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handoutMasterIdLst>
    <p:handoutMasterId r:id="rId46"/>
  </p:handoutMasterIdLst>
  <p:sldIdLst>
    <p:sldId id="294" r:id="rId2"/>
    <p:sldId id="819" r:id="rId3"/>
    <p:sldId id="463" r:id="rId4"/>
    <p:sldId id="286" r:id="rId5"/>
    <p:sldId id="310" r:id="rId6"/>
    <p:sldId id="293" r:id="rId7"/>
    <p:sldId id="311" r:id="rId8"/>
    <p:sldId id="455" r:id="rId9"/>
    <p:sldId id="454" r:id="rId10"/>
    <p:sldId id="328" r:id="rId11"/>
    <p:sldId id="327" r:id="rId12"/>
    <p:sldId id="343" r:id="rId13"/>
    <p:sldId id="415" r:id="rId14"/>
    <p:sldId id="272" r:id="rId15"/>
    <p:sldId id="379" r:id="rId16"/>
    <p:sldId id="407" r:id="rId17"/>
    <p:sldId id="338" r:id="rId18"/>
    <p:sldId id="378" r:id="rId19"/>
    <p:sldId id="276" r:id="rId20"/>
    <p:sldId id="275" r:id="rId21"/>
    <p:sldId id="354" r:id="rId22"/>
    <p:sldId id="356" r:id="rId23"/>
    <p:sldId id="355" r:id="rId24"/>
    <p:sldId id="382" r:id="rId25"/>
    <p:sldId id="383" r:id="rId26"/>
    <p:sldId id="384" r:id="rId27"/>
    <p:sldId id="818" r:id="rId28"/>
    <p:sldId id="357" r:id="rId29"/>
    <p:sldId id="409" r:id="rId30"/>
    <p:sldId id="416" r:id="rId31"/>
    <p:sldId id="387" r:id="rId32"/>
    <p:sldId id="411" r:id="rId33"/>
    <p:sldId id="397" r:id="rId34"/>
    <p:sldId id="453" r:id="rId35"/>
    <p:sldId id="402" r:id="rId36"/>
    <p:sldId id="406" r:id="rId37"/>
    <p:sldId id="391" r:id="rId38"/>
    <p:sldId id="392" r:id="rId39"/>
    <p:sldId id="394" r:id="rId40"/>
    <p:sldId id="807" r:id="rId41"/>
    <p:sldId id="396" r:id="rId42"/>
    <p:sldId id="805" r:id="rId43"/>
    <p:sldId id="781"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70" userDrawn="1">
          <p15:clr>
            <a:srgbClr val="A4A3A4"/>
          </p15:clr>
        </p15:guide>
        <p15:guide id="2" pos="386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0EEC7BC-D82C-BB04-7296-D469362CD8E9}" name="Lionello D'Ambrosio" initials="LD" userId="S::lionello.francesco.d'ambrosio@cern.ch::dc8b8e03-8add-4da6-b464-8fd96cde681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34" clrIdx="0"/>
  <p:cmAuthor id="2" name="Microsoft Office User" initials="MOU"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6F6F6"/>
    <a:srgbClr val="6E2466"/>
    <a:srgbClr val="6698CB"/>
    <a:srgbClr val="303030"/>
    <a:srgbClr val="0033A0"/>
    <a:srgbClr val="61C4D3"/>
    <a:srgbClr val="61C5D3"/>
    <a:srgbClr val="0055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03" autoAdjust="0"/>
    <p:restoredTop sz="81166" autoAdjust="0"/>
  </p:normalViewPr>
  <p:slideViewPr>
    <p:cSldViewPr snapToGrid="0" snapToObjects="1">
      <p:cViewPr varScale="1">
        <p:scale>
          <a:sx n="67" d="100"/>
          <a:sy n="67" d="100"/>
        </p:scale>
        <p:origin x="948" y="78"/>
      </p:cViewPr>
      <p:guideLst>
        <p:guide orient="horz" pos="3770"/>
        <p:guide pos="3863"/>
      </p:guideLst>
    </p:cSldViewPr>
  </p:slideViewPr>
  <p:outlineViewPr>
    <p:cViewPr>
      <p:scale>
        <a:sx n="33" d="100"/>
        <a:sy n="33" d="100"/>
      </p:scale>
      <p:origin x="0" y="-13112"/>
    </p:cViewPr>
  </p:outlineViewPr>
  <p:notesTextViewPr>
    <p:cViewPr>
      <p:scale>
        <a:sx n="70" d="100"/>
        <a:sy n="70" d="100"/>
      </p:scale>
      <p:origin x="0" y="0"/>
    </p:cViewPr>
  </p:notesTextViewPr>
  <p:sorterViewPr>
    <p:cViewPr>
      <p:scale>
        <a:sx n="50" d="100"/>
        <a:sy n="50"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oleObject" Target="file:///C:\Users\ccarayon\AppData\Local\Microsoft\Windows\INetCache\Content.Outlook\HLDC4DRN\procurement-report-2024%20(003).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rgbClr val="000099"/>
              </a:solidFill>
              <a:ln w="25400">
                <a:solidFill>
                  <a:schemeClr val="lt1"/>
                </a:solidFill>
              </a:ln>
              <a:effectLst/>
              <a:sp3d contourW="25400">
                <a:contourClr>
                  <a:schemeClr val="lt1"/>
                </a:contourClr>
              </a:sp3d>
            </c:spPr>
            <c:extLst>
              <c:ext xmlns:c16="http://schemas.microsoft.com/office/drawing/2014/chart" uri="{C3380CC4-5D6E-409C-BE32-E72D297353CC}">
                <c16:uniqueId val="{00000001-7A6A-46C5-8CBC-9B2ECE27F578}"/>
              </c:ext>
            </c:extLst>
          </c:dPt>
          <c:dPt>
            <c:idx val="1"/>
            <c:bubble3D val="0"/>
            <c:spPr>
              <a:solidFill>
                <a:srgbClr val="0000CC"/>
              </a:solidFill>
              <a:ln w="25400">
                <a:solidFill>
                  <a:schemeClr val="lt1"/>
                </a:solidFill>
              </a:ln>
              <a:effectLst/>
              <a:sp3d contourW="25400">
                <a:contourClr>
                  <a:schemeClr val="lt1"/>
                </a:contourClr>
              </a:sp3d>
            </c:spPr>
            <c:extLst>
              <c:ext xmlns:c16="http://schemas.microsoft.com/office/drawing/2014/chart" uri="{C3380CC4-5D6E-409C-BE32-E72D297353CC}">
                <c16:uniqueId val="{00000003-7A6A-46C5-8CBC-9B2ECE27F578}"/>
              </c:ext>
            </c:extLst>
          </c:dPt>
          <c:dPt>
            <c:idx val="2"/>
            <c:bubble3D val="0"/>
            <c:spPr>
              <a:solidFill>
                <a:srgbClr val="6600FF"/>
              </a:solidFill>
              <a:ln w="25400">
                <a:solidFill>
                  <a:schemeClr val="lt1"/>
                </a:solidFill>
              </a:ln>
              <a:effectLst/>
              <a:sp3d contourW="25400">
                <a:contourClr>
                  <a:schemeClr val="lt1"/>
                </a:contourClr>
              </a:sp3d>
            </c:spPr>
            <c:extLst>
              <c:ext xmlns:c16="http://schemas.microsoft.com/office/drawing/2014/chart" uri="{C3380CC4-5D6E-409C-BE32-E72D297353CC}">
                <c16:uniqueId val="{00000005-7A6A-46C5-8CBC-9B2ECE27F578}"/>
              </c:ext>
            </c:extLst>
          </c:dPt>
          <c:dPt>
            <c:idx val="3"/>
            <c:bubble3D val="0"/>
            <c:spPr>
              <a:solidFill>
                <a:srgbClr val="9900CC"/>
              </a:solidFill>
              <a:ln w="25400">
                <a:solidFill>
                  <a:schemeClr val="lt1"/>
                </a:solidFill>
              </a:ln>
              <a:effectLst/>
              <a:sp3d contourW="25400">
                <a:contourClr>
                  <a:schemeClr val="lt1"/>
                </a:contourClr>
              </a:sp3d>
            </c:spPr>
            <c:extLst>
              <c:ext xmlns:c16="http://schemas.microsoft.com/office/drawing/2014/chart" uri="{C3380CC4-5D6E-409C-BE32-E72D297353CC}">
                <c16:uniqueId val="{00000007-7A6A-46C5-8CBC-9B2ECE27F578}"/>
              </c:ext>
            </c:extLst>
          </c:dPt>
          <c:dPt>
            <c:idx val="4"/>
            <c:bubble3D val="0"/>
            <c:spPr>
              <a:solidFill>
                <a:srgbClr val="CC00CC"/>
              </a:solidFill>
              <a:ln w="25400">
                <a:solidFill>
                  <a:schemeClr val="lt1"/>
                </a:solidFill>
              </a:ln>
              <a:effectLst/>
              <a:sp3d contourW="25400">
                <a:contourClr>
                  <a:schemeClr val="lt1"/>
                </a:contourClr>
              </a:sp3d>
            </c:spPr>
            <c:extLst>
              <c:ext xmlns:c16="http://schemas.microsoft.com/office/drawing/2014/chart" uri="{C3380CC4-5D6E-409C-BE32-E72D297353CC}">
                <c16:uniqueId val="{00000009-7A6A-46C5-8CBC-9B2ECE27F578}"/>
              </c:ext>
            </c:extLst>
          </c:dPt>
          <c:dPt>
            <c:idx val="5"/>
            <c:bubble3D val="0"/>
            <c:spPr>
              <a:solidFill>
                <a:srgbClr val="FF00FF"/>
              </a:solidFill>
              <a:ln w="25400">
                <a:solidFill>
                  <a:schemeClr val="lt1"/>
                </a:solidFill>
              </a:ln>
              <a:effectLst/>
              <a:sp3d contourW="25400">
                <a:contourClr>
                  <a:schemeClr val="lt1"/>
                </a:contourClr>
              </a:sp3d>
            </c:spPr>
            <c:extLst>
              <c:ext xmlns:c16="http://schemas.microsoft.com/office/drawing/2014/chart" uri="{C3380CC4-5D6E-409C-BE32-E72D297353CC}">
                <c16:uniqueId val="{0000000B-7A6A-46C5-8CBC-9B2ECE27F578}"/>
              </c:ext>
            </c:extLst>
          </c:dPt>
          <c:dPt>
            <c:idx val="6"/>
            <c:bubble3D val="0"/>
            <c:spPr>
              <a:solidFill>
                <a:srgbClr val="FF66FF"/>
              </a:solidFill>
              <a:ln w="25400">
                <a:solidFill>
                  <a:schemeClr val="lt1"/>
                </a:solidFill>
              </a:ln>
              <a:effectLst/>
              <a:sp3d contourW="25400">
                <a:contourClr>
                  <a:schemeClr val="lt1"/>
                </a:contourClr>
              </a:sp3d>
            </c:spPr>
            <c:extLst>
              <c:ext xmlns:c16="http://schemas.microsoft.com/office/drawing/2014/chart" uri="{C3380CC4-5D6E-409C-BE32-E72D297353CC}">
                <c16:uniqueId val="{0000000D-7A6A-46C5-8CBC-9B2ECE27F578}"/>
              </c:ext>
            </c:extLst>
          </c:dPt>
          <c:dPt>
            <c:idx val="7"/>
            <c:bubble3D val="0"/>
            <c:spPr>
              <a:solidFill>
                <a:srgbClr val="FF99CC"/>
              </a:solidFill>
              <a:ln w="25400">
                <a:solidFill>
                  <a:schemeClr val="lt1"/>
                </a:solidFill>
              </a:ln>
              <a:effectLst/>
              <a:sp3d contourW="25400">
                <a:contourClr>
                  <a:schemeClr val="lt1"/>
                </a:contourClr>
              </a:sp3d>
            </c:spPr>
            <c:extLst>
              <c:ext xmlns:c16="http://schemas.microsoft.com/office/drawing/2014/chart" uri="{C3380CC4-5D6E-409C-BE32-E72D297353CC}">
                <c16:uniqueId val="{0000000F-7A6A-46C5-8CBC-9B2ECE27F578}"/>
              </c:ext>
            </c:extLst>
          </c:dPt>
          <c:dPt>
            <c:idx val="8"/>
            <c:bubble3D val="0"/>
            <c:spPr>
              <a:solidFill>
                <a:srgbClr val="FFCCFF"/>
              </a:solidFill>
              <a:ln w="25400">
                <a:solidFill>
                  <a:schemeClr val="lt1"/>
                </a:solidFill>
              </a:ln>
              <a:effectLst/>
              <a:sp3d contourW="25400">
                <a:contourClr>
                  <a:schemeClr val="lt1"/>
                </a:contourClr>
              </a:sp3d>
            </c:spPr>
            <c:extLst>
              <c:ext xmlns:c16="http://schemas.microsoft.com/office/drawing/2014/chart" uri="{C3380CC4-5D6E-409C-BE32-E72D297353CC}">
                <c16:uniqueId val="{00000011-7A6A-46C5-8CBC-9B2ECE27F578}"/>
              </c:ext>
            </c:extLst>
          </c:dPt>
          <c:dPt>
            <c:idx val="9"/>
            <c:bubble3D val="0"/>
            <c:spPr>
              <a:solidFill>
                <a:srgbClr val="CCCCFF"/>
              </a:solidFill>
              <a:ln w="25400">
                <a:solidFill>
                  <a:schemeClr val="lt1"/>
                </a:solidFill>
              </a:ln>
              <a:effectLst/>
              <a:sp3d contourW="25400">
                <a:contourClr>
                  <a:schemeClr val="lt1"/>
                </a:contourClr>
              </a:sp3d>
            </c:spPr>
            <c:extLst>
              <c:ext xmlns:c16="http://schemas.microsoft.com/office/drawing/2014/chart" uri="{C3380CC4-5D6E-409C-BE32-E72D297353CC}">
                <c16:uniqueId val="{00000013-7A6A-46C5-8CBC-9B2ECE27F578}"/>
              </c:ext>
            </c:extLst>
          </c:dPt>
          <c:dPt>
            <c:idx val="10"/>
            <c:bubble3D val="0"/>
            <c:spPr>
              <a:solidFill>
                <a:srgbClr val="99CCFF"/>
              </a:solidFill>
              <a:ln w="25400">
                <a:solidFill>
                  <a:schemeClr val="lt1"/>
                </a:solidFill>
              </a:ln>
              <a:effectLst/>
              <a:sp3d contourW="25400">
                <a:contourClr>
                  <a:schemeClr val="lt1"/>
                </a:contourClr>
              </a:sp3d>
            </c:spPr>
            <c:extLst>
              <c:ext xmlns:c16="http://schemas.microsoft.com/office/drawing/2014/chart" uri="{C3380CC4-5D6E-409C-BE32-E72D297353CC}">
                <c16:uniqueId val="{00000015-7A6A-46C5-8CBC-9B2ECE27F578}"/>
              </c:ext>
            </c:extLst>
          </c:dPt>
          <c:dPt>
            <c:idx val="11"/>
            <c:bubble3D val="0"/>
            <c:spPr>
              <a:solidFill>
                <a:srgbClr val="6699FF"/>
              </a:solidFill>
              <a:ln w="25400">
                <a:solidFill>
                  <a:schemeClr val="lt1"/>
                </a:solidFill>
              </a:ln>
              <a:effectLst/>
              <a:sp3d contourW="25400">
                <a:contourClr>
                  <a:schemeClr val="lt1"/>
                </a:contourClr>
              </a:sp3d>
            </c:spPr>
            <c:extLst>
              <c:ext xmlns:c16="http://schemas.microsoft.com/office/drawing/2014/chart" uri="{C3380CC4-5D6E-409C-BE32-E72D297353CC}">
                <c16:uniqueId val="{00000017-7A6A-46C5-8CBC-9B2ECE27F578}"/>
              </c:ext>
            </c:extLst>
          </c:dPt>
          <c:dPt>
            <c:idx val="12"/>
            <c:bubble3D val="0"/>
            <c:spPr>
              <a:solidFill>
                <a:srgbClr val="0066FF"/>
              </a:solidFill>
              <a:ln w="25400">
                <a:solidFill>
                  <a:schemeClr val="lt1"/>
                </a:solidFill>
              </a:ln>
              <a:effectLst/>
              <a:sp3d contourW="25400">
                <a:contourClr>
                  <a:schemeClr val="lt1"/>
                </a:contourClr>
              </a:sp3d>
            </c:spPr>
            <c:extLst>
              <c:ext xmlns:c16="http://schemas.microsoft.com/office/drawing/2014/chart" uri="{C3380CC4-5D6E-409C-BE32-E72D297353CC}">
                <c16:uniqueId val="{00000019-7A6A-46C5-8CBC-9B2ECE27F578}"/>
              </c:ext>
            </c:extLst>
          </c:dPt>
          <c:dLbls>
            <c:dLbl>
              <c:idx val="0"/>
              <c:layout>
                <c:manualLayout>
                  <c:x val="7.757214307691207E-2"/>
                  <c:y val="-2.4527154085614074E-2"/>
                </c:manualLayout>
              </c:layout>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chemeClr val="tx2"/>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6276838555859438"/>
                      <c:h val="9.3761095612477807E-2"/>
                    </c:manualLayout>
                  </c15:layout>
                </c:ext>
                <c:ext xmlns:c16="http://schemas.microsoft.com/office/drawing/2014/chart" uri="{C3380CC4-5D6E-409C-BE32-E72D297353CC}">
                  <c16:uniqueId val="{00000001-7A6A-46C5-8CBC-9B2ECE27F578}"/>
                </c:ext>
              </c:extLst>
            </c:dLbl>
            <c:dLbl>
              <c:idx val="1"/>
              <c:layout>
                <c:manualLayout>
                  <c:x val="-3.0264985498038438E-3"/>
                  <c:y val="0.12022801296426838"/>
                </c:manualLayout>
              </c:layout>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chemeClr val="tx2"/>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0860856451263319"/>
                      <c:h val="0.10901607752999934"/>
                    </c:manualLayout>
                  </c15:layout>
                </c:ext>
                <c:ext xmlns:c16="http://schemas.microsoft.com/office/drawing/2014/chart" uri="{C3380CC4-5D6E-409C-BE32-E72D297353CC}">
                  <c16:uniqueId val="{00000003-7A6A-46C5-8CBC-9B2ECE27F578}"/>
                </c:ext>
              </c:extLst>
            </c:dLbl>
            <c:dLbl>
              <c:idx val="2"/>
              <c:layout>
                <c:manualLayout>
                  <c:x val="-2.8446604572130094E-2"/>
                  <c:y val="3.7274468259309329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7A6A-46C5-8CBC-9B2ECE27F578}"/>
                </c:ext>
              </c:extLst>
            </c:dLbl>
            <c:dLbl>
              <c:idx val="3"/>
              <c:layout>
                <c:manualLayout>
                  <c:x val="-4.0104224860623462E-2"/>
                  <c:y val="4.6233607538771426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7A6A-46C5-8CBC-9B2ECE27F578}"/>
                </c:ext>
              </c:extLst>
            </c:dLbl>
            <c:dLbl>
              <c:idx val="4"/>
              <c:layout>
                <c:manualLayout>
                  <c:x val="-1.1252131217499678E-2"/>
                  <c:y val="-0.11030893890947004"/>
                </c:manualLayout>
              </c:layout>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chemeClr val="tx2"/>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2094710911228151"/>
                      <c:h val="8.0467440451875538E-2"/>
                    </c:manualLayout>
                  </c15:layout>
                </c:ext>
                <c:ext xmlns:c16="http://schemas.microsoft.com/office/drawing/2014/chart" uri="{C3380CC4-5D6E-409C-BE32-E72D297353CC}">
                  <c16:uniqueId val="{00000009-7A6A-46C5-8CBC-9B2ECE27F578}"/>
                </c:ext>
              </c:extLst>
            </c:dLbl>
            <c:dLbl>
              <c:idx val="5"/>
              <c:layout>
                <c:manualLayout>
                  <c:x val="-3.4058566489857944E-2"/>
                  <c:y val="-8.1156768977223518E-3"/>
                </c:manualLayout>
              </c:layout>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chemeClr val="tx2"/>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106109450414208"/>
                      <c:h val="9.3799212598425177E-2"/>
                    </c:manualLayout>
                  </c15:layout>
                </c:ext>
                <c:ext xmlns:c16="http://schemas.microsoft.com/office/drawing/2014/chart" uri="{C3380CC4-5D6E-409C-BE32-E72D297353CC}">
                  <c16:uniqueId val="{0000000B-7A6A-46C5-8CBC-9B2ECE27F578}"/>
                </c:ext>
              </c:extLst>
            </c:dLbl>
            <c:dLbl>
              <c:idx val="6"/>
              <c:layout>
                <c:manualLayout>
                  <c:x val="-6.3736819384121485E-2"/>
                  <c:y val="-5.2774569323736347E-3"/>
                </c:manualLayout>
              </c:layout>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chemeClr val="tx2"/>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3839240748089679"/>
                      <c:h val="9.5977420309044548E-2"/>
                    </c:manualLayout>
                  </c15:layout>
                </c:ext>
                <c:ext xmlns:c16="http://schemas.microsoft.com/office/drawing/2014/chart" uri="{C3380CC4-5D6E-409C-BE32-E72D297353CC}">
                  <c16:uniqueId val="{0000000D-7A6A-46C5-8CBC-9B2ECE27F578}"/>
                </c:ext>
              </c:extLst>
            </c:dLbl>
            <c:dLbl>
              <c:idx val="7"/>
              <c:layout>
                <c:manualLayout>
                  <c:x val="-3.2282360793633932E-2"/>
                  <c:y val="-1.9093431746791938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F-7A6A-46C5-8CBC-9B2ECE27F578}"/>
                </c:ext>
              </c:extLst>
            </c:dLbl>
            <c:dLbl>
              <c:idx val="8"/>
              <c:layout>
                <c:manualLayout>
                  <c:x val="-5.7969987467257726E-2"/>
                  <c:y val="-2.7747982195427717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1-7A6A-46C5-8CBC-9B2ECE27F578}"/>
                </c:ext>
              </c:extLst>
            </c:dLbl>
            <c:dLbl>
              <c:idx val="9"/>
              <c:layout>
                <c:manualLayout>
                  <c:x val="-9.9457886885350247E-2"/>
                  <c:y val="-3.6699040750496528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3-7A6A-46C5-8CBC-9B2ECE27F578}"/>
                </c:ext>
              </c:extLst>
            </c:dLbl>
            <c:dLbl>
              <c:idx val="10"/>
              <c:layout>
                <c:manualLayout>
                  <c:x val="-6.120880509998765E-3"/>
                  <c:y val="-2.4645387573422731E-2"/>
                </c:manualLayout>
              </c:layout>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chemeClr val="tx2"/>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2657427553282502"/>
                      <c:h val="6.4814488752412205E-2"/>
                    </c:manualLayout>
                  </c15:layout>
                </c:ext>
                <c:ext xmlns:c16="http://schemas.microsoft.com/office/drawing/2014/chart" uri="{C3380CC4-5D6E-409C-BE32-E72D297353CC}">
                  <c16:uniqueId val="{00000015-7A6A-46C5-8CBC-9B2ECE27F578}"/>
                </c:ext>
              </c:extLst>
            </c:dLbl>
            <c:dLbl>
              <c:idx val="11"/>
              <c:layout>
                <c:manualLayout>
                  <c:x val="2.2600308263995859E-2"/>
                  <c:y val="-3.0076380769935074E-2"/>
                </c:manualLayout>
              </c:layout>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chemeClr val="tx2"/>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1102108916887424"/>
                      <c:h val="6.9286760666544572E-2"/>
                    </c:manualLayout>
                  </c15:layout>
                </c:ext>
                <c:ext xmlns:c16="http://schemas.microsoft.com/office/drawing/2014/chart" uri="{C3380CC4-5D6E-409C-BE32-E72D297353CC}">
                  <c16:uniqueId val="{00000017-7A6A-46C5-8CBC-9B2ECE27F578}"/>
                </c:ext>
              </c:extLst>
            </c:dLbl>
            <c:dLbl>
              <c:idx val="12"/>
              <c:layout>
                <c:manualLayout>
                  <c:x val="0.16580041951937458"/>
                  <c:y val="-3.9579958587466373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9-7A6A-46C5-8CBC-9B2ECE27F578}"/>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2"/>
                    </a:solidFill>
                    <a:latin typeface="+mn-lt"/>
                    <a:ea typeface="+mn-ea"/>
                    <a:cs typeface="+mn-cs"/>
                  </a:defRPr>
                </a:pPr>
                <a:endParaRPr lang="en-US"/>
              </a:p>
            </c:txPr>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Sheet1!$C$4:$C$16</c:f>
              <c:strCache>
                <c:ptCount val="13"/>
                <c:pt idx="0">
                  <c:v>Civil engineering, building and technical services</c:v>
                </c:pt>
                <c:pt idx="1">
                  <c:v>Vacuum and low temperature</c:v>
                </c:pt>
                <c:pt idx="2">
                  <c:v>Information technology</c:v>
                </c:pt>
                <c:pt idx="3">
                  <c:v>Mechanical engineering and raw materials</c:v>
                </c:pt>
                <c:pt idx="4">
                  <c:v>Electronics and radio frequency</c:v>
                </c:pt>
                <c:pt idx="5">
                  <c:v>Electrical engineering and magnets</c:v>
                </c:pt>
                <c:pt idx="6">
                  <c:v>Office supply, furniture, communication and training</c:v>
                </c:pt>
                <c:pt idx="7">
                  <c:v>Miscellaneous</c:v>
                </c:pt>
                <c:pt idx="8">
                  <c:v>Transport, handling and vehicles</c:v>
                </c:pt>
                <c:pt idx="9">
                  <c:v>Gases, chemicals, radiation and waste equipment</c:v>
                </c:pt>
                <c:pt idx="10">
                  <c:v>Health, safety and environment</c:v>
                </c:pt>
                <c:pt idx="11">
                  <c:v>Particle and photon detectors</c:v>
                </c:pt>
                <c:pt idx="12">
                  <c:v>Optics and photon detectors</c:v>
                </c:pt>
              </c:strCache>
            </c:strRef>
          </c:cat>
          <c:val>
            <c:numRef>
              <c:f>Sheet1!$D$4:$D$16</c:f>
              <c:numCache>
                <c:formatCode>General</c:formatCode>
                <c:ptCount val="13"/>
                <c:pt idx="0">
                  <c:v>71892</c:v>
                </c:pt>
                <c:pt idx="1">
                  <c:v>41593</c:v>
                </c:pt>
                <c:pt idx="2">
                  <c:v>33315</c:v>
                </c:pt>
                <c:pt idx="3">
                  <c:v>31532</c:v>
                </c:pt>
                <c:pt idx="4">
                  <c:v>22655</c:v>
                </c:pt>
                <c:pt idx="5">
                  <c:v>22364</c:v>
                </c:pt>
                <c:pt idx="6">
                  <c:v>9838</c:v>
                </c:pt>
                <c:pt idx="7">
                  <c:v>9547</c:v>
                </c:pt>
                <c:pt idx="8">
                  <c:v>9325</c:v>
                </c:pt>
                <c:pt idx="9">
                  <c:v>9193</c:v>
                </c:pt>
                <c:pt idx="10">
                  <c:v>7284</c:v>
                </c:pt>
                <c:pt idx="11">
                  <c:v>2861</c:v>
                </c:pt>
                <c:pt idx="12">
                  <c:v>1598</c:v>
                </c:pt>
              </c:numCache>
            </c:numRef>
          </c:val>
          <c:extLst>
            <c:ext xmlns:c16="http://schemas.microsoft.com/office/drawing/2014/chart" uri="{C3380CC4-5D6E-409C-BE32-E72D297353CC}">
              <c16:uniqueId val="{0000001A-7A6A-46C5-8CBC-9B2ECE27F578}"/>
            </c:ext>
          </c:extLst>
        </c:ser>
        <c:dLbls>
          <c:showLegendKey val="0"/>
          <c:showVal val="0"/>
          <c:showCatName val="0"/>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6/23/2025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6/23/2025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977064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34957850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26788911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10316563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5141768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40748186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buClrTx/>
              <a:buSzTx/>
              <a:buFontTx/>
              <a:buChar char="•"/>
            </a:pPr>
            <a:r>
              <a:rPr lang="fr-CH" altLang="en-US" sz="1800" dirty="0"/>
              <a:t>Invitations to tender </a:t>
            </a:r>
            <a:r>
              <a:rPr lang="fr-CH" altLang="en-US" sz="1800" dirty="0" err="1"/>
              <a:t>consist</a:t>
            </a:r>
            <a:r>
              <a:rPr lang="fr-CH" altLang="en-US" sz="1800" dirty="0"/>
              <a:t> of:</a:t>
            </a:r>
          </a:p>
          <a:p>
            <a:pPr lvl="1" eaLnBrk="1" hangingPunct="1">
              <a:buClrTx/>
              <a:buSzTx/>
              <a:buFontTx/>
              <a:buChar char="•"/>
            </a:pPr>
            <a:r>
              <a:rPr lang="fr-CH" altLang="en-US" sz="1600" dirty="0" err="1"/>
              <a:t>Technical</a:t>
            </a:r>
            <a:r>
              <a:rPr lang="fr-CH" altLang="en-US" sz="1600" dirty="0"/>
              <a:t> </a:t>
            </a:r>
            <a:r>
              <a:rPr lang="fr-CH" altLang="en-US" sz="1600" dirty="0" err="1"/>
              <a:t>specification</a:t>
            </a:r>
            <a:r>
              <a:rPr lang="fr-CH" altLang="en-US" sz="1600" dirty="0"/>
              <a:t> and annexes;</a:t>
            </a:r>
          </a:p>
          <a:p>
            <a:pPr lvl="1" eaLnBrk="1" hangingPunct="1">
              <a:buClrTx/>
              <a:buSzTx/>
              <a:buFontTx/>
              <a:buChar char="•"/>
            </a:pPr>
            <a:r>
              <a:rPr lang="fr-CH" altLang="en-US" sz="1600" dirty="0"/>
              <a:t>Tender </a:t>
            </a:r>
            <a:r>
              <a:rPr lang="fr-CH" altLang="en-US" sz="1600" dirty="0" err="1"/>
              <a:t>form</a:t>
            </a:r>
            <a:r>
              <a:rPr lang="fr-CH" altLang="en-US" sz="1600" dirty="0"/>
              <a:t> (and a </a:t>
            </a:r>
            <a:r>
              <a:rPr lang="fr-CH" altLang="en-US" sz="1600" dirty="0" err="1"/>
              <a:t>technical</a:t>
            </a:r>
            <a:r>
              <a:rPr lang="fr-CH" altLang="en-US" sz="1600" dirty="0"/>
              <a:t> </a:t>
            </a:r>
            <a:r>
              <a:rPr lang="fr-CH" altLang="en-US" sz="1600" dirty="0" err="1"/>
              <a:t>annex</a:t>
            </a:r>
            <a:r>
              <a:rPr lang="fr-CH" altLang="en-US" sz="1600" dirty="0"/>
              <a:t> - </a:t>
            </a:r>
            <a:r>
              <a:rPr lang="fr-CH" altLang="en-US" sz="1600" dirty="0" err="1"/>
              <a:t>optional</a:t>
            </a:r>
            <a:r>
              <a:rPr lang="fr-CH" altLang="en-US" sz="1600" dirty="0"/>
              <a:t>);</a:t>
            </a:r>
          </a:p>
          <a:p>
            <a:pPr lvl="1" eaLnBrk="1" hangingPunct="1">
              <a:buClrTx/>
              <a:buSzTx/>
              <a:buFontTx/>
              <a:buChar char="•"/>
            </a:pPr>
            <a:r>
              <a:rPr lang="fr-CH" altLang="en-US" sz="1600" dirty="0"/>
              <a:t>General Conditions of CERN (</a:t>
            </a:r>
            <a:r>
              <a:rPr lang="fr-CH" altLang="en-US" sz="1600" dirty="0" err="1"/>
              <a:t>contracts</a:t>
            </a:r>
            <a:r>
              <a:rPr lang="fr-CH" altLang="en-US" sz="1600" dirty="0"/>
              <a:t>, invitations to tender, </a:t>
            </a:r>
            <a:r>
              <a:rPr lang="fr-CH" altLang="en-US" sz="1600" dirty="0" err="1"/>
              <a:t>Safety</a:t>
            </a:r>
            <a:r>
              <a:rPr lang="fr-CH" altLang="en-US" sz="1600" dirty="0"/>
              <a:t>, etc.)</a:t>
            </a:r>
          </a:p>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26847032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27</a:t>
            </a:fld>
            <a:endParaRPr lang="en-US"/>
          </a:p>
        </p:txBody>
      </p:sp>
    </p:spTree>
    <p:extLst>
      <p:ext uri="{BB962C8B-B14F-4D97-AF65-F5344CB8AC3E}">
        <p14:creationId xmlns:p14="http://schemas.microsoft.com/office/powerpoint/2010/main" val="16519174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28</a:t>
            </a:fld>
            <a:endParaRPr lang="en-US"/>
          </a:p>
        </p:txBody>
      </p:sp>
    </p:spTree>
    <p:extLst>
      <p:ext uri="{BB962C8B-B14F-4D97-AF65-F5344CB8AC3E}">
        <p14:creationId xmlns:p14="http://schemas.microsoft.com/office/powerpoint/2010/main" val="38463452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29</a:t>
            </a:fld>
            <a:endParaRPr lang="en-US"/>
          </a:p>
        </p:txBody>
      </p:sp>
    </p:spTree>
    <p:extLst>
      <p:ext uri="{BB962C8B-B14F-4D97-AF65-F5344CB8AC3E}">
        <p14:creationId xmlns:p14="http://schemas.microsoft.com/office/powerpoint/2010/main" val="15977946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30</a:t>
            </a:fld>
            <a:endParaRPr lang="en-US"/>
          </a:p>
        </p:txBody>
      </p:sp>
    </p:spTree>
    <p:extLst>
      <p:ext uri="{BB962C8B-B14F-4D97-AF65-F5344CB8AC3E}">
        <p14:creationId xmlns:p14="http://schemas.microsoft.com/office/powerpoint/2010/main" val="3826629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809368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32</a:t>
            </a:fld>
            <a:endParaRPr lang="en-US"/>
          </a:p>
        </p:txBody>
      </p:sp>
    </p:spTree>
    <p:extLst>
      <p:ext uri="{BB962C8B-B14F-4D97-AF65-F5344CB8AC3E}">
        <p14:creationId xmlns:p14="http://schemas.microsoft.com/office/powerpoint/2010/main" val="27349379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33</a:t>
            </a:fld>
            <a:endParaRPr lang="en-US"/>
          </a:p>
        </p:txBody>
      </p:sp>
    </p:spTree>
    <p:extLst>
      <p:ext uri="{BB962C8B-B14F-4D97-AF65-F5344CB8AC3E}">
        <p14:creationId xmlns:p14="http://schemas.microsoft.com/office/powerpoint/2010/main" val="6758913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key message here is that CERN is an open institution: open to its </a:t>
            </a:r>
            <a:r>
              <a:rPr lang="en-US" dirty="0" err="1"/>
              <a:t>neighbours</a:t>
            </a:r>
            <a:r>
              <a:rPr lang="en-US" dirty="0"/>
              <a:t>, and open to citizens from across the globe. We welcome them to CERN and go out to meet them</a:t>
            </a:r>
          </a:p>
          <a:p>
            <a:endParaRPr lang="en-US" dirty="0"/>
          </a:p>
          <a:p>
            <a:r>
              <a:rPr lang="en-US" dirty="0"/>
              <a:t>This slides </a:t>
            </a:r>
            <a:r>
              <a:rPr lang="en-US" dirty="0" err="1"/>
              <a:t>summarises</a:t>
            </a:r>
            <a:r>
              <a:rPr lang="en-US" dirty="0"/>
              <a:t> the outreach activities carried out by CERN.</a:t>
            </a:r>
          </a:p>
          <a:p>
            <a:r>
              <a:rPr lang="en-US" dirty="0"/>
              <a:t>It also includes a mention of CERN’s fundraising activities, for projects that are not part of CERN’s core activity. These fall into three categories: education &amp; outreach, culture and creativity, innovation and knowledge exchange</a:t>
            </a:r>
          </a:p>
        </p:txBody>
      </p:sp>
      <p:sp>
        <p:nvSpPr>
          <p:cNvPr id="4" name="Slide Number Placeholder 3"/>
          <p:cNvSpPr>
            <a:spLocks noGrp="1"/>
          </p:cNvSpPr>
          <p:nvPr>
            <p:ph type="sldNum" sz="quarter" idx="10"/>
          </p:nvPr>
        </p:nvSpPr>
        <p:spPr/>
        <p:txBody>
          <a:bodyPr/>
          <a:lstStyle/>
          <a:p>
            <a:fld id="{BC549E03-5E61-9344-9F2B-A7AC2BD1FB60}" type="slidenum">
              <a:rPr lang="fr-FR" smtClean="0"/>
              <a:t>34</a:t>
            </a:fld>
            <a:endParaRPr lang="fr-FR"/>
          </a:p>
        </p:txBody>
      </p:sp>
    </p:spTree>
    <p:extLst>
      <p:ext uri="{BB962C8B-B14F-4D97-AF65-F5344CB8AC3E}">
        <p14:creationId xmlns:p14="http://schemas.microsoft.com/office/powerpoint/2010/main" val="11592447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38</a:t>
            </a:fld>
            <a:endParaRPr lang="en-US"/>
          </a:p>
        </p:txBody>
      </p:sp>
    </p:spTree>
    <p:extLst>
      <p:ext uri="{BB962C8B-B14F-4D97-AF65-F5344CB8AC3E}">
        <p14:creationId xmlns:p14="http://schemas.microsoft.com/office/powerpoint/2010/main" val="40993661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39</a:t>
            </a:fld>
            <a:endParaRPr lang="en-US"/>
          </a:p>
        </p:txBody>
      </p:sp>
    </p:spTree>
    <p:extLst>
      <p:ext uri="{BB962C8B-B14F-4D97-AF65-F5344CB8AC3E}">
        <p14:creationId xmlns:p14="http://schemas.microsoft.com/office/powerpoint/2010/main" val="20935884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E9205-D61A-D8AD-5A99-D883B14729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3AE92D-758C-3E1A-E5E1-A7F2FC0567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E51318-A12A-FE48-45D2-7CC8F577AAF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6B5A48E-16B9-620C-42AE-7AB8085484C9}"/>
              </a:ext>
            </a:extLst>
          </p:cNvPr>
          <p:cNvSpPr>
            <a:spLocks noGrp="1"/>
          </p:cNvSpPr>
          <p:nvPr>
            <p:ph type="sldNum" sz="quarter" idx="10"/>
          </p:nvPr>
        </p:nvSpPr>
        <p:spPr/>
        <p:txBody>
          <a:bodyPr/>
          <a:lstStyle/>
          <a:p>
            <a:fld id="{8CB0EE9E-52B8-AA4F-8DD5-ED0FB4E5CBCC}" type="slidenum">
              <a:rPr lang="en-US" smtClean="0"/>
              <a:t>40</a:t>
            </a:fld>
            <a:endParaRPr lang="en-US"/>
          </a:p>
        </p:txBody>
      </p:sp>
    </p:spTree>
    <p:extLst>
      <p:ext uri="{BB962C8B-B14F-4D97-AF65-F5344CB8AC3E}">
        <p14:creationId xmlns:p14="http://schemas.microsoft.com/office/powerpoint/2010/main" val="1324312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41042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addresses two questions:</a:t>
            </a:r>
          </a:p>
          <a:p>
            <a:r>
              <a:rPr lang="en-US" dirty="0"/>
              <a:t>“Where are we?”</a:t>
            </a:r>
          </a:p>
          <a:p>
            <a:pPr marL="171450" indent="-171450">
              <a:buFont typeface="Arial" panose="020B0604020202020204" pitchFamily="34" charset="0"/>
              <a:buChar char="•"/>
            </a:pPr>
            <a:r>
              <a:rPr lang="en-US" dirty="0"/>
              <a:t>Use the map to indicate the location of CERN, headquartered in Geneva, straddling the Franco-Swiss border</a:t>
            </a:r>
          </a:p>
          <a:p>
            <a:endParaRPr lang="en-US" dirty="0"/>
          </a:p>
          <a:p>
            <a:r>
              <a:rPr lang="en-US" dirty="0"/>
              <a:t>“What is CERN?”</a:t>
            </a:r>
          </a:p>
          <a:p>
            <a:pPr marL="171450" indent="-171450">
              <a:buFont typeface="Arial" panose="020B0604020202020204" pitchFamily="34" charset="0"/>
              <a:buChar char="•"/>
            </a:pPr>
            <a:r>
              <a:rPr lang="en-US" dirty="0"/>
              <a:t>CERN is one of the world’s leading laboratories for particle physics</a:t>
            </a:r>
          </a:p>
          <a:p>
            <a:pPr marL="171450" indent="-171450">
              <a:buFont typeface="Arial" panose="020B0604020202020204" pitchFamily="34" charset="0"/>
              <a:buChar char="•"/>
            </a:pPr>
            <a:r>
              <a:rPr lang="en-US" dirty="0"/>
              <a:t>CERN’s vision (long-term goal) is to understand the fundamental particles and laws of the Universe (This is the Vision statement that features in CERN’s communication strategy)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Thus, CERN is first and foremost a research laboratory</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6</a:t>
            </a:fld>
            <a:endParaRPr lang="fr-FR" dirty="0"/>
          </a:p>
        </p:txBody>
      </p:sp>
    </p:spTree>
    <p:extLst>
      <p:ext uri="{BB962C8B-B14F-4D97-AF65-F5344CB8AC3E}">
        <p14:creationId xmlns:p14="http://schemas.microsoft.com/office/powerpoint/2010/main" val="17091865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3670053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speaker can highlight CERN’s second mission as stated when it was established: to foster peaceful collaborations between nations that had recently been at war.</a:t>
            </a:r>
          </a:p>
          <a:p>
            <a:endParaRPr lang="en-US" dirty="0"/>
          </a:p>
          <a:p>
            <a:r>
              <a:rPr lang="en-US" dirty="0"/>
              <a:t>This slide will have information on the country of the visiting delegation:</a:t>
            </a:r>
          </a:p>
          <a:p>
            <a:pPr marL="171450" indent="-171450">
              <a:buFont typeface="Arial" panose="020B0604020202020204" pitchFamily="34" charset="0"/>
              <a:buChar char="•"/>
            </a:pPr>
            <a:r>
              <a:rPr lang="en-US" dirty="0"/>
              <a:t>Location on the world map</a:t>
            </a:r>
          </a:p>
          <a:p>
            <a:pPr marL="171450" indent="-171450">
              <a:buFont typeface="Arial" panose="020B0604020202020204" pitchFamily="34" charset="0"/>
              <a:buChar char="•"/>
            </a:pPr>
            <a:r>
              <a:rPr lang="en-US" dirty="0"/>
              <a:t>Date of accession (if Member State or Associate Member State)</a:t>
            </a:r>
          </a:p>
          <a:p>
            <a:endParaRPr lang="en-US" dirty="0"/>
          </a:p>
          <a:p>
            <a:endParaRPr lang="en-US" dirty="0"/>
          </a:p>
          <a:p>
            <a:r>
              <a:rPr lang="en-US" dirty="0"/>
              <a:t>For information:</a:t>
            </a:r>
          </a:p>
          <a:p>
            <a:pPr marL="171450" indent="-171450">
              <a:buFont typeface="Arial" panose="020B0604020202020204" pitchFamily="34" charset="0"/>
              <a:buChar char="•"/>
            </a:pPr>
            <a:r>
              <a:rPr lang="en-US" dirty="0"/>
              <a:t>Member States – Austria, Belgium, Bulgaria, Czech Republic, Denmark, Estonia, Finland, France, Germany, Greece, Hungary, Israel, Italy, Netherlands, Norway, Poland, Portugal, Romania, Serbia,</a:t>
            </a:r>
            <a:r>
              <a:rPr lang="en-US" baseline="0" dirty="0"/>
              <a:t> </a:t>
            </a:r>
            <a:r>
              <a:rPr lang="en-US" dirty="0"/>
              <a:t>Slovak Republic, Spain, Sweden, Switzerland, United Kingdom</a:t>
            </a:r>
          </a:p>
          <a:p>
            <a:pPr marL="171450" indent="-171450">
              <a:buFont typeface="Arial" panose="020B0604020202020204" pitchFamily="34" charset="0"/>
              <a:buChar char="•"/>
            </a:pPr>
            <a:r>
              <a:rPr lang="en-US" dirty="0"/>
              <a:t>Associate Member States in the pre-stage to membership – Cyprus, Slovenia</a:t>
            </a:r>
          </a:p>
          <a:p>
            <a:pPr marL="171450" indent="-171450">
              <a:buFont typeface="Arial" panose="020B0604020202020204" pitchFamily="34" charset="0"/>
              <a:buChar char="•"/>
            </a:pPr>
            <a:r>
              <a:rPr lang="en-US" dirty="0"/>
              <a:t>Associate Member States – Croatia,</a:t>
            </a:r>
            <a:r>
              <a:rPr lang="en-US" baseline="0" dirty="0"/>
              <a:t> </a:t>
            </a:r>
            <a:r>
              <a:rPr lang="en-US" dirty="0"/>
              <a:t>India, Latvia, Lithuania, Pakistan, Turkey, Ukraine</a:t>
            </a:r>
          </a:p>
          <a:p>
            <a:pPr marL="171450" indent="-171450">
              <a:buFont typeface="Arial" panose="020B0604020202020204" pitchFamily="34" charset="0"/>
              <a:buChar char="•"/>
            </a:pPr>
            <a:r>
              <a:rPr lang="en-US" dirty="0"/>
              <a:t>Observers – USA, Russia (SUSPENDED), Japan, (EU, JINR, UNESCO)</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419565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F3D6E6-37C6-6240-F521-8BE2A44D196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4D75301-CCC2-FDAD-EC82-4700EE1EFA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EBA6BF-1A00-36B4-131D-5576C556D25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C85D9A0-C8FA-39A6-EC5F-25D3DF16979F}"/>
              </a:ext>
            </a:extLst>
          </p:cNvPr>
          <p:cNvSpPr>
            <a:spLocks noGrp="1"/>
          </p:cNvSpPr>
          <p:nvPr>
            <p:ph type="sldNum" sz="quarter" idx="10"/>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7702632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41958816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9025348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0CB09F01-0E7B-4596-8C39-0BE8645F0399}" type="datetime1">
              <a:rPr lang="en-US" smtClean="0"/>
              <a:t>6/24/2025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CERN Industry Webinar</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54FF1899-AA5C-4BC2-B209-F25625A7BC40}" type="datetime1">
              <a:rPr lang="en-US" smtClean="0"/>
              <a:t>6/24/2025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CERN Industry Webinar</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CD49D10F-CE3C-444B-AA4C-DC629CEAB814}" type="datetime1">
              <a:rPr lang="en-US" smtClean="0"/>
              <a:t>6/24/2025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CERN Industry Webinar</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p:nvPr>
        </p:nvSpPr>
        <p:spPr>
          <a:xfrm>
            <a:off x="6172225" y="2416175"/>
            <a:ext cx="5616575"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en-US"/>
              <a:t>Click icon to add picture</a:t>
            </a:r>
            <a:endParaRPr lang="en-US" dirty="0"/>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1C404E86-9748-4E55-AC2F-F85100122733}" type="datetime1">
              <a:rPr lang="en-US" smtClean="0"/>
              <a:t>6/24/2025</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CERN Industry Webinar</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7BDF23E-89A9-4930-9B25-28F98189BE1B}" type="datetime1">
              <a:rPr lang="en-US" smtClean="0"/>
              <a:t>6/24/2025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CERN Industry Webinar</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26434"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32162EE-E742-4932-BFA0-8814922B2599}" type="datetime1">
              <a:rPr lang="en-US" smtClean="0"/>
              <a:t>6/24/2025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CERN Industry Webinar</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0"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10823"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18842"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29665"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3323FE6A-0A16-4613-A591-D3BED382F78E}" type="datetime1">
              <a:rPr lang="en-US" smtClean="0"/>
              <a:t>6/24/2025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CERN Industry Webinar</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D5222595-ECB9-4D54-8AD8-2ECB104AD70A}" type="datetime1">
              <a:rPr lang="en-US" smtClean="0"/>
              <a:t>6/24/2025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CERN Industry Webinar</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1B168758-4626-419C-8473-D56FF691F9ED}" type="datetime1">
              <a:rPr lang="en-US" smtClean="0"/>
              <a:t>6/24/2025</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CERN Industry Webinar</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C574953A-AF83-403C-981A-61AF2D49F70F}" type="datetime1">
              <a:rPr lang="en-US" smtClean="0"/>
              <a:t>6/24/2025</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CERN Industry Webinar</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CAA98356-44A1-4ACF-A59D-D705E9E341DF}" type="datetime1">
              <a:rPr lang="en-US" smtClean="0"/>
              <a:t>6/24/2025</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CERN Industry Webinar</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5" name="Picture 4">
            <a:extLst>
              <a:ext uri="{FF2B5EF4-FFF2-40B4-BE49-F238E27FC236}">
                <a16:creationId xmlns:a16="http://schemas.microsoft.com/office/drawing/2014/main" id="{26C18BCF-1026-3541-8435-A6A493D9875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47012" y="6394174"/>
            <a:ext cx="395212" cy="390939"/>
          </a:xfrm>
          <a:prstGeom prst="rect">
            <a:avLst/>
          </a:prstGeom>
        </p:spPr>
      </p:pic>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F8E20928-AB76-400D-8125-A75870B1319C}" type="datetime1">
              <a:rPr lang="en-US" smtClean="0"/>
              <a:t>6/24/2025</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CERN Industry Webinar</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6" name="Picture 5">
            <a:extLst>
              <a:ext uri="{FF2B5EF4-FFF2-40B4-BE49-F238E27FC236}">
                <a16:creationId xmlns:a16="http://schemas.microsoft.com/office/drawing/2014/main" id="{9CFB6B8F-D55B-5A41-9E0F-093D943344AD}"/>
              </a:ext>
            </a:extLst>
          </p:cNvPr>
          <p:cNvPicPr>
            <a:picLocks noChangeAspect="1"/>
          </p:cNvPicPr>
          <p:nvPr userDrawn="1"/>
        </p:nvPicPr>
        <p:blipFill>
          <a:blip r:embed="rId2"/>
          <a:stretch>
            <a:fillRect/>
          </a:stretch>
        </p:blipFill>
        <p:spPr>
          <a:xfrm>
            <a:off x="5239938" y="2512611"/>
            <a:ext cx="1741337" cy="17413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fld id="{500BBD48-D8A7-4D30-B384-2FF2ED9566B4}" type="datetime1">
              <a:rPr lang="en-US" smtClean="0"/>
              <a:t>6/24/2025</a:t>
            </a:fld>
            <a:endParaRPr lang="fr-FR" dirty="0"/>
          </a:p>
        </p:txBody>
      </p:sp>
      <p:sp>
        <p:nvSpPr>
          <p:cNvPr id="5" name="Espace réservé du pied de page 4"/>
          <p:cNvSpPr>
            <a:spLocks noGrp="1"/>
          </p:cNvSpPr>
          <p:nvPr>
            <p:ph type="ftr" sz="quarter" idx="11"/>
          </p:nvPr>
        </p:nvSpPr>
        <p:spPr>
          <a:xfrm>
            <a:off x="1296000" y="6316306"/>
            <a:ext cx="3608877" cy="365125"/>
          </a:xfrm>
        </p:spPr>
        <p:txBody>
          <a:bodyPr/>
          <a:lstStyle/>
          <a:p>
            <a:r>
              <a:rPr lang="en-GB"/>
              <a:t>CERN Industry Webinar</a:t>
            </a:r>
            <a:endParaRPr lang="fr-FR" dirty="0"/>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dirty="0"/>
          </a:p>
        </p:txBody>
      </p:sp>
    </p:spTree>
    <p:extLst>
      <p:ext uri="{BB962C8B-B14F-4D97-AF65-F5344CB8AC3E}">
        <p14:creationId xmlns:p14="http://schemas.microsoft.com/office/powerpoint/2010/main" val="1649869641"/>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9FC68338-A50B-4697-B519-F0CE9E9AC484}" type="datetime1">
              <a:rPr lang="en-US" smtClean="0"/>
              <a:t>6/24/2025</a:t>
            </a:fld>
            <a:endParaRPr lang="fr-FR" dirty="0"/>
          </a:p>
        </p:txBody>
      </p:sp>
      <p:sp>
        <p:nvSpPr>
          <p:cNvPr id="5" name="Espace réservé du pied de page 4"/>
          <p:cNvSpPr>
            <a:spLocks noGrp="1"/>
          </p:cNvSpPr>
          <p:nvPr>
            <p:ph type="ftr" sz="quarter" idx="11"/>
          </p:nvPr>
        </p:nvSpPr>
        <p:spPr/>
        <p:txBody>
          <a:bodyPr/>
          <a:lstStyle/>
          <a:p>
            <a:r>
              <a:rPr lang="en-GB"/>
              <a:t>CERN Industry Webinar</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dirty="0"/>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Tree>
    <p:extLst>
      <p:ext uri="{BB962C8B-B14F-4D97-AF65-F5344CB8AC3E}">
        <p14:creationId xmlns:p14="http://schemas.microsoft.com/office/powerpoint/2010/main" val="1290446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96BA563-AB20-45D8-AA82-32A38FB1C205}" type="datetime1">
              <a:rPr lang="en-US" smtClean="0"/>
              <a:t>6/24/2025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CERN Industry Webinar</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7CB8ECB1-5BA3-4CB5-B262-9EFE51957062}" type="datetime1">
              <a:rPr lang="en-US" smtClean="0"/>
              <a:t>6/24/2025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CERN Industry Webinar</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98B63C38-7586-4C46-B6C3-FBBA969938A1}" type="datetime1">
              <a:rPr lang="en-US" smtClean="0"/>
              <a:t>6/24/2025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CERN Industry Webinar</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0B53359-C582-6844-9EA4-4D6212D59769}"/>
              </a:ext>
            </a:extLst>
          </p:cNvPr>
          <p:cNvSpPr>
            <a:spLocks noGrp="1"/>
          </p:cNvSpPr>
          <p:nvPr>
            <p:ph type="pic" sz="quarter" idx="13" hasCustomPrompt="1"/>
          </p:nvPr>
        </p:nvSpPr>
        <p:spPr>
          <a:xfrm>
            <a:off x="0" y="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hasCustomPrompt="1"/>
          </p:nvPr>
        </p:nvSpPr>
        <p:spPr>
          <a:xfrm>
            <a:off x="8075613" y="1592263"/>
            <a:ext cx="3708400" cy="4608512"/>
          </a:xfrm>
        </p:spPr>
        <p:txBody>
          <a:bodyPr/>
          <a:lstStyle>
            <a:lvl1pPr marL="342900" indent="-342900">
              <a:buFont typeface="Arial" panose="020B0604020202020204" pitchFamily="34" charset="0"/>
              <a:buChar char="•"/>
              <a:defRPr>
                <a:solidFill>
                  <a:schemeClr val="bg1"/>
                </a:solidFill>
              </a:defRPr>
            </a:lvl1pPr>
            <a:lvl2pPr marL="628650" indent="-261938">
              <a:buFont typeface="Arial" panose="020B0604020202020204" pitchFamily="34" charset="0"/>
              <a:buChar char="•"/>
              <a:tabLst/>
              <a:defRPr sz="1800">
                <a:solidFill>
                  <a:schemeClr val="bg1"/>
                </a:solidFill>
              </a:defRPr>
            </a:lvl2pPr>
            <a:lvl3pPr marL="889000" indent="-260350">
              <a:buSzPct val="100000"/>
              <a:buFont typeface="Arial" panose="020B0604020202020204" pitchFamily="34" charset="0"/>
              <a:buChar char="•"/>
              <a:tabLst/>
              <a:defRPr sz="1800">
                <a:solidFill>
                  <a:schemeClr val="bg1"/>
                </a:solidFill>
              </a:defRPr>
            </a:lvl3pPr>
            <a:lvl4pPr marL="1209675" indent="-269875">
              <a:buSzPct val="100000"/>
              <a:buFont typeface="Arial" panose="020B0604020202020204" pitchFamily="34" charset="0"/>
              <a:buChar char="•"/>
              <a:tabLst/>
              <a:defRPr sz="1600">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8075613" y="373593"/>
            <a:ext cx="3708400" cy="1065742"/>
          </a:xfrm>
        </p:spPr>
        <p:txBody>
          <a:bodyPr/>
          <a:lstStyle>
            <a:lvl1pPr>
              <a:defRPr>
                <a:solidFill>
                  <a:schemeClr val="bg1"/>
                </a:solidFill>
              </a:defRPr>
            </a:lvl1p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F16AF3C9-D784-6946-89F2-5993CCDAAF63}"/>
              </a:ext>
            </a:extLst>
          </p:cNvPr>
          <p:cNvSpPr>
            <a:spLocks noGrp="1"/>
          </p:cNvSpPr>
          <p:nvPr>
            <p:ph type="dt" sz="half" idx="14"/>
          </p:nvPr>
        </p:nvSpPr>
        <p:spPr/>
        <p:txBody>
          <a:bodyPr/>
          <a:lstStyle/>
          <a:p>
            <a:fld id="{5599C836-0200-4705-809E-2C590B71DDD6}" type="datetime1">
              <a:rPr lang="en-US" smtClean="0"/>
              <a:t>6/24/2025</a:t>
            </a:fld>
            <a:endParaRPr lang="en-US" dirty="0"/>
          </a:p>
        </p:txBody>
      </p:sp>
      <p:sp>
        <p:nvSpPr>
          <p:cNvPr id="5" name="Footer Placeholder 4">
            <a:extLst>
              <a:ext uri="{FF2B5EF4-FFF2-40B4-BE49-F238E27FC236}">
                <a16:creationId xmlns:a16="http://schemas.microsoft.com/office/drawing/2014/main" id="{6EBA3189-CBF0-9340-9C1D-42AA3E21A8C6}"/>
              </a:ext>
            </a:extLst>
          </p:cNvPr>
          <p:cNvSpPr>
            <a:spLocks noGrp="1"/>
          </p:cNvSpPr>
          <p:nvPr>
            <p:ph type="ftr" sz="quarter" idx="15"/>
          </p:nvPr>
        </p:nvSpPr>
        <p:spPr/>
        <p:txBody>
          <a:bodyPr/>
          <a:lstStyle/>
          <a:p>
            <a:r>
              <a:rPr lang="en-GB"/>
              <a:t>CERN Industry Webinar</a:t>
            </a:r>
            <a:endParaRPr lang="en-US" dirty="0"/>
          </a:p>
        </p:txBody>
      </p:sp>
      <p:sp>
        <p:nvSpPr>
          <p:cNvPr id="6" name="Slide Number Placeholder 5">
            <a:extLst>
              <a:ext uri="{FF2B5EF4-FFF2-40B4-BE49-F238E27FC236}">
                <a16:creationId xmlns:a16="http://schemas.microsoft.com/office/drawing/2014/main" id="{D41DD477-EAF2-F841-B7BB-852598C9EAA0}"/>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93001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E71D308C-32E2-4AC1-8DEB-0703ED52DC3C}" type="datetime1">
              <a:rPr lang="en-US" smtClean="0"/>
              <a:t>6/24/2025</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CERN Industry Webinar</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B064590A-FC0D-483A-B842-4F2118398AD2}" type="datetime1">
              <a:rPr lang="en-US" smtClean="0"/>
              <a:t>6/24/2025</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CERN Industry Webinar</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E68E270-2AED-0F45-A0C5-6F0942DF8A9F}"/>
              </a:ext>
            </a:extLst>
          </p:cNvPr>
          <p:cNvSpPr/>
          <p:nvPr userDrawn="1"/>
        </p:nvSpPr>
        <p:spPr>
          <a:xfrm>
            <a:off x="0" y="6315998"/>
            <a:ext cx="12192000" cy="542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87FF480-5EAF-4F8B-A86E-4B7259FD2068}" type="datetime1">
              <a:rPr lang="en-US" smtClean="0"/>
              <a:t>6/24/2025</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GB"/>
              <a:t>CERN Industry Webinar</a:t>
            </a:r>
            <a:endParaRPr lang="en-US" dirty="0"/>
          </a:p>
        </p:txBody>
      </p:sp>
      <p:pic>
        <p:nvPicPr>
          <p:cNvPr id="11" name="Picture 10">
            <a:extLst>
              <a:ext uri="{FF2B5EF4-FFF2-40B4-BE49-F238E27FC236}">
                <a16:creationId xmlns:a16="http://schemas.microsoft.com/office/drawing/2014/main" id="{C3346822-6F29-4340-B76E-0E6C21BA22D8}"/>
              </a:ext>
            </a:extLst>
          </p:cNvPr>
          <p:cNvPicPr>
            <a:picLocks noChangeAspect="1"/>
          </p:cNvPicPr>
          <p:nvPr userDrawn="1"/>
        </p:nvPicPr>
        <p:blipFill>
          <a:blip r:embed="rId25" cstate="screen">
            <a:extLst>
              <a:ext uri="{28A0092B-C50C-407E-A947-70E740481C1C}">
                <a14:useLocalDpi xmlns:a14="http://schemas.microsoft.com/office/drawing/2010/main"/>
              </a:ext>
            </a:extLst>
          </a:blip>
          <a:stretch>
            <a:fillRect/>
          </a:stretch>
        </p:blipFill>
        <p:spPr>
          <a:xfrm>
            <a:off x="457260" y="6397057"/>
            <a:ext cx="406174" cy="401783"/>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2"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4" r:id="rId22"/>
    <p:sldLayoutId id="2147483675"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guide id="19" pos="3940" userDrawn="1">
          <p15:clr>
            <a:srgbClr val="F26B43"/>
          </p15:clr>
        </p15:guide>
        <p15:guide id="20" pos="1481" userDrawn="1">
          <p15:clr>
            <a:srgbClr val="F26B43"/>
          </p15:clr>
        </p15:guide>
        <p15:guide id="21" pos="136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image" Target="../media/image88.jpeg"/><Relationship Id="rId3" Type="http://schemas.openxmlformats.org/officeDocument/2006/relationships/image" Target="../media/image83.jpeg"/><Relationship Id="rId7" Type="http://schemas.openxmlformats.org/officeDocument/2006/relationships/image" Target="../media/image87.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86.jpeg"/><Relationship Id="rId5" Type="http://schemas.openxmlformats.org/officeDocument/2006/relationships/image" Target="../media/image85.jpeg"/><Relationship Id="rId4" Type="http://schemas.openxmlformats.org/officeDocument/2006/relationships/image" Target="../media/image84.jpeg"/></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notesSlide" Target="../notesSlides/notesSlide10.xml"/><Relationship Id="rId1" Type="http://schemas.openxmlformats.org/officeDocument/2006/relationships/slideLayout" Target="../slideLayouts/slideLayout11.xml"/><Relationship Id="rId6" Type="http://schemas.openxmlformats.org/officeDocument/2006/relationships/image" Target="../media/image93.jpeg"/><Relationship Id="rId5" Type="http://schemas.openxmlformats.org/officeDocument/2006/relationships/image" Target="../media/image92.emf"/><Relationship Id="rId4" Type="http://schemas.openxmlformats.org/officeDocument/2006/relationships/image" Target="../media/image91.png"/></Relationships>
</file>

<file path=ppt/slides/_rels/slide16.xml.rels><?xml version="1.0" encoding="UTF-8" standalone="yes"?>
<Relationships xmlns="http://schemas.openxmlformats.org/package/2006/relationships"><Relationship Id="rId3" Type="http://schemas.openxmlformats.org/officeDocument/2006/relationships/image" Target="../media/image94.png"/><Relationship Id="rId7" Type="http://schemas.openxmlformats.org/officeDocument/2006/relationships/image" Target="../media/image98.jpe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97.jpeg"/><Relationship Id="rId5" Type="http://schemas.openxmlformats.org/officeDocument/2006/relationships/image" Target="../media/image96.jpeg"/><Relationship Id="rId4" Type="http://schemas.openxmlformats.org/officeDocument/2006/relationships/image" Target="../media/image95.jpeg"/></Relationships>
</file>

<file path=ppt/slides/_rels/slide17.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12.xml"/><Relationship Id="rId1" Type="http://schemas.openxmlformats.org/officeDocument/2006/relationships/slideLayout" Target="../slideLayouts/slideLayout13.xml"/><Relationship Id="rId5" Type="http://schemas.openxmlformats.org/officeDocument/2006/relationships/image" Target="../media/image101.png"/><Relationship Id="rId4" Type="http://schemas.openxmlformats.org/officeDocument/2006/relationships/image" Target="../media/image100.emf"/></Relationships>
</file>

<file path=ppt/slides/_rels/slide18.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0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04.emf"/><Relationship Id="rId2" Type="http://schemas.openxmlformats.org/officeDocument/2006/relationships/notesSlide" Target="../notesSlides/notesSlide14.xml"/><Relationship Id="rId1" Type="http://schemas.openxmlformats.org/officeDocument/2006/relationships/slideLayout" Target="../slideLayouts/slideLayout11.xml"/><Relationship Id="rId6" Type="http://schemas.openxmlformats.org/officeDocument/2006/relationships/image" Target="../media/image107.emf"/><Relationship Id="rId5" Type="http://schemas.openxmlformats.org/officeDocument/2006/relationships/image" Target="../media/image106.emf"/><Relationship Id="rId4" Type="http://schemas.openxmlformats.org/officeDocument/2006/relationships/image" Target="../media/image105.emf"/></Relationships>
</file>

<file path=ppt/slides/_rels/slide23.xml.rels><?xml version="1.0" encoding="UTF-8" standalone="yes"?>
<Relationships xmlns="http://schemas.openxmlformats.org/package/2006/relationships"><Relationship Id="rId2" Type="http://schemas.openxmlformats.org/officeDocument/2006/relationships/image" Target="../media/image108.emf"/><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109.emf"/><Relationship Id="rId2" Type="http://schemas.openxmlformats.org/officeDocument/2006/relationships/hyperlink" Target="https://found.cern.ch/java-ext/found/CFTSearch.do" TargetMode="Externa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10.emf"/><Relationship Id="rId2" Type="http://schemas.openxmlformats.org/officeDocument/2006/relationships/hyperlink" Target="https://found.cern.ch/java-ext/found/CFTSearch.do" TargetMode="Externa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11.emf"/><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112.emf"/><Relationship Id="rId2" Type="http://schemas.openxmlformats.org/officeDocument/2006/relationships/notesSlide" Target="../notesSlides/notesSlide16.xml"/><Relationship Id="rId1" Type="http://schemas.openxmlformats.org/officeDocument/2006/relationships/slideLayout" Target="../slideLayouts/slideLayout11.xml"/><Relationship Id="rId4" Type="http://schemas.openxmlformats.org/officeDocument/2006/relationships/image" Target="../media/image113.png"/></Relationships>
</file>

<file path=ppt/slides/_rels/slide28.xml.rels><?xml version="1.0" encoding="UTF-8" standalone="yes"?>
<Relationships xmlns="http://schemas.openxmlformats.org/package/2006/relationships"><Relationship Id="rId3" Type="http://schemas.openxmlformats.org/officeDocument/2006/relationships/image" Target="../media/image112.emf"/><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16.emf"/><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19.jpeg"/><Relationship Id="rId2" Type="http://schemas.openxmlformats.org/officeDocument/2006/relationships/notesSlide" Target="../notesSlides/notesSlide22.xml"/><Relationship Id="rId1" Type="http://schemas.openxmlformats.org/officeDocument/2006/relationships/slideLayout" Target="../slideLayouts/slideLayout23.xml"/></Relationships>
</file>

<file path=ppt/slides/_rels/slide35.xml.rels><?xml version="1.0" encoding="UTF-8" standalone="yes"?>
<Relationships xmlns="http://schemas.openxmlformats.org/package/2006/relationships"><Relationship Id="rId3" Type="http://schemas.openxmlformats.org/officeDocument/2006/relationships/image" Target="../media/image121.emf"/><Relationship Id="rId2" Type="http://schemas.openxmlformats.org/officeDocument/2006/relationships/image" Target="../media/image120.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hyperlink" Target="http://procurement.web.cern.ch/" TargetMode="External"/><Relationship Id="rId1" Type="http://schemas.openxmlformats.org/officeDocument/2006/relationships/slideLayout" Target="../slideLayouts/slideLayout7.xml"/><Relationship Id="rId4" Type="http://schemas.openxmlformats.org/officeDocument/2006/relationships/image" Target="../media/image125.png"/></Relationships>
</file>

<file path=ppt/slides/_rels/slide38.xml.rels><?xml version="1.0" encoding="UTF-8" standalone="yes"?>
<Relationships xmlns="http://schemas.openxmlformats.org/package/2006/relationships"><Relationship Id="rId3" Type="http://schemas.openxmlformats.org/officeDocument/2006/relationships/hyperlink" Target="https://forthcoming-ms.app.cern.ch/#!/" TargetMode="External"/><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126.png"/><Relationship Id="rId4" Type="http://schemas.openxmlformats.org/officeDocument/2006/relationships/hyperlink" Target="https://found.cern.ch/java-ext/found/CFTSearch.do"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hyperlink" Target="https://dir-ext-prod.cern.ch/pentaho/api/repos/%3Apublic%3ASupplier%20Database%3ADashboard.wcdf/generatedContent"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28.png"/></Relationships>
</file>

<file path=ppt/slides/_rels/slide41.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2.xml"/><Relationship Id="rId5" Type="http://schemas.openxmlformats.org/officeDocument/2006/relationships/image" Target="../media/image12.emf"/><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26" Type="http://schemas.openxmlformats.org/officeDocument/2006/relationships/image" Target="../media/image36.svg"/><Relationship Id="rId21" Type="http://schemas.openxmlformats.org/officeDocument/2006/relationships/image" Target="../media/image31.png"/><Relationship Id="rId42" Type="http://schemas.openxmlformats.org/officeDocument/2006/relationships/image" Target="../media/image52.svg"/><Relationship Id="rId47" Type="http://schemas.openxmlformats.org/officeDocument/2006/relationships/image" Target="../media/image57.png"/><Relationship Id="rId63" Type="http://schemas.openxmlformats.org/officeDocument/2006/relationships/image" Target="../media/image73.png"/><Relationship Id="rId68" Type="http://schemas.openxmlformats.org/officeDocument/2006/relationships/image" Target="../media/image78.svg"/><Relationship Id="rId7" Type="http://schemas.openxmlformats.org/officeDocument/2006/relationships/image" Target="../media/image17.png"/><Relationship Id="rId2" Type="http://schemas.openxmlformats.org/officeDocument/2006/relationships/notesSlide" Target="../notesSlides/notesSlide7.xml"/><Relationship Id="rId16" Type="http://schemas.openxmlformats.org/officeDocument/2006/relationships/image" Target="../media/image26.svg"/><Relationship Id="rId29" Type="http://schemas.openxmlformats.org/officeDocument/2006/relationships/image" Target="../media/image39.png"/><Relationship Id="rId11" Type="http://schemas.openxmlformats.org/officeDocument/2006/relationships/image" Target="../media/image21.png"/><Relationship Id="rId24" Type="http://schemas.openxmlformats.org/officeDocument/2006/relationships/image" Target="../media/image34.svg"/><Relationship Id="rId32" Type="http://schemas.openxmlformats.org/officeDocument/2006/relationships/image" Target="../media/image42.svg"/><Relationship Id="rId37" Type="http://schemas.openxmlformats.org/officeDocument/2006/relationships/image" Target="../media/image47.png"/><Relationship Id="rId40" Type="http://schemas.openxmlformats.org/officeDocument/2006/relationships/image" Target="../media/image50.svg"/><Relationship Id="rId45" Type="http://schemas.openxmlformats.org/officeDocument/2006/relationships/image" Target="../media/image55.png"/><Relationship Id="rId53" Type="http://schemas.openxmlformats.org/officeDocument/2006/relationships/image" Target="../media/image63.png"/><Relationship Id="rId58" Type="http://schemas.openxmlformats.org/officeDocument/2006/relationships/image" Target="../media/image68.svg"/><Relationship Id="rId66" Type="http://schemas.openxmlformats.org/officeDocument/2006/relationships/image" Target="../media/image76.svg"/><Relationship Id="rId5" Type="http://schemas.openxmlformats.org/officeDocument/2006/relationships/image" Target="../media/image15.png"/><Relationship Id="rId61" Type="http://schemas.openxmlformats.org/officeDocument/2006/relationships/image" Target="../media/image71.png"/><Relationship Id="rId19" Type="http://schemas.openxmlformats.org/officeDocument/2006/relationships/image" Target="../media/image29.png"/><Relationship Id="rId14" Type="http://schemas.openxmlformats.org/officeDocument/2006/relationships/image" Target="../media/image24.svg"/><Relationship Id="rId22" Type="http://schemas.openxmlformats.org/officeDocument/2006/relationships/image" Target="../media/image32.svg"/><Relationship Id="rId27" Type="http://schemas.openxmlformats.org/officeDocument/2006/relationships/image" Target="../media/image37.png"/><Relationship Id="rId30" Type="http://schemas.openxmlformats.org/officeDocument/2006/relationships/image" Target="../media/image40.svg"/><Relationship Id="rId35" Type="http://schemas.openxmlformats.org/officeDocument/2006/relationships/image" Target="../media/image45.png"/><Relationship Id="rId43" Type="http://schemas.openxmlformats.org/officeDocument/2006/relationships/image" Target="../media/image53.png"/><Relationship Id="rId48" Type="http://schemas.openxmlformats.org/officeDocument/2006/relationships/image" Target="../media/image58.svg"/><Relationship Id="rId56" Type="http://schemas.openxmlformats.org/officeDocument/2006/relationships/image" Target="../media/image66.svg"/><Relationship Id="rId64" Type="http://schemas.openxmlformats.org/officeDocument/2006/relationships/image" Target="../media/image74.svg"/><Relationship Id="rId69" Type="http://schemas.openxmlformats.org/officeDocument/2006/relationships/image" Target="../media/image79.png"/><Relationship Id="rId8" Type="http://schemas.openxmlformats.org/officeDocument/2006/relationships/image" Target="../media/image18.svg"/><Relationship Id="rId51" Type="http://schemas.openxmlformats.org/officeDocument/2006/relationships/image" Target="../media/image61.png"/><Relationship Id="rId3" Type="http://schemas.openxmlformats.org/officeDocument/2006/relationships/image" Target="../media/image13.png"/><Relationship Id="rId12" Type="http://schemas.openxmlformats.org/officeDocument/2006/relationships/image" Target="../media/image22.svg"/><Relationship Id="rId17" Type="http://schemas.openxmlformats.org/officeDocument/2006/relationships/image" Target="../media/image27.png"/><Relationship Id="rId25" Type="http://schemas.openxmlformats.org/officeDocument/2006/relationships/image" Target="../media/image35.png"/><Relationship Id="rId33" Type="http://schemas.openxmlformats.org/officeDocument/2006/relationships/image" Target="../media/image43.png"/><Relationship Id="rId38" Type="http://schemas.openxmlformats.org/officeDocument/2006/relationships/image" Target="../media/image48.svg"/><Relationship Id="rId46" Type="http://schemas.openxmlformats.org/officeDocument/2006/relationships/image" Target="../media/image56.svg"/><Relationship Id="rId59" Type="http://schemas.openxmlformats.org/officeDocument/2006/relationships/image" Target="../media/image69.png"/><Relationship Id="rId67" Type="http://schemas.openxmlformats.org/officeDocument/2006/relationships/image" Target="../media/image77.png"/><Relationship Id="rId20" Type="http://schemas.openxmlformats.org/officeDocument/2006/relationships/image" Target="../media/image30.svg"/><Relationship Id="rId41" Type="http://schemas.openxmlformats.org/officeDocument/2006/relationships/image" Target="../media/image51.png"/><Relationship Id="rId54" Type="http://schemas.openxmlformats.org/officeDocument/2006/relationships/image" Target="../media/image64.svg"/><Relationship Id="rId62" Type="http://schemas.openxmlformats.org/officeDocument/2006/relationships/image" Target="../media/image72.svg"/><Relationship Id="rId70" Type="http://schemas.openxmlformats.org/officeDocument/2006/relationships/image" Target="../media/image80.svg"/><Relationship Id="rId1" Type="http://schemas.openxmlformats.org/officeDocument/2006/relationships/slideLayout" Target="../slideLayouts/slideLayout6.xml"/><Relationship Id="rId6" Type="http://schemas.openxmlformats.org/officeDocument/2006/relationships/image" Target="../media/image16.svg"/><Relationship Id="rId15" Type="http://schemas.openxmlformats.org/officeDocument/2006/relationships/image" Target="../media/image25.png"/><Relationship Id="rId23" Type="http://schemas.openxmlformats.org/officeDocument/2006/relationships/image" Target="../media/image33.png"/><Relationship Id="rId28" Type="http://schemas.openxmlformats.org/officeDocument/2006/relationships/image" Target="../media/image38.svg"/><Relationship Id="rId36" Type="http://schemas.openxmlformats.org/officeDocument/2006/relationships/image" Target="../media/image46.svg"/><Relationship Id="rId49" Type="http://schemas.openxmlformats.org/officeDocument/2006/relationships/image" Target="../media/image59.png"/><Relationship Id="rId57" Type="http://schemas.openxmlformats.org/officeDocument/2006/relationships/image" Target="../media/image67.png"/><Relationship Id="rId10" Type="http://schemas.openxmlformats.org/officeDocument/2006/relationships/image" Target="../media/image20.svg"/><Relationship Id="rId31" Type="http://schemas.openxmlformats.org/officeDocument/2006/relationships/image" Target="../media/image41.png"/><Relationship Id="rId44" Type="http://schemas.openxmlformats.org/officeDocument/2006/relationships/image" Target="../media/image54.svg"/><Relationship Id="rId52" Type="http://schemas.openxmlformats.org/officeDocument/2006/relationships/image" Target="../media/image62.svg"/><Relationship Id="rId60" Type="http://schemas.openxmlformats.org/officeDocument/2006/relationships/image" Target="../media/image70.svg"/><Relationship Id="rId65" Type="http://schemas.openxmlformats.org/officeDocument/2006/relationships/image" Target="../media/image75.png"/><Relationship Id="rId4" Type="http://schemas.openxmlformats.org/officeDocument/2006/relationships/image" Target="../media/image14.svg"/><Relationship Id="rId9" Type="http://schemas.openxmlformats.org/officeDocument/2006/relationships/image" Target="../media/image19.png"/><Relationship Id="rId13" Type="http://schemas.openxmlformats.org/officeDocument/2006/relationships/image" Target="../media/image23.png"/><Relationship Id="rId18" Type="http://schemas.openxmlformats.org/officeDocument/2006/relationships/image" Target="../media/image28.svg"/><Relationship Id="rId39" Type="http://schemas.openxmlformats.org/officeDocument/2006/relationships/image" Target="../media/image49.png"/><Relationship Id="rId34" Type="http://schemas.openxmlformats.org/officeDocument/2006/relationships/image" Target="../media/image44.svg"/><Relationship Id="rId50" Type="http://schemas.openxmlformats.org/officeDocument/2006/relationships/image" Target="../media/image60.svg"/><Relationship Id="rId55" Type="http://schemas.openxmlformats.org/officeDocument/2006/relationships/image" Target="../media/image6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968750"/>
            <a:ext cx="11376025" cy="1731502"/>
          </a:xfrm>
        </p:spPr>
        <p:txBody>
          <a:bodyPr/>
          <a:lstStyle/>
          <a:p>
            <a:pPr algn="ctr"/>
            <a:r>
              <a:rPr lang="en-US" altLang="fr-FR" sz="4800" dirty="0"/>
              <a:t>Doing Business with CERN</a:t>
            </a:r>
            <a:br>
              <a:rPr lang="en-US" altLang="fr-FR" sz="4800" dirty="0"/>
            </a:br>
            <a:r>
              <a:rPr lang="en-US" altLang="fr-FR" sz="4800" dirty="0">
                <a:solidFill>
                  <a:schemeClr val="accent3"/>
                </a:solidFill>
              </a:rPr>
              <a:t>Industry Webinar</a:t>
            </a:r>
            <a:endParaRPr lang="en-US" sz="48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b="1" dirty="0"/>
              <a:t>Adam Horridge</a:t>
            </a:r>
          </a:p>
          <a:p>
            <a:pPr algn="l"/>
            <a:r>
              <a:rPr lang="en-US" b="1" dirty="0"/>
              <a:t>24 June 2025</a:t>
            </a:r>
          </a:p>
        </p:txBody>
      </p:sp>
      <p:pic>
        <p:nvPicPr>
          <p:cNvPr id="5" name="Espace réservé du contenu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2001" cy="3429000"/>
          </a:xfrm>
          <a:prstGeom prst="rect">
            <a:avLst/>
          </a:prstGeom>
        </p:spPr>
      </p:pic>
      <p:grpSp>
        <p:nvGrpSpPr>
          <p:cNvPr id="4" name="Group 3">
            <a:extLst>
              <a:ext uri="{FF2B5EF4-FFF2-40B4-BE49-F238E27FC236}">
                <a16:creationId xmlns:a16="http://schemas.microsoft.com/office/drawing/2014/main" id="{4A490D5E-9254-7443-B68C-572C1F20F732}"/>
              </a:ext>
            </a:extLst>
          </p:cNvPr>
          <p:cNvGrpSpPr/>
          <p:nvPr/>
        </p:nvGrpSpPr>
        <p:grpSpPr>
          <a:xfrm>
            <a:off x="-1" y="8237"/>
            <a:ext cx="12187669" cy="98854"/>
            <a:chOff x="-1" y="0"/>
            <a:chExt cx="12187669" cy="98854"/>
          </a:xfrm>
        </p:grpSpPr>
        <p:sp>
          <p:nvSpPr>
            <p:cNvPr id="17" name="Rectangle 16">
              <a:extLst>
                <a:ext uri="{FF2B5EF4-FFF2-40B4-BE49-F238E27FC236}">
                  <a16:creationId xmlns:a16="http://schemas.microsoft.com/office/drawing/2014/main" id="{6798DBC4-0DCD-E74F-A5BB-804AFF8611A1}"/>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22191512-9730-A84B-BEE9-A4F67B05B201}"/>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3C3DD523-0EEB-8C40-9CC2-468669C898F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E1F3269A-CC4D-8B4E-9823-0115BA1D036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BD0C5F83-DBD5-4C4B-A9C2-C036F5FC2C8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624D340A-80F7-5540-B01D-7AA89F380ED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153787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7A346C7A-146A-C444-819D-891B9A5F267D}"/>
              </a:ext>
            </a:extLst>
          </p:cNvPr>
          <p:cNvSpPr>
            <a:spLocks noGrp="1"/>
          </p:cNvSpPr>
          <p:nvPr>
            <p:ph type="dt" sz="half" idx="14"/>
          </p:nvPr>
        </p:nvSpPr>
        <p:spPr>
          <a:xfrm>
            <a:off x="3485228" y="6350851"/>
            <a:ext cx="631160" cy="365125"/>
          </a:xfrm>
        </p:spPr>
        <p:txBody>
          <a:bodyPr/>
          <a:lstStyle/>
          <a:p>
            <a:fld id="{CCDE405E-DF28-4386-8523-C95D1A2240A9}" type="datetime1">
              <a:rPr lang="en-US" smtClean="0"/>
              <a:t>6/24/2025</a:t>
            </a:fld>
            <a:endParaRPr lang="en-US" dirty="0"/>
          </a:p>
        </p:txBody>
      </p:sp>
      <p:sp>
        <p:nvSpPr>
          <p:cNvPr id="6" name="Footer Placeholder 5">
            <a:extLst>
              <a:ext uri="{FF2B5EF4-FFF2-40B4-BE49-F238E27FC236}">
                <a16:creationId xmlns:a16="http://schemas.microsoft.com/office/drawing/2014/main" id="{D7699943-2A80-2141-93EC-E6C43EFC527C}"/>
              </a:ext>
            </a:extLst>
          </p:cNvPr>
          <p:cNvSpPr>
            <a:spLocks noGrp="1"/>
          </p:cNvSpPr>
          <p:nvPr>
            <p:ph type="ftr" sz="quarter" idx="15"/>
          </p:nvPr>
        </p:nvSpPr>
        <p:spPr>
          <a:xfrm>
            <a:off x="4259262" y="6356350"/>
            <a:ext cx="6572221" cy="365125"/>
          </a:xfrm>
        </p:spPr>
        <p:txBody>
          <a:bodyPr/>
          <a:lstStyle/>
          <a:p>
            <a:r>
              <a:rPr lang="en-GB"/>
              <a:t>CERN Industry Webinar</a:t>
            </a:r>
            <a:endParaRPr lang="en-US" dirty="0"/>
          </a:p>
        </p:txBody>
      </p:sp>
      <p:sp>
        <p:nvSpPr>
          <p:cNvPr id="7" name="Slide Number Placeholder 6">
            <a:extLst>
              <a:ext uri="{FF2B5EF4-FFF2-40B4-BE49-F238E27FC236}">
                <a16:creationId xmlns:a16="http://schemas.microsoft.com/office/drawing/2014/main" id="{2A3763A9-A0DE-834E-B2C5-E8252616DB3A}"/>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10</a:t>
            </a:fld>
            <a:endParaRPr lang="en-US" dirty="0"/>
          </a:p>
        </p:txBody>
      </p:sp>
      <p:pic>
        <p:nvPicPr>
          <p:cNvPr id="8" name="Picture Placeholder 7">
            <a:extLst>
              <a:ext uri="{FF2B5EF4-FFF2-40B4-BE49-F238E27FC236}">
                <a16:creationId xmlns:a16="http://schemas.microsoft.com/office/drawing/2014/main" id="{BCCB1E3B-03ED-C449-ADAA-784FFB69483B}"/>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3074"/>
            <a:ext cx="12192000" cy="6351588"/>
          </a:xfrm>
        </p:spPr>
      </p:pic>
      <p:sp>
        <p:nvSpPr>
          <p:cNvPr id="13" name="Larme 14">
            <a:extLst>
              <a:ext uri="{FF2B5EF4-FFF2-40B4-BE49-F238E27FC236}">
                <a16:creationId xmlns:a16="http://schemas.microsoft.com/office/drawing/2014/main" id="{4361A319-BA88-FC44-8F2D-23865BBD8DBD}"/>
              </a:ext>
            </a:extLst>
          </p:cNvPr>
          <p:cNvSpPr/>
          <p:nvPr/>
        </p:nvSpPr>
        <p:spPr>
          <a:xfrm rot="16200000">
            <a:off x="0" y="939041"/>
            <a:ext cx="4411157" cy="4411157"/>
          </a:xfrm>
          <a:prstGeom prst="teardrop">
            <a:avLst/>
          </a:prstGeom>
          <a:solidFill>
            <a:schemeClr val="accent6">
              <a:alpha val="80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lt1">
                  <a:alpha val="56000"/>
                </a:schemeClr>
              </a:solidFill>
            </a:endParaRPr>
          </a:p>
        </p:txBody>
      </p:sp>
      <p:sp>
        <p:nvSpPr>
          <p:cNvPr id="17" name="Larme 15">
            <a:extLst>
              <a:ext uri="{FF2B5EF4-FFF2-40B4-BE49-F238E27FC236}">
                <a16:creationId xmlns:a16="http://schemas.microsoft.com/office/drawing/2014/main" id="{C2DDAC74-F1B0-CA4C-BDAA-D0E710D089F9}"/>
              </a:ext>
            </a:extLst>
          </p:cNvPr>
          <p:cNvSpPr/>
          <p:nvPr/>
        </p:nvSpPr>
        <p:spPr>
          <a:xfrm rot="16200000">
            <a:off x="0" y="939041"/>
            <a:ext cx="4172378" cy="4172378"/>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3">
            <a:extLst>
              <a:ext uri="{FF2B5EF4-FFF2-40B4-BE49-F238E27FC236}">
                <a16:creationId xmlns:a16="http://schemas.microsoft.com/office/drawing/2014/main" id="{C6308644-E525-A34A-BFCC-216EDECFA34B}"/>
              </a:ext>
            </a:extLst>
          </p:cNvPr>
          <p:cNvSpPr txBox="1"/>
          <p:nvPr/>
        </p:nvSpPr>
        <p:spPr>
          <a:xfrm flipH="1">
            <a:off x="413908" y="2702063"/>
            <a:ext cx="3372146" cy="646331"/>
          </a:xfrm>
          <a:prstGeom prst="rect">
            <a:avLst/>
          </a:prstGeom>
          <a:noFill/>
        </p:spPr>
        <p:txBody>
          <a:bodyPr wrap="square" rtlCol="0">
            <a:spAutoFit/>
          </a:bodyPr>
          <a:lstStyle/>
          <a:p>
            <a:pPr algn="ctr"/>
            <a:r>
              <a:rPr lang="en-US" sz="3600" b="1" dirty="0">
                <a:solidFill>
                  <a:schemeClr val="bg1"/>
                </a:solidFill>
                <a:latin typeface="Arial" charset="0"/>
                <a:ea typeface="Arial" charset="0"/>
                <a:cs typeface="Arial" charset="0"/>
              </a:rPr>
              <a:t>Statistics</a:t>
            </a:r>
            <a:endParaRPr lang="fr-FR" sz="3600" b="1" dirty="0">
              <a:solidFill>
                <a:schemeClr val="bg1"/>
              </a:solidFill>
              <a:latin typeface="Arial" charset="0"/>
              <a:ea typeface="Arial" charset="0"/>
              <a:cs typeface="Arial" charset="0"/>
            </a:endParaRPr>
          </a:p>
        </p:txBody>
      </p:sp>
      <p:grpSp>
        <p:nvGrpSpPr>
          <p:cNvPr id="9" name="Group 8">
            <a:extLst>
              <a:ext uri="{FF2B5EF4-FFF2-40B4-BE49-F238E27FC236}">
                <a16:creationId xmlns:a16="http://schemas.microsoft.com/office/drawing/2014/main" id="{1F35A95F-4C19-FD47-B47D-F7D148D4B33C}"/>
              </a:ext>
            </a:extLst>
          </p:cNvPr>
          <p:cNvGrpSpPr/>
          <p:nvPr/>
        </p:nvGrpSpPr>
        <p:grpSpPr>
          <a:xfrm>
            <a:off x="-1" y="287"/>
            <a:ext cx="12187669" cy="98854"/>
            <a:chOff x="-1" y="0"/>
            <a:chExt cx="12187669" cy="98854"/>
          </a:xfrm>
        </p:grpSpPr>
        <p:sp>
          <p:nvSpPr>
            <p:cNvPr id="10" name="Rectangle 9">
              <a:extLst>
                <a:ext uri="{FF2B5EF4-FFF2-40B4-BE49-F238E27FC236}">
                  <a16:creationId xmlns:a16="http://schemas.microsoft.com/office/drawing/2014/main" id="{B3805518-A96E-4943-86F3-7DEFE286495D}"/>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85FA9691-8501-8341-B6C7-78E00D474F8D}"/>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AD9B85E2-4043-514C-A636-4A134C86FFD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A7CFC02-4A66-DA48-9910-AFF2B5A686F4}"/>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34A610FF-AA6D-BC4D-A8F9-7676F770A51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885B2974-171C-6A49-B529-86F828BBF908}"/>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904113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CCAF69-69A7-4644-93CA-917F0008C1CD}"/>
              </a:ext>
            </a:extLst>
          </p:cNvPr>
          <p:cNvSpPr>
            <a:spLocks noGrp="1"/>
          </p:cNvSpPr>
          <p:nvPr>
            <p:ph type="title"/>
          </p:nvPr>
        </p:nvSpPr>
        <p:spPr/>
        <p:txBody>
          <a:bodyPr/>
          <a:lstStyle/>
          <a:p>
            <a:r>
              <a:rPr lang="en-US" dirty="0"/>
              <a:t>Procurement Expenditure</a:t>
            </a:r>
          </a:p>
        </p:txBody>
      </p:sp>
      <p:sp>
        <p:nvSpPr>
          <p:cNvPr id="4" name="Date Placeholder 3">
            <a:extLst>
              <a:ext uri="{FF2B5EF4-FFF2-40B4-BE49-F238E27FC236}">
                <a16:creationId xmlns:a16="http://schemas.microsoft.com/office/drawing/2014/main" id="{C0203AB4-AC56-814B-9797-66BB3A0E29F4}"/>
              </a:ext>
            </a:extLst>
          </p:cNvPr>
          <p:cNvSpPr>
            <a:spLocks noGrp="1"/>
          </p:cNvSpPr>
          <p:nvPr>
            <p:ph type="dt" sz="half" idx="10"/>
          </p:nvPr>
        </p:nvSpPr>
        <p:spPr/>
        <p:txBody>
          <a:bodyPr/>
          <a:lstStyle/>
          <a:p>
            <a:fld id="{B983FC4E-C2F8-4F4E-8102-95A907D8FCCE}" type="datetime1">
              <a:rPr lang="en-US" smtClean="0"/>
              <a:t>6/24/2025</a:t>
            </a:fld>
            <a:endParaRPr lang="en-US" dirty="0"/>
          </a:p>
        </p:txBody>
      </p:sp>
      <p:sp>
        <p:nvSpPr>
          <p:cNvPr id="5" name="Footer Placeholder 4">
            <a:extLst>
              <a:ext uri="{FF2B5EF4-FFF2-40B4-BE49-F238E27FC236}">
                <a16:creationId xmlns:a16="http://schemas.microsoft.com/office/drawing/2014/main" id="{7DC353BE-AD74-7243-93C1-9EB2ABD9ED25}"/>
              </a:ext>
            </a:extLst>
          </p:cNvPr>
          <p:cNvSpPr>
            <a:spLocks noGrp="1"/>
          </p:cNvSpPr>
          <p:nvPr>
            <p:ph type="ftr" sz="quarter" idx="11"/>
          </p:nvPr>
        </p:nvSpPr>
        <p:spPr/>
        <p:txBody>
          <a:bodyPr/>
          <a:lstStyle/>
          <a:p>
            <a:r>
              <a:rPr lang="en-GB"/>
              <a:t>CERN Industry Webinar</a:t>
            </a:r>
            <a:endParaRPr lang="en-US" dirty="0"/>
          </a:p>
        </p:txBody>
      </p:sp>
      <p:sp>
        <p:nvSpPr>
          <p:cNvPr id="6" name="Slide Number Placeholder 5">
            <a:extLst>
              <a:ext uri="{FF2B5EF4-FFF2-40B4-BE49-F238E27FC236}">
                <a16:creationId xmlns:a16="http://schemas.microsoft.com/office/drawing/2014/main" id="{2D855CE2-22C0-1F4D-A2FD-20443A92FF13}"/>
              </a:ext>
            </a:extLst>
          </p:cNvPr>
          <p:cNvSpPr>
            <a:spLocks noGrp="1"/>
          </p:cNvSpPr>
          <p:nvPr>
            <p:ph type="sldNum" sz="quarter" idx="12"/>
          </p:nvPr>
        </p:nvSpPr>
        <p:spPr/>
        <p:txBody>
          <a:bodyPr/>
          <a:lstStyle/>
          <a:p>
            <a:fld id="{36B5EA5A-BC32-A742-B11B-8E7414D5B535}" type="slidenum">
              <a:rPr lang="en-US" smtClean="0"/>
              <a:pPr/>
              <a:t>11</a:t>
            </a:fld>
            <a:endParaRPr lang="en-US" dirty="0"/>
          </a:p>
        </p:txBody>
      </p:sp>
      <p:grpSp>
        <p:nvGrpSpPr>
          <p:cNvPr id="7" name="Group 6">
            <a:extLst>
              <a:ext uri="{FF2B5EF4-FFF2-40B4-BE49-F238E27FC236}">
                <a16:creationId xmlns:a16="http://schemas.microsoft.com/office/drawing/2014/main" id="{38942EF1-7824-FD41-8EED-7DEF9BAF3802}"/>
              </a:ext>
            </a:extLst>
          </p:cNvPr>
          <p:cNvGrpSpPr/>
          <p:nvPr/>
        </p:nvGrpSpPr>
        <p:grpSpPr>
          <a:xfrm>
            <a:off x="0" y="-7951"/>
            <a:ext cx="12187669" cy="98854"/>
            <a:chOff x="-1" y="0"/>
            <a:chExt cx="12187669" cy="98854"/>
          </a:xfrm>
        </p:grpSpPr>
        <p:sp>
          <p:nvSpPr>
            <p:cNvPr id="9" name="Rectangle 8">
              <a:extLst>
                <a:ext uri="{FF2B5EF4-FFF2-40B4-BE49-F238E27FC236}">
                  <a16:creationId xmlns:a16="http://schemas.microsoft.com/office/drawing/2014/main" id="{C4BE693F-0081-E24C-8317-9A84B7C487D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83290AE5-4436-9B48-AAFA-902DEA77463B}"/>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2BD3F997-C58A-D749-A15B-4E499932474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F71655EE-6166-F847-9DB6-C979BECC355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022D4E4B-3B90-B644-B0B8-52672221BA4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128BA0D3-3F22-FF4D-BEDA-8416D4FAE30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8" name="Picture 7" descr="A graph of blue lines and numbers&#10;&#10;AI-generated content may be incorrect.">
            <a:extLst>
              <a:ext uri="{FF2B5EF4-FFF2-40B4-BE49-F238E27FC236}">
                <a16:creationId xmlns:a16="http://schemas.microsoft.com/office/drawing/2014/main" id="{D6DA2026-9AD1-912F-5C79-F35845C1A9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0549" y="-588502"/>
            <a:ext cx="7990901" cy="9988627"/>
          </a:xfrm>
          <a:prstGeom prst="rect">
            <a:avLst/>
          </a:prstGeom>
        </p:spPr>
      </p:pic>
      <p:sp>
        <p:nvSpPr>
          <p:cNvPr id="15" name="TextBox 14">
            <a:extLst>
              <a:ext uri="{FF2B5EF4-FFF2-40B4-BE49-F238E27FC236}">
                <a16:creationId xmlns:a16="http://schemas.microsoft.com/office/drawing/2014/main" id="{4D064D24-0279-9A1F-606A-82E18E9D3568}"/>
              </a:ext>
            </a:extLst>
          </p:cNvPr>
          <p:cNvSpPr txBox="1"/>
          <p:nvPr/>
        </p:nvSpPr>
        <p:spPr>
          <a:xfrm>
            <a:off x="8866453" y="2392772"/>
            <a:ext cx="1575349" cy="307777"/>
          </a:xfrm>
          <a:prstGeom prst="rect">
            <a:avLst/>
          </a:prstGeom>
          <a:noFill/>
        </p:spPr>
        <p:txBody>
          <a:bodyPr wrap="square" rtlCol="0">
            <a:spAutoFit/>
          </a:bodyPr>
          <a:lstStyle/>
          <a:p>
            <a:r>
              <a:rPr lang="fr-CH" sz="1400" dirty="0"/>
              <a:t>613MCHF</a:t>
            </a:r>
            <a:endParaRPr lang="en-US" sz="1400" dirty="0"/>
          </a:p>
        </p:txBody>
      </p:sp>
      <p:cxnSp>
        <p:nvCxnSpPr>
          <p:cNvPr id="16" name="Straight Connector 15">
            <a:extLst>
              <a:ext uri="{FF2B5EF4-FFF2-40B4-BE49-F238E27FC236}">
                <a16:creationId xmlns:a16="http://schemas.microsoft.com/office/drawing/2014/main" id="{B1CBF412-03A5-99FB-2CF4-E2014D303F7F}"/>
              </a:ext>
            </a:extLst>
          </p:cNvPr>
          <p:cNvCxnSpPr>
            <a:cxnSpLocks/>
          </p:cNvCxnSpPr>
          <p:nvPr/>
        </p:nvCxnSpPr>
        <p:spPr>
          <a:xfrm flipV="1">
            <a:off x="9307408" y="2700549"/>
            <a:ext cx="0" cy="30777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420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4"/>
          </p:nvPr>
        </p:nvSpPr>
        <p:spPr>
          <a:xfrm>
            <a:off x="3485228" y="6350851"/>
            <a:ext cx="631160" cy="365125"/>
          </a:xfrm>
        </p:spPr>
        <p:txBody>
          <a:bodyPr/>
          <a:lstStyle/>
          <a:p>
            <a:fld id="{F77F38C6-5E31-4BF1-BFD2-0FF362528B39}" type="datetime1">
              <a:rPr lang="en-US" smtClean="0"/>
              <a:t>6/24/2025</a:t>
            </a:fld>
            <a:endParaRPr lang="en-US" dirty="0"/>
          </a:p>
        </p:txBody>
      </p:sp>
      <p:sp>
        <p:nvSpPr>
          <p:cNvPr id="6" name="Footer Placeholder 5"/>
          <p:cNvSpPr>
            <a:spLocks noGrp="1"/>
          </p:cNvSpPr>
          <p:nvPr>
            <p:ph type="ftr" sz="quarter" idx="15"/>
          </p:nvPr>
        </p:nvSpPr>
        <p:spPr>
          <a:xfrm>
            <a:off x="4259262" y="6356350"/>
            <a:ext cx="6572221" cy="365125"/>
          </a:xfrm>
        </p:spPr>
        <p:txBody>
          <a:bodyPr/>
          <a:lstStyle/>
          <a:p>
            <a:r>
              <a:rPr lang="en-GB"/>
              <a:t>CERN Industry Webinar</a:t>
            </a:r>
            <a:endParaRPr lang="en-US" dirty="0"/>
          </a:p>
        </p:txBody>
      </p:sp>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12</a:t>
            </a:fld>
            <a:endParaRPr lang="en-US" dirty="0"/>
          </a:p>
        </p:txBody>
      </p:sp>
      <p:grpSp>
        <p:nvGrpSpPr>
          <p:cNvPr id="10" name="Group 9">
            <a:extLst>
              <a:ext uri="{FF2B5EF4-FFF2-40B4-BE49-F238E27FC236}">
                <a16:creationId xmlns:a16="http://schemas.microsoft.com/office/drawing/2014/main" id="{ADEEB0BB-90D7-DC4D-9D20-64317125F697}"/>
              </a:ext>
            </a:extLst>
          </p:cNvPr>
          <p:cNvGrpSpPr/>
          <p:nvPr/>
        </p:nvGrpSpPr>
        <p:grpSpPr>
          <a:xfrm>
            <a:off x="0" y="-1400"/>
            <a:ext cx="12187669" cy="98854"/>
            <a:chOff x="-1" y="0"/>
            <a:chExt cx="12187669" cy="98854"/>
          </a:xfrm>
        </p:grpSpPr>
        <p:sp>
          <p:nvSpPr>
            <p:cNvPr id="11" name="Rectangle 10">
              <a:extLst>
                <a:ext uri="{FF2B5EF4-FFF2-40B4-BE49-F238E27FC236}">
                  <a16:creationId xmlns:a16="http://schemas.microsoft.com/office/drawing/2014/main" id="{4F46E913-9747-454E-BEDF-EE99321843E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152CB17D-270A-F14D-BB15-AF38F5A49D5C}"/>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995B4B7-F352-F547-8425-515901C0267A}"/>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F7BBB50D-11DE-EF4D-B484-137AEF98E67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EC42BFAF-DB18-A446-A68E-0EA4A8166D4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2D86383E-6301-974E-B59B-E39DBA6AA72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9" name="Rectangle 8">
            <a:extLst>
              <a:ext uri="{FF2B5EF4-FFF2-40B4-BE49-F238E27FC236}">
                <a16:creationId xmlns:a16="http://schemas.microsoft.com/office/drawing/2014/main" id="{FEFCC37A-3974-3F4D-821B-7EE7260498D6}"/>
              </a:ext>
            </a:extLst>
          </p:cNvPr>
          <p:cNvSpPr/>
          <p:nvPr/>
        </p:nvSpPr>
        <p:spPr>
          <a:xfrm>
            <a:off x="7944882" y="97454"/>
            <a:ext cx="4259262" cy="6233336"/>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8097966" y="1009615"/>
            <a:ext cx="3975846" cy="4608512"/>
          </a:xfrm>
        </p:spPr>
        <p:txBody>
          <a:bodyPr/>
          <a:lstStyle/>
          <a:p>
            <a:pPr>
              <a:lnSpc>
                <a:spcPts val="2600"/>
              </a:lnSpc>
              <a:spcBef>
                <a:spcPts val="800"/>
              </a:spcBef>
              <a:spcAft>
                <a:spcPts val="0"/>
              </a:spcAft>
              <a:buFont typeface="Arial" charset="0"/>
              <a:buChar char="•"/>
            </a:pPr>
            <a:r>
              <a:rPr lang="en-US" altLang="en-US" sz="1600" dirty="0">
                <a:ea typeface="Calibri" charset="0"/>
                <a:cs typeface="Arial" panose="020B0604020202020204" pitchFamily="34" charset="0"/>
              </a:rPr>
              <a:t>Civil engineering</a:t>
            </a:r>
          </a:p>
          <a:p>
            <a:pPr>
              <a:lnSpc>
                <a:spcPts val="2600"/>
              </a:lnSpc>
              <a:spcBef>
                <a:spcPts val="800"/>
              </a:spcBef>
              <a:spcAft>
                <a:spcPts val="0"/>
              </a:spcAft>
              <a:buFont typeface="Arial" charset="0"/>
              <a:buChar char="•"/>
            </a:pPr>
            <a:r>
              <a:rPr lang="en-US" altLang="en-US" sz="1600" dirty="0">
                <a:ea typeface="Calibri" charset="0"/>
                <a:cs typeface="Arial" panose="020B0604020202020204" pitchFamily="34" charset="0"/>
              </a:rPr>
              <a:t>Cooling and ventilation</a:t>
            </a:r>
          </a:p>
          <a:p>
            <a:pPr>
              <a:lnSpc>
                <a:spcPts val="2600"/>
              </a:lnSpc>
              <a:spcBef>
                <a:spcPts val="800"/>
              </a:spcBef>
              <a:spcAft>
                <a:spcPts val="0"/>
              </a:spcAft>
              <a:buFont typeface="Arial" charset="0"/>
              <a:buChar char="•"/>
            </a:pPr>
            <a:r>
              <a:rPr lang="en-US" sz="1600" dirty="0"/>
              <a:t>Electrical engineering and magnets</a:t>
            </a:r>
          </a:p>
          <a:p>
            <a:pPr>
              <a:lnSpc>
                <a:spcPts val="2600"/>
              </a:lnSpc>
              <a:spcBef>
                <a:spcPts val="800"/>
              </a:spcBef>
              <a:spcAft>
                <a:spcPts val="0"/>
              </a:spcAft>
              <a:buFont typeface="Arial" charset="0"/>
              <a:buChar char="•"/>
            </a:pPr>
            <a:r>
              <a:rPr lang="en-US" altLang="en-US" sz="1600" dirty="0">
                <a:ea typeface="Calibri" charset="0"/>
                <a:cs typeface="Arial" panose="020B0604020202020204" pitchFamily="34" charset="0"/>
              </a:rPr>
              <a:t>Information Technology</a:t>
            </a:r>
          </a:p>
          <a:p>
            <a:pPr>
              <a:lnSpc>
                <a:spcPts val="2600"/>
              </a:lnSpc>
              <a:spcBef>
                <a:spcPts val="800"/>
              </a:spcBef>
              <a:spcAft>
                <a:spcPts val="0"/>
              </a:spcAft>
              <a:buFont typeface="Arial" charset="0"/>
              <a:buChar char="•"/>
            </a:pPr>
            <a:r>
              <a:rPr lang="en-US" altLang="en-US" sz="1600" dirty="0">
                <a:ea typeface="Calibri" charset="0"/>
                <a:cs typeface="Arial" panose="020B0604020202020204" pitchFamily="34" charset="0"/>
              </a:rPr>
              <a:t>Mechanical engineering and raw materials</a:t>
            </a:r>
          </a:p>
          <a:p>
            <a:pPr>
              <a:lnSpc>
                <a:spcPts val="2600"/>
              </a:lnSpc>
              <a:spcBef>
                <a:spcPts val="800"/>
              </a:spcBef>
              <a:spcAft>
                <a:spcPts val="0"/>
              </a:spcAft>
              <a:buFont typeface="Arial" charset="0"/>
              <a:buChar char="•"/>
            </a:pPr>
            <a:r>
              <a:rPr lang="fr-CH" altLang="en-US" sz="1600" dirty="0">
                <a:cs typeface="Arial" panose="020B0604020202020204" pitchFamily="34" charset="0"/>
              </a:rPr>
              <a:t>Electronics and </a:t>
            </a:r>
            <a:r>
              <a:rPr lang="fr-CH" altLang="en-US" sz="1600" dirty="0" err="1">
                <a:cs typeface="Arial" panose="020B0604020202020204" pitchFamily="34" charset="0"/>
              </a:rPr>
              <a:t>radiofrequency</a:t>
            </a:r>
            <a:endParaRPr lang="fr-CH" altLang="en-US" sz="1600" dirty="0">
              <a:cs typeface="Arial" panose="020B0604020202020204" pitchFamily="34" charset="0"/>
            </a:endParaRPr>
          </a:p>
          <a:p>
            <a:pPr marL="342900" lvl="1" indent="-342900">
              <a:lnSpc>
                <a:spcPts val="2600"/>
              </a:lnSpc>
              <a:spcBef>
                <a:spcPts val="800"/>
              </a:spcBef>
              <a:spcAft>
                <a:spcPts val="0"/>
              </a:spcAft>
              <a:buFont typeface="Arial" charset="0"/>
              <a:buChar char="•"/>
            </a:pPr>
            <a:r>
              <a:rPr lang="en-US" altLang="en-US" sz="1600" b="1" dirty="0">
                <a:ea typeface="Calibri" charset="0"/>
                <a:cs typeface="Arial" panose="020B0604020202020204" pitchFamily="34" charset="0"/>
              </a:rPr>
              <a:t>Cryogenic and vacuum equipment</a:t>
            </a:r>
          </a:p>
          <a:p>
            <a:pPr marL="342900" lvl="1" indent="-342900">
              <a:lnSpc>
                <a:spcPts val="2600"/>
              </a:lnSpc>
              <a:spcBef>
                <a:spcPts val="800"/>
              </a:spcBef>
              <a:spcAft>
                <a:spcPts val="0"/>
              </a:spcAft>
              <a:buFont typeface="Arial" charset="0"/>
              <a:buChar char="•"/>
            </a:pPr>
            <a:r>
              <a:rPr lang="en-US" altLang="en-US" sz="1600" b="1" dirty="0">
                <a:ea typeface="Calibri" charset="0"/>
                <a:cs typeface="Arial" panose="020B0604020202020204" pitchFamily="34" charset="0"/>
              </a:rPr>
              <a:t>Health and safety equipment, </a:t>
            </a:r>
          </a:p>
          <a:p>
            <a:pPr marL="342900" lvl="1" indent="-342900">
              <a:lnSpc>
                <a:spcPts val="2600"/>
              </a:lnSpc>
              <a:spcBef>
                <a:spcPts val="800"/>
              </a:spcBef>
              <a:spcAft>
                <a:spcPts val="0"/>
              </a:spcAft>
              <a:buFont typeface="Arial" charset="0"/>
              <a:buChar char="•"/>
            </a:pPr>
            <a:r>
              <a:rPr lang="en-US" altLang="en-US" sz="1600" b="1" dirty="0">
                <a:ea typeface="Calibri" charset="0"/>
                <a:cs typeface="Arial" panose="020B0604020202020204" pitchFamily="34" charset="0"/>
              </a:rPr>
              <a:t>Transport and handling equipment</a:t>
            </a:r>
          </a:p>
          <a:p>
            <a:pPr marL="342900" lvl="1" indent="-342900">
              <a:lnSpc>
                <a:spcPts val="2600"/>
              </a:lnSpc>
              <a:spcBef>
                <a:spcPts val="800"/>
              </a:spcBef>
              <a:spcAft>
                <a:spcPts val="0"/>
              </a:spcAft>
              <a:buFont typeface="Arial" charset="0"/>
              <a:buChar char="•"/>
            </a:pPr>
            <a:r>
              <a:rPr lang="en-US" altLang="en-US" sz="1600" b="1" dirty="0">
                <a:ea typeface="Calibri" charset="0"/>
                <a:cs typeface="Arial" panose="020B0604020202020204" pitchFamily="34" charset="0"/>
              </a:rPr>
              <a:t>Office supply, furniture</a:t>
            </a:r>
          </a:p>
          <a:p>
            <a:pPr marL="342900" lvl="1" indent="-342900">
              <a:lnSpc>
                <a:spcPts val="2600"/>
              </a:lnSpc>
              <a:spcBef>
                <a:spcPts val="800"/>
              </a:spcBef>
              <a:spcAft>
                <a:spcPts val="0"/>
              </a:spcAft>
              <a:buFont typeface="Arial" charset="0"/>
              <a:buChar char="•"/>
            </a:pPr>
            <a:r>
              <a:rPr lang="en-US" altLang="en-US" sz="1600" b="1" dirty="0">
                <a:ea typeface="Calibri" charset="0"/>
                <a:cs typeface="Arial" panose="020B0604020202020204" pitchFamily="34" charset="0"/>
              </a:rPr>
              <a:t>Industrial services on the CERN site</a:t>
            </a:r>
          </a:p>
          <a:p>
            <a:pPr>
              <a:lnSpc>
                <a:spcPts val="2600"/>
              </a:lnSpc>
              <a:spcBef>
                <a:spcPts val="800"/>
              </a:spcBef>
              <a:spcAft>
                <a:spcPts val="0"/>
              </a:spcAft>
              <a:buFont typeface="Arial" charset="0"/>
              <a:buChar char="•"/>
            </a:pPr>
            <a:endParaRPr lang="en-US" altLang="en-US" dirty="0">
              <a:ea typeface="Calibri" charset="0"/>
              <a:cs typeface="Calibri" charset="0"/>
            </a:endParaRPr>
          </a:p>
          <a:p>
            <a:pPr>
              <a:lnSpc>
                <a:spcPts val="2600"/>
              </a:lnSpc>
              <a:spcBef>
                <a:spcPts val="800"/>
              </a:spcBef>
              <a:spcAft>
                <a:spcPts val="0"/>
              </a:spcAft>
            </a:pPr>
            <a:endParaRPr lang="en-US" dirty="0"/>
          </a:p>
        </p:txBody>
      </p:sp>
      <p:sp>
        <p:nvSpPr>
          <p:cNvPr id="4" name="Title 3"/>
          <p:cNvSpPr>
            <a:spLocks noGrp="1"/>
          </p:cNvSpPr>
          <p:nvPr>
            <p:ph type="title"/>
          </p:nvPr>
        </p:nvSpPr>
        <p:spPr/>
        <p:txBody>
          <a:bodyPr/>
          <a:lstStyle/>
          <a:p>
            <a:r>
              <a:rPr lang="en-US" sz="3200" dirty="0"/>
              <a:t>What do we buy?</a:t>
            </a:r>
            <a:endParaRPr lang="en-US" sz="3200" dirty="0">
              <a:solidFill>
                <a:schemeClr val="bg2"/>
              </a:solidFill>
            </a:endParaRPr>
          </a:p>
        </p:txBody>
      </p:sp>
      <p:pic>
        <p:nvPicPr>
          <p:cNvPr id="20" name="Picture 19">
            <a:extLst>
              <a:ext uri="{FF2B5EF4-FFF2-40B4-BE49-F238E27FC236}">
                <a16:creationId xmlns:a16="http://schemas.microsoft.com/office/drawing/2014/main" id="{71A3D1EF-E5BA-D348-AFEC-D79946ACBEF1}"/>
              </a:ext>
            </a:extLst>
          </p:cNvPr>
          <p:cNvPicPr>
            <a:picLocks noGrp="1"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08876" y="226701"/>
            <a:ext cx="3744686" cy="1950845"/>
          </a:xfrm>
          <a:prstGeom prst="rect">
            <a:avLst/>
          </a:prstGeom>
          <a:pattFill prst="lgCheck">
            <a:fgClr>
              <a:schemeClr val="accent4"/>
            </a:fgClr>
            <a:bgClr>
              <a:schemeClr val="bg1"/>
            </a:bgClr>
          </a:pattFill>
        </p:spPr>
      </p:pic>
      <p:pic>
        <p:nvPicPr>
          <p:cNvPr id="21" name="Picture 20">
            <a:extLst>
              <a:ext uri="{FF2B5EF4-FFF2-40B4-BE49-F238E27FC236}">
                <a16:creationId xmlns:a16="http://schemas.microsoft.com/office/drawing/2014/main" id="{B4C0E200-0DEE-6542-9B63-A9D142BC75BF}"/>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208876" y="2253030"/>
            <a:ext cx="3744686" cy="1950845"/>
          </a:xfrm>
          <a:prstGeom prst="rect">
            <a:avLst/>
          </a:prstGeom>
          <a:pattFill prst="lgCheck">
            <a:fgClr>
              <a:schemeClr val="accent4"/>
            </a:fgClr>
            <a:bgClr>
              <a:schemeClr val="bg1"/>
            </a:bgClr>
          </a:pattFill>
        </p:spPr>
      </p:pic>
      <p:pic>
        <p:nvPicPr>
          <p:cNvPr id="22" name="Picture 21">
            <a:extLst>
              <a:ext uri="{FF2B5EF4-FFF2-40B4-BE49-F238E27FC236}">
                <a16:creationId xmlns:a16="http://schemas.microsoft.com/office/drawing/2014/main" id="{BD5D41DC-FD78-E343-A6E7-27A46128083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070360" y="226940"/>
            <a:ext cx="3744686" cy="1950618"/>
          </a:xfrm>
          <a:prstGeom prst="rect">
            <a:avLst/>
          </a:prstGeom>
        </p:spPr>
      </p:pic>
      <p:pic>
        <p:nvPicPr>
          <p:cNvPr id="23" name="Picture 22">
            <a:extLst>
              <a:ext uri="{FF2B5EF4-FFF2-40B4-BE49-F238E27FC236}">
                <a16:creationId xmlns:a16="http://schemas.microsoft.com/office/drawing/2014/main" id="{3024C9B6-F1A1-4F4B-8D4A-D2693404DBE5}"/>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b="-1"/>
          <a:stretch/>
        </p:blipFill>
        <p:spPr>
          <a:xfrm>
            <a:off x="4030104" y="2248466"/>
            <a:ext cx="3784942" cy="1968799"/>
          </a:xfrm>
          <a:prstGeom prst="rect">
            <a:avLst/>
          </a:prstGeom>
        </p:spPr>
      </p:pic>
      <p:pic>
        <p:nvPicPr>
          <p:cNvPr id="24" name="Picture 23">
            <a:extLst>
              <a:ext uri="{FF2B5EF4-FFF2-40B4-BE49-F238E27FC236}">
                <a16:creationId xmlns:a16="http://schemas.microsoft.com/office/drawing/2014/main" id="{95DBACEC-2B80-1145-B373-6E0C205E19D7}"/>
              </a:ext>
            </a:extLst>
          </p:cNvPr>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208876" y="4270759"/>
            <a:ext cx="3744686" cy="1950845"/>
          </a:xfrm>
          <a:prstGeom prst="rect">
            <a:avLst/>
          </a:prstGeom>
          <a:pattFill prst="lgCheck">
            <a:fgClr>
              <a:schemeClr val="accent4"/>
            </a:fgClr>
            <a:bgClr>
              <a:schemeClr val="bg1"/>
            </a:bgClr>
          </a:pattFill>
        </p:spPr>
      </p:pic>
      <p:pic>
        <p:nvPicPr>
          <p:cNvPr id="25" name="Picture 24">
            <a:extLst>
              <a:ext uri="{FF2B5EF4-FFF2-40B4-BE49-F238E27FC236}">
                <a16:creationId xmlns:a16="http://schemas.microsoft.com/office/drawing/2014/main" id="{879A0CA9-5136-1941-B63B-A575C2952C5A}"/>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r="-1280"/>
          <a:stretch/>
        </p:blipFill>
        <p:spPr>
          <a:xfrm>
            <a:off x="4030104" y="4270759"/>
            <a:ext cx="3784942" cy="1944979"/>
          </a:xfrm>
          <a:prstGeom prst="rect">
            <a:avLst/>
          </a:prstGeom>
        </p:spPr>
      </p:pic>
    </p:spTree>
    <p:extLst>
      <p:ext uri="{BB962C8B-B14F-4D97-AF65-F5344CB8AC3E}">
        <p14:creationId xmlns:p14="http://schemas.microsoft.com/office/powerpoint/2010/main" val="20186247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4" name="TextBox 3">
            <a:extLst>
              <a:ext uri="{FF2B5EF4-FFF2-40B4-BE49-F238E27FC236}">
                <a16:creationId xmlns:a16="http://schemas.microsoft.com/office/drawing/2014/main" id="{ED108AFF-A25A-A543-A1CE-241C44007644}"/>
              </a:ext>
            </a:extLst>
          </p:cNvPr>
          <p:cNvSpPr txBox="1"/>
          <p:nvPr/>
        </p:nvSpPr>
        <p:spPr>
          <a:xfrm>
            <a:off x="-1774371" y="2351314"/>
            <a:ext cx="184731" cy="369332"/>
          </a:xfrm>
          <a:prstGeom prst="rect">
            <a:avLst/>
          </a:prstGeom>
          <a:noFill/>
        </p:spPr>
        <p:txBody>
          <a:bodyPr wrap="none" rtlCol="0">
            <a:spAutoFit/>
          </a:bodyPr>
          <a:lstStyle/>
          <a:p>
            <a:endParaRPr lang="en-US" dirty="0"/>
          </a:p>
        </p:txBody>
      </p:sp>
      <p:sp>
        <p:nvSpPr>
          <p:cNvPr id="14" name="Title 2">
            <a:extLst>
              <a:ext uri="{FF2B5EF4-FFF2-40B4-BE49-F238E27FC236}">
                <a16:creationId xmlns:a16="http://schemas.microsoft.com/office/drawing/2014/main" id="{E09C8C42-2E89-7044-BE8F-D28EC18AEDEC}"/>
              </a:ext>
            </a:extLst>
          </p:cNvPr>
          <p:cNvSpPr>
            <a:spLocks noGrp="1"/>
          </p:cNvSpPr>
          <p:nvPr>
            <p:ph type="title"/>
          </p:nvPr>
        </p:nvSpPr>
        <p:spPr>
          <a:xfrm>
            <a:off x="412775" y="193895"/>
            <a:ext cx="11376025" cy="1065742"/>
          </a:xfrm>
        </p:spPr>
        <p:txBody>
          <a:bodyPr/>
          <a:lstStyle/>
          <a:p>
            <a:r>
              <a:rPr lang="en-US" dirty="0"/>
              <a:t>Supplies </a:t>
            </a:r>
            <a:r>
              <a:rPr lang="en-US" sz="2400" dirty="0"/>
              <a:t>(279MCHF spent in 2024 – CERN budget only*)</a:t>
            </a:r>
            <a:br>
              <a:rPr lang="en-US" sz="2400" dirty="0"/>
            </a:br>
            <a:br>
              <a:rPr lang="en-US" sz="2400" dirty="0"/>
            </a:br>
            <a:br>
              <a:rPr lang="en-US" sz="2400" dirty="0"/>
            </a:br>
            <a:br>
              <a:rPr lang="en-US" sz="2400" dirty="0"/>
            </a:br>
            <a:endParaRPr lang="en-US" sz="2400" dirty="0"/>
          </a:p>
        </p:txBody>
      </p:sp>
      <p:grpSp>
        <p:nvGrpSpPr>
          <p:cNvPr id="15" name="Group 14">
            <a:extLst>
              <a:ext uri="{FF2B5EF4-FFF2-40B4-BE49-F238E27FC236}">
                <a16:creationId xmlns:a16="http://schemas.microsoft.com/office/drawing/2014/main" id="{4DD8D918-B2D2-3E42-9F22-4AB5EE78BA40}"/>
              </a:ext>
            </a:extLst>
          </p:cNvPr>
          <p:cNvGrpSpPr/>
          <p:nvPr/>
        </p:nvGrpSpPr>
        <p:grpSpPr>
          <a:xfrm>
            <a:off x="-1" y="287"/>
            <a:ext cx="12187669" cy="98854"/>
            <a:chOff x="-1" y="0"/>
            <a:chExt cx="12187669" cy="98854"/>
          </a:xfrm>
        </p:grpSpPr>
        <p:sp>
          <p:nvSpPr>
            <p:cNvPr id="17" name="Rectangle 16">
              <a:extLst>
                <a:ext uri="{FF2B5EF4-FFF2-40B4-BE49-F238E27FC236}">
                  <a16:creationId xmlns:a16="http://schemas.microsoft.com/office/drawing/2014/main" id="{EF2434BA-41C2-514F-A87C-34AFD7B879F9}"/>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1B4E9087-15D8-664C-983B-DDA1AD13ACD8}"/>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74070211-CB23-7443-9B5D-5A60D85DEABE}"/>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34A25DC1-3CE7-F44B-8CAA-09DABFE9A995}"/>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F12F6925-6E24-E640-AF7C-179B28CA45D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7BB690AC-694F-A444-8266-3E520144F332}"/>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graphicFrame>
        <p:nvGraphicFramePr>
          <p:cNvPr id="2" name="Chart 1">
            <a:extLst>
              <a:ext uri="{FF2B5EF4-FFF2-40B4-BE49-F238E27FC236}">
                <a16:creationId xmlns:a16="http://schemas.microsoft.com/office/drawing/2014/main" id="{DF15183A-154B-A7B5-EFEC-EDAAAF4FCB91}"/>
              </a:ext>
            </a:extLst>
          </p:cNvPr>
          <p:cNvGraphicFramePr>
            <a:graphicFrameLocks/>
          </p:cNvGraphicFramePr>
          <p:nvPr>
            <p:extLst>
              <p:ext uri="{D42A27DB-BD31-4B8C-83A1-F6EECF244321}">
                <p14:modId xmlns:p14="http://schemas.microsoft.com/office/powerpoint/2010/main" val="1818695911"/>
              </p:ext>
            </p:extLst>
          </p:nvPr>
        </p:nvGraphicFramePr>
        <p:xfrm>
          <a:off x="1320552" y="1072824"/>
          <a:ext cx="9703784" cy="4934686"/>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6">
            <a:extLst>
              <a:ext uri="{FF2B5EF4-FFF2-40B4-BE49-F238E27FC236}">
                <a16:creationId xmlns:a16="http://schemas.microsoft.com/office/drawing/2014/main" id="{2C0BC4F7-DB2B-02A7-C95B-31FC72CBF4DE}"/>
              </a:ext>
            </a:extLst>
          </p:cNvPr>
          <p:cNvSpPr txBox="1">
            <a:spLocks noChangeArrowheads="1"/>
          </p:cNvSpPr>
          <p:nvPr/>
        </p:nvSpPr>
        <p:spPr bwMode="auto">
          <a:xfrm>
            <a:off x="8133633" y="6045461"/>
            <a:ext cx="460851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lnSpc>
                <a:spcPct val="90000"/>
              </a:lnSpc>
            </a:pPr>
            <a:r>
              <a:rPr lang="fr-CH" altLang="en-US" sz="1000" dirty="0">
                <a:solidFill>
                  <a:schemeClr val="tx2"/>
                </a:solidFill>
              </a:rPr>
              <a:t>*</a:t>
            </a:r>
            <a:r>
              <a:rPr lang="fr-CH" altLang="en-US" sz="1000" dirty="0" err="1">
                <a:solidFill>
                  <a:schemeClr val="tx2"/>
                </a:solidFill>
              </a:rPr>
              <a:t>Excluding</a:t>
            </a:r>
            <a:r>
              <a:rPr lang="fr-CH" altLang="en-US" sz="1000" dirty="0">
                <a:solidFill>
                  <a:schemeClr val="tx2"/>
                </a:solidFill>
              </a:rPr>
              <a:t> </a:t>
            </a:r>
            <a:r>
              <a:rPr lang="fr-CH" altLang="en-US" sz="1000" dirty="0" err="1">
                <a:solidFill>
                  <a:schemeClr val="tx2"/>
                </a:solidFill>
              </a:rPr>
              <a:t>visiting</a:t>
            </a:r>
            <a:r>
              <a:rPr lang="fr-CH" altLang="en-US" sz="1000" dirty="0">
                <a:solidFill>
                  <a:schemeClr val="tx2"/>
                </a:solidFill>
              </a:rPr>
              <a:t> </a:t>
            </a:r>
            <a:r>
              <a:rPr lang="fr-CH" altLang="en-US" sz="1000" dirty="0" err="1">
                <a:solidFill>
                  <a:schemeClr val="tx2"/>
                </a:solidFill>
              </a:rPr>
              <a:t>research</a:t>
            </a:r>
            <a:r>
              <a:rPr lang="fr-CH" altLang="en-US" sz="1000" dirty="0">
                <a:solidFill>
                  <a:schemeClr val="tx2"/>
                </a:solidFill>
              </a:rPr>
              <a:t> teams and collaborations</a:t>
            </a:r>
            <a:endParaRPr lang="en-GB" altLang="en-US" sz="1000" dirty="0">
              <a:solidFill>
                <a:schemeClr val="tx2"/>
              </a:solidFill>
            </a:endParaRPr>
          </a:p>
        </p:txBody>
      </p:sp>
      <p:sp>
        <p:nvSpPr>
          <p:cNvPr id="3" name="Date Placeholder 2">
            <a:extLst>
              <a:ext uri="{FF2B5EF4-FFF2-40B4-BE49-F238E27FC236}">
                <a16:creationId xmlns:a16="http://schemas.microsoft.com/office/drawing/2014/main" id="{68AA9E57-2001-4FF8-4201-B6269EE256E0}"/>
              </a:ext>
            </a:extLst>
          </p:cNvPr>
          <p:cNvSpPr>
            <a:spLocks noGrp="1"/>
          </p:cNvSpPr>
          <p:nvPr>
            <p:ph type="dt" sz="half" idx="10"/>
          </p:nvPr>
        </p:nvSpPr>
        <p:spPr/>
        <p:txBody>
          <a:bodyPr/>
          <a:lstStyle/>
          <a:p>
            <a:fld id="{3CB624DF-3516-4414-94E1-7AC530A37277}" type="datetime1">
              <a:rPr lang="en-US" smtClean="0"/>
              <a:t>6/24/2025</a:t>
            </a:fld>
            <a:endParaRPr lang="en-US" dirty="0"/>
          </a:p>
        </p:txBody>
      </p:sp>
      <p:sp>
        <p:nvSpPr>
          <p:cNvPr id="6" name="Footer Placeholder 5">
            <a:extLst>
              <a:ext uri="{FF2B5EF4-FFF2-40B4-BE49-F238E27FC236}">
                <a16:creationId xmlns:a16="http://schemas.microsoft.com/office/drawing/2014/main" id="{98E86120-C5DD-DD12-DD1E-0BD5549CBC56}"/>
              </a:ext>
            </a:extLst>
          </p:cNvPr>
          <p:cNvSpPr>
            <a:spLocks noGrp="1"/>
          </p:cNvSpPr>
          <p:nvPr>
            <p:ph type="ftr" sz="quarter" idx="11"/>
          </p:nvPr>
        </p:nvSpPr>
        <p:spPr/>
        <p:txBody>
          <a:bodyPr/>
          <a:lstStyle/>
          <a:p>
            <a:r>
              <a:rPr lang="en-GB"/>
              <a:t>CERN Industry Webinar</a:t>
            </a:r>
            <a:endParaRPr lang="en-US" dirty="0"/>
          </a:p>
        </p:txBody>
      </p:sp>
    </p:spTree>
    <p:extLst>
      <p:ext uri="{BB962C8B-B14F-4D97-AF65-F5344CB8AC3E}">
        <p14:creationId xmlns:p14="http://schemas.microsoft.com/office/powerpoint/2010/main" val="19379756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51D22-80A4-8F48-B9EF-ECFB0505203F}"/>
              </a:ext>
            </a:extLst>
          </p:cNvPr>
          <p:cNvSpPr>
            <a:spLocks noGrp="1"/>
          </p:cNvSpPr>
          <p:nvPr>
            <p:ph type="title"/>
          </p:nvPr>
        </p:nvSpPr>
        <p:spPr>
          <a:xfrm>
            <a:off x="407988" y="373593"/>
            <a:ext cx="11376025" cy="1065742"/>
          </a:xfrm>
        </p:spPr>
        <p:txBody>
          <a:bodyPr/>
          <a:lstStyle/>
          <a:p>
            <a:r>
              <a:rPr lang="en-US" dirty="0"/>
              <a:t>Current project - </a:t>
            </a:r>
            <a:r>
              <a:rPr lang="en-US" dirty="0">
                <a:solidFill>
                  <a:schemeClr val="accent1"/>
                </a:solidFill>
              </a:rPr>
              <a:t>upgrade of the LHC</a:t>
            </a:r>
            <a:br>
              <a:rPr lang="en-US" dirty="0">
                <a:solidFill>
                  <a:schemeClr val="accent1"/>
                </a:solidFill>
              </a:rPr>
            </a:br>
            <a:r>
              <a:rPr lang="en-US" dirty="0">
                <a:solidFill>
                  <a:schemeClr val="accent1"/>
                </a:solidFill>
              </a:rPr>
              <a:t>to High Luminosity </a:t>
            </a:r>
          </a:p>
        </p:txBody>
      </p:sp>
      <p:pic>
        <p:nvPicPr>
          <p:cNvPr id="7" name="Picture 6">
            <a:extLst>
              <a:ext uri="{FF2B5EF4-FFF2-40B4-BE49-F238E27FC236}">
                <a16:creationId xmlns:a16="http://schemas.microsoft.com/office/drawing/2014/main" id="{51762A01-E264-7440-A0E3-57AFBA7371B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1439335"/>
            <a:ext cx="12192000" cy="3741178"/>
          </a:xfrm>
          <a:prstGeom prst="rect">
            <a:avLst/>
          </a:prstGeom>
        </p:spPr>
      </p:pic>
      <p:sp>
        <p:nvSpPr>
          <p:cNvPr id="5" name="Slide Number Placeholder 4">
            <a:extLst>
              <a:ext uri="{FF2B5EF4-FFF2-40B4-BE49-F238E27FC236}">
                <a16:creationId xmlns:a16="http://schemas.microsoft.com/office/drawing/2014/main" id="{5B1369D3-2AC0-854C-9FDF-496135AE0682}"/>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8" name="Text Placeholder 3">
            <a:extLst>
              <a:ext uri="{FF2B5EF4-FFF2-40B4-BE49-F238E27FC236}">
                <a16:creationId xmlns:a16="http://schemas.microsoft.com/office/drawing/2014/main" id="{147008DB-40DB-3D4D-8B44-1EB6151BCF9D}"/>
              </a:ext>
            </a:extLst>
          </p:cNvPr>
          <p:cNvSpPr txBox="1">
            <a:spLocks/>
          </p:cNvSpPr>
          <p:nvPr/>
        </p:nvSpPr>
        <p:spPr>
          <a:xfrm>
            <a:off x="407988" y="4591704"/>
            <a:ext cx="3708400" cy="1609071"/>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200" b="0" dirty="0">
                <a:solidFill>
                  <a:schemeClr val="bg1"/>
                </a:solidFill>
                <a:latin typeface="Arial" charset="0"/>
                <a:ea typeface="Arial" charset="0"/>
                <a:cs typeface="Arial" charset="0"/>
              </a:rPr>
              <a:t>Hi-</a:t>
            </a:r>
            <a:r>
              <a:rPr lang="en-US" sz="2200" b="0" dirty="0" err="1">
                <a:solidFill>
                  <a:schemeClr val="bg1"/>
                </a:solidFill>
                <a:latin typeface="Arial" charset="0"/>
                <a:ea typeface="Arial" charset="0"/>
                <a:cs typeface="Arial" charset="0"/>
              </a:rPr>
              <a:t>Lumi</a:t>
            </a:r>
            <a:r>
              <a:rPr lang="en-US" sz="2200" b="0" dirty="0">
                <a:solidFill>
                  <a:schemeClr val="bg1"/>
                </a:solidFill>
                <a:latin typeface="Arial" charset="0"/>
                <a:ea typeface="Arial" charset="0"/>
                <a:cs typeface="Arial" charset="0"/>
              </a:rPr>
              <a:t> will provide greater precision and discovery potential</a:t>
            </a:r>
          </a:p>
        </p:txBody>
      </p:sp>
      <p:sp>
        <p:nvSpPr>
          <p:cNvPr id="9" name="Text Placeholder 4">
            <a:extLst>
              <a:ext uri="{FF2B5EF4-FFF2-40B4-BE49-F238E27FC236}">
                <a16:creationId xmlns:a16="http://schemas.microsoft.com/office/drawing/2014/main" id="{F0ACDC82-F17D-3B45-AA9B-1BCAB8B3C5A2}"/>
              </a:ext>
            </a:extLst>
          </p:cNvPr>
          <p:cNvSpPr txBox="1">
            <a:spLocks/>
          </p:cNvSpPr>
          <p:nvPr/>
        </p:nvSpPr>
        <p:spPr>
          <a:xfrm>
            <a:off x="4267201" y="4590022"/>
            <a:ext cx="3665537" cy="1609071"/>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SzPct val="100000"/>
            </a:pPr>
            <a:r>
              <a:rPr lang="en-US" sz="2200" b="0" dirty="0">
                <a:solidFill>
                  <a:schemeClr val="bg1"/>
                </a:solidFill>
                <a:latin typeface="Arial" charset="0"/>
                <a:ea typeface="Arial" charset="0"/>
                <a:cs typeface="Arial" charset="0"/>
              </a:rPr>
              <a:t>Hi-Lumi will start operating in 2030, and run until 2041</a:t>
            </a:r>
          </a:p>
        </p:txBody>
      </p:sp>
      <p:sp>
        <p:nvSpPr>
          <p:cNvPr id="10" name="Text Placeholder 8">
            <a:extLst>
              <a:ext uri="{FF2B5EF4-FFF2-40B4-BE49-F238E27FC236}">
                <a16:creationId xmlns:a16="http://schemas.microsoft.com/office/drawing/2014/main" id="{0B36950C-37AB-3D4F-AAD2-C992D2211D48}"/>
              </a:ext>
            </a:extLst>
          </p:cNvPr>
          <p:cNvSpPr txBox="1">
            <a:spLocks/>
          </p:cNvSpPr>
          <p:nvPr/>
        </p:nvSpPr>
        <p:spPr>
          <a:xfrm>
            <a:off x="8085668" y="4590022"/>
            <a:ext cx="3703132" cy="1609071"/>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SzPct val="100000"/>
            </a:pPr>
            <a:r>
              <a:rPr lang="en-US" sz="2200" b="0" dirty="0">
                <a:solidFill>
                  <a:schemeClr val="bg1"/>
                </a:solidFill>
                <a:latin typeface="Arial" charset="0"/>
                <a:ea typeface="Arial" charset="0"/>
                <a:cs typeface="Arial" charset="0"/>
              </a:rPr>
              <a:t>CERN is already looking beyond 2041, with several projects in R&amp;D or study stages</a:t>
            </a:r>
            <a:endParaRPr lang="fr-FR" sz="2200" b="0" dirty="0">
              <a:solidFill>
                <a:schemeClr val="bg1"/>
              </a:solidFill>
              <a:latin typeface="Arial" charset="0"/>
              <a:ea typeface="Arial" charset="0"/>
              <a:cs typeface="Arial" charset="0"/>
            </a:endParaRPr>
          </a:p>
        </p:txBody>
      </p:sp>
      <p:grpSp>
        <p:nvGrpSpPr>
          <p:cNvPr id="11" name="Group 10">
            <a:extLst>
              <a:ext uri="{FF2B5EF4-FFF2-40B4-BE49-F238E27FC236}">
                <a16:creationId xmlns:a16="http://schemas.microsoft.com/office/drawing/2014/main" id="{87037A29-320E-564A-8ACF-52F4CE8ED4FE}"/>
              </a:ext>
            </a:extLst>
          </p:cNvPr>
          <p:cNvGrpSpPr/>
          <p:nvPr/>
        </p:nvGrpSpPr>
        <p:grpSpPr>
          <a:xfrm>
            <a:off x="-1" y="287"/>
            <a:ext cx="12187669" cy="98854"/>
            <a:chOff x="-1" y="0"/>
            <a:chExt cx="12187669" cy="98854"/>
          </a:xfrm>
        </p:grpSpPr>
        <p:sp>
          <p:nvSpPr>
            <p:cNvPr id="12" name="Rectangle 11">
              <a:extLst>
                <a:ext uri="{FF2B5EF4-FFF2-40B4-BE49-F238E27FC236}">
                  <a16:creationId xmlns:a16="http://schemas.microsoft.com/office/drawing/2014/main" id="{CDA5C85A-566A-3E49-AE30-0A1B232765A6}"/>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96520B53-60CF-6443-B57F-97DBE5C35F4B}"/>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69629FB4-F0CA-5846-8263-541CCAAC67B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C3F7744-473E-E544-86B5-93E4A28F6B61}"/>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01B567B7-2E6F-784E-91B8-59D8CDC57AB8}"/>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A666EDF2-4C1E-7A42-81E0-2B6FA901A05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434902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F5BFB-0F89-A346-9951-B83703B096C2}"/>
              </a:ext>
            </a:extLst>
          </p:cNvPr>
          <p:cNvSpPr>
            <a:spLocks noGrp="1"/>
          </p:cNvSpPr>
          <p:nvPr>
            <p:ph type="title"/>
          </p:nvPr>
        </p:nvSpPr>
        <p:spPr/>
        <p:txBody>
          <a:bodyPr/>
          <a:lstStyle/>
          <a:p>
            <a:r>
              <a:rPr lang="en-US" dirty="0"/>
              <a:t>Two biggest projects for future of particle physics</a:t>
            </a:r>
          </a:p>
        </p:txBody>
      </p:sp>
      <p:sp>
        <p:nvSpPr>
          <p:cNvPr id="6" name="Slide Number Placeholder 5">
            <a:extLst>
              <a:ext uri="{FF2B5EF4-FFF2-40B4-BE49-F238E27FC236}">
                <a16:creationId xmlns:a16="http://schemas.microsoft.com/office/drawing/2014/main" id="{D25DC13A-8FD1-2F4D-9CDD-344D1BA86F03}"/>
              </a:ext>
            </a:extLst>
          </p:cNvPr>
          <p:cNvSpPr>
            <a:spLocks noGrp="1"/>
          </p:cNvSpPr>
          <p:nvPr>
            <p:ph type="sldNum" sz="quarter" idx="16"/>
          </p:nvPr>
        </p:nvSpPr>
        <p:spPr/>
        <p:txBody>
          <a:bodyPr/>
          <a:lstStyle/>
          <a:p>
            <a:fld id="{36B5EA5A-BC32-A742-B11B-8E7414D5B535}" type="slidenum">
              <a:rPr lang="en-US" smtClean="0"/>
              <a:pPr/>
              <a:t>15</a:t>
            </a:fld>
            <a:endParaRPr lang="en-US" dirty="0"/>
          </a:p>
        </p:txBody>
      </p:sp>
      <p:pic>
        <p:nvPicPr>
          <p:cNvPr id="22" name="Picture Placeholder 21">
            <a:extLst>
              <a:ext uri="{FF2B5EF4-FFF2-40B4-BE49-F238E27FC236}">
                <a16:creationId xmlns:a16="http://schemas.microsoft.com/office/drawing/2014/main" id="{3B3D1194-1ABA-0D45-95EE-FD2844D94794}"/>
              </a:ext>
            </a:extLst>
          </p:cNvPr>
          <p:cNvPicPr>
            <a:picLocks noGrp="1" noChangeAspect="1"/>
          </p:cNvPicPr>
          <p:nvPr>
            <p:ph type="pic" sz="quarter" idx="17"/>
          </p:nvPr>
        </p:nvPicPr>
        <p:blipFill>
          <a:blip r:embed="rId3" cstate="screen">
            <a:extLst>
              <a:ext uri="{28A0092B-C50C-407E-A947-70E740481C1C}">
                <a14:useLocalDpi xmlns:a14="http://schemas.microsoft.com/office/drawing/2010/main"/>
              </a:ext>
            </a:extLst>
          </a:blip>
          <a:srcRect/>
          <a:stretch>
            <a:fillRect/>
          </a:stretch>
        </p:blipFill>
        <p:spPr>
          <a:xfrm>
            <a:off x="407302" y="1592263"/>
            <a:ext cx="5616575" cy="3529013"/>
          </a:xfrm>
        </p:spPr>
      </p:pic>
      <p:grpSp>
        <p:nvGrpSpPr>
          <p:cNvPr id="35" name="Group 34">
            <a:extLst>
              <a:ext uri="{FF2B5EF4-FFF2-40B4-BE49-F238E27FC236}">
                <a16:creationId xmlns:a16="http://schemas.microsoft.com/office/drawing/2014/main" id="{CDEC9206-0FBB-DE43-8DD1-154DF4157F2D}"/>
              </a:ext>
            </a:extLst>
          </p:cNvPr>
          <p:cNvGrpSpPr/>
          <p:nvPr/>
        </p:nvGrpSpPr>
        <p:grpSpPr>
          <a:xfrm>
            <a:off x="407302" y="5106988"/>
            <a:ext cx="5617261" cy="1093786"/>
            <a:chOff x="407302" y="5106988"/>
            <a:chExt cx="5617261" cy="1093786"/>
          </a:xfrm>
        </p:grpSpPr>
        <p:sp>
          <p:nvSpPr>
            <p:cNvPr id="25" name="Text Placeholder 3">
              <a:extLst>
                <a:ext uri="{FF2B5EF4-FFF2-40B4-BE49-F238E27FC236}">
                  <a16:creationId xmlns:a16="http://schemas.microsoft.com/office/drawing/2014/main" id="{B53C7ED5-82BC-3745-9628-325437BF0F9A}"/>
                </a:ext>
              </a:extLst>
            </p:cNvPr>
            <p:cNvSpPr txBox="1">
              <a:spLocks/>
            </p:cNvSpPr>
            <p:nvPr/>
          </p:nvSpPr>
          <p:spPr>
            <a:xfrm>
              <a:off x="407302" y="5121275"/>
              <a:ext cx="5617261" cy="1079499"/>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800" dirty="0">
                  <a:solidFill>
                    <a:schemeClr val="bg1"/>
                  </a:solidFill>
                </a:rPr>
                <a:t>Compact Linear Collider (CLIC)</a:t>
              </a:r>
            </a:p>
            <a:p>
              <a:pPr marL="342900" indent="-342900">
                <a:buFont typeface="Arial" panose="020B0604020202020204" pitchFamily="34" charset="0"/>
                <a:buChar char="•"/>
              </a:pPr>
              <a:r>
                <a:rPr lang="en-US" sz="1300" dirty="0">
                  <a:solidFill>
                    <a:schemeClr val="bg1"/>
                  </a:solidFill>
                </a:rPr>
                <a:t>Linear </a:t>
              </a:r>
              <a:r>
                <a:rPr lang="en-US" sz="1300" dirty="0" err="1">
                  <a:solidFill>
                    <a:schemeClr val="bg1"/>
                  </a:solidFill>
                </a:rPr>
                <a:t>e</a:t>
              </a:r>
              <a:r>
                <a:rPr lang="en-US" sz="1300" baseline="30000" dirty="0" err="1">
                  <a:solidFill>
                    <a:schemeClr val="bg1"/>
                  </a:solidFill>
                </a:rPr>
                <a:t>+</a:t>
              </a:r>
              <a:r>
                <a:rPr lang="en-US" sz="1300" dirty="0" err="1">
                  <a:solidFill>
                    <a:schemeClr val="bg1"/>
                  </a:solidFill>
                </a:rPr>
                <a:t>e</a:t>
              </a:r>
              <a:r>
                <a:rPr lang="en-US" sz="1300" baseline="30000" dirty="0">
                  <a:solidFill>
                    <a:schemeClr val="bg1"/>
                  </a:solidFill>
                </a:rPr>
                <a:t>-</a:t>
              </a:r>
              <a:r>
                <a:rPr lang="en-US" sz="1300" dirty="0">
                  <a:solidFill>
                    <a:schemeClr val="bg1"/>
                  </a:solidFill>
                </a:rPr>
                <a:t> collider √s up to 3 </a:t>
              </a:r>
              <a:r>
                <a:rPr lang="en-US" sz="1300" dirty="0" err="1">
                  <a:solidFill>
                    <a:schemeClr val="bg1"/>
                  </a:solidFill>
                </a:rPr>
                <a:t>TeV</a:t>
              </a:r>
              <a:endParaRPr lang="en-US" sz="1300" dirty="0">
                <a:solidFill>
                  <a:schemeClr val="bg1"/>
                </a:solidFill>
              </a:endParaRPr>
            </a:p>
          </p:txBody>
        </p:sp>
        <p:pic>
          <p:nvPicPr>
            <p:cNvPr id="14" name="Image 3">
              <a:extLst>
                <a:ext uri="{FF2B5EF4-FFF2-40B4-BE49-F238E27FC236}">
                  <a16:creationId xmlns:a16="http://schemas.microsoft.com/office/drawing/2014/main" id="{DC3BBA7B-6F6F-1147-846F-69128B97C61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15444" y="5106988"/>
              <a:ext cx="951914" cy="951914"/>
            </a:xfrm>
            <a:prstGeom prst="rect">
              <a:avLst/>
            </a:prstGeom>
          </p:spPr>
        </p:pic>
      </p:grpSp>
      <p:grpSp>
        <p:nvGrpSpPr>
          <p:cNvPr id="33" name="Group 32">
            <a:extLst>
              <a:ext uri="{FF2B5EF4-FFF2-40B4-BE49-F238E27FC236}">
                <a16:creationId xmlns:a16="http://schemas.microsoft.com/office/drawing/2014/main" id="{B1682D38-0072-FE48-8EA3-1ED011107BEB}"/>
              </a:ext>
            </a:extLst>
          </p:cNvPr>
          <p:cNvGrpSpPr/>
          <p:nvPr/>
        </p:nvGrpSpPr>
        <p:grpSpPr>
          <a:xfrm>
            <a:off x="6166665" y="1592263"/>
            <a:ext cx="5615889" cy="1373359"/>
            <a:chOff x="6166665" y="1592263"/>
            <a:chExt cx="5615889" cy="1373359"/>
          </a:xfrm>
        </p:grpSpPr>
        <p:sp>
          <p:nvSpPr>
            <p:cNvPr id="28" name="Text Placeholder 3">
              <a:extLst>
                <a:ext uri="{FF2B5EF4-FFF2-40B4-BE49-F238E27FC236}">
                  <a16:creationId xmlns:a16="http://schemas.microsoft.com/office/drawing/2014/main" id="{A412D4DE-C4A8-A24B-9292-7CB8EA9DC08D}"/>
                </a:ext>
              </a:extLst>
            </p:cNvPr>
            <p:cNvSpPr txBox="1">
              <a:spLocks/>
            </p:cNvSpPr>
            <p:nvPr/>
          </p:nvSpPr>
          <p:spPr>
            <a:xfrm>
              <a:off x="6166665" y="1592263"/>
              <a:ext cx="5615889" cy="1373359"/>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1400"/>
                </a:spcBef>
                <a:spcAft>
                  <a:spcPts val="200"/>
                </a:spcAft>
              </a:pPr>
              <a:r>
                <a:rPr lang="en-US" sz="1800" dirty="0">
                  <a:solidFill>
                    <a:schemeClr val="bg1"/>
                  </a:solidFill>
                </a:rPr>
                <a:t>Future Circular Collider (FCC)</a:t>
              </a:r>
            </a:p>
            <a:p>
              <a:pPr marL="342900" indent="-342900">
                <a:spcBef>
                  <a:spcPts val="1400"/>
                </a:spcBef>
                <a:spcAft>
                  <a:spcPts val="200"/>
                </a:spcAft>
                <a:buFont typeface="Arial" panose="020B0604020202020204" pitchFamily="34" charset="0"/>
                <a:buChar char="•"/>
              </a:pPr>
              <a:r>
                <a:rPr lang="en-US" sz="1300" dirty="0">
                  <a:solidFill>
                    <a:schemeClr val="bg1"/>
                  </a:solidFill>
                </a:rPr>
                <a:t>New technology magnets     100 TeV pp collisions in 91km ring</a:t>
              </a:r>
            </a:p>
            <a:p>
              <a:pPr marL="342900" indent="-342900">
                <a:spcBef>
                  <a:spcPts val="1400"/>
                </a:spcBef>
                <a:spcAft>
                  <a:spcPts val="200"/>
                </a:spcAft>
                <a:buFont typeface="Arial" panose="020B0604020202020204" pitchFamily="34" charset="0"/>
                <a:buChar char="•"/>
              </a:pPr>
              <a:r>
                <a:rPr lang="en-US" sz="1300" dirty="0" err="1">
                  <a:solidFill>
                    <a:schemeClr val="bg1"/>
                  </a:solidFill>
                </a:rPr>
                <a:t>e</a:t>
              </a:r>
              <a:r>
                <a:rPr lang="en-US" sz="1300" baseline="30000" dirty="0" err="1">
                  <a:solidFill>
                    <a:schemeClr val="bg1"/>
                  </a:solidFill>
                </a:rPr>
                <a:t>+</a:t>
              </a:r>
              <a:r>
                <a:rPr lang="en-US" sz="1300" dirty="0" err="1">
                  <a:solidFill>
                    <a:schemeClr val="bg1"/>
                  </a:solidFill>
                </a:rPr>
                <a:t>e</a:t>
              </a:r>
              <a:r>
                <a:rPr lang="en-US" sz="1300" baseline="30000" dirty="0">
                  <a:solidFill>
                    <a:schemeClr val="bg1"/>
                  </a:solidFill>
                </a:rPr>
                <a:t>-</a:t>
              </a:r>
              <a:r>
                <a:rPr lang="en-US" sz="1300" dirty="0">
                  <a:solidFill>
                    <a:schemeClr val="bg1"/>
                  </a:solidFill>
                </a:rPr>
                <a:t> collider (FCC-</a:t>
              </a:r>
              <a:r>
                <a:rPr lang="en-US" sz="1300" dirty="0" err="1">
                  <a:solidFill>
                    <a:schemeClr val="bg1"/>
                  </a:solidFill>
                </a:rPr>
                <a:t>ee</a:t>
              </a:r>
              <a:r>
                <a:rPr lang="en-US" sz="1300" dirty="0">
                  <a:solidFill>
                    <a:schemeClr val="bg1"/>
                  </a:solidFill>
                </a:rPr>
                <a:t>) as 1</a:t>
              </a:r>
              <a:r>
                <a:rPr lang="en-US" sz="1300" baseline="30000" dirty="0">
                  <a:solidFill>
                    <a:schemeClr val="bg1"/>
                  </a:solidFill>
                </a:rPr>
                <a:t>st</a:t>
              </a:r>
              <a:r>
                <a:rPr lang="en-US" sz="1300" dirty="0">
                  <a:solidFill>
                    <a:schemeClr val="bg1"/>
                  </a:solidFill>
                </a:rPr>
                <a:t> step?</a:t>
              </a:r>
            </a:p>
          </p:txBody>
        </p:sp>
        <p:sp>
          <p:nvSpPr>
            <p:cNvPr id="29" name="Right Arrow 28">
              <a:extLst>
                <a:ext uri="{FF2B5EF4-FFF2-40B4-BE49-F238E27FC236}">
                  <a16:creationId xmlns:a16="http://schemas.microsoft.com/office/drawing/2014/main" id="{0BA6735D-7533-DE4B-9B14-F42D6D88C2CD}"/>
                </a:ext>
              </a:extLst>
            </p:cNvPr>
            <p:cNvSpPr/>
            <p:nvPr/>
          </p:nvSpPr>
          <p:spPr>
            <a:xfrm>
              <a:off x="8711941" y="2271399"/>
              <a:ext cx="110492" cy="9291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a:extLst>
                <a:ext uri="{FF2B5EF4-FFF2-40B4-BE49-F238E27FC236}">
                  <a16:creationId xmlns:a16="http://schemas.microsoft.com/office/drawing/2014/main" id="{BD9C9BC1-8686-A149-AFAD-3E67C2A34C2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96922" y="1717167"/>
              <a:ext cx="1021074" cy="436851"/>
            </a:xfrm>
            <a:prstGeom prst="rect">
              <a:avLst/>
            </a:prstGeom>
          </p:spPr>
        </p:pic>
      </p:grpSp>
      <p:pic>
        <p:nvPicPr>
          <p:cNvPr id="23" name="Picture Placeholder 22">
            <a:extLst>
              <a:ext uri="{FF2B5EF4-FFF2-40B4-BE49-F238E27FC236}">
                <a16:creationId xmlns:a16="http://schemas.microsoft.com/office/drawing/2014/main" id="{8446BD51-B36B-2A47-AEFE-3ADFF3DA3C01}"/>
              </a:ext>
            </a:extLst>
          </p:cNvPr>
          <p:cNvPicPr>
            <a:picLocks noGrp="1" noChangeAspect="1"/>
          </p:cNvPicPr>
          <p:nvPr>
            <p:ph type="pic" sz="quarter" idx="13"/>
          </p:nvPr>
        </p:nvPicPr>
        <p:blipFill rotWithShape="1">
          <a:blip r:embed="rId6" cstate="screen">
            <a:extLst>
              <a:ext uri="{28A0092B-C50C-407E-A947-70E740481C1C}">
                <a14:useLocalDpi xmlns:a14="http://schemas.microsoft.com/office/drawing/2010/main"/>
              </a:ext>
            </a:extLst>
          </a:blip>
          <a:srcRect l="-14"/>
          <a:stretch/>
        </p:blipFill>
        <p:spPr>
          <a:xfrm>
            <a:off x="6165850" y="2965450"/>
            <a:ext cx="5616575" cy="3235325"/>
          </a:xfrm>
        </p:spPr>
      </p:pic>
      <p:sp>
        <p:nvSpPr>
          <p:cNvPr id="26" name="TextBox 25">
            <a:extLst>
              <a:ext uri="{FF2B5EF4-FFF2-40B4-BE49-F238E27FC236}">
                <a16:creationId xmlns:a16="http://schemas.microsoft.com/office/drawing/2014/main" id="{006FD6E3-38C0-BA40-91E8-0C0185049C27}"/>
              </a:ext>
            </a:extLst>
          </p:cNvPr>
          <p:cNvSpPr txBox="1"/>
          <p:nvPr/>
        </p:nvSpPr>
        <p:spPr>
          <a:xfrm>
            <a:off x="8913873" y="4583112"/>
            <a:ext cx="808919" cy="369332"/>
          </a:xfrm>
          <a:prstGeom prst="rect">
            <a:avLst/>
          </a:prstGeom>
          <a:noFill/>
        </p:spPr>
        <p:txBody>
          <a:bodyPr wrap="square" rtlCol="0">
            <a:spAutoFit/>
          </a:bodyPr>
          <a:lstStyle/>
          <a:p>
            <a:r>
              <a:rPr lang="en-US" dirty="0">
                <a:solidFill>
                  <a:schemeClr val="bg1"/>
                </a:solidFill>
              </a:rPr>
              <a:t>FCC</a:t>
            </a:r>
          </a:p>
        </p:txBody>
      </p:sp>
      <p:sp>
        <p:nvSpPr>
          <p:cNvPr id="32" name="TextBox 31">
            <a:extLst>
              <a:ext uri="{FF2B5EF4-FFF2-40B4-BE49-F238E27FC236}">
                <a16:creationId xmlns:a16="http://schemas.microsoft.com/office/drawing/2014/main" id="{FA7CB622-79E9-0640-B461-70A3E89900D8}"/>
              </a:ext>
            </a:extLst>
          </p:cNvPr>
          <p:cNvSpPr txBox="1"/>
          <p:nvPr/>
        </p:nvSpPr>
        <p:spPr>
          <a:xfrm>
            <a:off x="7104798" y="5291692"/>
            <a:ext cx="642664" cy="369332"/>
          </a:xfrm>
          <a:prstGeom prst="rect">
            <a:avLst/>
          </a:prstGeom>
          <a:noFill/>
        </p:spPr>
        <p:txBody>
          <a:bodyPr wrap="square" rtlCol="0">
            <a:spAutoFit/>
          </a:bodyPr>
          <a:lstStyle/>
          <a:p>
            <a:r>
              <a:rPr lang="en-US" dirty="0">
                <a:solidFill>
                  <a:schemeClr val="bg1"/>
                </a:solidFill>
              </a:rPr>
              <a:t>LHC</a:t>
            </a:r>
          </a:p>
        </p:txBody>
      </p:sp>
      <p:grpSp>
        <p:nvGrpSpPr>
          <p:cNvPr id="17" name="Group 16">
            <a:extLst>
              <a:ext uri="{FF2B5EF4-FFF2-40B4-BE49-F238E27FC236}">
                <a16:creationId xmlns:a16="http://schemas.microsoft.com/office/drawing/2014/main" id="{C7F2E79E-B37D-384B-B30A-5CFD44A64872}"/>
              </a:ext>
            </a:extLst>
          </p:cNvPr>
          <p:cNvGrpSpPr/>
          <p:nvPr/>
        </p:nvGrpSpPr>
        <p:grpSpPr>
          <a:xfrm>
            <a:off x="0" y="-7951"/>
            <a:ext cx="12187669" cy="98854"/>
            <a:chOff x="-1" y="0"/>
            <a:chExt cx="12187669" cy="98854"/>
          </a:xfrm>
        </p:grpSpPr>
        <p:sp>
          <p:nvSpPr>
            <p:cNvPr id="18" name="Rectangle 17">
              <a:extLst>
                <a:ext uri="{FF2B5EF4-FFF2-40B4-BE49-F238E27FC236}">
                  <a16:creationId xmlns:a16="http://schemas.microsoft.com/office/drawing/2014/main" id="{C6E46B5D-18B7-B749-86FF-F320DE5CAB84}"/>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9002D3E5-3D24-9047-8602-BFBB90977242}"/>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B2C52A7B-C526-C246-8E7A-6080FA260ED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EACFEC33-54DF-5144-A8D1-6D5FC4F80FD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21EE0C39-946C-E649-9BEA-12A0E8D3B63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CE5BC946-9734-0D4B-9CA9-FAEEA239BBC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275233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par>
                                <p:cTn id="16" presetID="10" presetClass="entr" presetSubtype="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2AC293-1BC4-464F-9D71-9572D9934C16}"/>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E150EA98-D8EA-6D41-A314-36ED11999D93}"/>
              </a:ext>
            </a:extLst>
          </p:cNvPr>
          <p:cNvSpPr>
            <a:spLocks noGrp="1"/>
          </p:cNvSpPr>
          <p:nvPr>
            <p:ph type="title"/>
          </p:nvPr>
        </p:nvSpPr>
        <p:spPr/>
        <p:txBody>
          <a:bodyPr/>
          <a:lstStyle/>
          <a:p>
            <a:r>
              <a:rPr lang="en-US" dirty="0"/>
              <a:t>We also buy for the LHC experiments</a:t>
            </a:r>
          </a:p>
        </p:txBody>
      </p:sp>
      <p:sp>
        <p:nvSpPr>
          <p:cNvPr id="4" name="Date Placeholder 3">
            <a:extLst>
              <a:ext uri="{FF2B5EF4-FFF2-40B4-BE49-F238E27FC236}">
                <a16:creationId xmlns:a16="http://schemas.microsoft.com/office/drawing/2014/main" id="{C585119E-A57B-E245-BE82-927ECC3D4C00}"/>
              </a:ext>
            </a:extLst>
          </p:cNvPr>
          <p:cNvSpPr>
            <a:spLocks noGrp="1"/>
          </p:cNvSpPr>
          <p:nvPr>
            <p:ph type="dt" sz="half" idx="10"/>
          </p:nvPr>
        </p:nvSpPr>
        <p:spPr/>
        <p:txBody>
          <a:bodyPr/>
          <a:lstStyle/>
          <a:p>
            <a:fld id="{69DA83DD-C4B1-4441-9490-423B18200E52}" type="datetime1">
              <a:rPr lang="en-US" smtClean="0"/>
              <a:t>6/24/2025</a:t>
            </a:fld>
            <a:endParaRPr lang="en-US" dirty="0"/>
          </a:p>
        </p:txBody>
      </p:sp>
      <p:sp>
        <p:nvSpPr>
          <p:cNvPr id="5" name="Footer Placeholder 4">
            <a:extLst>
              <a:ext uri="{FF2B5EF4-FFF2-40B4-BE49-F238E27FC236}">
                <a16:creationId xmlns:a16="http://schemas.microsoft.com/office/drawing/2014/main" id="{6891340C-33C3-0A45-8C89-2FB253A6AC72}"/>
              </a:ext>
            </a:extLst>
          </p:cNvPr>
          <p:cNvSpPr>
            <a:spLocks noGrp="1"/>
          </p:cNvSpPr>
          <p:nvPr>
            <p:ph type="ftr" sz="quarter" idx="11"/>
          </p:nvPr>
        </p:nvSpPr>
        <p:spPr/>
        <p:txBody>
          <a:bodyPr/>
          <a:lstStyle/>
          <a:p>
            <a:r>
              <a:rPr lang="en-GB"/>
              <a:t>CERN Industry Webinar</a:t>
            </a:r>
            <a:endParaRPr lang="en-US" dirty="0"/>
          </a:p>
        </p:txBody>
      </p:sp>
      <p:sp>
        <p:nvSpPr>
          <p:cNvPr id="6" name="Slide Number Placeholder 5">
            <a:extLst>
              <a:ext uri="{FF2B5EF4-FFF2-40B4-BE49-F238E27FC236}">
                <a16:creationId xmlns:a16="http://schemas.microsoft.com/office/drawing/2014/main" id="{B5FEE642-8DD5-894F-B481-BCCE5E5809FC}"/>
              </a:ext>
            </a:extLst>
          </p:cNvPr>
          <p:cNvSpPr>
            <a:spLocks noGrp="1"/>
          </p:cNvSpPr>
          <p:nvPr>
            <p:ph type="sldNum" sz="quarter" idx="12"/>
          </p:nvPr>
        </p:nvSpPr>
        <p:spPr/>
        <p:txBody>
          <a:bodyPr/>
          <a:lstStyle/>
          <a:p>
            <a:fld id="{36B5EA5A-BC32-A742-B11B-8E7414D5B535}" type="slidenum">
              <a:rPr lang="en-US" smtClean="0"/>
              <a:pPr/>
              <a:t>16</a:t>
            </a:fld>
            <a:endParaRPr lang="en-US" dirty="0"/>
          </a:p>
        </p:txBody>
      </p:sp>
      <p:pic>
        <p:nvPicPr>
          <p:cNvPr id="7" name="Picture 6">
            <a:extLst>
              <a:ext uri="{FF2B5EF4-FFF2-40B4-BE49-F238E27FC236}">
                <a16:creationId xmlns:a16="http://schemas.microsoft.com/office/drawing/2014/main" id="{9D7E3E8B-DBD6-DC4D-91E3-5CC24AE7B8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3586"/>
          <a:stretch/>
        </p:blipFill>
        <p:spPr>
          <a:xfrm>
            <a:off x="-24063" y="1056193"/>
            <a:ext cx="8990163" cy="5273681"/>
          </a:xfrm>
          <a:prstGeom prst="rect">
            <a:avLst/>
          </a:prstGeom>
        </p:spPr>
      </p:pic>
      <p:sp>
        <p:nvSpPr>
          <p:cNvPr id="8" name="Rectangle 7">
            <a:extLst>
              <a:ext uri="{FF2B5EF4-FFF2-40B4-BE49-F238E27FC236}">
                <a16:creationId xmlns:a16="http://schemas.microsoft.com/office/drawing/2014/main" id="{52D5FBBA-84D0-9F4C-88A9-350620F9AA9B}"/>
              </a:ext>
            </a:extLst>
          </p:cNvPr>
          <p:cNvSpPr/>
          <p:nvPr/>
        </p:nvSpPr>
        <p:spPr>
          <a:xfrm>
            <a:off x="8232000" y="1054313"/>
            <a:ext cx="3960000" cy="527556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0057A6"/>
              </a:solidFill>
            </a:endParaRPr>
          </a:p>
        </p:txBody>
      </p:sp>
      <p:grpSp>
        <p:nvGrpSpPr>
          <p:cNvPr id="9" name="Group 8">
            <a:extLst>
              <a:ext uri="{FF2B5EF4-FFF2-40B4-BE49-F238E27FC236}">
                <a16:creationId xmlns:a16="http://schemas.microsoft.com/office/drawing/2014/main" id="{3D8DFB02-F0C2-0046-A2B1-7D85B92618F6}"/>
              </a:ext>
            </a:extLst>
          </p:cNvPr>
          <p:cNvGrpSpPr/>
          <p:nvPr/>
        </p:nvGrpSpPr>
        <p:grpSpPr>
          <a:xfrm>
            <a:off x="4069826" y="1508769"/>
            <a:ext cx="684915" cy="363003"/>
            <a:chOff x="4069826" y="2013766"/>
            <a:chExt cx="684915" cy="363003"/>
          </a:xfrm>
        </p:grpSpPr>
        <p:sp>
          <p:nvSpPr>
            <p:cNvPr id="10" name="TextBox 9">
              <a:extLst>
                <a:ext uri="{FF2B5EF4-FFF2-40B4-BE49-F238E27FC236}">
                  <a16:creationId xmlns:a16="http://schemas.microsoft.com/office/drawing/2014/main" id="{E271B3AF-0C7B-7843-810E-FD6C6A9A9DDB}"/>
                </a:ext>
              </a:extLst>
            </p:cNvPr>
            <p:cNvSpPr txBox="1"/>
            <p:nvPr/>
          </p:nvSpPr>
          <p:spPr>
            <a:xfrm>
              <a:off x="4069826" y="2013766"/>
              <a:ext cx="684915" cy="307777"/>
            </a:xfrm>
            <a:prstGeom prst="rect">
              <a:avLst/>
            </a:prstGeom>
            <a:noFill/>
          </p:spPr>
          <p:txBody>
            <a:bodyPr wrap="square" rtlCol="0">
              <a:spAutoFit/>
            </a:bodyPr>
            <a:lstStyle/>
            <a:p>
              <a:pPr algn="ctr"/>
              <a:r>
                <a:rPr lang="en-US" sz="1400" b="1" dirty="0">
                  <a:solidFill>
                    <a:schemeClr val="bg1"/>
                  </a:solidFill>
                </a:rPr>
                <a:t>CMS</a:t>
              </a:r>
            </a:p>
          </p:txBody>
        </p:sp>
        <p:sp>
          <p:nvSpPr>
            <p:cNvPr id="11" name="Triangle 10">
              <a:extLst>
                <a:ext uri="{FF2B5EF4-FFF2-40B4-BE49-F238E27FC236}">
                  <a16:creationId xmlns:a16="http://schemas.microsoft.com/office/drawing/2014/main" id="{DD83A5AF-874E-804A-8C0D-C86947F0B408}"/>
                </a:ext>
              </a:extLst>
            </p:cNvPr>
            <p:cNvSpPr>
              <a:spLocks noChangeAspect="1"/>
            </p:cNvSpPr>
            <p:nvPr/>
          </p:nvSpPr>
          <p:spPr>
            <a:xfrm flipV="1">
              <a:off x="4354500" y="2304769"/>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grpSp>
        <p:nvGrpSpPr>
          <p:cNvPr id="12" name="Group 11">
            <a:extLst>
              <a:ext uri="{FF2B5EF4-FFF2-40B4-BE49-F238E27FC236}">
                <a16:creationId xmlns:a16="http://schemas.microsoft.com/office/drawing/2014/main" id="{894E36DC-69C6-8348-91A0-57A0107E569A}"/>
              </a:ext>
            </a:extLst>
          </p:cNvPr>
          <p:cNvGrpSpPr/>
          <p:nvPr/>
        </p:nvGrpSpPr>
        <p:grpSpPr>
          <a:xfrm>
            <a:off x="3131858" y="5117635"/>
            <a:ext cx="894376" cy="340245"/>
            <a:chOff x="3131858" y="5622632"/>
            <a:chExt cx="894376" cy="340245"/>
          </a:xfrm>
        </p:grpSpPr>
        <p:sp>
          <p:nvSpPr>
            <p:cNvPr id="13" name="Triangle 12">
              <a:extLst>
                <a:ext uri="{FF2B5EF4-FFF2-40B4-BE49-F238E27FC236}">
                  <a16:creationId xmlns:a16="http://schemas.microsoft.com/office/drawing/2014/main" id="{7D946F20-BBFF-4842-95E1-CE1A3422189C}"/>
                </a:ext>
              </a:extLst>
            </p:cNvPr>
            <p:cNvSpPr>
              <a:spLocks noChangeAspect="1"/>
            </p:cNvSpPr>
            <p:nvPr/>
          </p:nvSpPr>
          <p:spPr>
            <a:xfrm flipV="1">
              <a:off x="3519613" y="5890877"/>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 name="TextBox 13">
              <a:extLst>
                <a:ext uri="{FF2B5EF4-FFF2-40B4-BE49-F238E27FC236}">
                  <a16:creationId xmlns:a16="http://schemas.microsoft.com/office/drawing/2014/main" id="{E25A4285-A4FF-C046-B972-7201FD1E4122}"/>
                </a:ext>
              </a:extLst>
            </p:cNvPr>
            <p:cNvSpPr txBox="1"/>
            <p:nvPr/>
          </p:nvSpPr>
          <p:spPr>
            <a:xfrm>
              <a:off x="3131858" y="5622632"/>
              <a:ext cx="894376" cy="307777"/>
            </a:xfrm>
            <a:prstGeom prst="rect">
              <a:avLst/>
            </a:prstGeom>
            <a:noFill/>
          </p:spPr>
          <p:txBody>
            <a:bodyPr wrap="square" rtlCol="0">
              <a:spAutoFit/>
            </a:bodyPr>
            <a:lstStyle/>
            <a:p>
              <a:pPr algn="ctr"/>
              <a:r>
                <a:rPr lang="en-US" sz="1400" b="1" dirty="0">
                  <a:solidFill>
                    <a:schemeClr val="bg1"/>
                  </a:solidFill>
                </a:rPr>
                <a:t>ATLAS</a:t>
              </a:r>
            </a:p>
          </p:txBody>
        </p:sp>
      </p:grpSp>
      <p:grpSp>
        <p:nvGrpSpPr>
          <p:cNvPr id="15" name="Group 14">
            <a:extLst>
              <a:ext uri="{FF2B5EF4-FFF2-40B4-BE49-F238E27FC236}">
                <a16:creationId xmlns:a16="http://schemas.microsoft.com/office/drawing/2014/main" id="{D820C316-AF66-9B44-8EEF-7C67F5BEE63C}"/>
              </a:ext>
            </a:extLst>
          </p:cNvPr>
          <p:cNvGrpSpPr/>
          <p:nvPr/>
        </p:nvGrpSpPr>
        <p:grpSpPr>
          <a:xfrm>
            <a:off x="4940376" y="5295825"/>
            <a:ext cx="744403" cy="180110"/>
            <a:chOff x="4973280" y="5801366"/>
            <a:chExt cx="744403" cy="290069"/>
          </a:xfrm>
        </p:grpSpPr>
        <p:sp>
          <p:nvSpPr>
            <p:cNvPr id="16" name="Triangle 15">
              <a:extLst>
                <a:ext uri="{FF2B5EF4-FFF2-40B4-BE49-F238E27FC236}">
                  <a16:creationId xmlns:a16="http://schemas.microsoft.com/office/drawing/2014/main" id="{3254E264-74F3-2E4B-BC01-E00EAE0B9D85}"/>
                </a:ext>
              </a:extLst>
            </p:cNvPr>
            <p:cNvSpPr>
              <a:spLocks noChangeAspect="1"/>
            </p:cNvSpPr>
            <p:nvPr/>
          </p:nvSpPr>
          <p:spPr>
            <a:xfrm rot="10800000" flipV="1">
              <a:off x="5292594" y="5801366"/>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7" name="TextBox 16">
              <a:extLst>
                <a:ext uri="{FF2B5EF4-FFF2-40B4-BE49-F238E27FC236}">
                  <a16:creationId xmlns:a16="http://schemas.microsoft.com/office/drawing/2014/main" id="{4ADC0387-329C-6A43-A189-1C50F1A9663D}"/>
                </a:ext>
              </a:extLst>
            </p:cNvPr>
            <p:cNvSpPr txBox="1"/>
            <p:nvPr/>
          </p:nvSpPr>
          <p:spPr>
            <a:xfrm>
              <a:off x="4973280" y="5860198"/>
              <a:ext cx="744403" cy="231237"/>
            </a:xfrm>
            <a:prstGeom prst="rect">
              <a:avLst/>
            </a:prstGeom>
            <a:noFill/>
          </p:spPr>
          <p:txBody>
            <a:bodyPr wrap="square" rtlCol="0">
              <a:spAutoFit/>
            </a:bodyPr>
            <a:lstStyle/>
            <a:p>
              <a:pPr algn="ctr"/>
              <a:r>
                <a:rPr lang="en-US" sz="1400" b="1" dirty="0" err="1">
                  <a:solidFill>
                    <a:schemeClr val="bg1"/>
                  </a:solidFill>
                </a:rPr>
                <a:t>LHCb</a:t>
              </a:r>
              <a:endParaRPr lang="en-US" sz="1400" b="1" dirty="0">
                <a:solidFill>
                  <a:schemeClr val="bg1"/>
                </a:solidFill>
              </a:endParaRPr>
            </a:p>
          </p:txBody>
        </p:sp>
      </p:grpSp>
      <p:pic>
        <p:nvPicPr>
          <p:cNvPr id="18" name="Picture 17">
            <a:extLst>
              <a:ext uri="{FF2B5EF4-FFF2-40B4-BE49-F238E27FC236}">
                <a16:creationId xmlns:a16="http://schemas.microsoft.com/office/drawing/2014/main" id="{741BEB4E-27CE-9144-9DCA-CFDA07E06A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6850" y="5117635"/>
            <a:ext cx="3670300" cy="1066800"/>
          </a:xfrm>
          <a:prstGeom prst="rect">
            <a:avLst/>
          </a:prstGeom>
          <a:ln w="12700">
            <a:solidFill>
              <a:schemeClr val="bg1"/>
            </a:solidFill>
          </a:ln>
        </p:spPr>
      </p:pic>
      <p:pic>
        <p:nvPicPr>
          <p:cNvPr id="19" name="Picture 18">
            <a:extLst>
              <a:ext uri="{FF2B5EF4-FFF2-40B4-BE49-F238E27FC236}">
                <a16:creationId xmlns:a16="http://schemas.microsoft.com/office/drawing/2014/main" id="{B92B1577-4E77-DD45-8779-7F83C97832F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76850" y="1237296"/>
            <a:ext cx="3670300" cy="1066800"/>
          </a:xfrm>
          <a:prstGeom prst="rect">
            <a:avLst/>
          </a:prstGeom>
          <a:ln w="12700">
            <a:solidFill>
              <a:schemeClr val="bg1"/>
            </a:solidFill>
          </a:ln>
        </p:spPr>
      </p:pic>
      <p:grpSp>
        <p:nvGrpSpPr>
          <p:cNvPr id="20" name="Group 19">
            <a:extLst>
              <a:ext uri="{FF2B5EF4-FFF2-40B4-BE49-F238E27FC236}">
                <a16:creationId xmlns:a16="http://schemas.microsoft.com/office/drawing/2014/main" id="{F97D9922-9541-354A-AD35-6B9E9BBA45F2}"/>
              </a:ext>
            </a:extLst>
          </p:cNvPr>
          <p:cNvGrpSpPr/>
          <p:nvPr/>
        </p:nvGrpSpPr>
        <p:grpSpPr>
          <a:xfrm>
            <a:off x="1688068" y="4769595"/>
            <a:ext cx="894376" cy="351017"/>
            <a:chOff x="1688068" y="5274592"/>
            <a:chExt cx="894376" cy="351017"/>
          </a:xfrm>
        </p:grpSpPr>
        <p:sp>
          <p:nvSpPr>
            <p:cNvPr id="21" name="Triangle 20">
              <a:extLst>
                <a:ext uri="{FF2B5EF4-FFF2-40B4-BE49-F238E27FC236}">
                  <a16:creationId xmlns:a16="http://schemas.microsoft.com/office/drawing/2014/main" id="{E2DB47F4-317B-8A4B-807F-1CFA64418024}"/>
                </a:ext>
              </a:extLst>
            </p:cNvPr>
            <p:cNvSpPr>
              <a:spLocks noChangeAspect="1"/>
            </p:cNvSpPr>
            <p:nvPr/>
          </p:nvSpPr>
          <p:spPr>
            <a:xfrm rot="10800000" flipV="1">
              <a:off x="2086788" y="5274592"/>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 name="TextBox 21">
              <a:extLst>
                <a:ext uri="{FF2B5EF4-FFF2-40B4-BE49-F238E27FC236}">
                  <a16:creationId xmlns:a16="http://schemas.microsoft.com/office/drawing/2014/main" id="{312E4F1E-C125-FE43-BFFD-BE7218A77FAF}"/>
                </a:ext>
              </a:extLst>
            </p:cNvPr>
            <p:cNvSpPr txBox="1"/>
            <p:nvPr/>
          </p:nvSpPr>
          <p:spPr>
            <a:xfrm>
              <a:off x="1688068" y="5317832"/>
              <a:ext cx="894376" cy="307777"/>
            </a:xfrm>
            <a:prstGeom prst="rect">
              <a:avLst/>
            </a:prstGeom>
            <a:noFill/>
          </p:spPr>
          <p:txBody>
            <a:bodyPr wrap="square" rtlCol="0">
              <a:spAutoFit/>
            </a:bodyPr>
            <a:lstStyle/>
            <a:p>
              <a:pPr algn="ctr"/>
              <a:r>
                <a:rPr lang="en-US" sz="1400" b="1" dirty="0">
                  <a:solidFill>
                    <a:schemeClr val="bg1"/>
                  </a:solidFill>
                </a:rPr>
                <a:t>ALICE</a:t>
              </a:r>
            </a:p>
          </p:txBody>
        </p:sp>
      </p:grpSp>
      <p:pic>
        <p:nvPicPr>
          <p:cNvPr id="23" name="Picture 22">
            <a:extLst>
              <a:ext uri="{FF2B5EF4-FFF2-40B4-BE49-F238E27FC236}">
                <a16:creationId xmlns:a16="http://schemas.microsoft.com/office/drawing/2014/main" id="{D3005E6B-793A-EF42-9C9F-A2425214981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76850" y="2530742"/>
            <a:ext cx="3670300" cy="1066800"/>
          </a:xfrm>
          <a:prstGeom prst="rect">
            <a:avLst/>
          </a:prstGeom>
          <a:ln w="12700">
            <a:solidFill>
              <a:schemeClr val="bg1"/>
            </a:solidFill>
          </a:ln>
        </p:spPr>
      </p:pic>
      <p:pic>
        <p:nvPicPr>
          <p:cNvPr id="24" name="Picture 23">
            <a:extLst>
              <a:ext uri="{FF2B5EF4-FFF2-40B4-BE49-F238E27FC236}">
                <a16:creationId xmlns:a16="http://schemas.microsoft.com/office/drawing/2014/main" id="{D07F4304-EC99-1541-990D-7DDC30BE22C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376850" y="3824188"/>
            <a:ext cx="3670300" cy="1066800"/>
          </a:xfrm>
          <a:prstGeom prst="rect">
            <a:avLst/>
          </a:prstGeom>
          <a:ln w="12700">
            <a:solidFill>
              <a:schemeClr val="bg1"/>
            </a:solidFill>
          </a:ln>
        </p:spPr>
      </p:pic>
      <p:grpSp>
        <p:nvGrpSpPr>
          <p:cNvPr id="32" name="Group 31">
            <a:extLst>
              <a:ext uri="{FF2B5EF4-FFF2-40B4-BE49-F238E27FC236}">
                <a16:creationId xmlns:a16="http://schemas.microsoft.com/office/drawing/2014/main" id="{222E9A78-0E36-EF4A-84CA-CB3AAFA731E7}"/>
              </a:ext>
            </a:extLst>
          </p:cNvPr>
          <p:cNvGrpSpPr/>
          <p:nvPr/>
        </p:nvGrpSpPr>
        <p:grpSpPr>
          <a:xfrm>
            <a:off x="0" y="-1400"/>
            <a:ext cx="12187669" cy="98854"/>
            <a:chOff x="-1" y="0"/>
            <a:chExt cx="12187669" cy="98854"/>
          </a:xfrm>
        </p:grpSpPr>
        <p:sp>
          <p:nvSpPr>
            <p:cNvPr id="33" name="Rectangle 32">
              <a:extLst>
                <a:ext uri="{FF2B5EF4-FFF2-40B4-BE49-F238E27FC236}">
                  <a16:creationId xmlns:a16="http://schemas.microsoft.com/office/drawing/2014/main" id="{DA4FBB34-0D10-4748-AB65-4568FD0BFFD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4" name="Rectangle 33">
              <a:extLst>
                <a:ext uri="{FF2B5EF4-FFF2-40B4-BE49-F238E27FC236}">
                  <a16:creationId xmlns:a16="http://schemas.microsoft.com/office/drawing/2014/main" id="{57168C59-F20A-014A-BB74-27C597B522D8}"/>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5" name="Rectangle 34">
              <a:extLst>
                <a:ext uri="{FF2B5EF4-FFF2-40B4-BE49-F238E27FC236}">
                  <a16:creationId xmlns:a16="http://schemas.microsoft.com/office/drawing/2014/main" id="{C25559D5-631A-B24A-B82A-3D8F602E780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6" name="Rectangle 35">
              <a:extLst>
                <a:ext uri="{FF2B5EF4-FFF2-40B4-BE49-F238E27FC236}">
                  <a16:creationId xmlns:a16="http://schemas.microsoft.com/office/drawing/2014/main" id="{7AD622DB-5BDB-6A4D-BDBA-D2F871A8409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7" name="Rectangle 36">
              <a:extLst>
                <a:ext uri="{FF2B5EF4-FFF2-40B4-BE49-F238E27FC236}">
                  <a16:creationId xmlns:a16="http://schemas.microsoft.com/office/drawing/2014/main" id="{B9A26B5A-912A-6244-A33F-B68F9E02271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8" name="Rectangle 37">
              <a:extLst>
                <a:ext uri="{FF2B5EF4-FFF2-40B4-BE49-F238E27FC236}">
                  <a16:creationId xmlns:a16="http://schemas.microsoft.com/office/drawing/2014/main" id="{838617DC-EBB8-9646-870B-EAC470ACE4B7}"/>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811060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7D6B4-AD10-B548-95EA-51D122907769}"/>
              </a:ext>
            </a:extLst>
          </p:cNvPr>
          <p:cNvSpPr>
            <a:spLocks noGrp="1"/>
          </p:cNvSpPr>
          <p:nvPr>
            <p:ph type="title"/>
          </p:nvPr>
        </p:nvSpPr>
        <p:spPr/>
        <p:txBody>
          <a:bodyPr/>
          <a:lstStyle/>
          <a:p>
            <a:r>
              <a:rPr lang="en-US" altLang="en-US" dirty="0">
                <a:cs typeface="Calibri" panose="020F0502020204030204" pitchFamily="34" charset="0"/>
              </a:rPr>
              <a:t>How do we buy? </a:t>
            </a:r>
            <a:endParaRPr lang="en-US" dirty="0"/>
          </a:p>
        </p:txBody>
      </p:sp>
      <p:sp>
        <p:nvSpPr>
          <p:cNvPr id="3" name="Text Placeholder 2">
            <a:extLst>
              <a:ext uri="{FF2B5EF4-FFF2-40B4-BE49-F238E27FC236}">
                <a16:creationId xmlns:a16="http://schemas.microsoft.com/office/drawing/2014/main" id="{17EB7D6C-E5AA-604D-B63E-030827003A53}"/>
              </a:ext>
            </a:extLst>
          </p:cNvPr>
          <p:cNvSpPr>
            <a:spLocks noGrp="1"/>
          </p:cNvSpPr>
          <p:nvPr>
            <p:ph type="body" idx="1"/>
          </p:nvPr>
        </p:nvSpPr>
        <p:spPr>
          <a:xfrm>
            <a:off x="407987" y="2796822"/>
            <a:ext cx="5321009" cy="1719348"/>
          </a:xfrm>
        </p:spPr>
        <p:txBody>
          <a:bodyPr/>
          <a:lstStyle/>
          <a:p>
            <a:pPr marL="0" lvl="1">
              <a:buClr>
                <a:srgbClr val="3861AA"/>
              </a:buClr>
            </a:pPr>
            <a:r>
              <a:rPr lang="en-US" altLang="fr-FR" sz="1800" dirty="0"/>
              <a:t>Off-the shelf or non-standard products which can be produced with existing manufacturing techniques or technologies:</a:t>
            </a:r>
          </a:p>
          <a:p>
            <a:pPr marL="342900" lvl="1" indent="-342900">
              <a:buClrTx/>
              <a:buFont typeface="Arial" panose="020B0604020202020204" pitchFamily="34" charset="0"/>
              <a:buChar char="•"/>
            </a:pPr>
            <a:r>
              <a:rPr lang="en-US" altLang="fr-FR" sz="2200" dirty="0">
                <a:solidFill>
                  <a:schemeClr val="tx1"/>
                </a:solidFill>
              </a:rPr>
              <a:t>Functional specification</a:t>
            </a:r>
          </a:p>
          <a:p>
            <a:endParaRPr lang="en-US" dirty="0"/>
          </a:p>
        </p:txBody>
      </p:sp>
      <p:sp>
        <p:nvSpPr>
          <p:cNvPr id="4" name="Text Placeholder 3">
            <a:extLst>
              <a:ext uri="{FF2B5EF4-FFF2-40B4-BE49-F238E27FC236}">
                <a16:creationId xmlns:a16="http://schemas.microsoft.com/office/drawing/2014/main" id="{21260A7B-CDBC-944E-9F9F-8824F8DC7884}"/>
              </a:ext>
            </a:extLst>
          </p:cNvPr>
          <p:cNvSpPr>
            <a:spLocks noGrp="1"/>
          </p:cNvSpPr>
          <p:nvPr>
            <p:ph type="body" sz="quarter" idx="3"/>
          </p:nvPr>
        </p:nvSpPr>
        <p:spPr>
          <a:xfrm>
            <a:off x="6172200" y="2800094"/>
            <a:ext cx="5616600" cy="1706645"/>
          </a:xfrm>
        </p:spPr>
        <p:txBody>
          <a:bodyPr/>
          <a:lstStyle/>
          <a:p>
            <a:pPr marL="0" lvl="1">
              <a:buClr>
                <a:srgbClr val="3861AA"/>
              </a:buClr>
            </a:pPr>
            <a:r>
              <a:rPr lang="en-US" altLang="fr-FR" sz="1800" dirty="0"/>
              <a:t>Non-standard products where industry has neither the required know-how nor the interest to develop and design the products:</a:t>
            </a:r>
          </a:p>
          <a:p>
            <a:pPr marL="342900" lvl="1" indent="-342900">
              <a:buClrTx/>
              <a:buFont typeface="Arial" panose="020B0604020202020204" pitchFamily="34" charset="0"/>
              <a:buChar char="•"/>
            </a:pPr>
            <a:r>
              <a:rPr lang="en-US" altLang="fr-FR" sz="2200" dirty="0">
                <a:solidFill>
                  <a:schemeClr val="tx1"/>
                </a:solidFill>
              </a:rPr>
              <a:t>Build-to-Print specification</a:t>
            </a:r>
          </a:p>
          <a:p>
            <a:endParaRPr lang="en-US" dirty="0"/>
          </a:p>
        </p:txBody>
      </p:sp>
      <p:sp>
        <p:nvSpPr>
          <p:cNvPr id="7" name="Date Placeholder 6">
            <a:extLst>
              <a:ext uri="{FF2B5EF4-FFF2-40B4-BE49-F238E27FC236}">
                <a16:creationId xmlns:a16="http://schemas.microsoft.com/office/drawing/2014/main" id="{CF7FEE2B-5C8A-B54F-B637-DC9386D8DC2A}"/>
              </a:ext>
            </a:extLst>
          </p:cNvPr>
          <p:cNvSpPr>
            <a:spLocks noGrp="1"/>
          </p:cNvSpPr>
          <p:nvPr>
            <p:ph type="dt" sz="half" idx="15"/>
          </p:nvPr>
        </p:nvSpPr>
        <p:spPr/>
        <p:txBody>
          <a:bodyPr/>
          <a:lstStyle/>
          <a:p>
            <a:fld id="{5827E278-4DD2-4787-ACA4-D342E43BAE46}" type="datetime1">
              <a:rPr lang="en-US" smtClean="0"/>
              <a:t>6/24/2025</a:t>
            </a:fld>
            <a:endParaRPr lang="en-US" dirty="0"/>
          </a:p>
        </p:txBody>
      </p:sp>
      <p:sp>
        <p:nvSpPr>
          <p:cNvPr id="8" name="Footer Placeholder 7">
            <a:extLst>
              <a:ext uri="{FF2B5EF4-FFF2-40B4-BE49-F238E27FC236}">
                <a16:creationId xmlns:a16="http://schemas.microsoft.com/office/drawing/2014/main" id="{8793047F-B1B4-EC43-B470-58238F864402}"/>
              </a:ext>
            </a:extLst>
          </p:cNvPr>
          <p:cNvSpPr>
            <a:spLocks noGrp="1"/>
          </p:cNvSpPr>
          <p:nvPr>
            <p:ph type="ftr" sz="quarter" idx="16"/>
          </p:nvPr>
        </p:nvSpPr>
        <p:spPr/>
        <p:txBody>
          <a:bodyPr/>
          <a:lstStyle/>
          <a:p>
            <a:r>
              <a:rPr lang="en-GB"/>
              <a:t>CERN Industry Webinar</a:t>
            </a:r>
            <a:endParaRPr lang="en-US" dirty="0"/>
          </a:p>
        </p:txBody>
      </p:sp>
      <p:sp>
        <p:nvSpPr>
          <p:cNvPr id="9" name="Slide Number Placeholder 8">
            <a:extLst>
              <a:ext uri="{FF2B5EF4-FFF2-40B4-BE49-F238E27FC236}">
                <a16:creationId xmlns:a16="http://schemas.microsoft.com/office/drawing/2014/main" id="{C0849293-480C-404E-9D27-8E1E14916FEC}"/>
              </a:ext>
            </a:extLst>
          </p:cNvPr>
          <p:cNvSpPr>
            <a:spLocks noGrp="1"/>
          </p:cNvSpPr>
          <p:nvPr>
            <p:ph type="sldNum" sz="quarter" idx="17"/>
          </p:nvPr>
        </p:nvSpPr>
        <p:spPr/>
        <p:txBody>
          <a:bodyPr/>
          <a:lstStyle/>
          <a:p>
            <a:fld id="{36B5EA5A-BC32-A742-B11B-8E7414D5B535}" type="slidenum">
              <a:rPr lang="en-US" smtClean="0"/>
              <a:pPr/>
              <a:t>17</a:t>
            </a:fld>
            <a:endParaRPr lang="en-US" dirty="0"/>
          </a:p>
        </p:txBody>
      </p:sp>
      <p:sp>
        <p:nvSpPr>
          <p:cNvPr id="20" name="TextBox 19">
            <a:extLst>
              <a:ext uri="{FF2B5EF4-FFF2-40B4-BE49-F238E27FC236}">
                <a16:creationId xmlns:a16="http://schemas.microsoft.com/office/drawing/2014/main" id="{7BEC00B3-18D8-D64C-81E2-315F92F9E4FF}"/>
              </a:ext>
            </a:extLst>
          </p:cNvPr>
          <p:cNvSpPr txBox="1"/>
          <p:nvPr/>
        </p:nvSpPr>
        <p:spPr>
          <a:xfrm>
            <a:off x="7333593" y="6005143"/>
            <a:ext cx="2686707" cy="430887"/>
          </a:xfrm>
          <a:prstGeom prst="rect">
            <a:avLst/>
          </a:prstGeom>
          <a:noFill/>
        </p:spPr>
        <p:txBody>
          <a:bodyPr wrap="square" lIns="0" tIns="0" rIns="0" bIns="0" rtlCol="0">
            <a:spAutoFit/>
          </a:bodyPr>
          <a:lstStyle/>
          <a:p>
            <a:r>
              <a:rPr lang="en-US" altLang="en-US" sz="1000" dirty="0"/>
              <a:t>Prototypes and or Pre-series might be required.</a:t>
            </a:r>
          </a:p>
          <a:p>
            <a:endParaRPr lang="en-US" dirty="0"/>
          </a:p>
        </p:txBody>
      </p:sp>
      <p:pic>
        <p:nvPicPr>
          <p:cNvPr id="16" name="Picture Placeholder 15">
            <a:extLst>
              <a:ext uri="{FF2B5EF4-FFF2-40B4-BE49-F238E27FC236}">
                <a16:creationId xmlns:a16="http://schemas.microsoft.com/office/drawing/2014/main" id="{5509C4EC-E6E7-944C-9079-CD741B40084D}"/>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l="-83"/>
          <a:stretch/>
        </p:blipFill>
        <p:spPr>
          <a:xfrm>
            <a:off x="6532976" y="4252416"/>
            <a:ext cx="3999820" cy="1689014"/>
          </a:xfrm>
        </p:spPr>
      </p:pic>
      <p:grpSp>
        <p:nvGrpSpPr>
          <p:cNvPr id="10" name="Group 9">
            <a:extLst>
              <a:ext uri="{FF2B5EF4-FFF2-40B4-BE49-F238E27FC236}">
                <a16:creationId xmlns:a16="http://schemas.microsoft.com/office/drawing/2014/main" id="{466803F0-CAAF-B349-BE2C-32A55F67E481}"/>
              </a:ext>
            </a:extLst>
          </p:cNvPr>
          <p:cNvGrpSpPr/>
          <p:nvPr/>
        </p:nvGrpSpPr>
        <p:grpSpPr>
          <a:xfrm>
            <a:off x="1001612" y="4252416"/>
            <a:ext cx="3999819" cy="1689014"/>
            <a:chOff x="407988" y="3824288"/>
            <a:chExt cx="5616574" cy="2371725"/>
          </a:xfrm>
        </p:grpSpPr>
        <p:sp>
          <p:nvSpPr>
            <p:cNvPr id="19" name="Rectangle 18">
              <a:extLst>
                <a:ext uri="{FF2B5EF4-FFF2-40B4-BE49-F238E27FC236}">
                  <a16:creationId xmlns:a16="http://schemas.microsoft.com/office/drawing/2014/main" id="{B94C20EA-BCA4-5849-98A8-14CD65C797B5}"/>
                </a:ext>
              </a:extLst>
            </p:cNvPr>
            <p:cNvSpPr/>
            <p:nvPr/>
          </p:nvSpPr>
          <p:spPr>
            <a:xfrm>
              <a:off x="407988" y="3824288"/>
              <a:ext cx="5616574" cy="23717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3140B95C-3C78-D949-B2E9-F40FA212CC4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2006" y="4374290"/>
              <a:ext cx="5130247" cy="1604105"/>
            </a:xfrm>
            <a:prstGeom prst="rect">
              <a:avLst/>
            </a:prstGeom>
          </p:spPr>
        </p:pic>
      </p:grpSp>
      <p:grpSp>
        <p:nvGrpSpPr>
          <p:cNvPr id="23" name="Group 22">
            <a:extLst>
              <a:ext uri="{FF2B5EF4-FFF2-40B4-BE49-F238E27FC236}">
                <a16:creationId xmlns:a16="http://schemas.microsoft.com/office/drawing/2014/main" id="{AAD6BE5C-DFF2-2245-BF14-AC285BC1B9C1}"/>
              </a:ext>
            </a:extLst>
          </p:cNvPr>
          <p:cNvGrpSpPr/>
          <p:nvPr/>
        </p:nvGrpSpPr>
        <p:grpSpPr>
          <a:xfrm>
            <a:off x="0" y="-1400"/>
            <a:ext cx="12187669" cy="98854"/>
            <a:chOff x="-1" y="0"/>
            <a:chExt cx="12187669" cy="98854"/>
          </a:xfrm>
        </p:grpSpPr>
        <p:sp>
          <p:nvSpPr>
            <p:cNvPr id="24" name="Rectangle 23">
              <a:extLst>
                <a:ext uri="{FF2B5EF4-FFF2-40B4-BE49-F238E27FC236}">
                  <a16:creationId xmlns:a16="http://schemas.microsoft.com/office/drawing/2014/main" id="{CB6BE2DA-1382-884E-8115-253D9948371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6B121C41-DE5E-FD4D-9EDE-B4FC014681F3}"/>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549AE147-3008-1C4B-AB48-CE1E02E19733}"/>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DEAE12CC-686B-6945-81C9-C2B79284C7B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F22FC927-75E0-754F-893E-83879936DF7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E95AA82A-5BF5-5047-B613-813D511EFF96}"/>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5" name="Picture 6">
            <a:extLst>
              <a:ext uri="{FF2B5EF4-FFF2-40B4-BE49-F238E27FC236}">
                <a16:creationId xmlns:a16="http://schemas.microsoft.com/office/drawing/2014/main" id="{A66B4D41-B9E5-1F26-CD4F-60D99942DC8B}"/>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676946" y="379011"/>
            <a:ext cx="3001662" cy="2204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285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uiExpand="1" build="p"/>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6C7E8015-119F-BA4F-AE45-84769A62A562}"/>
              </a:ext>
            </a:extLst>
          </p:cNvPr>
          <p:cNvSpPr>
            <a:spLocks noGrp="1"/>
          </p:cNvSpPr>
          <p:nvPr>
            <p:ph type="dt" sz="half" idx="14"/>
          </p:nvPr>
        </p:nvSpPr>
        <p:spPr>
          <a:xfrm>
            <a:off x="3485228" y="6350851"/>
            <a:ext cx="631160" cy="365125"/>
          </a:xfrm>
        </p:spPr>
        <p:txBody>
          <a:bodyPr/>
          <a:lstStyle/>
          <a:p>
            <a:fld id="{6B6CFE26-3D72-41B2-A6F7-03FC664331A7}" type="datetime1">
              <a:rPr lang="en-US" smtClean="0"/>
              <a:t>6/24/2025</a:t>
            </a:fld>
            <a:endParaRPr lang="en-US" dirty="0"/>
          </a:p>
        </p:txBody>
      </p:sp>
      <p:sp>
        <p:nvSpPr>
          <p:cNvPr id="6" name="Footer Placeholder 5">
            <a:extLst>
              <a:ext uri="{FF2B5EF4-FFF2-40B4-BE49-F238E27FC236}">
                <a16:creationId xmlns:a16="http://schemas.microsoft.com/office/drawing/2014/main" id="{AC586E5C-5074-1D48-9C2D-4891E15C327A}"/>
              </a:ext>
            </a:extLst>
          </p:cNvPr>
          <p:cNvSpPr>
            <a:spLocks noGrp="1"/>
          </p:cNvSpPr>
          <p:nvPr>
            <p:ph type="ftr" sz="quarter" idx="15"/>
          </p:nvPr>
        </p:nvSpPr>
        <p:spPr>
          <a:xfrm>
            <a:off x="4259262" y="6356350"/>
            <a:ext cx="6572221" cy="365125"/>
          </a:xfrm>
        </p:spPr>
        <p:txBody>
          <a:bodyPr/>
          <a:lstStyle/>
          <a:p>
            <a:r>
              <a:rPr lang="en-GB"/>
              <a:t>CERN Industry Webinar</a:t>
            </a:r>
            <a:endParaRPr lang="en-US" dirty="0"/>
          </a:p>
        </p:txBody>
      </p:sp>
      <p:sp>
        <p:nvSpPr>
          <p:cNvPr id="7" name="Slide Number Placeholder 6">
            <a:extLst>
              <a:ext uri="{FF2B5EF4-FFF2-40B4-BE49-F238E27FC236}">
                <a16:creationId xmlns:a16="http://schemas.microsoft.com/office/drawing/2014/main" id="{B6A7EEC1-E695-3B40-8720-6BC5BCB97C0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18</a:t>
            </a:fld>
            <a:endParaRPr lang="en-US" dirty="0"/>
          </a:p>
        </p:txBody>
      </p:sp>
      <p:pic>
        <p:nvPicPr>
          <p:cNvPr id="9" name="Picture Placeholder 8">
            <a:extLst>
              <a:ext uri="{FF2B5EF4-FFF2-40B4-BE49-F238E27FC236}">
                <a16:creationId xmlns:a16="http://schemas.microsoft.com/office/drawing/2014/main" id="{10E12114-BF9D-4C4C-B8C8-515468126AF9}"/>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287" y="-737"/>
            <a:ext cx="12192000" cy="6351588"/>
          </a:xfrm>
        </p:spPr>
      </p:pic>
      <p:sp>
        <p:nvSpPr>
          <p:cNvPr id="10" name="Larme 10">
            <a:extLst>
              <a:ext uri="{FF2B5EF4-FFF2-40B4-BE49-F238E27FC236}">
                <a16:creationId xmlns:a16="http://schemas.microsoft.com/office/drawing/2014/main" id="{7A41CE79-283F-FE44-BD24-F0CBEF3EA0E8}"/>
              </a:ext>
            </a:extLst>
          </p:cNvPr>
          <p:cNvSpPr/>
          <p:nvPr/>
        </p:nvSpPr>
        <p:spPr>
          <a:xfrm>
            <a:off x="7780842" y="841436"/>
            <a:ext cx="4411157" cy="4411157"/>
          </a:xfrm>
          <a:prstGeom prst="teardrop">
            <a:avLst/>
          </a:prstGeom>
          <a:solidFill>
            <a:schemeClr val="accent2">
              <a:alpha val="52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Larme 11">
            <a:extLst>
              <a:ext uri="{FF2B5EF4-FFF2-40B4-BE49-F238E27FC236}">
                <a16:creationId xmlns:a16="http://schemas.microsoft.com/office/drawing/2014/main" id="{0C7A08C9-875A-C243-9AAA-D3B04FE7DFE6}"/>
              </a:ext>
            </a:extLst>
          </p:cNvPr>
          <p:cNvSpPr/>
          <p:nvPr/>
        </p:nvSpPr>
        <p:spPr>
          <a:xfrm>
            <a:off x="8019622" y="841436"/>
            <a:ext cx="4172378" cy="417237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3">
            <a:extLst>
              <a:ext uri="{FF2B5EF4-FFF2-40B4-BE49-F238E27FC236}">
                <a16:creationId xmlns:a16="http://schemas.microsoft.com/office/drawing/2014/main" id="{53FC6B7E-B965-1B4E-9027-921D3F1AB1FB}"/>
              </a:ext>
            </a:extLst>
          </p:cNvPr>
          <p:cNvSpPr txBox="1"/>
          <p:nvPr/>
        </p:nvSpPr>
        <p:spPr>
          <a:xfrm>
            <a:off x="8195825" y="2446849"/>
            <a:ext cx="3819972" cy="1200329"/>
          </a:xfrm>
          <a:prstGeom prst="rect">
            <a:avLst/>
          </a:prstGeom>
          <a:noFill/>
        </p:spPr>
        <p:txBody>
          <a:bodyPr wrap="square" rtlCol="0">
            <a:spAutoFit/>
          </a:bodyPr>
          <a:lstStyle/>
          <a:p>
            <a:pPr algn="ctr"/>
            <a:r>
              <a:rPr lang="en-US" sz="3600" b="1" dirty="0">
                <a:solidFill>
                  <a:schemeClr val="bg1"/>
                </a:solidFill>
                <a:latin typeface="Arial" charset="0"/>
                <a:ea typeface="Arial" charset="0"/>
                <a:cs typeface="Arial" charset="0"/>
              </a:rPr>
              <a:t>Procurement @CERN - Rules</a:t>
            </a:r>
            <a:endParaRPr lang="fr-FR" sz="3600" b="1" dirty="0">
              <a:solidFill>
                <a:schemeClr val="bg1"/>
              </a:solidFill>
              <a:latin typeface="Arial" charset="0"/>
              <a:ea typeface="Arial" charset="0"/>
              <a:cs typeface="Arial" charset="0"/>
            </a:endParaRPr>
          </a:p>
        </p:txBody>
      </p:sp>
      <p:pic>
        <p:nvPicPr>
          <p:cNvPr id="4" name="Picture 3">
            <a:extLst>
              <a:ext uri="{FF2B5EF4-FFF2-40B4-BE49-F238E27FC236}">
                <a16:creationId xmlns:a16="http://schemas.microsoft.com/office/drawing/2014/main" id="{8476BD87-609F-694D-901C-43D68C9A0D6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1378" y="2421705"/>
            <a:ext cx="5869438" cy="2214411"/>
          </a:xfrm>
          <a:prstGeom prst="rect">
            <a:avLst/>
          </a:prstGeom>
        </p:spPr>
      </p:pic>
      <p:grpSp>
        <p:nvGrpSpPr>
          <p:cNvPr id="13" name="Group 12">
            <a:extLst>
              <a:ext uri="{FF2B5EF4-FFF2-40B4-BE49-F238E27FC236}">
                <a16:creationId xmlns:a16="http://schemas.microsoft.com/office/drawing/2014/main" id="{B3C035EF-5855-3041-A1DD-1610B11E897F}"/>
              </a:ext>
            </a:extLst>
          </p:cNvPr>
          <p:cNvGrpSpPr/>
          <p:nvPr/>
        </p:nvGrpSpPr>
        <p:grpSpPr>
          <a:xfrm>
            <a:off x="-1" y="0"/>
            <a:ext cx="12187669" cy="98854"/>
            <a:chOff x="-1" y="0"/>
            <a:chExt cx="12187669" cy="98854"/>
          </a:xfrm>
        </p:grpSpPr>
        <p:sp>
          <p:nvSpPr>
            <p:cNvPr id="14" name="Rectangle 13">
              <a:extLst>
                <a:ext uri="{FF2B5EF4-FFF2-40B4-BE49-F238E27FC236}">
                  <a16:creationId xmlns:a16="http://schemas.microsoft.com/office/drawing/2014/main" id="{3B23292D-D87A-3B41-9F87-E0561150C9A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46CA306-DCE5-4A40-BD21-D2F2E089A42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0395F782-BD89-B54F-B6CF-50E957E38C0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13DC7003-6963-8C49-9E21-07610FB80211}"/>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59FDD5D7-9920-1D45-9B08-EE27F86FBF2C}"/>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406DB333-99D7-9C41-BB1F-478AC663076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8180131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94A06-598E-874C-8DAE-8BAD560C1EE5}"/>
              </a:ext>
            </a:extLst>
          </p:cNvPr>
          <p:cNvSpPr>
            <a:spLocks noGrp="1"/>
          </p:cNvSpPr>
          <p:nvPr>
            <p:ph type="title"/>
          </p:nvPr>
        </p:nvSpPr>
        <p:spPr/>
        <p:txBody>
          <a:bodyPr/>
          <a:lstStyle/>
          <a:p>
            <a:r>
              <a:rPr lang="en-US" dirty="0"/>
              <a:t>The Procurement Service</a:t>
            </a:r>
          </a:p>
        </p:txBody>
      </p:sp>
      <p:sp>
        <p:nvSpPr>
          <p:cNvPr id="3" name="Content Placeholder 2">
            <a:extLst>
              <a:ext uri="{FF2B5EF4-FFF2-40B4-BE49-F238E27FC236}">
                <a16:creationId xmlns:a16="http://schemas.microsoft.com/office/drawing/2014/main" id="{D35B2460-E934-4E4F-9D65-87CE6B6694A7}"/>
              </a:ext>
            </a:extLst>
          </p:cNvPr>
          <p:cNvSpPr>
            <a:spLocks noGrp="1"/>
          </p:cNvSpPr>
          <p:nvPr>
            <p:ph sz="half" idx="1"/>
          </p:nvPr>
        </p:nvSpPr>
        <p:spPr>
          <a:xfrm>
            <a:off x="407987" y="1598658"/>
            <a:ext cx="3708401" cy="1639556"/>
          </a:xfrm>
        </p:spPr>
        <p:txBody>
          <a:bodyPr/>
          <a:lstStyle/>
          <a:p>
            <a:r>
              <a:rPr lang="en-US" dirty="0">
                <a:solidFill>
                  <a:schemeClr val="accent1"/>
                </a:solidFill>
              </a:rPr>
              <a:t>Mission</a:t>
            </a:r>
          </a:p>
          <a:p>
            <a:r>
              <a:rPr lang="en-GB" sz="2000" dirty="0">
                <a:solidFill>
                  <a:schemeClr val="tx1"/>
                </a:solidFill>
              </a:rPr>
              <a:t>The Procurement Service (PS) procures all supplies and services for CERN</a:t>
            </a:r>
            <a:endParaRPr lang="en-US" dirty="0"/>
          </a:p>
          <a:p>
            <a:pPr lvl="2"/>
            <a:endParaRPr lang="en-US" dirty="0"/>
          </a:p>
          <a:p>
            <a:endParaRPr lang="en-US" dirty="0"/>
          </a:p>
        </p:txBody>
      </p:sp>
      <p:sp>
        <p:nvSpPr>
          <p:cNvPr id="4" name="Date Placeholder 3">
            <a:extLst>
              <a:ext uri="{FF2B5EF4-FFF2-40B4-BE49-F238E27FC236}">
                <a16:creationId xmlns:a16="http://schemas.microsoft.com/office/drawing/2014/main" id="{106C1863-12FB-D644-88C8-971502480B68}"/>
              </a:ext>
            </a:extLst>
          </p:cNvPr>
          <p:cNvSpPr>
            <a:spLocks noGrp="1"/>
          </p:cNvSpPr>
          <p:nvPr>
            <p:ph type="dt" sz="half" idx="14"/>
          </p:nvPr>
        </p:nvSpPr>
        <p:spPr/>
        <p:txBody>
          <a:bodyPr/>
          <a:lstStyle/>
          <a:p>
            <a:fld id="{D5B93E7D-A60A-40A5-8165-1CFC76C88283}" type="datetime1">
              <a:rPr lang="en-US" smtClean="0"/>
              <a:t>6/24/2025</a:t>
            </a:fld>
            <a:endParaRPr lang="en-US" dirty="0"/>
          </a:p>
        </p:txBody>
      </p:sp>
      <p:sp>
        <p:nvSpPr>
          <p:cNvPr id="5" name="Footer Placeholder 4">
            <a:extLst>
              <a:ext uri="{FF2B5EF4-FFF2-40B4-BE49-F238E27FC236}">
                <a16:creationId xmlns:a16="http://schemas.microsoft.com/office/drawing/2014/main" id="{80A5BE0B-CA52-5441-B05F-9324706BBE66}"/>
              </a:ext>
            </a:extLst>
          </p:cNvPr>
          <p:cNvSpPr>
            <a:spLocks noGrp="1"/>
          </p:cNvSpPr>
          <p:nvPr>
            <p:ph type="ftr" sz="quarter" idx="15"/>
          </p:nvPr>
        </p:nvSpPr>
        <p:spPr/>
        <p:txBody>
          <a:bodyPr/>
          <a:lstStyle/>
          <a:p>
            <a:r>
              <a:rPr lang="en-GB"/>
              <a:t>CERN Industry Webinar</a:t>
            </a:r>
            <a:endParaRPr lang="en-US" dirty="0"/>
          </a:p>
        </p:txBody>
      </p:sp>
      <p:sp>
        <p:nvSpPr>
          <p:cNvPr id="6" name="Slide Number Placeholder 5">
            <a:extLst>
              <a:ext uri="{FF2B5EF4-FFF2-40B4-BE49-F238E27FC236}">
                <a16:creationId xmlns:a16="http://schemas.microsoft.com/office/drawing/2014/main" id="{3DB8047A-5275-7649-A733-0A42379D6863}"/>
              </a:ext>
            </a:extLst>
          </p:cNvPr>
          <p:cNvSpPr>
            <a:spLocks noGrp="1"/>
          </p:cNvSpPr>
          <p:nvPr>
            <p:ph type="sldNum" sz="quarter" idx="16"/>
          </p:nvPr>
        </p:nvSpPr>
        <p:spPr/>
        <p:txBody>
          <a:bodyPr/>
          <a:lstStyle/>
          <a:p>
            <a:fld id="{36B5EA5A-BC32-A742-B11B-8E7414D5B535}" type="slidenum">
              <a:rPr lang="en-US" smtClean="0"/>
              <a:pPr/>
              <a:t>19</a:t>
            </a:fld>
            <a:endParaRPr lang="en-US" dirty="0"/>
          </a:p>
        </p:txBody>
      </p:sp>
      <p:sp>
        <p:nvSpPr>
          <p:cNvPr id="11" name="TextBox 10">
            <a:extLst>
              <a:ext uri="{FF2B5EF4-FFF2-40B4-BE49-F238E27FC236}">
                <a16:creationId xmlns:a16="http://schemas.microsoft.com/office/drawing/2014/main" id="{001F46DD-9DD1-8644-8FBE-3C6B3F026EF7}"/>
              </a:ext>
            </a:extLst>
          </p:cNvPr>
          <p:cNvSpPr txBox="1"/>
          <p:nvPr/>
        </p:nvSpPr>
        <p:spPr>
          <a:xfrm>
            <a:off x="4259262" y="1592263"/>
            <a:ext cx="367347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Meeting the specified and financial, technical, environmental and delivery requirements</a:t>
            </a:r>
            <a:endParaRPr lang="en-US" dirty="0">
              <a:solidFill>
                <a:schemeClr val="bg1"/>
              </a:solidFill>
            </a:endParaRPr>
          </a:p>
        </p:txBody>
      </p:sp>
      <p:sp>
        <p:nvSpPr>
          <p:cNvPr id="12" name="TextBox 11">
            <a:extLst>
              <a:ext uri="{FF2B5EF4-FFF2-40B4-BE49-F238E27FC236}">
                <a16:creationId xmlns:a16="http://schemas.microsoft.com/office/drawing/2014/main" id="{CC1BFE7D-FC32-264A-AF00-3B2A7EE923C0}"/>
              </a:ext>
            </a:extLst>
          </p:cNvPr>
          <p:cNvSpPr txBox="1"/>
          <p:nvPr/>
        </p:nvSpPr>
        <p:spPr>
          <a:xfrm>
            <a:off x="8075613" y="1592263"/>
            <a:ext cx="3708400"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Keep overall costs for CERN as low as possible and to ensure the most advantageous use of CERN’s resources</a:t>
            </a:r>
          </a:p>
        </p:txBody>
      </p:sp>
      <p:sp>
        <p:nvSpPr>
          <p:cNvPr id="13" name="TextBox 12">
            <a:extLst>
              <a:ext uri="{FF2B5EF4-FFF2-40B4-BE49-F238E27FC236}">
                <a16:creationId xmlns:a16="http://schemas.microsoft.com/office/drawing/2014/main" id="{020C0DA9-3F75-5940-A192-7E2E1A84A481}"/>
              </a:ext>
            </a:extLst>
          </p:cNvPr>
          <p:cNvSpPr txBox="1"/>
          <p:nvPr/>
        </p:nvSpPr>
        <p:spPr>
          <a:xfrm>
            <a:off x="4259263" y="3968750"/>
            <a:ext cx="367347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While achieving balanced industrial return for CERN Member States </a:t>
            </a:r>
            <a:endParaRPr lang="en-US" dirty="0">
              <a:solidFill>
                <a:schemeClr val="bg1"/>
              </a:solidFill>
            </a:endParaRPr>
          </a:p>
        </p:txBody>
      </p:sp>
      <p:sp>
        <p:nvSpPr>
          <p:cNvPr id="14" name="TextBox 13">
            <a:extLst>
              <a:ext uri="{FF2B5EF4-FFF2-40B4-BE49-F238E27FC236}">
                <a16:creationId xmlns:a16="http://schemas.microsoft.com/office/drawing/2014/main" id="{57C60059-AE24-2541-8796-3094669408F1}"/>
              </a:ext>
            </a:extLst>
          </p:cNvPr>
          <p:cNvSpPr txBox="1"/>
          <p:nvPr/>
        </p:nvSpPr>
        <p:spPr>
          <a:xfrm>
            <a:off x="8081867" y="3964203"/>
            <a:ext cx="370214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Respecting CERN </a:t>
            </a:r>
          </a:p>
          <a:p>
            <a:pPr algn="ctr"/>
            <a:r>
              <a:rPr lang="en-GB" dirty="0">
                <a:solidFill>
                  <a:schemeClr val="bg1"/>
                </a:solidFill>
              </a:rPr>
              <a:t>Procurement Rules</a:t>
            </a:r>
          </a:p>
        </p:txBody>
      </p:sp>
      <p:grpSp>
        <p:nvGrpSpPr>
          <p:cNvPr id="15" name="Group 14">
            <a:extLst>
              <a:ext uri="{FF2B5EF4-FFF2-40B4-BE49-F238E27FC236}">
                <a16:creationId xmlns:a16="http://schemas.microsoft.com/office/drawing/2014/main" id="{0D5467D0-3BE7-0A44-ACF3-F8EA67C3BAAB}"/>
              </a:ext>
            </a:extLst>
          </p:cNvPr>
          <p:cNvGrpSpPr/>
          <p:nvPr/>
        </p:nvGrpSpPr>
        <p:grpSpPr>
          <a:xfrm>
            <a:off x="-1" y="0"/>
            <a:ext cx="12187669" cy="98854"/>
            <a:chOff x="-1" y="0"/>
            <a:chExt cx="12187669" cy="98854"/>
          </a:xfrm>
        </p:grpSpPr>
        <p:sp>
          <p:nvSpPr>
            <p:cNvPr id="16" name="Rectangle 15">
              <a:extLst>
                <a:ext uri="{FF2B5EF4-FFF2-40B4-BE49-F238E27FC236}">
                  <a16:creationId xmlns:a16="http://schemas.microsoft.com/office/drawing/2014/main" id="{E869A461-AE34-6F42-AC83-43E342BEC0C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B353DAA-F419-DA42-AB6C-6C002A2F3D4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9E6BACF1-2C20-9B41-88FD-49EBAB072F3A}"/>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B8482717-C99F-DC41-B047-D149B16924D3}"/>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197305E7-F098-BC4D-89C5-D6229283EC1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4E204734-B424-F343-8BF6-584AE69185D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363448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FEE683DB-1868-DB4C-8988-CB9FA22A8DE8}"/>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3658"/>
            <a:ext cx="12192000" cy="6351588"/>
          </a:xfrm>
        </p:spPr>
      </p:pic>
      <p:sp>
        <p:nvSpPr>
          <p:cNvPr id="8" name="Rectangle 7">
            <a:extLst>
              <a:ext uri="{FF2B5EF4-FFF2-40B4-BE49-F238E27FC236}">
                <a16:creationId xmlns:a16="http://schemas.microsoft.com/office/drawing/2014/main" id="{FEFCC37A-3974-3F4D-821B-7EE7260498D6}"/>
              </a:ext>
            </a:extLst>
          </p:cNvPr>
          <p:cNvSpPr/>
          <p:nvPr/>
        </p:nvSpPr>
        <p:spPr>
          <a:xfrm>
            <a:off x="7301345" y="9205"/>
            <a:ext cx="4886324" cy="6350851"/>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 name="Content Placeholder 2">
            <a:extLst>
              <a:ext uri="{FF2B5EF4-FFF2-40B4-BE49-F238E27FC236}">
                <a16:creationId xmlns:a16="http://schemas.microsoft.com/office/drawing/2014/main" id="{883DF000-D2C7-0B4C-BC01-60A9ED6C548D}"/>
              </a:ext>
            </a:extLst>
          </p:cNvPr>
          <p:cNvSpPr>
            <a:spLocks noGrp="1"/>
          </p:cNvSpPr>
          <p:nvPr>
            <p:ph idx="1"/>
          </p:nvPr>
        </p:nvSpPr>
        <p:spPr>
          <a:xfrm>
            <a:off x="7519953" y="808211"/>
            <a:ext cx="4449108" cy="4608512"/>
          </a:xfrm>
        </p:spPr>
        <p:txBody>
          <a:bodyPr/>
          <a:lstStyle/>
          <a:p>
            <a:pPr marL="36513">
              <a:lnSpc>
                <a:spcPct val="100000"/>
              </a:lnSpc>
            </a:pPr>
            <a:r>
              <a:rPr lang="en-GB" sz="1600" dirty="0">
                <a:solidFill>
                  <a:schemeClr val="bg1"/>
                </a:solidFill>
              </a:rPr>
              <a:t>14:00 –14:05 </a:t>
            </a:r>
          </a:p>
          <a:p>
            <a:pPr marL="0" indent="0">
              <a:lnSpc>
                <a:spcPct val="100000"/>
              </a:lnSpc>
              <a:spcBef>
                <a:spcPts val="0"/>
              </a:spcBef>
              <a:buNone/>
            </a:pPr>
            <a:r>
              <a:rPr lang="en-GB" sz="1600" dirty="0">
                <a:solidFill>
                  <a:schemeClr val="bg1"/>
                </a:solidFill>
              </a:rPr>
              <a:t>Welcome, agenda (</a:t>
            </a:r>
            <a:r>
              <a:rPr lang="en-GB" sz="1600" dirty="0" err="1">
                <a:solidFill>
                  <a:schemeClr val="bg1"/>
                </a:solidFill>
              </a:rPr>
              <a:t>A.Horridge</a:t>
            </a:r>
            <a:r>
              <a:rPr lang="en-GB" sz="1600" dirty="0">
                <a:solidFill>
                  <a:schemeClr val="bg1"/>
                </a:solidFill>
              </a:rPr>
              <a:t>)</a:t>
            </a:r>
            <a:endParaRPr lang="fr-CH" sz="1600" dirty="0">
              <a:solidFill>
                <a:schemeClr val="bg1"/>
              </a:solidFill>
            </a:endParaRPr>
          </a:p>
          <a:p>
            <a:pPr marL="36513">
              <a:lnSpc>
                <a:spcPct val="100000"/>
              </a:lnSpc>
            </a:pPr>
            <a:r>
              <a:rPr lang="en-GB" sz="1600" dirty="0">
                <a:solidFill>
                  <a:schemeClr val="bg1"/>
                </a:solidFill>
              </a:rPr>
              <a:t>14:05 –14:20 </a:t>
            </a:r>
          </a:p>
          <a:p>
            <a:pPr marL="0" indent="0">
              <a:lnSpc>
                <a:spcPct val="100000"/>
              </a:lnSpc>
              <a:spcBef>
                <a:spcPts val="0"/>
              </a:spcBef>
              <a:buNone/>
            </a:pPr>
            <a:r>
              <a:rPr lang="en-GB" sz="1600" dirty="0">
                <a:solidFill>
                  <a:schemeClr val="bg1"/>
                </a:solidFill>
              </a:rPr>
              <a:t>Introduction to CERN (Video)</a:t>
            </a:r>
            <a:endParaRPr lang="fr-CH" sz="1600" dirty="0">
              <a:solidFill>
                <a:schemeClr val="bg1"/>
              </a:solidFill>
            </a:endParaRPr>
          </a:p>
          <a:p>
            <a:pPr marL="36513">
              <a:lnSpc>
                <a:spcPct val="100000"/>
              </a:lnSpc>
            </a:pPr>
            <a:r>
              <a:rPr lang="en-GB" sz="1600" dirty="0">
                <a:solidFill>
                  <a:schemeClr val="bg1"/>
                </a:solidFill>
              </a:rPr>
              <a:t>14:20 – 14:50 </a:t>
            </a:r>
          </a:p>
          <a:p>
            <a:pPr marL="0" indent="0">
              <a:lnSpc>
                <a:spcPct val="100000"/>
              </a:lnSpc>
              <a:spcBef>
                <a:spcPts val="0"/>
              </a:spcBef>
              <a:buNone/>
            </a:pPr>
            <a:r>
              <a:rPr lang="en-GB" sz="1600" dirty="0">
                <a:solidFill>
                  <a:schemeClr val="bg1"/>
                </a:solidFill>
              </a:rPr>
              <a:t>Doing business with CERN (</a:t>
            </a:r>
            <a:r>
              <a:rPr lang="en-GB" sz="1600" dirty="0" err="1">
                <a:solidFill>
                  <a:schemeClr val="bg1"/>
                </a:solidFill>
              </a:rPr>
              <a:t>A.Horridge</a:t>
            </a:r>
            <a:r>
              <a:rPr lang="en-GB" sz="1600" dirty="0">
                <a:solidFill>
                  <a:schemeClr val="bg1"/>
                </a:solidFill>
              </a:rPr>
              <a:t>)</a:t>
            </a:r>
            <a:endParaRPr lang="fr-CH" sz="1600" dirty="0">
              <a:solidFill>
                <a:schemeClr val="bg1"/>
              </a:solidFill>
            </a:endParaRPr>
          </a:p>
          <a:p>
            <a:pPr marL="36513">
              <a:lnSpc>
                <a:spcPct val="100000"/>
              </a:lnSpc>
            </a:pPr>
            <a:r>
              <a:rPr lang="en-GB" sz="1600" dirty="0">
                <a:solidFill>
                  <a:schemeClr val="bg1"/>
                </a:solidFill>
              </a:rPr>
              <a:t>14:50 – 15:20 </a:t>
            </a:r>
          </a:p>
          <a:p>
            <a:pPr marL="0" indent="0">
              <a:spcBef>
                <a:spcPts val="0"/>
              </a:spcBef>
              <a:buNone/>
            </a:pPr>
            <a:r>
              <a:rPr lang="en-GB" sz="1600" dirty="0">
                <a:solidFill>
                  <a:schemeClr val="bg1"/>
                </a:solidFill>
              </a:rPr>
              <a:t>Procurement forthcoming needs (</a:t>
            </a:r>
            <a:r>
              <a:rPr lang="en-GB" sz="1600" dirty="0"/>
              <a:t>N. Azizi, C. Carayon</a:t>
            </a:r>
            <a:r>
              <a:rPr lang="en-GB" sz="1600" dirty="0">
                <a:solidFill>
                  <a:schemeClr val="bg1"/>
                </a:solidFill>
              </a:rPr>
              <a:t>)</a:t>
            </a:r>
          </a:p>
          <a:p>
            <a:pPr marL="36513"/>
            <a:r>
              <a:rPr lang="en-GB" sz="1600" dirty="0">
                <a:solidFill>
                  <a:schemeClr val="bg1"/>
                </a:solidFill>
              </a:rPr>
              <a:t>15:20 – 15:35 </a:t>
            </a:r>
          </a:p>
          <a:p>
            <a:pPr marL="0" indent="0">
              <a:spcBef>
                <a:spcPts val="0"/>
              </a:spcBef>
              <a:buNone/>
            </a:pPr>
            <a:r>
              <a:rPr lang="en-GB" sz="1600" dirty="0">
                <a:solidFill>
                  <a:schemeClr val="bg1"/>
                </a:solidFill>
              </a:rPr>
              <a:t>Typical tender process (</a:t>
            </a:r>
            <a:r>
              <a:rPr lang="en-GB" sz="1600" dirty="0" err="1">
                <a:solidFill>
                  <a:schemeClr val="bg1"/>
                </a:solidFill>
              </a:rPr>
              <a:t>A.Horridge</a:t>
            </a:r>
            <a:r>
              <a:rPr lang="en-GB" sz="1600" dirty="0">
                <a:solidFill>
                  <a:schemeClr val="bg1"/>
                </a:solidFill>
              </a:rPr>
              <a:t>)</a:t>
            </a:r>
            <a:endParaRPr lang="en-GB" sz="1600" dirty="0"/>
          </a:p>
          <a:p>
            <a:pPr marL="36513"/>
            <a:r>
              <a:rPr lang="en-GB" sz="1600" dirty="0">
                <a:solidFill>
                  <a:schemeClr val="bg1"/>
                </a:solidFill>
              </a:rPr>
              <a:t>15:35 – 15:55  </a:t>
            </a:r>
          </a:p>
          <a:p>
            <a:pPr marL="0" indent="0">
              <a:spcBef>
                <a:spcPts val="0"/>
              </a:spcBef>
              <a:buNone/>
            </a:pPr>
            <a:r>
              <a:rPr lang="en-GB" sz="1600" dirty="0">
                <a:solidFill>
                  <a:schemeClr val="bg1"/>
                </a:solidFill>
              </a:rPr>
              <a:t>Questions – Answers (</a:t>
            </a:r>
            <a:r>
              <a:rPr lang="en-GB" sz="1600" dirty="0" err="1">
                <a:solidFill>
                  <a:schemeClr val="bg1"/>
                </a:solidFill>
              </a:rPr>
              <a:t>C.Carayon</a:t>
            </a:r>
            <a:r>
              <a:rPr lang="en-GB" sz="1600" dirty="0">
                <a:solidFill>
                  <a:schemeClr val="bg1"/>
                </a:solidFill>
              </a:rPr>
              <a:t>; </a:t>
            </a:r>
            <a:r>
              <a:rPr lang="en-GB" sz="1600" dirty="0" err="1">
                <a:solidFill>
                  <a:schemeClr val="bg1"/>
                </a:solidFill>
              </a:rPr>
              <a:t>A.Horridge</a:t>
            </a:r>
            <a:r>
              <a:rPr lang="en-GB" sz="1600" dirty="0">
                <a:solidFill>
                  <a:schemeClr val="bg1"/>
                </a:solidFill>
              </a:rPr>
              <a:t>; </a:t>
            </a:r>
            <a:r>
              <a:rPr lang="en-GB" sz="1600" dirty="0"/>
              <a:t>N. Azizi; C. Lara</a:t>
            </a:r>
            <a:r>
              <a:rPr lang="en-GB" sz="1600" dirty="0">
                <a:solidFill>
                  <a:schemeClr val="bg1"/>
                </a:solidFill>
              </a:rPr>
              <a:t>)</a:t>
            </a:r>
          </a:p>
          <a:p>
            <a:pPr marL="36513"/>
            <a:r>
              <a:rPr lang="en-GB" sz="1600" dirty="0">
                <a:solidFill>
                  <a:schemeClr val="bg1"/>
                </a:solidFill>
              </a:rPr>
              <a:t>15:55 Close</a:t>
            </a:r>
          </a:p>
          <a:p>
            <a:pPr marL="0" indent="0">
              <a:lnSpc>
                <a:spcPct val="100000"/>
              </a:lnSpc>
              <a:spcBef>
                <a:spcPts val="600"/>
              </a:spcBef>
              <a:buNone/>
            </a:pPr>
            <a:endParaRPr lang="en-GB" sz="1600" dirty="0">
              <a:solidFill>
                <a:schemeClr val="bg1"/>
              </a:solidFill>
            </a:endParaRPr>
          </a:p>
        </p:txBody>
      </p:sp>
      <p:sp>
        <p:nvSpPr>
          <p:cNvPr id="4" name="Title 3">
            <a:extLst>
              <a:ext uri="{FF2B5EF4-FFF2-40B4-BE49-F238E27FC236}">
                <a16:creationId xmlns:a16="http://schemas.microsoft.com/office/drawing/2014/main" id="{07C7AA44-3B72-F141-83E5-B92055FA1591}"/>
              </a:ext>
            </a:extLst>
          </p:cNvPr>
          <p:cNvSpPr>
            <a:spLocks noGrp="1"/>
          </p:cNvSpPr>
          <p:nvPr>
            <p:ph type="title"/>
          </p:nvPr>
        </p:nvSpPr>
        <p:spPr>
          <a:xfrm>
            <a:off x="7604558" y="275340"/>
            <a:ext cx="3708400" cy="1065742"/>
          </a:xfrm>
        </p:spPr>
        <p:txBody>
          <a:bodyPr/>
          <a:lstStyle/>
          <a:p>
            <a:r>
              <a:rPr lang="en-US" sz="2800" dirty="0"/>
              <a:t>EVENT AGENDA</a:t>
            </a:r>
          </a:p>
        </p:txBody>
      </p:sp>
      <p:sp>
        <p:nvSpPr>
          <p:cNvPr id="7" name="Slide Number Placeholder 6">
            <a:extLst>
              <a:ext uri="{FF2B5EF4-FFF2-40B4-BE49-F238E27FC236}">
                <a16:creationId xmlns:a16="http://schemas.microsoft.com/office/drawing/2014/main" id="{F64288E2-D5F8-AC40-8C7F-C23722B3A9E7}"/>
              </a:ext>
            </a:extLst>
          </p:cNvPr>
          <p:cNvSpPr>
            <a:spLocks noGrp="1"/>
          </p:cNvSpPr>
          <p:nvPr>
            <p:ph type="sldNum" sz="quarter" idx="16"/>
          </p:nvPr>
        </p:nvSpPr>
        <p:spPr>
          <a:xfrm>
            <a:off x="11107546" y="6356350"/>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pSp>
        <p:nvGrpSpPr>
          <p:cNvPr id="17" name="Group 16">
            <a:extLst>
              <a:ext uri="{FF2B5EF4-FFF2-40B4-BE49-F238E27FC236}">
                <a16:creationId xmlns:a16="http://schemas.microsoft.com/office/drawing/2014/main" id="{C85CF9B4-C22C-F84A-9B59-970EA89E7DCA}"/>
              </a:ext>
            </a:extLst>
          </p:cNvPr>
          <p:cNvGrpSpPr/>
          <p:nvPr/>
        </p:nvGrpSpPr>
        <p:grpSpPr>
          <a:xfrm>
            <a:off x="0" y="3363"/>
            <a:ext cx="12187669" cy="98854"/>
            <a:chOff x="-1" y="0"/>
            <a:chExt cx="12187669" cy="98854"/>
          </a:xfrm>
        </p:grpSpPr>
        <p:sp>
          <p:nvSpPr>
            <p:cNvPr id="18" name="Rectangle 17">
              <a:extLst>
                <a:ext uri="{FF2B5EF4-FFF2-40B4-BE49-F238E27FC236}">
                  <a16:creationId xmlns:a16="http://schemas.microsoft.com/office/drawing/2014/main" id="{03F23B86-9E53-9840-9DD5-FD129824426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19" name="Rectangle 18">
              <a:extLst>
                <a:ext uri="{FF2B5EF4-FFF2-40B4-BE49-F238E27FC236}">
                  <a16:creationId xmlns:a16="http://schemas.microsoft.com/office/drawing/2014/main" id="{060689B2-DCDD-F142-B3CF-F2E2F1E8B860}"/>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0" name="Rectangle 19">
              <a:extLst>
                <a:ext uri="{FF2B5EF4-FFF2-40B4-BE49-F238E27FC236}">
                  <a16:creationId xmlns:a16="http://schemas.microsoft.com/office/drawing/2014/main" id="{C637DF67-6A4C-9F4E-AF64-5722B4E6EC3B}"/>
                </a:ext>
              </a:extLst>
            </p:cNvPr>
            <p:cNvSpPr/>
            <p:nvPr/>
          </p:nvSpPr>
          <p:spPr>
            <a:xfrm>
              <a:off x="367129" y="0"/>
              <a:ext cx="1906846" cy="98854"/>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1" name="Rectangle 20">
              <a:extLst>
                <a:ext uri="{FF2B5EF4-FFF2-40B4-BE49-F238E27FC236}">
                  <a16:creationId xmlns:a16="http://schemas.microsoft.com/office/drawing/2014/main" id="{A3AE3E0E-E1D3-0043-A936-D08EA1DE6C6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2" name="Rectangle 21">
              <a:extLst>
                <a:ext uri="{FF2B5EF4-FFF2-40B4-BE49-F238E27FC236}">
                  <a16:creationId xmlns:a16="http://schemas.microsoft.com/office/drawing/2014/main" id="{0E05BB24-65F9-7E4E-8DAF-1A31194C2424}"/>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3" name="Rectangle 22">
              <a:extLst>
                <a:ext uri="{FF2B5EF4-FFF2-40B4-BE49-F238E27FC236}">
                  <a16:creationId xmlns:a16="http://schemas.microsoft.com/office/drawing/2014/main" id="{0768F728-84B3-5A46-BA15-27A39A60E453}"/>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grpSp>
      <p:sp>
        <p:nvSpPr>
          <p:cNvPr id="2" name="Date Placeholder 1">
            <a:extLst>
              <a:ext uri="{FF2B5EF4-FFF2-40B4-BE49-F238E27FC236}">
                <a16:creationId xmlns:a16="http://schemas.microsoft.com/office/drawing/2014/main" id="{25527AA5-BFD3-0CB3-169C-9C293EB01F3F}"/>
              </a:ext>
            </a:extLst>
          </p:cNvPr>
          <p:cNvSpPr>
            <a:spLocks noGrp="1"/>
          </p:cNvSpPr>
          <p:nvPr>
            <p:ph type="dt" sz="half" idx="14"/>
          </p:nvPr>
        </p:nvSpPr>
        <p:spPr/>
        <p:txBody>
          <a:bodyPr/>
          <a:lstStyle/>
          <a:p>
            <a:fld id="{187337CF-C860-47A3-98CE-D31265BC3405}" type="datetime1">
              <a:rPr lang="en-US" smtClean="0"/>
              <a:t>6/24/2025</a:t>
            </a:fld>
            <a:endParaRPr lang="en-US" dirty="0"/>
          </a:p>
        </p:txBody>
      </p:sp>
      <p:sp>
        <p:nvSpPr>
          <p:cNvPr id="5" name="Footer Placeholder 4">
            <a:extLst>
              <a:ext uri="{FF2B5EF4-FFF2-40B4-BE49-F238E27FC236}">
                <a16:creationId xmlns:a16="http://schemas.microsoft.com/office/drawing/2014/main" id="{3D41D951-F01C-F3FD-6DC1-8EDF10A30381}"/>
              </a:ext>
            </a:extLst>
          </p:cNvPr>
          <p:cNvSpPr>
            <a:spLocks noGrp="1"/>
          </p:cNvSpPr>
          <p:nvPr>
            <p:ph type="ftr" sz="quarter" idx="15"/>
          </p:nvPr>
        </p:nvSpPr>
        <p:spPr/>
        <p:txBody>
          <a:bodyPr/>
          <a:lstStyle/>
          <a:p>
            <a:r>
              <a:rPr lang="en-GB"/>
              <a:t>CERN Industry Webinar</a:t>
            </a:r>
            <a:endParaRPr lang="en-US" dirty="0"/>
          </a:p>
        </p:txBody>
      </p:sp>
    </p:spTree>
    <p:extLst>
      <p:ext uri="{BB962C8B-B14F-4D97-AF65-F5344CB8AC3E}">
        <p14:creationId xmlns:p14="http://schemas.microsoft.com/office/powerpoint/2010/main" val="7735271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t>Principles of the Procurement Rules (1/4) </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fld id="{36B4C922-CD06-4E57-9C50-043C9F7444F7}" type="datetime1">
              <a:rPr lang="en-US" smtClean="0"/>
              <a:t>6/24/2025</a:t>
            </a:fld>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GB"/>
              <a:t>CERN Industry Webinar</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20</a:t>
            </a:fld>
            <a:endParaRPr lang="en-US" dirty="0"/>
          </a:p>
        </p:txBody>
      </p:sp>
      <p:grpSp>
        <p:nvGrpSpPr>
          <p:cNvPr id="51" name="Group 50">
            <a:extLst>
              <a:ext uri="{FF2B5EF4-FFF2-40B4-BE49-F238E27FC236}">
                <a16:creationId xmlns:a16="http://schemas.microsoft.com/office/drawing/2014/main" id="{F3E4049E-1CEF-DB48-9262-A22E50FAF757}"/>
              </a:ext>
            </a:extLst>
          </p:cNvPr>
          <p:cNvGrpSpPr/>
          <p:nvPr/>
        </p:nvGrpSpPr>
        <p:grpSpPr>
          <a:xfrm>
            <a:off x="2306518" y="1274614"/>
            <a:ext cx="7529537" cy="1364068"/>
            <a:chOff x="4254476" y="1592263"/>
            <a:chExt cx="7529537" cy="1364068"/>
          </a:xfrm>
        </p:grpSpPr>
        <p:sp>
          <p:nvSpPr>
            <p:cNvPr id="29" name="Rectangle 28">
              <a:extLst>
                <a:ext uri="{FF2B5EF4-FFF2-40B4-BE49-F238E27FC236}">
                  <a16:creationId xmlns:a16="http://schemas.microsoft.com/office/drawing/2014/main" id="{91883A14-4496-5947-BFB6-F81E1169B5A1}"/>
                </a:ext>
              </a:extLst>
            </p:cNvPr>
            <p:cNvSpPr/>
            <p:nvPr/>
          </p:nvSpPr>
          <p:spPr>
            <a:xfrm>
              <a:off x="4254476" y="1592263"/>
              <a:ext cx="7529537" cy="1364068"/>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9" name="Oval 38">
              <a:extLst>
                <a:ext uri="{FF2B5EF4-FFF2-40B4-BE49-F238E27FC236}">
                  <a16:creationId xmlns:a16="http://schemas.microsoft.com/office/drawing/2014/main" id="{BEAB1B18-4A6D-D447-9D77-4076D0D3EBC0}"/>
                </a:ext>
              </a:extLst>
            </p:cNvPr>
            <p:cNvSpPr/>
            <p:nvPr/>
          </p:nvSpPr>
          <p:spPr>
            <a:xfrm>
              <a:off x="4530749" y="1909913"/>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0A810F3D-2DAF-F343-B605-CF0984068105}"/>
                </a:ext>
              </a:extLst>
            </p:cNvPr>
            <p:cNvSpPr txBox="1"/>
            <p:nvPr/>
          </p:nvSpPr>
          <p:spPr>
            <a:xfrm>
              <a:off x="4695737" y="2012687"/>
              <a:ext cx="385042" cy="523220"/>
            </a:xfrm>
            <a:prstGeom prst="rect">
              <a:avLst/>
            </a:prstGeom>
            <a:noFill/>
          </p:spPr>
          <p:txBody>
            <a:bodyPr wrap="none" rtlCol="0">
              <a:spAutoFit/>
            </a:bodyPr>
            <a:lstStyle/>
            <a:p>
              <a:r>
                <a:rPr lang="en-US" sz="2800" b="1" dirty="0">
                  <a:solidFill>
                    <a:schemeClr val="bg1"/>
                  </a:solidFill>
                </a:rPr>
                <a:t>1</a:t>
              </a:r>
            </a:p>
          </p:txBody>
        </p:sp>
        <p:sp>
          <p:nvSpPr>
            <p:cNvPr id="48" name="TextBox 47">
              <a:extLst>
                <a:ext uri="{FF2B5EF4-FFF2-40B4-BE49-F238E27FC236}">
                  <a16:creationId xmlns:a16="http://schemas.microsoft.com/office/drawing/2014/main" id="{7FA33441-3835-034B-9248-0D3ADB80E0F4}"/>
                </a:ext>
              </a:extLst>
            </p:cNvPr>
            <p:cNvSpPr txBox="1"/>
            <p:nvPr/>
          </p:nvSpPr>
          <p:spPr>
            <a:xfrm>
              <a:off x="6167438" y="2100284"/>
              <a:ext cx="5422027" cy="415498"/>
            </a:xfrm>
            <a:prstGeom prst="rect">
              <a:avLst/>
            </a:prstGeom>
            <a:noFill/>
          </p:spPr>
          <p:txBody>
            <a:bodyPr wrap="square" lIns="0" rtlCol="0" anchor="ctr" anchorCtr="0">
              <a:spAutoFit/>
            </a:bodyPr>
            <a:lstStyle/>
            <a:p>
              <a:r>
                <a:rPr lang="en-US" sz="2100" b="1" dirty="0"/>
                <a:t>Transparency and Impartiality</a:t>
              </a:r>
              <a:endParaRPr lang="en-US" sz="2100" dirty="0"/>
            </a:p>
          </p:txBody>
        </p:sp>
      </p:grpSp>
      <p:grpSp>
        <p:nvGrpSpPr>
          <p:cNvPr id="52" name="Group 51">
            <a:extLst>
              <a:ext uri="{FF2B5EF4-FFF2-40B4-BE49-F238E27FC236}">
                <a16:creationId xmlns:a16="http://schemas.microsoft.com/office/drawing/2014/main" id="{3CE3F8A3-81F0-D04E-9BF8-45ECEE3B320F}"/>
              </a:ext>
            </a:extLst>
          </p:cNvPr>
          <p:cNvGrpSpPr/>
          <p:nvPr/>
        </p:nvGrpSpPr>
        <p:grpSpPr>
          <a:xfrm>
            <a:off x="2306518" y="2900596"/>
            <a:ext cx="7529537" cy="1364068"/>
            <a:chOff x="4254476" y="3166679"/>
            <a:chExt cx="7529537" cy="1364068"/>
          </a:xfrm>
        </p:grpSpPr>
        <p:sp>
          <p:nvSpPr>
            <p:cNvPr id="43" name="Rectangle 42">
              <a:extLst>
                <a:ext uri="{FF2B5EF4-FFF2-40B4-BE49-F238E27FC236}">
                  <a16:creationId xmlns:a16="http://schemas.microsoft.com/office/drawing/2014/main" id="{76A76111-A9D9-0C46-970E-87203F46212F}"/>
                </a:ext>
              </a:extLst>
            </p:cNvPr>
            <p:cNvSpPr/>
            <p:nvPr/>
          </p:nvSpPr>
          <p:spPr>
            <a:xfrm>
              <a:off x="4254476" y="3166679"/>
              <a:ext cx="7529537" cy="1364068"/>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44" name="Oval 43">
              <a:extLst>
                <a:ext uri="{FF2B5EF4-FFF2-40B4-BE49-F238E27FC236}">
                  <a16:creationId xmlns:a16="http://schemas.microsoft.com/office/drawing/2014/main" id="{D3F9231D-FB7C-A840-A0F9-1BFE9B42F10B}"/>
                </a:ext>
              </a:extLst>
            </p:cNvPr>
            <p:cNvSpPr/>
            <p:nvPr/>
          </p:nvSpPr>
          <p:spPr>
            <a:xfrm>
              <a:off x="4530749" y="3484329"/>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26E0B8AC-A2CA-3943-9388-5E6C4889B69A}"/>
                </a:ext>
              </a:extLst>
            </p:cNvPr>
            <p:cNvSpPr txBox="1"/>
            <p:nvPr/>
          </p:nvSpPr>
          <p:spPr>
            <a:xfrm>
              <a:off x="4695737" y="3621481"/>
              <a:ext cx="385042" cy="523220"/>
            </a:xfrm>
            <a:prstGeom prst="rect">
              <a:avLst/>
            </a:prstGeom>
            <a:noFill/>
          </p:spPr>
          <p:txBody>
            <a:bodyPr wrap="none" rtlCol="0">
              <a:spAutoFit/>
            </a:bodyPr>
            <a:lstStyle/>
            <a:p>
              <a:r>
                <a:rPr lang="en-US" sz="2800" b="1" dirty="0">
                  <a:solidFill>
                    <a:schemeClr val="bg1"/>
                  </a:solidFill>
                </a:rPr>
                <a:t>2</a:t>
              </a:r>
            </a:p>
          </p:txBody>
        </p:sp>
        <p:sp>
          <p:nvSpPr>
            <p:cNvPr id="49" name="TextBox 48">
              <a:extLst>
                <a:ext uri="{FF2B5EF4-FFF2-40B4-BE49-F238E27FC236}">
                  <a16:creationId xmlns:a16="http://schemas.microsoft.com/office/drawing/2014/main" id="{B746506D-5069-6F42-8185-7D1930A38F55}"/>
                </a:ext>
              </a:extLst>
            </p:cNvPr>
            <p:cNvSpPr txBox="1"/>
            <p:nvPr/>
          </p:nvSpPr>
          <p:spPr>
            <a:xfrm>
              <a:off x="6167438" y="3660952"/>
              <a:ext cx="5422027" cy="415498"/>
            </a:xfrm>
            <a:prstGeom prst="rect">
              <a:avLst/>
            </a:prstGeom>
            <a:noFill/>
          </p:spPr>
          <p:txBody>
            <a:bodyPr wrap="square" lIns="0" rtlCol="0" anchor="ctr" anchorCtr="0">
              <a:spAutoFit/>
            </a:bodyPr>
            <a:lstStyle/>
            <a:p>
              <a:r>
                <a:rPr lang="en-US" sz="2100" b="1" dirty="0"/>
                <a:t>Tenders open to Member States only</a:t>
              </a:r>
              <a:endParaRPr lang="en-US" sz="2100" dirty="0"/>
            </a:p>
          </p:txBody>
        </p:sp>
      </p:grpSp>
      <p:grpSp>
        <p:nvGrpSpPr>
          <p:cNvPr id="53" name="Group 52">
            <a:extLst>
              <a:ext uri="{FF2B5EF4-FFF2-40B4-BE49-F238E27FC236}">
                <a16:creationId xmlns:a16="http://schemas.microsoft.com/office/drawing/2014/main" id="{AB1E4B80-B53F-2D47-9C67-F9F34C715E6F}"/>
              </a:ext>
            </a:extLst>
          </p:cNvPr>
          <p:cNvGrpSpPr/>
          <p:nvPr/>
        </p:nvGrpSpPr>
        <p:grpSpPr>
          <a:xfrm>
            <a:off x="2306518" y="4526577"/>
            <a:ext cx="7529537" cy="1364068"/>
            <a:chOff x="4254476" y="4844226"/>
            <a:chExt cx="7529537" cy="1364068"/>
          </a:xfrm>
        </p:grpSpPr>
        <p:sp>
          <p:nvSpPr>
            <p:cNvPr id="37" name="Rectangle 36">
              <a:extLst>
                <a:ext uri="{FF2B5EF4-FFF2-40B4-BE49-F238E27FC236}">
                  <a16:creationId xmlns:a16="http://schemas.microsoft.com/office/drawing/2014/main" id="{3E161466-C9E4-124D-943D-07A6AB8DB0FA}"/>
                </a:ext>
              </a:extLst>
            </p:cNvPr>
            <p:cNvSpPr/>
            <p:nvPr/>
          </p:nvSpPr>
          <p:spPr>
            <a:xfrm>
              <a:off x="4254476" y="4844226"/>
              <a:ext cx="7529537" cy="1364068"/>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BC8D7F3F-099C-BC4C-A62F-4D5255CD3AE3}"/>
                </a:ext>
              </a:extLst>
            </p:cNvPr>
            <p:cNvSpPr/>
            <p:nvPr/>
          </p:nvSpPr>
          <p:spPr>
            <a:xfrm>
              <a:off x="4530749" y="5161876"/>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A89C7B4A-C511-5A44-A033-402F6B9E35BF}"/>
                </a:ext>
              </a:extLst>
            </p:cNvPr>
            <p:cNvSpPr txBox="1"/>
            <p:nvPr/>
          </p:nvSpPr>
          <p:spPr>
            <a:xfrm>
              <a:off x="4695737" y="5278401"/>
              <a:ext cx="385042" cy="523220"/>
            </a:xfrm>
            <a:prstGeom prst="rect">
              <a:avLst/>
            </a:prstGeom>
            <a:noFill/>
          </p:spPr>
          <p:txBody>
            <a:bodyPr wrap="none" rtlCol="0">
              <a:spAutoFit/>
            </a:bodyPr>
            <a:lstStyle/>
            <a:p>
              <a:r>
                <a:rPr lang="en-US" sz="2800" b="1" dirty="0">
                  <a:solidFill>
                    <a:schemeClr val="bg1"/>
                  </a:solidFill>
                </a:rPr>
                <a:t>3</a:t>
              </a:r>
            </a:p>
          </p:txBody>
        </p:sp>
        <p:sp>
          <p:nvSpPr>
            <p:cNvPr id="50" name="TextBox 49">
              <a:extLst>
                <a:ext uri="{FF2B5EF4-FFF2-40B4-BE49-F238E27FC236}">
                  <a16:creationId xmlns:a16="http://schemas.microsoft.com/office/drawing/2014/main" id="{FF2B0949-878A-F440-AB0C-42E32A7ED078}"/>
                </a:ext>
              </a:extLst>
            </p:cNvPr>
            <p:cNvSpPr txBox="1"/>
            <p:nvPr/>
          </p:nvSpPr>
          <p:spPr>
            <a:xfrm>
              <a:off x="6167438" y="5190665"/>
              <a:ext cx="5422027" cy="738664"/>
            </a:xfrm>
            <a:prstGeom prst="rect">
              <a:avLst/>
            </a:prstGeom>
            <a:noFill/>
          </p:spPr>
          <p:txBody>
            <a:bodyPr wrap="square" lIns="0" rtlCol="0" anchor="ctr" anchorCtr="0">
              <a:spAutoFit/>
            </a:bodyPr>
            <a:lstStyle/>
            <a:p>
              <a:r>
                <a:rPr lang="en-US" sz="2100" b="1" dirty="0"/>
                <a:t>Objectivity and equal treatment: </a:t>
              </a:r>
              <a:r>
                <a:rPr lang="en-US" sz="2100" dirty="0"/>
                <a:t>tendering packages are objective and impartial</a:t>
              </a:r>
              <a:endParaRPr lang="en-US" sz="2100" b="1" dirty="0"/>
            </a:p>
          </p:txBody>
        </p:sp>
      </p:grpSp>
      <p:grpSp>
        <p:nvGrpSpPr>
          <p:cNvPr id="21" name="Group 20">
            <a:extLst>
              <a:ext uri="{FF2B5EF4-FFF2-40B4-BE49-F238E27FC236}">
                <a16:creationId xmlns:a16="http://schemas.microsoft.com/office/drawing/2014/main" id="{E739A214-815E-7B45-AF30-A103EF780509}"/>
              </a:ext>
            </a:extLst>
          </p:cNvPr>
          <p:cNvGrpSpPr/>
          <p:nvPr/>
        </p:nvGrpSpPr>
        <p:grpSpPr>
          <a:xfrm>
            <a:off x="-1" y="0"/>
            <a:ext cx="12187669" cy="98854"/>
            <a:chOff x="-1" y="0"/>
            <a:chExt cx="12187669" cy="98854"/>
          </a:xfrm>
        </p:grpSpPr>
        <p:sp>
          <p:nvSpPr>
            <p:cNvPr id="22" name="Rectangle 21">
              <a:extLst>
                <a:ext uri="{FF2B5EF4-FFF2-40B4-BE49-F238E27FC236}">
                  <a16:creationId xmlns:a16="http://schemas.microsoft.com/office/drawing/2014/main" id="{BED22E34-E6F0-1242-BBEE-A6D112333D5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89DF81DB-F944-C84E-9A61-F39EE65B03CB}"/>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6D22DB29-B8D3-4945-94B0-DC7238A616A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55B93769-A3BF-5C4F-AA20-A25A77D61A5F}"/>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04394BA3-CBEC-6C46-BDD8-0BCAE30B854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5D81EEAD-1F9B-2445-9476-58938B02435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636012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ppt_x"/>
                                          </p:val>
                                        </p:tav>
                                        <p:tav tm="100000">
                                          <p:val>
                                            <p:strVal val="#ppt_x"/>
                                          </p:val>
                                        </p:tav>
                                      </p:tavLst>
                                    </p:anim>
                                    <p:anim calcmode="lin" valueType="num">
                                      <p:cBhvr additive="base">
                                        <p:cTn id="14"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fill="hold"/>
                                        <p:tgtEl>
                                          <p:spTgt spid="53"/>
                                        </p:tgtEl>
                                        <p:attrNameLst>
                                          <p:attrName>ppt_x</p:attrName>
                                        </p:attrNameLst>
                                      </p:cBhvr>
                                      <p:tavLst>
                                        <p:tav tm="0">
                                          <p:val>
                                            <p:strVal val="#ppt_x"/>
                                          </p:val>
                                        </p:tav>
                                        <p:tav tm="100000">
                                          <p:val>
                                            <p:strVal val="#ppt_x"/>
                                          </p:val>
                                        </p:tav>
                                      </p:tavLst>
                                    </p:anim>
                                    <p:anim calcmode="lin" valueType="num">
                                      <p:cBhvr additive="base">
                                        <p:cTn id="20"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BAED7-37D7-D94B-B0FD-8356390FB6B4}"/>
              </a:ext>
            </a:extLst>
          </p:cNvPr>
          <p:cNvSpPr>
            <a:spLocks noGrp="1"/>
          </p:cNvSpPr>
          <p:nvPr>
            <p:ph type="title"/>
          </p:nvPr>
        </p:nvSpPr>
        <p:spPr/>
        <p:txBody>
          <a:bodyPr/>
          <a:lstStyle/>
          <a:p>
            <a:r>
              <a:rPr lang="en-US" dirty="0"/>
              <a:t>Principles of the Procurement Rules (2/4) </a:t>
            </a:r>
          </a:p>
        </p:txBody>
      </p:sp>
      <p:sp>
        <p:nvSpPr>
          <p:cNvPr id="4" name="Date Placeholder 3">
            <a:extLst>
              <a:ext uri="{FF2B5EF4-FFF2-40B4-BE49-F238E27FC236}">
                <a16:creationId xmlns:a16="http://schemas.microsoft.com/office/drawing/2014/main" id="{669918F7-FC3C-7D4D-B2E7-F8EC3FA7B37D}"/>
              </a:ext>
            </a:extLst>
          </p:cNvPr>
          <p:cNvSpPr>
            <a:spLocks noGrp="1"/>
          </p:cNvSpPr>
          <p:nvPr>
            <p:ph type="dt" sz="half" idx="14"/>
          </p:nvPr>
        </p:nvSpPr>
        <p:spPr/>
        <p:txBody>
          <a:bodyPr/>
          <a:lstStyle/>
          <a:p>
            <a:fld id="{9663EF06-3E19-4CEC-BF32-85A1AE10D3E1}" type="datetime1">
              <a:rPr lang="en-US" smtClean="0"/>
              <a:t>6/24/2025</a:t>
            </a:fld>
            <a:endParaRPr lang="en-US" dirty="0"/>
          </a:p>
        </p:txBody>
      </p:sp>
      <p:sp>
        <p:nvSpPr>
          <p:cNvPr id="5" name="Footer Placeholder 4">
            <a:extLst>
              <a:ext uri="{FF2B5EF4-FFF2-40B4-BE49-F238E27FC236}">
                <a16:creationId xmlns:a16="http://schemas.microsoft.com/office/drawing/2014/main" id="{F09B8EAE-BCFB-F74D-ABAC-42D1EEE63B42}"/>
              </a:ext>
            </a:extLst>
          </p:cNvPr>
          <p:cNvSpPr>
            <a:spLocks noGrp="1"/>
          </p:cNvSpPr>
          <p:nvPr>
            <p:ph type="ftr" sz="quarter" idx="15"/>
          </p:nvPr>
        </p:nvSpPr>
        <p:spPr/>
        <p:txBody>
          <a:bodyPr/>
          <a:lstStyle/>
          <a:p>
            <a:r>
              <a:rPr lang="en-GB"/>
              <a:t>CERN Industry Webinar</a:t>
            </a:r>
            <a:endParaRPr lang="en-US" dirty="0"/>
          </a:p>
        </p:txBody>
      </p:sp>
      <p:sp>
        <p:nvSpPr>
          <p:cNvPr id="6" name="Slide Number Placeholder 5">
            <a:extLst>
              <a:ext uri="{FF2B5EF4-FFF2-40B4-BE49-F238E27FC236}">
                <a16:creationId xmlns:a16="http://schemas.microsoft.com/office/drawing/2014/main" id="{B0F4BFA1-8ADF-EA47-BB2E-411097EF7B34}"/>
              </a:ext>
            </a:extLst>
          </p:cNvPr>
          <p:cNvSpPr>
            <a:spLocks noGrp="1"/>
          </p:cNvSpPr>
          <p:nvPr>
            <p:ph type="sldNum" sz="quarter" idx="16"/>
          </p:nvPr>
        </p:nvSpPr>
        <p:spPr/>
        <p:txBody>
          <a:bodyPr/>
          <a:lstStyle/>
          <a:p>
            <a:fld id="{36B5EA5A-BC32-A742-B11B-8E7414D5B535}" type="slidenum">
              <a:rPr lang="en-US" smtClean="0"/>
              <a:pPr/>
              <a:t>21</a:t>
            </a:fld>
            <a:endParaRPr lang="en-US" dirty="0"/>
          </a:p>
        </p:txBody>
      </p:sp>
      <p:grpSp>
        <p:nvGrpSpPr>
          <p:cNvPr id="7" name="Group 6"/>
          <p:cNvGrpSpPr/>
          <p:nvPr/>
        </p:nvGrpSpPr>
        <p:grpSpPr>
          <a:xfrm>
            <a:off x="407988" y="2472456"/>
            <a:ext cx="6210876" cy="2016125"/>
            <a:chOff x="407988" y="3968750"/>
            <a:chExt cx="6210876" cy="2016125"/>
          </a:xfrm>
        </p:grpSpPr>
        <p:sp>
          <p:nvSpPr>
            <p:cNvPr id="13" name="Pentagon 12">
              <a:extLst>
                <a:ext uri="{FF2B5EF4-FFF2-40B4-BE49-F238E27FC236}">
                  <a16:creationId xmlns:a16="http://schemas.microsoft.com/office/drawing/2014/main" id="{406CC4B1-86F6-FD49-B37A-AE0F38F8D83C}"/>
                </a:ext>
              </a:extLst>
            </p:cNvPr>
            <p:cNvSpPr/>
            <p:nvPr/>
          </p:nvSpPr>
          <p:spPr>
            <a:xfrm>
              <a:off x="407988" y="3968750"/>
              <a:ext cx="6210876" cy="2016125"/>
            </a:xfrm>
            <a:prstGeom prst="homePlate">
              <a:avLst>
                <a:gd name="adj" fmla="val 22102"/>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vert="horz" lIns="914400" tIns="0" rIns="91440" bIns="91440" rtlCol="0" anchor="ctr" anchorCtr="0"/>
            <a:lstStyle/>
            <a:p>
              <a:endParaRPr lang="en-US" sz="1333" dirty="0">
                <a:solidFill>
                  <a:srgbClr val="FFFFFF"/>
                </a:solidFill>
                <a:latin typeface="Source Sans Pro" charset="0"/>
              </a:endParaRPr>
            </a:p>
          </p:txBody>
        </p:sp>
        <p:sp>
          <p:nvSpPr>
            <p:cNvPr id="28" name="TextBox 27">
              <a:extLst>
                <a:ext uri="{FF2B5EF4-FFF2-40B4-BE49-F238E27FC236}">
                  <a16:creationId xmlns:a16="http://schemas.microsoft.com/office/drawing/2014/main" id="{EAFD1A99-3E5F-004E-8B60-E4FDE13B2A60}"/>
                </a:ext>
              </a:extLst>
            </p:cNvPr>
            <p:cNvSpPr txBox="1"/>
            <p:nvPr/>
          </p:nvSpPr>
          <p:spPr>
            <a:xfrm>
              <a:off x="873542" y="4452037"/>
              <a:ext cx="5293896" cy="1200329"/>
            </a:xfrm>
            <a:prstGeom prst="rect">
              <a:avLst/>
            </a:prstGeom>
            <a:noFill/>
          </p:spPr>
          <p:txBody>
            <a:bodyPr wrap="square" lIns="0" rtlCol="0" anchor="ctr" anchorCtr="0">
              <a:spAutoFit/>
            </a:bodyPr>
            <a:lstStyle/>
            <a:p>
              <a:r>
                <a:rPr lang="en-US" sz="2400" b="1" dirty="0">
                  <a:solidFill>
                    <a:schemeClr val="bg1"/>
                  </a:solidFill>
                </a:rPr>
                <a:t>Selective tendering procedures: </a:t>
              </a:r>
              <a:r>
                <a:rPr lang="en-US" sz="2400" dirty="0">
                  <a:solidFill>
                    <a:schemeClr val="bg1"/>
                  </a:solidFill>
                </a:rPr>
                <a:t>CERN’s tendering procedures are not open to any interested firms</a:t>
              </a:r>
              <a:endParaRPr lang="en-US" sz="2100" dirty="0">
                <a:solidFill>
                  <a:schemeClr val="bg1"/>
                </a:solidFill>
              </a:endParaRPr>
            </a:p>
          </p:txBody>
        </p:sp>
      </p:grpSp>
      <p:grpSp>
        <p:nvGrpSpPr>
          <p:cNvPr id="8" name="Group 7"/>
          <p:cNvGrpSpPr/>
          <p:nvPr/>
        </p:nvGrpSpPr>
        <p:grpSpPr>
          <a:xfrm>
            <a:off x="6167438" y="2472456"/>
            <a:ext cx="6024562" cy="2016125"/>
            <a:chOff x="6254750" y="2971219"/>
            <a:chExt cx="6024562" cy="2016125"/>
          </a:xfrm>
        </p:grpSpPr>
        <p:sp>
          <p:nvSpPr>
            <p:cNvPr id="16" name="Chevron 15">
              <a:extLst>
                <a:ext uri="{FF2B5EF4-FFF2-40B4-BE49-F238E27FC236}">
                  <a16:creationId xmlns:a16="http://schemas.microsoft.com/office/drawing/2014/main" id="{C7C5BC94-DA87-714E-9E0C-CBB91F495200}"/>
                </a:ext>
              </a:extLst>
            </p:cNvPr>
            <p:cNvSpPr/>
            <p:nvPr/>
          </p:nvSpPr>
          <p:spPr>
            <a:xfrm>
              <a:off x="6254750" y="2971219"/>
              <a:ext cx="5616575" cy="2016125"/>
            </a:xfrm>
            <a:prstGeom prst="chevron">
              <a:avLst>
                <a:gd name="adj" fmla="val 20758"/>
              </a:avLst>
            </a:prstGeom>
            <a:solidFill>
              <a:schemeClr val="accent2">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365760" tIns="0" rIns="91440" bIns="91440" rtlCol="0" anchor="ctr" anchorCtr="0"/>
            <a:lstStyle/>
            <a:p>
              <a:endParaRPr lang="en-US" sz="1333" dirty="0">
                <a:solidFill>
                  <a:srgbClr val="FFFFFF"/>
                </a:solidFill>
                <a:latin typeface="Source Sans Pro" charset="0"/>
              </a:endParaRPr>
            </a:p>
          </p:txBody>
        </p:sp>
        <p:sp>
          <p:nvSpPr>
            <p:cNvPr id="30" name="TextBox 29">
              <a:extLst>
                <a:ext uri="{FF2B5EF4-FFF2-40B4-BE49-F238E27FC236}">
                  <a16:creationId xmlns:a16="http://schemas.microsoft.com/office/drawing/2014/main" id="{6DFF0F39-F1C2-2845-A757-27F26C5F31C3}"/>
                </a:ext>
              </a:extLst>
            </p:cNvPr>
            <p:cNvSpPr txBox="1"/>
            <p:nvPr/>
          </p:nvSpPr>
          <p:spPr>
            <a:xfrm>
              <a:off x="7109085" y="3535916"/>
              <a:ext cx="5170227" cy="1091210"/>
            </a:xfrm>
            <a:prstGeom prst="rect">
              <a:avLst/>
            </a:prstGeom>
            <a:noFill/>
          </p:spPr>
          <p:txBody>
            <a:bodyPr wrap="square" lIns="0" rtlCol="0" anchor="ctr" anchorCtr="0">
              <a:spAutoFit/>
            </a:bodyPr>
            <a:lstStyle/>
            <a:p>
              <a:r>
                <a:rPr lang="en-US" sz="2400" b="1" dirty="0">
                  <a:solidFill>
                    <a:schemeClr val="bg1"/>
                  </a:solidFill>
                </a:rPr>
                <a:t>Confidentiality: </a:t>
              </a:r>
              <a:r>
                <a:rPr lang="en-US" sz="2400" dirty="0">
                  <a:solidFill>
                    <a:schemeClr val="bg1"/>
                  </a:solidFill>
                </a:rPr>
                <a:t>Opening and evaluation of bids as well as negotiations are not public</a:t>
              </a:r>
              <a:endParaRPr lang="en-US" sz="2100" dirty="0">
                <a:solidFill>
                  <a:schemeClr val="bg1"/>
                </a:solidFill>
              </a:endParaRPr>
            </a:p>
          </p:txBody>
        </p:sp>
      </p:grpSp>
      <p:grpSp>
        <p:nvGrpSpPr>
          <p:cNvPr id="12" name="Group 11">
            <a:extLst>
              <a:ext uri="{FF2B5EF4-FFF2-40B4-BE49-F238E27FC236}">
                <a16:creationId xmlns:a16="http://schemas.microsoft.com/office/drawing/2014/main" id="{09578E19-5620-4045-B104-EBF5497229A7}"/>
              </a:ext>
            </a:extLst>
          </p:cNvPr>
          <p:cNvGrpSpPr/>
          <p:nvPr/>
        </p:nvGrpSpPr>
        <p:grpSpPr>
          <a:xfrm>
            <a:off x="-1" y="0"/>
            <a:ext cx="12187669" cy="98854"/>
            <a:chOff x="-1" y="0"/>
            <a:chExt cx="12187669" cy="98854"/>
          </a:xfrm>
        </p:grpSpPr>
        <p:sp>
          <p:nvSpPr>
            <p:cNvPr id="14" name="Rectangle 13">
              <a:extLst>
                <a:ext uri="{FF2B5EF4-FFF2-40B4-BE49-F238E27FC236}">
                  <a16:creationId xmlns:a16="http://schemas.microsoft.com/office/drawing/2014/main" id="{AAAF8EB8-402D-B744-894D-7BB87CB8B88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AC62FEA0-BD41-6144-876E-6689BC9D79B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D38965F-E8DD-4346-9686-0CBC66EFA365}"/>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94C3AC12-9E07-8A4B-ACBD-2AD8C5A21F41}"/>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E55120EC-9848-3548-BD4C-53F7ACC2854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4A629A4E-D985-8044-949C-B4B78F8D4F0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821696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716734"/>
          </a:xfrm>
        </p:spPr>
        <p:txBody>
          <a:bodyPr/>
          <a:lstStyle/>
          <a:p>
            <a:r>
              <a:rPr lang="en-US" dirty="0"/>
              <a:t>Principles of the Procurement Rules (3/4) </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fld id="{DB64012F-2E0B-4FDF-A98F-CB5F436F6193}" type="datetime1">
              <a:rPr lang="en-US" smtClean="0"/>
              <a:t>6/24/2025</a:t>
            </a:fld>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GB"/>
              <a:t>CERN Industry Webinar</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22</a:t>
            </a:fld>
            <a:endParaRPr lang="en-US" dirty="0"/>
          </a:p>
        </p:txBody>
      </p:sp>
      <p:sp>
        <p:nvSpPr>
          <p:cNvPr id="46" name="TextBox 45">
            <a:extLst>
              <a:ext uri="{FF2B5EF4-FFF2-40B4-BE49-F238E27FC236}">
                <a16:creationId xmlns:a16="http://schemas.microsoft.com/office/drawing/2014/main" id="{26E0B8AC-A2CA-3943-9388-5E6C4889B69A}"/>
              </a:ext>
            </a:extLst>
          </p:cNvPr>
          <p:cNvSpPr txBox="1"/>
          <p:nvPr/>
        </p:nvSpPr>
        <p:spPr>
          <a:xfrm>
            <a:off x="5342850" y="4338933"/>
            <a:ext cx="385042" cy="523220"/>
          </a:xfrm>
          <a:prstGeom prst="rect">
            <a:avLst/>
          </a:prstGeom>
          <a:noFill/>
        </p:spPr>
        <p:txBody>
          <a:bodyPr wrap="none" rtlCol="0">
            <a:spAutoFit/>
          </a:bodyPr>
          <a:lstStyle/>
          <a:p>
            <a:r>
              <a:rPr lang="en-US" sz="2800" b="1" dirty="0">
                <a:solidFill>
                  <a:schemeClr val="bg1"/>
                </a:solidFill>
              </a:rPr>
              <a:t>2</a:t>
            </a:r>
          </a:p>
        </p:txBody>
      </p:sp>
      <p:sp>
        <p:nvSpPr>
          <p:cNvPr id="15" name="Right Arrow 14"/>
          <p:cNvSpPr/>
          <p:nvPr/>
        </p:nvSpPr>
        <p:spPr>
          <a:xfrm>
            <a:off x="6044319" y="3125184"/>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sp>
        <p:nvSpPr>
          <p:cNvPr id="12" name="Right Arrow 11"/>
          <p:cNvSpPr/>
          <p:nvPr/>
        </p:nvSpPr>
        <p:spPr>
          <a:xfrm flipH="1">
            <a:off x="2810315" y="3979451"/>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sp>
        <p:nvSpPr>
          <p:cNvPr id="14" name="Right Arrow 13"/>
          <p:cNvSpPr/>
          <p:nvPr/>
        </p:nvSpPr>
        <p:spPr>
          <a:xfrm>
            <a:off x="6227199" y="5080593"/>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pic>
        <p:nvPicPr>
          <p:cNvPr id="10" name="Picture 9">
            <a:extLst>
              <a:ext uri="{FF2B5EF4-FFF2-40B4-BE49-F238E27FC236}">
                <a16:creationId xmlns:a16="http://schemas.microsoft.com/office/drawing/2014/main" id="{BB13559B-90AB-814F-A9E8-8A97D4485903}"/>
              </a:ext>
            </a:extLst>
          </p:cNvPr>
          <p:cNvPicPr>
            <a:picLocks noChangeAspect="1"/>
          </p:cNvPicPr>
          <p:nvPr/>
        </p:nvPicPr>
        <p:blipFill>
          <a:blip r:embed="rId3"/>
          <a:stretch>
            <a:fillRect/>
          </a:stretch>
        </p:blipFill>
        <p:spPr>
          <a:xfrm>
            <a:off x="3581736" y="3494805"/>
            <a:ext cx="1435100" cy="1435100"/>
          </a:xfrm>
          <a:prstGeom prst="rect">
            <a:avLst/>
          </a:prstGeom>
        </p:spPr>
      </p:pic>
      <p:pic>
        <p:nvPicPr>
          <p:cNvPr id="11" name="Picture 10">
            <a:extLst>
              <a:ext uri="{FF2B5EF4-FFF2-40B4-BE49-F238E27FC236}">
                <a16:creationId xmlns:a16="http://schemas.microsoft.com/office/drawing/2014/main" id="{35359D0B-BAF1-EE40-B28F-A5B3F83340A1}"/>
              </a:ext>
            </a:extLst>
          </p:cNvPr>
          <p:cNvPicPr>
            <a:picLocks noChangeAspect="1"/>
          </p:cNvPicPr>
          <p:nvPr/>
        </p:nvPicPr>
        <p:blipFill>
          <a:blip r:embed="rId4"/>
          <a:stretch>
            <a:fillRect/>
          </a:stretch>
        </p:blipFill>
        <p:spPr>
          <a:xfrm>
            <a:off x="4755263" y="2732814"/>
            <a:ext cx="1295400" cy="1295400"/>
          </a:xfrm>
          <a:prstGeom prst="rect">
            <a:avLst/>
          </a:prstGeom>
        </p:spPr>
      </p:pic>
      <p:pic>
        <p:nvPicPr>
          <p:cNvPr id="9" name="Picture 8">
            <a:extLst>
              <a:ext uri="{FF2B5EF4-FFF2-40B4-BE49-F238E27FC236}">
                <a16:creationId xmlns:a16="http://schemas.microsoft.com/office/drawing/2014/main" id="{B4E4F8DE-656E-324C-AC5E-6A9EE247BFCC}"/>
              </a:ext>
            </a:extLst>
          </p:cNvPr>
          <p:cNvPicPr>
            <a:picLocks noChangeAspect="1"/>
          </p:cNvPicPr>
          <p:nvPr/>
        </p:nvPicPr>
        <p:blipFill>
          <a:blip r:embed="rId5"/>
          <a:stretch>
            <a:fillRect/>
          </a:stretch>
        </p:blipFill>
        <p:spPr>
          <a:xfrm>
            <a:off x="4690821" y="4378489"/>
            <a:ext cx="1689100" cy="1689100"/>
          </a:xfrm>
          <a:prstGeom prst="rect">
            <a:avLst/>
          </a:prstGeom>
        </p:spPr>
      </p:pic>
      <p:sp>
        <p:nvSpPr>
          <p:cNvPr id="3" name="TextBox 2"/>
          <p:cNvSpPr txBox="1"/>
          <p:nvPr/>
        </p:nvSpPr>
        <p:spPr>
          <a:xfrm>
            <a:off x="7188592" y="5148774"/>
            <a:ext cx="1195754" cy="369332"/>
          </a:xfrm>
          <a:prstGeom prst="rect">
            <a:avLst/>
          </a:prstGeom>
          <a:noFill/>
        </p:spPr>
        <p:txBody>
          <a:bodyPr wrap="square" lIns="0" rtlCol="0">
            <a:spAutoFit/>
          </a:bodyPr>
          <a:lstStyle/>
          <a:p>
            <a:r>
              <a:rPr lang="en-US" dirty="0"/>
              <a:t>Delivery</a:t>
            </a:r>
          </a:p>
        </p:txBody>
      </p:sp>
      <p:sp>
        <p:nvSpPr>
          <p:cNvPr id="18" name="TextBox 17"/>
          <p:cNvSpPr txBox="1"/>
          <p:nvPr/>
        </p:nvSpPr>
        <p:spPr>
          <a:xfrm>
            <a:off x="1800666" y="4023360"/>
            <a:ext cx="1195754" cy="369332"/>
          </a:xfrm>
          <a:prstGeom prst="rect">
            <a:avLst/>
          </a:prstGeom>
          <a:noFill/>
        </p:spPr>
        <p:txBody>
          <a:bodyPr wrap="square" lIns="0" rtlCol="0">
            <a:spAutoFit/>
          </a:bodyPr>
          <a:lstStyle/>
          <a:p>
            <a:r>
              <a:rPr lang="en-US" dirty="0"/>
              <a:t>Financial</a:t>
            </a:r>
          </a:p>
        </p:txBody>
      </p:sp>
      <p:sp>
        <p:nvSpPr>
          <p:cNvPr id="19" name="Text Placeholder 2">
            <a:extLst>
              <a:ext uri="{FF2B5EF4-FFF2-40B4-BE49-F238E27FC236}">
                <a16:creationId xmlns:a16="http://schemas.microsoft.com/office/drawing/2014/main" id="{CADE214F-7AD0-1241-9327-E101F7C13CBA}"/>
              </a:ext>
            </a:extLst>
          </p:cNvPr>
          <p:cNvSpPr txBox="1">
            <a:spLocks/>
          </p:cNvSpPr>
          <p:nvPr/>
        </p:nvSpPr>
        <p:spPr>
          <a:xfrm>
            <a:off x="1171939" y="1449388"/>
            <a:ext cx="9848121" cy="53514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spcBef>
                <a:spcPct val="0"/>
              </a:spcBef>
            </a:pPr>
            <a:r>
              <a:rPr lang="fr-CH" altLang="en-US" sz="2400" dirty="0" err="1">
                <a:solidFill>
                  <a:schemeClr val="accent2"/>
                </a:solidFill>
              </a:rPr>
              <a:t>Award</a:t>
            </a:r>
            <a:r>
              <a:rPr lang="fr-CH" altLang="en-US" sz="2400" dirty="0">
                <a:solidFill>
                  <a:schemeClr val="accent2"/>
                </a:solidFill>
              </a:rPr>
              <a:t> for on </a:t>
            </a:r>
            <a:r>
              <a:rPr lang="fr-CH" altLang="en-US" sz="2400" u="sng" dirty="0" err="1">
                <a:solidFill>
                  <a:schemeClr val="accent2"/>
                </a:solidFill>
              </a:rPr>
              <a:t>Lowest</a:t>
            </a:r>
            <a:r>
              <a:rPr lang="fr-CH" altLang="en-US" sz="2400" u="sng" dirty="0">
                <a:solidFill>
                  <a:schemeClr val="accent2"/>
                </a:solidFill>
              </a:rPr>
              <a:t> compliant </a:t>
            </a:r>
            <a:r>
              <a:rPr lang="fr-CH" altLang="en-US" sz="2400" u="sng" dirty="0" err="1">
                <a:solidFill>
                  <a:schemeClr val="accent2"/>
                </a:solidFill>
              </a:rPr>
              <a:t>bid</a:t>
            </a:r>
            <a:r>
              <a:rPr lang="fr-CH" altLang="en-US" sz="2400" u="sng" dirty="0">
                <a:solidFill>
                  <a:schemeClr val="accent2"/>
                </a:solidFill>
              </a:rPr>
              <a:t> basis</a:t>
            </a:r>
          </a:p>
          <a:p>
            <a:pPr algn="ctr">
              <a:spcBef>
                <a:spcPct val="0"/>
              </a:spcBef>
            </a:pPr>
            <a:r>
              <a:rPr lang="fr-CH" altLang="en-US" sz="2400" dirty="0">
                <a:solidFill>
                  <a:schemeClr val="accent2"/>
                </a:solidFill>
              </a:rPr>
              <a:t>Most </a:t>
            </a:r>
            <a:r>
              <a:rPr lang="fr-CH" altLang="en-US" sz="2400" dirty="0" err="1">
                <a:solidFill>
                  <a:schemeClr val="accent2"/>
                </a:solidFill>
              </a:rPr>
              <a:t>commonly</a:t>
            </a:r>
            <a:r>
              <a:rPr lang="fr-CH" altLang="en-US" sz="2400" dirty="0">
                <a:solidFill>
                  <a:schemeClr val="accent2"/>
                </a:solidFill>
              </a:rPr>
              <a:t> for </a:t>
            </a:r>
            <a:r>
              <a:rPr lang="fr-CH" altLang="en-US" sz="2400" dirty="0" err="1">
                <a:solidFill>
                  <a:schemeClr val="accent2"/>
                </a:solidFill>
              </a:rPr>
              <a:t>Supply</a:t>
            </a:r>
            <a:r>
              <a:rPr lang="fr-CH" altLang="en-US" sz="2400" dirty="0">
                <a:solidFill>
                  <a:schemeClr val="accent2"/>
                </a:solidFill>
              </a:rPr>
              <a:t> </a:t>
            </a:r>
            <a:r>
              <a:rPr lang="fr-CH" altLang="en-US" sz="2400" dirty="0" err="1">
                <a:solidFill>
                  <a:schemeClr val="accent2"/>
                </a:solidFill>
              </a:rPr>
              <a:t>contracts</a:t>
            </a:r>
            <a:endParaRPr lang="fr-CH" altLang="en-US" sz="2400" dirty="0">
              <a:solidFill>
                <a:schemeClr val="accent2"/>
              </a:solidFill>
            </a:endParaRPr>
          </a:p>
        </p:txBody>
      </p:sp>
      <p:sp>
        <p:nvSpPr>
          <p:cNvPr id="20" name="TextBox 19"/>
          <p:cNvSpPr txBox="1"/>
          <p:nvPr/>
        </p:nvSpPr>
        <p:spPr>
          <a:xfrm>
            <a:off x="7061983" y="3193365"/>
            <a:ext cx="1195754" cy="369332"/>
          </a:xfrm>
          <a:prstGeom prst="rect">
            <a:avLst/>
          </a:prstGeom>
          <a:noFill/>
        </p:spPr>
        <p:txBody>
          <a:bodyPr wrap="square" lIns="0" rtlCol="0">
            <a:spAutoFit/>
          </a:bodyPr>
          <a:lstStyle/>
          <a:p>
            <a:r>
              <a:rPr lang="en-US" dirty="0"/>
              <a:t>Technical</a:t>
            </a:r>
          </a:p>
        </p:txBody>
      </p:sp>
      <p:sp>
        <p:nvSpPr>
          <p:cNvPr id="7" name="Chevron 6"/>
          <p:cNvSpPr/>
          <p:nvPr/>
        </p:nvSpPr>
        <p:spPr>
          <a:xfrm>
            <a:off x="8215533" y="3587262"/>
            <a:ext cx="914400" cy="1575581"/>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5"/>
              </a:solidFill>
            </a:endParaRPr>
          </a:p>
        </p:txBody>
      </p:sp>
      <p:pic>
        <p:nvPicPr>
          <p:cNvPr id="21" name="Picture 20">
            <a:extLst>
              <a:ext uri="{FF2B5EF4-FFF2-40B4-BE49-F238E27FC236}">
                <a16:creationId xmlns:a16="http://schemas.microsoft.com/office/drawing/2014/main" id="{60C6C6E0-7EDF-3B47-9164-1A6ECD82F490}"/>
              </a:ext>
            </a:extLst>
          </p:cNvPr>
          <p:cNvPicPr>
            <a:picLocks noChangeAspect="1"/>
          </p:cNvPicPr>
          <p:nvPr/>
        </p:nvPicPr>
        <p:blipFill>
          <a:blip r:embed="rId6"/>
          <a:stretch>
            <a:fillRect/>
          </a:stretch>
        </p:blipFill>
        <p:spPr>
          <a:xfrm>
            <a:off x="9508617" y="2569504"/>
            <a:ext cx="2177825" cy="2177825"/>
          </a:xfrm>
          <a:prstGeom prst="rect">
            <a:avLst/>
          </a:prstGeom>
        </p:spPr>
      </p:pic>
      <p:grpSp>
        <p:nvGrpSpPr>
          <p:cNvPr id="22" name="Group 21">
            <a:extLst>
              <a:ext uri="{FF2B5EF4-FFF2-40B4-BE49-F238E27FC236}">
                <a16:creationId xmlns:a16="http://schemas.microsoft.com/office/drawing/2014/main" id="{DC76B10F-6717-A34D-B865-723950921175}"/>
              </a:ext>
            </a:extLst>
          </p:cNvPr>
          <p:cNvGrpSpPr/>
          <p:nvPr/>
        </p:nvGrpSpPr>
        <p:grpSpPr>
          <a:xfrm>
            <a:off x="-1" y="0"/>
            <a:ext cx="12187669" cy="98854"/>
            <a:chOff x="-1" y="0"/>
            <a:chExt cx="12187669" cy="98854"/>
          </a:xfrm>
        </p:grpSpPr>
        <p:sp>
          <p:nvSpPr>
            <p:cNvPr id="23" name="Rectangle 22">
              <a:extLst>
                <a:ext uri="{FF2B5EF4-FFF2-40B4-BE49-F238E27FC236}">
                  <a16:creationId xmlns:a16="http://schemas.microsoft.com/office/drawing/2014/main" id="{C7F1AFA1-DE4A-9A48-B7EE-FC4D262BE88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DEFF0C4B-FFFB-474F-A663-F6EB295A28AE}"/>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58F9364A-FCBA-A043-9551-F39FF4C6FCE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CB4DF68F-8682-1441-B48E-8C7FDFD2656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4562293C-3E99-9948-B420-6B0FC6AEFC3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B1D9D890-5B26-3B4D-A571-EEB873D9DD32}"/>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44620861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accel="50000" fill="hold" nodeType="clickEffect" p14:presetBounceEnd="50000">
                                      <p:stCondLst>
                                        <p:cond delay="0"/>
                                      </p:stCondLst>
                                      <p:childTnLst>
                                        <p:animRot by="21600000" p14:bounceEnd="50000">
                                          <p:cBhvr>
                                            <p:cTn id="6" dur="3500" fill="hold"/>
                                            <p:tgtEl>
                                              <p:spTgt spid="9"/>
                                            </p:tgtEl>
                                            <p:attrNameLst>
                                              <p:attrName>r</p:attrName>
                                            </p:attrNameLst>
                                          </p:cBhvr>
                                        </p:animRot>
                                      </p:childTnLst>
                                    </p:cTn>
                                  </p:par>
                                  <p:par>
                                    <p:cTn id="7" presetID="22" presetClass="entr" presetSubtype="8"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animEffect transition="in" filter="wipe(left)">
                                          <p:cBhvr>
                                            <p:cTn id="9" dur="500"/>
                                            <p:tgtEl>
                                              <p:spTgt spid="14"/>
                                            </p:tgtEl>
                                          </p:cBhvr>
                                        </p:animEffect>
                                      </p:childTnLst>
                                    </p:cTn>
                                  </p:par>
                                  <p:par>
                                    <p:cTn id="10" presetID="2" presetClass="entr" presetSubtype="2"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par>
                                    <p:cTn id="14" presetID="8" presetClass="emph" presetSubtype="0" accel="50000" fill="hold" nodeType="withEffect" p14:presetBounceEnd="50000">
                                      <p:stCondLst>
                                        <p:cond delay="0"/>
                                      </p:stCondLst>
                                      <p:childTnLst>
                                        <p:animRot by="-21600000" p14:bounceEnd="50000">
                                          <p:cBhvr>
                                            <p:cTn id="15" dur="3500" fill="hold"/>
                                            <p:tgtEl>
                                              <p:spTgt spid="10"/>
                                            </p:tgtEl>
                                            <p:attrNameLst>
                                              <p:attrName>r</p:attrName>
                                            </p:attrNameLst>
                                          </p:cBhvr>
                                        </p:animRot>
                                      </p:childTnLst>
                                    </p:cTn>
                                  </p:par>
                                  <p:par>
                                    <p:cTn id="16" presetID="22" presetClass="entr" presetSubtype="2"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500"/>
                                            <p:tgtEl>
                                              <p:spTgt spid="12"/>
                                            </p:tgtEl>
                                          </p:cBhvr>
                                        </p:animEffect>
                                      </p:childTnLst>
                                    </p:cTn>
                                  </p:par>
                                  <p:par>
                                    <p:cTn id="19" presetID="2" presetClass="entr" presetSubtype="8"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0-#ppt_w/2"/>
                                              </p:val>
                                            </p:tav>
                                            <p:tav tm="100000">
                                              <p:val>
                                                <p:strVal val="#ppt_x"/>
                                              </p:val>
                                            </p:tav>
                                          </p:tavLst>
                                        </p:anim>
                                        <p:anim calcmode="lin" valueType="num">
                                          <p:cBhvr additive="base">
                                            <p:cTn id="22" dur="500" fill="hold"/>
                                            <p:tgtEl>
                                              <p:spTgt spid="18"/>
                                            </p:tgtEl>
                                            <p:attrNameLst>
                                              <p:attrName>ppt_y</p:attrName>
                                            </p:attrNameLst>
                                          </p:cBhvr>
                                          <p:tavLst>
                                            <p:tav tm="0">
                                              <p:val>
                                                <p:strVal val="#ppt_y"/>
                                              </p:val>
                                            </p:tav>
                                            <p:tav tm="100000">
                                              <p:val>
                                                <p:strVal val="#ppt_y"/>
                                              </p:val>
                                            </p:tav>
                                          </p:tavLst>
                                        </p:anim>
                                      </p:childTnLst>
                                    </p:cTn>
                                  </p:par>
                                  <p:par>
                                    <p:cTn id="23" presetID="8" presetClass="emph" presetSubtype="0" accel="50000" fill="hold" nodeType="withEffect" p14:presetBounceEnd="50000">
                                      <p:stCondLst>
                                        <p:cond delay="0"/>
                                      </p:stCondLst>
                                      <p:childTnLst>
                                        <p:animRot by="21600000" p14:bounceEnd="50000">
                                          <p:cBhvr>
                                            <p:cTn id="24" dur="3500" fill="hold"/>
                                            <p:tgtEl>
                                              <p:spTgt spid="11"/>
                                            </p:tgtEl>
                                            <p:attrNameLst>
                                              <p:attrName>r</p:attrName>
                                            </p:attrNameLst>
                                          </p:cBhvr>
                                        </p:animRot>
                                      </p:childTnLst>
                                    </p:cTn>
                                  </p:par>
                                  <p:par>
                                    <p:cTn id="25" presetID="22" presetClass="entr" presetSubtype="8"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 presetClass="entr" presetSubtype="2"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1+#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animBg="1"/>
          <p:bldP spid="14" grpId="0" animBg="1"/>
          <p:bldP spid="3" grpId="0" build="allAtOnce"/>
          <p:bldP spid="18" grpId="0"/>
          <p:bldP spid="20" grpId="0"/>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accel="50000" fill="hold" nodeType="clickEffect">
                                      <p:stCondLst>
                                        <p:cond delay="0"/>
                                      </p:stCondLst>
                                      <p:childTnLst>
                                        <p:animRot by="21600000">
                                          <p:cBhvr>
                                            <p:cTn id="12" dur="3500" fill="hold"/>
                                            <p:tgtEl>
                                              <p:spTgt spid="9"/>
                                            </p:tgtEl>
                                            <p:attrNameLst>
                                              <p:attrName>r</p:attrName>
                                            </p:attrNameLst>
                                          </p:cBhvr>
                                        </p:animRot>
                                      </p:childTnLst>
                                    </p:cTn>
                                  </p:par>
                                  <p:par>
                                    <p:cTn id="13" presetID="22" presetClass="entr" presetSubtype="8"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 presetClass="entr" presetSubtype="2"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ppt_y"/>
                                              </p:val>
                                            </p:tav>
                                            <p:tav tm="100000">
                                              <p:val>
                                                <p:strVal val="#ppt_y"/>
                                              </p:val>
                                            </p:tav>
                                          </p:tavLst>
                                        </p:anim>
                                      </p:childTnLst>
                                    </p:cTn>
                                  </p:par>
                                  <p:par>
                                    <p:cTn id="20" presetID="8" presetClass="emph" presetSubtype="0" accel="50000" fill="hold" nodeType="withEffect">
                                      <p:stCondLst>
                                        <p:cond delay="0"/>
                                      </p:stCondLst>
                                      <p:childTnLst>
                                        <p:animRot by="-21600000">
                                          <p:cBhvr>
                                            <p:cTn id="21" dur="3500" fill="hold"/>
                                            <p:tgtEl>
                                              <p:spTgt spid="10"/>
                                            </p:tgtEl>
                                            <p:attrNameLst>
                                              <p:attrName>r</p:attrName>
                                            </p:attrNameLst>
                                          </p:cBhvr>
                                        </p:animRot>
                                      </p:childTnLst>
                                    </p:cTn>
                                  </p:par>
                                  <p:par>
                                    <p:cTn id="22" presetID="22" presetClass="entr" presetSubtype="2"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right)">
                                          <p:cBhvr>
                                            <p:cTn id="24" dur="500"/>
                                            <p:tgtEl>
                                              <p:spTgt spid="12"/>
                                            </p:tgtEl>
                                          </p:cBhvr>
                                        </p:animEffect>
                                      </p:childTnLst>
                                    </p:cTn>
                                  </p:par>
                                  <p:par>
                                    <p:cTn id="25" presetID="2" presetClass="entr" presetSubtype="8"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8" presetClass="emph" presetSubtype="0" accel="50000" fill="hold" nodeType="withEffect">
                                      <p:stCondLst>
                                        <p:cond delay="0"/>
                                      </p:stCondLst>
                                      <p:childTnLst>
                                        <p:animRot by="21600000">
                                          <p:cBhvr>
                                            <p:cTn id="30" dur="3500" fill="hold"/>
                                            <p:tgtEl>
                                              <p:spTgt spid="11"/>
                                            </p:tgtEl>
                                            <p:attrNameLst>
                                              <p:attrName>r</p:attrName>
                                            </p:attrNameLst>
                                          </p:cBhvr>
                                        </p:animRot>
                                      </p:childTnLst>
                                    </p:cTn>
                                  </p:par>
                                  <p:par>
                                    <p:cTn id="31" presetID="22" presetClass="entr" presetSubtype="8"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par>
                                    <p:cTn id="34" presetID="2" presetClass="entr" presetSubtype="2"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1+#ppt_w/2"/>
                                              </p:val>
                                            </p:tav>
                                            <p:tav tm="100000">
                                              <p:val>
                                                <p:strVal val="#ppt_x"/>
                                              </p:val>
                                            </p:tav>
                                          </p:tavLst>
                                        </p:anim>
                                        <p:anim calcmode="lin" valueType="num">
                                          <p:cBhvr additive="base">
                                            <p:cTn id="37"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animBg="1"/>
          <p:bldP spid="14" grpId="0" animBg="1"/>
          <p:bldP spid="3" grpId="0" build="allAtOnce"/>
          <p:bldP spid="18" grpId="0"/>
          <p:bldP spid="20" grpId="0"/>
          <p:bldP spid="7"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t>Principles of the Procurement Rules (4/4) </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fld id="{27B6290A-AEE8-4C06-93B9-44479432BCFD}" type="datetime1">
              <a:rPr lang="en-US" smtClean="0"/>
              <a:t>6/24/2025</a:t>
            </a:fld>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GB"/>
              <a:t>CERN Industry Webinar</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23</a:t>
            </a:fld>
            <a:endParaRPr lang="en-US" dirty="0"/>
          </a:p>
        </p:txBody>
      </p:sp>
      <p:sp>
        <p:nvSpPr>
          <p:cNvPr id="46" name="TextBox 45">
            <a:extLst>
              <a:ext uri="{FF2B5EF4-FFF2-40B4-BE49-F238E27FC236}">
                <a16:creationId xmlns:a16="http://schemas.microsoft.com/office/drawing/2014/main" id="{26E0B8AC-A2CA-3943-9388-5E6C4889B69A}"/>
              </a:ext>
            </a:extLst>
          </p:cNvPr>
          <p:cNvSpPr txBox="1"/>
          <p:nvPr/>
        </p:nvSpPr>
        <p:spPr>
          <a:xfrm>
            <a:off x="4695737" y="3621481"/>
            <a:ext cx="385042" cy="523220"/>
          </a:xfrm>
          <a:prstGeom prst="rect">
            <a:avLst/>
          </a:prstGeom>
          <a:noFill/>
        </p:spPr>
        <p:txBody>
          <a:bodyPr wrap="none" rtlCol="0">
            <a:spAutoFit/>
          </a:bodyPr>
          <a:lstStyle/>
          <a:p>
            <a:r>
              <a:rPr lang="en-US" sz="2800" b="1" dirty="0">
                <a:solidFill>
                  <a:schemeClr val="bg1"/>
                </a:solidFill>
              </a:rPr>
              <a:t>2</a:t>
            </a:r>
          </a:p>
        </p:txBody>
      </p:sp>
      <p:sp>
        <p:nvSpPr>
          <p:cNvPr id="15" name="Text Placeholder 2">
            <a:extLst>
              <a:ext uri="{FF2B5EF4-FFF2-40B4-BE49-F238E27FC236}">
                <a16:creationId xmlns:a16="http://schemas.microsoft.com/office/drawing/2014/main" id="{CADE214F-7AD0-1241-9327-E101F7C13CBA}"/>
              </a:ext>
            </a:extLst>
          </p:cNvPr>
          <p:cNvSpPr txBox="1">
            <a:spLocks/>
          </p:cNvSpPr>
          <p:nvPr/>
        </p:nvSpPr>
        <p:spPr>
          <a:xfrm>
            <a:off x="1171939" y="1592263"/>
            <a:ext cx="9848121"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spcBef>
                <a:spcPct val="0"/>
              </a:spcBef>
            </a:pPr>
            <a:r>
              <a:rPr lang="fr-CH" altLang="en-US" sz="2400" dirty="0" err="1">
                <a:solidFill>
                  <a:schemeClr val="accent2"/>
                </a:solidFill>
              </a:rPr>
              <a:t>Award</a:t>
            </a:r>
            <a:r>
              <a:rPr lang="fr-CH" altLang="en-US" sz="2400" dirty="0">
                <a:solidFill>
                  <a:schemeClr val="accent2"/>
                </a:solidFill>
              </a:rPr>
              <a:t> on </a:t>
            </a:r>
            <a:r>
              <a:rPr lang="fr-CH" altLang="en-US" sz="2400" u="sng" dirty="0">
                <a:solidFill>
                  <a:schemeClr val="accent2"/>
                </a:solidFill>
              </a:rPr>
              <a:t>Best Value For Money </a:t>
            </a:r>
            <a:r>
              <a:rPr lang="fr-CH" altLang="en-US" sz="2400" dirty="0">
                <a:solidFill>
                  <a:schemeClr val="accent2"/>
                </a:solidFill>
              </a:rPr>
              <a:t>basis</a:t>
            </a:r>
          </a:p>
          <a:p>
            <a:pPr algn="ctr">
              <a:spcBef>
                <a:spcPct val="0"/>
              </a:spcBef>
            </a:pPr>
            <a:r>
              <a:rPr lang="fr-CH" altLang="en-US" sz="2400" dirty="0">
                <a:solidFill>
                  <a:schemeClr val="accent2"/>
                </a:solidFill>
              </a:rPr>
              <a:t>Most </a:t>
            </a:r>
            <a:r>
              <a:rPr lang="fr-CH" altLang="en-US" sz="2400" dirty="0" err="1">
                <a:solidFill>
                  <a:schemeClr val="accent2"/>
                </a:solidFill>
              </a:rPr>
              <a:t>commonly</a:t>
            </a:r>
            <a:r>
              <a:rPr lang="fr-CH" altLang="en-US" sz="2400" dirty="0">
                <a:solidFill>
                  <a:schemeClr val="accent2"/>
                </a:solidFill>
              </a:rPr>
              <a:t> </a:t>
            </a:r>
            <a:r>
              <a:rPr lang="fr-CH" altLang="en-US" sz="2400" dirty="0" err="1">
                <a:solidFill>
                  <a:schemeClr val="accent2"/>
                </a:solidFill>
              </a:rPr>
              <a:t>used</a:t>
            </a:r>
            <a:r>
              <a:rPr lang="fr-CH" altLang="en-US" sz="2400" dirty="0">
                <a:solidFill>
                  <a:schemeClr val="accent2"/>
                </a:solidFill>
              </a:rPr>
              <a:t> for </a:t>
            </a:r>
            <a:r>
              <a:rPr lang="fr-CH" altLang="en-US" sz="2400" dirty="0" err="1">
                <a:solidFill>
                  <a:schemeClr val="accent2"/>
                </a:solidFill>
              </a:rPr>
              <a:t>industrial</a:t>
            </a:r>
            <a:r>
              <a:rPr lang="fr-CH" altLang="en-US" sz="2400" dirty="0">
                <a:solidFill>
                  <a:schemeClr val="accent2"/>
                </a:solidFill>
              </a:rPr>
              <a:t> service </a:t>
            </a:r>
            <a:r>
              <a:rPr lang="fr-CH" altLang="en-US" sz="2400" dirty="0" err="1">
                <a:solidFill>
                  <a:schemeClr val="accent2"/>
                </a:solidFill>
              </a:rPr>
              <a:t>contracts</a:t>
            </a:r>
            <a:endParaRPr lang="fr-CH" altLang="en-US" sz="2400" dirty="0">
              <a:solidFill>
                <a:schemeClr val="accent2"/>
              </a:solidFill>
            </a:endParaRPr>
          </a:p>
        </p:txBody>
      </p:sp>
      <p:pic>
        <p:nvPicPr>
          <p:cNvPr id="7" name="Picture 6">
            <a:extLst>
              <a:ext uri="{FF2B5EF4-FFF2-40B4-BE49-F238E27FC236}">
                <a16:creationId xmlns:a16="http://schemas.microsoft.com/office/drawing/2014/main" id="{12461781-D347-B743-AB29-8B39FF1B0B6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24821" y="3204376"/>
            <a:ext cx="6790318" cy="2996399"/>
          </a:xfrm>
          <a:prstGeom prst="rect">
            <a:avLst/>
          </a:prstGeom>
        </p:spPr>
      </p:pic>
      <p:grpSp>
        <p:nvGrpSpPr>
          <p:cNvPr id="12" name="Group 11">
            <a:extLst>
              <a:ext uri="{FF2B5EF4-FFF2-40B4-BE49-F238E27FC236}">
                <a16:creationId xmlns:a16="http://schemas.microsoft.com/office/drawing/2014/main" id="{7B6147BA-A166-7342-865F-767C4C036D88}"/>
              </a:ext>
            </a:extLst>
          </p:cNvPr>
          <p:cNvGrpSpPr/>
          <p:nvPr/>
        </p:nvGrpSpPr>
        <p:grpSpPr>
          <a:xfrm>
            <a:off x="-1" y="0"/>
            <a:ext cx="12187669" cy="98854"/>
            <a:chOff x="-1" y="0"/>
            <a:chExt cx="12187669" cy="98854"/>
          </a:xfrm>
        </p:grpSpPr>
        <p:sp>
          <p:nvSpPr>
            <p:cNvPr id="13" name="Rectangle 12">
              <a:extLst>
                <a:ext uri="{FF2B5EF4-FFF2-40B4-BE49-F238E27FC236}">
                  <a16:creationId xmlns:a16="http://schemas.microsoft.com/office/drawing/2014/main" id="{D65AFFFD-8292-2E43-931B-1F0FA337136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D566C5EB-BBA4-B948-A5E8-BD42E3F1BC8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4D96BF70-2C01-7748-9DB2-62EFBA21082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4BC49BE3-0908-D04F-B45B-AD52BF44EC2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4936F214-48D3-FB47-A5B0-3E53E55B6AD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53448C72-42CC-5B43-91C4-A914B8F9381C}"/>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5981338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1980324" y="1136284"/>
            <a:ext cx="9467849" cy="4608512"/>
          </a:xfrm>
        </p:spPr>
        <p:txBody>
          <a:bodyPr/>
          <a:lstStyle/>
          <a:p>
            <a:pPr>
              <a:buNone/>
            </a:pPr>
            <a:r>
              <a:rPr lang="en-US" altLang="en-US" sz="2000" dirty="0">
                <a:solidFill>
                  <a:schemeClr val="accent2"/>
                </a:solidFill>
              </a:rPr>
              <a:t>“Price enquiry” (</a:t>
            </a:r>
            <a:r>
              <a:rPr lang="en-US" altLang="en-US" sz="2000" dirty="0" err="1">
                <a:solidFill>
                  <a:schemeClr val="accent2"/>
                </a:solidFill>
              </a:rPr>
              <a:t>Demande</a:t>
            </a:r>
            <a:r>
              <a:rPr lang="en-US" altLang="en-US" sz="2000" dirty="0">
                <a:solidFill>
                  <a:schemeClr val="accent2"/>
                </a:solidFill>
              </a:rPr>
              <a:t> </a:t>
            </a:r>
            <a:r>
              <a:rPr lang="en-US" altLang="en-US" sz="2000" dirty="0" err="1">
                <a:solidFill>
                  <a:schemeClr val="accent2"/>
                </a:solidFill>
              </a:rPr>
              <a:t>d’Offre</a:t>
            </a:r>
            <a:r>
              <a:rPr lang="en-US" altLang="en-US" sz="2000" dirty="0">
                <a:solidFill>
                  <a:schemeClr val="accent2"/>
                </a:solidFill>
              </a:rPr>
              <a:t> - DO)</a:t>
            </a:r>
            <a:endParaRPr lang="en-AU" altLang="en-US" sz="2000" dirty="0">
              <a:solidFill>
                <a:schemeClr val="accent2"/>
              </a:solidFill>
            </a:endParaRPr>
          </a:p>
          <a:p>
            <a:pPr>
              <a:buFontTx/>
              <a:buChar char="•"/>
            </a:pPr>
            <a:r>
              <a:rPr lang="en-AU" altLang="en-US" sz="2000" dirty="0"/>
              <a:t>Submission deadline: 4-6 weeks from date of dispatch; </a:t>
            </a:r>
          </a:p>
          <a:p>
            <a:pPr>
              <a:buFontTx/>
              <a:buChar char="•"/>
            </a:pPr>
            <a:r>
              <a:rPr lang="en-AU" altLang="en-US" sz="2000" dirty="0"/>
              <a:t>All price enquiries above 50,000 CHF are also sent to the </a:t>
            </a:r>
            <a:br>
              <a:rPr lang="en-AU" altLang="en-US" sz="2000" dirty="0"/>
            </a:br>
            <a:r>
              <a:rPr lang="en-AU" altLang="en-US" sz="2000" dirty="0"/>
              <a:t>Industrial Liaison Officers (ILOs) for information;</a:t>
            </a:r>
          </a:p>
          <a:p>
            <a:pPr>
              <a:buFontTx/>
              <a:buChar char="•"/>
            </a:pPr>
            <a:r>
              <a:rPr lang="fr-CH" altLang="en-US" sz="2000" dirty="0"/>
              <a:t>Price </a:t>
            </a:r>
            <a:r>
              <a:rPr lang="fr-CH" altLang="en-US" sz="2000" dirty="0" err="1"/>
              <a:t>enquiries</a:t>
            </a:r>
            <a:r>
              <a:rPr lang="fr-CH" altLang="en-US" sz="2000" dirty="0"/>
              <a:t> </a:t>
            </a:r>
            <a:r>
              <a:rPr lang="fr-CH" altLang="en-US" sz="2000" dirty="0" err="1"/>
              <a:t>consist</a:t>
            </a:r>
            <a:r>
              <a:rPr lang="fr-CH" altLang="en-US" sz="2000" dirty="0"/>
              <a:t> of:</a:t>
            </a:r>
          </a:p>
          <a:p>
            <a:pPr lvl="1">
              <a:buFontTx/>
              <a:buChar char="•"/>
            </a:pPr>
            <a:r>
              <a:rPr lang="fr-CH" altLang="en-US" sz="1600" dirty="0" err="1"/>
              <a:t>Technical</a:t>
            </a:r>
            <a:r>
              <a:rPr lang="fr-CH" altLang="en-US" sz="1600" dirty="0"/>
              <a:t> </a:t>
            </a:r>
            <a:r>
              <a:rPr lang="fr-CH" altLang="en-US" sz="1600" dirty="0" err="1"/>
              <a:t>specification</a:t>
            </a:r>
            <a:r>
              <a:rPr lang="fr-CH" altLang="en-US" sz="1600" dirty="0"/>
              <a:t> and annexes;</a:t>
            </a:r>
          </a:p>
          <a:p>
            <a:pPr lvl="1">
              <a:buFontTx/>
              <a:buChar char="•"/>
            </a:pPr>
            <a:r>
              <a:rPr lang="fr-CH" altLang="en-US" sz="1600" dirty="0"/>
              <a:t>Tender </a:t>
            </a:r>
            <a:r>
              <a:rPr lang="fr-CH" altLang="en-US" sz="1600" dirty="0" err="1"/>
              <a:t>form</a:t>
            </a:r>
            <a:r>
              <a:rPr lang="fr-CH" altLang="en-US" sz="1600" dirty="0"/>
              <a:t> (and a </a:t>
            </a:r>
            <a:r>
              <a:rPr lang="fr-CH" altLang="en-US" sz="1600" dirty="0" err="1"/>
              <a:t>technical</a:t>
            </a:r>
            <a:r>
              <a:rPr lang="fr-CH" altLang="en-US" sz="1600" dirty="0"/>
              <a:t> </a:t>
            </a:r>
            <a:r>
              <a:rPr lang="fr-CH" altLang="en-US" sz="1600" dirty="0" err="1"/>
              <a:t>annex</a:t>
            </a:r>
            <a:r>
              <a:rPr lang="fr-CH" altLang="en-US" sz="1600" dirty="0"/>
              <a:t> - </a:t>
            </a:r>
            <a:r>
              <a:rPr lang="fr-CH" altLang="en-US" sz="1600" dirty="0" err="1"/>
              <a:t>optional</a:t>
            </a:r>
            <a:r>
              <a:rPr lang="fr-CH" altLang="en-US" sz="1600" dirty="0"/>
              <a:t>);</a:t>
            </a:r>
          </a:p>
          <a:p>
            <a:pPr lvl="1">
              <a:buFontTx/>
              <a:buChar char="•"/>
            </a:pPr>
            <a:r>
              <a:rPr lang="fr-CH" altLang="en-US" sz="1600" dirty="0" err="1"/>
              <a:t>CERN’s</a:t>
            </a:r>
            <a:r>
              <a:rPr lang="fr-CH" altLang="en-US" sz="1600" dirty="0"/>
              <a:t> General Conditions (</a:t>
            </a:r>
            <a:r>
              <a:rPr lang="fr-CH" altLang="en-US" sz="1600" dirty="0" err="1"/>
              <a:t>contracts</a:t>
            </a:r>
            <a:r>
              <a:rPr lang="fr-CH" altLang="en-US" sz="1600" dirty="0"/>
              <a:t>, invitations to tender, </a:t>
            </a:r>
            <a:r>
              <a:rPr lang="fr-CH" altLang="en-US" sz="1600" dirty="0" err="1"/>
              <a:t>safety</a:t>
            </a:r>
            <a:r>
              <a:rPr lang="fr-CH" altLang="en-US" sz="1600" dirty="0"/>
              <a:t>, etc.)</a:t>
            </a:r>
          </a:p>
          <a:p>
            <a:pPr>
              <a:buFontTx/>
              <a:buChar char="•"/>
            </a:pPr>
            <a:r>
              <a:rPr lang="fr-CH" altLang="en-US" sz="2000" dirty="0">
                <a:solidFill>
                  <a:srgbClr val="2F2F2F">
                    <a:lumMod val="50000"/>
                  </a:srgbClr>
                </a:solidFill>
              </a:rPr>
              <a:t>Price </a:t>
            </a:r>
            <a:r>
              <a:rPr lang="fr-CH" altLang="en-US" sz="2000" dirty="0" err="1">
                <a:solidFill>
                  <a:srgbClr val="2F2F2F">
                    <a:lumMod val="50000"/>
                  </a:srgbClr>
                </a:solidFill>
              </a:rPr>
              <a:t>enquiries</a:t>
            </a:r>
            <a:r>
              <a:rPr lang="fr-CH" altLang="en-US" sz="2000" dirty="0">
                <a:solidFill>
                  <a:srgbClr val="2F2F2F">
                    <a:lumMod val="50000"/>
                  </a:srgbClr>
                </a:solidFill>
              </a:rPr>
              <a:t> </a:t>
            </a:r>
            <a:r>
              <a:rPr lang="fr-CH" altLang="en-US" sz="2000" dirty="0" err="1">
                <a:solidFill>
                  <a:srgbClr val="2F2F2F">
                    <a:lumMod val="50000"/>
                  </a:srgbClr>
                </a:solidFill>
              </a:rPr>
              <a:t>between</a:t>
            </a:r>
            <a:r>
              <a:rPr lang="fr-CH" altLang="en-US" sz="2000" dirty="0">
                <a:solidFill>
                  <a:srgbClr val="2F2F2F">
                    <a:lumMod val="50000"/>
                  </a:srgbClr>
                </a:solidFill>
              </a:rPr>
              <a:t> 200,000 – 400,000 CHF</a:t>
            </a:r>
            <a:r>
              <a:rPr lang="en-US" altLang="en-US" sz="2000" dirty="0"/>
              <a:t> announced on CERN’s procurement website, see </a:t>
            </a:r>
            <a:br>
              <a:rPr lang="en-US" altLang="en-US" sz="2000" dirty="0"/>
            </a:br>
            <a:r>
              <a:rPr lang="en-US" altLang="en-US" sz="2000" dirty="0"/>
              <a:t>“</a:t>
            </a:r>
            <a:r>
              <a:rPr lang="en-US" altLang="en-US" sz="2000" dirty="0">
                <a:hlinkClick r:id="rId2"/>
              </a:rPr>
              <a:t>Business Opportunities</a:t>
            </a:r>
            <a:r>
              <a:rPr lang="en-US" altLang="en-US" sz="2000" dirty="0"/>
              <a:t>” </a:t>
            </a:r>
          </a:p>
          <a:p>
            <a:pPr lvl="0">
              <a:buFontTx/>
              <a:buChar char="•"/>
            </a:pPr>
            <a:endParaRPr lang="fr-CH" altLang="en-US" sz="2000" dirty="0">
              <a:solidFill>
                <a:srgbClr val="2F2F2F">
                  <a:lumMod val="50000"/>
                </a:srgbClr>
              </a:solidFill>
            </a:endParaRPr>
          </a:p>
          <a:p>
            <a:pPr marL="366712" lvl="1" indent="0">
              <a:buNone/>
            </a:pPr>
            <a:endParaRPr lang="fr-CH" altLang="en-US" sz="1600" dirty="0"/>
          </a:p>
          <a:p>
            <a:endParaRPr lang="en-US" dirty="0"/>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r>
              <a:rPr lang="en-US" altLang="fr-FR" dirty="0">
                <a:solidFill>
                  <a:schemeClr val="accent1"/>
                </a:solidFill>
                <a:cs typeface="Calibri" panose="020F0502020204030204" pitchFamily="34" charset="0"/>
              </a:rPr>
              <a:t>Enquiries between 10,000 and 400,000 CHF</a:t>
            </a:r>
            <a:br>
              <a:rPr lang="en-GB" altLang="fr-FR" dirty="0">
                <a:solidFill>
                  <a:schemeClr val="accent1"/>
                </a:solidFill>
                <a:cs typeface="Calibri" panose="020F0502020204030204" pitchFamily="34" charset="0"/>
              </a:rPr>
            </a:br>
            <a:endParaRPr lang="en-US" dirty="0">
              <a:solidFill>
                <a:schemeClr val="accent1"/>
              </a:solidFill>
            </a:endParaRPr>
          </a:p>
        </p:txBody>
      </p:sp>
      <p:sp>
        <p:nvSpPr>
          <p:cNvPr id="4" name="Date Placeholder 3">
            <a:extLst>
              <a:ext uri="{FF2B5EF4-FFF2-40B4-BE49-F238E27FC236}">
                <a16:creationId xmlns:a16="http://schemas.microsoft.com/office/drawing/2014/main" id="{B0F98181-D2D9-BC48-9B26-13F2BD7B8BDB}"/>
              </a:ext>
            </a:extLst>
          </p:cNvPr>
          <p:cNvSpPr>
            <a:spLocks noGrp="1"/>
          </p:cNvSpPr>
          <p:nvPr>
            <p:ph type="dt" sz="half" idx="10"/>
          </p:nvPr>
        </p:nvSpPr>
        <p:spPr/>
        <p:txBody>
          <a:bodyPr/>
          <a:lstStyle/>
          <a:p>
            <a:fld id="{6618C702-3787-4662-B4DE-232CE47EDCA1}" type="datetime1">
              <a:rPr lang="en-US" smtClean="0"/>
              <a:t>6/24/2025</a:t>
            </a:fld>
            <a:endParaRPr lang="en-US" dirty="0"/>
          </a:p>
        </p:txBody>
      </p:sp>
      <p:sp>
        <p:nvSpPr>
          <p:cNvPr id="5" name="Footer Placeholder 4">
            <a:extLst>
              <a:ext uri="{FF2B5EF4-FFF2-40B4-BE49-F238E27FC236}">
                <a16:creationId xmlns:a16="http://schemas.microsoft.com/office/drawing/2014/main" id="{2EB75167-67B2-4A48-A240-C1FD83E018C1}"/>
              </a:ext>
            </a:extLst>
          </p:cNvPr>
          <p:cNvSpPr>
            <a:spLocks noGrp="1"/>
          </p:cNvSpPr>
          <p:nvPr>
            <p:ph type="ftr" sz="quarter" idx="11"/>
          </p:nvPr>
        </p:nvSpPr>
        <p:spPr/>
        <p:txBody>
          <a:bodyPr/>
          <a:lstStyle/>
          <a:p>
            <a:r>
              <a:rPr lang="en-GB"/>
              <a:t>CERN Industry Webinar</a:t>
            </a:r>
            <a:endParaRPr lang="en-US" dirty="0"/>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7" name="Freeform 6">
            <a:extLst>
              <a:ext uri="{FF2B5EF4-FFF2-40B4-BE49-F238E27FC236}">
                <a16:creationId xmlns:a16="http://schemas.microsoft.com/office/drawing/2014/main" id="{A48D4D3A-DF2F-1D4B-A617-F0B4EBD719F6}"/>
              </a:ext>
            </a:extLst>
          </p:cNvPr>
          <p:cNvSpPr>
            <a:spLocks noEditPoints="1"/>
          </p:cNvSpPr>
          <p:nvPr/>
        </p:nvSpPr>
        <p:spPr bwMode="auto">
          <a:xfrm>
            <a:off x="850694" y="4010669"/>
            <a:ext cx="771905" cy="1974206"/>
          </a:xfrm>
          <a:custGeom>
            <a:avLst/>
            <a:gdLst>
              <a:gd name="T0" fmla="*/ 34 w 69"/>
              <a:gd name="T1" fmla="*/ 33 h 177"/>
              <a:gd name="T2" fmla="*/ 0 w 69"/>
              <a:gd name="T3" fmla="*/ 16 h 177"/>
              <a:gd name="T4" fmla="*/ 34 w 69"/>
              <a:gd name="T5" fmla="*/ 0 h 177"/>
              <a:gd name="T6" fmla="*/ 69 w 69"/>
              <a:gd name="T7" fmla="*/ 16 h 177"/>
              <a:gd name="T8" fmla="*/ 34 w 69"/>
              <a:gd name="T9" fmla="*/ 33 h 177"/>
              <a:gd name="T10" fmla="*/ 34 w 69"/>
              <a:gd name="T11" fmla="*/ 157 h 177"/>
              <a:gd name="T12" fmla="*/ 0 w 69"/>
              <a:gd name="T13" fmla="*/ 141 h 177"/>
              <a:gd name="T14" fmla="*/ 0 w 69"/>
              <a:gd name="T15" fmla="*/ 161 h 177"/>
              <a:gd name="T16" fmla="*/ 34 w 69"/>
              <a:gd name="T17" fmla="*/ 177 h 177"/>
              <a:gd name="T18" fmla="*/ 69 w 69"/>
              <a:gd name="T19" fmla="*/ 161 h 177"/>
              <a:gd name="T20" fmla="*/ 69 w 69"/>
              <a:gd name="T21" fmla="*/ 141 h 177"/>
              <a:gd name="T22" fmla="*/ 34 w 69"/>
              <a:gd name="T23" fmla="*/ 157 h 177"/>
              <a:gd name="T24" fmla="*/ 34 w 69"/>
              <a:gd name="T25" fmla="*/ 128 h 177"/>
              <a:gd name="T26" fmla="*/ 0 w 69"/>
              <a:gd name="T27" fmla="*/ 112 h 177"/>
              <a:gd name="T28" fmla="*/ 0 w 69"/>
              <a:gd name="T29" fmla="*/ 132 h 177"/>
              <a:gd name="T30" fmla="*/ 34 w 69"/>
              <a:gd name="T31" fmla="*/ 148 h 177"/>
              <a:gd name="T32" fmla="*/ 69 w 69"/>
              <a:gd name="T33" fmla="*/ 132 h 177"/>
              <a:gd name="T34" fmla="*/ 69 w 69"/>
              <a:gd name="T35" fmla="*/ 112 h 177"/>
              <a:gd name="T36" fmla="*/ 34 w 69"/>
              <a:gd name="T37" fmla="*/ 128 h 177"/>
              <a:gd name="T38" fmla="*/ 34 w 69"/>
              <a:gd name="T39" fmla="*/ 99 h 177"/>
              <a:gd name="T40" fmla="*/ 0 w 69"/>
              <a:gd name="T41" fmla="*/ 83 h 177"/>
              <a:gd name="T42" fmla="*/ 0 w 69"/>
              <a:gd name="T43" fmla="*/ 103 h 177"/>
              <a:gd name="T44" fmla="*/ 34 w 69"/>
              <a:gd name="T45" fmla="*/ 119 h 177"/>
              <a:gd name="T46" fmla="*/ 69 w 69"/>
              <a:gd name="T47" fmla="*/ 103 h 177"/>
              <a:gd name="T48" fmla="*/ 69 w 69"/>
              <a:gd name="T49" fmla="*/ 83 h 177"/>
              <a:gd name="T50" fmla="*/ 34 w 69"/>
              <a:gd name="T51" fmla="*/ 99 h 177"/>
              <a:gd name="T52" fmla="*/ 34 w 69"/>
              <a:gd name="T53" fmla="*/ 71 h 177"/>
              <a:gd name="T54" fmla="*/ 0 w 69"/>
              <a:gd name="T55" fmla="*/ 54 h 177"/>
              <a:gd name="T56" fmla="*/ 0 w 69"/>
              <a:gd name="T57" fmla="*/ 74 h 177"/>
              <a:gd name="T58" fmla="*/ 34 w 69"/>
              <a:gd name="T59" fmla="*/ 90 h 177"/>
              <a:gd name="T60" fmla="*/ 69 w 69"/>
              <a:gd name="T61" fmla="*/ 74 h 177"/>
              <a:gd name="T62" fmla="*/ 69 w 69"/>
              <a:gd name="T63" fmla="*/ 54 h 177"/>
              <a:gd name="T64" fmla="*/ 34 w 69"/>
              <a:gd name="T65" fmla="*/ 71 h 177"/>
              <a:gd name="T66" fmla="*/ 34 w 69"/>
              <a:gd name="T67" fmla="*/ 42 h 177"/>
              <a:gd name="T68" fmla="*/ 0 w 69"/>
              <a:gd name="T69" fmla="*/ 25 h 177"/>
              <a:gd name="T70" fmla="*/ 0 w 69"/>
              <a:gd name="T71" fmla="*/ 45 h 177"/>
              <a:gd name="T72" fmla="*/ 34 w 69"/>
              <a:gd name="T73" fmla="*/ 61 h 177"/>
              <a:gd name="T74" fmla="*/ 69 w 69"/>
              <a:gd name="T75" fmla="*/ 45 h 177"/>
              <a:gd name="T76" fmla="*/ 69 w 69"/>
              <a:gd name="T77" fmla="*/ 25 h 177"/>
              <a:gd name="T78" fmla="*/ 34 w 69"/>
              <a:gd name="T79" fmla="*/ 4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 h="177">
                <a:moveTo>
                  <a:pt x="34" y="33"/>
                </a:moveTo>
                <a:cubicBezTo>
                  <a:pt x="15" y="33"/>
                  <a:pt x="0" y="25"/>
                  <a:pt x="0" y="16"/>
                </a:cubicBezTo>
                <a:cubicBezTo>
                  <a:pt x="0" y="7"/>
                  <a:pt x="15" y="0"/>
                  <a:pt x="34" y="0"/>
                </a:cubicBezTo>
                <a:cubicBezTo>
                  <a:pt x="53" y="0"/>
                  <a:pt x="69" y="7"/>
                  <a:pt x="69" y="16"/>
                </a:cubicBezTo>
                <a:cubicBezTo>
                  <a:pt x="69" y="25"/>
                  <a:pt x="53" y="33"/>
                  <a:pt x="34" y="33"/>
                </a:cubicBezTo>
                <a:close/>
                <a:moveTo>
                  <a:pt x="34" y="157"/>
                </a:moveTo>
                <a:cubicBezTo>
                  <a:pt x="15" y="157"/>
                  <a:pt x="0" y="150"/>
                  <a:pt x="0" y="141"/>
                </a:cubicBezTo>
                <a:cubicBezTo>
                  <a:pt x="0" y="161"/>
                  <a:pt x="0" y="161"/>
                  <a:pt x="0" y="161"/>
                </a:cubicBezTo>
                <a:cubicBezTo>
                  <a:pt x="0" y="170"/>
                  <a:pt x="15" y="177"/>
                  <a:pt x="34" y="177"/>
                </a:cubicBezTo>
                <a:cubicBezTo>
                  <a:pt x="53" y="177"/>
                  <a:pt x="69" y="170"/>
                  <a:pt x="69" y="161"/>
                </a:cubicBezTo>
                <a:cubicBezTo>
                  <a:pt x="69" y="141"/>
                  <a:pt x="69" y="141"/>
                  <a:pt x="69" y="141"/>
                </a:cubicBezTo>
                <a:cubicBezTo>
                  <a:pt x="69" y="150"/>
                  <a:pt x="53" y="157"/>
                  <a:pt x="34" y="157"/>
                </a:cubicBezTo>
                <a:close/>
                <a:moveTo>
                  <a:pt x="34" y="128"/>
                </a:moveTo>
                <a:cubicBezTo>
                  <a:pt x="15" y="128"/>
                  <a:pt x="0" y="121"/>
                  <a:pt x="0" y="112"/>
                </a:cubicBezTo>
                <a:cubicBezTo>
                  <a:pt x="0" y="132"/>
                  <a:pt x="0" y="132"/>
                  <a:pt x="0" y="132"/>
                </a:cubicBezTo>
                <a:cubicBezTo>
                  <a:pt x="0" y="141"/>
                  <a:pt x="15" y="148"/>
                  <a:pt x="34" y="148"/>
                </a:cubicBezTo>
                <a:cubicBezTo>
                  <a:pt x="53" y="148"/>
                  <a:pt x="69" y="141"/>
                  <a:pt x="69" y="132"/>
                </a:cubicBezTo>
                <a:cubicBezTo>
                  <a:pt x="69" y="112"/>
                  <a:pt x="69" y="112"/>
                  <a:pt x="69" y="112"/>
                </a:cubicBezTo>
                <a:cubicBezTo>
                  <a:pt x="69" y="121"/>
                  <a:pt x="53" y="128"/>
                  <a:pt x="34" y="128"/>
                </a:cubicBezTo>
                <a:close/>
                <a:moveTo>
                  <a:pt x="34" y="99"/>
                </a:moveTo>
                <a:cubicBezTo>
                  <a:pt x="15" y="99"/>
                  <a:pt x="0" y="92"/>
                  <a:pt x="0" y="83"/>
                </a:cubicBezTo>
                <a:cubicBezTo>
                  <a:pt x="0" y="103"/>
                  <a:pt x="0" y="103"/>
                  <a:pt x="0" y="103"/>
                </a:cubicBezTo>
                <a:cubicBezTo>
                  <a:pt x="0" y="112"/>
                  <a:pt x="15" y="119"/>
                  <a:pt x="34" y="119"/>
                </a:cubicBezTo>
                <a:cubicBezTo>
                  <a:pt x="53" y="119"/>
                  <a:pt x="69" y="112"/>
                  <a:pt x="69" y="103"/>
                </a:cubicBezTo>
                <a:cubicBezTo>
                  <a:pt x="69" y="83"/>
                  <a:pt x="69" y="83"/>
                  <a:pt x="69" y="83"/>
                </a:cubicBezTo>
                <a:cubicBezTo>
                  <a:pt x="69" y="92"/>
                  <a:pt x="53" y="99"/>
                  <a:pt x="34" y="99"/>
                </a:cubicBezTo>
                <a:close/>
                <a:moveTo>
                  <a:pt x="34" y="71"/>
                </a:moveTo>
                <a:cubicBezTo>
                  <a:pt x="15" y="71"/>
                  <a:pt x="0" y="63"/>
                  <a:pt x="0" y="54"/>
                </a:cubicBezTo>
                <a:cubicBezTo>
                  <a:pt x="0" y="74"/>
                  <a:pt x="0" y="74"/>
                  <a:pt x="0" y="74"/>
                </a:cubicBezTo>
                <a:cubicBezTo>
                  <a:pt x="0" y="83"/>
                  <a:pt x="15" y="90"/>
                  <a:pt x="34" y="90"/>
                </a:cubicBezTo>
                <a:cubicBezTo>
                  <a:pt x="53" y="90"/>
                  <a:pt x="69" y="83"/>
                  <a:pt x="69" y="74"/>
                </a:cubicBezTo>
                <a:cubicBezTo>
                  <a:pt x="69" y="54"/>
                  <a:pt x="69" y="54"/>
                  <a:pt x="69" y="54"/>
                </a:cubicBezTo>
                <a:cubicBezTo>
                  <a:pt x="69" y="63"/>
                  <a:pt x="53" y="71"/>
                  <a:pt x="34" y="71"/>
                </a:cubicBezTo>
                <a:close/>
                <a:moveTo>
                  <a:pt x="34" y="42"/>
                </a:moveTo>
                <a:cubicBezTo>
                  <a:pt x="15" y="42"/>
                  <a:pt x="0" y="34"/>
                  <a:pt x="0" y="25"/>
                </a:cubicBezTo>
                <a:cubicBezTo>
                  <a:pt x="0" y="45"/>
                  <a:pt x="0" y="45"/>
                  <a:pt x="0" y="45"/>
                </a:cubicBezTo>
                <a:cubicBezTo>
                  <a:pt x="0" y="54"/>
                  <a:pt x="15" y="61"/>
                  <a:pt x="34" y="61"/>
                </a:cubicBezTo>
                <a:cubicBezTo>
                  <a:pt x="53" y="61"/>
                  <a:pt x="69" y="54"/>
                  <a:pt x="69" y="45"/>
                </a:cubicBezTo>
                <a:cubicBezTo>
                  <a:pt x="69" y="25"/>
                  <a:pt x="69" y="25"/>
                  <a:pt x="69" y="25"/>
                </a:cubicBezTo>
                <a:cubicBezTo>
                  <a:pt x="69" y="34"/>
                  <a:pt x="53" y="42"/>
                  <a:pt x="34"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12" name="Picture 11">
            <a:extLst>
              <a:ext uri="{FF2B5EF4-FFF2-40B4-BE49-F238E27FC236}">
                <a16:creationId xmlns:a16="http://schemas.microsoft.com/office/drawing/2014/main" id="{EAF622EA-CB84-6245-BD81-8B9D437E7BF8}"/>
              </a:ext>
            </a:extLst>
          </p:cNvPr>
          <p:cNvPicPr>
            <a:picLocks noChangeAspect="1"/>
          </p:cNvPicPr>
          <p:nvPr/>
        </p:nvPicPr>
        <p:blipFill>
          <a:blip r:embed="rId3"/>
          <a:stretch>
            <a:fillRect/>
          </a:stretch>
        </p:blipFill>
        <p:spPr>
          <a:xfrm>
            <a:off x="9563524" y="1714074"/>
            <a:ext cx="2270394" cy="2641071"/>
          </a:xfrm>
          <a:prstGeom prst="rect">
            <a:avLst/>
          </a:prstGeom>
        </p:spPr>
      </p:pic>
      <p:grpSp>
        <p:nvGrpSpPr>
          <p:cNvPr id="9" name="Group 8">
            <a:extLst>
              <a:ext uri="{FF2B5EF4-FFF2-40B4-BE49-F238E27FC236}">
                <a16:creationId xmlns:a16="http://schemas.microsoft.com/office/drawing/2014/main" id="{B0650242-2C18-FE4D-859C-560AD70F387B}"/>
              </a:ext>
            </a:extLst>
          </p:cNvPr>
          <p:cNvGrpSpPr/>
          <p:nvPr/>
        </p:nvGrpSpPr>
        <p:grpSpPr>
          <a:xfrm>
            <a:off x="-1" y="0"/>
            <a:ext cx="12187669" cy="98854"/>
            <a:chOff x="-1" y="0"/>
            <a:chExt cx="12187669" cy="98854"/>
          </a:xfrm>
        </p:grpSpPr>
        <p:sp>
          <p:nvSpPr>
            <p:cNvPr id="10" name="Rectangle 9">
              <a:extLst>
                <a:ext uri="{FF2B5EF4-FFF2-40B4-BE49-F238E27FC236}">
                  <a16:creationId xmlns:a16="http://schemas.microsoft.com/office/drawing/2014/main" id="{0BF6CD7A-CE52-9049-9F35-DD4C38E4D80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6D507267-FBB0-684E-9FE1-623753D1E50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86C11D2D-135C-A64B-88F5-FA23C74C5D3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7AA9CEC6-4F1E-7049-9EDF-F434B34DB6D2}"/>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85E28584-2956-C344-AC7E-96C427E3417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35D1E8E5-2209-2341-BEBA-E77CE7939E5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406362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75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500"/>
                                        <p:tgtEl>
                                          <p:spTgt spid="2">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
                                            <p:txEl>
                                              <p:pRg st="6" end="6"/>
                                            </p:txEl>
                                          </p:spTgt>
                                        </p:tgtEl>
                                        <p:attrNameLst>
                                          <p:attrName>style.visibility</p:attrName>
                                        </p:attrNameLst>
                                      </p:cBhvr>
                                      <p:to>
                                        <p:strVal val="visible"/>
                                      </p:to>
                                    </p:set>
                                    <p:animEffect transition="in" filter="fade">
                                      <p:cBhvr>
                                        <p:cTn id="30" dur="500"/>
                                        <p:tgtEl>
                                          <p:spTgt spid="2">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animEffect transition="in" filter="fade">
                                      <p:cBhvr>
                                        <p:cTn id="35" dur="500"/>
                                        <p:tgtEl>
                                          <p:spTgt spid="2">
                                            <p:txEl>
                                              <p:pRg st="7" end="7"/>
                                            </p:txEl>
                                          </p:spTgt>
                                        </p:tgtEl>
                                      </p:cBhvr>
                                    </p:animEffect>
                                  </p:childTnLst>
                                </p:cTn>
                              </p:par>
                              <p:par>
                                <p:cTn id="36" presetID="10" presetClass="entr" presetSubtype="0" fill="hold" nodeType="withEffect">
                                  <p:stCondLst>
                                    <p:cond delay="100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2351088" y="1277918"/>
            <a:ext cx="9467849" cy="4608512"/>
          </a:xfrm>
        </p:spPr>
        <p:txBody>
          <a:bodyPr/>
          <a:lstStyle/>
          <a:p>
            <a:pPr algn="just">
              <a:buNone/>
            </a:pPr>
            <a:r>
              <a:rPr lang="en-US" altLang="en-US" sz="2000" dirty="0">
                <a:solidFill>
                  <a:schemeClr val="accent2"/>
                </a:solidFill>
              </a:rPr>
              <a:t>“Market Survey” (MS)</a:t>
            </a:r>
          </a:p>
          <a:p>
            <a:pPr>
              <a:buFontTx/>
              <a:buChar char="•"/>
            </a:pPr>
            <a:r>
              <a:rPr lang="en-US" altLang="en-US" sz="2000" dirty="0"/>
              <a:t>Prior announcement on CERN’s procurement website, see </a:t>
            </a:r>
            <a:br>
              <a:rPr lang="en-US" altLang="en-US" sz="2000" dirty="0"/>
            </a:br>
            <a:r>
              <a:rPr lang="en-US" altLang="en-US" sz="2000" dirty="0"/>
              <a:t>“</a:t>
            </a:r>
            <a:r>
              <a:rPr lang="en-US" altLang="en-US" sz="2000" dirty="0">
                <a:hlinkClick r:id="rId2"/>
              </a:rPr>
              <a:t>Business Opportunities</a:t>
            </a:r>
            <a:r>
              <a:rPr lang="en-US" altLang="en-US" sz="2000" dirty="0"/>
              <a:t>” </a:t>
            </a:r>
          </a:p>
          <a:p>
            <a:pPr lvl="1"/>
            <a:r>
              <a:rPr lang="en-US" altLang="en-US" dirty="0"/>
              <a:t>At this stage, interested firms are encouraged to contact CERN in </a:t>
            </a:r>
            <a:br>
              <a:rPr lang="en-US" altLang="en-US" dirty="0"/>
            </a:br>
            <a:r>
              <a:rPr lang="en-US" altLang="en-US" dirty="0"/>
              <a:t>order to have a clear understanding of the requirement, allowing </a:t>
            </a:r>
            <a:br>
              <a:rPr lang="en-US" altLang="en-US" dirty="0"/>
            </a:br>
            <a:r>
              <a:rPr lang="en-US" altLang="en-US" dirty="0"/>
              <a:t>them to begin their organization ahead of the tendering process</a:t>
            </a:r>
            <a:r>
              <a:rPr lang="en-US" altLang="en-US" sz="1400" dirty="0"/>
              <a:t>. </a:t>
            </a:r>
            <a:endParaRPr lang="en-US" altLang="en-US" sz="1600" dirty="0"/>
          </a:p>
          <a:p>
            <a:pPr>
              <a:buFontTx/>
              <a:buChar char="•"/>
            </a:pPr>
            <a:r>
              <a:rPr lang="en-US" altLang="en-US" sz="2000" dirty="0"/>
              <a:t>Market surveys consist of:</a:t>
            </a:r>
          </a:p>
          <a:p>
            <a:pPr lvl="1">
              <a:buFontTx/>
              <a:buChar char="•"/>
            </a:pPr>
            <a:r>
              <a:rPr lang="en-US" altLang="en-US" dirty="0"/>
              <a:t>“Technical Description” and;</a:t>
            </a:r>
          </a:p>
          <a:p>
            <a:pPr lvl="1">
              <a:buFontTx/>
              <a:buChar char="•"/>
            </a:pPr>
            <a:r>
              <a:rPr lang="en-US" altLang="en-US" dirty="0"/>
              <a:t>“Qualification Questionnaire” (financial and technical).</a:t>
            </a:r>
          </a:p>
          <a:p>
            <a:pPr>
              <a:buFontTx/>
              <a:buChar char="•"/>
            </a:pPr>
            <a:r>
              <a:rPr lang="en-US" altLang="en-US" sz="2000" dirty="0"/>
              <a:t>Submission deadline: 4 weeks, or more if the MS is still online. </a:t>
            </a:r>
            <a:endParaRPr lang="en-US" altLang="en-US" sz="3600" dirty="0"/>
          </a:p>
          <a:p>
            <a:endParaRPr lang="en-US" dirty="0"/>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pPr>
              <a:defRPr/>
            </a:pPr>
            <a:r>
              <a:rPr lang="en-US" dirty="0">
                <a:solidFill>
                  <a:schemeClr val="accent1"/>
                </a:solidFill>
                <a:latin typeface="+mn-lt"/>
                <a:cs typeface="Calibri" panose="020F0502020204030204" pitchFamily="34" charset="0"/>
              </a:rPr>
              <a:t>Enquiries exceeding 400’000 CHF (1/2)</a:t>
            </a:r>
          </a:p>
        </p:txBody>
      </p:sp>
      <p:sp>
        <p:nvSpPr>
          <p:cNvPr id="4" name="Date Placeholder 3">
            <a:extLst>
              <a:ext uri="{FF2B5EF4-FFF2-40B4-BE49-F238E27FC236}">
                <a16:creationId xmlns:a16="http://schemas.microsoft.com/office/drawing/2014/main" id="{B0F98181-D2D9-BC48-9B26-13F2BD7B8BDB}"/>
              </a:ext>
            </a:extLst>
          </p:cNvPr>
          <p:cNvSpPr>
            <a:spLocks noGrp="1"/>
          </p:cNvSpPr>
          <p:nvPr>
            <p:ph type="dt" sz="half" idx="10"/>
          </p:nvPr>
        </p:nvSpPr>
        <p:spPr/>
        <p:txBody>
          <a:bodyPr/>
          <a:lstStyle/>
          <a:p>
            <a:fld id="{FD55C93F-43F1-4B1E-BC10-C8B03914FD0B}" type="datetime1">
              <a:rPr lang="en-US" smtClean="0"/>
              <a:t>6/24/2025</a:t>
            </a:fld>
            <a:endParaRPr lang="en-US" dirty="0"/>
          </a:p>
        </p:txBody>
      </p:sp>
      <p:sp>
        <p:nvSpPr>
          <p:cNvPr id="5" name="Footer Placeholder 4">
            <a:extLst>
              <a:ext uri="{FF2B5EF4-FFF2-40B4-BE49-F238E27FC236}">
                <a16:creationId xmlns:a16="http://schemas.microsoft.com/office/drawing/2014/main" id="{2EB75167-67B2-4A48-A240-C1FD83E018C1}"/>
              </a:ext>
            </a:extLst>
          </p:cNvPr>
          <p:cNvSpPr>
            <a:spLocks noGrp="1"/>
          </p:cNvSpPr>
          <p:nvPr>
            <p:ph type="ftr" sz="quarter" idx="11"/>
          </p:nvPr>
        </p:nvSpPr>
        <p:spPr/>
        <p:txBody>
          <a:bodyPr/>
          <a:lstStyle/>
          <a:p>
            <a:r>
              <a:rPr lang="en-GB"/>
              <a:t>CERN Industry Webinar</a:t>
            </a:r>
            <a:endParaRPr lang="en-US" dirty="0"/>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9" name="Freeform 5">
            <a:extLst>
              <a:ext uri="{FF2B5EF4-FFF2-40B4-BE49-F238E27FC236}">
                <a16:creationId xmlns:a16="http://schemas.microsoft.com/office/drawing/2014/main" id="{C13CF54E-43A3-1743-87DB-65B40AF3A83F}"/>
              </a:ext>
            </a:extLst>
          </p:cNvPr>
          <p:cNvSpPr>
            <a:spLocks noEditPoints="1"/>
          </p:cNvSpPr>
          <p:nvPr/>
        </p:nvSpPr>
        <p:spPr bwMode="auto">
          <a:xfrm>
            <a:off x="850696" y="2719482"/>
            <a:ext cx="767227" cy="3265393"/>
          </a:xfrm>
          <a:custGeom>
            <a:avLst/>
            <a:gdLst>
              <a:gd name="T0" fmla="*/ 0 w 69"/>
              <a:gd name="T1" fmla="*/ 17 h 293"/>
              <a:gd name="T2" fmla="*/ 69 w 69"/>
              <a:gd name="T3" fmla="*/ 17 h 293"/>
              <a:gd name="T4" fmla="*/ 35 w 69"/>
              <a:gd name="T5" fmla="*/ 274 h 293"/>
              <a:gd name="T6" fmla="*/ 0 w 69"/>
              <a:gd name="T7" fmla="*/ 277 h 293"/>
              <a:gd name="T8" fmla="*/ 69 w 69"/>
              <a:gd name="T9" fmla="*/ 277 h 293"/>
              <a:gd name="T10" fmla="*/ 35 w 69"/>
              <a:gd name="T11" fmla="*/ 274 h 293"/>
              <a:gd name="T12" fmla="*/ 0 w 69"/>
              <a:gd name="T13" fmla="*/ 228 h 293"/>
              <a:gd name="T14" fmla="*/ 35 w 69"/>
              <a:gd name="T15" fmla="*/ 264 h 293"/>
              <a:gd name="T16" fmla="*/ 69 w 69"/>
              <a:gd name="T17" fmla="*/ 228 h 293"/>
              <a:gd name="T18" fmla="*/ 35 w 69"/>
              <a:gd name="T19" fmla="*/ 216 h 293"/>
              <a:gd name="T20" fmla="*/ 0 w 69"/>
              <a:gd name="T21" fmla="*/ 219 h 293"/>
              <a:gd name="T22" fmla="*/ 69 w 69"/>
              <a:gd name="T23" fmla="*/ 219 h 293"/>
              <a:gd name="T24" fmla="*/ 35 w 69"/>
              <a:gd name="T25" fmla="*/ 216 h 293"/>
              <a:gd name="T26" fmla="*/ 0 w 69"/>
              <a:gd name="T27" fmla="*/ 170 h 293"/>
              <a:gd name="T28" fmla="*/ 35 w 69"/>
              <a:gd name="T29" fmla="*/ 207 h 293"/>
              <a:gd name="T30" fmla="*/ 69 w 69"/>
              <a:gd name="T31" fmla="*/ 170 h 293"/>
              <a:gd name="T32" fmla="*/ 35 w 69"/>
              <a:gd name="T33" fmla="*/ 158 h 293"/>
              <a:gd name="T34" fmla="*/ 0 w 69"/>
              <a:gd name="T35" fmla="*/ 161 h 293"/>
              <a:gd name="T36" fmla="*/ 69 w 69"/>
              <a:gd name="T37" fmla="*/ 161 h 293"/>
              <a:gd name="T38" fmla="*/ 35 w 69"/>
              <a:gd name="T39" fmla="*/ 158 h 293"/>
              <a:gd name="T40" fmla="*/ 0 w 69"/>
              <a:gd name="T41" fmla="*/ 113 h 293"/>
              <a:gd name="T42" fmla="*/ 35 w 69"/>
              <a:gd name="T43" fmla="*/ 149 h 293"/>
              <a:gd name="T44" fmla="*/ 69 w 69"/>
              <a:gd name="T45" fmla="*/ 113 h 293"/>
              <a:gd name="T46" fmla="*/ 35 w 69"/>
              <a:gd name="T47" fmla="*/ 100 h 293"/>
              <a:gd name="T48" fmla="*/ 0 w 69"/>
              <a:gd name="T49" fmla="*/ 104 h 293"/>
              <a:gd name="T50" fmla="*/ 69 w 69"/>
              <a:gd name="T51" fmla="*/ 104 h 293"/>
              <a:gd name="T52" fmla="*/ 35 w 69"/>
              <a:gd name="T53" fmla="*/ 100 h 293"/>
              <a:gd name="T54" fmla="*/ 0 w 69"/>
              <a:gd name="T55" fmla="*/ 55 h 293"/>
              <a:gd name="T56" fmla="*/ 35 w 69"/>
              <a:gd name="T57" fmla="*/ 91 h 293"/>
              <a:gd name="T58" fmla="*/ 69 w 69"/>
              <a:gd name="T59" fmla="*/ 55 h 293"/>
              <a:gd name="T60" fmla="*/ 35 w 69"/>
              <a:gd name="T61" fmla="*/ 42 h 293"/>
              <a:gd name="T62" fmla="*/ 0 w 69"/>
              <a:gd name="T63" fmla="*/ 46 h 293"/>
              <a:gd name="T64" fmla="*/ 69 w 69"/>
              <a:gd name="T65" fmla="*/ 46 h 293"/>
              <a:gd name="T66" fmla="*/ 35 w 69"/>
              <a:gd name="T67" fmla="*/ 4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293">
                <a:moveTo>
                  <a:pt x="35" y="33"/>
                </a:moveTo>
                <a:cubicBezTo>
                  <a:pt x="16" y="33"/>
                  <a:pt x="0" y="26"/>
                  <a:pt x="0" y="17"/>
                </a:cubicBezTo>
                <a:cubicBezTo>
                  <a:pt x="0" y="8"/>
                  <a:pt x="16" y="0"/>
                  <a:pt x="35" y="0"/>
                </a:cubicBezTo>
                <a:cubicBezTo>
                  <a:pt x="54" y="0"/>
                  <a:pt x="69" y="8"/>
                  <a:pt x="69" y="17"/>
                </a:cubicBezTo>
                <a:cubicBezTo>
                  <a:pt x="69" y="26"/>
                  <a:pt x="54" y="33"/>
                  <a:pt x="35" y="33"/>
                </a:cubicBezTo>
                <a:close/>
                <a:moveTo>
                  <a:pt x="35" y="274"/>
                </a:moveTo>
                <a:cubicBezTo>
                  <a:pt x="16" y="274"/>
                  <a:pt x="0" y="266"/>
                  <a:pt x="0" y="257"/>
                </a:cubicBezTo>
                <a:cubicBezTo>
                  <a:pt x="0" y="277"/>
                  <a:pt x="0" y="277"/>
                  <a:pt x="0" y="277"/>
                </a:cubicBezTo>
                <a:cubicBezTo>
                  <a:pt x="0" y="286"/>
                  <a:pt x="16" y="293"/>
                  <a:pt x="35" y="293"/>
                </a:cubicBezTo>
                <a:cubicBezTo>
                  <a:pt x="54" y="293"/>
                  <a:pt x="69" y="286"/>
                  <a:pt x="69" y="277"/>
                </a:cubicBezTo>
                <a:cubicBezTo>
                  <a:pt x="69" y="257"/>
                  <a:pt x="69" y="257"/>
                  <a:pt x="69" y="257"/>
                </a:cubicBezTo>
                <a:cubicBezTo>
                  <a:pt x="69" y="266"/>
                  <a:pt x="54" y="274"/>
                  <a:pt x="35" y="274"/>
                </a:cubicBezTo>
                <a:close/>
                <a:moveTo>
                  <a:pt x="35" y="245"/>
                </a:moveTo>
                <a:cubicBezTo>
                  <a:pt x="16" y="245"/>
                  <a:pt x="0" y="237"/>
                  <a:pt x="0" y="228"/>
                </a:cubicBezTo>
                <a:cubicBezTo>
                  <a:pt x="0" y="248"/>
                  <a:pt x="0" y="248"/>
                  <a:pt x="0" y="248"/>
                </a:cubicBezTo>
                <a:cubicBezTo>
                  <a:pt x="0" y="257"/>
                  <a:pt x="16" y="264"/>
                  <a:pt x="35" y="264"/>
                </a:cubicBezTo>
                <a:cubicBezTo>
                  <a:pt x="54" y="264"/>
                  <a:pt x="69" y="257"/>
                  <a:pt x="69" y="248"/>
                </a:cubicBezTo>
                <a:cubicBezTo>
                  <a:pt x="69" y="228"/>
                  <a:pt x="69" y="228"/>
                  <a:pt x="69" y="228"/>
                </a:cubicBezTo>
                <a:cubicBezTo>
                  <a:pt x="69" y="237"/>
                  <a:pt x="54" y="245"/>
                  <a:pt x="35" y="245"/>
                </a:cubicBezTo>
                <a:close/>
                <a:moveTo>
                  <a:pt x="35" y="216"/>
                </a:moveTo>
                <a:cubicBezTo>
                  <a:pt x="16" y="216"/>
                  <a:pt x="0" y="208"/>
                  <a:pt x="0" y="199"/>
                </a:cubicBezTo>
                <a:cubicBezTo>
                  <a:pt x="0" y="219"/>
                  <a:pt x="0" y="219"/>
                  <a:pt x="0" y="219"/>
                </a:cubicBezTo>
                <a:cubicBezTo>
                  <a:pt x="0" y="228"/>
                  <a:pt x="16" y="236"/>
                  <a:pt x="35" y="236"/>
                </a:cubicBezTo>
                <a:cubicBezTo>
                  <a:pt x="54" y="236"/>
                  <a:pt x="69" y="228"/>
                  <a:pt x="69" y="219"/>
                </a:cubicBezTo>
                <a:cubicBezTo>
                  <a:pt x="69" y="199"/>
                  <a:pt x="69" y="199"/>
                  <a:pt x="69" y="199"/>
                </a:cubicBezTo>
                <a:cubicBezTo>
                  <a:pt x="69" y="208"/>
                  <a:pt x="54" y="216"/>
                  <a:pt x="35" y="216"/>
                </a:cubicBezTo>
                <a:close/>
                <a:moveTo>
                  <a:pt x="35" y="187"/>
                </a:moveTo>
                <a:cubicBezTo>
                  <a:pt x="16" y="187"/>
                  <a:pt x="0" y="180"/>
                  <a:pt x="0" y="170"/>
                </a:cubicBezTo>
                <a:cubicBezTo>
                  <a:pt x="0" y="190"/>
                  <a:pt x="0" y="190"/>
                  <a:pt x="0" y="190"/>
                </a:cubicBezTo>
                <a:cubicBezTo>
                  <a:pt x="0" y="199"/>
                  <a:pt x="16" y="207"/>
                  <a:pt x="35" y="207"/>
                </a:cubicBezTo>
                <a:cubicBezTo>
                  <a:pt x="54" y="207"/>
                  <a:pt x="69" y="199"/>
                  <a:pt x="69" y="190"/>
                </a:cubicBezTo>
                <a:cubicBezTo>
                  <a:pt x="69" y="170"/>
                  <a:pt x="69" y="170"/>
                  <a:pt x="69" y="170"/>
                </a:cubicBezTo>
                <a:cubicBezTo>
                  <a:pt x="69" y="180"/>
                  <a:pt x="54" y="187"/>
                  <a:pt x="35" y="187"/>
                </a:cubicBezTo>
                <a:close/>
                <a:moveTo>
                  <a:pt x="35" y="158"/>
                </a:moveTo>
                <a:cubicBezTo>
                  <a:pt x="16" y="158"/>
                  <a:pt x="0" y="151"/>
                  <a:pt x="0" y="142"/>
                </a:cubicBezTo>
                <a:cubicBezTo>
                  <a:pt x="0" y="161"/>
                  <a:pt x="0" y="161"/>
                  <a:pt x="0" y="161"/>
                </a:cubicBezTo>
                <a:cubicBezTo>
                  <a:pt x="0" y="170"/>
                  <a:pt x="16" y="178"/>
                  <a:pt x="35" y="178"/>
                </a:cubicBezTo>
                <a:cubicBezTo>
                  <a:pt x="54" y="178"/>
                  <a:pt x="69" y="170"/>
                  <a:pt x="69" y="161"/>
                </a:cubicBezTo>
                <a:cubicBezTo>
                  <a:pt x="69" y="142"/>
                  <a:pt x="69" y="142"/>
                  <a:pt x="69" y="142"/>
                </a:cubicBezTo>
                <a:cubicBezTo>
                  <a:pt x="69" y="151"/>
                  <a:pt x="54" y="158"/>
                  <a:pt x="35" y="158"/>
                </a:cubicBezTo>
                <a:close/>
                <a:moveTo>
                  <a:pt x="35" y="129"/>
                </a:moveTo>
                <a:cubicBezTo>
                  <a:pt x="16" y="129"/>
                  <a:pt x="0" y="122"/>
                  <a:pt x="0" y="113"/>
                </a:cubicBezTo>
                <a:cubicBezTo>
                  <a:pt x="0" y="132"/>
                  <a:pt x="0" y="132"/>
                  <a:pt x="0" y="132"/>
                </a:cubicBezTo>
                <a:cubicBezTo>
                  <a:pt x="0" y="141"/>
                  <a:pt x="16" y="149"/>
                  <a:pt x="35" y="149"/>
                </a:cubicBezTo>
                <a:cubicBezTo>
                  <a:pt x="54" y="149"/>
                  <a:pt x="69" y="141"/>
                  <a:pt x="69" y="132"/>
                </a:cubicBezTo>
                <a:cubicBezTo>
                  <a:pt x="69" y="113"/>
                  <a:pt x="69" y="113"/>
                  <a:pt x="69" y="113"/>
                </a:cubicBezTo>
                <a:cubicBezTo>
                  <a:pt x="69" y="122"/>
                  <a:pt x="54" y="129"/>
                  <a:pt x="35" y="129"/>
                </a:cubicBezTo>
                <a:close/>
                <a:moveTo>
                  <a:pt x="35" y="100"/>
                </a:moveTo>
                <a:cubicBezTo>
                  <a:pt x="16" y="100"/>
                  <a:pt x="0" y="93"/>
                  <a:pt x="0" y="84"/>
                </a:cubicBezTo>
                <a:cubicBezTo>
                  <a:pt x="0" y="104"/>
                  <a:pt x="0" y="104"/>
                  <a:pt x="0" y="104"/>
                </a:cubicBezTo>
                <a:cubicBezTo>
                  <a:pt x="0" y="113"/>
                  <a:pt x="16" y="120"/>
                  <a:pt x="35" y="120"/>
                </a:cubicBezTo>
                <a:cubicBezTo>
                  <a:pt x="54" y="120"/>
                  <a:pt x="69" y="113"/>
                  <a:pt x="69" y="104"/>
                </a:cubicBezTo>
                <a:cubicBezTo>
                  <a:pt x="69" y="84"/>
                  <a:pt x="69" y="84"/>
                  <a:pt x="69" y="84"/>
                </a:cubicBezTo>
                <a:cubicBezTo>
                  <a:pt x="69" y="93"/>
                  <a:pt x="54" y="100"/>
                  <a:pt x="35" y="100"/>
                </a:cubicBezTo>
                <a:close/>
                <a:moveTo>
                  <a:pt x="35" y="71"/>
                </a:moveTo>
                <a:cubicBezTo>
                  <a:pt x="16" y="71"/>
                  <a:pt x="0" y="64"/>
                  <a:pt x="0" y="55"/>
                </a:cubicBezTo>
                <a:cubicBezTo>
                  <a:pt x="0" y="75"/>
                  <a:pt x="0" y="75"/>
                  <a:pt x="0" y="75"/>
                </a:cubicBezTo>
                <a:cubicBezTo>
                  <a:pt x="0" y="84"/>
                  <a:pt x="16" y="91"/>
                  <a:pt x="35" y="91"/>
                </a:cubicBezTo>
                <a:cubicBezTo>
                  <a:pt x="54" y="91"/>
                  <a:pt x="69" y="84"/>
                  <a:pt x="69" y="75"/>
                </a:cubicBezTo>
                <a:cubicBezTo>
                  <a:pt x="69" y="55"/>
                  <a:pt x="69" y="55"/>
                  <a:pt x="69" y="55"/>
                </a:cubicBezTo>
                <a:cubicBezTo>
                  <a:pt x="69" y="64"/>
                  <a:pt x="54" y="71"/>
                  <a:pt x="35" y="71"/>
                </a:cubicBezTo>
                <a:close/>
                <a:moveTo>
                  <a:pt x="35" y="42"/>
                </a:moveTo>
                <a:cubicBezTo>
                  <a:pt x="16" y="42"/>
                  <a:pt x="0" y="35"/>
                  <a:pt x="0" y="26"/>
                </a:cubicBezTo>
                <a:cubicBezTo>
                  <a:pt x="0" y="46"/>
                  <a:pt x="0" y="46"/>
                  <a:pt x="0" y="46"/>
                </a:cubicBezTo>
                <a:cubicBezTo>
                  <a:pt x="0" y="55"/>
                  <a:pt x="16" y="62"/>
                  <a:pt x="35" y="62"/>
                </a:cubicBezTo>
                <a:cubicBezTo>
                  <a:pt x="54" y="62"/>
                  <a:pt x="69" y="55"/>
                  <a:pt x="69" y="46"/>
                </a:cubicBezTo>
                <a:cubicBezTo>
                  <a:pt x="69" y="26"/>
                  <a:pt x="69" y="26"/>
                  <a:pt x="69" y="26"/>
                </a:cubicBezTo>
                <a:cubicBezTo>
                  <a:pt x="69" y="35"/>
                  <a:pt x="54" y="42"/>
                  <a:pt x="35"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11" name="Picture 10">
            <a:extLst>
              <a:ext uri="{FF2B5EF4-FFF2-40B4-BE49-F238E27FC236}">
                <a16:creationId xmlns:a16="http://schemas.microsoft.com/office/drawing/2014/main" id="{5C2D0199-03AC-4547-94B2-F4E88EF3666F}"/>
              </a:ext>
            </a:extLst>
          </p:cNvPr>
          <p:cNvPicPr>
            <a:picLocks noChangeAspect="1"/>
          </p:cNvPicPr>
          <p:nvPr/>
        </p:nvPicPr>
        <p:blipFill>
          <a:blip r:embed="rId3"/>
          <a:stretch>
            <a:fillRect/>
          </a:stretch>
        </p:blipFill>
        <p:spPr>
          <a:xfrm>
            <a:off x="9728517" y="1063469"/>
            <a:ext cx="2477149" cy="3498973"/>
          </a:xfrm>
          <a:prstGeom prst="rect">
            <a:avLst/>
          </a:prstGeom>
        </p:spPr>
      </p:pic>
      <p:grpSp>
        <p:nvGrpSpPr>
          <p:cNvPr id="10" name="Group 9">
            <a:extLst>
              <a:ext uri="{FF2B5EF4-FFF2-40B4-BE49-F238E27FC236}">
                <a16:creationId xmlns:a16="http://schemas.microsoft.com/office/drawing/2014/main" id="{8783F94C-8CA5-2440-BE08-6DCFD7083C7E}"/>
              </a:ext>
            </a:extLst>
          </p:cNvPr>
          <p:cNvGrpSpPr/>
          <p:nvPr/>
        </p:nvGrpSpPr>
        <p:grpSpPr>
          <a:xfrm>
            <a:off x="-1" y="0"/>
            <a:ext cx="12187669" cy="98854"/>
            <a:chOff x="-1" y="0"/>
            <a:chExt cx="12187669" cy="98854"/>
          </a:xfrm>
        </p:grpSpPr>
        <p:sp>
          <p:nvSpPr>
            <p:cNvPr id="12" name="Rectangle 11">
              <a:extLst>
                <a:ext uri="{FF2B5EF4-FFF2-40B4-BE49-F238E27FC236}">
                  <a16:creationId xmlns:a16="http://schemas.microsoft.com/office/drawing/2014/main" id="{E27C9A9E-8587-6A42-B3F5-E532D48368AB}"/>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70AD5EE3-B273-5042-B278-E6B68A3A241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22026632-0DCB-C940-BA72-4161D17662D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BEE94C3C-2B66-AC48-8FA4-A82C09CDF46A}"/>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A8F0FB86-3CAB-A04D-B942-1053E63202D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64F3743A-DF1C-534F-A8C1-1B348520868D}"/>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86110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75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500"/>
                                        <p:tgtEl>
                                          <p:spTgt spid="2">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
                                            <p:txEl>
                                              <p:pRg st="6" end="6"/>
                                            </p:txEl>
                                          </p:spTgt>
                                        </p:tgtEl>
                                        <p:attrNameLst>
                                          <p:attrName>style.visibility</p:attrName>
                                        </p:attrNameLst>
                                      </p:cBhvr>
                                      <p:to>
                                        <p:strVal val="visible"/>
                                      </p:to>
                                    </p:set>
                                    <p:animEffect transition="in" filter="fade">
                                      <p:cBhvr>
                                        <p:cTn id="30" dur="500"/>
                                        <p:tgtEl>
                                          <p:spTgt spid="2">
                                            <p:txEl>
                                              <p:pRg st="6" end="6"/>
                                            </p:txEl>
                                          </p:spTgt>
                                        </p:tgtEl>
                                      </p:cBhvr>
                                    </p:animEffect>
                                  </p:childTnLst>
                                </p:cTn>
                              </p:par>
                              <p:par>
                                <p:cTn id="31" presetID="10" presetClass="entr" presetSubtype="0" fill="hold" nodeType="withEffect">
                                  <p:stCondLst>
                                    <p:cond delay="100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2351088" y="1220555"/>
            <a:ext cx="7524750" cy="4608512"/>
          </a:xfrm>
        </p:spPr>
        <p:txBody>
          <a:bodyPr/>
          <a:lstStyle/>
          <a:p>
            <a:pPr>
              <a:buNone/>
            </a:pPr>
            <a:r>
              <a:rPr lang="en-US" altLang="en-US" sz="2000" dirty="0">
                <a:solidFill>
                  <a:schemeClr val="accent2"/>
                </a:solidFill>
              </a:rPr>
              <a:t>“Invitation to tender” (IT)</a:t>
            </a:r>
          </a:p>
          <a:p>
            <a:pPr>
              <a:buFontTx/>
              <a:buChar char="•"/>
            </a:pPr>
            <a:r>
              <a:rPr lang="en-AU" altLang="en-US" sz="1800" dirty="0"/>
              <a:t>Sent to qualified and selected firms only;</a:t>
            </a:r>
          </a:p>
          <a:p>
            <a:pPr>
              <a:buFontTx/>
              <a:buChar char="•"/>
            </a:pPr>
            <a:r>
              <a:rPr lang="en-AU" altLang="en-US" sz="1800" dirty="0"/>
              <a:t>Submission deadline: 4 weeks from date of dispatch (with a longer period for more complex requirements);</a:t>
            </a:r>
          </a:p>
          <a:p>
            <a:pPr>
              <a:buFontTx/>
              <a:buChar char="•"/>
            </a:pPr>
            <a:r>
              <a:rPr lang="en-AU" altLang="en-US" sz="1800" dirty="0"/>
              <a:t>Firms shall ask all necessary questions in writing to understand all requirements and prepare a bid that best matches CERN’s needs; </a:t>
            </a:r>
          </a:p>
          <a:p>
            <a:pPr>
              <a:buFontTx/>
              <a:buChar char="•"/>
            </a:pPr>
            <a:r>
              <a:rPr lang="en-AU" altLang="en-US" sz="1800" dirty="0"/>
              <a:t>All invitations to tender are sent to the Industrial Liaison Officers (ILOs) for information;</a:t>
            </a:r>
          </a:p>
          <a:p>
            <a:pPr>
              <a:buFontTx/>
              <a:buChar char="•"/>
            </a:pPr>
            <a:r>
              <a:rPr lang="en-AU" altLang="en-US" sz="1800" dirty="0"/>
              <a:t>Bids shall be submitted via CERN’s e-tendering application.</a:t>
            </a:r>
            <a:endParaRPr lang="en-AU" altLang="en-US" sz="2000" dirty="0"/>
          </a:p>
          <a:p>
            <a:endParaRPr lang="en-US" dirty="0"/>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pPr>
              <a:defRPr/>
            </a:pPr>
            <a:r>
              <a:rPr lang="en-US" dirty="0">
                <a:solidFill>
                  <a:schemeClr val="accent1"/>
                </a:solidFill>
                <a:latin typeface="+mn-lt"/>
                <a:cs typeface="Calibri" panose="020F0502020204030204" pitchFamily="34" charset="0"/>
              </a:rPr>
              <a:t>Enquiries exceeding 400’000 CHF (2/2)</a:t>
            </a:r>
          </a:p>
        </p:txBody>
      </p:sp>
      <p:sp>
        <p:nvSpPr>
          <p:cNvPr id="4" name="Date Placeholder 3">
            <a:extLst>
              <a:ext uri="{FF2B5EF4-FFF2-40B4-BE49-F238E27FC236}">
                <a16:creationId xmlns:a16="http://schemas.microsoft.com/office/drawing/2014/main" id="{B0F98181-D2D9-BC48-9B26-13F2BD7B8BDB}"/>
              </a:ext>
            </a:extLst>
          </p:cNvPr>
          <p:cNvSpPr>
            <a:spLocks noGrp="1"/>
          </p:cNvSpPr>
          <p:nvPr>
            <p:ph type="dt" sz="half" idx="10"/>
          </p:nvPr>
        </p:nvSpPr>
        <p:spPr/>
        <p:txBody>
          <a:bodyPr/>
          <a:lstStyle/>
          <a:p>
            <a:fld id="{ED9E80DE-03DC-4EF6-85B2-315AF6DB0062}" type="datetime1">
              <a:rPr lang="en-US" smtClean="0"/>
              <a:t>6/24/2025</a:t>
            </a:fld>
            <a:endParaRPr lang="en-US" dirty="0"/>
          </a:p>
        </p:txBody>
      </p:sp>
      <p:sp>
        <p:nvSpPr>
          <p:cNvPr id="5" name="Footer Placeholder 4">
            <a:extLst>
              <a:ext uri="{FF2B5EF4-FFF2-40B4-BE49-F238E27FC236}">
                <a16:creationId xmlns:a16="http://schemas.microsoft.com/office/drawing/2014/main" id="{2EB75167-67B2-4A48-A240-C1FD83E018C1}"/>
              </a:ext>
            </a:extLst>
          </p:cNvPr>
          <p:cNvSpPr>
            <a:spLocks noGrp="1"/>
          </p:cNvSpPr>
          <p:nvPr>
            <p:ph type="ftr" sz="quarter" idx="11"/>
          </p:nvPr>
        </p:nvSpPr>
        <p:spPr/>
        <p:txBody>
          <a:bodyPr/>
          <a:lstStyle/>
          <a:p>
            <a:r>
              <a:rPr lang="en-GB"/>
              <a:t>CERN Industry Webinar</a:t>
            </a:r>
            <a:endParaRPr lang="en-US" dirty="0"/>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9" name="Freeform 5">
            <a:extLst>
              <a:ext uri="{FF2B5EF4-FFF2-40B4-BE49-F238E27FC236}">
                <a16:creationId xmlns:a16="http://schemas.microsoft.com/office/drawing/2014/main" id="{C13CF54E-43A3-1743-87DB-65B40AF3A83F}"/>
              </a:ext>
            </a:extLst>
          </p:cNvPr>
          <p:cNvSpPr>
            <a:spLocks noEditPoints="1"/>
          </p:cNvSpPr>
          <p:nvPr/>
        </p:nvSpPr>
        <p:spPr bwMode="auto">
          <a:xfrm>
            <a:off x="850696" y="2719482"/>
            <a:ext cx="767227" cy="3265393"/>
          </a:xfrm>
          <a:custGeom>
            <a:avLst/>
            <a:gdLst>
              <a:gd name="T0" fmla="*/ 0 w 69"/>
              <a:gd name="T1" fmla="*/ 17 h 293"/>
              <a:gd name="T2" fmla="*/ 69 w 69"/>
              <a:gd name="T3" fmla="*/ 17 h 293"/>
              <a:gd name="T4" fmla="*/ 35 w 69"/>
              <a:gd name="T5" fmla="*/ 274 h 293"/>
              <a:gd name="T6" fmla="*/ 0 w 69"/>
              <a:gd name="T7" fmla="*/ 277 h 293"/>
              <a:gd name="T8" fmla="*/ 69 w 69"/>
              <a:gd name="T9" fmla="*/ 277 h 293"/>
              <a:gd name="T10" fmla="*/ 35 w 69"/>
              <a:gd name="T11" fmla="*/ 274 h 293"/>
              <a:gd name="T12" fmla="*/ 0 w 69"/>
              <a:gd name="T13" fmla="*/ 228 h 293"/>
              <a:gd name="T14" fmla="*/ 35 w 69"/>
              <a:gd name="T15" fmla="*/ 264 h 293"/>
              <a:gd name="T16" fmla="*/ 69 w 69"/>
              <a:gd name="T17" fmla="*/ 228 h 293"/>
              <a:gd name="T18" fmla="*/ 35 w 69"/>
              <a:gd name="T19" fmla="*/ 216 h 293"/>
              <a:gd name="T20" fmla="*/ 0 w 69"/>
              <a:gd name="T21" fmla="*/ 219 h 293"/>
              <a:gd name="T22" fmla="*/ 69 w 69"/>
              <a:gd name="T23" fmla="*/ 219 h 293"/>
              <a:gd name="T24" fmla="*/ 35 w 69"/>
              <a:gd name="T25" fmla="*/ 216 h 293"/>
              <a:gd name="T26" fmla="*/ 0 w 69"/>
              <a:gd name="T27" fmla="*/ 170 h 293"/>
              <a:gd name="T28" fmla="*/ 35 w 69"/>
              <a:gd name="T29" fmla="*/ 207 h 293"/>
              <a:gd name="T30" fmla="*/ 69 w 69"/>
              <a:gd name="T31" fmla="*/ 170 h 293"/>
              <a:gd name="T32" fmla="*/ 35 w 69"/>
              <a:gd name="T33" fmla="*/ 158 h 293"/>
              <a:gd name="T34" fmla="*/ 0 w 69"/>
              <a:gd name="T35" fmla="*/ 161 h 293"/>
              <a:gd name="T36" fmla="*/ 69 w 69"/>
              <a:gd name="T37" fmla="*/ 161 h 293"/>
              <a:gd name="T38" fmla="*/ 35 w 69"/>
              <a:gd name="T39" fmla="*/ 158 h 293"/>
              <a:gd name="T40" fmla="*/ 0 w 69"/>
              <a:gd name="T41" fmla="*/ 113 h 293"/>
              <a:gd name="T42" fmla="*/ 35 w 69"/>
              <a:gd name="T43" fmla="*/ 149 h 293"/>
              <a:gd name="T44" fmla="*/ 69 w 69"/>
              <a:gd name="T45" fmla="*/ 113 h 293"/>
              <a:gd name="T46" fmla="*/ 35 w 69"/>
              <a:gd name="T47" fmla="*/ 100 h 293"/>
              <a:gd name="T48" fmla="*/ 0 w 69"/>
              <a:gd name="T49" fmla="*/ 104 h 293"/>
              <a:gd name="T50" fmla="*/ 69 w 69"/>
              <a:gd name="T51" fmla="*/ 104 h 293"/>
              <a:gd name="T52" fmla="*/ 35 w 69"/>
              <a:gd name="T53" fmla="*/ 100 h 293"/>
              <a:gd name="T54" fmla="*/ 0 w 69"/>
              <a:gd name="T55" fmla="*/ 55 h 293"/>
              <a:gd name="T56" fmla="*/ 35 w 69"/>
              <a:gd name="T57" fmla="*/ 91 h 293"/>
              <a:gd name="T58" fmla="*/ 69 w 69"/>
              <a:gd name="T59" fmla="*/ 55 h 293"/>
              <a:gd name="T60" fmla="*/ 35 w 69"/>
              <a:gd name="T61" fmla="*/ 42 h 293"/>
              <a:gd name="T62" fmla="*/ 0 w 69"/>
              <a:gd name="T63" fmla="*/ 46 h 293"/>
              <a:gd name="T64" fmla="*/ 69 w 69"/>
              <a:gd name="T65" fmla="*/ 46 h 293"/>
              <a:gd name="T66" fmla="*/ 35 w 69"/>
              <a:gd name="T67" fmla="*/ 4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293">
                <a:moveTo>
                  <a:pt x="35" y="33"/>
                </a:moveTo>
                <a:cubicBezTo>
                  <a:pt x="16" y="33"/>
                  <a:pt x="0" y="26"/>
                  <a:pt x="0" y="17"/>
                </a:cubicBezTo>
                <a:cubicBezTo>
                  <a:pt x="0" y="8"/>
                  <a:pt x="16" y="0"/>
                  <a:pt x="35" y="0"/>
                </a:cubicBezTo>
                <a:cubicBezTo>
                  <a:pt x="54" y="0"/>
                  <a:pt x="69" y="8"/>
                  <a:pt x="69" y="17"/>
                </a:cubicBezTo>
                <a:cubicBezTo>
                  <a:pt x="69" y="26"/>
                  <a:pt x="54" y="33"/>
                  <a:pt x="35" y="33"/>
                </a:cubicBezTo>
                <a:close/>
                <a:moveTo>
                  <a:pt x="35" y="274"/>
                </a:moveTo>
                <a:cubicBezTo>
                  <a:pt x="16" y="274"/>
                  <a:pt x="0" y="266"/>
                  <a:pt x="0" y="257"/>
                </a:cubicBezTo>
                <a:cubicBezTo>
                  <a:pt x="0" y="277"/>
                  <a:pt x="0" y="277"/>
                  <a:pt x="0" y="277"/>
                </a:cubicBezTo>
                <a:cubicBezTo>
                  <a:pt x="0" y="286"/>
                  <a:pt x="16" y="293"/>
                  <a:pt x="35" y="293"/>
                </a:cubicBezTo>
                <a:cubicBezTo>
                  <a:pt x="54" y="293"/>
                  <a:pt x="69" y="286"/>
                  <a:pt x="69" y="277"/>
                </a:cubicBezTo>
                <a:cubicBezTo>
                  <a:pt x="69" y="257"/>
                  <a:pt x="69" y="257"/>
                  <a:pt x="69" y="257"/>
                </a:cubicBezTo>
                <a:cubicBezTo>
                  <a:pt x="69" y="266"/>
                  <a:pt x="54" y="274"/>
                  <a:pt x="35" y="274"/>
                </a:cubicBezTo>
                <a:close/>
                <a:moveTo>
                  <a:pt x="35" y="245"/>
                </a:moveTo>
                <a:cubicBezTo>
                  <a:pt x="16" y="245"/>
                  <a:pt x="0" y="237"/>
                  <a:pt x="0" y="228"/>
                </a:cubicBezTo>
                <a:cubicBezTo>
                  <a:pt x="0" y="248"/>
                  <a:pt x="0" y="248"/>
                  <a:pt x="0" y="248"/>
                </a:cubicBezTo>
                <a:cubicBezTo>
                  <a:pt x="0" y="257"/>
                  <a:pt x="16" y="264"/>
                  <a:pt x="35" y="264"/>
                </a:cubicBezTo>
                <a:cubicBezTo>
                  <a:pt x="54" y="264"/>
                  <a:pt x="69" y="257"/>
                  <a:pt x="69" y="248"/>
                </a:cubicBezTo>
                <a:cubicBezTo>
                  <a:pt x="69" y="228"/>
                  <a:pt x="69" y="228"/>
                  <a:pt x="69" y="228"/>
                </a:cubicBezTo>
                <a:cubicBezTo>
                  <a:pt x="69" y="237"/>
                  <a:pt x="54" y="245"/>
                  <a:pt x="35" y="245"/>
                </a:cubicBezTo>
                <a:close/>
                <a:moveTo>
                  <a:pt x="35" y="216"/>
                </a:moveTo>
                <a:cubicBezTo>
                  <a:pt x="16" y="216"/>
                  <a:pt x="0" y="208"/>
                  <a:pt x="0" y="199"/>
                </a:cubicBezTo>
                <a:cubicBezTo>
                  <a:pt x="0" y="219"/>
                  <a:pt x="0" y="219"/>
                  <a:pt x="0" y="219"/>
                </a:cubicBezTo>
                <a:cubicBezTo>
                  <a:pt x="0" y="228"/>
                  <a:pt x="16" y="236"/>
                  <a:pt x="35" y="236"/>
                </a:cubicBezTo>
                <a:cubicBezTo>
                  <a:pt x="54" y="236"/>
                  <a:pt x="69" y="228"/>
                  <a:pt x="69" y="219"/>
                </a:cubicBezTo>
                <a:cubicBezTo>
                  <a:pt x="69" y="199"/>
                  <a:pt x="69" y="199"/>
                  <a:pt x="69" y="199"/>
                </a:cubicBezTo>
                <a:cubicBezTo>
                  <a:pt x="69" y="208"/>
                  <a:pt x="54" y="216"/>
                  <a:pt x="35" y="216"/>
                </a:cubicBezTo>
                <a:close/>
                <a:moveTo>
                  <a:pt x="35" y="187"/>
                </a:moveTo>
                <a:cubicBezTo>
                  <a:pt x="16" y="187"/>
                  <a:pt x="0" y="180"/>
                  <a:pt x="0" y="170"/>
                </a:cubicBezTo>
                <a:cubicBezTo>
                  <a:pt x="0" y="190"/>
                  <a:pt x="0" y="190"/>
                  <a:pt x="0" y="190"/>
                </a:cubicBezTo>
                <a:cubicBezTo>
                  <a:pt x="0" y="199"/>
                  <a:pt x="16" y="207"/>
                  <a:pt x="35" y="207"/>
                </a:cubicBezTo>
                <a:cubicBezTo>
                  <a:pt x="54" y="207"/>
                  <a:pt x="69" y="199"/>
                  <a:pt x="69" y="190"/>
                </a:cubicBezTo>
                <a:cubicBezTo>
                  <a:pt x="69" y="170"/>
                  <a:pt x="69" y="170"/>
                  <a:pt x="69" y="170"/>
                </a:cubicBezTo>
                <a:cubicBezTo>
                  <a:pt x="69" y="180"/>
                  <a:pt x="54" y="187"/>
                  <a:pt x="35" y="187"/>
                </a:cubicBezTo>
                <a:close/>
                <a:moveTo>
                  <a:pt x="35" y="158"/>
                </a:moveTo>
                <a:cubicBezTo>
                  <a:pt x="16" y="158"/>
                  <a:pt x="0" y="151"/>
                  <a:pt x="0" y="142"/>
                </a:cubicBezTo>
                <a:cubicBezTo>
                  <a:pt x="0" y="161"/>
                  <a:pt x="0" y="161"/>
                  <a:pt x="0" y="161"/>
                </a:cubicBezTo>
                <a:cubicBezTo>
                  <a:pt x="0" y="170"/>
                  <a:pt x="16" y="178"/>
                  <a:pt x="35" y="178"/>
                </a:cubicBezTo>
                <a:cubicBezTo>
                  <a:pt x="54" y="178"/>
                  <a:pt x="69" y="170"/>
                  <a:pt x="69" y="161"/>
                </a:cubicBezTo>
                <a:cubicBezTo>
                  <a:pt x="69" y="142"/>
                  <a:pt x="69" y="142"/>
                  <a:pt x="69" y="142"/>
                </a:cubicBezTo>
                <a:cubicBezTo>
                  <a:pt x="69" y="151"/>
                  <a:pt x="54" y="158"/>
                  <a:pt x="35" y="158"/>
                </a:cubicBezTo>
                <a:close/>
                <a:moveTo>
                  <a:pt x="35" y="129"/>
                </a:moveTo>
                <a:cubicBezTo>
                  <a:pt x="16" y="129"/>
                  <a:pt x="0" y="122"/>
                  <a:pt x="0" y="113"/>
                </a:cubicBezTo>
                <a:cubicBezTo>
                  <a:pt x="0" y="132"/>
                  <a:pt x="0" y="132"/>
                  <a:pt x="0" y="132"/>
                </a:cubicBezTo>
                <a:cubicBezTo>
                  <a:pt x="0" y="141"/>
                  <a:pt x="16" y="149"/>
                  <a:pt x="35" y="149"/>
                </a:cubicBezTo>
                <a:cubicBezTo>
                  <a:pt x="54" y="149"/>
                  <a:pt x="69" y="141"/>
                  <a:pt x="69" y="132"/>
                </a:cubicBezTo>
                <a:cubicBezTo>
                  <a:pt x="69" y="113"/>
                  <a:pt x="69" y="113"/>
                  <a:pt x="69" y="113"/>
                </a:cubicBezTo>
                <a:cubicBezTo>
                  <a:pt x="69" y="122"/>
                  <a:pt x="54" y="129"/>
                  <a:pt x="35" y="129"/>
                </a:cubicBezTo>
                <a:close/>
                <a:moveTo>
                  <a:pt x="35" y="100"/>
                </a:moveTo>
                <a:cubicBezTo>
                  <a:pt x="16" y="100"/>
                  <a:pt x="0" y="93"/>
                  <a:pt x="0" y="84"/>
                </a:cubicBezTo>
                <a:cubicBezTo>
                  <a:pt x="0" y="104"/>
                  <a:pt x="0" y="104"/>
                  <a:pt x="0" y="104"/>
                </a:cubicBezTo>
                <a:cubicBezTo>
                  <a:pt x="0" y="113"/>
                  <a:pt x="16" y="120"/>
                  <a:pt x="35" y="120"/>
                </a:cubicBezTo>
                <a:cubicBezTo>
                  <a:pt x="54" y="120"/>
                  <a:pt x="69" y="113"/>
                  <a:pt x="69" y="104"/>
                </a:cubicBezTo>
                <a:cubicBezTo>
                  <a:pt x="69" y="84"/>
                  <a:pt x="69" y="84"/>
                  <a:pt x="69" y="84"/>
                </a:cubicBezTo>
                <a:cubicBezTo>
                  <a:pt x="69" y="93"/>
                  <a:pt x="54" y="100"/>
                  <a:pt x="35" y="100"/>
                </a:cubicBezTo>
                <a:close/>
                <a:moveTo>
                  <a:pt x="35" y="71"/>
                </a:moveTo>
                <a:cubicBezTo>
                  <a:pt x="16" y="71"/>
                  <a:pt x="0" y="64"/>
                  <a:pt x="0" y="55"/>
                </a:cubicBezTo>
                <a:cubicBezTo>
                  <a:pt x="0" y="75"/>
                  <a:pt x="0" y="75"/>
                  <a:pt x="0" y="75"/>
                </a:cubicBezTo>
                <a:cubicBezTo>
                  <a:pt x="0" y="84"/>
                  <a:pt x="16" y="91"/>
                  <a:pt x="35" y="91"/>
                </a:cubicBezTo>
                <a:cubicBezTo>
                  <a:pt x="54" y="91"/>
                  <a:pt x="69" y="84"/>
                  <a:pt x="69" y="75"/>
                </a:cubicBezTo>
                <a:cubicBezTo>
                  <a:pt x="69" y="55"/>
                  <a:pt x="69" y="55"/>
                  <a:pt x="69" y="55"/>
                </a:cubicBezTo>
                <a:cubicBezTo>
                  <a:pt x="69" y="64"/>
                  <a:pt x="54" y="71"/>
                  <a:pt x="35" y="71"/>
                </a:cubicBezTo>
                <a:close/>
                <a:moveTo>
                  <a:pt x="35" y="42"/>
                </a:moveTo>
                <a:cubicBezTo>
                  <a:pt x="16" y="42"/>
                  <a:pt x="0" y="35"/>
                  <a:pt x="0" y="26"/>
                </a:cubicBezTo>
                <a:cubicBezTo>
                  <a:pt x="0" y="46"/>
                  <a:pt x="0" y="46"/>
                  <a:pt x="0" y="46"/>
                </a:cubicBezTo>
                <a:cubicBezTo>
                  <a:pt x="0" y="55"/>
                  <a:pt x="16" y="62"/>
                  <a:pt x="35" y="62"/>
                </a:cubicBezTo>
                <a:cubicBezTo>
                  <a:pt x="54" y="62"/>
                  <a:pt x="69" y="55"/>
                  <a:pt x="69" y="46"/>
                </a:cubicBezTo>
                <a:cubicBezTo>
                  <a:pt x="69" y="26"/>
                  <a:pt x="69" y="26"/>
                  <a:pt x="69" y="26"/>
                </a:cubicBezTo>
                <a:cubicBezTo>
                  <a:pt x="69" y="35"/>
                  <a:pt x="54" y="42"/>
                  <a:pt x="35"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8" name="Picture 7">
            <a:extLst>
              <a:ext uri="{FF2B5EF4-FFF2-40B4-BE49-F238E27FC236}">
                <a16:creationId xmlns:a16="http://schemas.microsoft.com/office/drawing/2014/main" id="{BE96A470-536A-1048-AC14-A28C7DE4AC21}"/>
              </a:ext>
            </a:extLst>
          </p:cNvPr>
          <p:cNvPicPr>
            <a:picLocks noChangeAspect="1"/>
          </p:cNvPicPr>
          <p:nvPr/>
        </p:nvPicPr>
        <p:blipFill>
          <a:blip r:embed="rId3"/>
          <a:stretch>
            <a:fillRect/>
          </a:stretch>
        </p:blipFill>
        <p:spPr>
          <a:xfrm>
            <a:off x="9665711" y="1714074"/>
            <a:ext cx="2253102" cy="2622308"/>
          </a:xfrm>
          <a:prstGeom prst="rect">
            <a:avLst/>
          </a:prstGeom>
        </p:spPr>
      </p:pic>
      <p:grpSp>
        <p:nvGrpSpPr>
          <p:cNvPr id="10" name="Group 9">
            <a:extLst>
              <a:ext uri="{FF2B5EF4-FFF2-40B4-BE49-F238E27FC236}">
                <a16:creationId xmlns:a16="http://schemas.microsoft.com/office/drawing/2014/main" id="{CEEC6C5E-95AD-884B-9FC2-A6FCC4C36D5B}"/>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6E65F8C9-F4BC-9B45-B02B-A6883136A38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2030834-7513-F446-B6E4-5FCCBDB7D415}"/>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ED72C2C1-840A-1B48-95C6-04D132575069}"/>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FC05CB87-8E2E-D946-AD3E-2E61CD4290A9}"/>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3DD8C710-6D8A-A945-B5CD-FD512986E87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230CBF70-159C-D949-BAF3-73EA5CF50059}"/>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275518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75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500"/>
                                        <p:tgtEl>
                                          <p:spTgt spid="2">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par>
                                <p:cTn id="28" presetID="10" presetClass="entr" presetSubtype="0" fill="hold" nodeType="withEffect">
                                  <p:stCondLst>
                                    <p:cond delay="100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80E48F01-A984-954E-9AF8-32A827FFAA17}"/>
              </a:ext>
            </a:extLst>
          </p:cNvPr>
          <p:cNvPicPr>
            <a:picLocks noChangeAspect="1"/>
          </p:cNvPicPr>
          <p:nvPr/>
        </p:nvPicPr>
        <p:blipFill>
          <a:blip r:embed="rId3"/>
          <a:stretch>
            <a:fillRect/>
          </a:stretch>
        </p:blipFill>
        <p:spPr>
          <a:xfrm>
            <a:off x="5292071" y="1736631"/>
            <a:ext cx="6844015" cy="3384738"/>
          </a:xfrm>
          <a:prstGeom prst="rect">
            <a:avLst/>
          </a:prstGeom>
        </p:spPr>
      </p:pic>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pPr>
              <a:defRPr/>
            </a:pPr>
            <a:r>
              <a:rPr lang="en-GB" dirty="0">
                <a:solidFill>
                  <a:schemeClr val="accent1"/>
                </a:solidFill>
                <a:latin typeface="+mn-lt"/>
                <a:cs typeface="Calibri" panose="020F0502020204030204" pitchFamily="34" charset="0"/>
              </a:rPr>
              <a:t>Country of origin – Why do we need to know?</a:t>
            </a: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27</a:t>
            </a:fld>
            <a:endParaRPr lang="en-US" dirty="0"/>
          </a:p>
        </p:txBody>
      </p:sp>
      <p:grpSp>
        <p:nvGrpSpPr>
          <p:cNvPr id="16" name="Group 15">
            <a:extLst>
              <a:ext uri="{FF2B5EF4-FFF2-40B4-BE49-F238E27FC236}">
                <a16:creationId xmlns:a16="http://schemas.microsoft.com/office/drawing/2014/main" id="{42559BFB-F462-8249-BE33-B048A00BD624}"/>
              </a:ext>
            </a:extLst>
          </p:cNvPr>
          <p:cNvGrpSpPr/>
          <p:nvPr/>
        </p:nvGrpSpPr>
        <p:grpSpPr>
          <a:xfrm>
            <a:off x="-1" y="0"/>
            <a:ext cx="12187669" cy="98854"/>
            <a:chOff x="-1" y="0"/>
            <a:chExt cx="12187669" cy="98854"/>
          </a:xfrm>
        </p:grpSpPr>
        <p:sp>
          <p:nvSpPr>
            <p:cNvPr id="17" name="Rectangle 16">
              <a:extLst>
                <a:ext uri="{FF2B5EF4-FFF2-40B4-BE49-F238E27FC236}">
                  <a16:creationId xmlns:a16="http://schemas.microsoft.com/office/drawing/2014/main" id="{DEC1D4A1-094F-7048-9947-5F0240825F5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7856995E-6092-914B-A672-23DD3F61CF9E}"/>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8FFB7640-85C7-0A4C-8759-4FD91232A24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F8913744-0268-7E47-9DF0-F9699C400C31}"/>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DC1DFD66-1E97-C74D-9C3A-5568398898BE}"/>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7C4276B9-8205-8F41-9C24-088DD32E4FF8}"/>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3" name="Picture 2">
            <a:extLst>
              <a:ext uri="{FF2B5EF4-FFF2-40B4-BE49-F238E27FC236}">
                <a16:creationId xmlns:a16="http://schemas.microsoft.com/office/drawing/2014/main" id="{BC36C771-F8CE-0A95-8A1F-6D361E13C0C2}"/>
              </a:ext>
            </a:extLst>
          </p:cNvPr>
          <p:cNvPicPr>
            <a:picLocks noChangeAspect="1"/>
          </p:cNvPicPr>
          <p:nvPr/>
        </p:nvPicPr>
        <p:blipFill>
          <a:blip r:embed="rId4"/>
          <a:stretch>
            <a:fillRect/>
          </a:stretch>
        </p:blipFill>
        <p:spPr>
          <a:xfrm>
            <a:off x="306790" y="1255506"/>
            <a:ext cx="4985281" cy="5065689"/>
          </a:xfrm>
          <a:prstGeom prst="rect">
            <a:avLst/>
          </a:prstGeom>
        </p:spPr>
      </p:pic>
      <p:sp>
        <p:nvSpPr>
          <p:cNvPr id="9" name="TextBox 8">
            <a:extLst>
              <a:ext uri="{FF2B5EF4-FFF2-40B4-BE49-F238E27FC236}">
                <a16:creationId xmlns:a16="http://schemas.microsoft.com/office/drawing/2014/main" id="{37AAB17F-DDC9-0056-A12A-848C08C43A22}"/>
              </a:ext>
            </a:extLst>
          </p:cNvPr>
          <p:cNvSpPr txBox="1"/>
          <p:nvPr/>
        </p:nvSpPr>
        <p:spPr>
          <a:xfrm>
            <a:off x="6571312" y="2446656"/>
            <a:ext cx="4360545" cy="1754326"/>
          </a:xfrm>
          <a:prstGeom prst="rect">
            <a:avLst/>
          </a:prstGeom>
          <a:noFill/>
        </p:spPr>
        <p:txBody>
          <a:bodyPr wrap="square" rtlCol="0">
            <a:spAutoFit/>
          </a:bodyPr>
          <a:lstStyle/>
          <a:p>
            <a:r>
              <a:rPr lang="en-GB" dirty="0"/>
              <a:t>Industrial Return to our Member States and Associate Member States is a key organisational objective and therefore we need to record this in order to better manage our efforts to achieve our goals in this respect</a:t>
            </a:r>
          </a:p>
        </p:txBody>
      </p:sp>
      <p:sp>
        <p:nvSpPr>
          <p:cNvPr id="4" name="Date Placeholder 3">
            <a:extLst>
              <a:ext uri="{FF2B5EF4-FFF2-40B4-BE49-F238E27FC236}">
                <a16:creationId xmlns:a16="http://schemas.microsoft.com/office/drawing/2014/main" id="{271F5D6B-BAE9-E285-19CF-4773FC208797}"/>
              </a:ext>
            </a:extLst>
          </p:cNvPr>
          <p:cNvSpPr>
            <a:spLocks noGrp="1"/>
          </p:cNvSpPr>
          <p:nvPr>
            <p:ph type="dt" sz="half" idx="14"/>
          </p:nvPr>
        </p:nvSpPr>
        <p:spPr>
          <a:xfrm>
            <a:off x="3485228" y="6350851"/>
            <a:ext cx="631160" cy="365125"/>
          </a:xfrm>
        </p:spPr>
        <p:txBody>
          <a:bodyPr/>
          <a:lstStyle/>
          <a:p>
            <a:fld id="{A09B158B-4712-4540-9606-855E6B988C48}" type="datetime1">
              <a:rPr lang="en-US" smtClean="0"/>
              <a:t>6/24/2025</a:t>
            </a:fld>
            <a:endParaRPr lang="en-US" dirty="0"/>
          </a:p>
        </p:txBody>
      </p:sp>
      <p:sp>
        <p:nvSpPr>
          <p:cNvPr id="5" name="Footer Placeholder 4">
            <a:extLst>
              <a:ext uri="{FF2B5EF4-FFF2-40B4-BE49-F238E27FC236}">
                <a16:creationId xmlns:a16="http://schemas.microsoft.com/office/drawing/2014/main" id="{D6517938-A5F1-CF4C-9AF9-512EBB84050A}"/>
              </a:ext>
            </a:extLst>
          </p:cNvPr>
          <p:cNvSpPr>
            <a:spLocks noGrp="1"/>
          </p:cNvSpPr>
          <p:nvPr>
            <p:ph type="ftr" sz="quarter" idx="15"/>
          </p:nvPr>
        </p:nvSpPr>
        <p:spPr>
          <a:xfrm>
            <a:off x="4259262" y="6356350"/>
            <a:ext cx="6572221" cy="365125"/>
          </a:xfrm>
        </p:spPr>
        <p:txBody>
          <a:bodyPr/>
          <a:lstStyle/>
          <a:p>
            <a:r>
              <a:rPr lang="en-GB"/>
              <a:t>CERN Industry Webinar</a:t>
            </a:r>
            <a:endParaRPr lang="en-US" dirty="0"/>
          </a:p>
        </p:txBody>
      </p:sp>
    </p:spTree>
    <p:extLst>
      <p:ext uri="{BB962C8B-B14F-4D97-AF65-F5344CB8AC3E}">
        <p14:creationId xmlns:p14="http://schemas.microsoft.com/office/powerpoint/2010/main" val="38624010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80E48F01-A984-954E-9AF8-32A827FFAA17}"/>
              </a:ext>
            </a:extLst>
          </p:cNvPr>
          <p:cNvPicPr>
            <a:picLocks noChangeAspect="1"/>
          </p:cNvPicPr>
          <p:nvPr/>
        </p:nvPicPr>
        <p:blipFill>
          <a:blip r:embed="rId3"/>
          <a:stretch>
            <a:fillRect/>
          </a:stretch>
        </p:blipFill>
        <p:spPr>
          <a:xfrm>
            <a:off x="2351088" y="1419274"/>
            <a:ext cx="7287976" cy="3604301"/>
          </a:xfrm>
          <a:prstGeom prst="rect">
            <a:avLst/>
          </a:prstGeom>
        </p:spPr>
      </p:pic>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pPr>
              <a:defRPr/>
            </a:pPr>
            <a:r>
              <a:rPr lang="en-GB" dirty="0">
                <a:solidFill>
                  <a:schemeClr val="accent1"/>
                </a:solidFill>
                <a:latin typeface="+mn-lt"/>
                <a:cs typeface="Calibri" panose="020F0502020204030204" pitchFamily="34" charset="0"/>
              </a:rPr>
              <a:t>Country of origin</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fld id="{2FE59E87-DC00-41DB-AE6F-207A7B3FA601}" type="datetime1">
              <a:rPr lang="en-US" smtClean="0"/>
              <a:t>6/24/2025</a:t>
            </a:fld>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GB"/>
              <a:t>CERN Industry Webinar</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28</a:t>
            </a:fld>
            <a:endParaRPr lang="en-US" dirty="0"/>
          </a:p>
        </p:txBody>
      </p:sp>
      <p:sp>
        <p:nvSpPr>
          <p:cNvPr id="7" name="Freeform 6">
            <a:extLst>
              <a:ext uri="{FF2B5EF4-FFF2-40B4-BE49-F238E27FC236}">
                <a16:creationId xmlns:a16="http://schemas.microsoft.com/office/drawing/2014/main" id="{C7C8F343-D597-AD4A-95B9-FB133571A2FC}"/>
              </a:ext>
            </a:extLst>
          </p:cNvPr>
          <p:cNvSpPr/>
          <p:nvPr/>
        </p:nvSpPr>
        <p:spPr>
          <a:xfrm>
            <a:off x="5149223" y="2580431"/>
            <a:ext cx="1867803" cy="2149490"/>
          </a:xfrm>
          <a:custGeom>
            <a:avLst/>
            <a:gdLst>
              <a:gd name="connsiteX0" fmla="*/ 0 w 1867803"/>
              <a:gd name="connsiteY0" fmla="*/ 801725 h 2149490"/>
              <a:gd name="connsiteX1" fmla="*/ 1200421 w 1867803"/>
              <a:gd name="connsiteY1" fmla="*/ 2149490 h 2149490"/>
              <a:gd name="connsiteX2" fmla="*/ 1867803 w 1867803"/>
              <a:gd name="connsiteY2" fmla="*/ 1347765 h 2149490"/>
              <a:gd name="connsiteX3" fmla="*/ 637046 w 1867803"/>
              <a:gd name="connsiteY3" fmla="*/ 0 h 2149490"/>
              <a:gd name="connsiteX4" fmla="*/ 637046 w 1867803"/>
              <a:gd name="connsiteY4" fmla="*/ 0 h 2149490"/>
              <a:gd name="connsiteX5" fmla="*/ 637046 w 1867803"/>
              <a:gd name="connsiteY5" fmla="*/ 0 h 2149490"/>
              <a:gd name="connsiteX6" fmla="*/ 0 w 1867803"/>
              <a:gd name="connsiteY6" fmla="*/ 801725 h 2149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7803" h="2149490">
                <a:moveTo>
                  <a:pt x="0" y="801725"/>
                </a:moveTo>
                <a:lnTo>
                  <a:pt x="1200421" y="2149490"/>
                </a:lnTo>
                <a:lnTo>
                  <a:pt x="1867803" y="1347765"/>
                </a:lnTo>
                <a:lnTo>
                  <a:pt x="637046" y="0"/>
                </a:lnTo>
                <a:lnTo>
                  <a:pt x="637046" y="0"/>
                </a:lnTo>
                <a:lnTo>
                  <a:pt x="637046" y="0"/>
                </a:lnTo>
                <a:lnTo>
                  <a:pt x="0" y="801725"/>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p:nvGrpSpPr>
        <p:grpSpPr>
          <a:xfrm>
            <a:off x="3725098" y="3514300"/>
            <a:ext cx="3300596" cy="1603636"/>
            <a:chOff x="2246427" y="3525674"/>
            <a:chExt cx="5013338" cy="2435795"/>
          </a:xfrm>
        </p:grpSpPr>
        <p:sp>
          <p:nvSpPr>
            <p:cNvPr id="23" name="Freeform 12"/>
            <p:cNvSpPr>
              <a:spLocks/>
            </p:cNvSpPr>
            <p:nvPr/>
          </p:nvSpPr>
          <p:spPr bwMode="auto">
            <a:xfrm rot="5400000">
              <a:off x="4469642" y="2593965"/>
              <a:ext cx="1234533" cy="4345713"/>
            </a:xfrm>
            <a:custGeom>
              <a:avLst/>
              <a:gdLst>
                <a:gd name="T0" fmla="*/ 0 w 418"/>
                <a:gd name="T1" fmla="*/ 676 h 676"/>
                <a:gd name="T2" fmla="*/ 0 w 418"/>
                <a:gd name="T3" fmla="*/ 0 h 676"/>
                <a:gd name="T4" fmla="*/ 418 w 418"/>
                <a:gd name="T5" fmla="*/ 162 h 676"/>
                <a:gd name="T6" fmla="*/ 418 w 418"/>
                <a:gd name="T7" fmla="*/ 676 h 676"/>
                <a:gd name="T8" fmla="*/ 0 w 418"/>
                <a:gd name="T9" fmla="*/ 676 h 676"/>
              </a:gdLst>
              <a:ahLst/>
              <a:cxnLst>
                <a:cxn ang="0">
                  <a:pos x="T0" y="T1"/>
                </a:cxn>
                <a:cxn ang="0">
                  <a:pos x="T2" y="T3"/>
                </a:cxn>
                <a:cxn ang="0">
                  <a:pos x="T4" y="T5"/>
                </a:cxn>
                <a:cxn ang="0">
                  <a:pos x="T6" y="T7"/>
                </a:cxn>
                <a:cxn ang="0">
                  <a:pos x="T8" y="T9"/>
                </a:cxn>
              </a:cxnLst>
              <a:rect l="0" t="0" r="r" b="b"/>
              <a:pathLst>
                <a:path w="418" h="676">
                  <a:moveTo>
                    <a:pt x="0" y="676"/>
                  </a:moveTo>
                  <a:lnTo>
                    <a:pt x="0" y="0"/>
                  </a:lnTo>
                  <a:lnTo>
                    <a:pt x="418" y="162"/>
                  </a:lnTo>
                  <a:lnTo>
                    <a:pt x="418" y="676"/>
                  </a:lnTo>
                  <a:lnTo>
                    <a:pt x="0" y="676"/>
                  </a:lnTo>
                  <a:close/>
                </a:path>
              </a:pathLst>
            </a:custGeom>
            <a:solidFill>
              <a:schemeClr val="accent2">
                <a:lumMod val="75000"/>
              </a:schemeClr>
            </a:solidFill>
            <a:ln>
              <a:noFill/>
            </a:ln>
          </p:spPr>
          <p:txBody>
            <a:bodyPr vert="vert270" wrap="square" lIns="182880" tIns="731520" rIns="91440" bIns="365760" numCol="1" anchor="ctr" anchorCtr="0" compatLnSpc="1">
              <a:prstTxWarp prst="textNoShape">
                <a:avLst/>
              </a:prstTxWarp>
            </a:bodyPr>
            <a:lstStyle/>
            <a:p>
              <a:r>
                <a:rPr lang="en-US" sz="2700" b="1" dirty="0">
                  <a:solidFill>
                    <a:srgbClr val="FFFFFF"/>
                  </a:solidFill>
                  <a:ea typeface="Bebas Neue" charset="0"/>
                  <a:cs typeface="Bebas Neue" charset="0"/>
                </a:rPr>
                <a:t>SERVICES</a:t>
              </a:r>
              <a:endParaRPr lang="en-US" sz="2700" b="1" dirty="0">
                <a:solidFill>
                  <a:srgbClr val="FFFFFF"/>
                </a:solidFill>
              </a:endParaRPr>
            </a:p>
          </p:txBody>
        </p:sp>
        <p:sp>
          <p:nvSpPr>
            <p:cNvPr id="24" name="Freeform 14"/>
            <p:cNvSpPr>
              <a:spLocks/>
            </p:cNvSpPr>
            <p:nvPr/>
          </p:nvSpPr>
          <p:spPr bwMode="auto">
            <a:xfrm rot="5400000">
              <a:off x="1568705" y="4203396"/>
              <a:ext cx="2435795" cy="1080352"/>
            </a:xfrm>
            <a:custGeom>
              <a:avLst/>
              <a:gdLst>
                <a:gd name="T0" fmla="*/ 411 w 822"/>
                <a:gd name="T1" fmla="*/ 175 h 175"/>
                <a:gd name="T2" fmla="*/ 822 w 822"/>
                <a:gd name="T3" fmla="*/ 0 h 175"/>
                <a:gd name="T4" fmla="*/ 411 w 822"/>
                <a:gd name="T5" fmla="*/ 0 h 175"/>
                <a:gd name="T6" fmla="*/ 0 w 822"/>
                <a:gd name="T7" fmla="*/ 0 h 175"/>
                <a:gd name="T8" fmla="*/ 411 w 822"/>
                <a:gd name="T9" fmla="*/ 175 h 175"/>
              </a:gdLst>
              <a:ahLst/>
              <a:cxnLst>
                <a:cxn ang="0">
                  <a:pos x="T0" y="T1"/>
                </a:cxn>
                <a:cxn ang="0">
                  <a:pos x="T2" y="T3"/>
                </a:cxn>
                <a:cxn ang="0">
                  <a:pos x="T4" y="T5"/>
                </a:cxn>
                <a:cxn ang="0">
                  <a:pos x="T6" y="T7"/>
                </a:cxn>
                <a:cxn ang="0">
                  <a:pos x="T8" y="T9"/>
                </a:cxn>
              </a:cxnLst>
              <a:rect l="0" t="0" r="r" b="b"/>
              <a:pathLst>
                <a:path w="822" h="175">
                  <a:moveTo>
                    <a:pt x="411" y="175"/>
                  </a:moveTo>
                  <a:lnTo>
                    <a:pt x="822" y="0"/>
                  </a:lnTo>
                  <a:lnTo>
                    <a:pt x="411" y="0"/>
                  </a:lnTo>
                  <a:lnTo>
                    <a:pt x="0" y="0"/>
                  </a:lnTo>
                  <a:lnTo>
                    <a:pt x="411" y="175"/>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grpSp>
        <p:nvGrpSpPr>
          <p:cNvPr id="8" name="Group 7"/>
          <p:cNvGrpSpPr/>
          <p:nvPr/>
        </p:nvGrpSpPr>
        <p:grpSpPr>
          <a:xfrm>
            <a:off x="5149223" y="2176734"/>
            <a:ext cx="3432333" cy="1609489"/>
            <a:chOff x="4462715" y="1455531"/>
            <a:chExt cx="5213435" cy="2444684"/>
          </a:xfrm>
        </p:grpSpPr>
        <p:sp>
          <p:nvSpPr>
            <p:cNvPr id="26" name="Freeform 18"/>
            <p:cNvSpPr>
              <a:spLocks/>
            </p:cNvSpPr>
            <p:nvPr/>
          </p:nvSpPr>
          <p:spPr bwMode="auto">
            <a:xfrm rot="5400000">
              <a:off x="5964130" y="548245"/>
              <a:ext cx="1241606" cy="4244435"/>
            </a:xfrm>
            <a:custGeom>
              <a:avLst/>
              <a:gdLst>
                <a:gd name="T0" fmla="*/ 419 w 419"/>
                <a:gd name="T1" fmla="*/ 0 h 702"/>
                <a:gd name="T2" fmla="*/ 419 w 419"/>
                <a:gd name="T3" fmla="*/ 702 h 702"/>
                <a:gd name="T4" fmla="*/ 0 w 419"/>
                <a:gd name="T5" fmla="*/ 540 h 702"/>
                <a:gd name="T6" fmla="*/ 0 w 419"/>
                <a:gd name="T7" fmla="*/ 0 h 702"/>
                <a:gd name="T8" fmla="*/ 419 w 419"/>
                <a:gd name="T9" fmla="*/ 0 h 702"/>
              </a:gdLst>
              <a:ahLst/>
              <a:cxnLst>
                <a:cxn ang="0">
                  <a:pos x="T0" y="T1"/>
                </a:cxn>
                <a:cxn ang="0">
                  <a:pos x="T2" y="T3"/>
                </a:cxn>
                <a:cxn ang="0">
                  <a:pos x="T4" y="T5"/>
                </a:cxn>
                <a:cxn ang="0">
                  <a:pos x="T6" y="T7"/>
                </a:cxn>
                <a:cxn ang="0">
                  <a:pos x="T8" y="T9"/>
                </a:cxn>
              </a:cxnLst>
              <a:rect l="0" t="0" r="r" b="b"/>
              <a:pathLst>
                <a:path w="419" h="702">
                  <a:moveTo>
                    <a:pt x="419" y="0"/>
                  </a:moveTo>
                  <a:lnTo>
                    <a:pt x="419" y="702"/>
                  </a:lnTo>
                  <a:lnTo>
                    <a:pt x="0" y="540"/>
                  </a:lnTo>
                  <a:lnTo>
                    <a:pt x="0" y="0"/>
                  </a:lnTo>
                  <a:lnTo>
                    <a:pt x="419" y="0"/>
                  </a:lnTo>
                  <a:close/>
                </a:path>
              </a:pathLst>
            </a:custGeom>
            <a:solidFill>
              <a:schemeClr val="accent2"/>
            </a:solidFill>
            <a:ln>
              <a:noFill/>
            </a:ln>
          </p:spPr>
          <p:txBody>
            <a:bodyPr vert="vert270" wrap="square" lIns="182880" tIns="365760" rIns="91440" bIns="731520" numCol="1" anchor="ctr" anchorCtr="0" compatLnSpc="1">
              <a:prstTxWarp prst="textNoShape">
                <a:avLst/>
              </a:prstTxWarp>
            </a:bodyPr>
            <a:lstStyle/>
            <a:p>
              <a:pPr algn="r"/>
              <a:r>
                <a:rPr lang="en-US" altLang="fr-FR" sz="2700" b="1" dirty="0">
                  <a:solidFill>
                    <a:srgbClr val="FFFFFF"/>
                  </a:solidFill>
                </a:rPr>
                <a:t>SUPPLIES</a:t>
              </a:r>
              <a:endParaRPr lang="en-US" sz="2700" b="1" dirty="0">
                <a:solidFill>
                  <a:srgbClr val="FFFFFF"/>
                </a:solidFill>
                <a:latin typeface="Source Sans Pro" charset="0"/>
              </a:endParaRPr>
            </a:p>
          </p:txBody>
        </p:sp>
        <p:sp>
          <p:nvSpPr>
            <p:cNvPr id="27" name="Freeform 20"/>
            <p:cNvSpPr>
              <a:spLocks/>
            </p:cNvSpPr>
            <p:nvPr/>
          </p:nvSpPr>
          <p:spPr bwMode="auto">
            <a:xfrm rot="5400000">
              <a:off x="7924766" y="2148830"/>
              <a:ext cx="2444684" cy="1058085"/>
            </a:xfrm>
            <a:custGeom>
              <a:avLst/>
              <a:gdLst>
                <a:gd name="T0" fmla="*/ 414 w 825"/>
                <a:gd name="T1" fmla="*/ 0 h 175"/>
                <a:gd name="T2" fmla="*/ 0 w 825"/>
                <a:gd name="T3" fmla="*/ 175 h 175"/>
                <a:gd name="T4" fmla="*/ 414 w 825"/>
                <a:gd name="T5" fmla="*/ 175 h 175"/>
                <a:gd name="T6" fmla="*/ 825 w 825"/>
                <a:gd name="T7" fmla="*/ 175 h 175"/>
                <a:gd name="T8" fmla="*/ 414 w 825"/>
                <a:gd name="T9" fmla="*/ 0 h 175"/>
              </a:gdLst>
              <a:ahLst/>
              <a:cxnLst>
                <a:cxn ang="0">
                  <a:pos x="T0" y="T1"/>
                </a:cxn>
                <a:cxn ang="0">
                  <a:pos x="T2" y="T3"/>
                </a:cxn>
                <a:cxn ang="0">
                  <a:pos x="T4" y="T5"/>
                </a:cxn>
                <a:cxn ang="0">
                  <a:pos x="T6" y="T7"/>
                </a:cxn>
                <a:cxn ang="0">
                  <a:pos x="T8" y="T9"/>
                </a:cxn>
              </a:cxnLst>
              <a:rect l="0" t="0" r="r" b="b"/>
              <a:pathLst>
                <a:path w="825" h="175">
                  <a:moveTo>
                    <a:pt x="414" y="0"/>
                  </a:moveTo>
                  <a:lnTo>
                    <a:pt x="0" y="175"/>
                  </a:lnTo>
                  <a:lnTo>
                    <a:pt x="414" y="175"/>
                  </a:lnTo>
                  <a:lnTo>
                    <a:pt x="825" y="175"/>
                  </a:lnTo>
                  <a:lnTo>
                    <a:pt x="414"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sp>
        <p:nvSpPr>
          <p:cNvPr id="29" name="TextBox 28"/>
          <p:cNvSpPr txBox="1"/>
          <p:nvPr/>
        </p:nvSpPr>
        <p:spPr>
          <a:xfrm>
            <a:off x="8717593" y="1859941"/>
            <a:ext cx="3268663" cy="2862322"/>
          </a:xfrm>
          <a:prstGeom prst="rect">
            <a:avLst/>
          </a:prstGeom>
          <a:noFill/>
        </p:spPr>
        <p:txBody>
          <a:bodyPr wrap="square" rtlCol="0">
            <a:spAutoFit/>
          </a:bodyPr>
          <a:lstStyle/>
          <a:p>
            <a:r>
              <a:rPr lang="en-US" altLang="fr-FR" b="1" i="1" dirty="0"/>
              <a:t>“</a:t>
            </a:r>
            <a:r>
              <a:rPr lang="en-US" altLang="fr-FR" i="1" dirty="0"/>
              <a:t>Country(</a:t>
            </a:r>
            <a:r>
              <a:rPr lang="en-US" altLang="fr-FR" i="1" dirty="0" err="1"/>
              <a:t>ies</a:t>
            </a:r>
            <a:r>
              <a:rPr lang="en-US" altLang="fr-FR" i="1" dirty="0"/>
              <a:t>) where the </a:t>
            </a:r>
            <a:r>
              <a:rPr lang="en-US" altLang="fr-FR" b="1" i="1" dirty="0"/>
              <a:t>supplies</a:t>
            </a:r>
            <a:r>
              <a:rPr lang="en-US" altLang="fr-FR" i="1" dirty="0"/>
              <a:t> (including their components and sub-assemblies) are manufactured or undergo the last major transformation by the contractor or its sub-contractor”</a:t>
            </a:r>
          </a:p>
          <a:p>
            <a:endParaRPr lang="en-US" i="1" dirty="0"/>
          </a:p>
          <a:p>
            <a:endParaRPr lang="en-US" dirty="0"/>
          </a:p>
        </p:txBody>
      </p:sp>
      <p:sp>
        <p:nvSpPr>
          <p:cNvPr id="31" name="TextBox 30"/>
          <p:cNvSpPr txBox="1"/>
          <p:nvPr/>
        </p:nvSpPr>
        <p:spPr>
          <a:xfrm>
            <a:off x="481492" y="4001321"/>
            <a:ext cx="3268663" cy="1200329"/>
          </a:xfrm>
          <a:prstGeom prst="rect">
            <a:avLst/>
          </a:prstGeom>
          <a:noFill/>
        </p:spPr>
        <p:txBody>
          <a:bodyPr wrap="square" rtlCol="0">
            <a:spAutoFit/>
          </a:bodyPr>
          <a:lstStyle/>
          <a:p>
            <a:r>
              <a:rPr lang="en-GB" altLang="fr-FR" i="1" dirty="0"/>
              <a:t> “Country(</a:t>
            </a:r>
            <a:r>
              <a:rPr lang="en-GB" altLang="fr-FR" i="1" dirty="0" err="1"/>
              <a:t>ies</a:t>
            </a:r>
            <a:r>
              <a:rPr lang="en-GB" altLang="fr-FR" i="1" dirty="0"/>
              <a:t>) in which the bidder is established.”</a:t>
            </a:r>
          </a:p>
          <a:p>
            <a:endParaRPr lang="en-GB" i="1" dirty="0"/>
          </a:p>
          <a:p>
            <a:endParaRPr lang="en-US" dirty="0"/>
          </a:p>
        </p:txBody>
      </p:sp>
      <p:grpSp>
        <p:nvGrpSpPr>
          <p:cNvPr id="16" name="Group 15">
            <a:extLst>
              <a:ext uri="{FF2B5EF4-FFF2-40B4-BE49-F238E27FC236}">
                <a16:creationId xmlns:a16="http://schemas.microsoft.com/office/drawing/2014/main" id="{42559BFB-F462-8249-BE33-B048A00BD624}"/>
              </a:ext>
            </a:extLst>
          </p:cNvPr>
          <p:cNvGrpSpPr/>
          <p:nvPr/>
        </p:nvGrpSpPr>
        <p:grpSpPr>
          <a:xfrm>
            <a:off x="-1" y="0"/>
            <a:ext cx="12187669" cy="98854"/>
            <a:chOff x="-1" y="0"/>
            <a:chExt cx="12187669" cy="98854"/>
          </a:xfrm>
        </p:grpSpPr>
        <p:sp>
          <p:nvSpPr>
            <p:cNvPr id="17" name="Rectangle 16">
              <a:extLst>
                <a:ext uri="{FF2B5EF4-FFF2-40B4-BE49-F238E27FC236}">
                  <a16:creationId xmlns:a16="http://schemas.microsoft.com/office/drawing/2014/main" id="{DEC1D4A1-094F-7048-9947-5F0240825F5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7856995E-6092-914B-A672-23DD3F61CF9E}"/>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8FFB7640-85C7-0A4C-8759-4FD91232A24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F8913744-0268-7E47-9DF0-F9699C400C31}"/>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DC1DFD66-1E97-C74D-9C3A-5568398898BE}"/>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7C4276B9-8205-8F41-9C24-088DD32E4FF8}"/>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993089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9" grpId="0"/>
      <p:bldP spid="3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BD5EE3C-2AC5-CF43-863F-B830583C6CD0}"/>
              </a:ext>
            </a:extLst>
          </p:cNvPr>
          <p:cNvSpPr>
            <a:spLocks noGrp="1"/>
          </p:cNvSpPr>
          <p:nvPr>
            <p:ph type="title"/>
          </p:nvPr>
        </p:nvSpPr>
        <p:spPr>
          <a:xfrm>
            <a:off x="407988" y="373593"/>
            <a:ext cx="11376025" cy="1065742"/>
          </a:xfrm>
        </p:spPr>
        <p:txBody>
          <a:bodyPr/>
          <a:lstStyle/>
          <a:p>
            <a:r>
              <a:rPr lang="en-GB" dirty="0">
                <a:cs typeface="Calibri" panose="020F0502020204030204" pitchFamily="34" charset="0"/>
              </a:rPr>
              <a:t>Industrial return coefficient</a:t>
            </a:r>
            <a:endParaRPr lang="en-US" dirty="0"/>
          </a:p>
        </p:txBody>
      </p:sp>
      <p:sp>
        <p:nvSpPr>
          <p:cNvPr id="4" name="Date Placeholder 3">
            <a:extLst>
              <a:ext uri="{FF2B5EF4-FFF2-40B4-BE49-F238E27FC236}">
                <a16:creationId xmlns:a16="http://schemas.microsoft.com/office/drawing/2014/main" id="{88A42E45-B7B8-4746-BBB3-9174EC63D2EC}"/>
              </a:ext>
            </a:extLst>
          </p:cNvPr>
          <p:cNvSpPr>
            <a:spLocks noGrp="1"/>
          </p:cNvSpPr>
          <p:nvPr>
            <p:ph type="dt" sz="half" idx="10"/>
          </p:nvPr>
        </p:nvSpPr>
        <p:spPr/>
        <p:txBody>
          <a:bodyPr/>
          <a:lstStyle/>
          <a:p>
            <a:fld id="{E8163A44-27DC-48B3-87DD-3C2AD213073A}" type="datetime1">
              <a:rPr lang="en-US" smtClean="0"/>
              <a:t>6/24/2025</a:t>
            </a:fld>
            <a:endParaRPr lang="en-US" dirty="0"/>
          </a:p>
        </p:txBody>
      </p:sp>
      <p:sp>
        <p:nvSpPr>
          <p:cNvPr id="5" name="Footer Placeholder 4">
            <a:extLst>
              <a:ext uri="{FF2B5EF4-FFF2-40B4-BE49-F238E27FC236}">
                <a16:creationId xmlns:a16="http://schemas.microsoft.com/office/drawing/2014/main" id="{E0460652-B28C-B843-82BD-61E8C4F5B92F}"/>
              </a:ext>
            </a:extLst>
          </p:cNvPr>
          <p:cNvSpPr>
            <a:spLocks noGrp="1"/>
          </p:cNvSpPr>
          <p:nvPr>
            <p:ph type="ftr" sz="quarter" idx="11"/>
          </p:nvPr>
        </p:nvSpPr>
        <p:spPr/>
        <p:txBody>
          <a:bodyPr/>
          <a:lstStyle/>
          <a:p>
            <a:r>
              <a:rPr lang="en-GB"/>
              <a:t>CERN Industry Webinar</a:t>
            </a:r>
            <a:endParaRPr lang="en-US" dirty="0"/>
          </a:p>
        </p:txBody>
      </p:sp>
      <p:sp>
        <p:nvSpPr>
          <p:cNvPr id="6" name="Slide Number Placeholder 5">
            <a:extLst>
              <a:ext uri="{FF2B5EF4-FFF2-40B4-BE49-F238E27FC236}">
                <a16:creationId xmlns:a16="http://schemas.microsoft.com/office/drawing/2014/main" id="{241CA5C4-BC4F-AA48-A21B-068EE5F2D95D}"/>
              </a:ext>
            </a:extLst>
          </p:cNvPr>
          <p:cNvSpPr>
            <a:spLocks noGrp="1"/>
          </p:cNvSpPr>
          <p:nvPr>
            <p:ph type="sldNum" sz="quarter" idx="12"/>
          </p:nvPr>
        </p:nvSpPr>
        <p:spPr/>
        <p:txBody>
          <a:bodyPr/>
          <a:lstStyle/>
          <a:p>
            <a:fld id="{36B5EA5A-BC32-A742-B11B-8E7414D5B535}" type="slidenum">
              <a:rPr lang="en-US" smtClean="0"/>
              <a:pPr/>
              <a:t>29</a:t>
            </a:fld>
            <a:endParaRPr lang="en-US" dirty="0"/>
          </a:p>
        </p:txBody>
      </p:sp>
      <p:grpSp>
        <p:nvGrpSpPr>
          <p:cNvPr id="13" name="그룹 3">
            <a:extLst>
              <a:ext uri="{FF2B5EF4-FFF2-40B4-BE49-F238E27FC236}">
                <a16:creationId xmlns:a16="http://schemas.microsoft.com/office/drawing/2014/main" id="{75D88EFF-7616-574C-803F-4B6675EEFAB6}"/>
              </a:ext>
            </a:extLst>
          </p:cNvPr>
          <p:cNvGrpSpPr/>
          <p:nvPr/>
        </p:nvGrpSpPr>
        <p:grpSpPr>
          <a:xfrm>
            <a:off x="4778257" y="3131477"/>
            <a:ext cx="2722562" cy="1633538"/>
            <a:chOff x="8205788" y="2984500"/>
            <a:chExt cx="2722562" cy="1633538"/>
          </a:xfrm>
          <a:solidFill>
            <a:schemeClr val="accent2">
              <a:lumMod val="75000"/>
            </a:schemeClr>
          </a:solidFill>
          <a:effectLst/>
        </p:grpSpPr>
        <p:sp>
          <p:nvSpPr>
            <p:cNvPr id="15" name="Freeform 12">
              <a:extLst>
                <a:ext uri="{FF2B5EF4-FFF2-40B4-BE49-F238E27FC236}">
                  <a16:creationId xmlns:a16="http://schemas.microsoft.com/office/drawing/2014/main" id="{9E20798B-AAEF-A24A-9977-8C6C84012875}"/>
                </a:ext>
              </a:extLst>
            </p:cNvPr>
            <p:cNvSpPr>
              <a:spLocks/>
            </p:cNvSpPr>
            <p:nvPr/>
          </p:nvSpPr>
          <p:spPr bwMode="auto">
            <a:xfrm>
              <a:off x="8205788" y="3321050"/>
              <a:ext cx="2582862" cy="1296988"/>
            </a:xfrm>
            <a:custGeom>
              <a:avLst/>
              <a:gdLst>
                <a:gd name="T0" fmla="*/ 220 w 440"/>
                <a:gd name="T1" fmla="*/ 166 h 220"/>
                <a:gd name="T2" fmla="*/ 54 w 440"/>
                <a:gd name="T3" fmla="*/ 0 h 220"/>
                <a:gd name="T4" fmla="*/ 0 w 440"/>
                <a:gd name="T5" fmla="*/ 0 h 220"/>
                <a:gd name="T6" fmla="*/ 220 w 440"/>
                <a:gd name="T7" fmla="*/ 220 h 220"/>
                <a:gd name="T8" fmla="*/ 440 w 440"/>
                <a:gd name="T9" fmla="*/ 0 h 220"/>
                <a:gd name="T10" fmla="*/ 386 w 440"/>
                <a:gd name="T11" fmla="*/ 0 h 220"/>
                <a:gd name="T12" fmla="*/ 220 w 440"/>
                <a:gd name="T13" fmla="*/ 166 h 220"/>
              </a:gdLst>
              <a:ahLst/>
              <a:cxnLst>
                <a:cxn ang="0">
                  <a:pos x="T0" y="T1"/>
                </a:cxn>
                <a:cxn ang="0">
                  <a:pos x="T2" y="T3"/>
                </a:cxn>
                <a:cxn ang="0">
                  <a:pos x="T4" y="T5"/>
                </a:cxn>
                <a:cxn ang="0">
                  <a:pos x="T6" y="T7"/>
                </a:cxn>
                <a:cxn ang="0">
                  <a:pos x="T8" y="T9"/>
                </a:cxn>
                <a:cxn ang="0">
                  <a:pos x="T10" y="T11"/>
                </a:cxn>
                <a:cxn ang="0">
                  <a:pos x="T12" y="T13"/>
                </a:cxn>
              </a:cxnLst>
              <a:rect l="0" t="0" r="r" b="b"/>
              <a:pathLst>
                <a:path w="440" h="220">
                  <a:moveTo>
                    <a:pt x="220" y="166"/>
                  </a:moveTo>
                  <a:cubicBezTo>
                    <a:pt x="128" y="166"/>
                    <a:pt x="54" y="92"/>
                    <a:pt x="54" y="0"/>
                  </a:cubicBezTo>
                  <a:cubicBezTo>
                    <a:pt x="0" y="0"/>
                    <a:pt x="0" y="0"/>
                    <a:pt x="0" y="0"/>
                  </a:cubicBezTo>
                  <a:cubicBezTo>
                    <a:pt x="0" y="122"/>
                    <a:pt x="98" y="220"/>
                    <a:pt x="220" y="220"/>
                  </a:cubicBezTo>
                  <a:cubicBezTo>
                    <a:pt x="341" y="220"/>
                    <a:pt x="440" y="122"/>
                    <a:pt x="440" y="0"/>
                  </a:cubicBezTo>
                  <a:cubicBezTo>
                    <a:pt x="386" y="0"/>
                    <a:pt x="386" y="0"/>
                    <a:pt x="386" y="0"/>
                  </a:cubicBezTo>
                  <a:cubicBezTo>
                    <a:pt x="386" y="92"/>
                    <a:pt x="311" y="166"/>
                    <a:pt x="220" y="166"/>
                  </a:cubicBezTo>
                  <a:close/>
                </a:path>
              </a:pathLst>
            </a:custGeom>
            <a:grp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latinLnBrk="1" hangingPunct="1"/>
              <a:endParaRPr lang="en-US" altLang="en-US" b="1" dirty="0">
                <a:solidFill>
                  <a:srgbClr val="FFFFFF"/>
                </a:solidFill>
                <a:latin typeface="Source Sans Pro" charset="0"/>
                <a:ea typeface="Source Sans Pro" charset="0"/>
                <a:cs typeface="Source Sans Pro" charset="0"/>
              </a:endParaRPr>
            </a:p>
          </p:txBody>
        </p:sp>
        <p:sp>
          <p:nvSpPr>
            <p:cNvPr id="16" name="Isosceles Triangle 46">
              <a:extLst>
                <a:ext uri="{FF2B5EF4-FFF2-40B4-BE49-F238E27FC236}">
                  <a16:creationId xmlns:a16="http://schemas.microsoft.com/office/drawing/2014/main" id="{31ED7491-A4DC-AE42-A36E-5E0705D6C40E}"/>
                </a:ext>
              </a:extLst>
            </p:cNvPr>
            <p:cNvSpPr/>
            <p:nvPr/>
          </p:nvSpPr>
          <p:spPr>
            <a:xfrm>
              <a:off x="10331450" y="2984500"/>
              <a:ext cx="596900" cy="336550"/>
            </a:xfrm>
            <a:prstGeom prst="triangle">
              <a:avLst/>
            </a:prstGeom>
            <a:grp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endParaRPr lang="en-US" altLang="en-US" dirty="0">
                <a:solidFill>
                  <a:srgbClr val="FFFFFF"/>
                </a:solidFill>
                <a:latin typeface="Source Sans Pro" charset="0"/>
                <a:ea typeface="Source Sans Pro" charset="0"/>
                <a:cs typeface="Source Sans Pro" charset="0"/>
              </a:endParaRPr>
            </a:p>
          </p:txBody>
        </p:sp>
      </p:grpSp>
      <p:grpSp>
        <p:nvGrpSpPr>
          <p:cNvPr id="8" name="그룹 2">
            <a:extLst>
              <a:ext uri="{FF2B5EF4-FFF2-40B4-BE49-F238E27FC236}">
                <a16:creationId xmlns:a16="http://schemas.microsoft.com/office/drawing/2014/main" id="{13483F8F-7885-0340-89F8-80623795D04C}"/>
              </a:ext>
            </a:extLst>
          </p:cNvPr>
          <p:cNvGrpSpPr/>
          <p:nvPr/>
        </p:nvGrpSpPr>
        <p:grpSpPr>
          <a:xfrm>
            <a:off x="4640145" y="2167618"/>
            <a:ext cx="2722562" cy="1633537"/>
            <a:chOff x="1268413" y="2024063"/>
            <a:chExt cx="2722562" cy="1633537"/>
          </a:xfrm>
          <a:solidFill>
            <a:srgbClr val="61C4D3"/>
          </a:solidFill>
          <a:effectLst/>
        </p:grpSpPr>
        <p:sp>
          <p:nvSpPr>
            <p:cNvPr id="10" name="Freeform 5">
              <a:extLst>
                <a:ext uri="{FF2B5EF4-FFF2-40B4-BE49-F238E27FC236}">
                  <a16:creationId xmlns:a16="http://schemas.microsoft.com/office/drawing/2014/main" id="{BBA85441-3801-7946-A7C6-4C51B1D5E404}"/>
                </a:ext>
              </a:extLst>
            </p:cNvPr>
            <p:cNvSpPr>
              <a:spLocks/>
            </p:cNvSpPr>
            <p:nvPr/>
          </p:nvSpPr>
          <p:spPr bwMode="auto">
            <a:xfrm>
              <a:off x="1406525" y="2024063"/>
              <a:ext cx="2584450" cy="1296987"/>
            </a:xfrm>
            <a:custGeom>
              <a:avLst/>
              <a:gdLst>
                <a:gd name="T0" fmla="*/ 220 w 440"/>
                <a:gd name="T1" fmla="*/ 0 h 220"/>
                <a:gd name="T2" fmla="*/ 0 w 440"/>
                <a:gd name="T3" fmla="*/ 220 h 220"/>
                <a:gd name="T4" fmla="*/ 54 w 440"/>
                <a:gd name="T5" fmla="*/ 220 h 220"/>
                <a:gd name="T6" fmla="*/ 220 w 440"/>
                <a:gd name="T7" fmla="*/ 54 h 220"/>
                <a:gd name="T8" fmla="*/ 386 w 440"/>
                <a:gd name="T9" fmla="*/ 220 h 220"/>
                <a:gd name="T10" fmla="*/ 440 w 440"/>
                <a:gd name="T11" fmla="*/ 220 h 220"/>
                <a:gd name="T12" fmla="*/ 220 w 440"/>
                <a:gd name="T13" fmla="*/ 0 h 220"/>
              </a:gdLst>
              <a:ahLst/>
              <a:cxnLst>
                <a:cxn ang="0">
                  <a:pos x="T0" y="T1"/>
                </a:cxn>
                <a:cxn ang="0">
                  <a:pos x="T2" y="T3"/>
                </a:cxn>
                <a:cxn ang="0">
                  <a:pos x="T4" y="T5"/>
                </a:cxn>
                <a:cxn ang="0">
                  <a:pos x="T6" y="T7"/>
                </a:cxn>
                <a:cxn ang="0">
                  <a:pos x="T8" y="T9"/>
                </a:cxn>
                <a:cxn ang="0">
                  <a:pos x="T10" y="T11"/>
                </a:cxn>
                <a:cxn ang="0">
                  <a:pos x="T12" y="T13"/>
                </a:cxn>
              </a:cxnLst>
              <a:rect l="0" t="0" r="r" b="b"/>
              <a:pathLst>
                <a:path w="440" h="220">
                  <a:moveTo>
                    <a:pt x="220" y="0"/>
                  </a:moveTo>
                  <a:cubicBezTo>
                    <a:pt x="98" y="0"/>
                    <a:pt x="0" y="99"/>
                    <a:pt x="0" y="220"/>
                  </a:cubicBezTo>
                  <a:cubicBezTo>
                    <a:pt x="54" y="220"/>
                    <a:pt x="54" y="220"/>
                    <a:pt x="54" y="220"/>
                  </a:cubicBezTo>
                  <a:cubicBezTo>
                    <a:pt x="54" y="129"/>
                    <a:pt x="128" y="54"/>
                    <a:pt x="220" y="54"/>
                  </a:cubicBezTo>
                  <a:cubicBezTo>
                    <a:pt x="311" y="54"/>
                    <a:pt x="386" y="129"/>
                    <a:pt x="386" y="220"/>
                  </a:cubicBezTo>
                  <a:cubicBezTo>
                    <a:pt x="440" y="220"/>
                    <a:pt x="440" y="220"/>
                    <a:pt x="440" y="220"/>
                  </a:cubicBezTo>
                  <a:cubicBezTo>
                    <a:pt x="440" y="99"/>
                    <a:pt x="341" y="0"/>
                    <a:pt x="220" y="0"/>
                  </a:cubicBezTo>
                  <a:close/>
                </a:path>
              </a:pathLst>
            </a:custGeom>
            <a:grp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endParaRPr lang="en-US" altLang="en-US" b="1" dirty="0">
                <a:solidFill>
                  <a:srgbClr val="FFFFFF"/>
                </a:solidFill>
                <a:latin typeface="Source Sans Pro" charset="0"/>
                <a:ea typeface="Source Sans Pro" charset="0"/>
                <a:cs typeface="Source Sans Pro" charset="0"/>
              </a:endParaRPr>
            </a:p>
          </p:txBody>
        </p:sp>
        <p:sp>
          <p:nvSpPr>
            <p:cNvPr id="11" name="Isosceles Triangle 45">
              <a:extLst>
                <a:ext uri="{FF2B5EF4-FFF2-40B4-BE49-F238E27FC236}">
                  <a16:creationId xmlns:a16="http://schemas.microsoft.com/office/drawing/2014/main" id="{4DCB6957-AFE8-1A41-BDB0-FC72E6B3BE74}"/>
                </a:ext>
              </a:extLst>
            </p:cNvPr>
            <p:cNvSpPr/>
            <p:nvPr/>
          </p:nvSpPr>
          <p:spPr>
            <a:xfrm rot="10800000">
              <a:off x="1268413" y="3321050"/>
              <a:ext cx="595312" cy="336550"/>
            </a:xfrm>
            <a:prstGeom prst="triangle">
              <a:avLst/>
            </a:prstGeom>
            <a:grp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endParaRPr lang="en-US" altLang="en-US" dirty="0">
                <a:solidFill>
                  <a:srgbClr val="FFFFFF"/>
                </a:solidFill>
                <a:latin typeface="Source Sans Pro" charset="0"/>
                <a:ea typeface="Source Sans Pro" charset="0"/>
                <a:cs typeface="Source Sans Pro" charset="0"/>
              </a:endParaRPr>
            </a:p>
          </p:txBody>
        </p:sp>
      </p:grpSp>
      <p:sp>
        <p:nvSpPr>
          <p:cNvPr id="24" name="Triangle 23">
            <a:extLst>
              <a:ext uri="{FF2B5EF4-FFF2-40B4-BE49-F238E27FC236}">
                <a16:creationId xmlns:a16="http://schemas.microsoft.com/office/drawing/2014/main" id="{F496A4FA-EB94-0045-AD7F-65CDEBE08209}"/>
              </a:ext>
            </a:extLst>
          </p:cNvPr>
          <p:cNvSpPr/>
          <p:nvPr/>
        </p:nvSpPr>
        <p:spPr>
          <a:xfrm>
            <a:off x="6902332" y="3089594"/>
            <a:ext cx="596900" cy="375235"/>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59E4ADE2-B856-924E-A223-C27C7F2FDFDC}"/>
              </a:ext>
            </a:extLst>
          </p:cNvPr>
          <p:cNvGrpSpPr/>
          <p:nvPr/>
        </p:nvGrpSpPr>
        <p:grpSpPr>
          <a:xfrm>
            <a:off x="8075613" y="1951159"/>
            <a:ext cx="4209151" cy="2762009"/>
            <a:chOff x="8075613" y="1951159"/>
            <a:chExt cx="4209151" cy="2762009"/>
          </a:xfrm>
        </p:grpSpPr>
        <p:sp>
          <p:nvSpPr>
            <p:cNvPr id="28" name="Freeform 8">
              <a:extLst>
                <a:ext uri="{FF2B5EF4-FFF2-40B4-BE49-F238E27FC236}">
                  <a16:creationId xmlns:a16="http://schemas.microsoft.com/office/drawing/2014/main" id="{742512CF-621B-214D-A161-5427A782E549}"/>
                </a:ext>
              </a:extLst>
            </p:cNvPr>
            <p:cNvSpPr>
              <a:spLocks/>
            </p:cNvSpPr>
            <p:nvPr/>
          </p:nvSpPr>
          <p:spPr bwMode="auto">
            <a:xfrm>
              <a:off x="8745417" y="3261989"/>
              <a:ext cx="2422546" cy="1451179"/>
            </a:xfrm>
            <a:custGeom>
              <a:avLst/>
              <a:gdLst>
                <a:gd name="T0" fmla="*/ 414 w 697"/>
                <a:gd name="T1" fmla="*/ 74 h 552"/>
                <a:gd name="T2" fmla="*/ 342 w 697"/>
                <a:gd name="T3" fmla="*/ 0 h 552"/>
                <a:gd name="T4" fmla="*/ 273 w 697"/>
                <a:gd name="T5" fmla="*/ 74 h 552"/>
                <a:gd name="T6" fmla="*/ 0 w 697"/>
                <a:gd name="T7" fmla="*/ 74 h 552"/>
                <a:gd name="T8" fmla="*/ 0 w 697"/>
                <a:gd name="T9" fmla="*/ 552 h 552"/>
                <a:gd name="T10" fmla="*/ 697 w 697"/>
                <a:gd name="T11" fmla="*/ 552 h 552"/>
                <a:gd name="T12" fmla="*/ 697 w 697"/>
                <a:gd name="T13" fmla="*/ 74 h 552"/>
                <a:gd name="T14" fmla="*/ 414 w 697"/>
                <a:gd name="T15" fmla="*/ 74 h 552"/>
                <a:gd name="connsiteX0" fmla="*/ 5940 w 10000"/>
                <a:gd name="connsiteY0" fmla="*/ 1341 h 11866"/>
                <a:gd name="connsiteX1" fmla="*/ 4907 w 10000"/>
                <a:gd name="connsiteY1" fmla="*/ 0 h 11866"/>
                <a:gd name="connsiteX2" fmla="*/ 3917 w 10000"/>
                <a:gd name="connsiteY2" fmla="*/ 1341 h 11866"/>
                <a:gd name="connsiteX3" fmla="*/ 0 w 10000"/>
                <a:gd name="connsiteY3" fmla="*/ 1341 h 11866"/>
                <a:gd name="connsiteX4" fmla="*/ 0 w 10000"/>
                <a:gd name="connsiteY4" fmla="*/ 11866 h 11866"/>
                <a:gd name="connsiteX5" fmla="*/ 10000 w 10000"/>
                <a:gd name="connsiteY5" fmla="*/ 10000 h 11866"/>
                <a:gd name="connsiteX6" fmla="*/ 10000 w 10000"/>
                <a:gd name="connsiteY6" fmla="*/ 1341 h 11866"/>
                <a:gd name="connsiteX7" fmla="*/ 5940 w 10000"/>
                <a:gd name="connsiteY7" fmla="*/ 1341 h 11866"/>
                <a:gd name="connsiteX0" fmla="*/ 5940 w 10028"/>
                <a:gd name="connsiteY0" fmla="*/ 1341 h 11866"/>
                <a:gd name="connsiteX1" fmla="*/ 4907 w 10028"/>
                <a:gd name="connsiteY1" fmla="*/ 0 h 11866"/>
                <a:gd name="connsiteX2" fmla="*/ 3917 w 10028"/>
                <a:gd name="connsiteY2" fmla="*/ 1341 h 11866"/>
                <a:gd name="connsiteX3" fmla="*/ 0 w 10028"/>
                <a:gd name="connsiteY3" fmla="*/ 1341 h 11866"/>
                <a:gd name="connsiteX4" fmla="*/ 0 w 10028"/>
                <a:gd name="connsiteY4" fmla="*/ 11866 h 11866"/>
                <a:gd name="connsiteX5" fmla="*/ 10028 w 10028"/>
                <a:gd name="connsiteY5" fmla="*/ 11814 h 11866"/>
                <a:gd name="connsiteX6" fmla="*/ 10000 w 10028"/>
                <a:gd name="connsiteY6" fmla="*/ 1341 h 11866"/>
                <a:gd name="connsiteX7" fmla="*/ 5940 w 10028"/>
                <a:gd name="connsiteY7" fmla="*/ 1341 h 11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28" h="11866">
                  <a:moveTo>
                    <a:pt x="5940" y="1341"/>
                  </a:moveTo>
                  <a:lnTo>
                    <a:pt x="4907" y="0"/>
                  </a:lnTo>
                  <a:lnTo>
                    <a:pt x="3917" y="1341"/>
                  </a:lnTo>
                  <a:lnTo>
                    <a:pt x="0" y="1341"/>
                  </a:lnTo>
                  <a:lnTo>
                    <a:pt x="0" y="11866"/>
                  </a:lnTo>
                  <a:lnTo>
                    <a:pt x="10028" y="11814"/>
                  </a:lnTo>
                  <a:cubicBezTo>
                    <a:pt x="10019" y="8323"/>
                    <a:pt x="10009" y="4832"/>
                    <a:pt x="10000" y="1341"/>
                  </a:cubicBezTo>
                  <a:lnTo>
                    <a:pt x="5940" y="1341"/>
                  </a:lnTo>
                  <a:close/>
                </a:path>
              </a:pathLst>
            </a:custGeom>
            <a:solidFill>
              <a:schemeClr val="accent2">
                <a:lumMod val="75000"/>
              </a:schemeClr>
            </a:solidFill>
            <a:ln>
              <a:noFill/>
            </a:ln>
          </p:spPr>
          <p:txBody>
            <a:bodyPr vert="horz" wrap="square" lIns="91440" tIns="274320" rIns="91440" bIns="45720" numCol="1" anchor="t" anchorCtr="0" compatLnSpc="1">
              <a:prstTxWarp prst="textNoShape">
                <a:avLst/>
              </a:prstTxWarp>
            </a:bodyPr>
            <a:lstStyle/>
            <a:p>
              <a:pPr algn="ctr">
                <a:defRPr/>
              </a:pPr>
              <a:endParaRPr lang="en-US" altLang="fr-FR" sz="2400" dirty="0">
                <a:solidFill>
                  <a:srgbClr val="FFFFFF"/>
                </a:solidFill>
              </a:endParaRPr>
            </a:p>
            <a:p>
              <a:pPr algn="ctr">
                <a:defRPr/>
              </a:pPr>
              <a:r>
                <a:rPr lang="en-US" altLang="fr-FR" sz="2400" dirty="0">
                  <a:solidFill>
                    <a:srgbClr val="FFFFFF"/>
                  </a:solidFill>
                </a:rPr>
                <a:t>Status definition</a:t>
              </a:r>
              <a:endParaRPr lang="en-GB" altLang="fr-FR" sz="2400" dirty="0">
                <a:solidFill>
                  <a:srgbClr val="FFFFFF"/>
                </a:solidFill>
              </a:endParaRPr>
            </a:p>
          </p:txBody>
        </p:sp>
        <p:sp>
          <p:nvSpPr>
            <p:cNvPr id="31" name="Content Placeholder 1">
              <a:extLst>
                <a:ext uri="{FF2B5EF4-FFF2-40B4-BE49-F238E27FC236}">
                  <a16:creationId xmlns:a16="http://schemas.microsoft.com/office/drawing/2014/main" id="{491ADBF5-BB07-7749-9F42-0C4E8512B4A6}"/>
                </a:ext>
              </a:extLst>
            </p:cNvPr>
            <p:cNvSpPr txBox="1">
              <a:spLocks/>
            </p:cNvSpPr>
            <p:nvPr/>
          </p:nvSpPr>
          <p:spPr>
            <a:xfrm>
              <a:off x="8075613" y="1951159"/>
              <a:ext cx="4209151" cy="25825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lnSpc>
                  <a:spcPct val="120000"/>
                </a:lnSpc>
                <a:spcAft>
                  <a:spcPts val="600"/>
                </a:spcAft>
                <a:buClr>
                  <a:srgbClr val="284579"/>
                </a:buClr>
                <a:buSzPct val="125000"/>
              </a:pPr>
              <a:r>
                <a:rPr lang="en-US" altLang="en-US" sz="1800" b="0" dirty="0">
                  <a:solidFill>
                    <a:schemeClr val="tx1"/>
                  </a:solidFill>
                </a:rPr>
                <a:t>Over a 4-year period:</a:t>
              </a:r>
              <a:br>
                <a:rPr lang="en-US" altLang="en-US" sz="1800" b="0" dirty="0">
                  <a:solidFill>
                    <a:schemeClr val="tx1"/>
                  </a:solidFill>
                </a:rPr>
              </a:br>
              <a:r>
                <a:rPr lang="en-US" altLang="en-US" sz="1800" b="0" dirty="0">
                  <a:solidFill>
                    <a:schemeClr val="tx1"/>
                  </a:solidFill>
                </a:rPr>
                <a:t>Poorly balanced (PB) :  </a:t>
              </a:r>
              <a:r>
                <a:rPr lang="en-US" altLang="en-US" sz="1800" b="0" dirty="0">
                  <a:solidFill>
                    <a:schemeClr val="tx1"/>
                  </a:solidFill>
                  <a:sym typeface="Wingdings" pitchFamily="2" charset="2"/>
                </a:rPr>
                <a:t>&lt; 1</a:t>
              </a:r>
              <a:br>
                <a:rPr lang="en-US" altLang="en-US" sz="1800" b="0" dirty="0">
                  <a:solidFill>
                    <a:schemeClr val="tx1"/>
                  </a:solidFill>
                  <a:sym typeface="Wingdings" pitchFamily="2" charset="2"/>
                </a:rPr>
              </a:br>
              <a:r>
                <a:rPr lang="en-US" altLang="en-US" sz="1800" b="0" dirty="0">
                  <a:solidFill>
                    <a:schemeClr val="tx1"/>
                  </a:solidFill>
                  <a:sym typeface="Wingdings" pitchFamily="2" charset="2"/>
                </a:rPr>
                <a:t>Well balanced (WB):  ≥ 1 </a:t>
              </a:r>
            </a:p>
            <a:p>
              <a:pPr>
                <a:lnSpc>
                  <a:spcPct val="100000"/>
                </a:lnSpc>
              </a:pPr>
              <a:endParaRPr lang="en-US" sz="1800" b="0" dirty="0">
                <a:solidFill>
                  <a:schemeClr val="tx1"/>
                </a:solidFill>
              </a:endParaRPr>
            </a:p>
          </p:txBody>
        </p:sp>
      </p:grpSp>
      <p:sp>
        <p:nvSpPr>
          <p:cNvPr id="2" name="Content Placeholder 1">
            <a:extLst>
              <a:ext uri="{FF2B5EF4-FFF2-40B4-BE49-F238E27FC236}">
                <a16:creationId xmlns:a16="http://schemas.microsoft.com/office/drawing/2014/main" id="{BF858BC3-FB78-0144-8A0E-FB4E064DF0BF}"/>
              </a:ext>
            </a:extLst>
          </p:cNvPr>
          <p:cNvSpPr>
            <a:spLocks noGrp="1"/>
          </p:cNvSpPr>
          <p:nvPr>
            <p:ph idx="1"/>
          </p:nvPr>
        </p:nvSpPr>
        <p:spPr>
          <a:xfrm>
            <a:off x="407987" y="2514952"/>
            <a:ext cx="3851275" cy="2582537"/>
          </a:xfrm>
        </p:spPr>
        <p:txBody>
          <a:bodyPr/>
          <a:lstStyle/>
          <a:p>
            <a:pPr algn="ctr">
              <a:spcAft>
                <a:spcPts val="1000"/>
              </a:spcAft>
              <a:buClr>
                <a:srgbClr val="284579"/>
              </a:buClr>
              <a:buSzPct val="125000"/>
            </a:pPr>
            <a:r>
              <a:rPr lang="en-US" altLang="en-US" sz="1800" b="0" dirty="0">
                <a:solidFill>
                  <a:schemeClr val="tx1"/>
                </a:solidFill>
              </a:rPr>
              <a:t>For Supply contracts and for a </a:t>
            </a:r>
            <a:br>
              <a:rPr lang="en-US" altLang="en-US" sz="1800" b="0" dirty="0">
                <a:solidFill>
                  <a:schemeClr val="tx1"/>
                </a:solidFill>
              </a:rPr>
            </a:br>
            <a:r>
              <a:rPr lang="en-US" altLang="en-US" sz="1800" b="0" dirty="0">
                <a:solidFill>
                  <a:schemeClr val="tx1"/>
                </a:solidFill>
              </a:rPr>
              <a:t>12-month period starting on </a:t>
            </a:r>
            <a:br>
              <a:rPr lang="en-US" altLang="en-US" sz="1800" b="0" dirty="0">
                <a:solidFill>
                  <a:schemeClr val="tx1"/>
                </a:solidFill>
              </a:rPr>
            </a:br>
            <a:r>
              <a:rPr lang="en-US" altLang="en-US" sz="1800" b="0" dirty="0">
                <a:solidFill>
                  <a:schemeClr val="tx1"/>
                </a:solidFill>
              </a:rPr>
              <a:t>1</a:t>
            </a:r>
            <a:r>
              <a:rPr lang="en-US" altLang="en-US" sz="1800" b="0" baseline="30000" dirty="0">
                <a:solidFill>
                  <a:schemeClr val="tx1"/>
                </a:solidFill>
              </a:rPr>
              <a:t>st</a:t>
            </a:r>
            <a:r>
              <a:rPr lang="en-US" altLang="en-US" sz="1800" b="0" dirty="0">
                <a:solidFill>
                  <a:schemeClr val="tx1"/>
                </a:solidFill>
              </a:rPr>
              <a:t> March, defined as:</a:t>
            </a:r>
          </a:p>
          <a:p>
            <a:pPr algn="just">
              <a:spcAft>
                <a:spcPts val="1000"/>
              </a:spcAft>
              <a:buClr>
                <a:srgbClr val="284579"/>
              </a:buClr>
              <a:buSzPct val="125000"/>
            </a:pPr>
            <a:r>
              <a:rPr lang="en-US" altLang="en-US" sz="1800" b="0" i="1" dirty="0">
                <a:solidFill>
                  <a:schemeClr val="tx1"/>
                </a:solidFill>
              </a:rPr>
              <a:t>“</a:t>
            </a:r>
            <a:r>
              <a:rPr lang="en-GB" altLang="en-US" sz="1800" b="0" i="1" dirty="0">
                <a:solidFill>
                  <a:schemeClr val="tx1"/>
                </a:solidFill>
              </a:rPr>
              <a:t>The ratio between a Member State's percentage share of the value of all Supply contracts and that Member State's percentage contribution to the CERN Budget over the same period</a:t>
            </a:r>
            <a:r>
              <a:rPr lang="en-US" altLang="en-US" sz="1800" b="0" i="1" dirty="0">
                <a:solidFill>
                  <a:schemeClr val="tx1"/>
                </a:solidFill>
              </a:rPr>
              <a:t>”.</a:t>
            </a:r>
          </a:p>
          <a:p>
            <a:endParaRPr lang="en-US" sz="1800" b="0" dirty="0">
              <a:solidFill>
                <a:schemeClr val="tx1"/>
              </a:solidFill>
            </a:endParaRPr>
          </a:p>
        </p:txBody>
      </p:sp>
      <p:grpSp>
        <p:nvGrpSpPr>
          <p:cNvPr id="21" name="Group 20">
            <a:extLst>
              <a:ext uri="{FF2B5EF4-FFF2-40B4-BE49-F238E27FC236}">
                <a16:creationId xmlns:a16="http://schemas.microsoft.com/office/drawing/2014/main" id="{1B4BA460-599D-D04B-BDB1-93022C35229E}"/>
              </a:ext>
            </a:extLst>
          </p:cNvPr>
          <p:cNvGrpSpPr/>
          <p:nvPr/>
        </p:nvGrpSpPr>
        <p:grpSpPr>
          <a:xfrm>
            <a:off x="286686" y="1226401"/>
            <a:ext cx="5048639" cy="4608512"/>
            <a:chOff x="286686" y="1592263"/>
            <a:chExt cx="5048639" cy="4608512"/>
          </a:xfrm>
        </p:grpSpPr>
        <p:grpSp>
          <p:nvGrpSpPr>
            <p:cNvPr id="20" name="Group 19">
              <a:extLst>
                <a:ext uri="{FF2B5EF4-FFF2-40B4-BE49-F238E27FC236}">
                  <a16:creationId xmlns:a16="http://schemas.microsoft.com/office/drawing/2014/main" id="{4071D609-4CB4-E645-AE5E-88EFDB652448}"/>
                </a:ext>
              </a:extLst>
            </p:cNvPr>
            <p:cNvGrpSpPr/>
            <p:nvPr/>
          </p:nvGrpSpPr>
          <p:grpSpPr>
            <a:xfrm>
              <a:off x="969636" y="1592263"/>
              <a:ext cx="2677295" cy="1172202"/>
              <a:chOff x="969636" y="1592263"/>
              <a:chExt cx="2677295" cy="1172202"/>
            </a:xfrm>
          </p:grpSpPr>
          <p:sp>
            <p:nvSpPr>
              <p:cNvPr id="30" name="Freeform 8">
                <a:extLst>
                  <a:ext uri="{FF2B5EF4-FFF2-40B4-BE49-F238E27FC236}">
                    <a16:creationId xmlns:a16="http://schemas.microsoft.com/office/drawing/2014/main" id="{40C48699-93EC-B947-A2BA-2973B63C7D95}"/>
                  </a:ext>
                </a:extLst>
              </p:cNvPr>
              <p:cNvSpPr>
                <a:spLocks/>
              </p:cNvSpPr>
              <p:nvPr/>
            </p:nvSpPr>
            <p:spPr bwMode="auto">
              <a:xfrm flipV="1">
                <a:off x="969637" y="1592263"/>
                <a:ext cx="2677294" cy="1172202"/>
              </a:xfrm>
              <a:custGeom>
                <a:avLst/>
                <a:gdLst>
                  <a:gd name="T0" fmla="*/ 414 w 697"/>
                  <a:gd name="T1" fmla="*/ 74 h 552"/>
                  <a:gd name="T2" fmla="*/ 342 w 697"/>
                  <a:gd name="T3" fmla="*/ 0 h 552"/>
                  <a:gd name="T4" fmla="*/ 273 w 697"/>
                  <a:gd name="T5" fmla="*/ 74 h 552"/>
                  <a:gd name="T6" fmla="*/ 0 w 697"/>
                  <a:gd name="T7" fmla="*/ 74 h 552"/>
                  <a:gd name="T8" fmla="*/ 0 w 697"/>
                  <a:gd name="T9" fmla="*/ 552 h 552"/>
                  <a:gd name="T10" fmla="*/ 697 w 697"/>
                  <a:gd name="T11" fmla="*/ 552 h 552"/>
                  <a:gd name="T12" fmla="*/ 697 w 697"/>
                  <a:gd name="T13" fmla="*/ 74 h 552"/>
                  <a:gd name="T14" fmla="*/ 414 w 697"/>
                  <a:gd name="T15" fmla="*/ 74 h 552"/>
                  <a:gd name="connsiteX0" fmla="*/ 5940 w 10000"/>
                  <a:gd name="connsiteY0" fmla="*/ 1341 h 11866"/>
                  <a:gd name="connsiteX1" fmla="*/ 4907 w 10000"/>
                  <a:gd name="connsiteY1" fmla="*/ 0 h 11866"/>
                  <a:gd name="connsiteX2" fmla="*/ 3917 w 10000"/>
                  <a:gd name="connsiteY2" fmla="*/ 1341 h 11866"/>
                  <a:gd name="connsiteX3" fmla="*/ 0 w 10000"/>
                  <a:gd name="connsiteY3" fmla="*/ 1341 h 11866"/>
                  <a:gd name="connsiteX4" fmla="*/ 0 w 10000"/>
                  <a:gd name="connsiteY4" fmla="*/ 11866 h 11866"/>
                  <a:gd name="connsiteX5" fmla="*/ 10000 w 10000"/>
                  <a:gd name="connsiteY5" fmla="*/ 10000 h 11866"/>
                  <a:gd name="connsiteX6" fmla="*/ 10000 w 10000"/>
                  <a:gd name="connsiteY6" fmla="*/ 1341 h 11866"/>
                  <a:gd name="connsiteX7" fmla="*/ 5940 w 10000"/>
                  <a:gd name="connsiteY7" fmla="*/ 1341 h 11866"/>
                  <a:gd name="connsiteX0" fmla="*/ 5940 w 10028"/>
                  <a:gd name="connsiteY0" fmla="*/ 1341 h 11866"/>
                  <a:gd name="connsiteX1" fmla="*/ 4907 w 10028"/>
                  <a:gd name="connsiteY1" fmla="*/ 0 h 11866"/>
                  <a:gd name="connsiteX2" fmla="*/ 3917 w 10028"/>
                  <a:gd name="connsiteY2" fmla="*/ 1341 h 11866"/>
                  <a:gd name="connsiteX3" fmla="*/ 0 w 10028"/>
                  <a:gd name="connsiteY3" fmla="*/ 1341 h 11866"/>
                  <a:gd name="connsiteX4" fmla="*/ 0 w 10028"/>
                  <a:gd name="connsiteY4" fmla="*/ 11866 h 11866"/>
                  <a:gd name="connsiteX5" fmla="*/ 10028 w 10028"/>
                  <a:gd name="connsiteY5" fmla="*/ 11814 h 11866"/>
                  <a:gd name="connsiteX6" fmla="*/ 10000 w 10028"/>
                  <a:gd name="connsiteY6" fmla="*/ 1341 h 11866"/>
                  <a:gd name="connsiteX7" fmla="*/ 5940 w 10028"/>
                  <a:gd name="connsiteY7" fmla="*/ 1341 h 11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28" h="11866">
                    <a:moveTo>
                      <a:pt x="5940" y="1341"/>
                    </a:moveTo>
                    <a:lnTo>
                      <a:pt x="4907" y="0"/>
                    </a:lnTo>
                    <a:lnTo>
                      <a:pt x="3917" y="1341"/>
                    </a:lnTo>
                    <a:lnTo>
                      <a:pt x="0" y="1341"/>
                    </a:lnTo>
                    <a:lnTo>
                      <a:pt x="0" y="11866"/>
                    </a:lnTo>
                    <a:lnTo>
                      <a:pt x="10028" y="11814"/>
                    </a:lnTo>
                    <a:cubicBezTo>
                      <a:pt x="10019" y="8323"/>
                      <a:pt x="10009" y="4832"/>
                      <a:pt x="10000" y="1341"/>
                    </a:cubicBezTo>
                    <a:lnTo>
                      <a:pt x="5940" y="1341"/>
                    </a:lnTo>
                    <a:close/>
                  </a:path>
                </a:pathLst>
              </a:custGeom>
              <a:solidFill>
                <a:schemeClr val="accent2"/>
              </a:solidFill>
              <a:ln>
                <a:noFill/>
              </a:ln>
            </p:spPr>
            <p:txBody>
              <a:bodyPr vert="horz" wrap="square" lIns="91440" tIns="274320" rIns="91440" bIns="45720" numCol="1" anchor="t" anchorCtr="0" compatLnSpc="1">
                <a:prstTxWarp prst="textNoShape">
                  <a:avLst/>
                </a:prstTxWarp>
              </a:bodyPr>
              <a:lstStyle/>
              <a:p>
                <a:pPr algn="ctr"/>
                <a:endParaRPr lang="en-US" sz="1200" dirty="0">
                  <a:solidFill>
                    <a:srgbClr val="FFFFFF"/>
                  </a:solidFill>
                  <a:latin typeface="Source Sans Pro" charset="0"/>
                </a:endParaRPr>
              </a:p>
            </p:txBody>
          </p:sp>
          <p:sp>
            <p:nvSpPr>
              <p:cNvPr id="42" name="Rectangle 41">
                <a:extLst>
                  <a:ext uri="{FF2B5EF4-FFF2-40B4-BE49-F238E27FC236}">
                    <a16:creationId xmlns:a16="http://schemas.microsoft.com/office/drawing/2014/main" id="{3CD187FD-275C-7347-A059-66760E723D67}"/>
                  </a:ext>
                </a:extLst>
              </p:cNvPr>
              <p:cNvSpPr/>
              <p:nvPr/>
            </p:nvSpPr>
            <p:spPr>
              <a:xfrm>
                <a:off x="969636" y="1736183"/>
                <a:ext cx="2677295" cy="830997"/>
              </a:xfrm>
              <a:prstGeom prst="rect">
                <a:avLst/>
              </a:prstGeom>
            </p:spPr>
            <p:txBody>
              <a:bodyPr wrap="square">
                <a:spAutoFit/>
              </a:bodyPr>
              <a:lstStyle/>
              <a:p>
                <a:pPr algn="ctr">
                  <a:defRPr/>
                </a:pPr>
                <a:r>
                  <a:rPr lang="en-US" altLang="fr-FR" sz="2400" dirty="0">
                    <a:solidFill>
                      <a:srgbClr val="FFFFFF"/>
                    </a:solidFill>
                  </a:rPr>
                  <a:t>Industrial return</a:t>
                </a:r>
              </a:p>
              <a:p>
                <a:pPr algn="ctr">
                  <a:defRPr/>
                </a:pPr>
                <a:r>
                  <a:rPr lang="en-US" altLang="fr-FR" sz="2400" dirty="0">
                    <a:solidFill>
                      <a:srgbClr val="FFFFFF"/>
                    </a:solidFill>
                  </a:rPr>
                  <a:t>coefficient</a:t>
                </a:r>
                <a:endParaRPr lang="en-GB" altLang="fr-FR" sz="2400" dirty="0">
                  <a:solidFill>
                    <a:srgbClr val="FFFFFF"/>
                  </a:solidFill>
                </a:endParaRPr>
              </a:p>
            </p:txBody>
          </p:sp>
        </p:grpSp>
        <p:grpSp>
          <p:nvGrpSpPr>
            <p:cNvPr id="18" name="Group 17">
              <a:extLst>
                <a:ext uri="{FF2B5EF4-FFF2-40B4-BE49-F238E27FC236}">
                  <a16:creationId xmlns:a16="http://schemas.microsoft.com/office/drawing/2014/main" id="{9FA8AE45-42AD-3C48-AD51-B32B2105B509}"/>
                </a:ext>
              </a:extLst>
            </p:cNvPr>
            <p:cNvGrpSpPr/>
            <p:nvPr/>
          </p:nvGrpSpPr>
          <p:grpSpPr>
            <a:xfrm>
              <a:off x="286686" y="5565526"/>
              <a:ext cx="5048639" cy="635249"/>
              <a:chOff x="286686" y="5565526"/>
              <a:chExt cx="5048639" cy="635249"/>
            </a:xfrm>
          </p:grpSpPr>
          <p:sp>
            <p:nvSpPr>
              <p:cNvPr id="47" name="TextBox 46">
                <a:extLst>
                  <a:ext uri="{FF2B5EF4-FFF2-40B4-BE49-F238E27FC236}">
                    <a16:creationId xmlns:a16="http://schemas.microsoft.com/office/drawing/2014/main" id="{2DDDBFD6-FA75-7F4A-A1A7-ED5BDD911256}"/>
                  </a:ext>
                </a:extLst>
              </p:cNvPr>
              <p:cNvSpPr txBox="1"/>
              <p:nvPr/>
            </p:nvSpPr>
            <p:spPr>
              <a:xfrm>
                <a:off x="286686" y="5719415"/>
                <a:ext cx="1736057" cy="369332"/>
              </a:xfrm>
              <a:prstGeom prst="rect">
                <a:avLst/>
              </a:prstGeom>
              <a:noFill/>
            </p:spPr>
            <p:txBody>
              <a:bodyPr wrap="square" rtlCol="0">
                <a:spAutoFit/>
              </a:bodyPr>
              <a:lstStyle/>
              <a:p>
                <a:r>
                  <a:rPr lang="en-US" dirty="0"/>
                  <a:t>Return Coef.=</a:t>
                </a:r>
              </a:p>
            </p:txBody>
          </p:sp>
          <p:sp>
            <p:nvSpPr>
              <p:cNvPr id="48" name="TextBox 47">
                <a:extLst>
                  <a:ext uri="{FF2B5EF4-FFF2-40B4-BE49-F238E27FC236}">
                    <a16:creationId xmlns:a16="http://schemas.microsoft.com/office/drawing/2014/main" id="{96E61406-833A-7D4D-AA7D-A24246A4424E}"/>
                  </a:ext>
                </a:extLst>
              </p:cNvPr>
              <p:cNvSpPr txBox="1"/>
              <p:nvPr/>
            </p:nvSpPr>
            <p:spPr>
              <a:xfrm>
                <a:off x="2308283" y="5565526"/>
                <a:ext cx="2186426" cy="307777"/>
              </a:xfrm>
              <a:prstGeom prst="rect">
                <a:avLst/>
              </a:prstGeom>
              <a:noFill/>
            </p:spPr>
            <p:txBody>
              <a:bodyPr wrap="square" rtlCol="0">
                <a:spAutoFit/>
              </a:bodyPr>
              <a:lstStyle/>
              <a:p>
                <a:r>
                  <a:rPr lang="en-US" sz="1400" dirty="0"/>
                  <a:t>% expenditure in the MS </a:t>
                </a:r>
              </a:p>
            </p:txBody>
          </p:sp>
          <p:sp>
            <p:nvSpPr>
              <p:cNvPr id="49" name="TextBox 48">
                <a:extLst>
                  <a:ext uri="{FF2B5EF4-FFF2-40B4-BE49-F238E27FC236}">
                    <a16:creationId xmlns:a16="http://schemas.microsoft.com/office/drawing/2014/main" id="{9F2CA1BD-A943-A049-B23B-4383F4A52D35}"/>
                  </a:ext>
                </a:extLst>
              </p:cNvPr>
              <p:cNvSpPr txBox="1"/>
              <p:nvPr/>
            </p:nvSpPr>
            <p:spPr>
              <a:xfrm>
                <a:off x="1753514" y="5892998"/>
                <a:ext cx="3581811" cy="307777"/>
              </a:xfrm>
              <a:prstGeom prst="rect">
                <a:avLst/>
              </a:prstGeom>
              <a:noFill/>
            </p:spPr>
            <p:txBody>
              <a:bodyPr wrap="square" rtlCol="0">
                <a:spAutoFit/>
              </a:bodyPr>
              <a:lstStyle/>
              <a:p>
                <a:r>
                  <a:rPr lang="en-US" sz="1400" dirty="0"/>
                  <a:t>% contribution to CERN budget for this MS</a:t>
                </a:r>
              </a:p>
            </p:txBody>
          </p:sp>
          <p:cxnSp>
            <p:nvCxnSpPr>
              <p:cNvPr id="9" name="Straight Connector 8">
                <a:extLst>
                  <a:ext uri="{FF2B5EF4-FFF2-40B4-BE49-F238E27FC236}">
                    <a16:creationId xmlns:a16="http://schemas.microsoft.com/office/drawing/2014/main" id="{B460F900-C0A0-4D48-94D4-F21AE73E8515}"/>
                  </a:ext>
                </a:extLst>
              </p:cNvPr>
              <p:cNvCxnSpPr>
                <a:cxnSpLocks/>
              </p:cNvCxnSpPr>
              <p:nvPr/>
            </p:nvCxnSpPr>
            <p:spPr>
              <a:xfrm>
                <a:off x="1874009" y="5892392"/>
                <a:ext cx="3310241" cy="606"/>
              </a:xfrm>
              <a:prstGeom prst="line">
                <a:avLst/>
              </a:prstGeom>
              <a:ln w="12700"/>
            </p:spPr>
            <p:style>
              <a:lnRef idx="1">
                <a:schemeClr val="accent1"/>
              </a:lnRef>
              <a:fillRef idx="0">
                <a:schemeClr val="accent1"/>
              </a:fillRef>
              <a:effectRef idx="0">
                <a:schemeClr val="accent1"/>
              </a:effectRef>
              <a:fontRef idx="minor">
                <a:schemeClr val="tx1"/>
              </a:fontRef>
            </p:style>
          </p:cxnSp>
        </p:grpSp>
      </p:grpSp>
      <p:grpSp>
        <p:nvGrpSpPr>
          <p:cNvPr id="37" name="Group 36">
            <a:extLst>
              <a:ext uri="{FF2B5EF4-FFF2-40B4-BE49-F238E27FC236}">
                <a16:creationId xmlns:a16="http://schemas.microsoft.com/office/drawing/2014/main" id="{916CF88F-683B-0944-99F8-4E08A901BB8D}"/>
              </a:ext>
            </a:extLst>
          </p:cNvPr>
          <p:cNvGrpSpPr/>
          <p:nvPr/>
        </p:nvGrpSpPr>
        <p:grpSpPr>
          <a:xfrm>
            <a:off x="-1" y="0"/>
            <a:ext cx="12187669" cy="98854"/>
            <a:chOff x="-1" y="0"/>
            <a:chExt cx="12187669" cy="98854"/>
          </a:xfrm>
        </p:grpSpPr>
        <p:sp>
          <p:nvSpPr>
            <p:cNvPr id="39" name="Rectangle 38">
              <a:extLst>
                <a:ext uri="{FF2B5EF4-FFF2-40B4-BE49-F238E27FC236}">
                  <a16:creationId xmlns:a16="http://schemas.microsoft.com/office/drawing/2014/main" id="{639D94B4-DB65-8547-8F9C-A20D71F96A8E}"/>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0" name="Rectangle 39">
              <a:extLst>
                <a:ext uri="{FF2B5EF4-FFF2-40B4-BE49-F238E27FC236}">
                  <a16:creationId xmlns:a16="http://schemas.microsoft.com/office/drawing/2014/main" id="{C2B857DA-6A73-7E4A-ADEF-BD1C817F48CC}"/>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1" name="Rectangle 40">
              <a:extLst>
                <a:ext uri="{FF2B5EF4-FFF2-40B4-BE49-F238E27FC236}">
                  <a16:creationId xmlns:a16="http://schemas.microsoft.com/office/drawing/2014/main" id="{A29F1B92-E211-4948-A754-88DD61236382}"/>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3" name="Rectangle 42">
              <a:extLst>
                <a:ext uri="{FF2B5EF4-FFF2-40B4-BE49-F238E27FC236}">
                  <a16:creationId xmlns:a16="http://schemas.microsoft.com/office/drawing/2014/main" id="{30432235-EB43-CD43-BCA5-3B2AC562D46C}"/>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4" name="Rectangle 43">
              <a:extLst>
                <a:ext uri="{FF2B5EF4-FFF2-40B4-BE49-F238E27FC236}">
                  <a16:creationId xmlns:a16="http://schemas.microsoft.com/office/drawing/2014/main" id="{99C6E6EB-5A37-3540-889E-9F14D260739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5" name="Rectangle 44">
              <a:extLst>
                <a:ext uri="{FF2B5EF4-FFF2-40B4-BE49-F238E27FC236}">
                  <a16:creationId xmlns:a16="http://schemas.microsoft.com/office/drawing/2014/main" id="{8AC3C520-3C1F-E045-88FD-7825F4C9F4A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33" name="Picture 32">
            <a:extLst>
              <a:ext uri="{FF2B5EF4-FFF2-40B4-BE49-F238E27FC236}">
                <a16:creationId xmlns:a16="http://schemas.microsoft.com/office/drawing/2014/main" id="{B48D0760-B3DF-FC4C-AE33-FFC3E5BAEC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61215" y="2869399"/>
            <a:ext cx="598992" cy="1142276"/>
          </a:xfrm>
          <a:prstGeom prst="rect">
            <a:avLst/>
          </a:prstGeom>
        </p:spPr>
      </p:pic>
    </p:spTree>
    <p:extLst>
      <p:ext uri="{BB962C8B-B14F-4D97-AF65-F5344CB8AC3E}">
        <p14:creationId xmlns:p14="http://schemas.microsoft.com/office/powerpoint/2010/main" val="4026220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0" end="0"/>
                                            </p:txEl>
                                          </p:spTgt>
                                        </p:tgtEl>
                                        <p:attrNameLst>
                                          <p:attrName>style.visibility</p:attrName>
                                        </p:attrNameLst>
                                      </p:cBhvr>
                                      <p:to>
                                        <p:strVal val="visible"/>
                                      </p:to>
                                    </p:set>
                                    <p:animEffect transition="in" filter="fade">
                                      <p:cBhvr>
                                        <p:cTn id="24" dur="500"/>
                                        <p:tgtEl>
                                          <p:spTgt spid="2">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1" end="1"/>
                                            </p:txEl>
                                          </p:spTgt>
                                        </p:tgtEl>
                                        <p:attrNameLst>
                                          <p:attrName>style.visibility</p:attrName>
                                        </p:attrNameLst>
                                      </p:cBhvr>
                                      <p:to>
                                        <p:strVal val="visible"/>
                                      </p:to>
                                    </p:set>
                                    <p:animEffect transition="in" filter="fade">
                                      <p:cBhvr>
                                        <p:cTn id="27" dur="500"/>
                                        <p:tgtEl>
                                          <p:spTgt spid="2">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FEE683DB-1868-DB4C-8988-CB9FA22A8DE8}"/>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3658"/>
            <a:ext cx="12192000" cy="6351588"/>
          </a:xfrm>
        </p:spPr>
      </p:pic>
      <p:sp>
        <p:nvSpPr>
          <p:cNvPr id="8" name="Rectangle 7">
            <a:extLst>
              <a:ext uri="{FF2B5EF4-FFF2-40B4-BE49-F238E27FC236}">
                <a16:creationId xmlns:a16="http://schemas.microsoft.com/office/drawing/2014/main" id="{FEFCC37A-3974-3F4D-821B-7EE7260498D6}"/>
              </a:ext>
            </a:extLst>
          </p:cNvPr>
          <p:cNvSpPr/>
          <p:nvPr/>
        </p:nvSpPr>
        <p:spPr>
          <a:xfrm>
            <a:off x="7301345" y="9205"/>
            <a:ext cx="4886324" cy="6350851"/>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 name="Content Placeholder 2">
            <a:extLst>
              <a:ext uri="{FF2B5EF4-FFF2-40B4-BE49-F238E27FC236}">
                <a16:creationId xmlns:a16="http://schemas.microsoft.com/office/drawing/2014/main" id="{883DF000-D2C7-0B4C-BC01-60A9ED6C548D}"/>
              </a:ext>
            </a:extLst>
          </p:cNvPr>
          <p:cNvSpPr>
            <a:spLocks noGrp="1"/>
          </p:cNvSpPr>
          <p:nvPr>
            <p:ph idx="1"/>
          </p:nvPr>
        </p:nvSpPr>
        <p:spPr>
          <a:xfrm>
            <a:off x="7519953" y="1944579"/>
            <a:ext cx="4449108" cy="3799854"/>
          </a:xfrm>
        </p:spPr>
        <p:txBody>
          <a:bodyPr/>
          <a:lstStyle/>
          <a:p>
            <a:pPr marL="36513">
              <a:lnSpc>
                <a:spcPct val="100000"/>
              </a:lnSpc>
            </a:pPr>
            <a:r>
              <a:rPr lang="en-GB" sz="1600" dirty="0"/>
              <a:t>The event will be recorded and made available to participants</a:t>
            </a:r>
            <a:endParaRPr lang="fr-CH" sz="1600" dirty="0">
              <a:solidFill>
                <a:schemeClr val="bg1"/>
              </a:solidFill>
            </a:endParaRPr>
          </a:p>
          <a:p>
            <a:pPr marL="36513">
              <a:lnSpc>
                <a:spcPct val="100000"/>
              </a:lnSpc>
            </a:pPr>
            <a:r>
              <a:rPr lang="en-GB" sz="1600" dirty="0">
                <a:solidFill>
                  <a:schemeClr val="bg1"/>
                </a:solidFill>
              </a:rPr>
              <a:t>All slides will be available to you on the event page</a:t>
            </a:r>
          </a:p>
          <a:p>
            <a:pPr marL="36513">
              <a:lnSpc>
                <a:spcPct val="100000"/>
              </a:lnSpc>
            </a:pPr>
            <a:r>
              <a:rPr lang="en-GB" sz="1600" dirty="0"/>
              <a:t>Webinar mode – Questions can be submitted via the Q&amp;A button </a:t>
            </a:r>
            <a:endParaRPr lang="fr-CH" sz="1600" dirty="0">
              <a:solidFill>
                <a:schemeClr val="bg1"/>
              </a:solidFill>
            </a:endParaRPr>
          </a:p>
          <a:p>
            <a:pPr marL="0" indent="0">
              <a:lnSpc>
                <a:spcPct val="100000"/>
              </a:lnSpc>
              <a:spcBef>
                <a:spcPts val="600"/>
              </a:spcBef>
              <a:buNone/>
            </a:pPr>
            <a:endParaRPr lang="en-GB" sz="1600" dirty="0">
              <a:solidFill>
                <a:schemeClr val="bg1"/>
              </a:solidFill>
            </a:endParaRPr>
          </a:p>
        </p:txBody>
      </p:sp>
      <p:sp>
        <p:nvSpPr>
          <p:cNvPr id="4" name="Title 3">
            <a:extLst>
              <a:ext uri="{FF2B5EF4-FFF2-40B4-BE49-F238E27FC236}">
                <a16:creationId xmlns:a16="http://schemas.microsoft.com/office/drawing/2014/main" id="{07C7AA44-3B72-F141-83E5-B92055FA1591}"/>
              </a:ext>
            </a:extLst>
          </p:cNvPr>
          <p:cNvSpPr>
            <a:spLocks noGrp="1"/>
          </p:cNvSpPr>
          <p:nvPr>
            <p:ph type="title"/>
          </p:nvPr>
        </p:nvSpPr>
        <p:spPr>
          <a:xfrm>
            <a:off x="7604558" y="275340"/>
            <a:ext cx="4074824" cy="1065742"/>
          </a:xfrm>
        </p:spPr>
        <p:txBody>
          <a:bodyPr/>
          <a:lstStyle/>
          <a:p>
            <a:r>
              <a:rPr lang="en-US" sz="2800" dirty="0"/>
              <a:t>SOME HOUSEKEEPING</a:t>
            </a:r>
          </a:p>
        </p:txBody>
      </p:sp>
      <p:sp>
        <p:nvSpPr>
          <p:cNvPr id="7" name="Slide Number Placeholder 6">
            <a:extLst>
              <a:ext uri="{FF2B5EF4-FFF2-40B4-BE49-F238E27FC236}">
                <a16:creationId xmlns:a16="http://schemas.microsoft.com/office/drawing/2014/main" id="{F64288E2-D5F8-AC40-8C7F-C23722B3A9E7}"/>
              </a:ext>
            </a:extLst>
          </p:cNvPr>
          <p:cNvSpPr>
            <a:spLocks noGrp="1"/>
          </p:cNvSpPr>
          <p:nvPr>
            <p:ph type="sldNum" sz="quarter" idx="16"/>
          </p:nvPr>
        </p:nvSpPr>
        <p:spPr>
          <a:xfrm>
            <a:off x="11107546" y="6356350"/>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pSp>
        <p:nvGrpSpPr>
          <p:cNvPr id="17" name="Group 16">
            <a:extLst>
              <a:ext uri="{FF2B5EF4-FFF2-40B4-BE49-F238E27FC236}">
                <a16:creationId xmlns:a16="http://schemas.microsoft.com/office/drawing/2014/main" id="{C85CF9B4-C22C-F84A-9B59-970EA89E7DCA}"/>
              </a:ext>
            </a:extLst>
          </p:cNvPr>
          <p:cNvGrpSpPr/>
          <p:nvPr/>
        </p:nvGrpSpPr>
        <p:grpSpPr>
          <a:xfrm>
            <a:off x="0" y="3363"/>
            <a:ext cx="12187669" cy="98854"/>
            <a:chOff x="-1" y="0"/>
            <a:chExt cx="12187669" cy="98854"/>
          </a:xfrm>
        </p:grpSpPr>
        <p:sp>
          <p:nvSpPr>
            <p:cNvPr id="18" name="Rectangle 17">
              <a:extLst>
                <a:ext uri="{FF2B5EF4-FFF2-40B4-BE49-F238E27FC236}">
                  <a16:creationId xmlns:a16="http://schemas.microsoft.com/office/drawing/2014/main" id="{03F23B86-9E53-9840-9DD5-FD129824426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19" name="Rectangle 18">
              <a:extLst>
                <a:ext uri="{FF2B5EF4-FFF2-40B4-BE49-F238E27FC236}">
                  <a16:creationId xmlns:a16="http://schemas.microsoft.com/office/drawing/2014/main" id="{060689B2-DCDD-F142-B3CF-F2E2F1E8B860}"/>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0" name="Rectangle 19">
              <a:extLst>
                <a:ext uri="{FF2B5EF4-FFF2-40B4-BE49-F238E27FC236}">
                  <a16:creationId xmlns:a16="http://schemas.microsoft.com/office/drawing/2014/main" id="{C637DF67-6A4C-9F4E-AF64-5722B4E6EC3B}"/>
                </a:ext>
              </a:extLst>
            </p:cNvPr>
            <p:cNvSpPr/>
            <p:nvPr/>
          </p:nvSpPr>
          <p:spPr>
            <a:xfrm>
              <a:off x="367129" y="0"/>
              <a:ext cx="1906846" cy="98854"/>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1" name="Rectangle 20">
              <a:extLst>
                <a:ext uri="{FF2B5EF4-FFF2-40B4-BE49-F238E27FC236}">
                  <a16:creationId xmlns:a16="http://schemas.microsoft.com/office/drawing/2014/main" id="{A3AE3E0E-E1D3-0043-A936-D08EA1DE6C6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2" name="Rectangle 21">
              <a:extLst>
                <a:ext uri="{FF2B5EF4-FFF2-40B4-BE49-F238E27FC236}">
                  <a16:creationId xmlns:a16="http://schemas.microsoft.com/office/drawing/2014/main" id="{0E05BB24-65F9-7E4E-8DAF-1A31194C2424}"/>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3" name="Rectangle 22">
              <a:extLst>
                <a:ext uri="{FF2B5EF4-FFF2-40B4-BE49-F238E27FC236}">
                  <a16:creationId xmlns:a16="http://schemas.microsoft.com/office/drawing/2014/main" id="{0768F728-84B3-5A46-BA15-27A39A60E453}"/>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grpSp>
      <p:pic>
        <p:nvPicPr>
          <p:cNvPr id="2" name="Picture 1">
            <a:extLst>
              <a:ext uri="{FF2B5EF4-FFF2-40B4-BE49-F238E27FC236}">
                <a16:creationId xmlns:a16="http://schemas.microsoft.com/office/drawing/2014/main" id="{4C83D931-4414-3873-1D75-B0B11DA20A42}"/>
              </a:ext>
            </a:extLst>
          </p:cNvPr>
          <p:cNvPicPr>
            <a:picLocks noChangeAspect="1"/>
          </p:cNvPicPr>
          <p:nvPr/>
        </p:nvPicPr>
        <p:blipFill>
          <a:blip r:embed="rId4"/>
          <a:stretch>
            <a:fillRect/>
          </a:stretch>
        </p:blipFill>
        <p:spPr>
          <a:xfrm>
            <a:off x="10612177" y="3844506"/>
            <a:ext cx="495369" cy="495369"/>
          </a:xfrm>
          <a:prstGeom prst="rect">
            <a:avLst/>
          </a:prstGeom>
        </p:spPr>
      </p:pic>
      <p:sp>
        <p:nvSpPr>
          <p:cNvPr id="5" name="Date Placeholder 4">
            <a:extLst>
              <a:ext uri="{FF2B5EF4-FFF2-40B4-BE49-F238E27FC236}">
                <a16:creationId xmlns:a16="http://schemas.microsoft.com/office/drawing/2014/main" id="{CA8C38FE-90AD-CF16-9CAC-148B639F7DA2}"/>
              </a:ext>
            </a:extLst>
          </p:cNvPr>
          <p:cNvSpPr>
            <a:spLocks noGrp="1"/>
          </p:cNvSpPr>
          <p:nvPr>
            <p:ph type="dt" sz="half" idx="14"/>
          </p:nvPr>
        </p:nvSpPr>
        <p:spPr/>
        <p:txBody>
          <a:bodyPr/>
          <a:lstStyle/>
          <a:p>
            <a:fld id="{4C070275-43D9-43AB-B63D-553F2A7DED27}" type="datetime1">
              <a:rPr lang="en-US" smtClean="0"/>
              <a:t>6/24/2025</a:t>
            </a:fld>
            <a:endParaRPr lang="en-US" dirty="0"/>
          </a:p>
        </p:txBody>
      </p:sp>
      <p:sp>
        <p:nvSpPr>
          <p:cNvPr id="6" name="Footer Placeholder 5">
            <a:extLst>
              <a:ext uri="{FF2B5EF4-FFF2-40B4-BE49-F238E27FC236}">
                <a16:creationId xmlns:a16="http://schemas.microsoft.com/office/drawing/2014/main" id="{0FAAB5A5-C0DE-AF81-18BE-D4E444A16493}"/>
              </a:ext>
            </a:extLst>
          </p:cNvPr>
          <p:cNvSpPr>
            <a:spLocks noGrp="1"/>
          </p:cNvSpPr>
          <p:nvPr>
            <p:ph type="ftr" sz="quarter" idx="15"/>
          </p:nvPr>
        </p:nvSpPr>
        <p:spPr/>
        <p:txBody>
          <a:bodyPr/>
          <a:lstStyle/>
          <a:p>
            <a:r>
              <a:rPr lang="en-GB"/>
              <a:t>CERN Industry Webinar</a:t>
            </a:r>
            <a:endParaRPr lang="en-US" dirty="0"/>
          </a:p>
        </p:txBody>
      </p:sp>
    </p:spTree>
    <p:extLst>
      <p:ext uri="{BB962C8B-B14F-4D97-AF65-F5344CB8AC3E}">
        <p14:creationId xmlns:p14="http://schemas.microsoft.com/office/powerpoint/2010/main" val="7961312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8C528013-040F-8915-2240-636B9FB55BD6}"/>
              </a:ext>
            </a:extLst>
          </p:cNvPr>
          <p:cNvPicPr>
            <a:picLocks noChangeAspect="1"/>
          </p:cNvPicPr>
          <p:nvPr/>
        </p:nvPicPr>
        <p:blipFill>
          <a:blip r:embed="rId3"/>
          <a:stretch>
            <a:fillRect/>
          </a:stretch>
        </p:blipFill>
        <p:spPr>
          <a:xfrm>
            <a:off x="261811" y="1246343"/>
            <a:ext cx="6073387" cy="4731243"/>
          </a:xfrm>
          <a:prstGeom prst="rect">
            <a:avLst/>
          </a:prstGeom>
        </p:spPr>
      </p:pic>
      <p:sp>
        <p:nvSpPr>
          <p:cNvPr id="2" name="Title 1">
            <a:extLst>
              <a:ext uri="{FF2B5EF4-FFF2-40B4-BE49-F238E27FC236}">
                <a16:creationId xmlns:a16="http://schemas.microsoft.com/office/drawing/2014/main" id="{AF8D521D-B04A-144F-AE02-7864BE15C7BA}"/>
              </a:ext>
            </a:extLst>
          </p:cNvPr>
          <p:cNvSpPr>
            <a:spLocks noGrp="1"/>
          </p:cNvSpPr>
          <p:nvPr>
            <p:ph type="title"/>
          </p:nvPr>
        </p:nvSpPr>
        <p:spPr/>
        <p:txBody>
          <a:bodyPr/>
          <a:lstStyle/>
          <a:p>
            <a:r>
              <a:rPr lang="fr-CH" dirty="0" err="1">
                <a:cs typeface="Calibri" panose="020F0502020204030204" pitchFamily="34" charset="0"/>
              </a:rPr>
              <a:t>Poorly</a:t>
            </a:r>
            <a:r>
              <a:rPr lang="fr-CH" dirty="0">
                <a:cs typeface="Calibri" panose="020F0502020204030204" pitchFamily="34" charset="0"/>
              </a:rPr>
              <a:t> </a:t>
            </a:r>
            <a:r>
              <a:rPr lang="fr-CH" dirty="0" err="1">
                <a:cs typeface="Calibri" panose="020F0502020204030204" pitchFamily="34" charset="0"/>
              </a:rPr>
              <a:t>balanced</a:t>
            </a:r>
            <a:r>
              <a:rPr lang="fr-CH" dirty="0">
                <a:cs typeface="Calibri" panose="020F0502020204030204" pitchFamily="34" charset="0"/>
              </a:rPr>
              <a:t> </a:t>
            </a:r>
            <a:r>
              <a:rPr lang="fr-CH" dirty="0" err="1">
                <a:cs typeface="Calibri" panose="020F0502020204030204" pitchFamily="34" charset="0"/>
              </a:rPr>
              <a:t>Member</a:t>
            </a:r>
            <a:r>
              <a:rPr lang="fr-CH" dirty="0">
                <a:cs typeface="Calibri" panose="020F0502020204030204" pitchFamily="34" charset="0"/>
              </a:rPr>
              <a:t> States (Supplies)</a:t>
            </a:r>
            <a:br>
              <a:rPr lang="fr-CH" dirty="0">
                <a:cs typeface="Calibri" panose="020F0502020204030204" pitchFamily="34" charset="0"/>
              </a:rPr>
            </a:br>
            <a:r>
              <a:rPr lang="fr-CH" altLang="en-US" sz="2400" dirty="0"/>
              <a:t>(1st March 2025 – 28 </a:t>
            </a:r>
            <a:r>
              <a:rPr lang="fr-CH" altLang="en-US" sz="2400" dirty="0" err="1"/>
              <a:t>February</a:t>
            </a:r>
            <a:r>
              <a:rPr lang="fr-CH" altLang="en-US" sz="2400" dirty="0"/>
              <a:t> 2026, </a:t>
            </a:r>
            <a:r>
              <a:rPr lang="fr-CH" altLang="en-US" sz="2400" dirty="0" err="1"/>
              <a:t>based</a:t>
            </a:r>
            <a:r>
              <a:rPr lang="fr-CH" altLang="en-US" sz="2400" dirty="0"/>
              <a:t> on the </a:t>
            </a:r>
            <a:r>
              <a:rPr lang="fr-CH" altLang="en-US" sz="2400" dirty="0" err="1"/>
              <a:t>previous</a:t>
            </a:r>
            <a:r>
              <a:rPr lang="fr-CH" altLang="en-US" sz="2400" dirty="0"/>
              <a:t> 4 </a:t>
            </a:r>
            <a:r>
              <a:rPr lang="fr-CH" altLang="en-US" sz="2400" dirty="0" err="1"/>
              <a:t>calendar</a:t>
            </a:r>
            <a:r>
              <a:rPr lang="fr-CH" altLang="en-US" sz="2400" dirty="0"/>
              <a:t> </a:t>
            </a:r>
            <a:r>
              <a:rPr lang="fr-CH" altLang="en-US" sz="2400" dirty="0" err="1"/>
              <a:t>years</a:t>
            </a:r>
            <a:r>
              <a:rPr lang="fr-CH" altLang="en-US" sz="2400" dirty="0"/>
              <a:t>):</a:t>
            </a:r>
            <a:br>
              <a:rPr lang="fr-CH" altLang="en-US" sz="2400" dirty="0"/>
            </a:br>
            <a:endParaRPr lang="en-US" sz="2400" dirty="0"/>
          </a:p>
        </p:txBody>
      </p:sp>
      <p:sp>
        <p:nvSpPr>
          <p:cNvPr id="5" name="Slide Number Placeholder 4">
            <a:extLst>
              <a:ext uri="{FF2B5EF4-FFF2-40B4-BE49-F238E27FC236}">
                <a16:creationId xmlns:a16="http://schemas.microsoft.com/office/drawing/2014/main" id="{4AC729E7-645C-D34E-8536-6467A416B488}"/>
              </a:ext>
            </a:extLst>
          </p:cNvPr>
          <p:cNvSpPr>
            <a:spLocks noGrp="1"/>
          </p:cNvSpPr>
          <p:nvPr>
            <p:ph type="sldNum" sz="quarter" idx="12"/>
          </p:nvPr>
        </p:nvSpPr>
        <p:spPr>
          <a:xfrm>
            <a:off x="11190703" y="6369711"/>
            <a:ext cx="681254" cy="365125"/>
          </a:xfrm>
        </p:spPr>
        <p:txBody>
          <a:bodyPr/>
          <a:lstStyle/>
          <a:p>
            <a:fld id="{36B5EA5A-BC32-A742-B11B-8E7414D5B535}" type="slidenum">
              <a:rPr lang="en-US" smtClean="0"/>
              <a:pPr/>
              <a:t>30</a:t>
            </a:fld>
            <a:endParaRPr lang="en-US" dirty="0"/>
          </a:p>
        </p:txBody>
      </p:sp>
      <p:grpSp>
        <p:nvGrpSpPr>
          <p:cNvPr id="18" name="Group 17">
            <a:extLst>
              <a:ext uri="{FF2B5EF4-FFF2-40B4-BE49-F238E27FC236}">
                <a16:creationId xmlns:a16="http://schemas.microsoft.com/office/drawing/2014/main" id="{033402F5-4E11-BC4E-9B3D-006D06485231}"/>
              </a:ext>
            </a:extLst>
          </p:cNvPr>
          <p:cNvGrpSpPr/>
          <p:nvPr/>
        </p:nvGrpSpPr>
        <p:grpSpPr>
          <a:xfrm>
            <a:off x="-1" y="0"/>
            <a:ext cx="12187669" cy="98854"/>
            <a:chOff x="-1" y="0"/>
            <a:chExt cx="12187669" cy="98854"/>
          </a:xfrm>
        </p:grpSpPr>
        <p:sp>
          <p:nvSpPr>
            <p:cNvPr id="19" name="Rectangle 18">
              <a:extLst>
                <a:ext uri="{FF2B5EF4-FFF2-40B4-BE49-F238E27FC236}">
                  <a16:creationId xmlns:a16="http://schemas.microsoft.com/office/drawing/2014/main" id="{9C9C1FBC-068F-4D48-9962-53D16126AB4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515ECA06-D249-E945-96D5-AD78B982E6CB}"/>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773F3CEC-B761-DC4A-8291-B336F9A980F5}"/>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D443A99A-7921-C044-9169-176790D6D8B7}"/>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7BF74515-2D81-A842-BAC2-7F5BA0F8A1E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5B56091A-A21E-E042-A9AB-52A2C1DBA89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7" name="TextBox 6"/>
          <p:cNvSpPr txBox="1"/>
          <p:nvPr/>
        </p:nvSpPr>
        <p:spPr>
          <a:xfrm>
            <a:off x="9814937" y="5977586"/>
            <a:ext cx="2457023" cy="307777"/>
          </a:xfrm>
          <a:prstGeom prst="rect">
            <a:avLst/>
          </a:prstGeom>
          <a:noFill/>
        </p:spPr>
        <p:txBody>
          <a:bodyPr wrap="square" rtlCol="0">
            <a:spAutoFit/>
          </a:bodyPr>
          <a:lstStyle/>
          <a:p>
            <a:r>
              <a:rPr lang="fr-CH" sz="1400" dirty="0"/>
              <a:t>*</a:t>
            </a:r>
            <a:r>
              <a:rPr lang="fr-CH" sz="1400" dirty="0" err="1"/>
              <a:t>Associate</a:t>
            </a:r>
            <a:r>
              <a:rPr lang="fr-CH" sz="1400" dirty="0"/>
              <a:t> </a:t>
            </a:r>
            <a:r>
              <a:rPr lang="fr-CH" sz="1400" dirty="0" err="1"/>
              <a:t>Member</a:t>
            </a:r>
            <a:r>
              <a:rPr lang="fr-CH" sz="1400" dirty="0"/>
              <a:t> States</a:t>
            </a:r>
          </a:p>
        </p:txBody>
      </p:sp>
      <p:graphicFrame>
        <p:nvGraphicFramePr>
          <p:cNvPr id="24" name="Picture Placeholder 28"/>
          <p:cNvGraphicFramePr>
            <a:graphicFrameLocks/>
          </p:cNvGraphicFramePr>
          <p:nvPr>
            <p:extLst>
              <p:ext uri="{D42A27DB-BD31-4B8C-83A1-F6EECF244321}">
                <p14:modId xmlns:p14="http://schemas.microsoft.com/office/powerpoint/2010/main" val="501874289"/>
              </p:ext>
            </p:extLst>
          </p:nvPr>
        </p:nvGraphicFramePr>
        <p:xfrm>
          <a:off x="5930175" y="1270492"/>
          <a:ext cx="5741512" cy="4656020"/>
        </p:xfrm>
        <a:graphic>
          <a:graphicData uri="http://schemas.openxmlformats.org/drawingml/2006/table">
            <a:tbl>
              <a:tblPr firstRow="1" bandRow="1"/>
              <a:tblGrid>
                <a:gridCol w="2300888">
                  <a:extLst>
                    <a:ext uri="{9D8B030D-6E8A-4147-A177-3AD203B41FA5}">
                      <a16:colId xmlns:a16="http://schemas.microsoft.com/office/drawing/2014/main" val="2637145194"/>
                    </a:ext>
                  </a:extLst>
                </a:gridCol>
                <a:gridCol w="1890794">
                  <a:extLst>
                    <a:ext uri="{9D8B030D-6E8A-4147-A177-3AD203B41FA5}">
                      <a16:colId xmlns:a16="http://schemas.microsoft.com/office/drawing/2014/main" val="354948556"/>
                    </a:ext>
                  </a:extLst>
                </a:gridCol>
                <a:gridCol w="1549830">
                  <a:extLst>
                    <a:ext uri="{9D8B030D-6E8A-4147-A177-3AD203B41FA5}">
                      <a16:colId xmlns:a16="http://schemas.microsoft.com/office/drawing/2014/main" val="615991388"/>
                    </a:ext>
                  </a:extLst>
                </a:gridCol>
              </a:tblGrid>
              <a:tr h="775284">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l">
                        <a:spcBef>
                          <a:spcPts val="0"/>
                        </a:spcBef>
                        <a:spcAft>
                          <a:spcPts val="0"/>
                        </a:spcAft>
                      </a:pPr>
                      <a:r>
                        <a:rPr lang="en-GB" sz="1200" dirty="0">
                          <a:solidFill>
                            <a:schemeClr val="bg1"/>
                          </a:solidFill>
                          <a:effectLst/>
                          <a:latin typeface="+mn-lt"/>
                        </a:rPr>
                        <a:t>Well </a:t>
                      </a:r>
                    </a:p>
                    <a:p>
                      <a:pPr algn="l">
                        <a:spcBef>
                          <a:spcPts val="0"/>
                        </a:spcBef>
                        <a:spcAft>
                          <a:spcPts val="0"/>
                        </a:spcAft>
                      </a:pPr>
                      <a:r>
                        <a:rPr lang="en-GB" sz="1200" dirty="0">
                          <a:solidFill>
                            <a:schemeClr val="bg1"/>
                          </a:solidFill>
                          <a:effectLst/>
                          <a:latin typeface="+mn-lt"/>
                        </a:rPr>
                        <a:t>Balanced </a:t>
                      </a:r>
                    </a:p>
                    <a:p>
                      <a:pPr algn="l">
                        <a:spcBef>
                          <a:spcPts val="0"/>
                        </a:spcBef>
                        <a:spcAft>
                          <a:spcPts val="0"/>
                        </a:spcAft>
                      </a:pPr>
                      <a:r>
                        <a:rPr lang="en-GB" sz="1200" b="1" kern="1200" dirty="0">
                          <a:solidFill>
                            <a:schemeClr val="bg1"/>
                          </a:solidFill>
                          <a:effectLst/>
                          <a:latin typeface="+mn-lt"/>
                          <a:ea typeface="+mn-ea"/>
                          <a:cs typeface="+mn-cs"/>
                        </a:rPr>
                        <a:t>(</a:t>
                      </a:r>
                      <a:r>
                        <a:rPr lang="en-US" sz="1200" b="1" kern="1200" dirty="0">
                          <a:solidFill>
                            <a:schemeClr val="bg1"/>
                          </a:solidFill>
                          <a:effectLst/>
                          <a:latin typeface="+mn-lt"/>
                          <a:ea typeface="+mn-ea"/>
                          <a:cs typeface="+mn-cs"/>
                          <a:sym typeface="Wingdings"/>
                        </a:rPr>
                        <a:t>≥1)</a:t>
                      </a:r>
                      <a:endParaRPr lang="en-GB" sz="1200" b="1" kern="1200" dirty="0">
                        <a:solidFill>
                          <a:schemeClr val="bg1"/>
                        </a:solidFill>
                        <a:effectLst/>
                        <a:latin typeface="+mn-lt"/>
                        <a:ea typeface="+mn-ea"/>
                        <a:cs typeface="+mn-cs"/>
                      </a:endParaRPr>
                    </a:p>
                  </a:txBody>
                  <a:tcPr marL="47625" marR="47625" marT="47603" marB="476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l">
                        <a:spcBef>
                          <a:spcPts val="0"/>
                        </a:spcBef>
                        <a:spcAft>
                          <a:spcPts val="0"/>
                        </a:spcAft>
                      </a:pPr>
                      <a:r>
                        <a:rPr lang="en-GB" sz="1200" dirty="0">
                          <a:solidFill>
                            <a:schemeClr val="bg1"/>
                          </a:solidFill>
                          <a:effectLst/>
                          <a:latin typeface="+mn-lt"/>
                        </a:rPr>
                        <a:t>Poorly </a:t>
                      </a:r>
                    </a:p>
                    <a:p>
                      <a:pPr algn="l">
                        <a:spcBef>
                          <a:spcPts val="0"/>
                        </a:spcBef>
                        <a:spcAft>
                          <a:spcPts val="0"/>
                        </a:spcAft>
                      </a:pPr>
                      <a:r>
                        <a:rPr lang="en-GB" sz="1200" dirty="0">
                          <a:solidFill>
                            <a:schemeClr val="bg1"/>
                          </a:solidFill>
                          <a:effectLst/>
                          <a:latin typeface="+mn-lt"/>
                        </a:rPr>
                        <a:t>Balanced</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bg1"/>
                          </a:solidFill>
                          <a:effectLst/>
                          <a:latin typeface="+mn-lt"/>
                          <a:ea typeface="+mn-ea"/>
                          <a:cs typeface="+mn-cs"/>
                          <a:sym typeface="Wingdings"/>
                        </a:rPr>
                        <a:t>(&lt; 1)</a:t>
                      </a:r>
                    </a:p>
                    <a:p>
                      <a:pPr algn="l">
                        <a:spcBef>
                          <a:spcPts val="0"/>
                        </a:spcBef>
                        <a:spcAft>
                          <a:spcPts val="0"/>
                        </a:spcAft>
                      </a:pPr>
                      <a:endParaRPr lang="en-GB" sz="1200" dirty="0">
                        <a:solidFill>
                          <a:schemeClr val="bg1"/>
                        </a:solidFill>
                        <a:effectLst/>
                        <a:latin typeface="+mn-lt"/>
                      </a:endParaRPr>
                    </a:p>
                  </a:txBody>
                  <a:tcPr marL="47625" marR="47625" marT="47603" marB="476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l">
                        <a:spcBef>
                          <a:spcPts val="0"/>
                        </a:spcBef>
                        <a:spcAft>
                          <a:spcPts val="0"/>
                        </a:spcAft>
                      </a:pPr>
                      <a:endParaRPr lang="en-GB" sz="1200" dirty="0">
                        <a:solidFill>
                          <a:schemeClr val="bg1"/>
                        </a:solidFill>
                        <a:effectLst/>
                        <a:latin typeface="+mn-lt"/>
                      </a:endParaRPr>
                    </a:p>
                  </a:txBody>
                  <a:tcPr marL="47625" marR="47625" marT="47603" marB="476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461558857"/>
                  </a:ext>
                </a:extLst>
              </a:tr>
              <a:tr h="3829294">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Bulgaria</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Croatia*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Czech Republic</a:t>
                      </a:r>
                      <a:br>
                        <a:rPr lang="en-GB" sz="1200" dirty="0">
                          <a:effectLst/>
                        </a:rPr>
                      </a:br>
                      <a:r>
                        <a:rPr lang="en-GB" sz="1200" dirty="0">
                          <a:effectLst/>
                        </a:rPr>
                        <a:t>Estonia</a:t>
                      </a:r>
                      <a:br>
                        <a:rPr lang="en-GB" sz="1200" dirty="0">
                          <a:effectLst/>
                        </a:rPr>
                      </a:br>
                      <a:r>
                        <a:rPr lang="en-GB" sz="1200" dirty="0">
                          <a:effectLst/>
                        </a:rPr>
                        <a:t>France</a:t>
                      </a:r>
                      <a:br>
                        <a:rPr lang="en-GB" sz="1200" dirty="0">
                          <a:effectLst/>
                        </a:rPr>
                      </a:br>
                      <a:r>
                        <a:rPr lang="en-GB" sz="1200" dirty="0">
                          <a:effectLst/>
                        </a:rPr>
                        <a:t>Italy</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Pakistan*</a:t>
                      </a:r>
                    </a:p>
                    <a:p>
                      <a:pPr algn="l">
                        <a:spcBef>
                          <a:spcPts val="0"/>
                        </a:spcBef>
                        <a:spcAft>
                          <a:spcPts val="0"/>
                        </a:spcAft>
                      </a:pPr>
                      <a:r>
                        <a:rPr lang="en-GB" sz="1200" dirty="0">
                          <a:effectLst/>
                        </a:rPr>
                        <a:t>Switzerland</a:t>
                      </a:r>
                    </a:p>
                    <a:p>
                      <a:pPr algn="l">
                        <a:spcBef>
                          <a:spcPts val="0"/>
                        </a:spcBef>
                        <a:spcAft>
                          <a:spcPts val="0"/>
                        </a:spcAft>
                      </a:pPr>
                      <a:r>
                        <a:rPr lang="en-GB" sz="1200" dirty="0">
                          <a:effectLst/>
                        </a:rPr>
                        <a:t>Türkiye*</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Ukraine*</a:t>
                      </a:r>
                    </a:p>
                    <a:p>
                      <a:pPr algn="l">
                        <a:spcBef>
                          <a:spcPts val="0"/>
                        </a:spcBef>
                        <a:spcAft>
                          <a:spcPts val="0"/>
                        </a:spcAft>
                      </a:pPr>
                      <a:endParaRPr lang="en-GB" sz="1200" dirty="0">
                        <a:effectLst/>
                      </a:endParaRPr>
                    </a:p>
                  </a:txBody>
                  <a:tcPr marL="47625" marR="47625" marT="47603" marB="476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l">
                        <a:spcBef>
                          <a:spcPts val="0"/>
                        </a:spcBef>
                        <a:spcAft>
                          <a:spcPts val="0"/>
                        </a:spcAft>
                      </a:pPr>
                      <a:r>
                        <a:rPr lang="en-GB" sz="1200" dirty="0">
                          <a:effectLst/>
                        </a:rPr>
                        <a:t>Austria</a:t>
                      </a:r>
                    </a:p>
                    <a:p>
                      <a:pPr algn="l">
                        <a:spcBef>
                          <a:spcPts val="0"/>
                        </a:spcBef>
                        <a:spcAft>
                          <a:spcPts val="0"/>
                        </a:spcAft>
                      </a:pPr>
                      <a:r>
                        <a:rPr lang="en-GB" sz="1200" dirty="0">
                          <a:effectLst/>
                        </a:rPr>
                        <a:t>Belgium</a:t>
                      </a:r>
                    </a:p>
                    <a:p>
                      <a:pPr algn="l">
                        <a:spcBef>
                          <a:spcPts val="0"/>
                        </a:spcBef>
                        <a:spcAft>
                          <a:spcPts val="0"/>
                        </a:spcAft>
                      </a:pPr>
                      <a:r>
                        <a:rPr lang="en-GB" sz="1200" dirty="0">
                          <a:effectLst/>
                        </a:rPr>
                        <a:t>Brazil*</a:t>
                      </a:r>
                    </a:p>
                    <a:p>
                      <a:pPr algn="l">
                        <a:spcBef>
                          <a:spcPts val="0"/>
                        </a:spcBef>
                        <a:spcAft>
                          <a:spcPts val="0"/>
                        </a:spcAft>
                      </a:pPr>
                      <a:r>
                        <a:rPr lang="en-GB" sz="1200" dirty="0">
                          <a:effectLst/>
                        </a:rPr>
                        <a:t>Cyprus*</a:t>
                      </a:r>
                    </a:p>
                    <a:p>
                      <a:pPr algn="l">
                        <a:spcBef>
                          <a:spcPts val="0"/>
                        </a:spcBef>
                        <a:spcAft>
                          <a:spcPts val="0"/>
                        </a:spcAft>
                      </a:pPr>
                      <a:r>
                        <a:rPr lang="en-GB" sz="1200" dirty="0">
                          <a:effectLst/>
                        </a:rPr>
                        <a:t>Denmark</a:t>
                      </a:r>
                      <a:br>
                        <a:rPr lang="en-GB" sz="1200" dirty="0">
                          <a:effectLst/>
                        </a:rPr>
                      </a:br>
                      <a:r>
                        <a:rPr lang="en-GB" sz="1200" dirty="0">
                          <a:effectLst/>
                        </a:rPr>
                        <a:t>Finland</a:t>
                      </a:r>
                      <a:br>
                        <a:rPr lang="en-GB" sz="1200" dirty="0">
                          <a:effectLst/>
                        </a:rPr>
                      </a:br>
                      <a:r>
                        <a:rPr lang="en-GB" sz="1200" dirty="0">
                          <a:effectLst/>
                        </a:rPr>
                        <a:t>Germany</a:t>
                      </a:r>
                    </a:p>
                    <a:p>
                      <a:pPr algn="l">
                        <a:spcBef>
                          <a:spcPts val="0"/>
                        </a:spcBef>
                        <a:spcAft>
                          <a:spcPts val="0"/>
                        </a:spcAft>
                      </a:pPr>
                      <a:r>
                        <a:rPr lang="en-GB" sz="1200" dirty="0">
                          <a:effectLst/>
                        </a:rPr>
                        <a:t>Greece</a:t>
                      </a:r>
                    </a:p>
                    <a:p>
                      <a:pPr algn="l">
                        <a:spcBef>
                          <a:spcPts val="0"/>
                        </a:spcBef>
                        <a:spcAft>
                          <a:spcPts val="0"/>
                        </a:spcAft>
                      </a:pPr>
                      <a:r>
                        <a:rPr lang="en-GB" sz="1200" dirty="0">
                          <a:effectLst/>
                        </a:rPr>
                        <a:t>Hungary</a:t>
                      </a:r>
                    </a:p>
                    <a:p>
                      <a:pPr algn="l">
                        <a:spcBef>
                          <a:spcPts val="0"/>
                        </a:spcBef>
                        <a:spcAft>
                          <a:spcPts val="0"/>
                        </a:spcAft>
                      </a:pPr>
                      <a:r>
                        <a:rPr lang="en-GB" sz="1200" dirty="0">
                          <a:effectLst/>
                        </a:rPr>
                        <a:t>India</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Israel</a:t>
                      </a:r>
                    </a:p>
                    <a:p>
                      <a:pPr algn="l">
                        <a:spcBef>
                          <a:spcPts val="0"/>
                        </a:spcBef>
                        <a:spcAft>
                          <a:spcPts val="0"/>
                        </a:spcAft>
                      </a:pPr>
                      <a:r>
                        <a:rPr lang="en-GB" sz="1200" dirty="0">
                          <a:effectLst/>
                        </a:rPr>
                        <a:t>Latvia</a:t>
                      </a:r>
                      <a:r>
                        <a:rPr lang="fr-CH" sz="1200" dirty="0">
                          <a:effectLst/>
                        </a:rPr>
                        <a:t>*</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Lithuania*</a:t>
                      </a:r>
                    </a:p>
                    <a:p>
                      <a:pPr algn="l">
                        <a:spcBef>
                          <a:spcPts val="0"/>
                        </a:spcBef>
                        <a:spcAft>
                          <a:spcPts val="0"/>
                        </a:spcAft>
                      </a:pPr>
                      <a:r>
                        <a:rPr lang="en-GB" sz="1200" dirty="0">
                          <a:effectLst/>
                        </a:rPr>
                        <a:t>Netherlands</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Norway</a:t>
                      </a:r>
                    </a:p>
                    <a:p>
                      <a:pPr algn="l">
                        <a:spcBef>
                          <a:spcPts val="0"/>
                        </a:spcBef>
                        <a:spcAft>
                          <a:spcPts val="0"/>
                        </a:spcAft>
                      </a:pPr>
                      <a:r>
                        <a:rPr lang="en-GB" sz="1200" dirty="0">
                          <a:effectLst/>
                        </a:rPr>
                        <a:t>Poland</a:t>
                      </a:r>
                    </a:p>
                    <a:p>
                      <a:pPr algn="l">
                        <a:spcBef>
                          <a:spcPts val="0"/>
                        </a:spcBef>
                        <a:spcAft>
                          <a:spcPts val="0"/>
                        </a:spcAft>
                      </a:pPr>
                      <a:r>
                        <a:rPr lang="en-GB" sz="1200" dirty="0">
                          <a:effectLst/>
                        </a:rPr>
                        <a:t>Portugal</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Romania</a:t>
                      </a:r>
                    </a:p>
                    <a:p>
                      <a:pPr algn="l">
                        <a:spcBef>
                          <a:spcPts val="0"/>
                        </a:spcBef>
                        <a:spcAft>
                          <a:spcPts val="0"/>
                        </a:spcAft>
                      </a:pPr>
                      <a:r>
                        <a:rPr lang="en-GB" sz="1200" dirty="0">
                          <a:effectLst/>
                        </a:rPr>
                        <a:t>Serbia*</a:t>
                      </a:r>
                    </a:p>
                    <a:p>
                      <a:pPr algn="l">
                        <a:spcBef>
                          <a:spcPts val="0"/>
                        </a:spcBef>
                        <a:spcAft>
                          <a:spcPts val="0"/>
                        </a:spcAft>
                      </a:pPr>
                      <a:r>
                        <a:rPr lang="en-GB" sz="1200" dirty="0">
                          <a:effectLst/>
                        </a:rPr>
                        <a:t>Slovak Republic</a:t>
                      </a:r>
                    </a:p>
                  </a:txBody>
                  <a:tcPr marL="47625" marR="47625" marT="47603" marB="47603">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Slovenia</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Spain </a:t>
                      </a:r>
                    </a:p>
                    <a:p>
                      <a:pPr algn="l">
                        <a:spcBef>
                          <a:spcPts val="0"/>
                        </a:spcBef>
                        <a:spcAft>
                          <a:spcPts val="0"/>
                        </a:spcAft>
                      </a:pPr>
                      <a:r>
                        <a:rPr lang="en-GB" sz="1200" dirty="0">
                          <a:effectLst/>
                        </a:rPr>
                        <a:t>Sweden</a:t>
                      </a:r>
                    </a:p>
                    <a:p>
                      <a:pPr algn="l">
                        <a:spcBef>
                          <a:spcPts val="0"/>
                        </a:spcBef>
                        <a:spcAft>
                          <a:spcPts val="0"/>
                        </a:spcAft>
                      </a:pPr>
                      <a:r>
                        <a:rPr lang="en-GB" sz="1200" kern="1200" dirty="0">
                          <a:solidFill>
                            <a:schemeClr val="dk1"/>
                          </a:solidFill>
                          <a:effectLst/>
                          <a:latin typeface="Arial"/>
                          <a:ea typeface="+mn-ea"/>
                          <a:cs typeface="+mn-cs"/>
                        </a:rPr>
                        <a:t>United Kingdom</a:t>
                      </a:r>
                      <a:endParaRPr lang="en-GB" sz="1200" dirty="0">
                        <a:effectLst/>
                      </a:endParaRPr>
                    </a:p>
                    <a:p>
                      <a:pPr algn="l">
                        <a:spcBef>
                          <a:spcPts val="0"/>
                        </a:spcBef>
                        <a:spcAft>
                          <a:spcPts val="0"/>
                        </a:spcAft>
                      </a:pPr>
                      <a:endParaRPr lang="en-GB" sz="1200" dirty="0">
                        <a:effectLst/>
                      </a:endParaRPr>
                    </a:p>
                  </a:txBody>
                  <a:tcPr marL="47625" marR="47625" marT="47603" marB="47603">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30423418"/>
                  </a:ext>
                </a:extLst>
              </a:tr>
            </a:tbl>
          </a:graphicData>
        </a:graphic>
      </p:graphicFrame>
      <p:sp>
        <p:nvSpPr>
          <p:cNvPr id="6" name="Date Placeholder 5">
            <a:extLst>
              <a:ext uri="{FF2B5EF4-FFF2-40B4-BE49-F238E27FC236}">
                <a16:creationId xmlns:a16="http://schemas.microsoft.com/office/drawing/2014/main" id="{E9CF0350-1A8C-DC1F-9959-D2F88B42427E}"/>
              </a:ext>
            </a:extLst>
          </p:cNvPr>
          <p:cNvSpPr>
            <a:spLocks noGrp="1"/>
          </p:cNvSpPr>
          <p:nvPr>
            <p:ph type="dt" sz="half" idx="10"/>
          </p:nvPr>
        </p:nvSpPr>
        <p:spPr/>
        <p:txBody>
          <a:bodyPr/>
          <a:lstStyle/>
          <a:p>
            <a:fld id="{7EBE6ABD-7F9C-4436-8E45-0B1731D8A9FB}" type="datetime1">
              <a:rPr lang="en-US" smtClean="0"/>
              <a:t>6/24/2025</a:t>
            </a:fld>
            <a:endParaRPr lang="en-US" dirty="0"/>
          </a:p>
        </p:txBody>
      </p:sp>
      <p:sp>
        <p:nvSpPr>
          <p:cNvPr id="8" name="Footer Placeholder 7">
            <a:extLst>
              <a:ext uri="{FF2B5EF4-FFF2-40B4-BE49-F238E27FC236}">
                <a16:creationId xmlns:a16="http://schemas.microsoft.com/office/drawing/2014/main" id="{F8BE1DD1-1979-686B-3F41-6ED3ECC97400}"/>
              </a:ext>
            </a:extLst>
          </p:cNvPr>
          <p:cNvSpPr>
            <a:spLocks noGrp="1"/>
          </p:cNvSpPr>
          <p:nvPr>
            <p:ph type="ftr" sz="quarter" idx="11"/>
          </p:nvPr>
        </p:nvSpPr>
        <p:spPr/>
        <p:txBody>
          <a:bodyPr/>
          <a:lstStyle/>
          <a:p>
            <a:r>
              <a:rPr lang="en-GB"/>
              <a:t>CERN Industry Webinar</a:t>
            </a:r>
            <a:endParaRPr lang="en-US" dirty="0"/>
          </a:p>
        </p:txBody>
      </p:sp>
    </p:spTree>
    <p:extLst>
      <p:ext uri="{BB962C8B-B14F-4D97-AF65-F5344CB8AC3E}">
        <p14:creationId xmlns:p14="http://schemas.microsoft.com/office/powerpoint/2010/main" val="36956066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solidFill>
                  <a:schemeClr val="accent1"/>
                </a:solidFill>
                <a:cs typeface="Calibri" panose="020F0502020204030204" pitchFamily="34" charset="0"/>
              </a:rPr>
              <a:t>Alignment rule</a:t>
            </a:r>
            <a:endParaRPr lang="en-US" dirty="0"/>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fld id="{3DB160A7-E4B1-4D3E-9A97-BF0E9D6275B9}" type="datetime1">
              <a:rPr lang="en-US" smtClean="0"/>
              <a:t>6/24/2025</a:t>
            </a:fld>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GB"/>
              <a:t>CERN Industry Webinar</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31</a:t>
            </a:fld>
            <a:endParaRPr lang="en-US" dirty="0"/>
          </a:p>
        </p:txBody>
      </p:sp>
      <p:grpSp>
        <p:nvGrpSpPr>
          <p:cNvPr id="51" name="Group 50">
            <a:extLst>
              <a:ext uri="{FF2B5EF4-FFF2-40B4-BE49-F238E27FC236}">
                <a16:creationId xmlns:a16="http://schemas.microsoft.com/office/drawing/2014/main" id="{F3E4049E-1CEF-DB48-9262-A22E50FAF757}"/>
              </a:ext>
            </a:extLst>
          </p:cNvPr>
          <p:cNvGrpSpPr/>
          <p:nvPr/>
        </p:nvGrpSpPr>
        <p:grpSpPr>
          <a:xfrm>
            <a:off x="4259263" y="1954954"/>
            <a:ext cx="7529537" cy="1188000"/>
            <a:chOff x="4254476" y="1673387"/>
            <a:chExt cx="7529537" cy="1188000"/>
          </a:xfrm>
        </p:grpSpPr>
        <p:sp>
          <p:nvSpPr>
            <p:cNvPr id="29" name="Rectangle 28">
              <a:extLst>
                <a:ext uri="{FF2B5EF4-FFF2-40B4-BE49-F238E27FC236}">
                  <a16:creationId xmlns:a16="http://schemas.microsoft.com/office/drawing/2014/main" id="{91883A14-4496-5947-BFB6-F81E1169B5A1}"/>
                </a:ext>
              </a:extLst>
            </p:cNvPr>
            <p:cNvSpPr/>
            <p:nvPr/>
          </p:nvSpPr>
          <p:spPr>
            <a:xfrm>
              <a:off x="4254476" y="1673387"/>
              <a:ext cx="7529537" cy="118800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9" name="Oval 38">
              <a:extLst>
                <a:ext uri="{FF2B5EF4-FFF2-40B4-BE49-F238E27FC236}">
                  <a16:creationId xmlns:a16="http://schemas.microsoft.com/office/drawing/2014/main" id="{BEAB1B18-4A6D-D447-9D77-4076D0D3EBC0}"/>
                </a:ext>
              </a:extLst>
            </p:cNvPr>
            <p:cNvSpPr/>
            <p:nvPr/>
          </p:nvSpPr>
          <p:spPr>
            <a:xfrm>
              <a:off x="4530749" y="1909913"/>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0A810F3D-2DAF-F343-B605-CF0984068105}"/>
                </a:ext>
              </a:extLst>
            </p:cNvPr>
            <p:cNvSpPr txBox="1"/>
            <p:nvPr/>
          </p:nvSpPr>
          <p:spPr>
            <a:xfrm>
              <a:off x="4705164" y="2012687"/>
              <a:ext cx="385042" cy="523220"/>
            </a:xfrm>
            <a:prstGeom prst="rect">
              <a:avLst/>
            </a:prstGeom>
            <a:noFill/>
          </p:spPr>
          <p:txBody>
            <a:bodyPr wrap="none" rtlCol="0">
              <a:spAutoFit/>
            </a:bodyPr>
            <a:lstStyle/>
            <a:p>
              <a:r>
                <a:rPr lang="en-US" sz="2800" b="1" dirty="0">
                  <a:solidFill>
                    <a:schemeClr val="bg1"/>
                  </a:solidFill>
                </a:rPr>
                <a:t>1</a:t>
              </a:r>
            </a:p>
          </p:txBody>
        </p:sp>
        <p:sp>
          <p:nvSpPr>
            <p:cNvPr id="48" name="TextBox 47">
              <a:extLst>
                <a:ext uri="{FF2B5EF4-FFF2-40B4-BE49-F238E27FC236}">
                  <a16:creationId xmlns:a16="http://schemas.microsoft.com/office/drawing/2014/main" id="{7FA33441-3835-034B-9248-0D3ADB80E0F4}"/>
                </a:ext>
              </a:extLst>
            </p:cNvPr>
            <p:cNvSpPr txBox="1"/>
            <p:nvPr/>
          </p:nvSpPr>
          <p:spPr>
            <a:xfrm>
              <a:off x="6254750" y="1989107"/>
              <a:ext cx="5434487" cy="707886"/>
            </a:xfrm>
            <a:prstGeom prst="rect">
              <a:avLst/>
            </a:prstGeom>
            <a:noFill/>
          </p:spPr>
          <p:txBody>
            <a:bodyPr wrap="square" lIns="0" rtlCol="0" anchor="ctr" anchorCtr="0">
              <a:spAutoFit/>
            </a:bodyPr>
            <a:lstStyle/>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Contracts awarded on the lowest</a:t>
              </a:r>
            </a:p>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compliant basis (mainly supply contracts) </a:t>
              </a:r>
            </a:p>
          </p:txBody>
        </p:sp>
      </p:grpSp>
      <p:grpSp>
        <p:nvGrpSpPr>
          <p:cNvPr id="52" name="Group 51">
            <a:extLst>
              <a:ext uri="{FF2B5EF4-FFF2-40B4-BE49-F238E27FC236}">
                <a16:creationId xmlns:a16="http://schemas.microsoft.com/office/drawing/2014/main" id="{3CE3F8A3-81F0-D04E-9BF8-45ECEE3B320F}"/>
              </a:ext>
            </a:extLst>
          </p:cNvPr>
          <p:cNvGrpSpPr/>
          <p:nvPr/>
        </p:nvGrpSpPr>
        <p:grpSpPr>
          <a:xfrm>
            <a:off x="4259263" y="3276119"/>
            <a:ext cx="7694525" cy="1189294"/>
            <a:chOff x="4254476" y="3260329"/>
            <a:chExt cx="7694525" cy="1189294"/>
          </a:xfrm>
        </p:grpSpPr>
        <p:sp>
          <p:nvSpPr>
            <p:cNvPr id="43" name="Rectangle 42">
              <a:extLst>
                <a:ext uri="{FF2B5EF4-FFF2-40B4-BE49-F238E27FC236}">
                  <a16:creationId xmlns:a16="http://schemas.microsoft.com/office/drawing/2014/main" id="{76A76111-A9D9-0C46-970E-87203F46212F}"/>
                </a:ext>
              </a:extLst>
            </p:cNvPr>
            <p:cNvSpPr/>
            <p:nvPr/>
          </p:nvSpPr>
          <p:spPr>
            <a:xfrm>
              <a:off x="4254476" y="3260329"/>
              <a:ext cx="7529537" cy="1189294"/>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44" name="Oval 43">
              <a:extLst>
                <a:ext uri="{FF2B5EF4-FFF2-40B4-BE49-F238E27FC236}">
                  <a16:creationId xmlns:a16="http://schemas.microsoft.com/office/drawing/2014/main" id="{D3F9231D-FB7C-A840-A0F9-1BFE9B42F10B}"/>
                </a:ext>
              </a:extLst>
            </p:cNvPr>
            <p:cNvSpPr/>
            <p:nvPr/>
          </p:nvSpPr>
          <p:spPr>
            <a:xfrm>
              <a:off x="4530749" y="3484329"/>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26E0B8AC-A2CA-3943-9388-5E6C4889B69A}"/>
                </a:ext>
              </a:extLst>
            </p:cNvPr>
            <p:cNvSpPr txBox="1"/>
            <p:nvPr/>
          </p:nvSpPr>
          <p:spPr>
            <a:xfrm>
              <a:off x="4714591" y="3590959"/>
              <a:ext cx="385042" cy="523220"/>
            </a:xfrm>
            <a:prstGeom prst="rect">
              <a:avLst/>
            </a:prstGeom>
            <a:noFill/>
          </p:spPr>
          <p:txBody>
            <a:bodyPr wrap="none" rtlCol="0">
              <a:spAutoFit/>
            </a:bodyPr>
            <a:lstStyle/>
            <a:p>
              <a:r>
                <a:rPr lang="en-US" sz="2800" b="1" dirty="0">
                  <a:solidFill>
                    <a:schemeClr val="bg1"/>
                  </a:solidFill>
                </a:rPr>
                <a:t>2</a:t>
              </a:r>
            </a:p>
          </p:txBody>
        </p:sp>
        <p:sp>
          <p:nvSpPr>
            <p:cNvPr id="49" name="TextBox 48">
              <a:extLst>
                <a:ext uri="{FF2B5EF4-FFF2-40B4-BE49-F238E27FC236}">
                  <a16:creationId xmlns:a16="http://schemas.microsoft.com/office/drawing/2014/main" id="{B746506D-5069-6F42-8185-7D1930A38F55}"/>
                </a:ext>
              </a:extLst>
            </p:cNvPr>
            <p:cNvSpPr txBox="1"/>
            <p:nvPr/>
          </p:nvSpPr>
          <p:spPr>
            <a:xfrm>
              <a:off x="6167438" y="3514758"/>
              <a:ext cx="5781563" cy="707886"/>
            </a:xfrm>
            <a:prstGeom prst="rect">
              <a:avLst/>
            </a:prstGeom>
            <a:noFill/>
          </p:spPr>
          <p:txBody>
            <a:bodyPr wrap="square" lIns="0" rtlCol="0" anchor="ctr" anchorCtr="0">
              <a:spAutoFit/>
            </a:bodyPr>
            <a:lstStyle/>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With a total amount exceeding </a:t>
              </a:r>
            </a:p>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100’000 CHF.</a:t>
              </a:r>
            </a:p>
          </p:txBody>
        </p:sp>
      </p:grpSp>
      <p:grpSp>
        <p:nvGrpSpPr>
          <p:cNvPr id="11" name="Group 10">
            <a:extLst>
              <a:ext uri="{FF2B5EF4-FFF2-40B4-BE49-F238E27FC236}">
                <a16:creationId xmlns:a16="http://schemas.microsoft.com/office/drawing/2014/main" id="{F9A0753F-4BDD-1B47-B547-FAB185419AC1}"/>
              </a:ext>
            </a:extLst>
          </p:cNvPr>
          <p:cNvGrpSpPr/>
          <p:nvPr/>
        </p:nvGrpSpPr>
        <p:grpSpPr>
          <a:xfrm>
            <a:off x="412775" y="4628559"/>
            <a:ext cx="11779225" cy="1478071"/>
            <a:chOff x="412775" y="4793449"/>
            <a:chExt cx="11779225" cy="1478071"/>
          </a:xfrm>
        </p:grpSpPr>
        <p:sp>
          <p:nvSpPr>
            <p:cNvPr id="22" name="Rectangle 21">
              <a:extLst>
                <a:ext uri="{FF2B5EF4-FFF2-40B4-BE49-F238E27FC236}">
                  <a16:creationId xmlns:a16="http://schemas.microsoft.com/office/drawing/2014/main" id="{7EF8B4C1-85BB-DB48-B37A-D530B4A53550}"/>
                </a:ext>
              </a:extLst>
            </p:cNvPr>
            <p:cNvSpPr/>
            <p:nvPr/>
          </p:nvSpPr>
          <p:spPr>
            <a:xfrm>
              <a:off x="412775" y="4793449"/>
              <a:ext cx="11371237" cy="1460297"/>
            </a:xfrm>
            <a:prstGeom prst="rect">
              <a:avLst/>
            </a:prstGeom>
            <a:solidFill>
              <a:schemeClr val="accent2"/>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0" name="Group 9">
              <a:extLst>
                <a:ext uri="{FF2B5EF4-FFF2-40B4-BE49-F238E27FC236}">
                  <a16:creationId xmlns:a16="http://schemas.microsoft.com/office/drawing/2014/main" id="{7F52A6C5-40E6-B143-8301-650EB00C136A}"/>
                </a:ext>
              </a:extLst>
            </p:cNvPr>
            <p:cNvGrpSpPr/>
            <p:nvPr/>
          </p:nvGrpSpPr>
          <p:grpSpPr>
            <a:xfrm>
              <a:off x="842522" y="4948081"/>
              <a:ext cx="11349478" cy="1323439"/>
              <a:chOff x="842522" y="4948081"/>
              <a:chExt cx="11349478" cy="1323439"/>
            </a:xfrm>
          </p:grpSpPr>
          <p:sp>
            <p:nvSpPr>
              <p:cNvPr id="25" name="TextBox 24">
                <a:extLst>
                  <a:ext uri="{FF2B5EF4-FFF2-40B4-BE49-F238E27FC236}">
                    <a16:creationId xmlns:a16="http://schemas.microsoft.com/office/drawing/2014/main" id="{2CEA1F95-E214-A74E-9489-49EB47E2F480}"/>
                  </a:ext>
                </a:extLst>
              </p:cNvPr>
              <p:cNvSpPr txBox="1"/>
              <p:nvPr/>
            </p:nvSpPr>
            <p:spPr>
              <a:xfrm>
                <a:off x="4283220" y="4948081"/>
                <a:ext cx="7908780" cy="1323439"/>
              </a:xfrm>
              <a:prstGeom prst="rect">
                <a:avLst/>
              </a:prstGeom>
              <a:noFill/>
            </p:spPr>
            <p:txBody>
              <a:bodyPr wrap="square" lIns="0" rtlCol="0" anchor="ctr" anchorCtr="0">
                <a:spAutoFit/>
              </a:bodyPr>
              <a:lstStyle/>
              <a:p>
                <a:pPr>
                  <a:defRPr/>
                </a:pPr>
                <a:r>
                  <a:rPr lang="en-US" altLang="en-US" sz="2000" b="1" dirty="0">
                    <a:solidFill>
                      <a:schemeClr val="bg1"/>
                    </a:solidFill>
                    <a:ea typeface="Calibri" panose="020F0502020204030204" pitchFamily="34" charset="0"/>
                    <a:cs typeface="Times New Roman" panose="02020603050405020304" pitchFamily="18" charset="0"/>
                  </a:rPr>
                  <a:t>Under certain conditions as defined in CERN Procurement Rules, a bidder offering goods originating* in poorly balanced Member States is allowed to align his price to that of the </a:t>
                </a:r>
              </a:p>
              <a:p>
                <a:pPr>
                  <a:defRPr/>
                </a:pPr>
                <a:r>
                  <a:rPr lang="en-US" altLang="en-US" sz="2000" b="1" dirty="0">
                    <a:solidFill>
                      <a:schemeClr val="bg1"/>
                    </a:solidFill>
                    <a:ea typeface="Calibri" panose="020F0502020204030204" pitchFamily="34" charset="0"/>
                    <a:cs typeface="Times New Roman" panose="02020603050405020304" pitchFamily="18" charset="0"/>
                  </a:rPr>
                  <a:t>lowest bidder and thereby be awarded the contract.</a:t>
                </a:r>
              </a:p>
            </p:txBody>
          </p:sp>
          <p:sp>
            <p:nvSpPr>
              <p:cNvPr id="3" name="TextBox 2">
                <a:extLst>
                  <a:ext uri="{FF2B5EF4-FFF2-40B4-BE49-F238E27FC236}">
                    <a16:creationId xmlns:a16="http://schemas.microsoft.com/office/drawing/2014/main" id="{E7AF73BD-C073-2741-A9A5-86BC5524C866}"/>
                  </a:ext>
                </a:extLst>
              </p:cNvPr>
              <p:cNvSpPr txBox="1"/>
              <p:nvPr/>
            </p:nvSpPr>
            <p:spPr>
              <a:xfrm>
                <a:off x="842522" y="5332801"/>
                <a:ext cx="2771480" cy="553998"/>
              </a:xfrm>
              <a:prstGeom prst="rect">
                <a:avLst/>
              </a:prstGeom>
              <a:noFill/>
            </p:spPr>
            <p:txBody>
              <a:bodyPr wrap="square" rtlCol="0">
                <a:spAutoFit/>
              </a:bodyPr>
              <a:lstStyle/>
              <a:p>
                <a:pPr algn="ctr"/>
                <a:r>
                  <a:rPr lang="en-US" sz="3000" b="1" dirty="0">
                    <a:solidFill>
                      <a:schemeClr val="bg1"/>
                    </a:solidFill>
                  </a:rPr>
                  <a:t>RULE</a:t>
                </a:r>
              </a:p>
            </p:txBody>
          </p:sp>
        </p:grpSp>
      </p:grpSp>
      <p:pic>
        <p:nvPicPr>
          <p:cNvPr id="7" name="Picture 6">
            <a:extLst>
              <a:ext uri="{FF2B5EF4-FFF2-40B4-BE49-F238E27FC236}">
                <a16:creationId xmlns:a16="http://schemas.microsoft.com/office/drawing/2014/main" id="{3BB6E91A-222D-F84D-BEE8-AFB2556AA3C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17479" y="-1378068"/>
            <a:ext cx="2658359" cy="1190909"/>
          </a:xfrm>
          <a:prstGeom prst="rect">
            <a:avLst/>
          </a:prstGeom>
        </p:spPr>
      </p:pic>
      <p:sp>
        <p:nvSpPr>
          <p:cNvPr id="12" name="TextBox 11">
            <a:extLst>
              <a:ext uri="{FF2B5EF4-FFF2-40B4-BE49-F238E27FC236}">
                <a16:creationId xmlns:a16="http://schemas.microsoft.com/office/drawing/2014/main" id="{06EB6370-D513-5C4D-8BD0-29A6C4A5FD65}"/>
              </a:ext>
            </a:extLst>
          </p:cNvPr>
          <p:cNvSpPr txBox="1"/>
          <p:nvPr/>
        </p:nvSpPr>
        <p:spPr>
          <a:xfrm>
            <a:off x="6066020" y="6061079"/>
            <a:ext cx="6252953" cy="369332"/>
          </a:xfrm>
          <a:prstGeom prst="rect">
            <a:avLst/>
          </a:prstGeom>
          <a:noFill/>
        </p:spPr>
        <p:txBody>
          <a:bodyPr wrap="square" rtlCol="0">
            <a:spAutoFit/>
          </a:bodyPr>
          <a:lstStyle/>
          <a:p>
            <a:r>
              <a:rPr lang="fr-CH" altLang="en-US" sz="900" dirty="0"/>
              <a:t>* At least 60% for </a:t>
            </a:r>
            <a:r>
              <a:rPr lang="fr-CH" altLang="en-US" sz="900" dirty="0" err="1"/>
              <a:t>supply</a:t>
            </a:r>
            <a:r>
              <a:rPr lang="fr-CH" altLang="en-US" sz="900" dirty="0"/>
              <a:t> </a:t>
            </a:r>
            <a:r>
              <a:rPr lang="fr-CH" altLang="en-US" sz="900" dirty="0" err="1"/>
              <a:t>contracts</a:t>
            </a:r>
            <a:r>
              <a:rPr lang="fr-CH" altLang="en-US" sz="900" dirty="0"/>
              <a:t> or; at least 40% for service </a:t>
            </a:r>
            <a:r>
              <a:rPr lang="fr-CH" altLang="en-US" sz="900" dirty="0" err="1"/>
              <a:t>contracts</a:t>
            </a:r>
            <a:r>
              <a:rPr lang="fr-CH" altLang="en-US" sz="900" dirty="0"/>
              <a:t> </a:t>
            </a:r>
            <a:r>
              <a:rPr lang="fr-CH" altLang="en-US" sz="900" dirty="0" err="1"/>
              <a:t>awarded</a:t>
            </a:r>
            <a:r>
              <a:rPr lang="fr-CH" altLang="en-US" sz="900" dirty="0"/>
              <a:t> on the </a:t>
            </a:r>
            <a:r>
              <a:rPr lang="fr-CH" altLang="en-US" sz="900" dirty="0" err="1"/>
              <a:t>lowest</a:t>
            </a:r>
            <a:r>
              <a:rPr lang="fr-CH" altLang="en-US" sz="900" dirty="0"/>
              <a:t> </a:t>
            </a:r>
            <a:r>
              <a:rPr lang="fr-CH" altLang="en-US" sz="900" dirty="0" err="1"/>
              <a:t>compliant</a:t>
            </a:r>
            <a:r>
              <a:rPr lang="fr-CH" altLang="en-US" sz="900" dirty="0"/>
              <a:t> basis.</a:t>
            </a:r>
            <a:endParaRPr lang="en-GB" altLang="en-US" sz="900" dirty="0"/>
          </a:p>
          <a:p>
            <a:endParaRPr lang="en-US" sz="900" dirty="0"/>
          </a:p>
        </p:txBody>
      </p:sp>
      <p:sp>
        <p:nvSpPr>
          <p:cNvPr id="13" name="TextBox 12">
            <a:extLst>
              <a:ext uri="{FF2B5EF4-FFF2-40B4-BE49-F238E27FC236}">
                <a16:creationId xmlns:a16="http://schemas.microsoft.com/office/drawing/2014/main" id="{B0C87996-8B9D-7F42-9987-1141D2216B0B}"/>
              </a:ext>
            </a:extLst>
          </p:cNvPr>
          <p:cNvSpPr txBox="1"/>
          <p:nvPr/>
        </p:nvSpPr>
        <p:spPr>
          <a:xfrm>
            <a:off x="4184366" y="1469526"/>
            <a:ext cx="4481839" cy="738664"/>
          </a:xfrm>
          <a:prstGeom prst="rect">
            <a:avLst/>
          </a:prstGeom>
          <a:noFill/>
        </p:spPr>
        <p:txBody>
          <a:bodyPr wrap="square" rtlCol="0">
            <a:spAutoFit/>
          </a:bodyPr>
          <a:lstStyle/>
          <a:p>
            <a:r>
              <a:rPr lang="en-US" altLang="en-US" sz="2400" b="1" dirty="0">
                <a:ea typeface="Calibri" panose="020F0502020204030204" pitchFamily="34" charset="0"/>
                <a:cs typeface="Calibri" panose="020F0502020204030204" pitchFamily="34" charset="0"/>
              </a:rPr>
              <a:t>Applicable for:</a:t>
            </a:r>
          </a:p>
          <a:p>
            <a:endParaRPr lang="en-US" dirty="0"/>
          </a:p>
        </p:txBody>
      </p:sp>
      <p:grpSp>
        <p:nvGrpSpPr>
          <p:cNvPr id="24" name="Group 23">
            <a:extLst>
              <a:ext uri="{FF2B5EF4-FFF2-40B4-BE49-F238E27FC236}">
                <a16:creationId xmlns:a16="http://schemas.microsoft.com/office/drawing/2014/main" id="{BE1DF5BB-7838-8D4F-B45A-DADF115BC7BD}"/>
              </a:ext>
            </a:extLst>
          </p:cNvPr>
          <p:cNvGrpSpPr/>
          <p:nvPr/>
        </p:nvGrpSpPr>
        <p:grpSpPr>
          <a:xfrm>
            <a:off x="-1" y="0"/>
            <a:ext cx="12187669" cy="98854"/>
            <a:chOff x="-1" y="0"/>
            <a:chExt cx="12187669" cy="98854"/>
          </a:xfrm>
        </p:grpSpPr>
        <p:sp>
          <p:nvSpPr>
            <p:cNvPr id="26" name="Rectangle 25">
              <a:extLst>
                <a:ext uri="{FF2B5EF4-FFF2-40B4-BE49-F238E27FC236}">
                  <a16:creationId xmlns:a16="http://schemas.microsoft.com/office/drawing/2014/main" id="{A6F1AD11-9CE6-B54A-8CF5-1B493A48C29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78B0BD1C-A2E5-F842-BF1F-9690FC1D1DC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116927CB-F196-5D48-B46E-0C56AB7653B9}"/>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9FE38B44-0580-E040-BA7A-9761174D8433}"/>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1" name="Rectangle 30">
              <a:extLst>
                <a:ext uri="{FF2B5EF4-FFF2-40B4-BE49-F238E27FC236}">
                  <a16:creationId xmlns:a16="http://schemas.microsoft.com/office/drawing/2014/main" id="{0DFB28CB-DD48-5D4B-AF2F-21C3E7B5E40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2" name="Rectangle 31">
              <a:extLst>
                <a:ext uri="{FF2B5EF4-FFF2-40B4-BE49-F238E27FC236}">
                  <a16:creationId xmlns:a16="http://schemas.microsoft.com/office/drawing/2014/main" id="{DC9CCC8A-0F20-9141-BF8E-88DF9CF2029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246614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ppt_x"/>
                                          </p:val>
                                        </p:tav>
                                        <p:tav tm="100000">
                                          <p:val>
                                            <p:strVal val="#ppt_x"/>
                                          </p:val>
                                        </p:tav>
                                      </p:tavLst>
                                    </p:anim>
                                    <p:anim calcmode="lin" valueType="num">
                                      <p:cBhvr additive="base">
                                        <p:cTn id="14"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10" presetClass="entr" presetSubtype="0" fill="hold" grpId="0" nodeType="withEffect">
                                  <p:stCondLst>
                                    <p:cond delay="10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F5AD44-7F44-6845-B842-49E474E16EA2}"/>
              </a:ext>
            </a:extLst>
          </p:cNvPr>
          <p:cNvSpPr>
            <a:spLocks noGrp="1"/>
          </p:cNvSpPr>
          <p:nvPr>
            <p:ph idx="1"/>
          </p:nvPr>
        </p:nvSpPr>
        <p:spPr>
          <a:xfrm>
            <a:off x="444502" y="944615"/>
            <a:ext cx="7075972" cy="4608512"/>
          </a:xfrm>
        </p:spPr>
        <p:txBody>
          <a:bodyPr/>
          <a:lstStyle/>
          <a:p>
            <a:pPr>
              <a:lnSpc>
                <a:spcPct val="120000"/>
              </a:lnSpc>
            </a:pPr>
            <a:r>
              <a:rPr lang="fr-CH" altLang="en-US" sz="1600" i="1" dirty="0">
                <a:solidFill>
                  <a:schemeClr val="accent2"/>
                </a:solidFill>
              </a:rPr>
              <a:t>«Limited </a:t>
            </a:r>
            <a:r>
              <a:rPr lang="fr-CH" altLang="en-US" sz="1600" i="1" dirty="0" err="1">
                <a:solidFill>
                  <a:schemeClr val="accent2"/>
                </a:solidFill>
              </a:rPr>
              <a:t>tendering</a:t>
            </a:r>
            <a:r>
              <a:rPr lang="fr-CH" altLang="en-US" sz="1600" i="1" dirty="0">
                <a:solidFill>
                  <a:schemeClr val="accent2"/>
                </a:solidFill>
              </a:rPr>
              <a:t> </a:t>
            </a:r>
            <a:r>
              <a:rPr lang="fr-CH" altLang="en-US" sz="1600" i="1" dirty="0" err="1">
                <a:solidFill>
                  <a:schemeClr val="accent2"/>
                </a:solidFill>
              </a:rPr>
              <a:t>is</a:t>
            </a:r>
            <a:r>
              <a:rPr lang="fr-CH" altLang="en-US" sz="1600" i="1" dirty="0">
                <a:solidFill>
                  <a:schemeClr val="accent2"/>
                </a:solidFill>
              </a:rPr>
              <a:t> </a:t>
            </a:r>
            <a:r>
              <a:rPr lang="fr-CH" altLang="en-US" sz="1600" i="1" dirty="0" err="1">
                <a:solidFill>
                  <a:schemeClr val="accent2"/>
                </a:solidFill>
              </a:rPr>
              <a:t>foreseen</a:t>
            </a:r>
            <a:r>
              <a:rPr lang="fr-CH" altLang="en-US" sz="1600" i="1" dirty="0">
                <a:solidFill>
                  <a:schemeClr val="accent2"/>
                </a:solidFill>
              </a:rPr>
              <a:t> by the CERN Procurement Rules to </a:t>
            </a:r>
            <a:r>
              <a:rPr lang="fr-CH" altLang="en-US" sz="1600" i="1" dirty="0" err="1">
                <a:solidFill>
                  <a:schemeClr val="accent2"/>
                </a:solidFill>
              </a:rPr>
              <a:t>improve</a:t>
            </a:r>
            <a:r>
              <a:rPr lang="fr-CH" altLang="en-US" sz="1600" i="1" dirty="0">
                <a:solidFill>
                  <a:schemeClr val="accent2"/>
                </a:solidFill>
              </a:rPr>
              <a:t> the </a:t>
            </a:r>
            <a:r>
              <a:rPr lang="fr-CH" altLang="en-US" sz="1600" i="1" dirty="0" err="1">
                <a:solidFill>
                  <a:schemeClr val="accent2"/>
                </a:solidFill>
              </a:rPr>
              <a:t>industrial</a:t>
            </a:r>
            <a:r>
              <a:rPr lang="fr-CH" altLang="en-US" sz="1600" i="1" dirty="0">
                <a:solidFill>
                  <a:schemeClr val="accent2"/>
                </a:solidFill>
              </a:rPr>
              <a:t> return of the 12 </a:t>
            </a:r>
            <a:r>
              <a:rPr lang="fr-CH" altLang="en-US" sz="1600" i="1" dirty="0" err="1">
                <a:solidFill>
                  <a:schemeClr val="accent2"/>
                </a:solidFill>
              </a:rPr>
              <a:t>most</a:t>
            </a:r>
            <a:r>
              <a:rPr lang="fr-CH" altLang="en-US" sz="1600" i="1" dirty="0">
                <a:solidFill>
                  <a:schemeClr val="accent2"/>
                </a:solidFill>
              </a:rPr>
              <a:t> </a:t>
            </a:r>
            <a:r>
              <a:rPr lang="fr-CH" altLang="en-US" sz="1600" i="1" dirty="0" err="1">
                <a:solidFill>
                  <a:schemeClr val="accent2"/>
                </a:solidFill>
              </a:rPr>
              <a:t>poorly</a:t>
            </a:r>
            <a:r>
              <a:rPr lang="fr-CH" altLang="en-US" sz="1600" i="1" dirty="0">
                <a:solidFill>
                  <a:schemeClr val="accent2"/>
                </a:solidFill>
              </a:rPr>
              <a:t> </a:t>
            </a:r>
            <a:r>
              <a:rPr lang="fr-CH" altLang="en-US" sz="1600" i="1" dirty="0" err="1">
                <a:solidFill>
                  <a:schemeClr val="accent2"/>
                </a:solidFill>
              </a:rPr>
              <a:t>balanced</a:t>
            </a:r>
            <a:r>
              <a:rPr lang="fr-CH" altLang="en-US" sz="1600" i="1" dirty="0">
                <a:solidFill>
                  <a:schemeClr val="accent2"/>
                </a:solidFill>
              </a:rPr>
              <a:t> </a:t>
            </a:r>
            <a:r>
              <a:rPr lang="fr-CH" altLang="en-US" sz="1600" i="1" dirty="0" err="1">
                <a:solidFill>
                  <a:schemeClr val="accent2"/>
                </a:solidFill>
              </a:rPr>
              <a:t>Member</a:t>
            </a:r>
            <a:r>
              <a:rPr lang="fr-CH" altLang="en-US" sz="1600" i="1" dirty="0">
                <a:solidFill>
                  <a:schemeClr val="accent2"/>
                </a:solidFill>
              </a:rPr>
              <a:t> States»</a:t>
            </a:r>
            <a:endParaRPr lang="en-GB" altLang="en-US" sz="1600" dirty="0">
              <a:solidFill>
                <a:schemeClr val="accent2"/>
              </a:solidFill>
            </a:endParaRPr>
          </a:p>
        </p:txBody>
      </p:sp>
      <p:sp>
        <p:nvSpPr>
          <p:cNvPr id="3" name="Title 2">
            <a:extLst>
              <a:ext uri="{FF2B5EF4-FFF2-40B4-BE49-F238E27FC236}">
                <a16:creationId xmlns:a16="http://schemas.microsoft.com/office/drawing/2014/main" id="{BBD23F1F-142D-054A-ADB7-978EFFBAF0EB}"/>
              </a:ext>
            </a:extLst>
          </p:cNvPr>
          <p:cNvSpPr>
            <a:spLocks noGrp="1"/>
          </p:cNvSpPr>
          <p:nvPr>
            <p:ph type="title"/>
          </p:nvPr>
        </p:nvSpPr>
        <p:spPr>
          <a:xfrm>
            <a:off x="407988" y="373593"/>
            <a:ext cx="11376025" cy="545515"/>
          </a:xfrm>
        </p:spPr>
        <p:txBody>
          <a:bodyPr/>
          <a:lstStyle/>
          <a:p>
            <a:pPr>
              <a:spcAft>
                <a:spcPts val="600"/>
              </a:spcAft>
            </a:pPr>
            <a:r>
              <a:rPr lang="fr-CH" altLang="en-US" dirty="0">
                <a:latin typeface="+mn-lt"/>
                <a:cs typeface="Calibri" panose="020F0502020204030204" pitchFamily="34" charset="0"/>
              </a:rPr>
              <a:t>Limited </a:t>
            </a:r>
            <a:r>
              <a:rPr lang="fr-CH" altLang="en-US" dirty="0" err="1">
                <a:latin typeface="+mn-lt"/>
                <a:cs typeface="Calibri" panose="020F0502020204030204" pitchFamily="34" charset="0"/>
              </a:rPr>
              <a:t>Tendering</a:t>
            </a:r>
            <a:endParaRPr lang="en-US" dirty="0">
              <a:latin typeface="+mn-lt"/>
            </a:endParaRPr>
          </a:p>
        </p:txBody>
      </p:sp>
      <p:sp>
        <p:nvSpPr>
          <p:cNvPr id="4" name="Date Placeholder 3">
            <a:extLst>
              <a:ext uri="{FF2B5EF4-FFF2-40B4-BE49-F238E27FC236}">
                <a16:creationId xmlns:a16="http://schemas.microsoft.com/office/drawing/2014/main" id="{559DCF58-2CE3-B44F-A08F-7AD6EA8E28B0}"/>
              </a:ext>
            </a:extLst>
          </p:cNvPr>
          <p:cNvSpPr>
            <a:spLocks noGrp="1"/>
          </p:cNvSpPr>
          <p:nvPr>
            <p:ph type="dt" sz="half" idx="10"/>
          </p:nvPr>
        </p:nvSpPr>
        <p:spPr/>
        <p:txBody>
          <a:bodyPr/>
          <a:lstStyle/>
          <a:p>
            <a:fld id="{2D405600-D8A9-466C-BC32-FC64D93D821C}" type="datetime1">
              <a:rPr lang="en-US" smtClean="0"/>
              <a:t>6/24/2025</a:t>
            </a:fld>
            <a:endParaRPr lang="en-US" dirty="0"/>
          </a:p>
        </p:txBody>
      </p:sp>
      <p:sp>
        <p:nvSpPr>
          <p:cNvPr id="5" name="Footer Placeholder 4">
            <a:extLst>
              <a:ext uri="{FF2B5EF4-FFF2-40B4-BE49-F238E27FC236}">
                <a16:creationId xmlns:a16="http://schemas.microsoft.com/office/drawing/2014/main" id="{91CCB01B-2FB1-2341-8713-A21187540EF0}"/>
              </a:ext>
            </a:extLst>
          </p:cNvPr>
          <p:cNvSpPr>
            <a:spLocks noGrp="1"/>
          </p:cNvSpPr>
          <p:nvPr>
            <p:ph type="ftr" sz="quarter" idx="11"/>
          </p:nvPr>
        </p:nvSpPr>
        <p:spPr/>
        <p:txBody>
          <a:bodyPr/>
          <a:lstStyle/>
          <a:p>
            <a:r>
              <a:rPr lang="en-GB"/>
              <a:t>CERN Industry Webinar</a:t>
            </a:r>
            <a:endParaRPr lang="en-US" dirty="0"/>
          </a:p>
        </p:txBody>
      </p:sp>
      <p:sp>
        <p:nvSpPr>
          <p:cNvPr id="6" name="Slide Number Placeholder 5">
            <a:extLst>
              <a:ext uri="{FF2B5EF4-FFF2-40B4-BE49-F238E27FC236}">
                <a16:creationId xmlns:a16="http://schemas.microsoft.com/office/drawing/2014/main" id="{3906DF15-E9C4-0E43-8763-D282DA43E015}"/>
              </a:ext>
            </a:extLst>
          </p:cNvPr>
          <p:cNvSpPr>
            <a:spLocks noGrp="1"/>
          </p:cNvSpPr>
          <p:nvPr>
            <p:ph type="sldNum" sz="quarter" idx="12"/>
          </p:nvPr>
        </p:nvSpPr>
        <p:spPr/>
        <p:txBody>
          <a:bodyPr/>
          <a:lstStyle/>
          <a:p>
            <a:fld id="{36B5EA5A-BC32-A742-B11B-8E7414D5B535}" type="slidenum">
              <a:rPr lang="en-US" smtClean="0"/>
              <a:pPr/>
              <a:t>32</a:t>
            </a:fld>
            <a:endParaRPr lang="en-US" dirty="0"/>
          </a:p>
        </p:txBody>
      </p:sp>
      <p:grpSp>
        <p:nvGrpSpPr>
          <p:cNvPr id="21" name="Group 20">
            <a:extLst>
              <a:ext uri="{FF2B5EF4-FFF2-40B4-BE49-F238E27FC236}">
                <a16:creationId xmlns:a16="http://schemas.microsoft.com/office/drawing/2014/main" id="{929EA55E-C236-114F-B80F-56EBF2BE1AF4}"/>
              </a:ext>
            </a:extLst>
          </p:cNvPr>
          <p:cNvGrpSpPr/>
          <p:nvPr/>
        </p:nvGrpSpPr>
        <p:grpSpPr>
          <a:xfrm>
            <a:off x="407988" y="2200378"/>
            <a:ext cx="3085066" cy="1228622"/>
            <a:chOff x="407989" y="3824288"/>
            <a:chExt cx="3787913" cy="1508530"/>
          </a:xfrm>
        </p:grpSpPr>
        <p:sp>
          <p:nvSpPr>
            <p:cNvPr id="13" name="Rectangle 12">
              <a:extLst>
                <a:ext uri="{FF2B5EF4-FFF2-40B4-BE49-F238E27FC236}">
                  <a16:creationId xmlns:a16="http://schemas.microsoft.com/office/drawing/2014/main" id="{01C72B7E-54DF-794E-B1EC-2C71E6DFA89C}"/>
                </a:ext>
              </a:extLst>
            </p:cNvPr>
            <p:cNvSpPr/>
            <p:nvPr/>
          </p:nvSpPr>
          <p:spPr>
            <a:xfrm>
              <a:off x="407989" y="3824288"/>
              <a:ext cx="3708400" cy="150853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6" name="TextBox 15">
              <a:extLst>
                <a:ext uri="{FF2B5EF4-FFF2-40B4-BE49-F238E27FC236}">
                  <a16:creationId xmlns:a16="http://schemas.microsoft.com/office/drawing/2014/main" id="{DFCB334A-327B-1944-8C5F-23961B10E5B7}"/>
                </a:ext>
              </a:extLst>
            </p:cNvPr>
            <p:cNvSpPr txBox="1"/>
            <p:nvPr/>
          </p:nvSpPr>
          <p:spPr>
            <a:xfrm>
              <a:off x="478556" y="4064651"/>
              <a:ext cx="3717346" cy="1020317"/>
            </a:xfrm>
            <a:prstGeom prst="rect">
              <a:avLst/>
            </a:prstGeom>
            <a:noFill/>
          </p:spPr>
          <p:txBody>
            <a:bodyPr wrap="square" lIns="0" rtlCol="0" anchor="ctr" anchorCtr="0">
              <a:spAutoFit/>
            </a:bodyPr>
            <a:lstStyle/>
            <a:p>
              <a:pPr algn="ctr">
                <a:defRPr/>
              </a:pPr>
              <a:r>
                <a:rPr lang="en-GB" altLang="fr-FR" sz="1600" dirty="0"/>
                <a:t>Twelve Member States with the lowest industrial Return Coefficient for Supply Contracts </a:t>
              </a:r>
              <a:endParaRPr lang="fr-CH" altLang="fr-FR" sz="1600" dirty="0"/>
            </a:p>
          </p:txBody>
        </p:sp>
      </p:grpSp>
      <p:grpSp>
        <p:nvGrpSpPr>
          <p:cNvPr id="22" name="Group 21">
            <a:extLst>
              <a:ext uri="{FF2B5EF4-FFF2-40B4-BE49-F238E27FC236}">
                <a16:creationId xmlns:a16="http://schemas.microsoft.com/office/drawing/2014/main" id="{69C2F488-F4A5-1240-BEF4-325B0114F326}"/>
              </a:ext>
            </a:extLst>
          </p:cNvPr>
          <p:cNvGrpSpPr/>
          <p:nvPr/>
        </p:nvGrpSpPr>
        <p:grpSpPr>
          <a:xfrm>
            <a:off x="3533790" y="2200378"/>
            <a:ext cx="3020307" cy="1228622"/>
            <a:chOff x="4256420" y="3824288"/>
            <a:chExt cx="3676318" cy="1508530"/>
          </a:xfrm>
        </p:grpSpPr>
        <p:sp>
          <p:nvSpPr>
            <p:cNvPr id="17" name="Rectangle 16">
              <a:extLst>
                <a:ext uri="{FF2B5EF4-FFF2-40B4-BE49-F238E27FC236}">
                  <a16:creationId xmlns:a16="http://schemas.microsoft.com/office/drawing/2014/main" id="{7D5AFD52-2BE1-484C-801C-6B4F580E0E7D}"/>
                </a:ext>
              </a:extLst>
            </p:cNvPr>
            <p:cNvSpPr/>
            <p:nvPr/>
          </p:nvSpPr>
          <p:spPr>
            <a:xfrm>
              <a:off x="4256420" y="3824288"/>
              <a:ext cx="3676318" cy="150853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9" name="TextBox 18">
              <a:extLst>
                <a:ext uri="{FF2B5EF4-FFF2-40B4-BE49-F238E27FC236}">
                  <a16:creationId xmlns:a16="http://schemas.microsoft.com/office/drawing/2014/main" id="{B6E10AAC-7820-D74A-B287-F76DB49C90E2}"/>
                </a:ext>
              </a:extLst>
            </p:cNvPr>
            <p:cNvSpPr txBox="1"/>
            <p:nvPr/>
          </p:nvSpPr>
          <p:spPr>
            <a:xfrm>
              <a:off x="4450032" y="4218915"/>
              <a:ext cx="3368882" cy="711788"/>
            </a:xfrm>
            <a:prstGeom prst="rect">
              <a:avLst/>
            </a:prstGeom>
            <a:noFill/>
          </p:spPr>
          <p:txBody>
            <a:bodyPr wrap="square" lIns="0" rtlCol="0" anchor="ctr" anchorCtr="0">
              <a:spAutoFit/>
            </a:bodyPr>
            <a:lstStyle/>
            <a:p>
              <a:pPr algn="ctr">
                <a:defRPr/>
              </a:pPr>
              <a:r>
                <a:rPr lang="fr-CH" altLang="fr-FR" sz="1600" dirty="0" err="1"/>
                <a:t>Used</a:t>
              </a:r>
              <a:r>
                <a:rPr lang="fr-CH" altLang="fr-FR" sz="1600" dirty="0"/>
                <a:t> in case </a:t>
              </a:r>
              <a:r>
                <a:rPr lang="fr-CH" altLang="fr-FR" sz="1600" dirty="0" err="1"/>
                <a:t>where</a:t>
              </a:r>
              <a:r>
                <a:rPr lang="fr-CH" altLang="fr-FR" sz="1600" dirty="0"/>
                <a:t> </a:t>
              </a:r>
              <a:r>
                <a:rPr lang="fr-CH" altLang="fr-FR" sz="1600" dirty="0" err="1"/>
                <a:t>there</a:t>
              </a:r>
              <a:r>
                <a:rPr lang="fr-CH" altLang="fr-FR" sz="1600" dirty="0"/>
                <a:t> </a:t>
              </a:r>
              <a:r>
                <a:rPr lang="fr-CH" altLang="fr-FR" sz="1600" dirty="0" err="1"/>
                <a:t>is</a:t>
              </a:r>
              <a:r>
                <a:rPr lang="fr-CH" altLang="fr-FR" sz="1600" dirty="0"/>
                <a:t> </a:t>
              </a:r>
              <a:r>
                <a:rPr lang="fr-CH" altLang="fr-FR" sz="1600" dirty="0" err="1"/>
                <a:t>sufficient</a:t>
              </a:r>
              <a:r>
                <a:rPr lang="fr-CH" altLang="fr-FR" sz="1600" dirty="0"/>
                <a:t> </a:t>
              </a:r>
              <a:r>
                <a:rPr lang="fr-CH" altLang="fr-FR" sz="1600" dirty="0" err="1"/>
                <a:t>competition</a:t>
              </a:r>
              <a:r>
                <a:rPr lang="fr-CH" altLang="fr-FR" sz="1600" dirty="0"/>
                <a:t>;</a:t>
              </a:r>
            </a:p>
          </p:txBody>
        </p:sp>
      </p:grpSp>
      <p:grpSp>
        <p:nvGrpSpPr>
          <p:cNvPr id="23" name="Group 22">
            <a:extLst>
              <a:ext uri="{FF2B5EF4-FFF2-40B4-BE49-F238E27FC236}">
                <a16:creationId xmlns:a16="http://schemas.microsoft.com/office/drawing/2014/main" id="{6BA76BF8-B5DC-D044-B2ED-6969FCB8F680}"/>
              </a:ext>
            </a:extLst>
          </p:cNvPr>
          <p:cNvGrpSpPr/>
          <p:nvPr/>
        </p:nvGrpSpPr>
        <p:grpSpPr>
          <a:xfrm>
            <a:off x="1987442" y="3624764"/>
            <a:ext cx="3011224" cy="1224928"/>
            <a:chOff x="8088948" y="3824288"/>
            <a:chExt cx="3708400" cy="1508530"/>
          </a:xfrm>
        </p:grpSpPr>
        <p:sp>
          <p:nvSpPr>
            <p:cNvPr id="18" name="Rectangle 17">
              <a:extLst>
                <a:ext uri="{FF2B5EF4-FFF2-40B4-BE49-F238E27FC236}">
                  <a16:creationId xmlns:a16="http://schemas.microsoft.com/office/drawing/2014/main" id="{15C62021-76D0-7542-B992-83874B997F49}"/>
                </a:ext>
              </a:extLst>
            </p:cNvPr>
            <p:cNvSpPr/>
            <p:nvPr/>
          </p:nvSpPr>
          <p:spPr>
            <a:xfrm>
              <a:off x="8088948" y="3824288"/>
              <a:ext cx="3708400" cy="150853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0" name="TextBox 19">
              <a:extLst>
                <a:ext uri="{FF2B5EF4-FFF2-40B4-BE49-F238E27FC236}">
                  <a16:creationId xmlns:a16="http://schemas.microsoft.com/office/drawing/2014/main" id="{E1D98B84-7E50-5744-9CE1-DF48CC0D1379}"/>
                </a:ext>
              </a:extLst>
            </p:cNvPr>
            <p:cNvSpPr txBox="1"/>
            <p:nvPr/>
          </p:nvSpPr>
          <p:spPr>
            <a:xfrm>
              <a:off x="8261307" y="4066855"/>
              <a:ext cx="3536041" cy="1023394"/>
            </a:xfrm>
            <a:prstGeom prst="rect">
              <a:avLst/>
            </a:prstGeom>
            <a:noFill/>
          </p:spPr>
          <p:txBody>
            <a:bodyPr wrap="square" lIns="0" rtlCol="0" anchor="ctr" anchorCtr="0">
              <a:spAutoFit/>
            </a:bodyPr>
            <a:lstStyle/>
            <a:p>
              <a:pPr algn="ctr">
                <a:defRPr/>
              </a:pPr>
              <a:r>
                <a:rPr lang="fr-CH" altLang="fr-FR" sz="1600" dirty="0"/>
                <a:t>ILO can </a:t>
              </a:r>
              <a:r>
                <a:rPr lang="fr-CH" altLang="fr-FR" sz="1600" dirty="0" err="1"/>
                <a:t>ask</a:t>
              </a:r>
              <a:r>
                <a:rPr lang="fr-CH" altLang="fr-FR" sz="1600" dirty="0"/>
                <a:t> to </a:t>
              </a:r>
              <a:r>
                <a:rPr lang="fr-CH" altLang="fr-FR" sz="1600" dirty="0" err="1"/>
                <a:t>add</a:t>
              </a:r>
              <a:r>
                <a:rPr lang="fr-CH" altLang="fr-FR" sz="1600" dirty="0"/>
                <a:t> </a:t>
              </a:r>
              <a:r>
                <a:rPr lang="fr-CH" altLang="fr-FR" sz="1600" dirty="0" err="1"/>
                <a:t>firms</a:t>
              </a:r>
              <a:r>
                <a:rPr lang="fr-CH" altLang="fr-FR" sz="1600" dirty="0"/>
                <a:t>, </a:t>
              </a:r>
              <a:r>
                <a:rPr lang="fr-CH" altLang="fr-FR" sz="1600" dirty="0" err="1"/>
                <a:t>provided</a:t>
              </a:r>
              <a:r>
                <a:rPr lang="fr-CH" altLang="fr-FR" sz="1600" dirty="0"/>
                <a:t> </a:t>
              </a:r>
              <a:r>
                <a:rPr lang="fr-CH" altLang="fr-FR" sz="1600" dirty="0" err="1"/>
                <a:t>they</a:t>
              </a:r>
              <a:r>
                <a:rPr lang="fr-CH" altLang="fr-FR" sz="1600" dirty="0"/>
                <a:t> are </a:t>
              </a:r>
              <a:r>
                <a:rPr lang="fr-CH" altLang="fr-FR" sz="1600" dirty="0" err="1"/>
                <a:t>established</a:t>
              </a:r>
              <a:r>
                <a:rPr lang="fr-CH" altLang="fr-FR" sz="1600" dirty="0"/>
                <a:t> in one of the </a:t>
              </a:r>
              <a:r>
                <a:rPr lang="fr-CH" altLang="fr-FR" sz="1600" dirty="0" err="1"/>
                <a:t>eligible</a:t>
              </a:r>
              <a:r>
                <a:rPr lang="fr-CH" altLang="fr-FR" sz="1600" dirty="0"/>
                <a:t> countries.</a:t>
              </a:r>
              <a:endParaRPr lang="en-US" altLang="fr-FR" sz="1600" dirty="0"/>
            </a:p>
          </p:txBody>
        </p:sp>
      </p:grpSp>
      <p:grpSp>
        <p:nvGrpSpPr>
          <p:cNvPr id="24" name="Group 23">
            <a:extLst>
              <a:ext uri="{FF2B5EF4-FFF2-40B4-BE49-F238E27FC236}">
                <a16:creationId xmlns:a16="http://schemas.microsoft.com/office/drawing/2014/main" id="{F2FE4666-A404-2441-9A2B-10260AE6AB1C}"/>
              </a:ext>
            </a:extLst>
          </p:cNvPr>
          <p:cNvGrpSpPr/>
          <p:nvPr/>
        </p:nvGrpSpPr>
        <p:grpSpPr>
          <a:xfrm>
            <a:off x="-1" y="0"/>
            <a:ext cx="12187669" cy="98854"/>
            <a:chOff x="-1" y="0"/>
            <a:chExt cx="12187669" cy="98854"/>
          </a:xfrm>
        </p:grpSpPr>
        <p:sp>
          <p:nvSpPr>
            <p:cNvPr id="25" name="Rectangle 24">
              <a:extLst>
                <a:ext uri="{FF2B5EF4-FFF2-40B4-BE49-F238E27FC236}">
                  <a16:creationId xmlns:a16="http://schemas.microsoft.com/office/drawing/2014/main" id="{C5998237-8A38-1D4E-BCF6-74F92FDFB5F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8801A147-D71E-0549-869D-34CE3455A43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02FEDF29-6970-7B4A-A4F0-CF440004C86B}"/>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FC682D54-1654-A142-A1DA-D542F3FC7A50}"/>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467355ED-3F51-9949-A82D-9207C002D71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8821E720-FFB8-394A-BE64-5B0BE808E56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7" name="TextBox 6">
            <a:extLst>
              <a:ext uri="{FF2B5EF4-FFF2-40B4-BE49-F238E27FC236}">
                <a16:creationId xmlns:a16="http://schemas.microsoft.com/office/drawing/2014/main" id="{3FF323A3-4AD1-1866-AB7C-D5ACB10983C1}"/>
              </a:ext>
            </a:extLst>
          </p:cNvPr>
          <p:cNvSpPr txBox="1"/>
          <p:nvPr/>
        </p:nvSpPr>
        <p:spPr>
          <a:xfrm>
            <a:off x="407988" y="5331554"/>
            <a:ext cx="7289581" cy="830997"/>
          </a:xfrm>
          <a:prstGeom prst="rect">
            <a:avLst/>
          </a:prstGeom>
          <a:noFill/>
        </p:spPr>
        <p:txBody>
          <a:bodyPr wrap="square" rtlCol="0">
            <a:spAutoFit/>
          </a:bodyPr>
          <a:lstStyle/>
          <a:p>
            <a:r>
              <a:rPr lang="en-GB" sz="1600" b="1" i="1" dirty="0">
                <a:solidFill>
                  <a:schemeClr val="accent2"/>
                </a:solidFill>
              </a:rPr>
              <a:t>Bids shall only be considered where a minimum of 60% of their value originates in any combination of the twelve Member States communicated by CERN</a:t>
            </a:r>
          </a:p>
        </p:txBody>
      </p:sp>
      <p:sp>
        <p:nvSpPr>
          <p:cNvPr id="12" name="TextBox 11">
            <a:extLst>
              <a:ext uri="{FF2B5EF4-FFF2-40B4-BE49-F238E27FC236}">
                <a16:creationId xmlns:a16="http://schemas.microsoft.com/office/drawing/2014/main" id="{A085758C-2B31-F14D-E131-9D3C3F7B9F50}"/>
              </a:ext>
            </a:extLst>
          </p:cNvPr>
          <p:cNvSpPr txBox="1"/>
          <p:nvPr/>
        </p:nvSpPr>
        <p:spPr>
          <a:xfrm>
            <a:off x="2618789" y="1685352"/>
            <a:ext cx="1748529" cy="369332"/>
          </a:xfrm>
          <a:prstGeom prst="rect">
            <a:avLst/>
          </a:prstGeom>
          <a:noFill/>
        </p:spPr>
        <p:txBody>
          <a:bodyPr wrap="square">
            <a:spAutoFit/>
          </a:bodyPr>
          <a:lstStyle/>
          <a:p>
            <a:pPr algn="ctr"/>
            <a:r>
              <a:rPr lang="fr-CH" altLang="en-US" b="1" dirty="0"/>
              <a:t>Conditions</a:t>
            </a:r>
            <a:endParaRPr lang="en-GB" b="1" dirty="0"/>
          </a:p>
        </p:txBody>
      </p:sp>
      <p:pic>
        <p:nvPicPr>
          <p:cNvPr id="8" name="Picture 7">
            <a:extLst>
              <a:ext uri="{FF2B5EF4-FFF2-40B4-BE49-F238E27FC236}">
                <a16:creationId xmlns:a16="http://schemas.microsoft.com/office/drawing/2014/main" id="{2627BA42-6B8C-2E1D-187E-8D8550EF0944}"/>
              </a:ext>
            </a:extLst>
          </p:cNvPr>
          <p:cNvPicPr>
            <a:picLocks noChangeAspect="1"/>
          </p:cNvPicPr>
          <p:nvPr/>
        </p:nvPicPr>
        <p:blipFill>
          <a:blip r:embed="rId3"/>
          <a:stretch>
            <a:fillRect/>
          </a:stretch>
        </p:blipFill>
        <p:spPr>
          <a:xfrm>
            <a:off x="7746552" y="775534"/>
            <a:ext cx="3271116" cy="5153306"/>
          </a:xfrm>
          <a:prstGeom prst="rect">
            <a:avLst/>
          </a:prstGeom>
        </p:spPr>
      </p:pic>
    </p:spTree>
    <p:extLst>
      <p:ext uri="{BB962C8B-B14F-4D97-AF65-F5344CB8AC3E}">
        <p14:creationId xmlns:p14="http://schemas.microsoft.com/office/powerpoint/2010/main" val="969514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6C7E8015-119F-BA4F-AE45-84769A62A562}"/>
              </a:ext>
            </a:extLst>
          </p:cNvPr>
          <p:cNvSpPr>
            <a:spLocks noGrp="1"/>
          </p:cNvSpPr>
          <p:nvPr>
            <p:ph type="dt" sz="half" idx="14"/>
          </p:nvPr>
        </p:nvSpPr>
        <p:spPr>
          <a:xfrm>
            <a:off x="3485228" y="6350851"/>
            <a:ext cx="631160" cy="365125"/>
          </a:xfrm>
        </p:spPr>
        <p:txBody>
          <a:bodyPr/>
          <a:lstStyle/>
          <a:p>
            <a:fld id="{0D0D3EFF-F474-4E22-8090-B429EF8EA9BD}" type="datetime1">
              <a:rPr lang="en-US" smtClean="0"/>
              <a:t>6/24/2025</a:t>
            </a:fld>
            <a:endParaRPr lang="en-US" dirty="0"/>
          </a:p>
        </p:txBody>
      </p:sp>
      <p:sp>
        <p:nvSpPr>
          <p:cNvPr id="6" name="Footer Placeholder 5">
            <a:extLst>
              <a:ext uri="{FF2B5EF4-FFF2-40B4-BE49-F238E27FC236}">
                <a16:creationId xmlns:a16="http://schemas.microsoft.com/office/drawing/2014/main" id="{AC586E5C-5074-1D48-9C2D-4891E15C327A}"/>
              </a:ext>
            </a:extLst>
          </p:cNvPr>
          <p:cNvSpPr>
            <a:spLocks noGrp="1"/>
          </p:cNvSpPr>
          <p:nvPr>
            <p:ph type="ftr" sz="quarter" idx="15"/>
          </p:nvPr>
        </p:nvSpPr>
        <p:spPr>
          <a:xfrm>
            <a:off x="4259262" y="6356350"/>
            <a:ext cx="6572221" cy="365125"/>
          </a:xfrm>
        </p:spPr>
        <p:txBody>
          <a:bodyPr/>
          <a:lstStyle/>
          <a:p>
            <a:r>
              <a:rPr lang="en-GB"/>
              <a:t>CERN Industry Webinar</a:t>
            </a:r>
            <a:endParaRPr lang="en-US" dirty="0"/>
          </a:p>
        </p:txBody>
      </p:sp>
      <p:pic>
        <p:nvPicPr>
          <p:cNvPr id="8" name="Picture Placeholder 7">
            <a:extLst>
              <a:ext uri="{FF2B5EF4-FFF2-40B4-BE49-F238E27FC236}">
                <a16:creationId xmlns:a16="http://schemas.microsoft.com/office/drawing/2014/main" id="{9ECD7579-CBDF-1E46-96D7-1C44D2B3867A}"/>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0" y="0"/>
            <a:ext cx="12192000" cy="6315078"/>
          </a:xfrm>
        </p:spPr>
      </p:pic>
      <p:sp>
        <p:nvSpPr>
          <p:cNvPr id="7" name="Slide Number Placeholder 6">
            <a:extLst>
              <a:ext uri="{FF2B5EF4-FFF2-40B4-BE49-F238E27FC236}">
                <a16:creationId xmlns:a16="http://schemas.microsoft.com/office/drawing/2014/main" id="{B6A7EEC1-E695-3B40-8720-6BC5BCB97C0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33</a:t>
            </a:fld>
            <a:endParaRPr lang="en-US" dirty="0"/>
          </a:p>
        </p:txBody>
      </p:sp>
      <p:sp>
        <p:nvSpPr>
          <p:cNvPr id="10" name="Larme 10">
            <a:extLst>
              <a:ext uri="{FF2B5EF4-FFF2-40B4-BE49-F238E27FC236}">
                <a16:creationId xmlns:a16="http://schemas.microsoft.com/office/drawing/2014/main" id="{7A41CE79-283F-FE44-BD24-F0CBEF3EA0E8}"/>
              </a:ext>
            </a:extLst>
          </p:cNvPr>
          <p:cNvSpPr/>
          <p:nvPr/>
        </p:nvSpPr>
        <p:spPr>
          <a:xfrm>
            <a:off x="7780842" y="841436"/>
            <a:ext cx="4411157" cy="4411157"/>
          </a:xfrm>
          <a:prstGeom prst="teardrop">
            <a:avLst/>
          </a:prstGeom>
          <a:solidFill>
            <a:schemeClr val="accent5">
              <a:alpha val="62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Larme 11">
            <a:extLst>
              <a:ext uri="{FF2B5EF4-FFF2-40B4-BE49-F238E27FC236}">
                <a16:creationId xmlns:a16="http://schemas.microsoft.com/office/drawing/2014/main" id="{0C7A08C9-875A-C243-9AAA-D3B04FE7DFE6}"/>
              </a:ext>
            </a:extLst>
          </p:cNvPr>
          <p:cNvSpPr/>
          <p:nvPr/>
        </p:nvSpPr>
        <p:spPr>
          <a:xfrm>
            <a:off x="7994608" y="878759"/>
            <a:ext cx="4172378" cy="4172378"/>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3">
            <a:extLst>
              <a:ext uri="{FF2B5EF4-FFF2-40B4-BE49-F238E27FC236}">
                <a16:creationId xmlns:a16="http://schemas.microsoft.com/office/drawing/2014/main" id="{53FC6B7E-B965-1B4E-9027-921D3F1AB1FB}"/>
              </a:ext>
            </a:extLst>
          </p:cNvPr>
          <p:cNvSpPr txBox="1"/>
          <p:nvPr/>
        </p:nvSpPr>
        <p:spPr>
          <a:xfrm>
            <a:off x="8170811" y="2214424"/>
            <a:ext cx="3819972" cy="1754326"/>
          </a:xfrm>
          <a:prstGeom prst="rect">
            <a:avLst/>
          </a:prstGeom>
          <a:noFill/>
        </p:spPr>
        <p:txBody>
          <a:bodyPr wrap="square" rtlCol="0">
            <a:spAutoFit/>
          </a:bodyPr>
          <a:lstStyle/>
          <a:p>
            <a:pPr algn="ctr"/>
            <a:r>
              <a:rPr lang="en-US" sz="3600" b="1" dirty="0">
                <a:solidFill>
                  <a:schemeClr val="bg1"/>
                </a:solidFill>
              </a:rPr>
              <a:t>Impact of Doing Business with CERN</a:t>
            </a:r>
          </a:p>
        </p:txBody>
      </p:sp>
      <p:grpSp>
        <p:nvGrpSpPr>
          <p:cNvPr id="9" name="Group 8">
            <a:extLst>
              <a:ext uri="{FF2B5EF4-FFF2-40B4-BE49-F238E27FC236}">
                <a16:creationId xmlns:a16="http://schemas.microsoft.com/office/drawing/2014/main" id="{FA2F93F3-4D15-B34A-86DD-40F994FC68AE}"/>
              </a:ext>
            </a:extLst>
          </p:cNvPr>
          <p:cNvGrpSpPr/>
          <p:nvPr/>
        </p:nvGrpSpPr>
        <p:grpSpPr>
          <a:xfrm>
            <a:off x="-1" y="0"/>
            <a:ext cx="12187669" cy="98854"/>
            <a:chOff x="-1" y="0"/>
            <a:chExt cx="12187669" cy="98854"/>
          </a:xfrm>
        </p:grpSpPr>
        <p:sp>
          <p:nvSpPr>
            <p:cNvPr id="13" name="Rectangle 12">
              <a:extLst>
                <a:ext uri="{FF2B5EF4-FFF2-40B4-BE49-F238E27FC236}">
                  <a16:creationId xmlns:a16="http://schemas.microsoft.com/office/drawing/2014/main" id="{2EFA8E6B-D549-0E47-81B8-969026F8486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C3084C8-2AEE-A644-BB24-36E38993430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BA8CE23A-8EEC-164E-AB10-A218AF813D4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C2807190-199E-144F-BE3D-5E8D6DDBC826}"/>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F9633C9B-73FC-A944-B0B1-5D59429F3302}"/>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86107D6F-B148-4F48-A2C1-B118A4AB39CD}"/>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7943555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90AA3F6-1618-3548-975A-DD1A2939A246}" type="slidenum">
              <a:rPr lang="fr-FR" smtClean="0"/>
              <a:t>34</a:t>
            </a:fld>
            <a:endParaRPr lang="fr-FR"/>
          </a:p>
        </p:txBody>
      </p:sp>
      <p:sp>
        <p:nvSpPr>
          <p:cNvPr id="5" name="Title 4"/>
          <p:cNvSpPr>
            <a:spLocks noGrp="1"/>
          </p:cNvSpPr>
          <p:nvPr>
            <p:ph type="title"/>
          </p:nvPr>
        </p:nvSpPr>
        <p:spPr>
          <a:xfrm>
            <a:off x="696000" y="465592"/>
            <a:ext cx="8425698" cy="983796"/>
          </a:xfrm>
        </p:spPr>
        <p:txBody>
          <a:bodyPr>
            <a:normAutofit fontScale="90000"/>
          </a:bodyPr>
          <a:lstStyle/>
          <a:p>
            <a:r>
              <a:rPr lang="en-US" altLang="en-US" sz="4000" dirty="0">
                <a:latin typeface="+mn-lt"/>
                <a:cs typeface="Calibri" panose="020F0502020204030204" pitchFamily="34" charset="0"/>
              </a:rPr>
              <a:t>Doing business with CERN: the facts </a:t>
            </a:r>
            <a:br>
              <a:rPr lang="en-US" altLang="en-US" sz="4000" dirty="0">
                <a:latin typeface="+mn-lt"/>
                <a:cs typeface="Calibri" panose="020F0502020204030204" pitchFamily="34" charset="0"/>
              </a:rPr>
            </a:br>
            <a:r>
              <a:rPr lang="en-US" altLang="en-US" sz="2700" dirty="0">
                <a:latin typeface="+mn-lt"/>
                <a:cs typeface="Calibri" panose="020F0502020204030204" pitchFamily="34" charset="0"/>
              </a:rPr>
              <a:t>Supplier Survey (500+ respondents in 34 countries, 2024)</a:t>
            </a:r>
            <a:br>
              <a:rPr lang="en-US" altLang="en-US" sz="4000" dirty="0">
                <a:latin typeface="+mn-lt"/>
                <a:cs typeface="Calibri" panose="020F0502020204030204" pitchFamily="34" charset="0"/>
              </a:rPr>
            </a:br>
            <a:br>
              <a:rPr lang="en-US" sz="4000" dirty="0">
                <a:latin typeface="Calibri" panose="020F0502020204030204" pitchFamily="34" charset="0"/>
              </a:rPr>
            </a:br>
            <a:endParaRPr lang="en-US" sz="4000" dirty="0">
              <a:latin typeface="+mn-lt"/>
            </a:endParaRPr>
          </a:p>
        </p:txBody>
      </p:sp>
      <p:sp>
        <p:nvSpPr>
          <p:cNvPr id="23" name="Date Placeholder 1"/>
          <p:cNvSpPr>
            <a:spLocks noGrp="1"/>
          </p:cNvSpPr>
          <p:nvPr>
            <p:ph type="dt" sz="half" idx="4294967295"/>
          </p:nvPr>
        </p:nvSpPr>
        <p:spPr>
          <a:xfrm>
            <a:off x="3009014" y="6353703"/>
            <a:ext cx="1250248" cy="365125"/>
          </a:xfrm>
          <a:prstGeom prst="rect">
            <a:avLst/>
          </a:prstGeom>
        </p:spPr>
        <p:txBody>
          <a:bodyPr/>
          <a:lstStyle/>
          <a:p>
            <a:fld id="{5C165F7E-F3B8-471A-9E76-1C0E0F922BE7}" type="datetime1">
              <a:rPr lang="en-US" sz="1000" smtClean="0">
                <a:solidFill>
                  <a:schemeClr val="bg1"/>
                </a:solidFill>
              </a:rPr>
              <a:t>6/24/2025</a:t>
            </a:fld>
            <a:endParaRPr lang="fr-FR" sz="1000" dirty="0">
              <a:solidFill>
                <a:schemeClr val="bg1"/>
              </a:solidFill>
            </a:endParaRPr>
          </a:p>
        </p:txBody>
      </p:sp>
      <p:pic>
        <p:nvPicPr>
          <p:cNvPr id="52" name="Picture Placeholder 15">
            <a:extLst>
              <a:ext uri="{FF2B5EF4-FFF2-40B4-BE49-F238E27FC236}">
                <a16:creationId xmlns:a16="http://schemas.microsoft.com/office/drawing/2014/main" id="{7DEEB355-549C-F831-D875-04750078130B}"/>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687762" y="2545260"/>
            <a:ext cx="10799999" cy="2369555"/>
          </a:xfrm>
        </p:spPr>
      </p:pic>
      <p:sp>
        <p:nvSpPr>
          <p:cNvPr id="53" name="ZoneTexte 12">
            <a:extLst>
              <a:ext uri="{FF2B5EF4-FFF2-40B4-BE49-F238E27FC236}">
                <a16:creationId xmlns:a16="http://schemas.microsoft.com/office/drawing/2014/main" id="{DDC72DA9-BF0A-6DE5-BFF9-B7F261F11CA7}"/>
              </a:ext>
            </a:extLst>
          </p:cNvPr>
          <p:cNvSpPr txBox="1"/>
          <p:nvPr/>
        </p:nvSpPr>
        <p:spPr>
          <a:xfrm>
            <a:off x="8952364" y="4914816"/>
            <a:ext cx="2551543" cy="906864"/>
          </a:xfrm>
          <a:prstGeom prst="rect">
            <a:avLst/>
          </a:prstGeom>
          <a:solidFill>
            <a:schemeClr val="accent5"/>
          </a:solidFill>
        </p:spPr>
        <p:txBody>
          <a:bodyPr wrap="square" rtlCol="0" anchor="ctr" anchorCtr="0">
            <a:noAutofit/>
          </a:bodyPr>
          <a:lstStyle/>
          <a:p>
            <a:pPr algn="ctr"/>
            <a:r>
              <a:rPr lang="en-GB" sz="2400" dirty="0">
                <a:solidFill>
                  <a:schemeClr val="bg1"/>
                </a:solidFill>
                <a:latin typeface="Calibri" panose="020F0502020204030204" pitchFamily="34" charset="0"/>
              </a:rPr>
              <a:t>52</a:t>
            </a:r>
            <a:r>
              <a:rPr lang="en-US" sz="2400" dirty="0">
                <a:solidFill>
                  <a:schemeClr val="bg1"/>
                </a:solidFill>
                <a:latin typeface="Calibri" panose="020F0502020204030204" pitchFamily="34" charset="0"/>
              </a:rPr>
              <a:t>%</a:t>
            </a:r>
          </a:p>
          <a:p>
            <a:pPr algn="ctr"/>
            <a:r>
              <a:rPr lang="en-US" sz="1600" dirty="0">
                <a:solidFill>
                  <a:schemeClr val="bg1"/>
                </a:solidFill>
                <a:latin typeface="Calibri" panose="020F0502020204030204" pitchFamily="34" charset="0"/>
              </a:rPr>
              <a:t> found or opened a new market to address</a:t>
            </a:r>
            <a:endParaRPr lang="en-US" sz="1600" dirty="0">
              <a:solidFill>
                <a:schemeClr val="bg1"/>
              </a:solidFill>
              <a:latin typeface="Arial" charset="0"/>
              <a:ea typeface="Arial" charset="0"/>
              <a:cs typeface="Arial" charset="0"/>
            </a:endParaRPr>
          </a:p>
        </p:txBody>
      </p:sp>
      <p:sp>
        <p:nvSpPr>
          <p:cNvPr id="54" name="ZoneTexte 12">
            <a:extLst>
              <a:ext uri="{FF2B5EF4-FFF2-40B4-BE49-F238E27FC236}">
                <a16:creationId xmlns:a16="http://schemas.microsoft.com/office/drawing/2014/main" id="{50E89633-0BE8-947B-44CF-F8383B1ACC50}"/>
              </a:ext>
            </a:extLst>
          </p:cNvPr>
          <p:cNvSpPr txBox="1"/>
          <p:nvPr/>
        </p:nvSpPr>
        <p:spPr>
          <a:xfrm>
            <a:off x="687762" y="4914816"/>
            <a:ext cx="2599324" cy="906864"/>
          </a:xfrm>
          <a:prstGeom prst="rect">
            <a:avLst/>
          </a:prstGeom>
          <a:solidFill>
            <a:schemeClr val="accent5"/>
          </a:solidFill>
        </p:spPr>
        <p:txBody>
          <a:bodyPr wrap="square" rtlCol="0" anchor="ctr" anchorCtr="0">
            <a:noAutofit/>
          </a:bodyPr>
          <a:lstStyle/>
          <a:p>
            <a:pPr algn="ctr"/>
            <a:r>
              <a:rPr lang="en-GB" sz="2400" dirty="0">
                <a:solidFill>
                  <a:schemeClr val="bg1"/>
                </a:solidFill>
                <a:latin typeface="Calibri" panose="020F0502020204030204" pitchFamily="34" charset="0"/>
              </a:rPr>
              <a:t>66</a:t>
            </a:r>
            <a:r>
              <a:rPr lang="en-US" sz="2400" dirty="0">
                <a:solidFill>
                  <a:schemeClr val="bg1"/>
                </a:solidFill>
                <a:latin typeface="Calibri" panose="020F0502020204030204" pitchFamily="34" charset="0"/>
              </a:rPr>
              <a:t>%</a:t>
            </a:r>
          </a:p>
          <a:p>
            <a:pPr algn="ctr"/>
            <a:r>
              <a:rPr lang="en-US" sz="1600" dirty="0">
                <a:solidFill>
                  <a:schemeClr val="bg1"/>
                </a:solidFill>
                <a:latin typeface="Calibri" panose="020F0502020204030204" pitchFamily="34" charset="0"/>
              </a:rPr>
              <a:t> improved products or services</a:t>
            </a:r>
            <a:endParaRPr lang="en-US" sz="1600" dirty="0">
              <a:solidFill>
                <a:schemeClr val="bg1"/>
              </a:solidFill>
              <a:latin typeface="Arial" charset="0"/>
              <a:ea typeface="Arial" charset="0"/>
              <a:cs typeface="Arial" charset="0"/>
            </a:endParaRPr>
          </a:p>
        </p:txBody>
      </p:sp>
      <p:sp>
        <p:nvSpPr>
          <p:cNvPr id="55" name="ZoneTexte 12">
            <a:extLst>
              <a:ext uri="{FF2B5EF4-FFF2-40B4-BE49-F238E27FC236}">
                <a16:creationId xmlns:a16="http://schemas.microsoft.com/office/drawing/2014/main" id="{4F33C1BC-6631-BF69-1D67-758E6790277A}"/>
              </a:ext>
            </a:extLst>
          </p:cNvPr>
          <p:cNvSpPr txBox="1"/>
          <p:nvPr/>
        </p:nvSpPr>
        <p:spPr>
          <a:xfrm>
            <a:off x="3428250" y="4903804"/>
            <a:ext cx="2596980" cy="906864"/>
          </a:xfrm>
          <a:prstGeom prst="rect">
            <a:avLst/>
          </a:prstGeom>
          <a:solidFill>
            <a:schemeClr val="accent5"/>
          </a:solidFill>
        </p:spPr>
        <p:txBody>
          <a:bodyPr wrap="square" rtlCol="0" anchor="ctr" anchorCtr="0">
            <a:noAutofit/>
          </a:bodyPr>
          <a:lstStyle/>
          <a:p>
            <a:pPr algn="ctr"/>
            <a:r>
              <a:rPr lang="fr-CH" sz="2400" dirty="0">
                <a:solidFill>
                  <a:schemeClr val="bg1"/>
                </a:solidFill>
                <a:latin typeface="Calibri" panose="020F0502020204030204" pitchFamily="34" charset="0"/>
              </a:rPr>
              <a:t>47%</a:t>
            </a:r>
            <a:endParaRPr lang="en-US" sz="2400" dirty="0">
              <a:solidFill>
                <a:schemeClr val="bg1"/>
              </a:solidFill>
              <a:latin typeface="Calibri" panose="020F0502020204030204" pitchFamily="34" charset="0"/>
            </a:endParaRPr>
          </a:p>
          <a:p>
            <a:pPr algn="ctr"/>
            <a:r>
              <a:rPr lang="en-US" sz="1600" dirty="0">
                <a:solidFill>
                  <a:schemeClr val="bg1"/>
                </a:solidFill>
                <a:latin typeface="Calibri" panose="020F0502020204030204" pitchFamily="34" charset="0"/>
              </a:rPr>
              <a:t> developed new products</a:t>
            </a:r>
          </a:p>
          <a:p>
            <a:pPr algn="ctr"/>
            <a:endParaRPr lang="en-US" sz="1600" dirty="0">
              <a:solidFill>
                <a:schemeClr val="bg1"/>
              </a:solidFill>
              <a:latin typeface="Arial" charset="0"/>
              <a:ea typeface="Arial" charset="0"/>
              <a:cs typeface="Arial" charset="0"/>
            </a:endParaRPr>
          </a:p>
        </p:txBody>
      </p:sp>
      <p:sp>
        <p:nvSpPr>
          <p:cNvPr id="56" name="ZoneTexte 12">
            <a:extLst>
              <a:ext uri="{FF2B5EF4-FFF2-40B4-BE49-F238E27FC236}">
                <a16:creationId xmlns:a16="http://schemas.microsoft.com/office/drawing/2014/main" id="{EE96D7D8-F60A-096C-D25E-26D408E74D37}"/>
              </a:ext>
            </a:extLst>
          </p:cNvPr>
          <p:cNvSpPr txBox="1"/>
          <p:nvPr/>
        </p:nvSpPr>
        <p:spPr>
          <a:xfrm>
            <a:off x="6127947" y="4903803"/>
            <a:ext cx="2653926" cy="906864"/>
          </a:xfrm>
          <a:prstGeom prst="rect">
            <a:avLst/>
          </a:prstGeom>
          <a:solidFill>
            <a:schemeClr val="accent5"/>
          </a:solidFill>
        </p:spPr>
        <p:txBody>
          <a:bodyPr wrap="square" rtlCol="0" anchor="ctr" anchorCtr="0">
            <a:noAutofit/>
          </a:bodyPr>
          <a:lstStyle/>
          <a:p>
            <a:pPr algn="ctr"/>
            <a:r>
              <a:rPr lang="fr-CH" sz="2400" dirty="0">
                <a:solidFill>
                  <a:schemeClr val="bg1"/>
                </a:solidFill>
                <a:latin typeface="Calibri" panose="020F0502020204030204" pitchFamily="34" charset="0"/>
              </a:rPr>
              <a:t>70%</a:t>
            </a:r>
            <a:endParaRPr lang="en-US" sz="2400" dirty="0">
              <a:solidFill>
                <a:schemeClr val="bg1"/>
              </a:solidFill>
              <a:latin typeface="Calibri" panose="020F0502020204030204" pitchFamily="34" charset="0"/>
            </a:endParaRPr>
          </a:p>
          <a:p>
            <a:pPr algn="ctr"/>
            <a:r>
              <a:rPr lang="en-US" sz="1600" dirty="0">
                <a:solidFill>
                  <a:schemeClr val="bg1"/>
                </a:solidFill>
                <a:latin typeface="Calibri" panose="020F0502020204030204" pitchFamily="34" charset="0"/>
              </a:rPr>
              <a:t> improved technical knowledge in their field</a:t>
            </a:r>
            <a:endParaRPr lang="en-US" sz="1600" dirty="0">
              <a:solidFill>
                <a:schemeClr val="bg1"/>
              </a:solidFill>
              <a:latin typeface="Arial" charset="0"/>
              <a:ea typeface="Arial" charset="0"/>
              <a:cs typeface="Arial" charset="0"/>
            </a:endParaRPr>
          </a:p>
        </p:txBody>
      </p:sp>
      <p:sp>
        <p:nvSpPr>
          <p:cNvPr id="57" name="ZoneTexte 12">
            <a:extLst>
              <a:ext uri="{FF2B5EF4-FFF2-40B4-BE49-F238E27FC236}">
                <a16:creationId xmlns:a16="http://schemas.microsoft.com/office/drawing/2014/main" id="{8E73ADC5-A718-0ED2-6087-EADCCCFBA17F}"/>
              </a:ext>
            </a:extLst>
          </p:cNvPr>
          <p:cNvSpPr txBox="1"/>
          <p:nvPr/>
        </p:nvSpPr>
        <p:spPr>
          <a:xfrm>
            <a:off x="3428250" y="1561462"/>
            <a:ext cx="2530293" cy="983797"/>
          </a:xfrm>
          <a:prstGeom prst="rect">
            <a:avLst/>
          </a:prstGeom>
          <a:solidFill>
            <a:schemeClr val="accent5"/>
          </a:solidFill>
        </p:spPr>
        <p:txBody>
          <a:bodyPr wrap="square" rtlCol="0" anchor="ctr" anchorCtr="0">
            <a:noAutofit/>
          </a:bodyPr>
          <a:lstStyle/>
          <a:p>
            <a:pPr algn="ctr"/>
            <a:r>
              <a:rPr lang="fr-CH" sz="2400" dirty="0">
                <a:solidFill>
                  <a:schemeClr val="bg1"/>
                </a:solidFill>
                <a:latin typeface="Calibri" panose="020F0502020204030204" pitchFamily="34" charset="0"/>
              </a:rPr>
              <a:t>1 out of 4</a:t>
            </a:r>
            <a:endParaRPr lang="en-US" sz="2400" dirty="0">
              <a:solidFill>
                <a:schemeClr val="bg1"/>
              </a:solidFill>
              <a:latin typeface="Calibri" panose="020F0502020204030204" pitchFamily="34" charset="0"/>
            </a:endParaRPr>
          </a:p>
          <a:p>
            <a:pPr algn="ctr"/>
            <a:r>
              <a:rPr lang="en-US" sz="1600" dirty="0">
                <a:solidFill>
                  <a:schemeClr val="bg1"/>
                </a:solidFill>
                <a:latin typeface="Calibri" panose="020F0502020204030204" pitchFamily="34" charset="0"/>
              </a:rPr>
              <a:t> hired new personnel</a:t>
            </a:r>
            <a:endParaRPr lang="en-US" sz="1600" dirty="0">
              <a:solidFill>
                <a:schemeClr val="bg1"/>
              </a:solidFill>
              <a:latin typeface="Arial" charset="0"/>
              <a:ea typeface="Arial" charset="0"/>
              <a:cs typeface="Arial" charset="0"/>
            </a:endParaRPr>
          </a:p>
        </p:txBody>
      </p:sp>
      <p:sp>
        <p:nvSpPr>
          <p:cNvPr id="58" name="ZoneTexte 12">
            <a:extLst>
              <a:ext uri="{FF2B5EF4-FFF2-40B4-BE49-F238E27FC236}">
                <a16:creationId xmlns:a16="http://schemas.microsoft.com/office/drawing/2014/main" id="{53EFD12E-CCA3-A2EB-CF6E-83C498E31413}"/>
              </a:ext>
            </a:extLst>
          </p:cNvPr>
          <p:cNvSpPr txBox="1"/>
          <p:nvPr/>
        </p:nvSpPr>
        <p:spPr>
          <a:xfrm>
            <a:off x="8888437" y="1568536"/>
            <a:ext cx="2599324" cy="983797"/>
          </a:xfrm>
          <a:prstGeom prst="rect">
            <a:avLst/>
          </a:prstGeom>
          <a:solidFill>
            <a:schemeClr val="accent5"/>
          </a:solidFill>
        </p:spPr>
        <p:txBody>
          <a:bodyPr wrap="square" rtlCol="0" anchor="ctr" anchorCtr="0">
            <a:noAutofit/>
          </a:bodyPr>
          <a:lstStyle/>
          <a:p>
            <a:pPr algn="ctr"/>
            <a:r>
              <a:rPr lang="fr-CH" sz="2400" dirty="0">
                <a:solidFill>
                  <a:schemeClr val="bg1"/>
                </a:solidFill>
                <a:latin typeface="Calibri" panose="020F0502020204030204" pitchFamily="34" charset="0"/>
              </a:rPr>
              <a:t>63%</a:t>
            </a:r>
            <a:endParaRPr lang="en-US" sz="2400" dirty="0">
              <a:solidFill>
                <a:schemeClr val="bg1"/>
              </a:solidFill>
              <a:latin typeface="Calibri" panose="020F0502020204030204" pitchFamily="34" charset="0"/>
            </a:endParaRPr>
          </a:p>
          <a:p>
            <a:pPr algn="ctr"/>
            <a:r>
              <a:rPr lang="en-US" sz="1600" dirty="0">
                <a:solidFill>
                  <a:schemeClr val="bg1"/>
                </a:solidFill>
                <a:latin typeface="Calibri" panose="020F0502020204030204" pitchFamily="34" charset="0"/>
              </a:rPr>
              <a:t> used CERN as a marketing reference</a:t>
            </a:r>
            <a:endParaRPr lang="en-US" sz="1600" dirty="0">
              <a:solidFill>
                <a:schemeClr val="bg1"/>
              </a:solidFill>
              <a:latin typeface="Arial" charset="0"/>
              <a:ea typeface="Arial" charset="0"/>
              <a:cs typeface="Arial" charset="0"/>
            </a:endParaRPr>
          </a:p>
        </p:txBody>
      </p:sp>
      <p:sp>
        <p:nvSpPr>
          <p:cNvPr id="59" name="ZoneTexte 12">
            <a:extLst>
              <a:ext uri="{FF2B5EF4-FFF2-40B4-BE49-F238E27FC236}">
                <a16:creationId xmlns:a16="http://schemas.microsoft.com/office/drawing/2014/main" id="{B2A9FCE5-C7B9-4480-629D-8D82F1AB1D90}"/>
              </a:ext>
            </a:extLst>
          </p:cNvPr>
          <p:cNvSpPr txBox="1"/>
          <p:nvPr/>
        </p:nvSpPr>
        <p:spPr>
          <a:xfrm>
            <a:off x="6127947" y="1570272"/>
            <a:ext cx="2599324" cy="974987"/>
          </a:xfrm>
          <a:prstGeom prst="rect">
            <a:avLst/>
          </a:prstGeom>
          <a:solidFill>
            <a:schemeClr val="accent5"/>
          </a:solidFill>
        </p:spPr>
        <p:txBody>
          <a:bodyPr wrap="square" rtlCol="0" anchor="ctr" anchorCtr="0">
            <a:noAutofit/>
          </a:bodyPr>
          <a:lstStyle/>
          <a:p>
            <a:pPr algn="ctr"/>
            <a:r>
              <a:rPr lang="fr-CH" sz="2400" dirty="0">
                <a:solidFill>
                  <a:schemeClr val="bg1"/>
                </a:solidFill>
                <a:latin typeface="Calibri" panose="020F0502020204030204" pitchFamily="34" charset="0"/>
              </a:rPr>
              <a:t>71%</a:t>
            </a:r>
            <a:endParaRPr lang="en-US" sz="2400" dirty="0">
              <a:solidFill>
                <a:schemeClr val="bg1"/>
              </a:solidFill>
              <a:latin typeface="Calibri" panose="020F0502020204030204" pitchFamily="34" charset="0"/>
            </a:endParaRPr>
          </a:p>
          <a:p>
            <a:pPr algn="ctr"/>
            <a:r>
              <a:rPr lang="en-US" sz="1600" dirty="0">
                <a:solidFill>
                  <a:schemeClr val="bg1"/>
                </a:solidFill>
                <a:latin typeface="Calibri" panose="020F0502020204030204" pitchFamily="34" charset="0"/>
              </a:rPr>
              <a:t> had positive impact on their sales</a:t>
            </a:r>
            <a:endParaRPr lang="en-US" sz="1600" dirty="0">
              <a:solidFill>
                <a:schemeClr val="bg1"/>
              </a:solidFill>
              <a:latin typeface="Arial" charset="0"/>
              <a:ea typeface="Arial" charset="0"/>
              <a:cs typeface="Arial" charset="0"/>
            </a:endParaRPr>
          </a:p>
        </p:txBody>
      </p:sp>
      <p:sp>
        <p:nvSpPr>
          <p:cNvPr id="60" name="ZoneTexte 12">
            <a:extLst>
              <a:ext uri="{FF2B5EF4-FFF2-40B4-BE49-F238E27FC236}">
                <a16:creationId xmlns:a16="http://schemas.microsoft.com/office/drawing/2014/main" id="{B00BA392-EC9A-0D98-D2D8-D3C2CB348243}"/>
              </a:ext>
            </a:extLst>
          </p:cNvPr>
          <p:cNvSpPr txBox="1"/>
          <p:nvPr/>
        </p:nvSpPr>
        <p:spPr>
          <a:xfrm>
            <a:off x="685418" y="1570274"/>
            <a:ext cx="2599324" cy="974987"/>
          </a:xfrm>
          <a:prstGeom prst="rect">
            <a:avLst/>
          </a:prstGeom>
          <a:solidFill>
            <a:schemeClr val="accent5"/>
          </a:solidFill>
        </p:spPr>
        <p:txBody>
          <a:bodyPr wrap="square" rtlCol="0" anchor="ctr" anchorCtr="0">
            <a:noAutofit/>
          </a:bodyPr>
          <a:lstStyle/>
          <a:p>
            <a:pPr algn="ctr"/>
            <a:r>
              <a:rPr lang="en-US" sz="2400" dirty="0">
                <a:solidFill>
                  <a:schemeClr val="bg1"/>
                </a:solidFill>
                <a:latin typeface="Calibri" panose="020F0502020204030204" pitchFamily="34" charset="0"/>
              </a:rPr>
              <a:t>98%</a:t>
            </a:r>
          </a:p>
          <a:p>
            <a:pPr algn="ctr"/>
            <a:r>
              <a:rPr lang="en-US" sz="1600" dirty="0">
                <a:solidFill>
                  <a:schemeClr val="bg1"/>
                </a:solidFill>
                <a:latin typeface="Calibri" panose="020F0502020204030204" pitchFamily="34" charset="0"/>
              </a:rPr>
              <a:t> of suppliers would recommend CERN as a client</a:t>
            </a:r>
            <a:endParaRPr lang="en-US" sz="1600" dirty="0">
              <a:solidFill>
                <a:schemeClr val="bg1"/>
              </a:solidFill>
              <a:latin typeface="Arial" charset="0"/>
              <a:ea typeface="Arial" charset="0"/>
              <a:cs typeface="Arial" charset="0"/>
            </a:endParaRPr>
          </a:p>
        </p:txBody>
      </p:sp>
      <p:sp>
        <p:nvSpPr>
          <p:cNvPr id="69" name="ZoneTexte 12">
            <a:extLst>
              <a:ext uri="{FF2B5EF4-FFF2-40B4-BE49-F238E27FC236}">
                <a16:creationId xmlns:a16="http://schemas.microsoft.com/office/drawing/2014/main" id="{DEB6D77B-FA38-B92E-6318-B768850EBED7}"/>
              </a:ext>
            </a:extLst>
          </p:cNvPr>
          <p:cNvSpPr txBox="1"/>
          <p:nvPr/>
        </p:nvSpPr>
        <p:spPr>
          <a:xfrm>
            <a:off x="8904583" y="456835"/>
            <a:ext cx="2583178" cy="807491"/>
          </a:xfrm>
          <a:prstGeom prst="rect">
            <a:avLst/>
          </a:prstGeom>
          <a:noFill/>
        </p:spPr>
        <p:txBody>
          <a:bodyPr wrap="square" rtlCol="0" anchor="ctr" anchorCtr="0">
            <a:noAutofit/>
          </a:bodyPr>
          <a:lstStyle/>
          <a:p>
            <a:pPr algn="ctr"/>
            <a:r>
              <a:rPr lang="fr-CH" sz="2400" b="1" dirty="0">
                <a:solidFill>
                  <a:srgbClr val="6E2466"/>
                </a:solidFill>
                <a:latin typeface="Calibri" panose="020F0502020204030204" pitchFamily="34" charset="0"/>
              </a:rPr>
              <a:t>4.53/5 </a:t>
            </a:r>
          </a:p>
          <a:p>
            <a:pPr algn="ctr"/>
            <a:r>
              <a:rPr lang="fr-CH" sz="2400" dirty="0">
                <a:solidFill>
                  <a:srgbClr val="6E2466"/>
                </a:solidFill>
                <a:latin typeface="Calibri" panose="020F0502020204030204" pitchFamily="34" charset="0"/>
                <a:ea typeface="Arial" charset="0"/>
                <a:cs typeface="Arial" charset="0"/>
              </a:rPr>
              <a:t>average rating</a:t>
            </a:r>
            <a:endParaRPr lang="en-US" sz="1600" dirty="0">
              <a:solidFill>
                <a:srgbClr val="6E2466"/>
              </a:solidFill>
              <a:latin typeface="Arial" charset="0"/>
              <a:ea typeface="Arial" charset="0"/>
              <a:cs typeface="Arial" charset="0"/>
            </a:endParaRPr>
          </a:p>
        </p:txBody>
      </p:sp>
      <p:sp>
        <p:nvSpPr>
          <p:cNvPr id="2" name="Footer Placeholder 1">
            <a:extLst>
              <a:ext uri="{FF2B5EF4-FFF2-40B4-BE49-F238E27FC236}">
                <a16:creationId xmlns:a16="http://schemas.microsoft.com/office/drawing/2014/main" id="{2FC75654-BBCB-BFEF-7E37-6D8B35BEB982}"/>
              </a:ext>
            </a:extLst>
          </p:cNvPr>
          <p:cNvSpPr>
            <a:spLocks noGrp="1"/>
          </p:cNvSpPr>
          <p:nvPr>
            <p:ph type="ftr" sz="quarter" idx="11"/>
          </p:nvPr>
        </p:nvSpPr>
        <p:spPr/>
        <p:txBody>
          <a:bodyPr/>
          <a:lstStyle/>
          <a:p>
            <a:r>
              <a:rPr lang="en-GB"/>
              <a:t>CERN Industry Webinar</a:t>
            </a:r>
            <a:endParaRPr lang="fr-FR" dirty="0"/>
          </a:p>
        </p:txBody>
      </p:sp>
      <p:grpSp>
        <p:nvGrpSpPr>
          <p:cNvPr id="3" name="Group 2">
            <a:extLst>
              <a:ext uri="{FF2B5EF4-FFF2-40B4-BE49-F238E27FC236}">
                <a16:creationId xmlns:a16="http://schemas.microsoft.com/office/drawing/2014/main" id="{B37C062C-DEF4-7FE3-AE50-38D7B36C1985}"/>
              </a:ext>
            </a:extLst>
          </p:cNvPr>
          <p:cNvGrpSpPr/>
          <p:nvPr/>
        </p:nvGrpSpPr>
        <p:grpSpPr>
          <a:xfrm>
            <a:off x="0" y="-7951"/>
            <a:ext cx="12187669" cy="98854"/>
            <a:chOff x="-1" y="0"/>
            <a:chExt cx="12187669" cy="98854"/>
          </a:xfrm>
        </p:grpSpPr>
        <p:sp>
          <p:nvSpPr>
            <p:cNvPr id="6" name="Rectangle 5">
              <a:extLst>
                <a:ext uri="{FF2B5EF4-FFF2-40B4-BE49-F238E27FC236}">
                  <a16:creationId xmlns:a16="http://schemas.microsoft.com/office/drawing/2014/main" id="{04AA18D9-38EE-8106-993A-48BECF98469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7" name="Rectangle 6">
              <a:extLst>
                <a:ext uri="{FF2B5EF4-FFF2-40B4-BE49-F238E27FC236}">
                  <a16:creationId xmlns:a16="http://schemas.microsoft.com/office/drawing/2014/main" id="{1B489E11-58D0-0832-D387-738EFFB8FD81}"/>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8" name="Rectangle 7">
              <a:extLst>
                <a:ext uri="{FF2B5EF4-FFF2-40B4-BE49-F238E27FC236}">
                  <a16:creationId xmlns:a16="http://schemas.microsoft.com/office/drawing/2014/main" id="{862A6AE2-F951-D1B7-EE75-4CABAC15C48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9" name="Rectangle 8">
              <a:extLst>
                <a:ext uri="{FF2B5EF4-FFF2-40B4-BE49-F238E27FC236}">
                  <a16:creationId xmlns:a16="http://schemas.microsoft.com/office/drawing/2014/main" id="{9F697FDF-D093-A09D-E5D8-B11DD56F7D02}"/>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A2DC3208-FBCF-FE52-5BD0-AC096D61E485}"/>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4DCCBD31-1560-D678-7C33-69877C2E1CB2}"/>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946145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500"/>
                                        <p:tgtEl>
                                          <p:spTgt spid="5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fade">
                                      <p:cBhvr>
                                        <p:cTn id="17" dur="500"/>
                                        <p:tgtEl>
                                          <p:spTgt spid="5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500"/>
                                        <p:tgtEl>
                                          <p:spTgt spid="5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500"/>
                                        <p:tgtEl>
                                          <p:spTgt spid="5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500"/>
                                        <p:tgtEl>
                                          <p:spTgt spid="5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fade">
                                      <p:cBhvr>
                                        <p:cTn id="37" dur="500"/>
                                        <p:tgtEl>
                                          <p:spTgt spid="5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fade">
                                      <p:cBhvr>
                                        <p:cTn id="42" dur="500"/>
                                        <p:tgtEl>
                                          <p:spTgt spid="5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69"/>
                                        </p:tgtEl>
                                        <p:attrNameLst>
                                          <p:attrName>style.visibility</p:attrName>
                                        </p:attrNameLst>
                                      </p:cBhvr>
                                      <p:to>
                                        <p:strVal val="visible"/>
                                      </p:to>
                                    </p:set>
                                    <p:animEffect transition="in" filter="fade">
                                      <p:cBhvr>
                                        <p:cTn id="47"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57" grpId="0" animBg="1"/>
      <p:bldP spid="58" grpId="0" animBg="1"/>
      <p:bldP spid="59" grpId="0" animBg="1"/>
      <p:bldP spid="60" grpId="0" animBg="1"/>
      <p:bldP spid="6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cs typeface="Calibri" panose="020F0502020204030204" pitchFamily="34" charset="0"/>
              </a:rPr>
              <a:t>Doing business with CERN: the facts</a:t>
            </a:r>
            <a:endParaRPr lang="en-US" dirty="0"/>
          </a:p>
        </p:txBody>
      </p:sp>
      <p:sp>
        <p:nvSpPr>
          <p:cNvPr id="3" name="Date Placeholder 2"/>
          <p:cNvSpPr>
            <a:spLocks noGrp="1"/>
          </p:cNvSpPr>
          <p:nvPr>
            <p:ph type="dt" sz="half" idx="10"/>
          </p:nvPr>
        </p:nvSpPr>
        <p:spPr/>
        <p:txBody>
          <a:bodyPr/>
          <a:lstStyle/>
          <a:p>
            <a:fld id="{73F5B608-E5FE-4105-AA90-A7CF97F5B288}" type="datetime1">
              <a:rPr lang="en-US" smtClean="0"/>
              <a:t>6/24/2025</a:t>
            </a:fld>
            <a:endParaRPr lang="en-US" dirty="0"/>
          </a:p>
        </p:txBody>
      </p:sp>
      <p:sp>
        <p:nvSpPr>
          <p:cNvPr id="4" name="Footer Placeholder 3"/>
          <p:cNvSpPr>
            <a:spLocks noGrp="1"/>
          </p:cNvSpPr>
          <p:nvPr>
            <p:ph type="ftr" sz="quarter" idx="11"/>
          </p:nvPr>
        </p:nvSpPr>
        <p:spPr/>
        <p:txBody>
          <a:bodyPr/>
          <a:lstStyle/>
          <a:p>
            <a:r>
              <a:rPr lang="en-GB"/>
              <a:t>CERN Industry Webinar</a:t>
            </a:r>
            <a:endParaRPr lang="en-US" dirty="0"/>
          </a:p>
        </p:txBody>
      </p:sp>
      <p:sp>
        <p:nvSpPr>
          <p:cNvPr id="5" name="Slide Number Placeholder 4"/>
          <p:cNvSpPr>
            <a:spLocks noGrp="1"/>
          </p:cNvSpPr>
          <p:nvPr>
            <p:ph type="sldNum" sz="quarter" idx="12"/>
          </p:nvPr>
        </p:nvSpPr>
        <p:spPr/>
        <p:txBody>
          <a:bodyPr/>
          <a:lstStyle/>
          <a:p>
            <a:fld id="{36B5EA5A-BC32-A742-B11B-8E7414D5B535}" type="slidenum">
              <a:rPr lang="en-US" smtClean="0"/>
              <a:pPr/>
              <a:t>35</a:t>
            </a:fld>
            <a:endParaRPr lang="en-US" dirty="0"/>
          </a:p>
        </p:txBody>
      </p:sp>
      <p:sp>
        <p:nvSpPr>
          <p:cNvPr id="14" name="TextBox 13"/>
          <p:cNvSpPr txBox="1"/>
          <p:nvPr/>
        </p:nvSpPr>
        <p:spPr>
          <a:xfrm>
            <a:off x="407988" y="1013156"/>
            <a:ext cx="7524750" cy="852357"/>
          </a:xfrm>
          <a:prstGeom prst="rect">
            <a:avLst/>
          </a:prstGeom>
          <a:noFill/>
        </p:spPr>
        <p:txBody>
          <a:bodyPr wrap="square" lIns="0" rtlCol="0">
            <a:spAutoFit/>
          </a:bodyPr>
          <a:lstStyle/>
          <a:p>
            <a:r>
              <a:rPr lang="en-US" sz="2400" dirty="0">
                <a:latin typeface="+mj-lt"/>
              </a:rPr>
              <a:t>Using CERN as a marketing reference has a positive </a:t>
            </a:r>
          </a:p>
          <a:p>
            <a:r>
              <a:rPr lang="en-US" sz="2400" dirty="0">
                <a:latin typeface="+mj-lt"/>
              </a:rPr>
              <a:t>reputational effect for our suppliers</a:t>
            </a:r>
          </a:p>
        </p:txBody>
      </p:sp>
      <p:pic>
        <p:nvPicPr>
          <p:cNvPr id="7" name="Picture Placeholder 6"/>
          <p:cNvPicPr>
            <a:picLocks noGrp="1" noChangeAspect="1"/>
          </p:cNvPicPr>
          <p:nvPr>
            <p:ph type="pic" sz="quarter" idx="13"/>
          </p:nvPr>
        </p:nvPicPr>
        <p:blipFill rotWithShape="1">
          <a:blip r:embed="rId2" cstate="screen">
            <a:extLst>
              <a:ext uri="{28A0092B-C50C-407E-A947-70E740481C1C}">
                <a14:useLocalDpi xmlns:a14="http://schemas.microsoft.com/office/drawing/2010/main"/>
              </a:ext>
            </a:extLst>
          </a:blip>
          <a:srcRect/>
          <a:stretch/>
        </p:blipFill>
        <p:spPr>
          <a:xfrm>
            <a:off x="407988" y="2537926"/>
            <a:ext cx="11376025" cy="3681510"/>
          </a:xfrm>
        </p:spPr>
      </p:pic>
      <p:pic>
        <p:nvPicPr>
          <p:cNvPr id="10" name="Picture 9">
            <a:extLst>
              <a:ext uri="{FF2B5EF4-FFF2-40B4-BE49-F238E27FC236}">
                <a16:creationId xmlns:a16="http://schemas.microsoft.com/office/drawing/2014/main" id="{6952B5EC-5BC7-7045-A425-F905D082F718}"/>
              </a:ext>
            </a:extLst>
          </p:cNvPr>
          <p:cNvPicPr>
            <a:picLocks noChangeAspect="1"/>
          </p:cNvPicPr>
          <p:nvPr/>
        </p:nvPicPr>
        <p:blipFill>
          <a:blip r:embed="rId3"/>
          <a:stretch>
            <a:fillRect/>
          </a:stretch>
        </p:blipFill>
        <p:spPr>
          <a:xfrm>
            <a:off x="9780104" y="288367"/>
            <a:ext cx="2322041" cy="2322041"/>
          </a:xfrm>
          <a:prstGeom prst="rect">
            <a:avLst/>
          </a:prstGeom>
        </p:spPr>
      </p:pic>
      <p:grpSp>
        <p:nvGrpSpPr>
          <p:cNvPr id="6" name="Group 5">
            <a:extLst>
              <a:ext uri="{FF2B5EF4-FFF2-40B4-BE49-F238E27FC236}">
                <a16:creationId xmlns:a16="http://schemas.microsoft.com/office/drawing/2014/main" id="{B8BDAF7B-806B-DE54-DA78-DDBDAB6AF48B}"/>
              </a:ext>
            </a:extLst>
          </p:cNvPr>
          <p:cNvGrpSpPr/>
          <p:nvPr/>
        </p:nvGrpSpPr>
        <p:grpSpPr>
          <a:xfrm>
            <a:off x="0" y="-7951"/>
            <a:ext cx="12187669" cy="98854"/>
            <a:chOff x="-1" y="0"/>
            <a:chExt cx="12187669" cy="98854"/>
          </a:xfrm>
        </p:grpSpPr>
        <p:sp>
          <p:nvSpPr>
            <p:cNvPr id="8" name="Rectangle 7">
              <a:extLst>
                <a:ext uri="{FF2B5EF4-FFF2-40B4-BE49-F238E27FC236}">
                  <a16:creationId xmlns:a16="http://schemas.microsoft.com/office/drawing/2014/main" id="{DDE4B7DF-E0B6-A0D1-2731-6D136322452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9089B990-B96F-20A7-6D97-50C9C7EF47D1}"/>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71E06679-26E8-26EF-775F-F0A258BAC486}"/>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A6F8984C-5AA5-3A23-7638-37FA493E8822}"/>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8623BD65-74B6-D7AB-CABA-59EF973562AC}"/>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ED8E9E81-812B-D018-CBF6-6B17F4F20A5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4356352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0AC24A3-16B4-4213-933D-7BFF275C9ADC}" type="datetime1">
              <a:rPr lang="en-US" smtClean="0"/>
              <a:t>6/24/2025</a:t>
            </a:fld>
            <a:endParaRPr lang="en-US" dirty="0"/>
          </a:p>
        </p:txBody>
      </p:sp>
      <p:sp>
        <p:nvSpPr>
          <p:cNvPr id="5" name="Footer Placeholder 4"/>
          <p:cNvSpPr>
            <a:spLocks noGrp="1"/>
          </p:cNvSpPr>
          <p:nvPr>
            <p:ph type="ftr" sz="quarter" idx="11"/>
          </p:nvPr>
        </p:nvSpPr>
        <p:spPr/>
        <p:txBody>
          <a:bodyPr/>
          <a:lstStyle/>
          <a:p>
            <a:r>
              <a:rPr lang="en-GB"/>
              <a:t>CERN Industry Webinar</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36</a:t>
            </a:fld>
            <a:endParaRPr lang="en-US" dirty="0"/>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94406" y="245172"/>
            <a:ext cx="6982691" cy="6400800"/>
          </a:xfrm>
          <a:prstGeom prst="rect">
            <a:avLst/>
          </a:prstGeom>
        </p:spPr>
      </p:pic>
      <p:sp>
        <p:nvSpPr>
          <p:cNvPr id="13" name="Larme 14">
            <a:extLst>
              <a:ext uri="{FF2B5EF4-FFF2-40B4-BE49-F238E27FC236}">
                <a16:creationId xmlns:a16="http://schemas.microsoft.com/office/drawing/2014/main" id="{4361A319-BA88-FC44-8F2D-23865BBD8DBD}"/>
              </a:ext>
            </a:extLst>
          </p:cNvPr>
          <p:cNvSpPr/>
          <p:nvPr/>
        </p:nvSpPr>
        <p:spPr>
          <a:xfrm rot="16200000">
            <a:off x="0" y="939041"/>
            <a:ext cx="4411157" cy="4411157"/>
          </a:xfrm>
          <a:prstGeom prst="teardrop">
            <a:avLst/>
          </a:prstGeom>
          <a:solidFill>
            <a:schemeClr val="accent3">
              <a:alpha val="80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lt1">
                  <a:alpha val="56000"/>
                </a:schemeClr>
              </a:solidFill>
            </a:endParaRPr>
          </a:p>
        </p:txBody>
      </p:sp>
      <p:sp>
        <p:nvSpPr>
          <p:cNvPr id="14" name="Larme 15">
            <a:extLst>
              <a:ext uri="{FF2B5EF4-FFF2-40B4-BE49-F238E27FC236}">
                <a16:creationId xmlns:a16="http://schemas.microsoft.com/office/drawing/2014/main" id="{C2DDAC74-F1B0-CA4C-BDAA-D0E710D089F9}"/>
              </a:ext>
            </a:extLst>
          </p:cNvPr>
          <p:cNvSpPr/>
          <p:nvPr/>
        </p:nvSpPr>
        <p:spPr>
          <a:xfrm rot="16200000">
            <a:off x="0" y="939041"/>
            <a:ext cx="4172378" cy="4172378"/>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3">
            <a:extLst>
              <a:ext uri="{FF2B5EF4-FFF2-40B4-BE49-F238E27FC236}">
                <a16:creationId xmlns:a16="http://schemas.microsoft.com/office/drawing/2014/main" id="{C6308644-E525-A34A-BFCC-216EDECFA34B}"/>
              </a:ext>
            </a:extLst>
          </p:cNvPr>
          <p:cNvSpPr txBox="1"/>
          <p:nvPr/>
        </p:nvSpPr>
        <p:spPr>
          <a:xfrm flipH="1">
            <a:off x="413908" y="2604091"/>
            <a:ext cx="3372146" cy="1200329"/>
          </a:xfrm>
          <a:prstGeom prst="rect">
            <a:avLst/>
          </a:prstGeom>
          <a:noFill/>
        </p:spPr>
        <p:txBody>
          <a:bodyPr wrap="square" rtlCol="0">
            <a:spAutoFit/>
          </a:bodyPr>
          <a:lstStyle/>
          <a:p>
            <a:pPr algn="ctr"/>
            <a:r>
              <a:rPr lang="en-US" sz="3600" b="1" dirty="0">
                <a:solidFill>
                  <a:schemeClr val="bg1"/>
                </a:solidFill>
                <a:latin typeface="Arial" charset="0"/>
                <a:ea typeface="Arial" charset="0"/>
                <a:cs typeface="Arial" charset="0"/>
              </a:rPr>
              <a:t>Procurement </a:t>
            </a:r>
          </a:p>
          <a:p>
            <a:pPr algn="ctr"/>
            <a:r>
              <a:rPr lang="en-US" sz="3600" b="1" dirty="0">
                <a:solidFill>
                  <a:schemeClr val="bg1"/>
                </a:solidFill>
                <a:latin typeface="Arial" charset="0"/>
                <a:ea typeface="Arial" charset="0"/>
                <a:cs typeface="Arial" charset="0"/>
              </a:rPr>
              <a:t>website</a:t>
            </a:r>
            <a:endParaRPr lang="fr-FR" sz="3600" b="1" dirty="0">
              <a:solidFill>
                <a:schemeClr val="bg1"/>
              </a:solidFill>
              <a:latin typeface="Arial" charset="0"/>
              <a:ea typeface="Arial" charset="0"/>
              <a:cs typeface="Arial" charset="0"/>
            </a:endParaRPr>
          </a:p>
        </p:txBody>
      </p:sp>
      <p:pic>
        <p:nvPicPr>
          <p:cNvPr id="18" name="Picture 17"/>
          <p:cNvPicPr>
            <a:picLocks noChangeAspect="1"/>
          </p:cNvPicPr>
          <p:nvPr/>
        </p:nvPicPr>
        <p:blipFill rotWithShape="1">
          <a:blip r:embed="rId3" cstate="screen">
            <a:extLst>
              <a:ext uri="{28A0092B-C50C-407E-A947-70E740481C1C}">
                <a14:useLocalDpi xmlns:a14="http://schemas.microsoft.com/office/drawing/2010/main"/>
              </a:ext>
            </a:extLst>
          </a:blip>
          <a:srcRect l="-335"/>
          <a:stretch/>
        </p:blipFill>
        <p:spPr>
          <a:xfrm>
            <a:off x="6593328" y="648789"/>
            <a:ext cx="6137676" cy="3664131"/>
          </a:xfrm>
          <a:prstGeom prst="rect">
            <a:avLst/>
          </a:prstGeom>
        </p:spPr>
      </p:pic>
      <p:grpSp>
        <p:nvGrpSpPr>
          <p:cNvPr id="10" name="Group 9">
            <a:extLst>
              <a:ext uri="{FF2B5EF4-FFF2-40B4-BE49-F238E27FC236}">
                <a16:creationId xmlns:a16="http://schemas.microsoft.com/office/drawing/2014/main" id="{FDA00652-F976-2F47-B50D-ABF1525F1FC5}"/>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FDC604AB-7A15-724E-96A7-C473B14A1264}"/>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DAF9C3B-30A7-5C45-89C6-6531B12ACC6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532BBD3D-3316-2C43-B457-1C3D1FEF992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F6BD5FB1-F5D7-EA4A-8DC6-B506BD702D1A}"/>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912C159D-E9B2-5C46-8C18-7421898CCA44}"/>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C03FAFB1-48E3-EA47-8784-A4597552CE80}"/>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7311060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176082F-2993-3141-A97B-989C0D64889C}"/>
              </a:ext>
            </a:extLst>
          </p:cNvPr>
          <p:cNvSpPr>
            <a:spLocks noGrp="1"/>
          </p:cNvSpPr>
          <p:nvPr>
            <p:ph type="dt" sz="half" idx="14"/>
          </p:nvPr>
        </p:nvSpPr>
        <p:spPr>
          <a:xfrm>
            <a:off x="3485228" y="6350851"/>
            <a:ext cx="631160" cy="365125"/>
          </a:xfrm>
        </p:spPr>
        <p:txBody>
          <a:bodyPr/>
          <a:lstStyle/>
          <a:p>
            <a:fld id="{AF61C18A-DFEE-4FE0-BA43-C0C7230CF4A3}" type="datetime1">
              <a:rPr lang="en-US" smtClean="0"/>
              <a:t>6/24/2025</a:t>
            </a:fld>
            <a:endParaRPr lang="en-US" dirty="0"/>
          </a:p>
        </p:txBody>
      </p:sp>
      <p:sp>
        <p:nvSpPr>
          <p:cNvPr id="6" name="Footer Placeholder 5">
            <a:extLst>
              <a:ext uri="{FF2B5EF4-FFF2-40B4-BE49-F238E27FC236}">
                <a16:creationId xmlns:a16="http://schemas.microsoft.com/office/drawing/2014/main" id="{773DA20F-7DA1-AB4E-84A4-882CC5C3A826}"/>
              </a:ext>
            </a:extLst>
          </p:cNvPr>
          <p:cNvSpPr>
            <a:spLocks noGrp="1"/>
          </p:cNvSpPr>
          <p:nvPr>
            <p:ph type="ftr" sz="quarter" idx="15"/>
          </p:nvPr>
        </p:nvSpPr>
        <p:spPr>
          <a:xfrm>
            <a:off x="4259262" y="6356350"/>
            <a:ext cx="6572221" cy="365125"/>
          </a:xfrm>
        </p:spPr>
        <p:txBody>
          <a:bodyPr/>
          <a:lstStyle/>
          <a:p>
            <a:r>
              <a:rPr lang="en-GB"/>
              <a:t>CERN Industry Webinar</a:t>
            </a:r>
            <a:endParaRPr lang="en-US" dirty="0"/>
          </a:p>
        </p:txBody>
      </p:sp>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37</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r>
              <a:rPr lang="fr-CH" altLang="en-US" dirty="0" err="1">
                <a:solidFill>
                  <a:schemeClr val="accent1"/>
                </a:solidFill>
                <a:latin typeface="Arial" panose="020B0604020202020204" pitchFamily="34" charset="0"/>
                <a:cs typeface="Arial" panose="020B0604020202020204" pitchFamily="34" charset="0"/>
              </a:rPr>
              <a:t>Website</a:t>
            </a:r>
            <a:r>
              <a:rPr lang="fr-CH" altLang="en-US" dirty="0">
                <a:solidFill>
                  <a:schemeClr val="accent1"/>
                </a:solidFill>
                <a:latin typeface="Arial" panose="020B0604020202020204" pitchFamily="34" charset="0"/>
                <a:cs typeface="Arial" panose="020B0604020202020204" pitchFamily="34" charset="0"/>
              </a:rPr>
              <a:t> of the </a:t>
            </a:r>
            <a:r>
              <a:rPr lang="fr-CH" altLang="en-US" dirty="0" err="1">
                <a:solidFill>
                  <a:schemeClr val="accent1"/>
                </a:solidFill>
                <a:latin typeface="Arial" panose="020B0604020202020204" pitchFamily="34" charset="0"/>
                <a:cs typeface="Arial" panose="020B0604020202020204" pitchFamily="34" charset="0"/>
              </a:rPr>
              <a:t>Procurement</a:t>
            </a:r>
            <a:r>
              <a:rPr lang="fr-CH" altLang="en-US" dirty="0">
                <a:solidFill>
                  <a:schemeClr val="accent1"/>
                </a:solidFill>
                <a:latin typeface="Arial" panose="020B0604020202020204" pitchFamily="34" charset="0"/>
                <a:cs typeface="Arial" panose="020B0604020202020204" pitchFamily="34" charset="0"/>
              </a:rPr>
              <a:t> Service</a:t>
            </a:r>
            <a:br>
              <a:rPr lang="fr-CH" dirty="0">
                <a:solidFill>
                  <a:schemeClr val="tx1"/>
                </a:solidFill>
                <a:latin typeface="Arial" panose="020B0604020202020204" pitchFamily="34" charset="0"/>
                <a:cs typeface="Arial" panose="020B0604020202020204" pitchFamily="34" charset="0"/>
              </a:rPr>
            </a:br>
            <a:r>
              <a:rPr lang="fr-CH" altLang="en-US" sz="2400" dirty="0">
                <a:solidFill>
                  <a:srgbClr val="404040"/>
                </a:solidFill>
                <a:latin typeface="Arial" panose="020B0604020202020204" pitchFamily="34" charset="0"/>
                <a:cs typeface="Arial" panose="020B0604020202020204" pitchFamily="34" charset="0"/>
                <a:hlinkClick r:id="rId2"/>
              </a:rPr>
              <a:t>http://procurement.web.cern.ch</a:t>
            </a:r>
            <a:endParaRPr lang="fr-CH" altLang="en-US" sz="2400" dirty="0">
              <a:solidFill>
                <a:srgbClr val="404040"/>
              </a:solidFill>
              <a:latin typeface="Arial" panose="020B0604020202020204" pitchFamily="34" charset="0"/>
              <a:cs typeface="Arial" panose="020B0604020202020204" pitchFamily="34" charset="0"/>
            </a:endParaRPr>
          </a:p>
          <a:p>
            <a:endParaRPr lang="en-US" sz="2400" dirty="0">
              <a:solidFill>
                <a:schemeClr val="tx1"/>
              </a:solidFill>
            </a:endParaRPr>
          </a:p>
        </p:txBody>
      </p:sp>
      <p:grpSp>
        <p:nvGrpSpPr>
          <p:cNvPr id="8" name="Group 7">
            <a:extLst>
              <a:ext uri="{FF2B5EF4-FFF2-40B4-BE49-F238E27FC236}">
                <a16:creationId xmlns:a16="http://schemas.microsoft.com/office/drawing/2014/main" id="{5623AC14-CDA4-3F45-A195-97960A01EE74}"/>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16AD3BC8-46C1-C74E-B4CB-925D08D766D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E86499B8-3FBA-A244-AB46-96E83670C11D}"/>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A9FAF25A-0E59-6045-9971-4F2C01E87E5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C1699A5-6058-CE48-89CC-6A0DF8E47A65}"/>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A49BA3A3-BA76-2C48-ADE1-D84158075C1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145D664C-9570-1241-B28E-5077E38C2B72}"/>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3" name="Picture 2"/>
          <p:cNvPicPr>
            <a:picLocks noChangeAspect="1"/>
          </p:cNvPicPr>
          <p:nvPr/>
        </p:nvPicPr>
        <p:blipFill>
          <a:blip r:embed="rId3"/>
          <a:stretch>
            <a:fillRect/>
          </a:stretch>
        </p:blipFill>
        <p:spPr>
          <a:xfrm>
            <a:off x="1763898" y="1439335"/>
            <a:ext cx="8410863" cy="4572572"/>
          </a:xfrm>
          <a:prstGeom prst="rect">
            <a:avLst/>
          </a:prstGeom>
        </p:spPr>
      </p:pic>
      <p:pic>
        <p:nvPicPr>
          <p:cNvPr id="4" name="Picture 3">
            <a:extLst>
              <a:ext uri="{FF2B5EF4-FFF2-40B4-BE49-F238E27FC236}">
                <a16:creationId xmlns:a16="http://schemas.microsoft.com/office/drawing/2014/main" id="{24E49E10-015A-66FC-AD46-99930314F508}"/>
              </a:ext>
            </a:extLst>
          </p:cNvPr>
          <p:cNvPicPr>
            <a:picLocks noChangeAspect="1"/>
          </p:cNvPicPr>
          <p:nvPr/>
        </p:nvPicPr>
        <p:blipFill>
          <a:blip r:embed="rId4"/>
          <a:stretch>
            <a:fillRect/>
          </a:stretch>
        </p:blipFill>
        <p:spPr>
          <a:xfrm>
            <a:off x="3406140" y="1870720"/>
            <a:ext cx="6669412" cy="4196059"/>
          </a:xfrm>
          <a:prstGeom prst="rect">
            <a:avLst/>
          </a:prstGeom>
        </p:spPr>
      </p:pic>
    </p:spTree>
    <p:extLst>
      <p:ext uri="{BB962C8B-B14F-4D97-AF65-F5344CB8AC3E}">
        <p14:creationId xmlns:p14="http://schemas.microsoft.com/office/powerpoint/2010/main" val="10042433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176082F-2993-3141-A97B-989C0D64889C}"/>
              </a:ext>
            </a:extLst>
          </p:cNvPr>
          <p:cNvSpPr>
            <a:spLocks noGrp="1"/>
          </p:cNvSpPr>
          <p:nvPr>
            <p:ph type="dt" sz="half" idx="14"/>
          </p:nvPr>
        </p:nvSpPr>
        <p:spPr>
          <a:xfrm>
            <a:off x="3485228" y="6350851"/>
            <a:ext cx="631160" cy="365125"/>
          </a:xfrm>
        </p:spPr>
        <p:txBody>
          <a:bodyPr/>
          <a:lstStyle/>
          <a:p>
            <a:fld id="{EDBE9E90-E555-4389-B201-9C8AC5741A81}" type="datetime1">
              <a:rPr lang="en-US" smtClean="0"/>
              <a:t>6/24/2025</a:t>
            </a:fld>
            <a:endParaRPr lang="en-US" dirty="0"/>
          </a:p>
        </p:txBody>
      </p:sp>
      <p:sp>
        <p:nvSpPr>
          <p:cNvPr id="6" name="Footer Placeholder 5">
            <a:extLst>
              <a:ext uri="{FF2B5EF4-FFF2-40B4-BE49-F238E27FC236}">
                <a16:creationId xmlns:a16="http://schemas.microsoft.com/office/drawing/2014/main" id="{773DA20F-7DA1-AB4E-84A4-882CC5C3A826}"/>
              </a:ext>
            </a:extLst>
          </p:cNvPr>
          <p:cNvSpPr>
            <a:spLocks noGrp="1"/>
          </p:cNvSpPr>
          <p:nvPr>
            <p:ph type="ftr" sz="quarter" idx="15"/>
          </p:nvPr>
        </p:nvSpPr>
        <p:spPr>
          <a:xfrm>
            <a:off x="4259262" y="6356350"/>
            <a:ext cx="6572221" cy="365125"/>
          </a:xfrm>
        </p:spPr>
        <p:txBody>
          <a:bodyPr/>
          <a:lstStyle/>
          <a:p>
            <a:r>
              <a:rPr lang="en-GB"/>
              <a:t>CERN Industry Webinar</a:t>
            </a:r>
            <a:endParaRPr lang="en-US" dirty="0"/>
          </a:p>
        </p:txBody>
      </p:sp>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38</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marL="36513"/>
            <a:r>
              <a:rPr lang="en-US" altLang="en-US" dirty="0">
                <a:solidFill>
                  <a:schemeClr val="accent1"/>
                </a:solidFill>
                <a:latin typeface="+mn-lt"/>
                <a:ea typeface="Calibri" charset="0"/>
                <a:cs typeface="Calibri" charset="0"/>
              </a:rPr>
              <a:t>CERN Shopping List</a:t>
            </a:r>
            <a:br>
              <a:rPr lang="fr-CH" dirty="0">
                <a:solidFill>
                  <a:schemeClr val="tx1"/>
                </a:solidFill>
                <a:latin typeface="Arial" panose="020B0604020202020204" pitchFamily="34" charset="0"/>
                <a:cs typeface="Arial" panose="020B0604020202020204" pitchFamily="34" charset="0"/>
              </a:rPr>
            </a:br>
            <a:r>
              <a:rPr lang="en-GB" sz="2400" dirty="0">
                <a:hlinkClick r:id="rId3"/>
              </a:rPr>
              <a:t>https://forthcoming-ms.app.cern.ch/#!/</a:t>
            </a:r>
            <a:endParaRPr lang="en-GB" altLang="en-US" sz="2400" dirty="0">
              <a:hlinkClick r:id="rId4"/>
            </a:endParaRPr>
          </a:p>
        </p:txBody>
      </p:sp>
      <p:grpSp>
        <p:nvGrpSpPr>
          <p:cNvPr id="8" name="Group 7">
            <a:extLst>
              <a:ext uri="{FF2B5EF4-FFF2-40B4-BE49-F238E27FC236}">
                <a16:creationId xmlns:a16="http://schemas.microsoft.com/office/drawing/2014/main" id="{9B632ADF-F049-8443-916A-388D23F55AF4}"/>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41AFDD60-1FAA-804B-8684-235219279842}"/>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01BC6455-A0EE-5540-B090-A135A6DF67F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D36839EC-4CB5-CE4C-937E-361EEF58AE7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248C819D-ED8E-8E4C-AC29-511E8846866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50CB7B9E-5C61-F94B-B282-CC526027941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38653931-535B-AC41-8444-34804FF07DDE}"/>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4" name="Picture 3">
            <a:extLst>
              <a:ext uri="{FF2B5EF4-FFF2-40B4-BE49-F238E27FC236}">
                <a16:creationId xmlns:a16="http://schemas.microsoft.com/office/drawing/2014/main" id="{B1EB7C7C-868C-683D-92FA-BCB3CF5FC69F}"/>
              </a:ext>
            </a:extLst>
          </p:cNvPr>
          <p:cNvPicPr>
            <a:picLocks noChangeAspect="1"/>
          </p:cNvPicPr>
          <p:nvPr/>
        </p:nvPicPr>
        <p:blipFill>
          <a:blip r:embed="rId5"/>
          <a:srcRect l="2646" t="1342"/>
          <a:stretch/>
        </p:blipFill>
        <p:spPr>
          <a:xfrm>
            <a:off x="1513720" y="1522907"/>
            <a:ext cx="9164560" cy="4461968"/>
          </a:xfrm>
          <a:prstGeom prst="rect">
            <a:avLst/>
          </a:prstGeom>
        </p:spPr>
      </p:pic>
    </p:spTree>
    <p:extLst>
      <p:ext uri="{BB962C8B-B14F-4D97-AF65-F5344CB8AC3E}">
        <p14:creationId xmlns:p14="http://schemas.microsoft.com/office/powerpoint/2010/main" val="31755023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176082F-2993-3141-A97B-989C0D64889C}"/>
              </a:ext>
            </a:extLst>
          </p:cNvPr>
          <p:cNvSpPr>
            <a:spLocks noGrp="1"/>
          </p:cNvSpPr>
          <p:nvPr>
            <p:ph type="dt" sz="half" idx="14"/>
          </p:nvPr>
        </p:nvSpPr>
        <p:spPr>
          <a:xfrm>
            <a:off x="3485228" y="6350851"/>
            <a:ext cx="631160" cy="365125"/>
          </a:xfrm>
        </p:spPr>
        <p:txBody>
          <a:bodyPr/>
          <a:lstStyle/>
          <a:p>
            <a:fld id="{08E01EF7-C1CD-4378-A021-5AC540B3CEA4}" type="datetime1">
              <a:rPr lang="en-US" smtClean="0"/>
              <a:t>6/24/2025</a:t>
            </a:fld>
            <a:endParaRPr lang="en-US" dirty="0"/>
          </a:p>
        </p:txBody>
      </p:sp>
      <p:sp>
        <p:nvSpPr>
          <p:cNvPr id="6" name="Footer Placeholder 5">
            <a:extLst>
              <a:ext uri="{FF2B5EF4-FFF2-40B4-BE49-F238E27FC236}">
                <a16:creationId xmlns:a16="http://schemas.microsoft.com/office/drawing/2014/main" id="{773DA20F-7DA1-AB4E-84A4-882CC5C3A826}"/>
              </a:ext>
            </a:extLst>
          </p:cNvPr>
          <p:cNvSpPr>
            <a:spLocks noGrp="1"/>
          </p:cNvSpPr>
          <p:nvPr>
            <p:ph type="ftr" sz="quarter" idx="15"/>
          </p:nvPr>
        </p:nvSpPr>
        <p:spPr>
          <a:xfrm>
            <a:off x="4259262" y="6356350"/>
            <a:ext cx="6572221" cy="365125"/>
          </a:xfrm>
        </p:spPr>
        <p:txBody>
          <a:bodyPr/>
          <a:lstStyle/>
          <a:p>
            <a:r>
              <a:rPr lang="en-GB"/>
              <a:t>CERN Industry Webinar</a:t>
            </a:r>
            <a:endParaRPr lang="en-US" dirty="0"/>
          </a:p>
        </p:txBody>
      </p:sp>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39</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r>
              <a:rPr lang="en-US" altLang="en-US" dirty="0">
                <a:solidFill>
                  <a:schemeClr val="accent1"/>
                </a:solidFill>
              </a:rPr>
              <a:t>Register in the Suppliers Portal</a:t>
            </a:r>
            <a:endParaRPr lang="en-GB" altLang="en-US" sz="2300" dirty="0"/>
          </a:p>
          <a:p>
            <a:endParaRPr lang="en-US" sz="2400" dirty="0">
              <a:solidFill>
                <a:schemeClr val="tx1"/>
              </a:solidFill>
            </a:endParaRPr>
          </a:p>
        </p:txBody>
      </p:sp>
      <p:grpSp>
        <p:nvGrpSpPr>
          <p:cNvPr id="15" name="Group 14">
            <a:extLst>
              <a:ext uri="{FF2B5EF4-FFF2-40B4-BE49-F238E27FC236}">
                <a16:creationId xmlns:a16="http://schemas.microsoft.com/office/drawing/2014/main" id="{F9A0753F-4BDD-1B47-B547-FAB185419AC1}"/>
              </a:ext>
            </a:extLst>
          </p:cNvPr>
          <p:cNvGrpSpPr/>
          <p:nvPr/>
        </p:nvGrpSpPr>
        <p:grpSpPr>
          <a:xfrm>
            <a:off x="412775" y="1439335"/>
            <a:ext cx="11779225" cy="1870465"/>
            <a:chOff x="412775" y="4793449"/>
            <a:chExt cx="11779225" cy="1870465"/>
          </a:xfrm>
        </p:grpSpPr>
        <p:sp>
          <p:nvSpPr>
            <p:cNvPr id="16" name="Rectangle 15">
              <a:extLst>
                <a:ext uri="{FF2B5EF4-FFF2-40B4-BE49-F238E27FC236}">
                  <a16:creationId xmlns:a16="http://schemas.microsoft.com/office/drawing/2014/main" id="{7EF8B4C1-85BB-DB48-B37A-D530B4A53550}"/>
                </a:ext>
              </a:extLst>
            </p:cNvPr>
            <p:cNvSpPr/>
            <p:nvPr/>
          </p:nvSpPr>
          <p:spPr>
            <a:xfrm>
              <a:off x="412775" y="4793449"/>
              <a:ext cx="11371237" cy="1870465"/>
            </a:xfrm>
            <a:prstGeom prst="rect">
              <a:avLst/>
            </a:prstGeom>
            <a:solidFill>
              <a:schemeClr val="accent3"/>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7" name="Group 16">
              <a:extLst>
                <a:ext uri="{FF2B5EF4-FFF2-40B4-BE49-F238E27FC236}">
                  <a16:creationId xmlns:a16="http://schemas.microsoft.com/office/drawing/2014/main" id="{7F52A6C5-40E6-B143-8301-650EB00C136A}"/>
                </a:ext>
              </a:extLst>
            </p:cNvPr>
            <p:cNvGrpSpPr/>
            <p:nvPr/>
          </p:nvGrpSpPr>
          <p:grpSpPr>
            <a:xfrm>
              <a:off x="785960" y="4943298"/>
              <a:ext cx="11406040" cy="1692771"/>
              <a:chOff x="785960" y="4943298"/>
              <a:chExt cx="11406040" cy="1692771"/>
            </a:xfrm>
          </p:grpSpPr>
          <p:sp>
            <p:nvSpPr>
              <p:cNvPr id="18" name="TextBox 17">
                <a:extLst>
                  <a:ext uri="{FF2B5EF4-FFF2-40B4-BE49-F238E27FC236}">
                    <a16:creationId xmlns:a16="http://schemas.microsoft.com/office/drawing/2014/main" id="{2CEA1F95-E214-A74E-9489-49EB47E2F480}"/>
                  </a:ext>
                </a:extLst>
              </p:cNvPr>
              <p:cNvSpPr txBox="1"/>
              <p:nvPr/>
            </p:nvSpPr>
            <p:spPr>
              <a:xfrm>
                <a:off x="4283220" y="4943298"/>
                <a:ext cx="7908780" cy="1692771"/>
              </a:xfrm>
              <a:prstGeom prst="rect">
                <a:avLst/>
              </a:prstGeom>
              <a:noFill/>
            </p:spPr>
            <p:txBody>
              <a:bodyPr wrap="square" lIns="0" rtlCol="0" anchor="ctr" anchorCtr="0">
                <a:spAutoFit/>
              </a:bodyPr>
              <a:lstStyle/>
              <a:p>
                <a:r>
                  <a:rPr lang="en-US" altLang="en-US" sz="2400" b="1" dirty="0">
                    <a:solidFill>
                      <a:schemeClr val="bg2"/>
                    </a:solidFill>
                    <a:latin typeface="+mj-lt"/>
                    <a:ea typeface="Calibri" charset="0"/>
                    <a:cs typeface="Calibri" charset="0"/>
                  </a:rPr>
                  <a:t>for all exchanges with CERN, in particular to: </a:t>
                </a:r>
              </a:p>
              <a:p>
                <a:pPr marL="342900" indent="-342900">
                  <a:buFont typeface="Arial" charset="0"/>
                  <a:buChar char="•"/>
                </a:pPr>
                <a:r>
                  <a:rPr lang="en-US" altLang="en-US" sz="2000" dirty="0">
                    <a:solidFill>
                      <a:schemeClr val="bg2"/>
                    </a:solidFill>
                    <a:latin typeface="+mj-lt"/>
                    <a:ea typeface="Calibri" charset="0"/>
                    <a:cs typeface="Calibri" charset="0"/>
                  </a:rPr>
                  <a:t>Be visible for future opportunities </a:t>
                </a:r>
                <a:br>
                  <a:rPr lang="en-US" altLang="en-US" sz="2000" dirty="0">
                    <a:solidFill>
                      <a:schemeClr val="bg2"/>
                    </a:solidFill>
                    <a:latin typeface="+mj-lt"/>
                    <a:ea typeface="Calibri" charset="0"/>
                    <a:cs typeface="Calibri" charset="0"/>
                  </a:rPr>
                </a:br>
                <a:r>
                  <a:rPr lang="en-US" altLang="en-US" sz="2000" dirty="0">
                    <a:solidFill>
                      <a:schemeClr val="bg2"/>
                    </a:solidFill>
                    <a:latin typeface="+mj-lt"/>
                    <a:ea typeface="Calibri" charset="0"/>
                    <a:cs typeface="Calibri" charset="0"/>
                  </a:rPr>
                  <a:t>(with the procurement codes you have indicated), </a:t>
                </a:r>
              </a:p>
              <a:p>
                <a:pPr marL="342900" indent="-342900">
                  <a:buFont typeface="Arial" charset="0"/>
                  <a:buChar char="•"/>
                </a:pPr>
                <a:r>
                  <a:rPr lang="en-US" altLang="en-US" sz="2000" dirty="0">
                    <a:solidFill>
                      <a:schemeClr val="bg2"/>
                    </a:solidFill>
                    <a:latin typeface="+mj-lt"/>
                    <a:ea typeface="Calibri" charset="0"/>
                    <a:cs typeface="Calibri" charset="0"/>
                  </a:rPr>
                  <a:t>Receive and follow-up orders,</a:t>
                </a:r>
              </a:p>
              <a:p>
                <a:pPr marL="342900" indent="-342900">
                  <a:buFont typeface="Arial" charset="0"/>
                  <a:buChar char="•"/>
                </a:pPr>
                <a:r>
                  <a:rPr lang="en-US" altLang="en-US" sz="2000" dirty="0">
                    <a:solidFill>
                      <a:schemeClr val="bg2"/>
                    </a:solidFill>
                    <a:latin typeface="+mj-lt"/>
                    <a:ea typeface="Calibri" charset="0"/>
                    <a:cs typeface="Calibri" charset="0"/>
                  </a:rPr>
                  <a:t>Send invoices.</a:t>
                </a:r>
              </a:p>
            </p:txBody>
          </p:sp>
          <p:sp>
            <p:nvSpPr>
              <p:cNvPr id="19" name="TextBox 18">
                <a:extLst>
                  <a:ext uri="{FF2B5EF4-FFF2-40B4-BE49-F238E27FC236}">
                    <a16:creationId xmlns:a16="http://schemas.microsoft.com/office/drawing/2014/main" id="{E7AF73BD-C073-2741-A9A5-86BC5524C866}"/>
                  </a:ext>
                </a:extLst>
              </p:cNvPr>
              <p:cNvSpPr txBox="1"/>
              <p:nvPr/>
            </p:nvSpPr>
            <p:spPr>
              <a:xfrm>
                <a:off x="785960" y="5463430"/>
                <a:ext cx="2771480" cy="553998"/>
              </a:xfrm>
              <a:prstGeom prst="rect">
                <a:avLst/>
              </a:prstGeom>
              <a:noFill/>
            </p:spPr>
            <p:txBody>
              <a:bodyPr wrap="square" rtlCol="0">
                <a:spAutoFit/>
              </a:bodyPr>
              <a:lstStyle/>
              <a:p>
                <a:pPr algn="ctr"/>
                <a:r>
                  <a:rPr lang="en-US" sz="3000" b="1" dirty="0">
                    <a:solidFill>
                      <a:schemeClr val="bg1"/>
                    </a:solidFill>
                  </a:rPr>
                  <a:t>MANDATORY</a:t>
                </a:r>
              </a:p>
            </p:txBody>
          </p:sp>
        </p:grpSp>
      </p:grpSp>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t="987"/>
          <a:stretch/>
        </p:blipFill>
        <p:spPr>
          <a:xfrm>
            <a:off x="4268788" y="3655030"/>
            <a:ext cx="7517422" cy="2389187"/>
          </a:xfrm>
          <a:prstGeom prst="rect">
            <a:avLst/>
          </a:prstGeom>
          <a:ln>
            <a:noFill/>
          </a:ln>
        </p:spPr>
      </p:pic>
      <p:sp>
        <p:nvSpPr>
          <p:cNvPr id="11" name="Rectangle 10">
            <a:extLst>
              <a:ext uri="{FF2B5EF4-FFF2-40B4-BE49-F238E27FC236}">
                <a16:creationId xmlns:a16="http://schemas.microsoft.com/office/drawing/2014/main" id="{76A76111-A9D9-0C46-970E-87203F46212F}"/>
              </a:ext>
            </a:extLst>
          </p:cNvPr>
          <p:cNvSpPr/>
          <p:nvPr/>
        </p:nvSpPr>
        <p:spPr>
          <a:xfrm>
            <a:off x="4254476" y="3666899"/>
            <a:ext cx="7529537" cy="2376486"/>
          </a:xfrm>
          <a:prstGeom prst="rect">
            <a:avLst/>
          </a:prstGeom>
          <a:noFill/>
          <a:ln>
            <a:solidFill>
              <a:schemeClr val="accent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3" name="Group 12">
            <a:extLst>
              <a:ext uri="{FF2B5EF4-FFF2-40B4-BE49-F238E27FC236}">
                <a16:creationId xmlns:a16="http://schemas.microsoft.com/office/drawing/2014/main" id="{2E02EF2C-2F82-B64E-AA38-5290D68C439C}"/>
              </a:ext>
            </a:extLst>
          </p:cNvPr>
          <p:cNvGrpSpPr/>
          <p:nvPr/>
        </p:nvGrpSpPr>
        <p:grpSpPr>
          <a:xfrm>
            <a:off x="-1" y="0"/>
            <a:ext cx="12187669" cy="98854"/>
            <a:chOff x="-1" y="0"/>
            <a:chExt cx="12187669" cy="98854"/>
          </a:xfrm>
        </p:grpSpPr>
        <p:sp>
          <p:nvSpPr>
            <p:cNvPr id="14" name="Rectangle 13">
              <a:extLst>
                <a:ext uri="{FF2B5EF4-FFF2-40B4-BE49-F238E27FC236}">
                  <a16:creationId xmlns:a16="http://schemas.microsoft.com/office/drawing/2014/main" id="{31AD4510-ABCB-A546-822C-BA4BF96936C4}"/>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947C489F-386E-3944-ABC4-3BF2F7113875}"/>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B3A4BDC9-1654-9D46-9730-9E7BE1825E1E}"/>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B9E089D0-6DEC-6149-9373-981A4950CC70}"/>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BFC65B7E-3345-934D-B5FD-B79DCDA4AD0E}"/>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4986E3B2-2E8F-7941-AAEA-3C2897642264}"/>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103016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FEE683DB-1868-DB4C-8988-CB9FA22A8DE8}"/>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3658"/>
            <a:ext cx="12192000" cy="6351588"/>
          </a:xfrm>
        </p:spPr>
      </p:pic>
      <p:sp>
        <p:nvSpPr>
          <p:cNvPr id="8" name="Rectangle 7">
            <a:extLst>
              <a:ext uri="{FF2B5EF4-FFF2-40B4-BE49-F238E27FC236}">
                <a16:creationId xmlns:a16="http://schemas.microsoft.com/office/drawing/2014/main" id="{FEFCC37A-3974-3F4D-821B-7EE7260498D6}"/>
              </a:ext>
            </a:extLst>
          </p:cNvPr>
          <p:cNvSpPr/>
          <p:nvPr/>
        </p:nvSpPr>
        <p:spPr>
          <a:xfrm>
            <a:off x="7928407" y="9205"/>
            <a:ext cx="4259262" cy="6350851"/>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83DF000-D2C7-0B4C-BC01-60A9ED6C548D}"/>
              </a:ext>
            </a:extLst>
          </p:cNvPr>
          <p:cNvSpPr>
            <a:spLocks noGrp="1"/>
          </p:cNvSpPr>
          <p:nvPr>
            <p:ph idx="1"/>
          </p:nvPr>
        </p:nvSpPr>
        <p:spPr>
          <a:xfrm>
            <a:off x="8080400" y="1378482"/>
            <a:ext cx="3708400" cy="4608512"/>
          </a:xfrm>
        </p:spPr>
        <p:txBody>
          <a:bodyPr/>
          <a:lstStyle/>
          <a:p>
            <a:r>
              <a:rPr lang="en-US" dirty="0"/>
              <a:t>Introduction</a:t>
            </a:r>
          </a:p>
          <a:p>
            <a:r>
              <a:rPr lang="en-US" dirty="0"/>
              <a:t>Statistics and What We Buy</a:t>
            </a:r>
          </a:p>
          <a:p>
            <a:r>
              <a:rPr lang="en-US" dirty="0"/>
              <a:t>Procurement @ CERN - the rules</a:t>
            </a:r>
          </a:p>
          <a:p>
            <a:r>
              <a:rPr lang="en-US" dirty="0"/>
              <a:t>Impact of Doing Business With CERN</a:t>
            </a:r>
          </a:p>
          <a:p>
            <a:r>
              <a:rPr lang="en-US" dirty="0"/>
              <a:t>Procurement Website and Info Resources</a:t>
            </a:r>
          </a:p>
          <a:p>
            <a:endParaRPr lang="en-US" dirty="0"/>
          </a:p>
        </p:txBody>
      </p:sp>
      <p:sp>
        <p:nvSpPr>
          <p:cNvPr id="4" name="Title 3">
            <a:extLst>
              <a:ext uri="{FF2B5EF4-FFF2-40B4-BE49-F238E27FC236}">
                <a16:creationId xmlns:a16="http://schemas.microsoft.com/office/drawing/2014/main" id="{07C7AA44-3B72-F141-83E5-B92055FA1591}"/>
              </a:ext>
            </a:extLst>
          </p:cNvPr>
          <p:cNvSpPr>
            <a:spLocks noGrp="1"/>
          </p:cNvSpPr>
          <p:nvPr>
            <p:ph type="title"/>
          </p:nvPr>
        </p:nvSpPr>
        <p:spPr/>
        <p:txBody>
          <a:bodyPr/>
          <a:lstStyle/>
          <a:p>
            <a:r>
              <a:rPr lang="en-US" sz="2800" dirty="0"/>
              <a:t>AGENDA</a:t>
            </a:r>
          </a:p>
        </p:txBody>
      </p:sp>
      <p:sp>
        <p:nvSpPr>
          <p:cNvPr id="5" name="Date Placeholder 4">
            <a:extLst>
              <a:ext uri="{FF2B5EF4-FFF2-40B4-BE49-F238E27FC236}">
                <a16:creationId xmlns:a16="http://schemas.microsoft.com/office/drawing/2014/main" id="{BCF07318-EF38-5A4E-919B-49000D7AE5B6}"/>
              </a:ext>
            </a:extLst>
          </p:cNvPr>
          <p:cNvSpPr>
            <a:spLocks noGrp="1"/>
          </p:cNvSpPr>
          <p:nvPr>
            <p:ph type="dt" sz="half" idx="14"/>
          </p:nvPr>
        </p:nvSpPr>
        <p:spPr>
          <a:xfrm>
            <a:off x="3485228" y="6350851"/>
            <a:ext cx="631160" cy="365125"/>
          </a:xfrm>
        </p:spPr>
        <p:txBody>
          <a:bodyPr/>
          <a:lstStyle/>
          <a:p>
            <a:fld id="{FBBA42B6-32C9-46C8-95E9-6DFFFFE8C9B5}" type="datetime1">
              <a:rPr lang="en-US" smtClean="0"/>
              <a:t>6/24/2025</a:t>
            </a:fld>
            <a:endParaRPr lang="en-US" dirty="0"/>
          </a:p>
        </p:txBody>
      </p:sp>
      <p:sp>
        <p:nvSpPr>
          <p:cNvPr id="6" name="Footer Placeholder 5">
            <a:extLst>
              <a:ext uri="{FF2B5EF4-FFF2-40B4-BE49-F238E27FC236}">
                <a16:creationId xmlns:a16="http://schemas.microsoft.com/office/drawing/2014/main" id="{50A56DEF-4CFF-CA4E-88EA-D9D3BC7BFBD2}"/>
              </a:ext>
            </a:extLst>
          </p:cNvPr>
          <p:cNvSpPr>
            <a:spLocks noGrp="1"/>
          </p:cNvSpPr>
          <p:nvPr>
            <p:ph type="ftr" sz="quarter" idx="15"/>
          </p:nvPr>
        </p:nvSpPr>
        <p:spPr>
          <a:xfrm>
            <a:off x="4259262" y="6356350"/>
            <a:ext cx="6572221" cy="365125"/>
          </a:xfrm>
        </p:spPr>
        <p:txBody>
          <a:bodyPr/>
          <a:lstStyle/>
          <a:p>
            <a:r>
              <a:rPr lang="en-GB"/>
              <a:t>CERN Industry Webinar</a:t>
            </a:r>
            <a:endParaRPr lang="en-US" dirty="0"/>
          </a:p>
        </p:txBody>
      </p:sp>
      <p:sp>
        <p:nvSpPr>
          <p:cNvPr id="7" name="Slide Number Placeholder 6">
            <a:extLst>
              <a:ext uri="{FF2B5EF4-FFF2-40B4-BE49-F238E27FC236}">
                <a16:creationId xmlns:a16="http://schemas.microsoft.com/office/drawing/2014/main" id="{F64288E2-D5F8-AC40-8C7F-C23722B3A9E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4</a:t>
            </a:fld>
            <a:endParaRPr lang="en-US" dirty="0"/>
          </a:p>
        </p:txBody>
      </p:sp>
      <p:grpSp>
        <p:nvGrpSpPr>
          <p:cNvPr id="17" name="Group 16">
            <a:extLst>
              <a:ext uri="{FF2B5EF4-FFF2-40B4-BE49-F238E27FC236}">
                <a16:creationId xmlns:a16="http://schemas.microsoft.com/office/drawing/2014/main" id="{C85CF9B4-C22C-F84A-9B59-970EA89E7DCA}"/>
              </a:ext>
            </a:extLst>
          </p:cNvPr>
          <p:cNvGrpSpPr/>
          <p:nvPr/>
        </p:nvGrpSpPr>
        <p:grpSpPr>
          <a:xfrm>
            <a:off x="0" y="3363"/>
            <a:ext cx="12187669" cy="98854"/>
            <a:chOff x="-1" y="0"/>
            <a:chExt cx="12187669" cy="98854"/>
          </a:xfrm>
        </p:grpSpPr>
        <p:sp>
          <p:nvSpPr>
            <p:cNvPr id="18" name="Rectangle 17">
              <a:extLst>
                <a:ext uri="{FF2B5EF4-FFF2-40B4-BE49-F238E27FC236}">
                  <a16:creationId xmlns:a16="http://schemas.microsoft.com/office/drawing/2014/main" id="{03F23B86-9E53-9840-9DD5-FD129824426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060689B2-DCDD-F142-B3CF-F2E2F1E8B860}"/>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C637DF67-6A4C-9F4E-AF64-5722B4E6EC3B}"/>
                </a:ext>
              </a:extLst>
            </p:cNvPr>
            <p:cNvSpPr/>
            <p:nvPr/>
          </p:nvSpPr>
          <p:spPr>
            <a:xfrm>
              <a:off x="367129" y="0"/>
              <a:ext cx="1906846" cy="98854"/>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A3AE3E0E-E1D3-0043-A936-D08EA1DE6C6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0E05BB24-65F9-7E4E-8DAF-1A31194C2424}"/>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0768F728-84B3-5A46-BA15-27A39A60E453}"/>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5609049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EAFDA-CDD9-A708-D205-E1A910D413D5}"/>
            </a:ext>
          </a:extLst>
        </p:cNvPr>
        <p:cNvGrpSpPr/>
        <p:nvPr/>
      </p:nvGrpSpPr>
      <p:grpSpPr>
        <a:xfrm>
          <a:off x="0" y="0"/>
          <a:ext cx="0" cy="0"/>
          <a:chOff x="0" y="0"/>
          <a:chExt cx="0" cy="0"/>
        </a:xfrm>
      </p:grpSpPr>
      <p:sp>
        <p:nvSpPr>
          <p:cNvPr id="5" name="Date Placeholder 4">
            <a:extLst>
              <a:ext uri="{FF2B5EF4-FFF2-40B4-BE49-F238E27FC236}">
                <a16:creationId xmlns:a16="http://schemas.microsoft.com/office/drawing/2014/main" id="{0B489282-0451-41C0-63DC-B2A366986395}"/>
              </a:ext>
            </a:extLst>
          </p:cNvPr>
          <p:cNvSpPr>
            <a:spLocks noGrp="1"/>
          </p:cNvSpPr>
          <p:nvPr>
            <p:ph type="dt" sz="half" idx="14"/>
          </p:nvPr>
        </p:nvSpPr>
        <p:spPr>
          <a:xfrm>
            <a:off x="3485228" y="6350851"/>
            <a:ext cx="631160" cy="365125"/>
          </a:xfrm>
        </p:spPr>
        <p:txBody>
          <a:bodyPr/>
          <a:lstStyle/>
          <a:p>
            <a:fld id="{09EC585F-C92F-4889-862F-E2C08F754C1A}" type="datetime1">
              <a:rPr lang="en-US" smtClean="0"/>
              <a:t>6/24/2025</a:t>
            </a:fld>
            <a:endParaRPr lang="en-US" dirty="0"/>
          </a:p>
        </p:txBody>
      </p:sp>
      <p:sp>
        <p:nvSpPr>
          <p:cNvPr id="6" name="Footer Placeholder 5">
            <a:extLst>
              <a:ext uri="{FF2B5EF4-FFF2-40B4-BE49-F238E27FC236}">
                <a16:creationId xmlns:a16="http://schemas.microsoft.com/office/drawing/2014/main" id="{2468A620-44B7-D8E4-6E4F-CCEA2108FB98}"/>
              </a:ext>
            </a:extLst>
          </p:cNvPr>
          <p:cNvSpPr>
            <a:spLocks noGrp="1"/>
          </p:cNvSpPr>
          <p:nvPr>
            <p:ph type="ftr" sz="quarter" idx="15"/>
          </p:nvPr>
        </p:nvSpPr>
        <p:spPr>
          <a:xfrm>
            <a:off x="4259262" y="6356350"/>
            <a:ext cx="6572221" cy="365125"/>
          </a:xfrm>
        </p:spPr>
        <p:txBody>
          <a:bodyPr/>
          <a:lstStyle/>
          <a:p>
            <a:r>
              <a:rPr lang="en-GB"/>
              <a:t>CERN Industry Webinar</a:t>
            </a:r>
            <a:endParaRPr lang="en-US" dirty="0"/>
          </a:p>
        </p:txBody>
      </p:sp>
      <p:sp>
        <p:nvSpPr>
          <p:cNvPr id="7" name="Slide Number Placeholder 6">
            <a:extLst>
              <a:ext uri="{FF2B5EF4-FFF2-40B4-BE49-F238E27FC236}">
                <a16:creationId xmlns:a16="http://schemas.microsoft.com/office/drawing/2014/main" id="{553AF560-E21A-4116-27BD-EF9E82866446}"/>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40</a:t>
            </a:fld>
            <a:endParaRPr lang="en-US" dirty="0"/>
          </a:p>
        </p:txBody>
      </p:sp>
      <p:sp>
        <p:nvSpPr>
          <p:cNvPr id="10" name="Title 1">
            <a:extLst>
              <a:ext uri="{FF2B5EF4-FFF2-40B4-BE49-F238E27FC236}">
                <a16:creationId xmlns:a16="http://schemas.microsoft.com/office/drawing/2014/main" id="{12BBAEB4-D9F3-029B-9F03-B54373BAE69A}"/>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r>
              <a:rPr lang="fr-CH" altLang="en-US" dirty="0">
                <a:solidFill>
                  <a:schemeClr val="accent1"/>
                </a:solidFill>
              </a:rPr>
              <a:t>Look for </a:t>
            </a:r>
            <a:r>
              <a:rPr lang="fr-CH" altLang="en-US" dirty="0" err="1">
                <a:solidFill>
                  <a:schemeClr val="accent1"/>
                </a:solidFill>
              </a:rPr>
              <a:t>potential</a:t>
            </a:r>
            <a:r>
              <a:rPr lang="fr-CH" altLang="en-US" dirty="0">
                <a:solidFill>
                  <a:schemeClr val="accent1"/>
                </a:solidFill>
              </a:rPr>
              <a:t> </a:t>
            </a:r>
            <a:r>
              <a:rPr lang="fr-CH" altLang="en-US" dirty="0" err="1">
                <a:solidFill>
                  <a:schemeClr val="accent1"/>
                </a:solidFill>
              </a:rPr>
              <a:t>partners</a:t>
            </a:r>
            <a:endParaRPr lang="fr-CH" altLang="en-US" dirty="0">
              <a:solidFill>
                <a:schemeClr val="accent1"/>
              </a:solidFill>
            </a:endParaRPr>
          </a:p>
          <a:p>
            <a:r>
              <a:rPr lang="en-US" sz="1200" dirty="0">
                <a:hlinkClick r:id="rId3"/>
              </a:rPr>
              <a:t>https://dir-ext-prod.cern.ch/pentaho/api/repos/%3Apublic%3ASupplier%20Database%3ADashboard.wcdf/generatedContent</a:t>
            </a:r>
            <a:endParaRPr lang="en-GB" altLang="en-US" sz="2300" dirty="0"/>
          </a:p>
          <a:p>
            <a:endParaRPr lang="en-US" sz="2400" dirty="0">
              <a:solidFill>
                <a:schemeClr val="tx1"/>
              </a:solidFill>
            </a:endParaRPr>
          </a:p>
        </p:txBody>
      </p:sp>
      <p:grpSp>
        <p:nvGrpSpPr>
          <p:cNvPr id="13" name="Group 12">
            <a:extLst>
              <a:ext uri="{FF2B5EF4-FFF2-40B4-BE49-F238E27FC236}">
                <a16:creationId xmlns:a16="http://schemas.microsoft.com/office/drawing/2014/main" id="{B50B1D95-F2DE-21AB-D9BF-AA97C0D0566E}"/>
              </a:ext>
            </a:extLst>
          </p:cNvPr>
          <p:cNvGrpSpPr/>
          <p:nvPr/>
        </p:nvGrpSpPr>
        <p:grpSpPr>
          <a:xfrm>
            <a:off x="-1" y="0"/>
            <a:ext cx="12187669" cy="98854"/>
            <a:chOff x="-1" y="0"/>
            <a:chExt cx="12187669" cy="98854"/>
          </a:xfrm>
        </p:grpSpPr>
        <p:sp>
          <p:nvSpPr>
            <p:cNvPr id="14" name="Rectangle 13">
              <a:extLst>
                <a:ext uri="{FF2B5EF4-FFF2-40B4-BE49-F238E27FC236}">
                  <a16:creationId xmlns:a16="http://schemas.microsoft.com/office/drawing/2014/main" id="{36871035-C2AB-E6E2-8AC9-35A6B12AFA2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A1C1A194-1E1B-EF98-5428-326382B6CBF3}"/>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6787A7EA-8408-6475-5410-FF54D1A3D1EC}"/>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A1C6B2C5-A44B-0E34-DACF-AC3BAFF22B0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A28DDD87-E35A-06C4-8EC5-D5B646DBF3DC}"/>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7D0A63CE-72CF-7755-D03D-A79B2F753D87}"/>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4" name="Picture 3">
            <a:extLst>
              <a:ext uri="{FF2B5EF4-FFF2-40B4-BE49-F238E27FC236}">
                <a16:creationId xmlns:a16="http://schemas.microsoft.com/office/drawing/2014/main" id="{8ED46B88-D1C3-732E-88D1-490DC33FF6EA}"/>
              </a:ext>
            </a:extLst>
          </p:cNvPr>
          <p:cNvPicPr>
            <a:picLocks noChangeAspect="1"/>
          </p:cNvPicPr>
          <p:nvPr/>
        </p:nvPicPr>
        <p:blipFill>
          <a:blip r:embed="rId4"/>
          <a:stretch>
            <a:fillRect/>
          </a:stretch>
        </p:blipFill>
        <p:spPr>
          <a:xfrm>
            <a:off x="3499185" y="1439335"/>
            <a:ext cx="5144203" cy="5168680"/>
          </a:xfrm>
          <a:prstGeom prst="rect">
            <a:avLst/>
          </a:prstGeom>
        </p:spPr>
      </p:pic>
    </p:spTree>
    <p:extLst>
      <p:ext uri="{BB962C8B-B14F-4D97-AF65-F5344CB8AC3E}">
        <p14:creationId xmlns:p14="http://schemas.microsoft.com/office/powerpoint/2010/main" val="30129640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6925" y="1043959"/>
            <a:ext cx="4680940" cy="5014308"/>
          </a:xfrm>
        </p:spPr>
        <p:txBody>
          <a:bodyPr/>
          <a:lstStyle/>
          <a:p>
            <a:r>
              <a:rPr lang="en-US" sz="2400" dirty="0">
                <a:solidFill>
                  <a:schemeClr val="accent3"/>
                </a:solidFill>
              </a:rPr>
              <a:t>ILO: Industrial Liaison Officer</a:t>
            </a:r>
          </a:p>
          <a:p>
            <a:pPr marL="342900" indent="-342900" fontAlgn="base">
              <a:buFont typeface="Arial" charset="0"/>
              <a:buChar char="•"/>
            </a:pPr>
            <a:r>
              <a:rPr lang="en-US" dirty="0"/>
              <a:t>Who to contact in your Country</a:t>
            </a:r>
          </a:p>
          <a:p>
            <a:pPr marL="324000" lvl="2" indent="0" fontAlgn="base">
              <a:buNone/>
            </a:pPr>
            <a:endParaRPr lang="en-US" dirty="0"/>
          </a:p>
          <a:p>
            <a:pPr marL="324000" lvl="2" indent="0" fontAlgn="base">
              <a:buNone/>
            </a:pPr>
            <a:r>
              <a:rPr lang="en-US" sz="2000" dirty="0"/>
              <a:t>Industrial Liaison Officers</a:t>
            </a:r>
            <a:r>
              <a:rPr lang="en-US" sz="2000" b="0" dirty="0"/>
              <a:t> (ILO's) are appointed by CERN's Member States to facilitate the flow of communication between CERN and its suppliers. ILO's can provide advice on the opportunities available for doing business with CERN and the support available to firms </a:t>
            </a:r>
            <a:br>
              <a:rPr lang="en-US" sz="2000" b="0" dirty="0"/>
            </a:br>
            <a:r>
              <a:rPr lang="en-US" sz="2000" b="0" dirty="0"/>
              <a:t>in their local regions.</a:t>
            </a:r>
            <a:endParaRPr lang="en-US" sz="2000" dirty="0"/>
          </a:p>
        </p:txBody>
      </p:sp>
      <p:sp>
        <p:nvSpPr>
          <p:cNvPr id="3" name="Title 2"/>
          <p:cNvSpPr>
            <a:spLocks noGrp="1"/>
          </p:cNvSpPr>
          <p:nvPr>
            <p:ph type="title"/>
          </p:nvPr>
        </p:nvSpPr>
        <p:spPr/>
        <p:txBody>
          <a:bodyPr/>
          <a:lstStyle/>
          <a:p>
            <a:r>
              <a:rPr lang="en-US" altLang="en-US" dirty="0">
                <a:ea typeface="Calibri" charset="0"/>
                <a:cs typeface="Calibri" charset="0"/>
              </a:rPr>
              <a:t>Contact in your country</a:t>
            </a:r>
            <a:endParaRPr lang="en-US" dirty="0"/>
          </a:p>
        </p:txBody>
      </p:sp>
      <p:sp>
        <p:nvSpPr>
          <p:cNvPr id="4" name="Date Placeholder 3"/>
          <p:cNvSpPr>
            <a:spLocks noGrp="1"/>
          </p:cNvSpPr>
          <p:nvPr>
            <p:ph type="dt" sz="half" idx="10"/>
          </p:nvPr>
        </p:nvSpPr>
        <p:spPr/>
        <p:txBody>
          <a:bodyPr/>
          <a:lstStyle/>
          <a:p>
            <a:fld id="{16747EAC-D047-4EC7-8D89-755051A42FF7}" type="datetime1">
              <a:rPr lang="en-US" smtClean="0"/>
              <a:t>6/24/2025</a:t>
            </a:fld>
            <a:endParaRPr lang="en-US" dirty="0"/>
          </a:p>
        </p:txBody>
      </p:sp>
      <p:sp>
        <p:nvSpPr>
          <p:cNvPr id="5" name="Footer Placeholder 4"/>
          <p:cNvSpPr>
            <a:spLocks noGrp="1"/>
          </p:cNvSpPr>
          <p:nvPr>
            <p:ph type="ftr" sz="quarter" idx="11"/>
          </p:nvPr>
        </p:nvSpPr>
        <p:spPr/>
        <p:txBody>
          <a:bodyPr/>
          <a:lstStyle/>
          <a:p>
            <a:r>
              <a:rPr lang="en-GB"/>
              <a:t>CERN Industry Webinar</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41</a:t>
            </a:fld>
            <a:endParaRPr lang="en-US" dirty="0"/>
          </a:p>
        </p:txBody>
      </p:sp>
      <p:grpSp>
        <p:nvGrpSpPr>
          <p:cNvPr id="8" name="Group 7">
            <a:extLst>
              <a:ext uri="{FF2B5EF4-FFF2-40B4-BE49-F238E27FC236}">
                <a16:creationId xmlns:a16="http://schemas.microsoft.com/office/drawing/2014/main" id="{7D899763-6AFE-5E4A-A3B9-C38D160328A2}"/>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4EEECCAE-56C9-974F-BF54-70F268A3D05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D6ABEEA2-480D-A347-8C69-D57EFB7BB1B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C33D5CEA-B260-8D4B-A504-17E1470697F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51282B4-670F-0D49-A27F-6C4FE6AC48D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E2C4E6F1-34AC-F847-8555-E9CE21F8831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78A216A-13AF-B940-9271-DBE9D362CCA0}"/>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15" name="Picture 14">
            <a:extLst>
              <a:ext uri="{FF2B5EF4-FFF2-40B4-BE49-F238E27FC236}">
                <a16:creationId xmlns:a16="http://schemas.microsoft.com/office/drawing/2014/main" id="{1159326C-46BA-3596-8454-BFBB7CF65870}"/>
              </a:ext>
            </a:extLst>
          </p:cNvPr>
          <p:cNvPicPr>
            <a:picLocks noChangeAspect="1"/>
          </p:cNvPicPr>
          <p:nvPr/>
        </p:nvPicPr>
        <p:blipFill>
          <a:blip r:embed="rId2"/>
          <a:stretch>
            <a:fillRect/>
          </a:stretch>
        </p:blipFill>
        <p:spPr>
          <a:xfrm>
            <a:off x="6116500" y="462761"/>
            <a:ext cx="5696450" cy="5529682"/>
          </a:xfrm>
          <a:prstGeom prst="rect">
            <a:avLst/>
          </a:prstGeom>
        </p:spPr>
      </p:pic>
    </p:spTree>
    <p:extLst>
      <p:ext uri="{BB962C8B-B14F-4D97-AF65-F5344CB8AC3E}">
        <p14:creationId xmlns:p14="http://schemas.microsoft.com/office/powerpoint/2010/main" val="14122064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65481D-50B4-1BD5-0C36-2C81A996124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CB7C169-4FB5-A788-3739-6D160EFB3B8D}"/>
              </a:ext>
            </a:extLst>
          </p:cNvPr>
          <p:cNvSpPr>
            <a:spLocks noGrp="1"/>
          </p:cNvSpPr>
          <p:nvPr>
            <p:ph type="title"/>
          </p:nvPr>
        </p:nvSpPr>
        <p:spPr/>
        <p:txBody>
          <a:bodyPr/>
          <a:lstStyle/>
          <a:p>
            <a:r>
              <a:rPr lang="en-US" altLang="en-US" dirty="0">
                <a:ea typeface="Calibri" charset="0"/>
                <a:cs typeface="Calibri" charset="0"/>
              </a:rPr>
              <a:t>Follow us on LinkedIn – ‘Business with CERN’</a:t>
            </a:r>
            <a:endParaRPr lang="en-US" dirty="0"/>
          </a:p>
        </p:txBody>
      </p:sp>
      <p:sp>
        <p:nvSpPr>
          <p:cNvPr id="4" name="Date Placeholder 3">
            <a:extLst>
              <a:ext uri="{FF2B5EF4-FFF2-40B4-BE49-F238E27FC236}">
                <a16:creationId xmlns:a16="http://schemas.microsoft.com/office/drawing/2014/main" id="{047F0C3A-B28F-F667-E480-C8BEE12999B3}"/>
              </a:ext>
            </a:extLst>
          </p:cNvPr>
          <p:cNvSpPr>
            <a:spLocks noGrp="1"/>
          </p:cNvSpPr>
          <p:nvPr>
            <p:ph type="dt" sz="half" idx="10"/>
          </p:nvPr>
        </p:nvSpPr>
        <p:spPr/>
        <p:txBody>
          <a:bodyPr/>
          <a:lstStyle/>
          <a:p>
            <a:fld id="{B05B4703-C1C1-4576-B523-C6401F6610D9}" type="datetime1">
              <a:rPr lang="en-US" smtClean="0"/>
              <a:t>6/24/2025</a:t>
            </a:fld>
            <a:endParaRPr lang="en-US" dirty="0"/>
          </a:p>
        </p:txBody>
      </p:sp>
      <p:sp>
        <p:nvSpPr>
          <p:cNvPr id="5" name="Footer Placeholder 4">
            <a:extLst>
              <a:ext uri="{FF2B5EF4-FFF2-40B4-BE49-F238E27FC236}">
                <a16:creationId xmlns:a16="http://schemas.microsoft.com/office/drawing/2014/main" id="{F7221400-3036-3280-5563-54852D07C0E7}"/>
              </a:ext>
            </a:extLst>
          </p:cNvPr>
          <p:cNvSpPr>
            <a:spLocks noGrp="1"/>
          </p:cNvSpPr>
          <p:nvPr>
            <p:ph type="ftr" sz="quarter" idx="11"/>
          </p:nvPr>
        </p:nvSpPr>
        <p:spPr/>
        <p:txBody>
          <a:bodyPr/>
          <a:lstStyle/>
          <a:p>
            <a:r>
              <a:rPr lang="en-GB"/>
              <a:t>CERN Industry Webinar</a:t>
            </a:r>
            <a:endParaRPr lang="en-US" dirty="0"/>
          </a:p>
        </p:txBody>
      </p:sp>
      <p:sp>
        <p:nvSpPr>
          <p:cNvPr id="6" name="Slide Number Placeholder 5">
            <a:extLst>
              <a:ext uri="{FF2B5EF4-FFF2-40B4-BE49-F238E27FC236}">
                <a16:creationId xmlns:a16="http://schemas.microsoft.com/office/drawing/2014/main" id="{90D1044B-8013-8C22-34B4-25BF7BE0210F}"/>
              </a:ext>
            </a:extLst>
          </p:cNvPr>
          <p:cNvSpPr>
            <a:spLocks noGrp="1"/>
          </p:cNvSpPr>
          <p:nvPr>
            <p:ph type="sldNum" sz="quarter" idx="12"/>
          </p:nvPr>
        </p:nvSpPr>
        <p:spPr/>
        <p:txBody>
          <a:bodyPr/>
          <a:lstStyle/>
          <a:p>
            <a:fld id="{36B5EA5A-BC32-A742-B11B-8E7414D5B535}" type="slidenum">
              <a:rPr lang="en-US" smtClean="0"/>
              <a:pPr/>
              <a:t>42</a:t>
            </a:fld>
            <a:endParaRPr lang="en-US" dirty="0"/>
          </a:p>
        </p:txBody>
      </p:sp>
      <p:grpSp>
        <p:nvGrpSpPr>
          <p:cNvPr id="8" name="Group 7">
            <a:extLst>
              <a:ext uri="{FF2B5EF4-FFF2-40B4-BE49-F238E27FC236}">
                <a16:creationId xmlns:a16="http://schemas.microsoft.com/office/drawing/2014/main" id="{DD988C28-6FC7-3AA5-663D-E7E616238FDA}"/>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6107FAB9-5839-BF71-2C94-6B0FF86E7C2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DF01FFB2-0688-743A-86BC-DCA433AE7BE5}"/>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5898561E-55BA-2259-0D1E-FFB6300E1C4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3840D4C-584A-CB40-C016-0CCC92E4F180}"/>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B46D107C-A986-AC89-F06E-C2458FCFAE7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48CF2197-48A3-AF61-C3C3-BC92E2418609}"/>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18" name="Picture 17">
            <a:extLst>
              <a:ext uri="{FF2B5EF4-FFF2-40B4-BE49-F238E27FC236}">
                <a16:creationId xmlns:a16="http://schemas.microsoft.com/office/drawing/2014/main" id="{BF59EDA5-2A1F-098B-6A53-37C077CAD204}"/>
              </a:ext>
            </a:extLst>
          </p:cNvPr>
          <p:cNvPicPr>
            <a:picLocks noChangeAspect="1"/>
          </p:cNvPicPr>
          <p:nvPr/>
        </p:nvPicPr>
        <p:blipFill>
          <a:blip r:embed="rId2"/>
          <a:stretch>
            <a:fillRect/>
          </a:stretch>
        </p:blipFill>
        <p:spPr>
          <a:xfrm>
            <a:off x="1839821" y="1238137"/>
            <a:ext cx="3684673" cy="4597513"/>
          </a:xfrm>
          <a:prstGeom prst="rect">
            <a:avLst/>
          </a:prstGeom>
        </p:spPr>
      </p:pic>
      <p:sp>
        <p:nvSpPr>
          <p:cNvPr id="2" name="TextBox 1">
            <a:extLst>
              <a:ext uri="{FF2B5EF4-FFF2-40B4-BE49-F238E27FC236}">
                <a16:creationId xmlns:a16="http://schemas.microsoft.com/office/drawing/2014/main" id="{38842BFF-0379-6CF0-5B03-FF879C2C5857}"/>
              </a:ext>
            </a:extLst>
          </p:cNvPr>
          <p:cNvSpPr txBox="1"/>
          <p:nvPr/>
        </p:nvSpPr>
        <p:spPr>
          <a:xfrm>
            <a:off x="6373020" y="2600755"/>
            <a:ext cx="4562467" cy="2031325"/>
          </a:xfrm>
          <a:prstGeom prst="rect">
            <a:avLst/>
          </a:prstGeom>
          <a:noFill/>
        </p:spPr>
        <p:txBody>
          <a:bodyPr wrap="square" rtlCol="0">
            <a:spAutoFit/>
          </a:bodyPr>
          <a:lstStyle/>
          <a:p>
            <a:pPr marL="285750" indent="-285750">
              <a:buFontTx/>
              <a:buChar char="-"/>
            </a:pPr>
            <a:r>
              <a:rPr lang="en-GB" b="1" dirty="0"/>
              <a:t>Selected forthcoming opportunities</a:t>
            </a:r>
          </a:p>
          <a:p>
            <a:pPr marL="285750" indent="-285750">
              <a:buFontTx/>
              <a:buChar char="-"/>
            </a:pPr>
            <a:endParaRPr lang="en-GB" b="1" dirty="0"/>
          </a:p>
          <a:p>
            <a:pPr marL="285750" indent="-285750">
              <a:buFontTx/>
              <a:buChar char="-"/>
            </a:pPr>
            <a:r>
              <a:rPr lang="en-GB" b="1" dirty="0"/>
              <a:t>News on events and webinars</a:t>
            </a:r>
          </a:p>
          <a:p>
            <a:pPr marL="285750" indent="-285750">
              <a:buFontTx/>
              <a:buChar char="-"/>
            </a:pPr>
            <a:endParaRPr lang="en-GB" b="1" dirty="0"/>
          </a:p>
          <a:p>
            <a:pPr marL="285750" indent="-285750">
              <a:buFontTx/>
              <a:buChar char="-"/>
            </a:pPr>
            <a:r>
              <a:rPr lang="en-GB" b="1" dirty="0"/>
              <a:t>Tips on how to engage with CERN </a:t>
            </a:r>
          </a:p>
          <a:p>
            <a:pPr marL="285750" indent="-285750">
              <a:buFontTx/>
              <a:buChar char="-"/>
            </a:pPr>
            <a:endParaRPr lang="en-GB" b="1" dirty="0"/>
          </a:p>
          <a:p>
            <a:pPr marL="285750" indent="-285750">
              <a:buFontTx/>
              <a:buChar char="-"/>
            </a:pPr>
            <a:r>
              <a:rPr lang="en-GB" b="1" dirty="0"/>
              <a:t>Success stories</a:t>
            </a:r>
          </a:p>
        </p:txBody>
      </p:sp>
    </p:spTree>
    <p:extLst>
      <p:ext uri="{BB962C8B-B14F-4D97-AF65-F5344CB8AC3E}">
        <p14:creationId xmlns:p14="http://schemas.microsoft.com/office/powerpoint/2010/main" val="25135587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24CE7C6-9095-0B4E-BE10-F23315D08569}"/>
              </a:ext>
            </a:extLst>
          </p:cNvPr>
          <p:cNvSpPr txBox="1"/>
          <p:nvPr/>
        </p:nvSpPr>
        <p:spPr>
          <a:xfrm>
            <a:off x="4905937" y="1126222"/>
            <a:ext cx="2443977" cy="646331"/>
          </a:xfrm>
          <a:prstGeom prst="rect">
            <a:avLst/>
          </a:prstGeom>
          <a:noFill/>
        </p:spPr>
        <p:txBody>
          <a:bodyPr wrap="square" rtlCol="0">
            <a:spAutoFit/>
          </a:bodyPr>
          <a:lstStyle/>
          <a:p>
            <a:r>
              <a:rPr lang="en-US" sz="3600" dirty="0"/>
              <a:t>Thank you</a:t>
            </a:r>
          </a:p>
        </p:txBody>
      </p:sp>
      <p:pic>
        <p:nvPicPr>
          <p:cNvPr id="3" name="Picture 2" descr="A round building with lights&#10;&#10;Description automatically generated">
            <a:extLst>
              <a:ext uri="{FF2B5EF4-FFF2-40B4-BE49-F238E27FC236}">
                <a16:creationId xmlns:a16="http://schemas.microsoft.com/office/drawing/2014/main" id="{C2D5B0C4-A04C-BF0B-CE91-9369C384B906}"/>
              </a:ext>
            </a:extLst>
          </p:cNvPr>
          <p:cNvPicPr>
            <a:picLocks noChangeAspect="1"/>
          </p:cNvPicPr>
          <p:nvPr/>
        </p:nvPicPr>
        <p:blipFill>
          <a:blip r:embed="rId2"/>
          <a:stretch>
            <a:fillRect/>
          </a:stretch>
        </p:blipFill>
        <p:spPr>
          <a:xfrm>
            <a:off x="0" y="0"/>
            <a:ext cx="12192000" cy="6858000"/>
          </a:xfrm>
          <a:prstGeom prst="rect">
            <a:avLst/>
          </a:prstGeom>
        </p:spPr>
      </p:pic>
      <p:sp>
        <p:nvSpPr>
          <p:cNvPr id="4" name="Title 2">
            <a:extLst>
              <a:ext uri="{FF2B5EF4-FFF2-40B4-BE49-F238E27FC236}">
                <a16:creationId xmlns:a16="http://schemas.microsoft.com/office/drawing/2014/main" id="{73A90609-0EFC-471A-FAD1-E90ACFFA57C4}"/>
              </a:ext>
            </a:extLst>
          </p:cNvPr>
          <p:cNvSpPr txBox="1">
            <a:spLocks/>
          </p:cNvSpPr>
          <p:nvPr/>
        </p:nvSpPr>
        <p:spPr>
          <a:xfrm>
            <a:off x="7836195" y="224737"/>
            <a:ext cx="5156791" cy="1065742"/>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altLang="en-US" sz="6000" dirty="0">
                <a:solidFill>
                  <a:schemeClr val="bg1"/>
                </a:solidFill>
                <a:ea typeface="Calibri" charset="0"/>
                <a:cs typeface="Calibri" charset="0"/>
              </a:rPr>
              <a:t>Thank you</a:t>
            </a:r>
            <a:endParaRPr lang="en-US" sz="6000" dirty="0">
              <a:solidFill>
                <a:schemeClr val="bg1"/>
              </a:solidFill>
            </a:endParaRPr>
          </a:p>
        </p:txBody>
      </p:sp>
    </p:spTree>
    <p:extLst>
      <p:ext uri="{BB962C8B-B14F-4D97-AF65-F5344CB8AC3E}">
        <p14:creationId xmlns:p14="http://schemas.microsoft.com/office/powerpoint/2010/main" val="3304499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BCF07318-EF38-5A4E-919B-49000D7AE5B6}"/>
              </a:ext>
            </a:extLst>
          </p:cNvPr>
          <p:cNvSpPr>
            <a:spLocks noGrp="1"/>
          </p:cNvSpPr>
          <p:nvPr>
            <p:ph type="dt" sz="half" idx="14"/>
          </p:nvPr>
        </p:nvSpPr>
        <p:spPr>
          <a:xfrm>
            <a:off x="3485228" y="6350851"/>
            <a:ext cx="631160" cy="365125"/>
          </a:xfrm>
        </p:spPr>
        <p:txBody>
          <a:bodyPr/>
          <a:lstStyle/>
          <a:p>
            <a:fld id="{F2534368-C8F6-4D8C-9427-41118EC549B3}" type="datetime1">
              <a:rPr lang="en-US" smtClean="0"/>
              <a:t>6/24/2025</a:t>
            </a:fld>
            <a:endParaRPr lang="en-US" dirty="0"/>
          </a:p>
        </p:txBody>
      </p:sp>
      <p:sp>
        <p:nvSpPr>
          <p:cNvPr id="6" name="Footer Placeholder 5">
            <a:extLst>
              <a:ext uri="{FF2B5EF4-FFF2-40B4-BE49-F238E27FC236}">
                <a16:creationId xmlns:a16="http://schemas.microsoft.com/office/drawing/2014/main" id="{50A56DEF-4CFF-CA4E-88EA-D9D3BC7BFBD2}"/>
              </a:ext>
            </a:extLst>
          </p:cNvPr>
          <p:cNvSpPr>
            <a:spLocks noGrp="1"/>
          </p:cNvSpPr>
          <p:nvPr>
            <p:ph type="ftr" sz="quarter" idx="15"/>
          </p:nvPr>
        </p:nvSpPr>
        <p:spPr>
          <a:xfrm>
            <a:off x="4259262" y="6356350"/>
            <a:ext cx="6572221" cy="365125"/>
          </a:xfrm>
        </p:spPr>
        <p:txBody>
          <a:bodyPr/>
          <a:lstStyle/>
          <a:p>
            <a:r>
              <a:rPr lang="en-GB"/>
              <a:t>CERN Industry Webinar</a:t>
            </a:r>
            <a:endParaRPr lang="en-US" dirty="0"/>
          </a:p>
        </p:txBody>
      </p:sp>
      <p:sp>
        <p:nvSpPr>
          <p:cNvPr id="7" name="Slide Number Placeholder 6">
            <a:extLst>
              <a:ext uri="{FF2B5EF4-FFF2-40B4-BE49-F238E27FC236}">
                <a16:creationId xmlns:a16="http://schemas.microsoft.com/office/drawing/2014/main" id="{F64288E2-D5F8-AC40-8C7F-C23722B3A9E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5</a:t>
            </a:fld>
            <a:endParaRPr lang="en-US" dirty="0"/>
          </a:p>
        </p:txBody>
      </p:sp>
      <p:pic>
        <p:nvPicPr>
          <p:cNvPr id="18" name="Picture Placeholder 17">
            <a:extLst>
              <a:ext uri="{FF2B5EF4-FFF2-40B4-BE49-F238E27FC236}">
                <a16:creationId xmlns:a16="http://schemas.microsoft.com/office/drawing/2014/main" id="{08538402-900E-7542-B60E-882DFF4742FD}"/>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p:pic>
      <p:sp>
        <p:nvSpPr>
          <p:cNvPr id="19" name="Larme 14">
            <a:extLst>
              <a:ext uri="{FF2B5EF4-FFF2-40B4-BE49-F238E27FC236}">
                <a16:creationId xmlns:a16="http://schemas.microsoft.com/office/drawing/2014/main" id="{DF2E70E2-EE82-8A47-8D06-AC7B69A5192C}"/>
              </a:ext>
            </a:extLst>
          </p:cNvPr>
          <p:cNvSpPr/>
          <p:nvPr/>
        </p:nvSpPr>
        <p:spPr>
          <a:xfrm rot="16200000">
            <a:off x="0" y="939041"/>
            <a:ext cx="4411157" cy="4411157"/>
          </a:xfrm>
          <a:prstGeom prst="teardrop">
            <a:avLst/>
          </a:prstGeom>
          <a:solidFill>
            <a:schemeClr val="accent1">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Larme 15">
            <a:extLst>
              <a:ext uri="{FF2B5EF4-FFF2-40B4-BE49-F238E27FC236}">
                <a16:creationId xmlns:a16="http://schemas.microsoft.com/office/drawing/2014/main" id="{BDBEC3D0-9A97-FE42-A4FC-8CC4935BBEC2}"/>
              </a:ext>
            </a:extLst>
          </p:cNvPr>
          <p:cNvSpPr/>
          <p:nvPr/>
        </p:nvSpPr>
        <p:spPr>
          <a:xfrm rot="16200000">
            <a:off x="0" y="939041"/>
            <a:ext cx="4172378" cy="417237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13">
            <a:extLst>
              <a:ext uri="{FF2B5EF4-FFF2-40B4-BE49-F238E27FC236}">
                <a16:creationId xmlns:a16="http://schemas.microsoft.com/office/drawing/2014/main" id="{CFA80AB9-E22C-4B4D-B4F5-75AF269452D3}"/>
              </a:ext>
            </a:extLst>
          </p:cNvPr>
          <p:cNvSpPr txBox="1"/>
          <p:nvPr/>
        </p:nvSpPr>
        <p:spPr>
          <a:xfrm>
            <a:off x="106049" y="2702063"/>
            <a:ext cx="4010339" cy="646331"/>
          </a:xfrm>
          <a:prstGeom prst="rect">
            <a:avLst/>
          </a:prstGeom>
          <a:noFill/>
        </p:spPr>
        <p:txBody>
          <a:bodyPr wrap="square" rtlCol="0">
            <a:spAutoFit/>
          </a:bodyPr>
          <a:lstStyle/>
          <a:p>
            <a:pPr algn="ctr"/>
            <a:r>
              <a:rPr lang="en-US" sz="3600" b="1" dirty="0">
                <a:solidFill>
                  <a:schemeClr val="bg1"/>
                </a:solidFill>
                <a:latin typeface="Arial" charset="0"/>
                <a:ea typeface="Arial" charset="0"/>
                <a:cs typeface="Arial" charset="0"/>
              </a:rPr>
              <a:t>Introduction</a:t>
            </a:r>
            <a:endParaRPr lang="fr-FR" sz="3600" b="1" dirty="0">
              <a:solidFill>
                <a:schemeClr val="bg1"/>
              </a:solidFill>
              <a:latin typeface="Arial" charset="0"/>
              <a:ea typeface="Arial" charset="0"/>
              <a:cs typeface="Arial" charset="0"/>
            </a:endParaRPr>
          </a:p>
        </p:txBody>
      </p:sp>
      <p:grpSp>
        <p:nvGrpSpPr>
          <p:cNvPr id="9" name="Group 8">
            <a:extLst>
              <a:ext uri="{FF2B5EF4-FFF2-40B4-BE49-F238E27FC236}">
                <a16:creationId xmlns:a16="http://schemas.microsoft.com/office/drawing/2014/main" id="{9A58C199-A839-2B42-BFF2-569E83F9044C}"/>
              </a:ext>
            </a:extLst>
          </p:cNvPr>
          <p:cNvGrpSpPr/>
          <p:nvPr/>
        </p:nvGrpSpPr>
        <p:grpSpPr>
          <a:xfrm>
            <a:off x="-1" y="0"/>
            <a:ext cx="12187669" cy="98854"/>
            <a:chOff x="-1" y="0"/>
            <a:chExt cx="12187669" cy="98854"/>
          </a:xfrm>
        </p:grpSpPr>
        <p:sp>
          <p:nvSpPr>
            <p:cNvPr id="10" name="Rectangle 9">
              <a:extLst>
                <a:ext uri="{FF2B5EF4-FFF2-40B4-BE49-F238E27FC236}">
                  <a16:creationId xmlns:a16="http://schemas.microsoft.com/office/drawing/2014/main" id="{5F7CABDA-6FB6-1E43-BC62-2E36625811D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B005FFE0-ED02-5C4A-9323-7581E8BADC3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EEB5A349-2DD8-9A4C-A31B-BAE05A837686}"/>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94903B16-45AF-5B4B-851D-6590ED7EFBC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899D30DA-B928-7445-9B80-D4D5E6AC6FA5}"/>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143E83B-C7BD-F744-B2CB-6523D720A74F}"/>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39648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F19BAF70-95EE-A74B-9FA3-0BB0AD16DB0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327055"/>
          </a:xfrm>
          <a:prstGeom prst="rect">
            <a:avLst/>
          </a:prstGeom>
        </p:spPr>
      </p:pic>
      <p:sp>
        <p:nvSpPr>
          <p:cNvPr id="14" name="Rectangle 13"/>
          <p:cNvSpPr/>
          <p:nvPr/>
        </p:nvSpPr>
        <p:spPr>
          <a:xfrm>
            <a:off x="8096879" y="382223"/>
            <a:ext cx="4116386" cy="133487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3" name="ZoneTexte 2"/>
          <p:cNvSpPr txBox="1"/>
          <p:nvPr/>
        </p:nvSpPr>
        <p:spPr>
          <a:xfrm>
            <a:off x="8175537" y="461670"/>
            <a:ext cx="3628014" cy="1154162"/>
          </a:xfrm>
          <a:prstGeom prst="rect">
            <a:avLst/>
          </a:prstGeom>
          <a:noFill/>
        </p:spPr>
        <p:txBody>
          <a:bodyPr wrap="square" rtlCol="0">
            <a:spAutoFit/>
          </a:bodyPr>
          <a:lstStyle/>
          <a:p>
            <a:r>
              <a:rPr lang="en-US" sz="2300" dirty="0">
                <a:solidFill>
                  <a:schemeClr val="bg1"/>
                </a:solidFill>
                <a:latin typeface="+mj-lt"/>
                <a:ea typeface="Arial" charset="0"/>
                <a:cs typeface="Arial" charset="0"/>
              </a:rPr>
              <a:t>CERN - the world’s biggest laboratory for particle physics</a:t>
            </a:r>
            <a:r>
              <a:rPr lang="fr-FR" sz="2300" dirty="0">
                <a:solidFill>
                  <a:schemeClr val="bg1"/>
                </a:solidFill>
                <a:latin typeface="+mj-lt"/>
              </a:rPr>
              <a:t>.</a:t>
            </a:r>
            <a:endParaRPr lang="fr-FR" sz="2300" dirty="0">
              <a:solidFill>
                <a:schemeClr val="bg1"/>
              </a:solidFill>
              <a:latin typeface="+mj-lt"/>
              <a:ea typeface="Arial" charset="0"/>
              <a:cs typeface="Arial" charset="0"/>
            </a:endParaRPr>
          </a:p>
        </p:txBody>
      </p:sp>
      <p:sp>
        <p:nvSpPr>
          <p:cNvPr id="10" name="Rectangle 9">
            <a:extLst>
              <a:ext uri="{FF2B5EF4-FFF2-40B4-BE49-F238E27FC236}">
                <a16:creationId xmlns:a16="http://schemas.microsoft.com/office/drawing/2014/main" id="{39336F97-3658-1E49-894E-55047E60AD45}"/>
              </a:ext>
            </a:extLst>
          </p:cNvPr>
          <p:cNvSpPr/>
          <p:nvPr/>
        </p:nvSpPr>
        <p:spPr>
          <a:xfrm>
            <a:off x="8096879" y="3253909"/>
            <a:ext cx="4116386" cy="1041849"/>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12" name="ZoneTexte 10">
            <a:extLst>
              <a:ext uri="{FF2B5EF4-FFF2-40B4-BE49-F238E27FC236}">
                <a16:creationId xmlns:a16="http://schemas.microsoft.com/office/drawing/2014/main" id="{AD484506-7374-6346-B553-6814784672EB}"/>
              </a:ext>
            </a:extLst>
          </p:cNvPr>
          <p:cNvSpPr txBox="1"/>
          <p:nvPr/>
        </p:nvSpPr>
        <p:spPr>
          <a:xfrm>
            <a:off x="8171955" y="3321179"/>
            <a:ext cx="3588246" cy="830997"/>
          </a:xfrm>
          <a:prstGeom prst="rect">
            <a:avLst/>
          </a:prstGeom>
          <a:noFill/>
        </p:spPr>
        <p:txBody>
          <a:bodyPr wrap="square" rtlCol="0">
            <a:spAutoFit/>
          </a:bodyPr>
          <a:lstStyle/>
          <a:p>
            <a:pPr marL="379476" indent="-342900">
              <a:buClr>
                <a:srgbClr val="336699"/>
              </a:buClr>
              <a:defRPr/>
            </a:pPr>
            <a:r>
              <a:rPr lang="en-US" sz="2300" b="1" dirty="0">
                <a:solidFill>
                  <a:schemeClr val="bg1"/>
                </a:solidFill>
                <a:latin typeface="+mj-lt"/>
              </a:rPr>
              <a:t>Immunity </a:t>
            </a:r>
            <a:r>
              <a:rPr lang="en-US" sz="2300" dirty="0">
                <a:solidFill>
                  <a:schemeClr val="bg1"/>
                </a:solidFill>
                <a:latin typeface="+mj-lt"/>
              </a:rPr>
              <a:t>of jurisdiction </a:t>
            </a:r>
          </a:p>
          <a:p>
            <a:pPr marL="379476" indent="-342900">
              <a:buClr>
                <a:srgbClr val="336699"/>
              </a:buClr>
              <a:defRPr/>
            </a:pPr>
            <a:r>
              <a:rPr lang="en-US" sz="2300" dirty="0">
                <a:solidFill>
                  <a:schemeClr val="bg1"/>
                </a:solidFill>
                <a:latin typeface="+mj-lt"/>
              </a:rPr>
              <a:t>and execution. </a:t>
            </a:r>
          </a:p>
        </p:txBody>
      </p:sp>
      <p:sp>
        <p:nvSpPr>
          <p:cNvPr id="15" name="Rectangle 14">
            <a:extLst>
              <a:ext uri="{FF2B5EF4-FFF2-40B4-BE49-F238E27FC236}">
                <a16:creationId xmlns:a16="http://schemas.microsoft.com/office/drawing/2014/main" id="{4D7C62E5-7188-5A40-A2FC-69CD36315E37}"/>
              </a:ext>
            </a:extLst>
          </p:cNvPr>
          <p:cNvSpPr/>
          <p:nvPr/>
        </p:nvSpPr>
        <p:spPr>
          <a:xfrm>
            <a:off x="8096879" y="1818066"/>
            <a:ext cx="4116386" cy="133487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11" name="ZoneTexte 10"/>
          <p:cNvSpPr txBox="1"/>
          <p:nvPr/>
        </p:nvSpPr>
        <p:spPr>
          <a:xfrm>
            <a:off x="8062485" y="1837721"/>
            <a:ext cx="3854117" cy="1169551"/>
          </a:xfrm>
          <a:prstGeom prst="rect">
            <a:avLst/>
          </a:prstGeom>
          <a:noFill/>
        </p:spPr>
        <p:txBody>
          <a:bodyPr wrap="square" rtlCol="0">
            <a:spAutoFit/>
          </a:bodyPr>
          <a:lstStyle/>
          <a:p>
            <a:pPr marL="379476" indent="-342900">
              <a:buClr>
                <a:srgbClr val="336699"/>
              </a:buClr>
              <a:defRPr/>
            </a:pPr>
            <a:r>
              <a:rPr lang="en-US" sz="2300" b="1" dirty="0">
                <a:solidFill>
                  <a:schemeClr val="bg1"/>
                </a:solidFill>
                <a:latin typeface="+mj-lt"/>
              </a:rPr>
              <a:t>International Organization</a:t>
            </a:r>
          </a:p>
          <a:p>
            <a:pPr marL="379476" indent="-342900">
              <a:buClr>
                <a:srgbClr val="336699"/>
              </a:buClr>
              <a:defRPr/>
            </a:pPr>
            <a:r>
              <a:rPr lang="en-US" sz="2300" dirty="0">
                <a:solidFill>
                  <a:schemeClr val="bg1"/>
                </a:solidFill>
                <a:latin typeface="+mj-lt"/>
              </a:rPr>
              <a:t>established on 1 July 1953 -</a:t>
            </a:r>
          </a:p>
          <a:p>
            <a:pPr marL="379476" indent="-342900">
              <a:buClr>
                <a:srgbClr val="336699"/>
              </a:buClr>
              <a:defRPr/>
            </a:pPr>
            <a:r>
              <a:rPr lang="en-US" sz="2400" dirty="0">
                <a:solidFill>
                  <a:schemeClr val="bg1"/>
                </a:solidFill>
              </a:rPr>
              <a:t>“Science for Peace”.</a:t>
            </a:r>
          </a:p>
        </p:txBody>
      </p:sp>
      <p:grpSp>
        <p:nvGrpSpPr>
          <p:cNvPr id="37" name="Group 36">
            <a:extLst>
              <a:ext uri="{FF2B5EF4-FFF2-40B4-BE49-F238E27FC236}">
                <a16:creationId xmlns:a16="http://schemas.microsoft.com/office/drawing/2014/main" id="{E9A49A09-BA5A-5E45-A053-50C2E7796FB8}"/>
              </a:ext>
            </a:extLst>
          </p:cNvPr>
          <p:cNvGrpSpPr/>
          <p:nvPr/>
        </p:nvGrpSpPr>
        <p:grpSpPr>
          <a:xfrm>
            <a:off x="-1" y="0"/>
            <a:ext cx="12187669" cy="98854"/>
            <a:chOff x="-1" y="0"/>
            <a:chExt cx="12187669" cy="98854"/>
          </a:xfrm>
        </p:grpSpPr>
        <p:sp>
          <p:nvSpPr>
            <p:cNvPr id="38" name="Rectangle 37">
              <a:extLst>
                <a:ext uri="{FF2B5EF4-FFF2-40B4-BE49-F238E27FC236}">
                  <a16:creationId xmlns:a16="http://schemas.microsoft.com/office/drawing/2014/main" id="{B6C48D89-21D5-9F43-9BF0-6F5AF56776C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9" name="Rectangle 38">
              <a:extLst>
                <a:ext uri="{FF2B5EF4-FFF2-40B4-BE49-F238E27FC236}">
                  <a16:creationId xmlns:a16="http://schemas.microsoft.com/office/drawing/2014/main" id="{088E0690-F52D-B346-AE4D-9C271DAC360B}"/>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0" name="Rectangle 39">
              <a:extLst>
                <a:ext uri="{FF2B5EF4-FFF2-40B4-BE49-F238E27FC236}">
                  <a16:creationId xmlns:a16="http://schemas.microsoft.com/office/drawing/2014/main" id="{AF6B44E8-5FF2-B74F-8FF9-E109B2187B24}"/>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1" name="Rectangle 40">
              <a:extLst>
                <a:ext uri="{FF2B5EF4-FFF2-40B4-BE49-F238E27FC236}">
                  <a16:creationId xmlns:a16="http://schemas.microsoft.com/office/drawing/2014/main" id="{E020F00A-B0A8-634D-A730-BB78E6FE4CF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2" name="Rectangle 41">
              <a:extLst>
                <a:ext uri="{FF2B5EF4-FFF2-40B4-BE49-F238E27FC236}">
                  <a16:creationId xmlns:a16="http://schemas.microsoft.com/office/drawing/2014/main" id="{6C9D6A31-7391-DC4D-B96A-79E23E72028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3" name="Rectangle 42">
              <a:extLst>
                <a:ext uri="{FF2B5EF4-FFF2-40B4-BE49-F238E27FC236}">
                  <a16:creationId xmlns:a16="http://schemas.microsoft.com/office/drawing/2014/main" id="{B69858F5-0DF4-174B-BB79-E9AD76BE4B22}"/>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4" name="Footer Placeholder 5">
            <a:extLst>
              <a:ext uri="{FF2B5EF4-FFF2-40B4-BE49-F238E27FC236}">
                <a16:creationId xmlns:a16="http://schemas.microsoft.com/office/drawing/2014/main" id="{35BCA571-B04C-6A44-B972-B9203ECE4D7C}"/>
              </a:ext>
            </a:extLst>
          </p:cNvPr>
          <p:cNvSpPr>
            <a:spLocks noGrp="1"/>
          </p:cNvSpPr>
          <p:nvPr>
            <p:ph type="ftr" sz="quarter" idx="11"/>
          </p:nvPr>
        </p:nvSpPr>
        <p:spPr>
          <a:xfrm>
            <a:off x="4259262" y="6356350"/>
            <a:ext cx="6572221" cy="365125"/>
          </a:xfrm>
        </p:spPr>
        <p:txBody>
          <a:bodyPr/>
          <a:lstStyle/>
          <a:p>
            <a:r>
              <a:rPr lang="en-GB"/>
              <a:t>CERN Industry Webinar</a:t>
            </a:r>
            <a:endParaRPr lang="en-US" dirty="0"/>
          </a:p>
        </p:txBody>
      </p:sp>
      <p:sp>
        <p:nvSpPr>
          <p:cNvPr id="45" name="Slide Number Placeholder 6">
            <a:extLst>
              <a:ext uri="{FF2B5EF4-FFF2-40B4-BE49-F238E27FC236}">
                <a16:creationId xmlns:a16="http://schemas.microsoft.com/office/drawing/2014/main" id="{21692A37-35E5-AB46-B15A-597D1B2846BC}"/>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6</a:t>
            </a:fld>
            <a:endParaRPr lang="en-US" dirty="0"/>
          </a:p>
        </p:txBody>
      </p:sp>
      <p:sp>
        <p:nvSpPr>
          <p:cNvPr id="46" name="Date Placeholder 4">
            <a:extLst>
              <a:ext uri="{FF2B5EF4-FFF2-40B4-BE49-F238E27FC236}">
                <a16:creationId xmlns:a16="http://schemas.microsoft.com/office/drawing/2014/main" id="{994E480E-652B-F94D-A903-05331AE4151C}"/>
              </a:ext>
            </a:extLst>
          </p:cNvPr>
          <p:cNvSpPr>
            <a:spLocks noGrp="1"/>
          </p:cNvSpPr>
          <p:nvPr>
            <p:ph type="dt" sz="half" idx="10"/>
          </p:nvPr>
        </p:nvSpPr>
        <p:spPr>
          <a:xfrm>
            <a:off x="3485228" y="6350851"/>
            <a:ext cx="631160" cy="365125"/>
          </a:xfrm>
        </p:spPr>
        <p:txBody>
          <a:bodyPr/>
          <a:lstStyle/>
          <a:p>
            <a:fld id="{A70FBA86-32C7-44A4-BEA7-7CB3515263E6}" type="datetime1">
              <a:rPr lang="en-US" smtClean="0"/>
              <a:t>6/24/2025</a:t>
            </a:fld>
            <a:endParaRPr lang="en-US" dirty="0"/>
          </a:p>
        </p:txBody>
      </p:sp>
    </p:spTree>
    <p:extLst>
      <p:ext uri="{BB962C8B-B14F-4D97-AF65-F5344CB8AC3E}">
        <p14:creationId xmlns:p14="http://schemas.microsoft.com/office/powerpoint/2010/main" val="2068984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1+#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1"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1+#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500"/>
                            </p:stCondLst>
                            <p:childTnLst>
                              <p:par>
                                <p:cTn id="29" presetID="1"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 grpId="0"/>
      <p:bldP spid="10" grpId="0" animBg="1"/>
      <p:bldP spid="12" grpId="0"/>
      <p:bldP spid="15" grpId="0" animBg="1"/>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69377-A335-5345-BC48-BEC7100C712A}"/>
              </a:ext>
            </a:extLst>
          </p:cNvPr>
          <p:cNvSpPr>
            <a:spLocks noGrp="1"/>
          </p:cNvSpPr>
          <p:nvPr>
            <p:ph type="title"/>
          </p:nvPr>
        </p:nvSpPr>
        <p:spPr/>
        <p:txBody>
          <a:bodyPr/>
          <a:lstStyle/>
          <a:p>
            <a:r>
              <a:rPr lang="en-GB" dirty="0"/>
              <a:t>CERN is entitled to establish its own internal rules necessary for its proper functioning, including</a:t>
            </a:r>
            <a:r>
              <a:rPr lang="en-US" dirty="0">
                <a:latin typeface="Calibri" panose="020F0502020204030204" pitchFamily="34" charset="0"/>
                <a:cs typeface="Calibri" panose="020F0502020204030204" pitchFamily="34" charset="0"/>
              </a:rPr>
              <a:t>:</a:t>
            </a:r>
            <a:br>
              <a:rPr lang="en-US" dirty="0">
                <a:latin typeface="Calibri" panose="020F0502020204030204" pitchFamily="34" charset="0"/>
                <a:cs typeface="Calibri" panose="020F0502020204030204" pitchFamily="34" charset="0"/>
              </a:rPr>
            </a:br>
            <a:endParaRPr lang="en-US" dirty="0"/>
          </a:p>
        </p:txBody>
      </p:sp>
      <p:pic>
        <p:nvPicPr>
          <p:cNvPr id="25" name="Picture Placeholder 24">
            <a:extLst>
              <a:ext uri="{FF2B5EF4-FFF2-40B4-BE49-F238E27FC236}">
                <a16:creationId xmlns:a16="http://schemas.microsoft.com/office/drawing/2014/main" id="{3DD0AD00-3CD0-6443-8AA9-D15BD120A450}"/>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2394" y="1987680"/>
            <a:ext cx="12192000" cy="2945870"/>
          </a:xfrm>
        </p:spPr>
      </p:pic>
      <p:sp>
        <p:nvSpPr>
          <p:cNvPr id="4" name="Text Placeholder 3">
            <a:extLst>
              <a:ext uri="{FF2B5EF4-FFF2-40B4-BE49-F238E27FC236}">
                <a16:creationId xmlns:a16="http://schemas.microsoft.com/office/drawing/2014/main" id="{3E4A09A7-B201-6D43-93C6-78DA42675C21}"/>
              </a:ext>
            </a:extLst>
          </p:cNvPr>
          <p:cNvSpPr>
            <a:spLocks noGrp="1"/>
          </p:cNvSpPr>
          <p:nvPr>
            <p:ph type="body" sz="quarter" idx="14"/>
          </p:nvPr>
        </p:nvSpPr>
        <p:spPr>
          <a:xfrm>
            <a:off x="407989" y="4676961"/>
            <a:ext cx="3708400" cy="671217"/>
          </a:xfrm>
        </p:spPr>
        <p:txBody>
          <a:bodyPr/>
          <a:lstStyle/>
          <a:p>
            <a:r>
              <a:rPr lang="en-US" b="0" dirty="0"/>
              <a:t>Procurement Rules</a:t>
            </a:r>
          </a:p>
        </p:txBody>
      </p:sp>
      <p:sp>
        <p:nvSpPr>
          <p:cNvPr id="5" name="Text Placeholder 4">
            <a:extLst>
              <a:ext uri="{FF2B5EF4-FFF2-40B4-BE49-F238E27FC236}">
                <a16:creationId xmlns:a16="http://schemas.microsoft.com/office/drawing/2014/main" id="{DB39565C-D9F9-AA40-9A62-B21295B1D4DF}"/>
              </a:ext>
            </a:extLst>
          </p:cNvPr>
          <p:cNvSpPr>
            <a:spLocks noGrp="1"/>
          </p:cNvSpPr>
          <p:nvPr>
            <p:ph type="body" sz="quarter" idx="15"/>
          </p:nvPr>
        </p:nvSpPr>
        <p:spPr>
          <a:xfrm>
            <a:off x="4267201" y="4676961"/>
            <a:ext cx="3665537" cy="671217"/>
          </a:xfrm>
        </p:spPr>
        <p:txBody>
          <a:bodyPr/>
          <a:lstStyle/>
          <a:p>
            <a:r>
              <a:rPr lang="en-US" b="0" dirty="0"/>
              <a:t>Safety Rules</a:t>
            </a:r>
          </a:p>
        </p:txBody>
      </p:sp>
      <p:sp>
        <p:nvSpPr>
          <p:cNvPr id="6" name="Date Placeholder 5">
            <a:extLst>
              <a:ext uri="{FF2B5EF4-FFF2-40B4-BE49-F238E27FC236}">
                <a16:creationId xmlns:a16="http://schemas.microsoft.com/office/drawing/2014/main" id="{C11F4D21-3678-024D-9C57-19B660BCC987}"/>
              </a:ext>
            </a:extLst>
          </p:cNvPr>
          <p:cNvSpPr>
            <a:spLocks noGrp="1"/>
          </p:cNvSpPr>
          <p:nvPr>
            <p:ph type="dt" sz="half" idx="16"/>
          </p:nvPr>
        </p:nvSpPr>
        <p:spPr/>
        <p:txBody>
          <a:bodyPr/>
          <a:lstStyle/>
          <a:p>
            <a:fld id="{C44CAD68-151E-48D9-B275-B1391A05A4DF}" type="datetime1">
              <a:rPr lang="en-US" smtClean="0"/>
              <a:t>6/24/2025</a:t>
            </a:fld>
            <a:endParaRPr lang="en-US" dirty="0"/>
          </a:p>
        </p:txBody>
      </p:sp>
      <p:sp>
        <p:nvSpPr>
          <p:cNvPr id="7" name="Footer Placeholder 6">
            <a:extLst>
              <a:ext uri="{FF2B5EF4-FFF2-40B4-BE49-F238E27FC236}">
                <a16:creationId xmlns:a16="http://schemas.microsoft.com/office/drawing/2014/main" id="{8E6E34E8-672B-064C-B181-3979078F9CAF}"/>
              </a:ext>
            </a:extLst>
          </p:cNvPr>
          <p:cNvSpPr>
            <a:spLocks noGrp="1"/>
          </p:cNvSpPr>
          <p:nvPr>
            <p:ph type="ftr" sz="quarter" idx="17"/>
          </p:nvPr>
        </p:nvSpPr>
        <p:spPr/>
        <p:txBody>
          <a:bodyPr/>
          <a:lstStyle/>
          <a:p>
            <a:r>
              <a:rPr lang="en-GB"/>
              <a:t>CERN Industry Webinar</a:t>
            </a:r>
            <a:endParaRPr lang="en-US" dirty="0"/>
          </a:p>
        </p:txBody>
      </p:sp>
      <p:sp>
        <p:nvSpPr>
          <p:cNvPr id="8" name="Slide Number Placeholder 7">
            <a:extLst>
              <a:ext uri="{FF2B5EF4-FFF2-40B4-BE49-F238E27FC236}">
                <a16:creationId xmlns:a16="http://schemas.microsoft.com/office/drawing/2014/main" id="{A9E68E39-375E-DC4D-9CFA-01CDE5A4DC4B}"/>
              </a:ext>
            </a:extLst>
          </p:cNvPr>
          <p:cNvSpPr>
            <a:spLocks noGrp="1"/>
          </p:cNvSpPr>
          <p:nvPr>
            <p:ph type="sldNum" sz="quarter" idx="18"/>
          </p:nvPr>
        </p:nvSpPr>
        <p:spPr/>
        <p:txBody>
          <a:bodyPr/>
          <a:lstStyle/>
          <a:p>
            <a:fld id="{36B5EA5A-BC32-A742-B11B-8E7414D5B535}" type="slidenum">
              <a:rPr lang="en-US" smtClean="0"/>
              <a:pPr/>
              <a:t>7</a:t>
            </a:fld>
            <a:endParaRPr lang="en-US" dirty="0"/>
          </a:p>
        </p:txBody>
      </p:sp>
      <p:sp>
        <p:nvSpPr>
          <p:cNvPr id="9" name="Text Placeholder 8">
            <a:extLst>
              <a:ext uri="{FF2B5EF4-FFF2-40B4-BE49-F238E27FC236}">
                <a16:creationId xmlns:a16="http://schemas.microsoft.com/office/drawing/2014/main" id="{0B6707F8-6B7D-BE43-B552-3363A99A204E}"/>
              </a:ext>
            </a:extLst>
          </p:cNvPr>
          <p:cNvSpPr>
            <a:spLocks noGrp="1"/>
          </p:cNvSpPr>
          <p:nvPr>
            <p:ph type="body" sz="quarter" idx="19"/>
          </p:nvPr>
        </p:nvSpPr>
        <p:spPr>
          <a:xfrm>
            <a:off x="8085668" y="4676961"/>
            <a:ext cx="3703132" cy="671217"/>
          </a:xfrm>
        </p:spPr>
        <p:txBody>
          <a:bodyPr/>
          <a:lstStyle/>
          <a:p>
            <a:r>
              <a:rPr lang="en-US" b="0" dirty="0">
                <a:cs typeface="Calibri" panose="020F0502020204030204" pitchFamily="34" charset="0"/>
              </a:rPr>
              <a:t>Staff Regulation of its own personnel</a:t>
            </a:r>
          </a:p>
        </p:txBody>
      </p:sp>
      <p:grpSp>
        <p:nvGrpSpPr>
          <p:cNvPr id="26" name="Group 25">
            <a:extLst>
              <a:ext uri="{FF2B5EF4-FFF2-40B4-BE49-F238E27FC236}">
                <a16:creationId xmlns:a16="http://schemas.microsoft.com/office/drawing/2014/main" id="{9723A3BF-62E5-B84F-9FAD-D4850ADD87FD}"/>
              </a:ext>
            </a:extLst>
          </p:cNvPr>
          <p:cNvGrpSpPr/>
          <p:nvPr/>
        </p:nvGrpSpPr>
        <p:grpSpPr>
          <a:xfrm>
            <a:off x="-1" y="0"/>
            <a:ext cx="12187669" cy="98854"/>
            <a:chOff x="-1" y="0"/>
            <a:chExt cx="12187669" cy="98854"/>
          </a:xfrm>
        </p:grpSpPr>
        <p:sp>
          <p:nvSpPr>
            <p:cNvPr id="27" name="Rectangle 26">
              <a:extLst>
                <a:ext uri="{FF2B5EF4-FFF2-40B4-BE49-F238E27FC236}">
                  <a16:creationId xmlns:a16="http://schemas.microsoft.com/office/drawing/2014/main" id="{C21AA9AC-355F-9549-8E03-EDEDE356473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321426BB-E552-4C4F-8A28-DE685A1C7ACD}"/>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60DDA047-31D8-E944-930A-16D7A671C9F6}"/>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B7CFB1C4-A7CC-5E4F-92F3-1B695F32D4F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1" name="Rectangle 30">
              <a:extLst>
                <a:ext uri="{FF2B5EF4-FFF2-40B4-BE49-F238E27FC236}">
                  <a16:creationId xmlns:a16="http://schemas.microsoft.com/office/drawing/2014/main" id="{E1BBEC2F-7244-0144-AEC1-49F4F3A6727C}"/>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2" name="Rectangle 31">
              <a:extLst>
                <a:ext uri="{FF2B5EF4-FFF2-40B4-BE49-F238E27FC236}">
                  <a16:creationId xmlns:a16="http://schemas.microsoft.com/office/drawing/2014/main" id="{593F25CC-2F99-CC44-8307-C47506A77BC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884066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P spid="5" grpId="0" uiExpand="1" build="p" animBg="1"/>
      <p:bldP spid="9" grpId="0" uiExpand="1"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9" name="Group 878">
            <a:extLst>
              <a:ext uri="{FF2B5EF4-FFF2-40B4-BE49-F238E27FC236}">
                <a16:creationId xmlns:a16="http://schemas.microsoft.com/office/drawing/2014/main" id="{E4729628-1D36-A508-66DE-CE9265164A34}"/>
              </a:ext>
            </a:extLst>
          </p:cNvPr>
          <p:cNvGrpSpPr/>
          <p:nvPr/>
        </p:nvGrpSpPr>
        <p:grpSpPr>
          <a:xfrm>
            <a:off x="2352675" y="1411288"/>
            <a:ext cx="7299325" cy="3622675"/>
            <a:chOff x="2352675" y="1411288"/>
            <a:chExt cx="7299325" cy="3622675"/>
          </a:xfrm>
        </p:grpSpPr>
        <p:sp>
          <p:nvSpPr>
            <p:cNvPr id="14" name="AutoShape 3">
              <a:extLst>
                <a:ext uri="{FF2B5EF4-FFF2-40B4-BE49-F238E27FC236}">
                  <a16:creationId xmlns:a16="http://schemas.microsoft.com/office/drawing/2014/main" id="{259BC98E-9B50-FBA1-D31A-0FA51B3CFEA4}"/>
                </a:ext>
              </a:extLst>
            </p:cNvPr>
            <p:cNvSpPr>
              <a:spLocks noChangeAspect="1" noChangeArrowheads="1" noTextEdit="1"/>
            </p:cNvSpPr>
            <p:nvPr/>
          </p:nvSpPr>
          <p:spPr bwMode="auto">
            <a:xfrm>
              <a:off x="2352675" y="1417638"/>
              <a:ext cx="7289800" cy="360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nvGrpSpPr>
            <p:cNvPr id="15" name="Group 205">
              <a:extLst>
                <a:ext uri="{FF2B5EF4-FFF2-40B4-BE49-F238E27FC236}">
                  <a16:creationId xmlns:a16="http://schemas.microsoft.com/office/drawing/2014/main" id="{2408DC6B-BD6A-8AD8-7442-37C922C91104}"/>
                </a:ext>
              </a:extLst>
            </p:cNvPr>
            <p:cNvGrpSpPr>
              <a:grpSpLocks/>
            </p:cNvGrpSpPr>
            <p:nvPr/>
          </p:nvGrpSpPr>
          <p:grpSpPr bwMode="auto">
            <a:xfrm>
              <a:off x="5429250" y="2571751"/>
              <a:ext cx="2962275" cy="1924050"/>
              <a:chOff x="3420" y="1620"/>
              <a:chExt cx="1866" cy="1212"/>
            </a:xfrm>
          </p:grpSpPr>
          <p:sp>
            <p:nvSpPr>
              <p:cNvPr id="678" name="Freeform 5">
                <a:extLst>
                  <a:ext uri="{FF2B5EF4-FFF2-40B4-BE49-F238E27FC236}">
                    <a16:creationId xmlns:a16="http://schemas.microsoft.com/office/drawing/2014/main" id="{892D1353-FD12-3451-7F60-79A639FF31DC}"/>
                  </a:ext>
                </a:extLst>
              </p:cNvPr>
              <p:cNvSpPr>
                <a:spLocks/>
              </p:cNvSpPr>
              <p:nvPr/>
            </p:nvSpPr>
            <p:spPr bwMode="auto">
              <a:xfrm>
                <a:off x="3791" y="2585"/>
                <a:ext cx="162" cy="162"/>
              </a:xfrm>
              <a:custGeom>
                <a:avLst/>
                <a:gdLst>
                  <a:gd name="T0" fmla="*/ 100 w 270"/>
                  <a:gd name="T1" fmla="*/ 256 h 270"/>
                  <a:gd name="T2" fmla="*/ 100 w 270"/>
                  <a:gd name="T3" fmla="*/ 256 h 270"/>
                  <a:gd name="T4" fmla="*/ 112 w 270"/>
                  <a:gd name="T5" fmla="*/ 252 h 270"/>
                  <a:gd name="T6" fmla="*/ 123 w 270"/>
                  <a:gd name="T7" fmla="*/ 266 h 270"/>
                  <a:gd name="T8" fmla="*/ 151 w 270"/>
                  <a:gd name="T9" fmla="*/ 266 h 270"/>
                  <a:gd name="T10" fmla="*/ 165 w 270"/>
                  <a:gd name="T11" fmla="*/ 252 h 270"/>
                  <a:gd name="T12" fmla="*/ 165 w 270"/>
                  <a:gd name="T13" fmla="*/ 112 h 270"/>
                  <a:gd name="T14" fmla="*/ 186 w 270"/>
                  <a:gd name="T15" fmla="*/ 102 h 270"/>
                  <a:gd name="T16" fmla="*/ 186 w 270"/>
                  <a:gd name="T17" fmla="*/ 30 h 270"/>
                  <a:gd name="T18" fmla="*/ 205 w 270"/>
                  <a:gd name="T19" fmla="*/ 28 h 270"/>
                  <a:gd name="T20" fmla="*/ 230 w 270"/>
                  <a:gd name="T21" fmla="*/ 21 h 270"/>
                  <a:gd name="T22" fmla="*/ 242 w 270"/>
                  <a:gd name="T23" fmla="*/ 28 h 270"/>
                  <a:gd name="T24" fmla="*/ 256 w 270"/>
                  <a:gd name="T25" fmla="*/ 18 h 270"/>
                  <a:gd name="T26" fmla="*/ 270 w 270"/>
                  <a:gd name="T27" fmla="*/ 16 h 270"/>
                  <a:gd name="T28" fmla="*/ 270 w 270"/>
                  <a:gd name="T29" fmla="*/ 11 h 270"/>
                  <a:gd name="T30" fmla="*/ 223 w 270"/>
                  <a:gd name="T31" fmla="*/ 14 h 270"/>
                  <a:gd name="T32" fmla="*/ 191 w 270"/>
                  <a:gd name="T33" fmla="*/ 16 h 270"/>
                  <a:gd name="T34" fmla="*/ 144 w 270"/>
                  <a:gd name="T35" fmla="*/ 16 h 270"/>
                  <a:gd name="T36" fmla="*/ 137 w 270"/>
                  <a:gd name="T37" fmla="*/ 9 h 270"/>
                  <a:gd name="T38" fmla="*/ 63 w 270"/>
                  <a:gd name="T39" fmla="*/ 9 h 270"/>
                  <a:gd name="T40" fmla="*/ 44 w 270"/>
                  <a:gd name="T41" fmla="*/ 4 h 270"/>
                  <a:gd name="T42" fmla="*/ 23 w 270"/>
                  <a:gd name="T43" fmla="*/ 2 h 270"/>
                  <a:gd name="T44" fmla="*/ 14 w 270"/>
                  <a:gd name="T45" fmla="*/ 0 h 270"/>
                  <a:gd name="T46" fmla="*/ 7 w 270"/>
                  <a:gd name="T47" fmla="*/ 4 h 270"/>
                  <a:gd name="T48" fmla="*/ 0 w 270"/>
                  <a:gd name="T49" fmla="*/ 7 h 270"/>
                  <a:gd name="T50" fmla="*/ 12 w 270"/>
                  <a:gd name="T51" fmla="*/ 35 h 270"/>
                  <a:gd name="T52" fmla="*/ 33 w 270"/>
                  <a:gd name="T53" fmla="*/ 76 h 270"/>
                  <a:gd name="T54" fmla="*/ 56 w 270"/>
                  <a:gd name="T55" fmla="*/ 121 h 270"/>
                  <a:gd name="T56" fmla="*/ 56 w 270"/>
                  <a:gd name="T57" fmla="*/ 158 h 270"/>
                  <a:gd name="T58" fmla="*/ 63 w 270"/>
                  <a:gd name="T59" fmla="*/ 191 h 270"/>
                  <a:gd name="T60" fmla="*/ 79 w 270"/>
                  <a:gd name="T61" fmla="*/ 242 h 270"/>
                  <a:gd name="T62" fmla="*/ 91 w 270"/>
                  <a:gd name="T63" fmla="*/ 259 h 270"/>
                  <a:gd name="T64" fmla="*/ 100 w 270"/>
                  <a:gd name="T65" fmla="*/ 25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0" h="270">
                    <a:moveTo>
                      <a:pt x="100" y="256"/>
                    </a:moveTo>
                    <a:lnTo>
                      <a:pt x="100" y="256"/>
                    </a:lnTo>
                    <a:cubicBezTo>
                      <a:pt x="100" y="254"/>
                      <a:pt x="107" y="245"/>
                      <a:pt x="112" y="252"/>
                    </a:cubicBezTo>
                    <a:cubicBezTo>
                      <a:pt x="116" y="256"/>
                      <a:pt x="114" y="266"/>
                      <a:pt x="123" y="266"/>
                    </a:cubicBezTo>
                    <a:cubicBezTo>
                      <a:pt x="133" y="266"/>
                      <a:pt x="149" y="270"/>
                      <a:pt x="151" y="266"/>
                    </a:cubicBezTo>
                    <a:cubicBezTo>
                      <a:pt x="154" y="261"/>
                      <a:pt x="165" y="259"/>
                      <a:pt x="165" y="252"/>
                    </a:cubicBezTo>
                    <a:lnTo>
                      <a:pt x="165" y="112"/>
                    </a:lnTo>
                    <a:cubicBezTo>
                      <a:pt x="165" y="107"/>
                      <a:pt x="186" y="112"/>
                      <a:pt x="186" y="102"/>
                    </a:cubicBezTo>
                    <a:lnTo>
                      <a:pt x="186" y="30"/>
                    </a:lnTo>
                    <a:cubicBezTo>
                      <a:pt x="186" y="30"/>
                      <a:pt x="202" y="28"/>
                      <a:pt x="205" y="28"/>
                    </a:cubicBezTo>
                    <a:cubicBezTo>
                      <a:pt x="209" y="25"/>
                      <a:pt x="226" y="18"/>
                      <a:pt x="230" y="21"/>
                    </a:cubicBezTo>
                    <a:cubicBezTo>
                      <a:pt x="233" y="23"/>
                      <a:pt x="240" y="32"/>
                      <a:pt x="242" y="28"/>
                    </a:cubicBezTo>
                    <a:cubicBezTo>
                      <a:pt x="244" y="25"/>
                      <a:pt x="249" y="18"/>
                      <a:pt x="256" y="18"/>
                    </a:cubicBezTo>
                    <a:cubicBezTo>
                      <a:pt x="261" y="18"/>
                      <a:pt x="265" y="18"/>
                      <a:pt x="270" y="16"/>
                    </a:cubicBezTo>
                    <a:lnTo>
                      <a:pt x="270" y="11"/>
                    </a:lnTo>
                    <a:cubicBezTo>
                      <a:pt x="270" y="7"/>
                      <a:pt x="230" y="14"/>
                      <a:pt x="223" y="14"/>
                    </a:cubicBezTo>
                    <a:cubicBezTo>
                      <a:pt x="219" y="16"/>
                      <a:pt x="198" y="21"/>
                      <a:pt x="191" y="16"/>
                    </a:cubicBezTo>
                    <a:cubicBezTo>
                      <a:pt x="184" y="14"/>
                      <a:pt x="144" y="16"/>
                      <a:pt x="144" y="16"/>
                    </a:cubicBezTo>
                    <a:lnTo>
                      <a:pt x="137" y="9"/>
                    </a:lnTo>
                    <a:lnTo>
                      <a:pt x="63" y="9"/>
                    </a:lnTo>
                    <a:cubicBezTo>
                      <a:pt x="56" y="9"/>
                      <a:pt x="51" y="9"/>
                      <a:pt x="44" y="4"/>
                    </a:cubicBezTo>
                    <a:cubicBezTo>
                      <a:pt x="37" y="0"/>
                      <a:pt x="33" y="0"/>
                      <a:pt x="23" y="2"/>
                    </a:cubicBezTo>
                    <a:cubicBezTo>
                      <a:pt x="16" y="7"/>
                      <a:pt x="21" y="0"/>
                      <a:pt x="14" y="0"/>
                    </a:cubicBezTo>
                    <a:cubicBezTo>
                      <a:pt x="9" y="0"/>
                      <a:pt x="7" y="4"/>
                      <a:pt x="7" y="4"/>
                    </a:cubicBezTo>
                    <a:lnTo>
                      <a:pt x="0" y="7"/>
                    </a:lnTo>
                    <a:cubicBezTo>
                      <a:pt x="0" y="11"/>
                      <a:pt x="5" y="25"/>
                      <a:pt x="12" y="35"/>
                    </a:cubicBezTo>
                    <a:cubicBezTo>
                      <a:pt x="21" y="44"/>
                      <a:pt x="28" y="63"/>
                      <a:pt x="33" y="76"/>
                    </a:cubicBezTo>
                    <a:cubicBezTo>
                      <a:pt x="37" y="93"/>
                      <a:pt x="51" y="109"/>
                      <a:pt x="56" y="121"/>
                    </a:cubicBezTo>
                    <a:cubicBezTo>
                      <a:pt x="58" y="133"/>
                      <a:pt x="54" y="149"/>
                      <a:pt x="56" y="158"/>
                    </a:cubicBezTo>
                    <a:cubicBezTo>
                      <a:pt x="61" y="165"/>
                      <a:pt x="63" y="177"/>
                      <a:pt x="63" y="191"/>
                    </a:cubicBezTo>
                    <a:cubicBezTo>
                      <a:pt x="65" y="205"/>
                      <a:pt x="68" y="231"/>
                      <a:pt x="79" y="242"/>
                    </a:cubicBezTo>
                    <a:cubicBezTo>
                      <a:pt x="81" y="247"/>
                      <a:pt x="86" y="254"/>
                      <a:pt x="91" y="259"/>
                    </a:cubicBezTo>
                    <a:cubicBezTo>
                      <a:pt x="95" y="261"/>
                      <a:pt x="100" y="261"/>
                      <a:pt x="100" y="2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9" name="Freeform 6">
                <a:extLst>
                  <a:ext uri="{FF2B5EF4-FFF2-40B4-BE49-F238E27FC236}">
                    <a16:creationId xmlns:a16="http://schemas.microsoft.com/office/drawing/2014/main" id="{BF4E4727-082A-BB1B-CD3F-F0E5E7A38534}"/>
                  </a:ext>
                </a:extLst>
              </p:cNvPr>
              <p:cNvSpPr>
                <a:spLocks/>
              </p:cNvSpPr>
              <p:nvPr/>
            </p:nvSpPr>
            <p:spPr bwMode="auto">
              <a:xfrm>
                <a:off x="3791" y="2585"/>
                <a:ext cx="162" cy="162"/>
              </a:xfrm>
              <a:custGeom>
                <a:avLst/>
                <a:gdLst>
                  <a:gd name="T0" fmla="*/ 100 w 270"/>
                  <a:gd name="T1" fmla="*/ 256 h 270"/>
                  <a:gd name="T2" fmla="*/ 100 w 270"/>
                  <a:gd name="T3" fmla="*/ 256 h 270"/>
                  <a:gd name="T4" fmla="*/ 112 w 270"/>
                  <a:gd name="T5" fmla="*/ 252 h 270"/>
                  <a:gd name="T6" fmla="*/ 123 w 270"/>
                  <a:gd name="T7" fmla="*/ 266 h 270"/>
                  <a:gd name="T8" fmla="*/ 151 w 270"/>
                  <a:gd name="T9" fmla="*/ 266 h 270"/>
                  <a:gd name="T10" fmla="*/ 165 w 270"/>
                  <a:gd name="T11" fmla="*/ 252 h 270"/>
                  <a:gd name="T12" fmla="*/ 165 w 270"/>
                  <a:gd name="T13" fmla="*/ 112 h 270"/>
                  <a:gd name="T14" fmla="*/ 186 w 270"/>
                  <a:gd name="T15" fmla="*/ 102 h 270"/>
                  <a:gd name="T16" fmla="*/ 186 w 270"/>
                  <a:gd name="T17" fmla="*/ 30 h 270"/>
                  <a:gd name="T18" fmla="*/ 205 w 270"/>
                  <a:gd name="T19" fmla="*/ 28 h 270"/>
                  <a:gd name="T20" fmla="*/ 230 w 270"/>
                  <a:gd name="T21" fmla="*/ 21 h 270"/>
                  <a:gd name="T22" fmla="*/ 242 w 270"/>
                  <a:gd name="T23" fmla="*/ 28 h 270"/>
                  <a:gd name="T24" fmla="*/ 256 w 270"/>
                  <a:gd name="T25" fmla="*/ 18 h 270"/>
                  <a:gd name="T26" fmla="*/ 270 w 270"/>
                  <a:gd name="T27" fmla="*/ 16 h 270"/>
                  <a:gd name="T28" fmla="*/ 270 w 270"/>
                  <a:gd name="T29" fmla="*/ 11 h 270"/>
                  <a:gd name="T30" fmla="*/ 223 w 270"/>
                  <a:gd name="T31" fmla="*/ 14 h 270"/>
                  <a:gd name="T32" fmla="*/ 191 w 270"/>
                  <a:gd name="T33" fmla="*/ 16 h 270"/>
                  <a:gd name="T34" fmla="*/ 144 w 270"/>
                  <a:gd name="T35" fmla="*/ 16 h 270"/>
                  <a:gd name="T36" fmla="*/ 137 w 270"/>
                  <a:gd name="T37" fmla="*/ 9 h 270"/>
                  <a:gd name="T38" fmla="*/ 63 w 270"/>
                  <a:gd name="T39" fmla="*/ 9 h 270"/>
                  <a:gd name="T40" fmla="*/ 44 w 270"/>
                  <a:gd name="T41" fmla="*/ 4 h 270"/>
                  <a:gd name="T42" fmla="*/ 23 w 270"/>
                  <a:gd name="T43" fmla="*/ 2 h 270"/>
                  <a:gd name="T44" fmla="*/ 14 w 270"/>
                  <a:gd name="T45" fmla="*/ 0 h 270"/>
                  <a:gd name="T46" fmla="*/ 7 w 270"/>
                  <a:gd name="T47" fmla="*/ 4 h 270"/>
                  <a:gd name="T48" fmla="*/ 0 w 270"/>
                  <a:gd name="T49" fmla="*/ 7 h 270"/>
                  <a:gd name="T50" fmla="*/ 12 w 270"/>
                  <a:gd name="T51" fmla="*/ 35 h 270"/>
                  <a:gd name="T52" fmla="*/ 33 w 270"/>
                  <a:gd name="T53" fmla="*/ 76 h 270"/>
                  <a:gd name="T54" fmla="*/ 56 w 270"/>
                  <a:gd name="T55" fmla="*/ 121 h 270"/>
                  <a:gd name="T56" fmla="*/ 56 w 270"/>
                  <a:gd name="T57" fmla="*/ 158 h 270"/>
                  <a:gd name="T58" fmla="*/ 63 w 270"/>
                  <a:gd name="T59" fmla="*/ 191 h 270"/>
                  <a:gd name="T60" fmla="*/ 79 w 270"/>
                  <a:gd name="T61" fmla="*/ 242 h 270"/>
                  <a:gd name="T62" fmla="*/ 91 w 270"/>
                  <a:gd name="T63" fmla="*/ 259 h 270"/>
                  <a:gd name="T64" fmla="*/ 100 w 270"/>
                  <a:gd name="T65" fmla="*/ 256 h 270"/>
                  <a:gd name="T66" fmla="*/ 100 w 270"/>
                  <a:gd name="T67" fmla="*/ 25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0" h="270">
                    <a:moveTo>
                      <a:pt x="100" y="256"/>
                    </a:moveTo>
                    <a:lnTo>
                      <a:pt x="100" y="256"/>
                    </a:lnTo>
                    <a:cubicBezTo>
                      <a:pt x="100" y="254"/>
                      <a:pt x="107" y="245"/>
                      <a:pt x="112" y="252"/>
                    </a:cubicBezTo>
                    <a:cubicBezTo>
                      <a:pt x="116" y="256"/>
                      <a:pt x="114" y="266"/>
                      <a:pt x="123" y="266"/>
                    </a:cubicBezTo>
                    <a:cubicBezTo>
                      <a:pt x="133" y="266"/>
                      <a:pt x="149" y="270"/>
                      <a:pt x="151" y="266"/>
                    </a:cubicBezTo>
                    <a:cubicBezTo>
                      <a:pt x="154" y="261"/>
                      <a:pt x="165" y="259"/>
                      <a:pt x="165" y="252"/>
                    </a:cubicBezTo>
                    <a:lnTo>
                      <a:pt x="165" y="112"/>
                    </a:lnTo>
                    <a:cubicBezTo>
                      <a:pt x="165" y="107"/>
                      <a:pt x="186" y="112"/>
                      <a:pt x="186" y="102"/>
                    </a:cubicBezTo>
                    <a:lnTo>
                      <a:pt x="186" y="30"/>
                    </a:lnTo>
                    <a:cubicBezTo>
                      <a:pt x="186" y="30"/>
                      <a:pt x="202" y="28"/>
                      <a:pt x="205" y="28"/>
                    </a:cubicBezTo>
                    <a:cubicBezTo>
                      <a:pt x="209" y="25"/>
                      <a:pt x="226" y="18"/>
                      <a:pt x="230" y="21"/>
                    </a:cubicBezTo>
                    <a:cubicBezTo>
                      <a:pt x="233" y="23"/>
                      <a:pt x="240" y="32"/>
                      <a:pt x="242" y="28"/>
                    </a:cubicBezTo>
                    <a:cubicBezTo>
                      <a:pt x="244" y="25"/>
                      <a:pt x="249" y="18"/>
                      <a:pt x="256" y="18"/>
                    </a:cubicBezTo>
                    <a:cubicBezTo>
                      <a:pt x="261" y="18"/>
                      <a:pt x="265" y="18"/>
                      <a:pt x="270" y="16"/>
                    </a:cubicBezTo>
                    <a:lnTo>
                      <a:pt x="270" y="11"/>
                    </a:lnTo>
                    <a:cubicBezTo>
                      <a:pt x="270" y="7"/>
                      <a:pt x="230" y="14"/>
                      <a:pt x="223" y="14"/>
                    </a:cubicBezTo>
                    <a:cubicBezTo>
                      <a:pt x="219" y="16"/>
                      <a:pt x="198" y="21"/>
                      <a:pt x="191" y="16"/>
                    </a:cubicBezTo>
                    <a:cubicBezTo>
                      <a:pt x="184" y="14"/>
                      <a:pt x="144" y="16"/>
                      <a:pt x="144" y="16"/>
                    </a:cubicBezTo>
                    <a:lnTo>
                      <a:pt x="137" y="9"/>
                    </a:lnTo>
                    <a:lnTo>
                      <a:pt x="63" y="9"/>
                    </a:lnTo>
                    <a:cubicBezTo>
                      <a:pt x="56" y="9"/>
                      <a:pt x="51" y="9"/>
                      <a:pt x="44" y="4"/>
                    </a:cubicBezTo>
                    <a:cubicBezTo>
                      <a:pt x="37" y="0"/>
                      <a:pt x="33" y="0"/>
                      <a:pt x="23" y="2"/>
                    </a:cubicBezTo>
                    <a:cubicBezTo>
                      <a:pt x="16" y="7"/>
                      <a:pt x="21" y="0"/>
                      <a:pt x="14" y="0"/>
                    </a:cubicBezTo>
                    <a:cubicBezTo>
                      <a:pt x="9" y="0"/>
                      <a:pt x="7" y="4"/>
                      <a:pt x="7" y="4"/>
                    </a:cubicBezTo>
                    <a:lnTo>
                      <a:pt x="0" y="7"/>
                    </a:lnTo>
                    <a:cubicBezTo>
                      <a:pt x="0" y="11"/>
                      <a:pt x="5" y="25"/>
                      <a:pt x="12" y="35"/>
                    </a:cubicBezTo>
                    <a:cubicBezTo>
                      <a:pt x="21" y="44"/>
                      <a:pt x="28" y="63"/>
                      <a:pt x="33" y="76"/>
                    </a:cubicBezTo>
                    <a:cubicBezTo>
                      <a:pt x="37" y="93"/>
                      <a:pt x="51" y="109"/>
                      <a:pt x="56" y="121"/>
                    </a:cubicBezTo>
                    <a:cubicBezTo>
                      <a:pt x="58" y="133"/>
                      <a:pt x="54" y="149"/>
                      <a:pt x="56" y="158"/>
                    </a:cubicBezTo>
                    <a:cubicBezTo>
                      <a:pt x="61" y="165"/>
                      <a:pt x="63" y="177"/>
                      <a:pt x="63" y="191"/>
                    </a:cubicBezTo>
                    <a:cubicBezTo>
                      <a:pt x="65" y="205"/>
                      <a:pt x="68" y="231"/>
                      <a:pt x="79" y="242"/>
                    </a:cubicBezTo>
                    <a:cubicBezTo>
                      <a:pt x="81" y="247"/>
                      <a:pt x="86" y="254"/>
                      <a:pt x="91" y="259"/>
                    </a:cubicBezTo>
                    <a:cubicBezTo>
                      <a:pt x="95" y="261"/>
                      <a:pt x="100" y="261"/>
                      <a:pt x="100" y="256"/>
                    </a:cubicBezTo>
                    <a:lnTo>
                      <a:pt x="100" y="2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0" name="Freeform 7">
                <a:extLst>
                  <a:ext uri="{FF2B5EF4-FFF2-40B4-BE49-F238E27FC236}">
                    <a16:creationId xmlns:a16="http://schemas.microsoft.com/office/drawing/2014/main" id="{ACCFA324-24F4-3201-8118-DE471AB1F3E8}"/>
                  </a:ext>
                </a:extLst>
              </p:cNvPr>
              <p:cNvSpPr>
                <a:spLocks/>
              </p:cNvSpPr>
              <p:nvPr/>
            </p:nvSpPr>
            <p:spPr bwMode="auto">
              <a:xfrm>
                <a:off x="3791" y="2585"/>
                <a:ext cx="162" cy="162"/>
              </a:xfrm>
              <a:custGeom>
                <a:avLst/>
                <a:gdLst>
                  <a:gd name="T0" fmla="*/ 100 w 270"/>
                  <a:gd name="T1" fmla="*/ 256 h 270"/>
                  <a:gd name="T2" fmla="*/ 100 w 270"/>
                  <a:gd name="T3" fmla="*/ 256 h 270"/>
                  <a:gd name="T4" fmla="*/ 112 w 270"/>
                  <a:gd name="T5" fmla="*/ 252 h 270"/>
                  <a:gd name="T6" fmla="*/ 123 w 270"/>
                  <a:gd name="T7" fmla="*/ 266 h 270"/>
                  <a:gd name="T8" fmla="*/ 151 w 270"/>
                  <a:gd name="T9" fmla="*/ 266 h 270"/>
                  <a:gd name="T10" fmla="*/ 165 w 270"/>
                  <a:gd name="T11" fmla="*/ 252 h 270"/>
                  <a:gd name="T12" fmla="*/ 165 w 270"/>
                  <a:gd name="T13" fmla="*/ 112 h 270"/>
                  <a:gd name="T14" fmla="*/ 186 w 270"/>
                  <a:gd name="T15" fmla="*/ 102 h 270"/>
                  <a:gd name="T16" fmla="*/ 186 w 270"/>
                  <a:gd name="T17" fmla="*/ 30 h 270"/>
                  <a:gd name="T18" fmla="*/ 205 w 270"/>
                  <a:gd name="T19" fmla="*/ 28 h 270"/>
                  <a:gd name="T20" fmla="*/ 230 w 270"/>
                  <a:gd name="T21" fmla="*/ 21 h 270"/>
                  <a:gd name="T22" fmla="*/ 242 w 270"/>
                  <a:gd name="T23" fmla="*/ 28 h 270"/>
                  <a:gd name="T24" fmla="*/ 256 w 270"/>
                  <a:gd name="T25" fmla="*/ 18 h 270"/>
                  <a:gd name="T26" fmla="*/ 270 w 270"/>
                  <a:gd name="T27" fmla="*/ 16 h 270"/>
                  <a:gd name="T28" fmla="*/ 270 w 270"/>
                  <a:gd name="T29" fmla="*/ 11 h 270"/>
                  <a:gd name="T30" fmla="*/ 223 w 270"/>
                  <a:gd name="T31" fmla="*/ 14 h 270"/>
                  <a:gd name="T32" fmla="*/ 191 w 270"/>
                  <a:gd name="T33" fmla="*/ 16 h 270"/>
                  <a:gd name="T34" fmla="*/ 144 w 270"/>
                  <a:gd name="T35" fmla="*/ 16 h 270"/>
                  <a:gd name="T36" fmla="*/ 137 w 270"/>
                  <a:gd name="T37" fmla="*/ 9 h 270"/>
                  <a:gd name="T38" fmla="*/ 63 w 270"/>
                  <a:gd name="T39" fmla="*/ 9 h 270"/>
                  <a:gd name="T40" fmla="*/ 44 w 270"/>
                  <a:gd name="T41" fmla="*/ 4 h 270"/>
                  <a:gd name="T42" fmla="*/ 23 w 270"/>
                  <a:gd name="T43" fmla="*/ 2 h 270"/>
                  <a:gd name="T44" fmla="*/ 14 w 270"/>
                  <a:gd name="T45" fmla="*/ 0 h 270"/>
                  <a:gd name="T46" fmla="*/ 7 w 270"/>
                  <a:gd name="T47" fmla="*/ 4 h 270"/>
                  <a:gd name="T48" fmla="*/ 0 w 270"/>
                  <a:gd name="T49" fmla="*/ 7 h 270"/>
                  <a:gd name="T50" fmla="*/ 12 w 270"/>
                  <a:gd name="T51" fmla="*/ 35 h 270"/>
                  <a:gd name="T52" fmla="*/ 33 w 270"/>
                  <a:gd name="T53" fmla="*/ 76 h 270"/>
                  <a:gd name="T54" fmla="*/ 56 w 270"/>
                  <a:gd name="T55" fmla="*/ 121 h 270"/>
                  <a:gd name="T56" fmla="*/ 56 w 270"/>
                  <a:gd name="T57" fmla="*/ 158 h 270"/>
                  <a:gd name="T58" fmla="*/ 63 w 270"/>
                  <a:gd name="T59" fmla="*/ 191 h 270"/>
                  <a:gd name="T60" fmla="*/ 79 w 270"/>
                  <a:gd name="T61" fmla="*/ 242 h 270"/>
                  <a:gd name="T62" fmla="*/ 91 w 270"/>
                  <a:gd name="T63" fmla="*/ 259 h 270"/>
                  <a:gd name="T64" fmla="*/ 100 w 270"/>
                  <a:gd name="T65" fmla="*/ 25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0" h="270">
                    <a:moveTo>
                      <a:pt x="100" y="256"/>
                    </a:moveTo>
                    <a:lnTo>
                      <a:pt x="100" y="256"/>
                    </a:lnTo>
                    <a:cubicBezTo>
                      <a:pt x="100" y="254"/>
                      <a:pt x="107" y="245"/>
                      <a:pt x="112" y="252"/>
                    </a:cubicBezTo>
                    <a:cubicBezTo>
                      <a:pt x="116" y="256"/>
                      <a:pt x="114" y="266"/>
                      <a:pt x="123" y="266"/>
                    </a:cubicBezTo>
                    <a:cubicBezTo>
                      <a:pt x="133" y="266"/>
                      <a:pt x="149" y="270"/>
                      <a:pt x="151" y="266"/>
                    </a:cubicBezTo>
                    <a:cubicBezTo>
                      <a:pt x="154" y="261"/>
                      <a:pt x="165" y="259"/>
                      <a:pt x="165" y="252"/>
                    </a:cubicBezTo>
                    <a:lnTo>
                      <a:pt x="165" y="112"/>
                    </a:lnTo>
                    <a:cubicBezTo>
                      <a:pt x="165" y="107"/>
                      <a:pt x="186" y="112"/>
                      <a:pt x="186" y="102"/>
                    </a:cubicBezTo>
                    <a:lnTo>
                      <a:pt x="186" y="30"/>
                    </a:lnTo>
                    <a:cubicBezTo>
                      <a:pt x="186" y="30"/>
                      <a:pt x="202" y="28"/>
                      <a:pt x="205" y="28"/>
                    </a:cubicBezTo>
                    <a:cubicBezTo>
                      <a:pt x="209" y="25"/>
                      <a:pt x="226" y="18"/>
                      <a:pt x="230" y="21"/>
                    </a:cubicBezTo>
                    <a:cubicBezTo>
                      <a:pt x="233" y="23"/>
                      <a:pt x="240" y="32"/>
                      <a:pt x="242" y="28"/>
                    </a:cubicBezTo>
                    <a:cubicBezTo>
                      <a:pt x="244" y="25"/>
                      <a:pt x="249" y="18"/>
                      <a:pt x="256" y="18"/>
                    </a:cubicBezTo>
                    <a:cubicBezTo>
                      <a:pt x="261" y="18"/>
                      <a:pt x="265" y="18"/>
                      <a:pt x="270" y="16"/>
                    </a:cubicBezTo>
                    <a:lnTo>
                      <a:pt x="270" y="11"/>
                    </a:lnTo>
                    <a:cubicBezTo>
                      <a:pt x="270" y="7"/>
                      <a:pt x="230" y="14"/>
                      <a:pt x="223" y="14"/>
                    </a:cubicBezTo>
                    <a:cubicBezTo>
                      <a:pt x="219" y="16"/>
                      <a:pt x="198" y="21"/>
                      <a:pt x="191" y="16"/>
                    </a:cubicBezTo>
                    <a:cubicBezTo>
                      <a:pt x="184" y="14"/>
                      <a:pt x="144" y="16"/>
                      <a:pt x="144" y="16"/>
                    </a:cubicBezTo>
                    <a:lnTo>
                      <a:pt x="137" y="9"/>
                    </a:lnTo>
                    <a:lnTo>
                      <a:pt x="63" y="9"/>
                    </a:lnTo>
                    <a:cubicBezTo>
                      <a:pt x="56" y="9"/>
                      <a:pt x="51" y="9"/>
                      <a:pt x="44" y="4"/>
                    </a:cubicBezTo>
                    <a:cubicBezTo>
                      <a:pt x="37" y="0"/>
                      <a:pt x="33" y="0"/>
                      <a:pt x="23" y="2"/>
                    </a:cubicBezTo>
                    <a:cubicBezTo>
                      <a:pt x="16" y="7"/>
                      <a:pt x="21" y="0"/>
                      <a:pt x="14" y="0"/>
                    </a:cubicBezTo>
                    <a:cubicBezTo>
                      <a:pt x="9" y="0"/>
                      <a:pt x="7" y="4"/>
                      <a:pt x="7" y="4"/>
                    </a:cubicBezTo>
                    <a:lnTo>
                      <a:pt x="0" y="7"/>
                    </a:lnTo>
                    <a:cubicBezTo>
                      <a:pt x="0" y="11"/>
                      <a:pt x="5" y="25"/>
                      <a:pt x="12" y="35"/>
                    </a:cubicBezTo>
                    <a:cubicBezTo>
                      <a:pt x="21" y="44"/>
                      <a:pt x="28" y="63"/>
                      <a:pt x="33" y="76"/>
                    </a:cubicBezTo>
                    <a:cubicBezTo>
                      <a:pt x="37" y="93"/>
                      <a:pt x="51" y="109"/>
                      <a:pt x="56" y="121"/>
                    </a:cubicBezTo>
                    <a:cubicBezTo>
                      <a:pt x="58" y="133"/>
                      <a:pt x="54" y="149"/>
                      <a:pt x="56" y="158"/>
                    </a:cubicBezTo>
                    <a:cubicBezTo>
                      <a:pt x="61" y="165"/>
                      <a:pt x="63" y="177"/>
                      <a:pt x="63" y="191"/>
                    </a:cubicBezTo>
                    <a:cubicBezTo>
                      <a:pt x="65" y="205"/>
                      <a:pt x="68" y="231"/>
                      <a:pt x="79" y="242"/>
                    </a:cubicBezTo>
                    <a:cubicBezTo>
                      <a:pt x="81" y="247"/>
                      <a:pt x="86" y="254"/>
                      <a:pt x="91" y="259"/>
                    </a:cubicBezTo>
                    <a:cubicBezTo>
                      <a:pt x="95" y="261"/>
                      <a:pt x="100" y="261"/>
                      <a:pt x="100" y="2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1" name="Freeform 8">
                <a:extLst>
                  <a:ext uri="{FF2B5EF4-FFF2-40B4-BE49-F238E27FC236}">
                    <a16:creationId xmlns:a16="http://schemas.microsoft.com/office/drawing/2014/main" id="{78B1DC0C-4235-FB0C-0794-EE8427E97326}"/>
                  </a:ext>
                </a:extLst>
              </p:cNvPr>
              <p:cNvSpPr>
                <a:spLocks/>
              </p:cNvSpPr>
              <p:nvPr/>
            </p:nvSpPr>
            <p:spPr bwMode="auto">
              <a:xfrm>
                <a:off x="3791" y="2585"/>
                <a:ext cx="162" cy="162"/>
              </a:xfrm>
              <a:custGeom>
                <a:avLst/>
                <a:gdLst>
                  <a:gd name="T0" fmla="*/ 100 w 270"/>
                  <a:gd name="T1" fmla="*/ 256 h 270"/>
                  <a:gd name="T2" fmla="*/ 100 w 270"/>
                  <a:gd name="T3" fmla="*/ 256 h 270"/>
                  <a:gd name="T4" fmla="*/ 112 w 270"/>
                  <a:gd name="T5" fmla="*/ 252 h 270"/>
                  <a:gd name="T6" fmla="*/ 123 w 270"/>
                  <a:gd name="T7" fmla="*/ 266 h 270"/>
                  <a:gd name="T8" fmla="*/ 151 w 270"/>
                  <a:gd name="T9" fmla="*/ 266 h 270"/>
                  <a:gd name="T10" fmla="*/ 165 w 270"/>
                  <a:gd name="T11" fmla="*/ 252 h 270"/>
                  <a:gd name="T12" fmla="*/ 165 w 270"/>
                  <a:gd name="T13" fmla="*/ 112 h 270"/>
                  <a:gd name="T14" fmla="*/ 186 w 270"/>
                  <a:gd name="T15" fmla="*/ 102 h 270"/>
                  <a:gd name="T16" fmla="*/ 186 w 270"/>
                  <a:gd name="T17" fmla="*/ 30 h 270"/>
                  <a:gd name="T18" fmla="*/ 205 w 270"/>
                  <a:gd name="T19" fmla="*/ 28 h 270"/>
                  <a:gd name="T20" fmla="*/ 230 w 270"/>
                  <a:gd name="T21" fmla="*/ 21 h 270"/>
                  <a:gd name="T22" fmla="*/ 242 w 270"/>
                  <a:gd name="T23" fmla="*/ 28 h 270"/>
                  <a:gd name="T24" fmla="*/ 256 w 270"/>
                  <a:gd name="T25" fmla="*/ 18 h 270"/>
                  <a:gd name="T26" fmla="*/ 270 w 270"/>
                  <a:gd name="T27" fmla="*/ 16 h 270"/>
                  <a:gd name="T28" fmla="*/ 270 w 270"/>
                  <a:gd name="T29" fmla="*/ 11 h 270"/>
                  <a:gd name="T30" fmla="*/ 223 w 270"/>
                  <a:gd name="T31" fmla="*/ 14 h 270"/>
                  <a:gd name="T32" fmla="*/ 191 w 270"/>
                  <a:gd name="T33" fmla="*/ 16 h 270"/>
                  <a:gd name="T34" fmla="*/ 144 w 270"/>
                  <a:gd name="T35" fmla="*/ 16 h 270"/>
                  <a:gd name="T36" fmla="*/ 137 w 270"/>
                  <a:gd name="T37" fmla="*/ 9 h 270"/>
                  <a:gd name="T38" fmla="*/ 63 w 270"/>
                  <a:gd name="T39" fmla="*/ 9 h 270"/>
                  <a:gd name="T40" fmla="*/ 44 w 270"/>
                  <a:gd name="T41" fmla="*/ 4 h 270"/>
                  <a:gd name="T42" fmla="*/ 23 w 270"/>
                  <a:gd name="T43" fmla="*/ 2 h 270"/>
                  <a:gd name="T44" fmla="*/ 14 w 270"/>
                  <a:gd name="T45" fmla="*/ 0 h 270"/>
                  <a:gd name="T46" fmla="*/ 7 w 270"/>
                  <a:gd name="T47" fmla="*/ 4 h 270"/>
                  <a:gd name="T48" fmla="*/ 0 w 270"/>
                  <a:gd name="T49" fmla="*/ 7 h 270"/>
                  <a:gd name="T50" fmla="*/ 12 w 270"/>
                  <a:gd name="T51" fmla="*/ 35 h 270"/>
                  <a:gd name="T52" fmla="*/ 33 w 270"/>
                  <a:gd name="T53" fmla="*/ 76 h 270"/>
                  <a:gd name="T54" fmla="*/ 56 w 270"/>
                  <a:gd name="T55" fmla="*/ 121 h 270"/>
                  <a:gd name="T56" fmla="*/ 56 w 270"/>
                  <a:gd name="T57" fmla="*/ 158 h 270"/>
                  <a:gd name="T58" fmla="*/ 63 w 270"/>
                  <a:gd name="T59" fmla="*/ 191 h 270"/>
                  <a:gd name="T60" fmla="*/ 79 w 270"/>
                  <a:gd name="T61" fmla="*/ 242 h 270"/>
                  <a:gd name="T62" fmla="*/ 91 w 270"/>
                  <a:gd name="T63" fmla="*/ 259 h 270"/>
                  <a:gd name="T64" fmla="*/ 100 w 270"/>
                  <a:gd name="T65" fmla="*/ 256 h 270"/>
                  <a:gd name="T66" fmla="*/ 100 w 270"/>
                  <a:gd name="T67" fmla="*/ 25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0" h="270">
                    <a:moveTo>
                      <a:pt x="100" y="256"/>
                    </a:moveTo>
                    <a:lnTo>
                      <a:pt x="100" y="256"/>
                    </a:lnTo>
                    <a:cubicBezTo>
                      <a:pt x="100" y="254"/>
                      <a:pt x="107" y="245"/>
                      <a:pt x="112" y="252"/>
                    </a:cubicBezTo>
                    <a:cubicBezTo>
                      <a:pt x="116" y="256"/>
                      <a:pt x="114" y="266"/>
                      <a:pt x="123" y="266"/>
                    </a:cubicBezTo>
                    <a:cubicBezTo>
                      <a:pt x="133" y="266"/>
                      <a:pt x="149" y="270"/>
                      <a:pt x="151" y="266"/>
                    </a:cubicBezTo>
                    <a:cubicBezTo>
                      <a:pt x="154" y="261"/>
                      <a:pt x="165" y="259"/>
                      <a:pt x="165" y="252"/>
                    </a:cubicBezTo>
                    <a:lnTo>
                      <a:pt x="165" y="112"/>
                    </a:lnTo>
                    <a:cubicBezTo>
                      <a:pt x="165" y="107"/>
                      <a:pt x="186" y="112"/>
                      <a:pt x="186" y="102"/>
                    </a:cubicBezTo>
                    <a:lnTo>
                      <a:pt x="186" y="30"/>
                    </a:lnTo>
                    <a:cubicBezTo>
                      <a:pt x="186" y="30"/>
                      <a:pt x="202" y="28"/>
                      <a:pt x="205" y="28"/>
                    </a:cubicBezTo>
                    <a:cubicBezTo>
                      <a:pt x="209" y="25"/>
                      <a:pt x="226" y="18"/>
                      <a:pt x="230" y="21"/>
                    </a:cubicBezTo>
                    <a:cubicBezTo>
                      <a:pt x="233" y="23"/>
                      <a:pt x="240" y="32"/>
                      <a:pt x="242" y="28"/>
                    </a:cubicBezTo>
                    <a:cubicBezTo>
                      <a:pt x="244" y="25"/>
                      <a:pt x="249" y="18"/>
                      <a:pt x="256" y="18"/>
                    </a:cubicBezTo>
                    <a:cubicBezTo>
                      <a:pt x="261" y="18"/>
                      <a:pt x="265" y="18"/>
                      <a:pt x="270" y="16"/>
                    </a:cubicBezTo>
                    <a:lnTo>
                      <a:pt x="270" y="11"/>
                    </a:lnTo>
                    <a:cubicBezTo>
                      <a:pt x="270" y="7"/>
                      <a:pt x="230" y="14"/>
                      <a:pt x="223" y="14"/>
                    </a:cubicBezTo>
                    <a:cubicBezTo>
                      <a:pt x="219" y="16"/>
                      <a:pt x="198" y="21"/>
                      <a:pt x="191" y="16"/>
                    </a:cubicBezTo>
                    <a:cubicBezTo>
                      <a:pt x="184" y="14"/>
                      <a:pt x="144" y="16"/>
                      <a:pt x="144" y="16"/>
                    </a:cubicBezTo>
                    <a:lnTo>
                      <a:pt x="137" y="9"/>
                    </a:lnTo>
                    <a:lnTo>
                      <a:pt x="63" y="9"/>
                    </a:lnTo>
                    <a:cubicBezTo>
                      <a:pt x="56" y="9"/>
                      <a:pt x="51" y="9"/>
                      <a:pt x="44" y="4"/>
                    </a:cubicBezTo>
                    <a:cubicBezTo>
                      <a:pt x="37" y="0"/>
                      <a:pt x="33" y="0"/>
                      <a:pt x="23" y="2"/>
                    </a:cubicBezTo>
                    <a:cubicBezTo>
                      <a:pt x="16" y="7"/>
                      <a:pt x="21" y="0"/>
                      <a:pt x="14" y="0"/>
                    </a:cubicBezTo>
                    <a:cubicBezTo>
                      <a:pt x="9" y="0"/>
                      <a:pt x="7" y="4"/>
                      <a:pt x="7" y="4"/>
                    </a:cubicBezTo>
                    <a:lnTo>
                      <a:pt x="0" y="7"/>
                    </a:lnTo>
                    <a:cubicBezTo>
                      <a:pt x="0" y="11"/>
                      <a:pt x="5" y="25"/>
                      <a:pt x="12" y="35"/>
                    </a:cubicBezTo>
                    <a:cubicBezTo>
                      <a:pt x="21" y="44"/>
                      <a:pt x="28" y="63"/>
                      <a:pt x="33" y="76"/>
                    </a:cubicBezTo>
                    <a:cubicBezTo>
                      <a:pt x="37" y="93"/>
                      <a:pt x="51" y="109"/>
                      <a:pt x="56" y="121"/>
                    </a:cubicBezTo>
                    <a:cubicBezTo>
                      <a:pt x="58" y="133"/>
                      <a:pt x="54" y="149"/>
                      <a:pt x="56" y="158"/>
                    </a:cubicBezTo>
                    <a:cubicBezTo>
                      <a:pt x="61" y="165"/>
                      <a:pt x="63" y="177"/>
                      <a:pt x="63" y="191"/>
                    </a:cubicBezTo>
                    <a:cubicBezTo>
                      <a:pt x="65" y="205"/>
                      <a:pt x="68" y="231"/>
                      <a:pt x="79" y="242"/>
                    </a:cubicBezTo>
                    <a:cubicBezTo>
                      <a:pt x="81" y="247"/>
                      <a:pt x="86" y="254"/>
                      <a:pt x="91" y="259"/>
                    </a:cubicBezTo>
                    <a:cubicBezTo>
                      <a:pt x="95" y="261"/>
                      <a:pt x="100" y="261"/>
                      <a:pt x="100" y="256"/>
                    </a:cubicBezTo>
                    <a:lnTo>
                      <a:pt x="100" y="2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2" name="Freeform 9">
                <a:extLst>
                  <a:ext uri="{FF2B5EF4-FFF2-40B4-BE49-F238E27FC236}">
                    <a16:creationId xmlns:a16="http://schemas.microsoft.com/office/drawing/2014/main" id="{01B02625-B9EF-13B3-47A7-86E12A2E5ED3}"/>
                  </a:ext>
                </a:extLst>
              </p:cNvPr>
              <p:cNvSpPr>
                <a:spLocks/>
              </p:cNvSpPr>
              <p:nvPr/>
            </p:nvSpPr>
            <p:spPr bwMode="auto">
              <a:xfrm>
                <a:off x="3953" y="2566"/>
                <a:ext cx="102" cy="89"/>
              </a:xfrm>
              <a:custGeom>
                <a:avLst/>
                <a:gdLst>
                  <a:gd name="T0" fmla="*/ 114 w 170"/>
                  <a:gd name="T1" fmla="*/ 7 h 147"/>
                  <a:gd name="T2" fmla="*/ 114 w 170"/>
                  <a:gd name="T3" fmla="*/ 7 h 147"/>
                  <a:gd name="T4" fmla="*/ 109 w 170"/>
                  <a:gd name="T5" fmla="*/ 0 h 147"/>
                  <a:gd name="T6" fmla="*/ 91 w 170"/>
                  <a:gd name="T7" fmla="*/ 0 h 147"/>
                  <a:gd name="T8" fmla="*/ 79 w 170"/>
                  <a:gd name="T9" fmla="*/ 12 h 147"/>
                  <a:gd name="T10" fmla="*/ 60 w 170"/>
                  <a:gd name="T11" fmla="*/ 26 h 147"/>
                  <a:gd name="T12" fmla="*/ 39 w 170"/>
                  <a:gd name="T13" fmla="*/ 49 h 147"/>
                  <a:gd name="T14" fmla="*/ 11 w 170"/>
                  <a:gd name="T15" fmla="*/ 47 h 147"/>
                  <a:gd name="T16" fmla="*/ 0 w 170"/>
                  <a:gd name="T17" fmla="*/ 47 h 147"/>
                  <a:gd name="T18" fmla="*/ 11 w 170"/>
                  <a:gd name="T19" fmla="*/ 59 h 147"/>
                  <a:gd name="T20" fmla="*/ 23 w 170"/>
                  <a:gd name="T21" fmla="*/ 84 h 147"/>
                  <a:gd name="T22" fmla="*/ 46 w 170"/>
                  <a:gd name="T23" fmla="*/ 101 h 147"/>
                  <a:gd name="T24" fmla="*/ 53 w 170"/>
                  <a:gd name="T25" fmla="*/ 117 h 147"/>
                  <a:gd name="T26" fmla="*/ 70 w 170"/>
                  <a:gd name="T27" fmla="*/ 131 h 147"/>
                  <a:gd name="T28" fmla="*/ 84 w 170"/>
                  <a:gd name="T29" fmla="*/ 140 h 147"/>
                  <a:gd name="T30" fmla="*/ 105 w 170"/>
                  <a:gd name="T31" fmla="*/ 143 h 147"/>
                  <a:gd name="T32" fmla="*/ 128 w 170"/>
                  <a:gd name="T33" fmla="*/ 147 h 147"/>
                  <a:gd name="T34" fmla="*/ 149 w 170"/>
                  <a:gd name="T35" fmla="*/ 126 h 147"/>
                  <a:gd name="T36" fmla="*/ 156 w 170"/>
                  <a:gd name="T37" fmla="*/ 105 h 147"/>
                  <a:gd name="T38" fmla="*/ 167 w 170"/>
                  <a:gd name="T39" fmla="*/ 89 h 147"/>
                  <a:gd name="T40" fmla="*/ 160 w 170"/>
                  <a:gd name="T41" fmla="*/ 75 h 147"/>
                  <a:gd name="T42" fmla="*/ 165 w 170"/>
                  <a:gd name="T43" fmla="*/ 54 h 147"/>
                  <a:gd name="T44" fmla="*/ 165 w 170"/>
                  <a:gd name="T45" fmla="*/ 21 h 147"/>
                  <a:gd name="T46" fmla="*/ 139 w 170"/>
                  <a:gd name="T47" fmla="*/ 14 h 147"/>
                  <a:gd name="T48" fmla="*/ 114 w 170"/>
                  <a:gd name="T49" fmla="*/ 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 h="147">
                    <a:moveTo>
                      <a:pt x="114" y="7"/>
                    </a:moveTo>
                    <a:lnTo>
                      <a:pt x="114" y="7"/>
                    </a:lnTo>
                    <a:lnTo>
                      <a:pt x="109" y="0"/>
                    </a:lnTo>
                    <a:lnTo>
                      <a:pt x="91" y="0"/>
                    </a:lnTo>
                    <a:cubicBezTo>
                      <a:pt x="79" y="3"/>
                      <a:pt x="79" y="7"/>
                      <a:pt x="79" y="12"/>
                    </a:cubicBezTo>
                    <a:cubicBezTo>
                      <a:pt x="79" y="14"/>
                      <a:pt x="67" y="24"/>
                      <a:pt x="60" y="26"/>
                    </a:cubicBezTo>
                    <a:cubicBezTo>
                      <a:pt x="51" y="28"/>
                      <a:pt x="44" y="47"/>
                      <a:pt x="39" y="49"/>
                    </a:cubicBezTo>
                    <a:cubicBezTo>
                      <a:pt x="32" y="52"/>
                      <a:pt x="16" y="47"/>
                      <a:pt x="11" y="47"/>
                    </a:cubicBezTo>
                    <a:cubicBezTo>
                      <a:pt x="9" y="45"/>
                      <a:pt x="4" y="47"/>
                      <a:pt x="0" y="47"/>
                    </a:cubicBezTo>
                    <a:cubicBezTo>
                      <a:pt x="4" y="54"/>
                      <a:pt x="9" y="59"/>
                      <a:pt x="11" y="59"/>
                    </a:cubicBezTo>
                    <a:cubicBezTo>
                      <a:pt x="16" y="59"/>
                      <a:pt x="16" y="82"/>
                      <a:pt x="23" y="84"/>
                    </a:cubicBezTo>
                    <a:cubicBezTo>
                      <a:pt x="32" y="89"/>
                      <a:pt x="46" y="96"/>
                      <a:pt x="46" y="101"/>
                    </a:cubicBezTo>
                    <a:cubicBezTo>
                      <a:pt x="46" y="105"/>
                      <a:pt x="53" y="110"/>
                      <a:pt x="53" y="117"/>
                    </a:cubicBezTo>
                    <a:cubicBezTo>
                      <a:pt x="53" y="122"/>
                      <a:pt x="63" y="131"/>
                      <a:pt x="70" y="131"/>
                    </a:cubicBezTo>
                    <a:cubicBezTo>
                      <a:pt x="81" y="131"/>
                      <a:pt x="84" y="136"/>
                      <a:pt x="84" y="140"/>
                    </a:cubicBezTo>
                    <a:cubicBezTo>
                      <a:pt x="84" y="143"/>
                      <a:pt x="102" y="140"/>
                      <a:pt x="105" y="143"/>
                    </a:cubicBezTo>
                    <a:cubicBezTo>
                      <a:pt x="107" y="147"/>
                      <a:pt x="123" y="145"/>
                      <a:pt x="128" y="147"/>
                    </a:cubicBezTo>
                    <a:cubicBezTo>
                      <a:pt x="135" y="140"/>
                      <a:pt x="146" y="131"/>
                      <a:pt x="149" y="126"/>
                    </a:cubicBezTo>
                    <a:cubicBezTo>
                      <a:pt x="156" y="119"/>
                      <a:pt x="151" y="110"/>
                      <a:pt x="156" y="105"/>
                    </a:cubicBezTo>
                    <a:cubicBezTo>
                      <a:pt x="160" y="103"/>
                      <a:pt x="170" y="91"/>
                      <a:pt x="167" y="89"/>
                    </a:cubicBezTo>
                    <a:cubicBezTo>
                      <a:pt x="163" y="89"/>
                      <a:pt x="165" y="80"/>
                      <a:pt x="160" y="75"/>
                    </a:cubicBezTo>
                    <a:cubicBezTo>
                      <a:pt x="153" y="68"/>
                      <a:pt x="167" y="66"/>
                      <a:pt x="165" y="54"/>
                    </a:cubicBezTo>
                    <a:cubicBezTo>
                      <a:pt x="165" y="45"/>
                      <a:pt x="167" y="24"/>
                      <a:pt x="165" y="21"/>
                    </a:cubicBezTo>
                    <a:cubicBezTo>
                      <a:pt x="163" y="19"/>
                      <a:pt x="149" y="19"/>
                      <a:pt x="139" y="14"/>
                    </a:cubicBezTo>
                    <a:cubicBezTo>
                      <a:pt x="132" y="7"/>
                      <a:pt x="114" y="7"/>
                      <a:pt x="114"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3" name="Freeform 10">
                <a:extLst>
                  <a:ext uri="{FF2B5EF4-FFF2-40B4-BE49-F238E27FC236}">
                    <a16:creationId xmlns:a16="http://schemas.microsoft.com/office/drawing/2014/main" id="{2E672CFB-7A34-CC0F-6770-FD37987CDA92}"/>
                  </a:ext>
                </a:extLst>
              </p:cNvPr>
              <p:cNvSpPr>
                <a:spLocks/>
              </p:cNvSpPr>
              <p:nvPr/>
            </p:nvSpPr>
            <p:spPr bwMode="auto">
              <a:xfrm>
                <a:off x="3953" y="2566"/>
                <a:ext cx="102" cy="89"/>
              </a:xfrm>
              <a:custGeom>
                <a:avLst/>
                <a:gdLst>
                  <a:gd name="T0" fmla="*/ 114 w 170"/>
                  <a:gd name="T1" fmla="*/ 7 h 147"/>
                  <a:gd name="T2" fmla="*/ 114 w 170"/>
                  <a:gd name="T3" fmla="*/ 7 h 147"/>
                  <a:gd name="T4" fmla="*/ 109 w 170"/>
                  <a:gd name="T5" fmla="*/ 0 h 147"/>
                  <a:gd name="T6" fmla="*/ 91 w 170"/>
                  <a:gd name="T7" fmla="*/ 0 h 147"/>
                  <a:gd name="T8" fmla="*/ 79 w 170"/>
                  <a:gd name="T9" fmla="*/ 12 h 147"/>
                  <a:gd name="T10" fmla="*/ 60 w 170"/>
                  <a:gd name="T11" fmla="*/ 26 h 147"/>
                  <a:gd name="T12" fmla="*/ 39 w 170"/>
                  <a:gd name="T13" fmla="*/ 49 h 147"/>
                  <a:gd name="T14" fmla="*/ 11 w 170"/>
                  <a:gd name="T15" fmla="*/ 47 h 147"/>
                  <a:gd name="T16" fmla="*/ 0 w 170"/>
                  <a:gd name="T17" fmla="*/ 47 h 147"/>
                  <a:gd name="T18" fmla="*/ 11 w 170"/>
                  <a:gd name="T19" fmla="*/ 59 h 147"/>
                  <a:gd name="T20" fmla="*/ 23 w 170"/>
                  <a:gd name="T21" fmla="*/ 84 h 147"/>
                  <a:gd name="T22" fmla="*/ 46 w 170"/>
                  <a:gd name="T23" fmla="*/ 101 h 147"/>
                  <a:gd name="T24" fmla="*/ 53 w 170"/>
                  <a:gd name="T25" fmla="*/ 117 h 147"/>
                  <a:gd name="T26" fmla="*/ 70 w 170"/>
                  <a:gd name="T27" fmla="*/ 131 h 147"/>
                  <a:gd name="T28" fmla="*/ 84 w 170"/>
                  <a:gd name="T29" fmla="*/ 140 h 147"/>
                  <a:gd name="T30" fmla="*/ 105 w 170"/>
                  <a:gd name="T31" fmla="*/ 143 h 147"/>
                  <a:gd name="T32" fmla="*/ 128 w 170"/>
                  <a:gd name="T33" fmla="*/ 147 h 147"/>
                  <a:gd name="T34" fmla="*/ 149 w 170"/>
                  <a:gd name="T35" fmla="*/ 126 h 147"/>
                  <a:gd name="T36" fmla="*/ 156 w 170"/>
                  <a:gd name="T37" fmla="*/ 105 h 147"/>
                  <a:gd name="T38" fmla="*/ 167 w 170"/>
                  <a:gd name="T39" fmla="*/ 89 h 147"/>
                  <a:gd name="T40" fmla="*/ 160 w 170"/>
                  <a:gd name="T41" fmla="*/ 75 h 147"/>
                  <a:gd name="T42" fmla="*/ 165 w 170"/>
                  <a:gd name="T43" fmla="*/ 54 h 147"/>
                  <a:gd name="T44" fmla="*/ 165 w 170"/>
                  <a:gd name="T45" fmla="*/ 21 h 147"/>
                  <a:gd name="T46" fmla="*/ 139 w 170"/>
                  <a:gd name="T47" fmla="*/ 14 h 147"/>
                  <a:gd name="T48" fmla="*/ 114 w 170"/>
                  <a:gd name="T49" fmla="*/ 7 h 147"/>
                  <a:gd name="T50" fmla="*/ 114 w 170"/>
                  <a:gd name="T51" fmla="*/ 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0" h="147">
                    <a:moveTo>
                      <a:pt x="114" y="7"/>
                    </a:moveTo>
                    <a:lnTo>
                      <a:pt x="114" y="7"/>
                    </a:lnTo>
                    <a:lnTo>
                      <a:pt x="109" y="0"/>
                    </a:lnTo>
                    <a:lnTo>
                      <a:pt x="91" y="0"/>
                    </a:lnTo>
                    <a:cubicBezTo>
                      <a:pt x="79" y="3"/>
                      <a:pt x="79" y="7"/>
                      <a:pt x="79" y="12"/>
                    </a:cubicBezTo>
                    <a:cubicBezTo>
                      <a:pt x="79" y="14"/>
                      <a:pt x="67" y="24"/>
                      <a:pt x="60" y="26"/>
                    </a:cubicBezTo>
                    <a:cubicBezTo>
                      <a:pt x="51" y="28"/>
                      <a:pt x="44" y="47"/>
                      <a:pt x="39" y="49"/>
                    </a:cubicBezTo>
                    <a:cubicBezTo>
                      <a:pt x="32" y="52"/>
                      <a:pt x="16" y="47"/>
                      <a:pt x="11" y="47"/>
                    </a:cubicBezTo>
                    <a:cubicBezTo>
                      <a:pt x="9" y="45"/>
                      <a:pt x="4" y="47"/>
                      <a:pt x="0" y="47"/>
                    </a:cubicBezTo>
                    <a:cubicBezTo>
                      <a:pt x="4" y="54"/>
                      <a:pt x="9" y="59"/>
                      <a:pt x="11" y="59"/>
                    </a:cubicBezTo>
                    <a:cubicBezTo>
                      <a:pt x="16" y="59"/>
                      <a:pt x="16" y="82"/>
                      <a:pt x="23" y="84"/>
                    </a:cubicBezTo>
                    <a:cubicBezTo>
                      <a:pt x="32" y="89"/>
                      <a:pt x="46" y="96"/>
                      <a:pt x="46" y="101"/>
                    </a:cubicBezTo>
                    <a:cubicBezTo>
                      <a:pt x="46" y="105"/>
                      <a:pt x="53" y="110"/>
                      <a:pt x="53" y="117"/>
                    </a:cubicBezTo>
                    <a:cubicBezTo>
                      <a:pt x="53" y="122"/>
                      <a:pt x="63" y="131"/>
                      <a:pt x="70" y="131"/>
                    </a:cubicBezTo>
                    <a:cubicBezTo>
                      <a:pt x="81" y="131"/>
                      <a:pt x="84" y="136"/>
                      <a:pt x="84" y="140"/>
                    </a:cubicBezTo>
                    <a:cubicBezTo>
                      <a:pt x="84" y="143"/>
                      <a:pt x="102" y="140"/>
                      <a:pt x="105" y="143"/>
                    </a:cubicBezTo>
                    <a:cubicBezTo>
                      <a:pt x="107" y="147"/>
                      <a:pt x="123" y="145"/>
                      <a:pt x="128" y="147"/>
                    </a:cubicBezTo>
                    <a:cubicBezTo>
                      <a:pt x="135" y="140"/>
                      <a:pt x="146" y="131"/>
                      <a:pt x="149" y="126"/>
                    </a:cubicBezTo>
                    <a:cubicBezTo>
                      <a:pt x="156" y="119"/>
                      <a:pt x="151" y="110"/>
                      <a:pt x="156" y="105"/>
                    </a:cubicBezTo>
                    <a:cubicBezTo>
                      <a:pt x="160" y="103"/>
                      <a:pt x="170" y="91"/>
                      <a:pt x="167" y="89"/>
                    </a:cubicBezTo>
                    <a:cubicBezTo>
                      <a:pt x="163" y="89"/>
                      <a:pt x="165" y="80"/>
                      <a:pt x="160" y="75"/>
                    </a:cubicBezTo>
                    <a:cubicBezTo>
                      <a:pt x="153" y="68"/>
                      <a:pt x="167" y="66"/>
                      <a:pt x="165" y="54"/>
                    </a:cubicBezTo>
                    <a:cubicBezTo>
                      <a:pt x="165" y="45"/>
                      <a:pt x="167" y="24"/>
                      <a:pt x="165" y="21"/>
                    </a:cubicBezTo>
                    <a:cubicBezTo>
                      <a:pt x="163" y="19"/>
                      <a:pt x="149" y="19"/>
                      <a:pt x="139" y="14"/>
                    </a:cubicBezTo>
                    <a:cubicBezTo>
                      <a:pt x="132" y="7"/>
                      <a:pt x="114" y="7"/>
                      <a:pt x="114" y="7"/>
                    </a:cubicBezTo>
                    <a:lnTo>
                      <a:pt x="114"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4" name="Freeform 11">
                <a:extLst>
                  <a:ext uri="{FF2B5EF4-FFF2-40B4-BE49-F238E27FC236}">
                    <a16:creationId xmlns:a16="http://schemas.microsoft.com/office/drawing/2014/main" id="{874B5D88-D083-68D6-3FAE-31C53445C20B}"/>
                  </a:ext>
                </a:extLst>
              </p:cNvPr>
              <p:cNvSpPr>
                <a:spLocks/>
              </p:cNvSpPr>
              <p:nvPr/>
            </p:nvSpPr>
            <p:spPr bwMode="auto">
              <a:xfrm>
                <a:off x="3953" y="2566"/>
                <a:ext cx="102" cy="89"/>
              </a:xfrm>
              <a:custGeom>
                <a:avLst/>
                <a:gdLst>
                  <a:gd name="T0" fmla="*/ 114 w 170"/>
                  <a:gd name="T1" fmla="*/ 7 h 147"/>
                  <a:gd name="T2" fmla="*/ 114 w 170"/>
                  <a:gd name="T3" fmla="*/ 7 h 147"/>
                  <a:gd name="T4" fmla="*/ 109 w 170"/>
                  <a:gd name="T5" fmla="*/ 0 h 147"/>
                  <a:gd name="T6" fmla="*/ 91 w 170"/>
                  <a:gd name="T7" fmla="*/ 0 h 147"/>
                  <a:gd name="T8" fmla="*/ 79 w 170"/>
                  <a:gd name="T9" fmla="*/ 12 h 147"/>
                  <a:gd name="T10" fmla="*/ 60 w 170"/>
                  <a:gd name="T11" fmla="*/ 26 h 147"/>
                  <a:gd name="T12" fmla="*/ 39 w 170"/>
                  <a:gd name="T13" fmla="*/ 49 h 147"/>
                  <a:gd name="T14" fmla="*/ 11 w 170"/>
                  <a:gd name="T15" fmla="*/ 47 h 147"/>
                  <a:gd name="T16" fmla="*/ 0 w 170"/>
                  <a:gd name="T17" fmla="*/ 47 h 147"/>
                  <a:gd name="T18" fmla="*/ 11 w 170"/>
                  <a:gd name="T19" fmla="*/ 59 h 147"/>
                  <a:gd name="T20" fmla="*/ 23 w 170"/>
                  <a:gd name="T21" fmla="*/ 84 h 147"/>
                  <a:gd name="T22" fmla="*/ 46 w 170"/>
                  <a:gd name="T23" fmla="*/ 101 h 147"/>
                  <a:gd name="T24" fmla="*/ 53 w 170"/>
                  <a:gd name="T25" fmla="*/ 117 h 147"/>
                  <a:gd name="T26" fmla="*/ 70 w 170"/>
                  <a:gd name="T27" fmla="*/ 131 h 147"/>
                  <a:gd name="T28" fmla="*/ 84 w 170"/>
                  <a:gd name="T29" fmla="*/ 140 h 147"/>
                  <a:gd name="T30" fmla="*/ 105 w 170"/>
                  <a:gd name="T31" fmla="*/ 143 h 147"/>
                  <a:gd name="T32" fmla="*/ 128 w 170"/>
                  <a:gd name="T33" fmla="*/ 147 h 147"/>
                  <a:gd name="T34" fmla="*/ 149 w 170"/>
                  <a:gd name="T35" fmla="*/ 126 h 147"/>
                  <a:gd name="T36" fmla="*/ 156 w 170"/>
                  <a:gd name="T37" fmla="*/ 105 h 147"/>
                  <a:gd name="T38" fmla="*/ 167 w 170"/>
                  <a:gd name="T39" fmla="*/ 89 h 147"/>
                  <a:gd name="T40" fmla="*/ 160 w 170"/>
                  <a:gd name="T41" fmla="*/ 75 h 147"/>
                  <a:gd name="T42" fmla="*/ 165 w 170"/>
                  <a:gd name="T43" fmla="*/ 54 h 147"/>
                  <a:gd name="T44" fmla="*/ 165 w 170"/>
                  <a:gd name="T45" fmla="*/ 21 h 147"/>
                  <a:gd name="T46" fmla="*/ 139 w 170"/>
                  <a:gd name="T47" fmla="*/ 14 h 147"/>
                  <a:gd name="T48" fmla="*/ 114 w 170"/>
                  <a:gd name="T49" fmla="*/ 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 h="147">
                    <a:moveTo>
                      <a:pt x="114" y="7"/>
                    </a:moveTo>
                    <a:lnTo>
                      <a:pt x="114" y="7"/>
                    </a:lnTo>
                    <a:lnTo>
                      <a:pt x="109" y="0"/>
                    </a:lnTo>
                    <a:lnTo>
                      <a:pt x="91" y="0"/>
                    </a:lnTo>
                    <a:cubicBezTo>
                      <a:pt x="79" y="3"/>
                      <a:pt x="79" y="7"/>
                      <a:pt x="79" y="12"/>
                    </a:cubicBezTo>
                    <a:cubicBezTo>
                      <a:pt x="79" y="14"/>
                      <a:pt x="67" y="24"/>
                      <a:pt x="60" y="26"/>
                    </a:cubicBezTo>
                    <a:cubicBezTo>
                      <a:pt x="51" y="28"/>
                      <a:pt x="44" y="47"/>
                      <a:pt x="39" y="49"/>
                    </a:cubicBezTo>
                    <a:cubicBezTo>
                      <a:pt x="32" y="52"/>
                      <a:pt x="16" y="47"/>
                      <a:pt x="11" y="47"/>
                    </a:cubicBezTo>
                    <a:cubicBezTo>
                      <a:pt x="9" y="45"/>
                      <a:pt x="4" y="47"/>
                      <a:pt x="0" y="47"/>
                    </a:cubicBezTo>
                    <a:cubicBezTo>
                      <a:pt x="4" y="54"/>
                      <a:pt x="9" y="59"/>
                      <a:pt x="11" y="59"/>
                    </a:cubicBezTo>
                    <a:cubicBezTo>
                      <a:pt x="16" y="59"/>
                      <a:pt x="16" y="82"/>
                      <a:pt x="23" y="84"/>
                    </a:cubicBezTo>
                    <a:cubicBezTo>
                      <a:pt x="32" y="89"/>
                      <a:pt x="46" y="96"/>
                      <a:pt x="46" y="101"/>
                    </a:cubicBezTo>
                    <a:cubicBezTo>
                      <a:pt x="46" y="105"/>
                      <a:pt x="53" y="110"/>
                      <a:pt x="53" y="117"/>
                    </a:cubicBezTo>
                    <a:cubicBezTo>
                      <a:pt x="53" y="122"/>
                      <a:pt x="63" y="131"/>
                      <a:pt x="70" y="131"/>
                    </a:cubicBezTo>
                    <a:cubicBezTo>
                      <a:pt x="81" y="131"/>
                      <a:pt x="84" y="136"/>
                      <a:pt x="84" y="140"/>
                    </a:cubicBezTo>
                    <a:cubicBezTo>
                      <a:pt x="84" y="143"/>
                      <a:pt x="102" y="140"/>
                      <a:pt x="105" y="143"/>
                    </a:cubicBezTo>
                    <a:cubicBezTo>
                      <a:pt x="107" y="147"/>
                      <a:pt x="123" y="145"/>
                      <a:pt x="128" y="147"/>
                    </a:cubicBezTo>
                    <a:cubicBezTo>
                      <a:pt x="135" y="140"/>
                      <a:pt x="146" y="131"/>
                      <a:pt x="149" y="126"/>
                    </a:cubicBezTo>
                    <a:cubicBezTo>
                      <a:pt x="156" y="119"/>
                      <a:pt x="151" y="110"/>
                      <a:pt x="156" y="105"/>
                    </a:cubicBezTo>
                    <a:cubicBezTo>
                      <a:pt x="160" y="103"/>
                      <a:pt x="170" y="91"/>
                      <a:pt x="167" y="89"/>
                    </a:cubicBezTo>
                    <a:cubicBezTo>
                      <a:pt x="163" y="89"/>
                      <a:pt x="165" y="80"/>
                      <a:pt x="160" y="75"/>
                    </a:cubicBezTo>
                    <a:cubicBezTo>
                      <a:pt x="153" y="68"/>
                      <a:pt x="167" y="66"/>
                      <a:pt x="165" y="54"/>
                    </a:cubicBezTo>
                    <a:cubicBezTo>
                      <a:pt x="165" y="45"/>
                      <a:pt x="167" y="24"/>
                      <a:pt x="165" y="21"/>
                    </a:cubicBezTo>
                    <a:cubicBezTo>
                      <a:pt x="163" y="19"/>
                      <a:pt x="149" y="19"/>
                      <a:pt x="139" y="14"/>
                    </a:cubicBezTo>
                    <a:cubicBezTo>
                      <a:pt x="132" y="7"/>
                      <a:pt x="114" y="7"/>
                      <a:pt x="114"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5" name="Freeform 12">
                <a:extLst>
                  <a:ext uri="{FF2B5EF4-FFF2-40B4-BE49-F238E27FC236}">
                    <a16:creationId xmlns:a16="http://schemas.microsoft.com/office/drawing/2014/main" id="{A75BF6D7-94F1-B27A-836D-DEDF55EC524F}"/>
                  </a:ext>
                </a:extLst>
              </p:cNvPr>
              <p:cNvSpPr>
                <a:spLocks/>
              </p:cNvSpPr>
              <p:nvPr/>
            </p:nvSpPr>
            <p:spPr bwMode="auto">
              <a:xfrm>
                <a:off x="3953" y="2566"/>
                <a:ext cx="102" cy="89"/>
              </a:xfrm>
              <a:custGeom>
                <a:avLst/>
                <a:gdLst>
                  <a:gd name="T0" fmla="*/ 114 w 170"/>
                  <a:gd name="T1" fmla="*/ 7 h 147"/>
                  <a:gd name="T2" fmla="*/ 114 w 170"/>
                  <a:gd name="T3" fmla="*/ 7 h 147"/>
                  <a:gd name="T4" fmla="*/ 109 w 170"/>
                  <a:gd name="T5" fmla="*/ 0 h 147"/>
                  <a:gd name="T6" fmla="*/ 91 w 170"/>
                  <a:gd name="T7" fmla="*/ 0 h 147"/>
                  <a:gd name="T8" fmla="*/ 79 w 170"/>
                  <a:gd name="T9" fmla="*/ 12 h 147"/>
                  <a:gd name="T10" fmla="*/ 60 w 170"/>
                  <a:gd name="T11" fmla="*/ 26 h 147"/>
                  <a:gd name="T12" fmla="*/ 39 w 170"/>
                  <a:gd name="T13" fmla="*/ 49 h 147"/>
                  <a:gd name="T14" fmla="*/ 11 w 170"/>
                  <a:gd name="T15" fmla="*/ 47 h 147"/>
                  <a:gd name="T16" fmla="*/ 0 w 170"/>
                  <a:gd name="T17" fmla="*/ 47 h 147"/>
                  <a:gd name="T18" fmla="*/ 11 w 170"/>
                  <a:gd name="T19" fmla="*/ 59 h 147"/>
                  <a:gd name="T20" fmla="*/ 23 w 170"/>
                  <a:gd name="T21" fmla="*/ 84 h 147"/>
                  <a:gd name="T22" fmla="*/ 46 w 170"/>
                  <a:gd name="T23" fmla="*/ 101 h 147"/>
                  <a:gd name="T24" fmla="*/ 53 w 170"/>
                  <a:gd name="T25" fmla="*/ 117 h 147"/>
                  <a:gd name="T26" fmla="*/ 70 w 170"/>
                  <a:gd name="T27" fmla="*/ 131 h 147"/>
                  <a:gd name="T28" fmla="*/ 84 w 170"/>
                  <a:gd name="T29" fmla="*/ 140 h 147"/>
                  <a:gd name="T30" fmla="*/ 105 w 170"/>
                  <a:gd name="T31" fmla="*/ 143 h 147"/>
                  <a:gd name="T32" fmla="*/ 128 w 170"/>
                  <a:gd name="T33" fmla="*/ 147 h 147"/>
                  <a:gd name="T34" fmla="*/ 149 w 170"/>
                  <a:gd name="T35" fmla="*/ 126 h 147"/>
                  <a:gd name="T36" fmla="*/ 156 w 170"/>
                  <a:gd name="T37" fmla="*/ 105 h 147"/>
                  <a:gd name="T38" fmla="*/ 167 w 170"/>
                  <a:gd name="T39" fmla="*/ 89 h 147"/>
                  <a:gd name="T40" fmla="*/ 160 w 170"/>
                  <a:gd name="T41" fmla="*/ 75 h 147"/>
                  <a:gd name="T42" fmla="*/ 165 w 170"/>
                  <a:gd name="T43" fmla="*/ 54 h 147"/>
                  <a:gd name="T44" fmla="*/ 165 w 170"/>
                  <a:gd name="T45" fmla="*/ 21 h 147"/>
                  <a:gd name="T46" fmla="*/ 139 w 170"/>
                  <a:gd name="T47" fmla="*/ 14 h 147"/>
                  <a:gd name="T48" fmla="*/ 114 w 170"/>
                  <a:gd name="T49" fmla="*/ 7 h 147"/>
                  <a:gd name="T50" fmla="*/ 114 w 170"/>
                  <a:gd name="T51" fmla="*/ 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0" h="147">
                    <a:moveTo>
                      <a:pt x="114" y="7"/>
                    </a:moveTo>
                    <a:lnTo>
                      <a:pt x="114" y="7"/>
                    </a:lnTo>
                    <a:lnTo>
                      <a:pt x="109" y="0"/>
                    </a:lnTo>
                    <a:lnTo>
                      <a:pt x="91" y="0"/>
                    </a:lnTo>
                    <a:cubicBezTo>
                      <a:pt x="79" y="3"/>
                      <a:pt x="79" y="7"/>
                      <a:pt x="79" y="12"/>
                    </a:cubicBezTo>
                    <a:cubicBezTo>
                      <a:pt x="79" y="14"/>
                      <a:pt x="67" y="24"/>
                      <a:pt x="60" y="26"/>
                    </a:cubicBezTo>
                    <a:cubicBezTo>
                      <a:pt x="51" y="28"/>
                      <a:pt x="44" y="47"/>
                      <a:pt x="39" y="49"/>
                    </a:cubicBezTo>
                    <a:cubicBezTo>
                      <a:pt x="32" y="52"/>
                      <a:pt x="16" y="47"/>
                      <a:pt x="11" y="47"/>
                    </a:cubicBezTo>
                    <a:cubicBezTo>
                      <a:pt x="9" y="45"/>
                      <a:pt x="4" y="47"/>
                      <a:pt x="0" y="47"/>
                    </a:cubicBezTo>
                    <a:cubicBezTo>
                      <a:pt x="4" y="54"/>
                      <a:pt x="9" y="59"/>
                      <a:pt x="11" y="59"/>
                    </a:cubicBezTo>
                    <a:cubicBezTo>
                      <a:pt x="16" y="59"/>
                      <a:pt x="16" y="82"/>
                      <a:pt x="23" y="84"/>
                    </a:cubicBezTo>
                    <a:cubicBezTo>
                      <a:pt x="32" y="89"/>
                      <a:pt x="46" y="96"/>
                      <a:pt x="46" y="101"/>
                    </a:cubicBezTo>
                    <a:cubicBezTo>
                      <a:pt x="46" y="105"/>
                      <a:pt x="53" y="110"/>
                      <a:pt x="53" y="117"/>
                    </a:cubicBezTo>
                    <a:cubicBezTo>
                      <a:pt x="53" y="122"/>
                      <a:pt x="63" y="131"/>
                      <a:pt x="70" y="131"/>
                    </a:cubicBezTo>
                    <a:cubicBezTo>
                      <a:pt x="81" y="131"/>
                      <a:pt x="84" y="136"/>
                      <a:pt x="84" y="140"/>
                    </a:cubicBezTo>
                    <a:cubicBezTo>
                      <a:pt x="84" y="143"/>
                      <a:pt x="102" y="140"/>
                      <a:pt x="105" y="143"/>
                    </a:cubicBezTo>
                    <a:cubicBezTo>
                      <a:pt x="107" y="147"/>
                      <a:pt x="123" y="145"/>
                      <a:pt x="128" y="147"/>
                    </a:cubicBezTo>
                    <a:cubicBezTo>
                      <a:pt x="135" y="140"/>
                      <a:pt x="146" y="131"/>
                      <a:pt x="149" y="126"/>
                    </a:cubicBezTo>
                    <a:cubicBezTo>
                      <a:pt x="156" y="119"/>
                      <a:pt x="151" y="110"/>
                      <a:pt x="156" y="105"/>
                    </a:cubicBezTo>
                    <a:cubicBezTo>
                      <a:pt x="160" y="103"/>
                      <a:pt x="170" y="91"/>
                      <a:pt x="167" y="89"/>
                    </a:cubicBezTo>
                    <a:cubicBezTo>
                      <a:pt x="163" y="89"/>
                      <a:pt x="165" y="80"/>
                      <a:pt x="160" y="75"/>
                    </a:cubicBezTo>
                    <a:cubicBezTo>
                      <a:pt x="153" y="68"/>
                      <a:pt x="167" y="66"/>
                      <a:pt x="165" y="54"/>
                    </a:cubicBezTo>
                    <a:cubicBezTo>
                      <a:pt x="165" y="45"/>
                      <a:pt x="167" y="24"/>
                      <a:pt x="165" y="21"/>
                    </a:cubicBezTo>
                    <a:cubicBezTo>
                      <a:pt x="163" y="19"/>
                      <a:pt x="149" y="19"/>
                      <a:pt x="139" y="14"/>
                    </a:cubicBezTo>
                    <a:cubicBezTo>
                      <a:pt x="132" y="7"/>
                      <a:pt x="114" y="7"/>
                      <a:pt x="114" y="7"/>
                    </a:cubicBezTo>
                    <a:lnTo>
                      <a:pt x="114"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6" name="Freeform 13">
                <a:extLst>
                  <a:ext uri="{FF2B5EF4-FFF2-40B4-BE49-F238E27FC236}">
                    <a16:creationId xmlns:a16="http://schemas.microsoft.com/office/drawing/2014/main" id="{EFEB22C7-065A-4233-B023-4C452293E0E0}"/>
                  </a:ext>
                </a:extLst>
              </p:cNvPr>
              <p:cNvSpPr>
                <a:spLocks/>
              </p:cNvSpPr>
              <p:nvPr/>
            </p:nvSpPr>
            <p:spPr bwMode="auto">
              <a:xfrm>
                <a:off x="3890" y="2594"/>
                <a:ext cx="113" cy="126"/>
              </a:xfrm>
              <a:custGeom>
                <a:avLst/>
                <a:gdLst>
                  <a:gd name="T0" fmla="*/ 175 w 189"/>
                  <a:gd name="T1" fmla="*/ 84 h 208"/>
                  <a:gd name="T2" fmla="*/ 175 w 189"/>
                  <a:gd name="T3" fmla="*/ 84 h 208"/>
                  <a:gd name="T4" fmla="*/ 158 w 189"/>
                  <a:gd name="T5" fmla="*/ 70 h 208"/>
                  <a:gd name="T6" fmla="*/ 151 w 189"/>
                  <a:gd name="T7" fmla="*/ 54 h 208"/>
                  <a:gd name="T8" fmla="*/ 128 w 189"/>
                  <a:gd name="T9" fmla="*/ 37 h 208"/>
                  <a:gd name="T10" fmla="*/ 116 w 189"/>
                  <a:gd name="T11" fmla="*/ 12 h 208"/>
                  <a:gd name="T12" fmla="*/ 105 w 189"/>
                  <a:gd name="T13" fmla="*/ 0 h 208"/>
                  <a:gd name="T14" fmla="*/ 91 w 189"/>
                  <a:gd name="T15" fmla="*/ 2 h 208"/>
                  <a:gd name="T16" fmla="*/ 77 w 189"/>
                  <a:gd name="T17" fmla="*/ 12 h 208"/>
                  <a:gd name="T18" fmla="*/ 65 w 189"/>
                  <a:gd name="T19" fmla="*/ 5 h 208"/>
                  <a:gd name="T20" fmla="*/ 40 w 189"/>
                  <a:gd name="T21" fmla="*/ 12 h 208"/>
                  <a:gd name="T22" fmla="*/ 21 w 189"/>
                  <a:gd name="T23" fmla="*/ 14 h 208"/>
                  <a:gd name="T24" fmla="*/ 21 w 189"/>
                  <a:gd name="T25" fmla="*/ 86 h 208"/>
                  <a:gd name="T26" fmla="*/ 0 w 189"/>
                  <a:gd name="T27" fmla="*/ 96 h 208"/>
                  <a:gd name="T28" fmla="*/ 0 w 189"/>
                  <a:gd name="T29" fmla="*/ 159 h 208"/>
                  <a:gd name="T30" fmla="*/ 10 w 189"/>
                  <a:gd name="T31" fmla="*/ 165 h 208"/>
                  <a:gd name="T32" fmla="*/ 17 w 189"/>
                  <a:gd name="T33" fmla="*/ 189 h 208"/>
                  <a:gd name="T34" fmla="*/ 12 w 189"/>
                  <a:gd name="T35" fmla="*/ 194 h 208"/>
                  <a:gd name="T36" fmla="*/ 17 w 189"/>
                  <a:gd name="T37" fmla="*/ 203 h 208"/>
                  <a:gd name="T38" fmla="*/ 37 w 189"/>
                  <a:gd name="T39" fmla="*/ 201 h 208"/>
                  <a:gd name="T40" fmla="*/ 56 w 189"/>
                  <a:gd name="T41" fmla="*/ 180 h 208"/>
                  <a:gd name="T42" fmla="*/ 70 w 189"/>
                  <a:gd name="T43" fmla="*/ 168 h 208"/>
                  <a:gd name="T44" fmla="*/ 96 w 189"/>
                  <a:gd name="T45" fmla="*/ 177 h 208"/>
                  <a:gd name="T46" fmla="*/ 116 w 189"/>
                  <a:gd name="T47" fmla="*/ 168 h 208"/>
                  <a:gd name="T48" fmla="*/ 123 w 189"/>
                  <a:gd name="T49" fmla="*/ 151 h 208"/>
                  <a:gd name="T50" fmla="*/ 142 w 189"/>
                  <a:gd name="T51" fmla="*/ 138 h 208"/>
                  <a:gd name="T52" fmla="*/ 151 w 189"/>
                  <a:gd name="T53" fmla="*/ 124 h 208"/>
                  <a:gd name="T54" fmla="*/ 168 w 189"/>
                  <a:gd name="T55" fmla="*/ 112 h 208"/>
                  <a:gd name="T56" fmla="*/ 182 w 189"/>
                  <a:gd name="T57" fmla="*/ 103 h 208"/>
                  <a:gd name="T58" fmla="*/ 189 w 189"/>
                  <a:gd name="T59" fmla="*/ 93 h 208"/>
                  <a:gd name="T60" fmla="*/ 175 w 189"/>
                  <a:gd name="T61" fmla="*/ 8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9" h="208">
                    <a:moveTo>
                      <a:pt x="175" y="84"/>
                    </a:moveTo>
                    <a:lnTo>
                      <a:pt x="175" y="84"/>
                    </a:lnTo>
                    <a:cubicBezTo>
                      <a:pt x="168" y="84"/>
                      <a:pt x="158" y="75"/>
                      <a:pt x="158" y="70"/>
                    </a:cubicBezTo>
                    <a:cubicBezTo>
                      <a:pt x="158" y="63"/>
                      <a:pt x="151" y="58"/>
                      <a:pt x="151" y="54"/>
                    </a:cubicBezTo>
                    <a:cubicBezTo>
                      <a:pt x="151" y="49"/>
                      <a:pt x="137" y="42"/>
                      <a:pt x="128" y="37"/>
                    </a:cubicBezTo>
                    <a:cubicBezTo>
                      <a:pt x="121" y="35"/>
                      <a:pt x="121" y="12"/>
                      <a:pt x="116" y="12"/>
                    </a:cubicBezTo>
                    <a:cubicBezTo>
                      <a:pt x="114" y="12"/>
                      <a:pt x="109" y="7"/>
                      <a:pt x="105" y="0"/>
                    </a:cubicBezTo>
                    <a:cubicBezTo>
                      <a:pt x="100" y="2"/>
                      <a:pt x="96" y="2"/>
                      <a:pt x="91" y="2"/>
                    </a:cubicBezTo>
                    <a:cubicBezTo>
                      <a:pt x="84" y="2"/>
                      <a:pt x="79" y="9"/>
                      <a:pt x="77" y="12"/>
                    </a:cubicBezTo>
                    <a:cubicBezTo>
                      <a:pt x="75" y="16"/>
                      <a:pt x="68" y="7"/>
                      <a:pt x="65" y="5"/>
                    </a:cubicBezTo>
                    <a:cubicBezTo>
                      <a:pt x="61" y="2"/>
                      <a:pt x="44" y="9"/>
                      <a:pt x="40" y="12"/>
                    </a:cubicBezTo>
                    <a:cubicBezTo>
                      <a:pt x="37" y="12"/>
                      <a:pt x="21" y="14"/>
                      <a:pt x="21" y="14"/>
                    </a:cubicBezTo>
                    <a:lnTo>
                      <a:pt x="21" y="86"/>
                    </a:lnTo>
                    <a:cubicBezTo>
                      <a:pt x="21" y="96"/>
                      <a:pt x="0" y="91"/>
                      <a:pt x="0" y="96"/>
                    </a:cubicBezTo>
                    <a:lnTo>
                      <a:pt x="0" y="159"/>
                    </a:lnTo>
                    <a:cubicBezTo>
                      <a:pt x="5" y="159"/>
                      <a:pt x="10" y="161"/>
                      <a:pt x="10" y="165"/>
                    </a:cubicBezTo>
                    <a:cubicBezTo>
                      <a:pt x="12" y="170"/>
                      <a:pt x="19" y="184"/>
                      <a:pt x="17" y="189"/>
                    </a:cubicBezTo>
                    <a:cubicBezTo>
                      <a:pt x="14" y="191"/>
                      <a:pt x="12" y="189"/>
                      <a:pt x="12" y="194"/>
                    </a:cubicBezTo>
                    <a:cubicBezTo>
                      <a:pt x="12" y="198"/>
                      <a:pt x="10" y="203"/>
                      <a:pt x="17" y="203"/>
                    </a:cubicBezTo>
                    <a:cubicBezTo>
                      <a:pt x="21" y="203"/>
                      <a:pt x="33" y="208"/>
                      <a:pt x="37" y="201"/>
                    </a:cubicBezTo>
                    <a:cubicBezTo>
                      <a:pt x="42" y="196"/>
                      <a:pt x="56" y="184"/>
                      <a:pt x="56" y="180"/>
                    </a:cubicBezTo>
                    <a:cubicBezTo>
                      <a:pt x="58" y="175"/>
                      <a:pt x="61" y="161"/>
                      <a:pt x="70" y="168"/>
                    </a:cubicBezTo>
                    <a:cubicBezTo>
                      <a:pt x="82" y="175"/>
                      <a:pt x="82" y="177"/>
                      <a:pt x="96" y="177"/>
                    </a:cubicBezTo>
                    <a:cubicBezTo>
                      <a:pt x="109" y="177"/>
                      <a:pt x="114" y="175"/>
                      <a:pt x="116" y="168"/>
                    </a:cubicBezTo>
                    <a:cubicBezTo>
                      <a:pt x="119" y="159"/>
                      <a:pt x="116" y="151"/>
                      <a:pt x="123" y="151"/>
                    </a:cubicBezTo>
                    <a:cubicBezTo>
                      <a:pt x="133" y="151"/>
                      <a:pt x="142" y="145"/>
                      <a:pt x="142" y="138"/>
                    </a:cubicBezTo>
                    <a:cubicBezTo>
                      <a:pt x="142" y="133"/>
                      <a:pt x="147" y="124"/>
                      <a:pt x="151" y="124"/>
                    </a:cubicBezTo>
                    <a:cubicBezTo>
                      <a:pt x="156" y="124"/>
                      <a:pt x="168" y="117"/>
                      <a:pt x="168" y="112"/>
                    </a:cubicBezTo>
                    <a:cubicBezTo>
                      <a:pt x="170" y="105"/>
                      <a:pt x="179" y="107"/>
                      <a:pt x="182" y="103"/>
                    </a:cubicBezTo>
                    <a:cubicBezTo>
                      <a:pt x="184" y="103"/>
                      <a:pt x="186" y="98"/>
                      <a:pt x="189" y="93"/>
                    </a:cubicBezTo>
                    <a:cubicBezTo>
                      <a:pt x="189" y="89"/>
                      <a:pt x="186" y="84"/>
                      <a:pt x="175" y="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7" name="Freeform 14">
                <a:extLst>
                  <a:ext uri="{FF2B5EF4-FFF2-40B4-BE49-F238E27FC236}">
                    <a16:creationId xmlns:a16="http://schemas.microsoft.com/office/drawing/2014/main" id="{5E2DCA04-EB70-0C55-1F50-437CD091AB8B}"/>
                  </a:ext>
                </a:extLst>
              </p:cNvPr>
              <p:cNvSpPr>
                <a:spLocks/>
              </p:cNvSpPr>
              <p:nvPr/>
            </p:nvSpPr>
            <p:spPr bwMode="auto">
              <a:xfrm>
                <a:off x="3890" y="2594"/>
                <a:ext cx="113" cy="126"/>
              </a:xfrm>
              <a:custGeom>
                <a:avLst/>
                <a:gdLst>
                  <a:gd name="T0" fmla="*/ 175 w 189"/>
                  <a:gd name="T1" fmla="*/ 84 h 208"/>
                  <a:gd name="T2" fmla="*/ 175 w 189"/>
                  <a:gd name="T3" fmla="*/ 84 h 208"/>
                  <a:gd name="T4" fmla="*/ 158 w 189"/>
                  <a:gd name="T5" fmla="*/ 70 h 208"/>
                  <a:gd name="T6" fmla="*/ 151 w 189"/>
                  <a:gd name="T7" fmla="*/ 54 h 208"/>
                  <a:gd name="T8" fmla="*/ 128 w 189"/>
                  <a:gd name="T9" fmla="*/ 37 h 208"/>
                  <a:gd name="T10" fmla="*/ 116 w 189"/>
                  <a:gd name="T11" fmla="*/ 12 h 208"/>
                  <a:gd name="T12" fmla="*/ 105 w 189"/>
                  <a:gd name="T13" fmla="*/ 0 h 208"/>
                  <a:gd name="T14" fmla="*/ 91 w 189"/>
                  <a:gd name="T15" fmla="*/ 2 h 208"/>
                  <a:gd name="T16" fmla="*/ 77 w 189"/>
                  <a:gd name="T17" fmla="*/ 12 h 208"/>
                  <a:gd name="T18" fmla="*/ 65 w 189"/>
                  <a:gd name="T19" fmla="*/ 5 h 208"/>
                  <a:gd name="T20" fmla="*/ 40 w 189"/>
                  <a:gd name="T21" fmla="*/ 12 h 208"/>
                  <a:gd name="T22" fmla="*/ 21 w 189"/>
                  <a:gd name="T23" fmla="*/ 14 h 208"/>
                  <a:gd name="T24" fmla="*/ 21 w 189"/>
                  <a:gd name="T25" fmla="*/ 86 h 208"/>
                  <a:gd name="T26" fmla="*/ 0 w 189"/>
                  <a:gd name="T27" fmla="*/ 96 h 208"/>
                  <a:gd name="T28" fmla="*/ 0 w 189"/>
                  <a:gd name="T29" fmla="*/ 159 h 208"/>
                  <a:gd name="T30" fmla="*/ 10 w 189"/>
                  <a:gd name="T31" fmla="*/ 165 h 208"/>
                  <a:gd name="T32" fmla="*/ 17 w 189"/>
                  <a:gd name="T33" fmla="*/ 189 h 208"/>
                  <a:gd name="T34" fmla="*/ 12 w 189"/>
                  <a:gd name="T35" fmla="*/ 194 h 208"/>
                  <a:gd name="T36" fmla="*/ 17 w 189"/>
                  <a:gd name="T37" fmla="*/ 203 h 208"/>
                  <a:gd name="T38" fmla="*/ 37 w 189"/>
                  <a:gd name="T39" fmla="*/ 201 h 208"/>
                  <a:gd name="T40" fmla="*/ 56 w 189"/>
                  <a:gd name="T41" fmla="*/ 180 h 208"/>
                  <a:gd name="T42" fmla="*/ 70 w 189"/>
                  <a:gd name="T43" fmla="*/ 168 h 208"/>
                  <a:gd name="T44" fmla="*/ 96 w 189"/>
                  <a:gd name="T45" fmla="*/ 177 h 208"/>
                  <a:gd name="T46" fmla="*/ 116 w 189"/>
                  <a:gd name="T47" fmla="*/ 168 h 208"/>
                  <a:gd name="T48" fmla="*/ 123 w 189"/>
                  <a:gd name="T49" fmla="*/ 151 h 208"/>
                  <a:gd name="T50" fmla="*/ 142 w 189"/>
                  <a:gd name="T51" fmla="*/ 138 h 208"/>
                  <a:gd name="T52" fmla="*/ 151 w 189"/>
                  <a:gd name="T53" fmla="*/ 124 h 208"/>
                  <a:gd name="T54" fmla="*/ 168 w 189"/>
                  <a:gd name="T55" fmla="*/ 112 h 208"/>
                  <a:gd name="T56" fmla="*/ 182 w 189"/>
                  <a:gd name="T57" fmla="*/ 103 h 208"/>
                  <a:gd name="T58" fmla="*/ 189 w 189"/>
                  <a:gd name="T59" fmla="*/ 93 h 208"/>
                  <a:gd name="T60" fmla="*/ 175 w 189"/>
                  <a:gd name="T61" fmla="*/ 84 h 208"/>
                  <a:gd name="T62" fmla="*/ 175 w 189"/>
                  <a:gd name="T63" fmla="*/ 8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9" h="208">
                    <a:moveTo>
                      <a:pt x="175" y="84"/>
                    </a:moveTo>
                    <a:lnTo>
                      <a:pt x="175" y="84"/>
                    </a:lnTo>
                    <a:cubicBezTo>
                      <a:pt x="168" y="84"/>
                      <a:pt x="158" y="75"/>
                      <a:pt x="158" y="70"/>
                    </a:cubicBezTo>
                    <a:cubicBezTo>
                      <a:pt x="158" y="63"/>
                      <a:pt x="151" y="58"/>
                      <a:pt x="151" y="54"/>
                    </a:cubicBezTo>
                    <a:cubicBezTo>
                      <a:pt x="151" y="49"/>
                      <a:pt x="137" y="42"/>
                      <a:pt x="128" y="37"/>
                    </a:cubicBezTo>
                    <a:cubicBezTo>
                      <a:pt x="121" y="35"/>
                      <a:pt x="121" y="12"/>
                      <a:pt x="116" y="12"/>
                    </a:cubicBezTo>
                    <a:cubicBezTo>
                      <a:pt x="114" y="12"/>
                      <a:pt x="109" y="7"/>
                      <a:pt x="105" y="0"/>
                    </a:cubicBezTo>
                    <a:cubicBezTo>
                      <a:pt x="100" y="2"/>
                      <a:pt x="96" y="2"/>
                      <a:pt x="91" y="2"/>
                    </a:cubicBezTo>
                    <a:cubicBezTo>
                      <a:pt x="84" y="2"/>
                      <a:pt x="79" y="9"/>
                      <a:pt x="77" y="12"/>
                    </a:cubicBezTo>
                    <a:cubicBezTo>
                      <a:pt x="75" y="16"/>
                      <a:pt x="68" y="7"/>
                      <a:pt x="65" y="5"/>
                    </a:cubicBezTo>
                    <a:cubicBezTo>
                      <a:pt x="61" y="2"/>
                      <a:pt x="44" y="9"/>
                      <a:pt x="40" y="12"/>
                    </a:cubicBezTo>
                    <a:cubicBezTo>
                      <a:pt x="37" y="12"/>
                      <a:pt x="21" y="14"/>
                      <a:pt x="21" y="14"/>
                    </a:cubicBezTo>
                    <a:lnTo>
                      <a:pt x="21" y="86"/>
                    </a:lnTo>
                    <a:cubicBezTo>
                      <a:pt x="21" y="96"/>
                      <a:pt x="0" y="91"/>
                      <a:pt x="0" y="96"/>
                    </a:cubicBezTo>
                    <a:lnTo>
                      <a:pt x="0" y="159"/>
                    </a:lnTo>
                    <a:cubicBezTo>
                      <a:pt x="5" y="159"/>
                      <a:pt x="10" y="161"/>
                      <a:pt x="10" y="165"/>
                    </a:cubicBezTo>
                    <a:cubicBezTo>
                      <a:pt x="12" y="170"/>
                      <a:pt x="19" y="184"/>
                      <a:pt x="17" y="189"/>
                    </a:cubicBezTo>
                    <a:cubicBezTo>
                      <a:pt x="14" y="191"/>
                      <a:pt x="12" y="189"/>
                      <a:pt x="12" y="194"/>
                    </a:cubicBezTo>
                    <a:cubicBezTo>
                      <a:pt x="12" y="198"/>
                      <a:pt x="10" y="203"/>
                      <a:pt x="17" y="203"/>
                    </a:cubicBezTo>
                    <a:cubicBezTo>
                      <a:pt x="21" y="203"/>
                      <a:pt x="33" y="208"/>
                      <a:pt x="37" y="201"/>
                    </a:cubicBezTo>
                    <a:cubicBezTo>
                      <a:pt x="42" y="196"/>
                      <a:pt x="56" y="184"/>
                      <a:pt x="56" y="180"/>
                    </a:cubicBezTo>
                    <a:cubicBezTo>
                      <a:pt x="58" y="175"/>
                      <a:pt x="61" y="161"/>
                      <a:pt x="70" y="168"/>
                    </a:cubicBezTo>
                    <a:cubicBezTo>
                      <a:pt x="82" y="175"/>
                      <a:pt x="82" y="177"/>
                      <a:pt x="96" y="177"/>
                    </a:cubicBezTo>
                    <a:cubicBezTo>
                      <a:pt x="109" y="177"/>
                      <a:pt x="114" y="175"/>
                      <a:pt x="116" y="168"/>
                    </a:cubicBezTo>
                    <a:cubicBezTo>
                      <a:pt x="119" y="159"/>
                      <a:pt x="116" y="151"/>
                      <a:pt x="123" y="151"/>
                    </a:cubicBezTo>
                    <a:cubicBezTo>
                      <a:pt x="133" y="151"/>
                      <a:pt x="142" y="145"/>
                      <a:pt x="142" y="138"/>
                    </a:cubicBezTo>
                    <a:cubicBezTo>
                      <a:pt x="142" y="133"/>
                      <a:pt x="147" y="124"/>
                      <a:pt x="151" y="124"/>
                    </a:cubicBezTo>
                    <a:cubicBezTo>
                      <a:pt x="156" y="124"/>
                      <a:pt x="168" y="117"/>
                      <a:pt x="168" y="112"/>
                    </a:cubicBezTo>
                    <a:cubicBezTo>
                      <a:pt x="170" y="105"/>
                      <a:pt x="179" y="107"/>
                      <a:pt x="182" y="103"/>
                    </a:cubicBezTo>
                    <a:cubicBezTo>
                      <a:pt x="184" y="103"/>
                      <a:pt x="186" y="98"/>
                      <a:pt x="189" y="93"/>
                    </a:cubicBezTo>
                    <a:cubicBezTo>
                      <a:pt x="189" y="89"/>
                      <a:pt x="186" y="84"/>
                      <a:pt x="175" y="84"/>
                    </a:cubicBezTo>
                    <a:lnTo>
                      <a:pt x="175" y="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8" name="Freeform 15">
                <a:extLst>
                  <a:ext uri="{FF2B5EF4-FFF2-40B4-BE49-F238E27FC236}">
                    <a16:creationId xmlns:a16="http://schemas.microsoft.com/office/drawing/2014/main" id="{0871DA56-A2B1-D3B8-5CFC-BE031A7678BB}"/>
                  </a:ext>
                </a:extLst>
              </p:cNvPr>
              <p:cNvSpPr>
                <a:spLocks/>
              </p:cNvSpPr>
              <p:nvPr/>
            </p:nvSpPr>
            <p:spPr bwMode="auto">
              <a:xfrm>
                <a:off x="3890" y="2594"/>
                <a:ext cx="113" cy="126"/>
              </a:xfrm>
              <a:custGeom>
                <a:avLst/>
                <a:gdLst>
                  <a:gd name="T0" fmla="*/ 175 w 189"/>
                  <a:gd name="T1" fmla="*/ 84 h 208"/>
                  <a:gd name="T2" fmla="*/ 175 w 189"/>
                  <a:gd name="T3" fmla="*/ 84 h 208"/>
                  <a:gd name="T4" fmla="*/ 158 w 189"/>
                  <a:gd name="T5" fmla="*/ 70 h 208"/>
                  <a:gd name="T6" fmla="*/ 151 w 189"/>
                  <a:gd name="T7" fmla="*/ 54 h 208"/>
                  <a:gd name="T8" fmla="*/ 128 w 189"/>
                  <a:gd name="T9" fmla="*/ 37 h 208"/>
                  <a:gd name="T10" fmla="*/ 116 w 189"/>
                  <a:gd name="T11" fmla="*/ 12 h 208"/>
                  <a:gd name="T12" fmla="*/ 105 w 189"/>
                  <a:gd name="T13" fmla="*/ 0 h 208"/>
                  <a:gd name="T14" fmla="*/ 91 w 189"/>
                  <a:gd name="T15" fmla="*/ 2 h 208"/>
                  <a:gd name="T16" fmla="*/ 77 w 189"/>
                  <a:gd name="T17" fmla="*/ 12 h 208"/>
                  <a:gd name="T18" fmla="*/ 65 w 189"/>
                  <a:gd name="T19" fmla="*/ 5 h 208"/>
                  <a:gd name="T20" fmla="*/ 40 w 189"/>
                  <a:gd name="T21" fmla="*/ 12 h 208"/>
                  <a:gd name="T22" fmla="*/ 21 w 189"/>
                  <a:gd name="T23" fmla="*/ 14 h 208"/>
                  <a:gd name="T24" fmla="*/ 21 w 189"/>
                  <a:gd name="T25" fmla="*/ 86 h 208"/>
                  <a:gd name="T26" fmla="*/ 0 w 189"/>
                  <a:gd name="T27" fmla="*/ 96 h 208"/>
                  <a:gd name="T28" fmla="*/ 0 w 189"/>
                  <a:gd name="T29" fmla="*/ 159 h 208"/>
                  <a:gd name="T30" fmla="*/ 10 w 189"/>
                  <a:gd name="T31" fmla="*/ 165 h 208"/>
                  <a:gd name="T32" fmla="*/ 17 w 189"/>
                  <a:gd name="T33" fmla="*/ 189 h 208"/>
                  <a:gd name="T34" fmla="*/ 12 w 189"/>
                  <a:gd name="T35" fmla="*/ 194 h 208"/>
                  <a:gd name="T36" fmla="*/ 17 w 189"/>
                  <a:gd name="T37" fmla="*/ 203 h 208"/>
                  <a:gd name="T38" fmla="*/ 37 w 189"/>
                  <a:gd name="T39" fmla="*/ 201 h 208"/>
                  <a:gd name="T40" fmla="*/ 56 w 189"/>
                  <a:gd name="T41" fmla="*/ 180 h 208"/>
                  <a:gd name="T42" fmla="*/ 70 w 189"/>
                  <a:gd name="T43" fmla="*/ 168 h 208"/>
                  <a:gd name="T44" fmla="*/ 96 w 189"/>
                  <a:gd name="T45" fmla="*/ 177 h 208"/>
                  <a:gd name="T46" fmla="*/ 116 w 189"/>
                  <a:gd name="T47" fmla="*/ 168 h 208"/>
                  <a:gd name="T48" fmla="*/ 123 w 189"/>
                  <a:gd name="T49" fmla="*/ 151 h 208"/>
                  <a:gd name="T50" fmla="*/ 142 w 189"/>
                  <a:gd name="T51" fmla="*/ 138 h 208"/>
                  <a:gd name="T52" fmla="*/ 151 w 189"/>
                  <a:gd name="T53" fmla="*/ 124 h 208"/>
                  <a:gd name="T54" fmla="*/ 168 w 189"/>
                  <a:gd name="T55" fmla="*/ 112 h 208"/>
                  <a:gd name="T56" fmla="*/ 182 w 189"/>
                  <a:gd name="T57" fmla="*/ 103 h 208"/>
                  <a:gd name="T58" fmla="*/ 189 w 189"/>
                  <a:gd name="T59" fmla="*/ 93 h 208"/>
                  <a:gd name="T60" fmla="*/ 175 w 189"/>
                  <a:gd name="T61" fmla="*/ 8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9" h="208">
                    <a:moveTo>
                      <a:pt x="175" y="84"/>
                    </a:moveTo>
                    <a:lnTo>
                      <a:pt x="175" y="84"/>
                    </a:lnTo>
                    <a:cubicBezTo>
                      <a:pt x="168" y="84"/>
                      <a:pt x="158" y="75"/>
                      <a:pt x="158" y="70"/>
                    </a:cubicBezTo>
                    <a:cubicBezTo>
                      <a:pt x="158" y="63"/>
                      <a:pt x="151" y="58"/>
                      <a:pt x="151" y="54"/>
                    </a:cubicBezTo>
                    <a:cubicBezTo>
                      <a:pt x="151" y="49"/>
                      <a:pt x="137" y="42"/>
                      <a:pt x="128" y="37"/>
                    </a:cubicBezTo>
                    <a:cubicBezTo>
                      <a:pt x="121" y="35"/>
                      <a:pt x="121" y="12"/>
                      <a:pt x="116" y="12"/>
                    </a:cubicBezTo>
                    <a:cubicBezTo>
                      <a:pt x="114" y="12"/>
                      <a:pt x="109" y="7"/>
                      <a:pt x="105" y="0"/>
                    </a:cubicBezTo>
                    <a:cubicBezTo>
                      <a:pt x="100" y="2"/>
                      <a:pt x="96" y="2"/>
                      <a:pt x="91" y="2"/>
                    </a:cubicBezTo>
                    <a:cubicBezTo>
                      <a:pt x="84" y="2"/>
                      <a:pt x="79" y="9"/>
                      <a:pt x="77" y="12"/>
                    </a:cubicBezTo>
                    <a:cubicBezTo>
                      <a:pt x="75" y="16"/>
                      <a:pt x="68" y="7"/>
                      <a:pt x="65" y="5"/>
                    </a:cubicBezTo>
                    <a:cubicBezTo>
                      <a:pt x="61" y="2"/>
                      <a:pt x="44" y="9"/>
                      <a:pt x="40" y="12"/>
                    </a:cubicBezTo>
                    <a:cubicBezTo>
                      <a:pt x="37" y="12"/>
                      <a:pt x="21" y="14"/>
                      <a:pt x="21" y="14"/>
                    </a:cubicBezTo>
                    <a:lnTo>
                      <a:pt x="21" y="86"/>
                    </a:lnTo>
                    <a:cubicBezTo>
                      <a:pt x="21" y="96"/>
                      <a:pt x="0" y="91"/>
                      <a:pt x="0" y="96"/>
                    </a:cubicBezTo>
                    <a:lnTo>
                      <a:pt x="0" y="159"/>
                    </a:lnTo>
                    <a:cubicBezTo>
                      <a:pt x="5" y="159"/>
                      <a:pt x="10" y="161"/>
                      <a:pt x="10" y="165"/>
                    </a:cubicBezTo>
                    <a:cubicBezTo>
                      <a:pt x="12" y="170"/>
                      <a:pt x="19" y="184"/>
                      <a:pt x="17" y="189"/>
                    </a:cubicBezTo>
                    <a:cubicBezTo>
                      <a:pt x="14" y="191"/>
                      <a:pt x="12" y="189"/>
                      <a:pt x="12" y="194"/>
                    </a:cubicBezTo>
                    <a:cubicBezTo>
                      <a:pt x="12" y="198"/>
                      <a:pt x="10" y="203"/>
                      <a:pt x="17" y="203"/>
                    </a:cubicBezTo>
                    <a:cubicBezTo>
                      <a:pt x="21" y="203"/>
                      <a:pt x="33" y="208"/>
                      <a:pt x="37" y="201"/>
                    </a:cubicBezTo>
                    <a:cubicBezTo>
                      <a:pt x="42" y="196"/>
                      <a:pt x="56" y="184"/>
                      <a:pt x="56" y="180"/>
                    </a:cubicBezTo>
                    <a:cubicBezTo>
                      <a:pt x="58" y="175"/>
                      <a:pt x="61" y="161"/>
                      <a:pt x="70" y="168"/>
                    </a:cubicBezTo>
                    <a:cubicBezTo>
                      <a:pt x="82" y="175"/>
                      <a:pt x="82" y="177"/>
                      <a:pt x="96" y="177"/>
                    </a:cubicBezTo>
                    <a:cubicBezTo>
                      <a:pt x="109" y="177"/>
                      <a:pt x="114" y="175"/>
                      <a:pt x="116" y="168"/>
                    </a:cubicBezTo>
                    <a:cubicBezTo>
                      <a:pt x="119" y="159"/>
                      <a:pt x="116" y="151"/>
                      <a:pt x="123" y="151"/>
                    </a:cubicBezTo>
                    <a:cubicBezTo>
                      <a:pt x="133" y="151"/>
                      <a:pt x="142" y="145"/>
                      <a:pt x="142" y="138"/>
                    </a:cubicBezTo>
                    <a:cubicBezTo>
                      <a:pt x="142" y="133"/>
                      <a:pt x="147" y="124"/>
                      <a:pt x="151" y="124"/>
                    </a:cubicBezTo>
                    <a:cubicBezTo>
                      <a:pt x="156" y="124"/>
                      <a:pt x="168" y="117"/>
                      <a:pt x="168" y="112"/>
                    </a:cubicBezTo>
                    <a:cubicBezTo>
                      <a:pt x="170" y="105"/>
                      <a:pt x="179" y="107"/>
                      <a:pt x="182" y="103"/>
                    </a:cubicBezTo>
                    <a:cubicBezTo>
                      <a:pt x="184" y="103"/>
                      <a:pt x="186" y="98"/>
                      <a:pt x="189" y="93"/>
                    </a:cubicBezTo>
                    <a:cubicBezTo>
                      <a:pt x="189" y="89"/>
                      <a:pt x="186" y="84"/>
                      <a:pt x="175" y="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9" name="Freeform 16">
                <a:extLst>
                  <a:ext uri="{FF2B5EF4-FFF2-40B4-BE49-F238E27FC236}">
                    <a16:creationId xmlns:a16="http://schemas.microsoft.com/office/drawing/2014/main" id="{A64151F4-AB46-E289-6876-D886C7596C68}"/>
                  </a:ext>
                </a:extLst>
              </p:cNvPr>
              <p:cNvSpPr>
                <a:spLocks/>
              </p:cNvSpPr>
              <p:nvPr/>
            </p:nvSpPr>
            <p:spPr bwMode="auto">
              <a:xfrm>
                <a:off x="3890" y="2594"/>
                <a:ext cx="113" cy="126"/>
              </a:xfrm>
              <a:custGeom>
                <a:avLst/>
                <a:gdLst>
                  <a:gd name="T0" fmla="*/ 175 w 189"/>
                  <a:gd name="T1" fmla="*/ 84 h 208"/>
                  <a:gd name="T2" fmla="*/ 175 w 189"/>
                  <a:gd name="T3" fmla="*/ 84 h 208"/>
                  <a:gd name="T4" fmla="*/ 158 w 189"/>
                  <a:gd name="T5" fmla="*/ 70 h 208"/>
                  <a:gd name="T6" fmla="*/ 151 w 189"/>
                  <a:gd name="T7" fmla="*/ 54 h 208"/>
                  <a:gd name="T8" fmla="*/ 128 w 189"/>
                  <a:gd name="T9" fmla="*/ 37 h 208"/>
                  <a:gd name="T10" fmla="*/ 116 w 189"/>
                  <a:gd name="T11" fmla="*/ 12 h 208"/>
                  <a:gd name="T12" fmla="*/ 105 w 189"/>
                  <a:gd name="T13" fmla="*/ 0 h 208"/>
                  <a:gd name="T14" fmla="*/ 91 w 189"/>
                  <a:gd name="T15" fmla="*/ 2 h 208"/>
                  <a:gd name="T16" fmla="*/ 77 w 189"/>
                  <a:gd name="T17" fmla="*/ 12 h 208"/>
                  <a:gd name="T18" fmla="*/ 65 w 189"/>
                  <a:gd name="T19" fmla="*/ 5 h 208"/>
                  <a:gd name="T20" fmla="*/ 40 w 189"/>
                  <a:gd name="T21" fmla="*/ 12 h 208"/>
                  <a:gd name="T22" fmla="*/ 21 w 189"/>
                  <a:gd name="T23" fmla="*/ 14 h 208"/>
                  <a:gd name="T24" fmla="*/ 21 w 189"/>
                  <a:gd name="T25" fmla="*/ 86 h 208"/>
                  <a:gd name="T26" fmla="*/ 0 w 189"/>
                  <a:gd name="T27" fmla="*/ 96 h 208"/>
                  <a:gd name="T28" fmla="*/ 0 w 189"/>
                  <a:gd name="T29" fmla="*/ 159 h 208"/>
                  <a:gd name="T30" fmla="*/ 10 w 189"/>
                  <a:gd name="T31" fmla="*/ 165 h 208"/>
                  <a:gd name="T32" fmla="*/ 17 w 189"/>
                  <a:gd name="T33" fmla="*/ 189 h 208"/>
                  <a:gd name="T34" fmla="*/ 12 w 189"/>
                  <a:gd name="T35" fmla="*/ 194 h 208"/>
                  <a:gd name="T36" fmla="*/ 17 w 189"/>
                  <a:gd name="T37" fmla="*/ 203 h 208"/>
                  <a:gd name="T38" fmla="*/ 37 w 189"/>
                  <a:gd name="T39" fmla="*/ 201 h 208"/>
                  <a:gd name="T40" fmla="*/ 56 w 189"/>
                  <a:gd name="T41" fmla="*/ 180 h 208"/>
                  <a:gd name="T42" fmla="*/ 70 w 189"/>
                  <a:gd name="T43" fmla="*/ 168 h 208"/>
                  <a:gd name="T44" fmla="*/ 96 w 189"/>
                  <a:gd name="T45" fmla="*/ 177 h 208"/>
                  <a:gd name="T46" fmla="*/ 116 w 189"/>
                  <a:gd name="T47" fmla="*/ 168 h 208"/>
                  <a:gd name="T48" fmla="*/ 123 w 189"/>
                  <a:gd name="T49" fmla="*/ 151 h 208"/>
                  <a:gd name="T50" fmla="*/ 142 w 189"/>
                  <a:gd name="T51" fmla="*/ 138 h 208"/>
                  <a:gd name="T52" fmla="*/ 151 w 189"/>
                  <a:gd name="T53" fmla="*/ 124 h 208"/>
                  <a:gd name="T54" fmla="*/ 168 w 189"/>
                  <a:gd name="T55" fmla="*/ 112 h 208"/>
                  <a:gd name="T56" fmla="*/ 182 w 189"/>
                  <a:gd name="T57" fmla="*/ 103 h 208"/>
                  <a:gd name="T58" fmla="*/ 189 w 189"/>
                  <a:gd name="T59" fmla="*/ 93 h 208"/>
                  <a:gd name="T60" fmla="*/ 175 w 189"/>
                  <a:gd name="T61" fmla="*/ 84 h 208"/>
                  <a:gd name="T62" fmla="*/ 175 w 189"/>
                  <a:gd name="T63" fmla="*/ 8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9" h="208">
                    <a:moveTo>
                      <a:pt x="175" y="84"/>
                    </a:moveTo>
                    <a:lnTo>
                      <a:pt x="175" y="84"/>
                    </a:lnTo>
                    <a:cubicBezTo>
                      <a:pt x="168" y="84"/>
                      <a:pt x="158" y="75"/>
                      <a:pt x="158" y="70"/>
                    </a:cubicBezTo>
                    <a:cubicBezTo>
                      <a:pt x="158" y="63"/>
                      <a:pt x="151" y="58"/>
                      <a:pt x="151" y="54"/>
                    </a:cubicBezTo>
                    <a:cubicBezTo>
                      <a:pt x="151" y="49"/>
                      <a:pt x="137" y="42"/>
                      <a:pt x="128" y="37"/>
                    </a:cubicBezTo>
                    <a:cubicBezTo>
                      <a:pt x="121" y="35"/>
                      <a:pt x="121" y="12"/>
                      <a:pt x="116" y="12"/>
                    </a:cubicBezTo>
                    <a:cubicBezTo>
                      <a:pt x="114" y="12"/>
                      <a:pt x="109" y="7"/>
                      <a:pt x="105" y="0"/>
                    </a:cubicBezTo>
                    <a:cubicBezTo>
                      <a:pt x="100" y="2"/>
                      <a:pt x="96" y="2"/>
                      <a:pt x="91" y="2"/>
                    </a:cubicBezTo>
                    <a:cubicBezTo>
                      <a:pt x="84" y="2"/>
                      <a:pt x="79" y="9"/>
                      <a:pt x="77" y="12"/>
                    </a:cubicBezTo>
                    <a:cubicBezTo>
                      <a:pt x="75" y="16"/>
                      <a:pt x="68" y="7"/>
                      <a:pt x="65" y="5"/>
                    </a:cubicBezTo>
                    <a:cubicBezTo>
                      <a:pt x="61" y="2"/>
                      <a:pt x="44" y="9"/>
                      <a:pt x="40" y="12"/>
                    </a:cubicBezTo>
                    <a:cubicBezTo>
                      <a:pt x="37" y="12"/>
                      <a:pt x="21" y="14"/>
                      <a:pt x="21" y="14"/>
                    </a:cubicBezTo>
                    <a:lnTo>
                      <a:pt x="21" y="86"/>
                    </a:lnTo>
                    <a:cubicBezTo>
                      <a:pt x="21" y="96"/>
                      <a:pt x="0" y="91"/>
                      <a:pt x="0" y="96"/>
                    </a:cubicBezTo>
                    <a:lnTo>
                      <a:pt x="0" y="159"/>
                    </a:lnTo>
                    <a:cubicBezTo>
                      <a:pt x="5" y="159"/>
                      <a:pt x="10" y="161"/>
                      <a:pt x="10" y="165"/>
                    </a:cubicBezTo>
                    <a:cubicBezTo>
                      <a:pt x="12" y="170"/>
                      <a:pt x="19" y="184"/>
                      <a:pt x="17" y="189"/>
                    </a:cubicBezTo>
                    <a:cubicBezTo>
                      <a:pt x="14" y="191"/>
                      <a:pt x="12" y="189"/>
                      <a:pt x="12" y="194"/>
                    </a:cubicBezTo>
                    <a:cubicBezTo>
                      <a:pt x="12" y="198"/>
                      <a:pt x="10" y="203"/>
                      <a:pt x="17" y="203"/>
                    </a:cubicBezTo>
                    <a:cubicBezTo>
                      <a:pt x="21" y="203"/>
                      <a:pt x="33" y="208"/>
                      <a:pt x="37" y="201"/>
                    </a:cubicBezTo>
                    <a:cubicBezTo>
                      <a:pt x="42" y="196"/>
                      <a:pt x="56" y="184"/>
                      <a:pt x="56" y="180"/>
                    </a:cubicBezTo>
                    <a:cubicBezTo>
                      <a:pt x="58" y="175"/>
                      <a:pt x="61" y="161"/>
                      <a:pt x="70" y="168"/>
                    </a:cubicBezTo>
                    <a:cubicBezTo>
                      <a:pt x="82" y="175"/>
                      <a:pt x="82" y="177"/>
                      <a:pt x="96" y="177"/>
                    </a:cubicBezTo>
                    <a:cubicBezTo>
                      <a:pt x="109" y="177"/>
                      <a:pt x="114" y="175"/>
                      <a:pt x="116" y="168"/>
                    </a:cubicBezTo>
                    <a:cubicBezTo>
                      <a:pt x="119" y="159"/>
                      <a:pt x="116" y="151"/>
                      <a:pt x="123" y="151"/>
                    </a:cubicBezTo>
                    <a:cubicBezTo>
                      <a:pt x="133" y="151"/>
                      <a:pt x="142" y="145"/>
                      <a:pt x="142" y="138"/>
                    </a:cubicBezTo>
                    <a:cubicBezTo>
                      <a:pt x="142" y="133"/>
                      <a:pt x="147" y="124"/>
                      <a:pt x="151" y="124"/>
                    </a:cubicBezTo>
                    <a:cubicBezTo>
                      <a:pt x="156" y="124"/>
                      <a:pt x="168" y="117"/>
                      <a:pt x="168" y="112"/>
                    </a:cubicBezTo>
                    <a:cubicBezTo>
                      <a:pt x="170" y="105"/>
                      <a:pt x="179" y="107"/>
                      <a:pt x="182" y="103"/>
                    </a:cubicBezTo>
                    <a:cubicBezTo>
                      <a:pt x="184" y="103"/>
                      <a:pt x="186" y="98"/>
                      <a:pt x="189" y="93"/>
                    </a:cubicBezTo>
                    <a:cubicBezTo>
                      <a:pt x="189" y="89"/>
                      <a:pt x="186" y="84"/>
                      <a:pt x="175" y="84"/>
                    </a:cubicBezTo>
                    <a:lnTo>
                      <a:pt x="175" y="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0" name="Freeform 17">
                <a:extLst>
                  <a:ext uri="{FF2B5EF4-FFF2-40B4-BE49-F238E27FC236}">
                    <a16:creationId xmlns:a16="http://schemas.microsoft.com/office/drawing/2014/main" id="{0FD465AD-B1D6-58AB-3487-97C720A2AE3A}"/>
                  </a:ext>
                </a:extLst>
              </p:cNvPr>
              <p:cNvSpPr>
                <a:spLocks/>
              </p:cNvSpPr>
              <p:nvPr/>
            </p:nvSpPr>
            <p:spPr bwMode="auto">
              <a:xfrm>
                <a:off x="4024" y="2701"/>
                <a:ext cx="17" cy="23"/>
              </a:xfrm>
              <a:custGeom>
                <a:avLst/>
                <a:gdLst>
                  <a:gd name="T0" fmla="*/ 14 w 28"/>
                  <a:gd name="T1" fmla="*/ 0 h 38"/>
                  <a:gd name="T2" fmla="*/ 14 w 28"/>
                  <a:gd name="T3" fmla="*/ 0 h 38"/>
                  <a:gd name="T4" fmla="*/ 0 w 28"/>
                  <a:gd name="T5" fmla="*/ 17 h 38"/>
                  <a:gd name="T6" fmla="*/ 12 w 28"/>
                  <a:gd name="T7" fmla="*/ 35 h 38"/>
                  <a:gd name="T8" fmla="*/ 24 w 28"/>
                  <a:gd name="T9" fmla="*/ 31 h 38"/>
                  <a:gd name="T10" fmla="*/ 28 w 28"/>
                  <a:gd name="T11" fmla="*/ 26 h 38"/>
                  <a:gd name="T12" fmla="*/ 26 w 28"/>
                  <a:gd name="T13" fmla="*/ 7 h 38"/>
                  <a:gd name="T14" fmla="*/ 14 w 28"/>
                  <a:gd name="T15" fmla="*/ 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38">
                    <a:moveTo>
                      <a:pt x="14" y="0"/>
                    </a:moveTo>
                    <a:lnTo>
                      <a:pt x="14" y="0"/>
                    </a:lnTo>
                    <a:cubicBezTo>
                      <a:pt x="10" y="0"/>
                      <a:pt x="0" y="14"/>
                      <a:pt x="0" y="17"/>
                    </a:cubicBezTo>
                    <a:cubicBezTo>
                      <a:pt x="0" y="19"/>
                      <a:pt x="5" y="35"/>
                      <a:pt x="12" y="35"/>
                    </a:cubicBezTo>
                    <a:cubicBezTo>
                      <a:pt x="19" y="38"/>
                      <a:pt x="24" y="35"/>
                      <a:pt x="24" y="31"/>
                    </a:cubicBezTo>
                    <a:cubicBezTo>
                      <a:pt x="24" y="28"/>
                      <a:pt x="26" y="26"/>
                      <a:pt x="28" y="26"/>
                    </a:cubicBezTo>
                    <a:cubicBezTo>
                      <a:pt x="28" y="21"/>
                      <a:pt x="26" y="12"/>
                      <a:pt x="26" y="7"/>
                    </a:cubicBezTo>
                    <a:cubicBezTo>
                      <a:pt x="21" y="5"/>
                      <a:pt x="17" y="0"/>
                      <a:pt x="14"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1" name="Freeform 18">
                <a:extLst>
                  <a:ext uri="{FF2B5EF4-FFF2-40B4-BE49-F238E27FC236}">
                    <a16:creationId xmlns:a16="http://schemas.microsoft.com/office/drawing/2014/main" id="{A797FD6C-B509-E886-E76B-2435DF1BAFFB}"/>
                  </a:ext>
                </a:extLst>
              </p:cNvPr>
              <p:cNvSpPr>
                <a:spLocks/>
              </p:cNvSpPr>
              <p:nvPr/>
            </p:nvSpPr>
            <p:spPr bwMode="auto">
              <a:xfrm>
                <a:off x="4024" y="2701"/>
                <a:ext cx="17" cy="23"/>
              </a:xfrm>
              <a:custGeom>
                <a:avLst/>
                <a:gdLst>
                  <a:gd name="T0" fmla="*/ 14 w 28"/>
                  <a:gd name="T1" fmla="*/ 0 h 38"/>
                  <a:gd name="T2" fmla="*/ 14 w 28"/>
                  <a:gd name="T3" fmla="*/ 0 h 38"/>
                  <a:gd name="T4" fmla="*/ 0 w 28"/>
                  <a:gd name="T5" fmla="*/ 17 h 38"/>
                  <a:gd name="T6" fmla="*/ 12 w 28"/>
                  <a:gd name="T7" fmla="*/ 35 h 38"/>
                  <a:gd name="T8" fmla="*/ 24 w 28"/>
                  <a:gd name="T9" fmla="*/ 31 h 38"/>
                  <a:gd name="T10" fmla="*/ 28 w 28"/>
                  <a:gd name="T11" fmla="*/ 26 h 38"/>
                  <a:gd name="T12" fmla="*/ 26 w 28"/>
                  <a:gd name="T13" fmla="*/ 7 h 38"/>
                  <a:gd name="T14" fmla="*/ 14 w 28"/>
                  <a:gd name="T15" fmla="*/ 0 h 38"/>
                  <a:gd name="T16" fmla="*/ 14 w 28"/>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4" y="0"/>
                    </a:moveTo>
                    <a:lnTo>
                      <a:pt x="14" y="0"/>
                    </a:lnTo>
                    <a:cubicBezTo>
                      <a:pt x="10" y="0"/>
                      <a:pt x="0" y="14"/>
                      <a:pt x="0" y="17"/>
                    </a:cubicBezTo>
                    <a:cubicBezTo>
                      <a:pt x="0" y="19"/>
                      <a:pt x="5" y="35"/>
                      <a:pt x="12" y="35"/>
                    </a:cubicBezTo>
                    <a:cubicBezTo>
                      <a:pt x="19" y="38"/>
                      <a:pt x="24" y="35"/>
                      <a:pt x="24" y="31"/>
                    </a:cubicBezTo>
                    <a:cubicBezTo>
                      <a:pt x="24" y="28"/>
                      <a:pt x="26" y="26"/>
                      <a:pt x="28" y="26"/>
                    </a:cubicBezTo>
                    <a:cubicBezTo>
                      <a:pt x="28" y="21"/>
                      <a:pt x="26" y="12"/>
                      <a:pt x="26" y="7"/>
                    </a:cubicBezTo>
                    <a:cubicBezTo>
                      <a:pt x="21" y="5"/>
                      <a:pt x="17" y="0"/>
                      <a:pt x="14" y="0"/>
                    </a:cubicBezTo>
                    <a:lnTo>
                      <a:pt x="14"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2" name="Freeform 19">
                <a:extLst>
                  <a:ext uri="{FF2B5EF4-FFF2-40B4-BE49-F238E27FC236}">
                    <a16:creationId xmlns:a16="http://schemas.microsoft.com/office/drawing/2014/main" id="{DAC0A4B7-0305-1365-93F8-0072EBF4DAB9}"/>
                  </a:ext>
                </a:extLst>
              </p:cNvPr>
              <p:cNvSpPr>
                <a:spLocks/>
              </p:cNvSpPr>
              <p:nvPr/>
            </p:nvSpPr>
            <p:spPr bwMode="auto">
              <a:xfrm>
                <a:off x="4024" y="2701"/>
                <a:ext cx="17" cy="23"/>
              </a:xfrm>
              <a:custGeom>
                <a:avLst/>
                <a:gdLst>
                  <a:gd name="T0" fmla="*/ 14 w 28"/>
                  <a:gd name="T1" fmla="*/ 0 h 38"/>
                  <a:gd name="T2" fmla="*/ 14 w 28"/>
                  <a:gd name="T3" fmla="*/ 0 h 38"/>
                  <a:gd name="T4" fmla="*/ 0 w 28"/>
                  <a:gd name="T5" fmla="*/ 17 h 38"/>
                  <a:gd name="T6" fmla="*/ 12 w 28"/>
                  <a:gd name="T7" fmla="*/ 35 h 38"/>
                  <a:gd name="T8" fmla="*/ 24 w 28"/>
                  <a:gd name="T9" fmla="*/ 31 h 38"/>
                  <a:gd name="T10" fmla="*/ 28 w 28"/>
                  <a:gd name="T11" fmla="*/ 26 h 38"/>
                  <a:gd name="T12" fmla="*/ 26 w 28"/>
                  <a:gd name="T13" fmla="*/ 7 h 38"/>
                  <a:gd name="T14" fmla="*/ 14 w 28"/>
                  <a:gd name="T15" fmla="*/ 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38">
                    <a:moveTo>
                      <a:pt x="14" y="0"/>
                    </a:moveTo>
                    <a:lnTo>
                      <a:pt x="14" y="0"/>
                    </a:lnTo>
                    <a:cubicBezTo>
                      <a:pt x="10" y="0"/>
                      <a:pt x="0" y="14"/>
                      <a:pt x="0" y="17"/>
                    </a:cubicBezTo>
                    <a:cubicBezTo>
                      <a:pt x="0" y="19"/>
                      <a:pt x="5" y="35"/>
                      <a:pt x="12" y="35"/>
                    </a:cubicBezTo>
                    <a:cubicBezTo>
                      <a:pt x="19" y="38"/>
                      <a:pt x="24" y="35"/>
                      <a:pt x="24" y="31"/>
                    </a:cubicBezTo>
                    <a:cubicBezTo>
                      <a:pt x="24" y="28"/>
                      <a:pt x="26" y="26"/>
                      <a:pt x="28" y="26"/>
                    </a:cubicBezTo>
                    <a:cubicBezTo>
                      <a:pt x="28" y="21"/>
                      <a:pt x="26" y="12"/>
                      <a:pt x="26" y="7"/>
                    </a:cubicBezTo>
                    <a:cubicBezTo>
                      <a:pt x="21" y="5"/>
                      <a:pt x="17" y="0"/>
                      <a:pt x="14"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3" name="Freeform 20">
                <a:extLst>
                  <a:ext uri="{FF2B5EF4-FFF2-40B4-BE49-F238E27FC236}">
                    <a16:creationId xmlns:a16="http://schemas.microsoft.com/office/drawing/2014/main" id="{36E42504-2091-0AC9-5F6B-BE7DDF0FA424}"/>
                  </a:ext>
                </a:extLst>
              </p:cNvPr>
              <p:cNvSpPr>
                <a:spLocks/>
              </p:cNvSpPr>
              <p:nvPr/>
            </p:nvSpPr>
            <p:spPr bwMode="auto">
              <a:xfrm>
                <a:off x="4024" y="2701"/>
                <a:ext cx="17" cy="23"/>
              </a:xfrm>
              <a:custGeom>
                <a:avLst/>
                <a:gdLst>
                  <a:gd name="T0" fmla="*/ 14 w 28"/>
                  <a:gd name="T1" fmla="*/ 0 h 38"/>
                  <a:gd name="T2" fmla="*/ 14 w 28"/>
                  <a:gd name="T3" fmla="*/ 0 h 38"/>
                  <a:gd name="T4" fmla="*/ 0 w 28"/>
                  <a:gd name="T5" fmla="*/ 17 h 38"/>
                  <a:gd name="T6" fmla="*/ 12 w 28"/>
                  <a:gd name="T7" fmla="*/ 35 h 38"/>
                  <a:gd name="T8" fmla="*/ 24 w 28"/>
                  <a:gd name="T9" fmla="*/ 31 h 38"/>
                  <a:gd name="T10" fmla="*/ 28 w 28"/>
                  <a:gd name="T11" fmla="*/ 26 h 38"/>
                  <a:gd name="T12" fmla="*/ 26 w 28"/>
                  <a:gd name="T13" fmla="*/ 7 h 38"/>
                  <a:gd name="T14" fmla="*/ 14 w 28"/>
                  <a:gd name="T15" fmla="*/ 0 h 38"/>
                  <a:gd name="T16" fmla="*/ 14 w 28"/>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4" y="0"/>
                    </a:moveTo>
                    <a:lnTo>
                      <a:pt x="14" y="0"/>
                    </a:lnTo>
                    <a:cubicBezTo>
                      <a:pt x="10" y="0"/>
                      <a:pt x="0" y="14"/>
                      <a:pt x="0" y="17"/>
                    </a:cubicBezTo>
                    <a:cubicBezTo>
                      <a:pt x="0" y="19"/>
                      <a:pt x="5" y="35"/>
                      <a:pt x="12" y="35"/>
                    </a:cubicBezTo>
                    <a:cubicBezTo>
                      <a:pt x="19" y="38"/>
                      <a:pt x="24" y="35"/>
                      <a:pt x="24" y="31"/>
                    </a:cubicBezTo>
                    <a:cubicBezTo>
                      <a:pt x="24" y="28"/>
                      <a:pt x="26" y="26"/>
                      <a:pt x="28" y="26"/>
                    </a:cubicBezTo>
                    <a:cubicBezTo>
                      <a:pt x="28" y="21"/>
                      <a:pt x="26" y="12"/>
                      <a:pt x="26" y="7"/>
                    </a:cubicBezTo>
                    <a:cubicBezTo>
                      <a:pt x="21" y="5"/>
                      <a:pt x="17" y="0"/>
                      <a:pt x="14" y="0"/>
                    </a:cubicBezTo>
                    <a:lnTo>
                      <a:pt x="14"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4" name="Freeform 21">
                <a:extLst>
                  <a:ext uri="{FF2B5EF4-FFF2-40B4-BE49-F238E27FC236}">
                    <a16:creationId xmlns:a16="http://schemas.microsoft.com/office/drawing/2014/main" id="{971617D3-8FCB-A6A5-E97D-5872B70041F5}"/>
                  </a:ext>
                </a:extLst>
              </p:cNvPr>
              <p:cNvSpPr>
                <a:spLocks/>
              </p:cNvSpPr>
              <p:nvPr/>
            </p:nvSpPr>
            <p:spPr bwMode="auto">
              <a:xfrm>
                <a:off x="3978" y="2738"/>
                <a:ext cx="28" cy="32"/>
              </a:xfrm>
              <a:custGeom>
                <a:avLst/>
                <a:gdLst>
                  <a:gd name="T0" fmla="*/ 32 w 46"/>
                  <a:gd name="T1" fmla="*/ 7 h 54"/>
                  <a:gd name="T2" fmla="*/ 32 w 46"/>
                  <a:gd name="T3" fmla="*/ 7 h 54"/>
                  <a:gd name="T4" fmla="*/ 11 w 46"/>
                  <a:gd name="T5" fmla="*/ 14 h 54"/>
                  <a:gd name="T6" fmla="*/ 0 w 46"/>
                  <a:gd name="T7" fmla="*/ 33 h 54"/>
                  <a:gd name="T8" fmla="*/ 11 w 46"/>
                  <a:gd name="T9" fmla="*/ 51 h 54"/>
                  <a:gd name="T10" fmla="*/ 21 w 46"/>
                  <a:gd name="T11" fmla="*/ 54 h 54"/>
                  <a:gd name="T12" fmla="*/ 25 w 46"/>
                  <a:gd name="T13" fmla="*/ 42 h 54"/>
                  <a:gd name="T14" fmla="*/ 39 w 46"/>
                  <a:gd name="T15" fmla="*/ 37 h 54"/>
                  <a:gd name="T16" fmla="*/ 46 w 46"/>
                  <a:gd name="T17" fmla="*/ 23 h 54"/>
                  <a:gd name="T18" fmla="*/ 32 w 46"/>
                  <a:gd name="T19"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54">
                    <a:moveTo>
                      <a:pt x="32" y="7"/>
                    </a:moveTo>
                    <a:lnTo>
                      <a:pt x="32" y="7"/>
                    </a:lnTo>
                    <a:cubicBezTo>
                      <a:pt x="30" y="0"/>
                      <a:pt x="14" y="9"/>
                      <a:pt x="11" y="14"/>
                    </a:cubicBezTo>
                    <a:cubicBezTo>
                      <a:pt x="9" y="19"/>
                      <a:pt x="0" y="33"/>
                      <a:pt x="0" y="33"/>
                    </a:cubicBezTo>
                    <a:lnTo>
                      <a:pt x="11" y="51"/>
                    </a:lnTo>
                    <a:lnTo>
                      <a:pt x="21" y="54"/>
                    </a:lnTo>
                    <a:cubicBezTo>
                      <a:pt x="21" y="54"/>
                      <a:pt x="23" y="47"/>
                      <a:pt x="25" y="42"/>
                    </a:cubicBezTo>
                    <a:cubicBezTo>
                      <a:pt x="28" y="35"/>
                      <a:pt x="39" y="42"/>
                      <a:pt x="39" y="37"/>
                    </a:cubicBezTo>
                    <a:cubicBezTo>
                      <a:pt x="39" y="33"/>
                      <a:pt x="46" y="28"/>
                      <a:pt x="46" y="23"/>
                    </a:cubicBezTo>
                    <a:cubicBezTo>
                      <a:pt x="46" y="16"/>
                      <a:pt x="35" y="12"/>
                      <a:pt x="32"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5" name="Freeform 22">
                <a:extLst>
                  <a:ext uri="{FF2B5EF4-FFF2-40B4-BE49-F238E27FC236}">
                    <a16:creationId xmlns:a16="http://schemas.microsoft.com/office/drawing/2014/main" id="{D071237A-DA70-14C1-F249-C03338BB62CB}"/>
                  </a:ext>
                </a:extLst>
              </p:cNvPr>
              <p:cNvSpPr>
                <a:spLocks/>
              </p:cNvSpPr>
              <p:nvPr/>
            </p:nvSpPr>
            <p:spPr bwMode="auto">
              <a:xfrm>
                <a:off x="3978" y="2738"/>
                <a:ext cx="28" cy="32"/>
              </a:xfrm>
              <a:custGeom>
                <a:avLst/>
                <a:gdLst>
                  <a:gd name="T0" fmla="*/ 32 w 46"/>
                  <a:gd name="T1" fmla="*/ 7 h 54"/>
                  <a:gd name="T2" fmla="*/ 32 w 46"/>
                  <a:gd name="T3" fmla="*/ 7 h 54"/>
                  <a:gd name="T4" fmla="*/ 11 w 46"/>
                  <a:gd name="T5" fmla="*/ 14 h 54"/>
                  <a:gd name="T6" fmla="*/ 0 w 46"/>
                  <a:gd name="T7" fmla="*/ 33 h 54"/>
                  <a:gd name="T8" fmla="*/ 11 w 46"/>
                  <a:gd name="T9" fmla="*/ 51 h 54"/>
                  <a:gd name="T10" fmla="*/ 21 w 46"/>
                  <a:gd name="T11" fmla="*/ 54 h 54"/>
                  <a:gd name="T12" fmla="*/ 25 w 46"/>
                  <a:gd name="T13" fmla="*/ 42 h 54"/>
                  <a:gd name="T14" fmla="*/ 39 w 46"/>
                  <a:gd name="T15" fmla="*/ 37 h 54"/>
                  <a:gd name="T16" fmla="*/ 46 w 46"/>
                  <a:gd name="T17" fmla="*/ 23 h 54"/>
                  <a:gd name="T18" fmla="*/ 32 w 46"/>
                  <a:gd name="T19" fmla="*/ 7 h 54"/>
                  <a:gd name="T20" fmla="*/ 32 w 46"/>
                  <a:gd name="T21"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54">
                    <a:moveTo>
                      <a:pt x="32" y="7"/>
                    </a:moveTo>
                    <a:lnTo>
                      <a:pt x="32" y="7"/>
                    </a:lnTo>
                    <a:cubicBezTo>
                      <a:pt x="30" y="0"/>
                      <a:pt x="14" y="9"/>
                      <a:pt x="11" y="14"/>
                    </a:cubicBezTo>
                    <a:cubicBezTo>
                      <a:pt x="9" y="19"/>
                      <a:pt x="0" y="33"/>
                      <a:pt x="0" y="33"/>
                    </a:cubicBezTo>
                    <a:lnTo>
                      <a:pt x="11" y="51"/>
                    </a:lnTo>
                    <a:lnTo>
                      <a:pt x="21" y="54"/>
                    </a:lnTo>
                    <a:cubicBezTo>
                      <a:pt x="21" y="54"/>
                      <a:pt x="23" y="47"/>
                      <a:pt x="25" y="42"/>
                    </a:cubicBezTo>
                    <a:cubicBezTo>
                      <a:pt x="28" y="35"/>
                      <a:pt x="39" y="42"/>
                      <a:pt x="39" y="37"/>
                    </a:cubicBezTo>
                    <a:cubicBezTo>
                      <a:pt x="39" y="33"/>
                      <a:pt x="46" y="28"/>
                      <a:pt x="46" y="23"/>
                    </a:cubicBezTo>
                    <a:cubicBezTo>
                      <a:pt x="46" y="16"/>
                      <a:pt x="35" y="12"/>
                      <a:pt x="32" y="7"/>
                    </a:cubicBezTo>
                    <a:lnTo>
                      <a:pt x="32"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6" name="Freeform 23">
                <a:extLst>
                  <a:ext uri="{FF2B5EF4-FFF2-40B4-BE49-F238E27FC236}">
                    <a16:creationId xmlns:a16="http://schemas.microsoft.com/office/drawing/2014/main" id="{20452115-6280-CF0C-9B50-137474BE2FFF}"/>
                  </a:ext>
                </a:extLst>
              </p:cNvPr>
              <p:cNvSpPr>
                <a:spLocks/>
              </p:cNvSpPr>
              <p:nvPr/>
            </p:nvSpPr>
            <p:spPr bwMode="auto">
              <a:xfrm>
                <a:off x="3978" y="2738"/>
                <a:ext cx="28" cy="32"/>
              </a:xfrm>
              <a:custGeom>
                <a:avLst/>
                <a:gdLst>
                  <a:gd name="T0" fmla="*/ 32 w 46"/>
                  <a:gd name="T1" fmla="*/ 7 h 54"/>
                  <a:gd name="T2" fmla="*/ 32 w 46"/>
                  <a:gd name="T3" fmla="*/ 7 h 54"/>
                  <a:gd name="T4" fmla="*/ 11 w 46"/>
                  <a:gd name="T5" fmla="*/ 14 h 54"/>
                  <a:gd name="T6" fmla="*/ 0 w 46"/>
                  <a:gd name="T7" fmla="*/ 33 h 54"/>
                  <a:gd name="T8" fmla="*/ 11 w 46"/>
                  <a:gd name="T9" fmla="*/ 51 h 54"/>
                  <a:gd name="T10" fmla="*/ 21 w 46"/>
                  <a:gd name="T11" fmla="*/ 54 h 54"/>
                  <a:gd name="T12" fmla="*/ 25 w 46"/>
                  <a:gd name="T13" fmla="*/ 42 h 54"/>
                  <a:gd name="T14" fmla="*/ 39 w 46"/>
                  <a:gd name="T15" fmla="*/ 37 h 54"/>
                  <a:gd name="T16" fmla="*/ 46 w 46"/>
                  <a:gd name="T17" fmla="*/ 23 h 54"/>
                  <a:gd name="T18" fmla="*/ 32 w 46"/>
                  <a:gd name="T19"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54">
                    <a:moveTo>
                      <a:pt x="32" y="7"/>
                    </a:moveTo>
                    <a:lnTo>
                      <a:pt x="32" y="7"/>
                    </a:lnTo>
                    <a:cubicBezTo>
                      <a:pt x="30" y="0"/>
                      <a:pt x="14" y="9"/>
                      <a:pt x="11" y="14"/>
                    </a:cubicBezTo>
                    <a:cubicBezTo>
                      <a:pt x="9" y="19"/>
                      <a:pt x="0" y="33"/>
                      <a:pt x="0" y="33"/>
                    </a:cubicBezTo>
                    <a:lnTo>
                      <a:pt x="11" y="51"/>
                    </a:lnTo>
                    <a:lnTo>
                      <a:pt x="21" y="54"/>
                    </a:lnTo>
                    <a:cubicBezTo>
                      <a:pt x="21" y="54"/>
                      <a:pt x="23" y="47"/>
                      <a:pt x="25" y="42"/>
                    </a:cubicBezTo>
                    <a:cubicBezTo>
                      <a:pt x="28" y="35"/>
                      <a:pt x="39" y="42"/>
                      <a:pt x="39" y="37"/>
                    </a:cubicBezTo>
                    <a:cubicBezTo>
                      <a:pt x="39" y="33"/>
                      <a:pt x="46" y="28"/>
                      <a:pt x="46" y="23"/>
                    </a:cubicBezTo>
                    <a:cubicBezTo>
                      <a:pt x="46" y="16"/>
                      <a:pt x="35" y="12"/>
                      <a:pt x="32"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7" name="Freeform 24">
                <a:extLst>
                  <a:ext uri="{FF2B5EF4-FFF2-40B4-BE49-F238E27FC236}">
                    <a16:creationId xmlns:a16="http://schemas.microsoft.com/office/drawing/2014/main" id="{79182107-642C-255A-4C72-53F776B925F8}"/>
                  </a:ext>
                </a:extLst>
              </p:cNvPr>
              <p:cNvSpPr>
                <a:spLocks/>
              </p:cNvSpPr>
              <p:nvPr/>
            </p:nvSpPr>
            <p:spPr bwMode="auto">
              <a:xfrm>
                <a:off x="3978" y="2738"/>
                <a:ext cx="28" cy="32"/>
              </a:xfrm>
              <a:custGeom>
                <a:avLst/>
                <a:gdLst>
                  <a:gd name="T0" fmla="*/ 32 w 46"/>
                  <a:gd name="T1" fmla="*/ 7 h 54"/>
                  <a:gd name="T2" fmla="*/ 32 w 46"/>
                  <a:gd name="T3" fmla="*/ 7 h 54"/>
                  <a:gd name="T4" fmla="*/ 11 w 46"/>
                  <a:gd name="T5" fmla="*/ 14 h 54"/>
                  <a:gd name="T6" fmla="*/ 0 w 46"/>
                  <a:gd name="T7" fmla="*/ 33 h 54"/>
                  <a:gd name="T8" fmla="*/ 11 w 46"/>
                  <a:gd name="T9" fmla="*/ 51 h 54"/>
                  <a:gd name="T10" fmla="*/ 21 w 46"/>
                  <a:gd name="T11" fmla="*/ 54 h 54"/>
                  <a:gd name="T12" fmla="*/ 25 w 46"/>
                  <a:gd name="T13" fmla="*/ 42 h 54"/>
                  <a:gd name="T14" fmla="*/ 39 w 46"/>
                  <a:gd name="T15" fmla="*/ 37 h 54"/>
                  <a:gd name="T16" fmla="*/ 46 w 46"/>
                  <a:gd name="T17" fmla="*/ 23 h 54"/>
                  <a:gd name="T18" fmla="*/ 32 w 46"/>
                  <a:gd name="T19" fmla="*/ 7 h 54"/>
                  <a:gd name="T20" fmla="*/ 32 w 46"/>
                  <a:gd name="T21"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54">
                    <a:moveTo>
                      <a:pt x="32" y="7"/>
                    </a:moveTo>
                    <a:lnTo>
                      <a:pt x="32" y="7"/>
                    </a:lnTo>
                    <a:cubicBezTo>
                      <a:pt x="30" y="0"/>
                      <a:pt x="14" y="9"/>
                      <a:pt x="11" y="14"/>
                    </a:cubicBezTo>
                    <a:cubicBezTo>
                      <a:pt x="9" y="19"/>
                      <a:pt x="0" y="33"/>
                      <a:pt x="0" y="33"/>
                    </a:cubicBezTo>
                    <a:lnTo>
                      <a:pt x="11" y="51"/>
                    </a:lnTo>
                    <a:lnTo>
                      <a:pt x="21" y="54"/>
                    </a:lnTo>
                    <a:cubicBezTo>
                      <a:pt x="21" y="54"/>
                      <a:pt x="23" y="47"/>
                      <a:pt x="25" y="42"/>
                    </a:cubicBezTo>
                    <a:cubicBezTo>
                      <a:pt x="28" y="35"/>
                      <a:pt x="39" y="42"/>
                      <a:pt x="39" y="37"/>
                    </a:cubicBezTo>
                    <a:cubicBezTo>
                      <a:pt x="39" y="33"/>
                      <a:pt x="46" y="28"/>
                      <a:pt x="46" y="23"/>
                    </a:cubicBezTo>
                    <a:cubicBezTo>
                      <a:pt x="46" y="16"/>
                      <a:pt x="35" y="12"/>
                      <a:pt x="32" y="7"/>
                    </a:cubicBezTo>
                    <a:lnTo>
                      <a:pt x="32"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8" name="Freeform 25">
                <a:extLst>
                  <a:ext uri="{FF2B5EF4-FFF2-40B4-BE49-F238E27FC236}">
                    <a16:creationId xmlns:a16="http://schemas.microsoft.com/office/drawing/2014/main" id="{A3FDC403-BF87-CEF7-871F-EAC5B5A6771D}"/>
                  </a:ext>
                </a:extLst>
              </p:cNvPr>
              <p:cNvSpPr>
                <a:spLocks noEditPoints="1"/>
              </p:cNvSpPr>
              <p:nvPr/>
            </p:nvSpPr>
            <p:spPr bwMode="auto">
              <a:xfrm>
                <a:off x="3845" y="2650"/>
                <a:ext cx="206" cy="182"/>
              </a:xfrm>
              <a:custGeom>
                <a:avLst/>
                <a:gdLst>
                  <a:gd name="T0" fmla="*/ 325 w 342"/>
                  <a:gd name="T1" fmla="*/ 112 h 301"/>
                  <a:gd name="T2" fmla="*/ 325 w 342"/>
                  <a:gd name="T3" fmla="*/ 112 h 301"/>
                  <a:gd name="T4" fmla="*/ 325 w 342"/>
                  <a:gd name="T5" fmla="*/ 110 h 301"/>
                  <a:gd name="T6" fmla="*/ 321 w 342"/>
                  <a:gd name="T7" fmla="*/ 115 h 301"/>
                  <a:gd name="T8" fmla="*/ 309 w 342"/>
                  <a:gd name="T9" fmla="*/ 119 h 301"/>
                  <a:gd name="T10" fmla="*/ 297 w 342"/>
                  <a:gd name="T11" fmla="*/ 101 h 301"/>
                  <a:gd name="T12" fmla="*/ 311 w 342"/>
                  <a:gd name="T13" fmla="*/ 84 h 301"/>
                  <a:gd name="T14" fmla="*/ 323 w 342"/>
                  <a:gd name="T15" fmla="*/ 91 h 301"/>
                  <a:gd name="T16" fmla="*/ 323 w 342"/>
                  <a:gd name="T17" fmla="*/ 87 h 301"/>
                  <a:gd name="T18" fmla="*/ 321 w 342"/>
                  <a:gd name="T19" fmla="*/ 49 h 301"/>
                  <a:gd name="T20" fmla="*/ 309 w 342"/>
                  <a:gd name="T21" fmla="*/ 10 h 301"/>
                  <a:gd name="T22" fmla="*/ 284 w 342"/>
                  <a:gd name="T23" fmla="*/ 3 h 301"/>
                  <a:gd name="T24" fmla="*/ 263 w 342"/>
                  <a:gd name="T25" fmla="*/ 0 h 301"/>
                  <a:gd name="T26" fmla="*/ 256 w 342"/>
                  <a:gd name="T27" fmla="*/ 10 h 301"/>
                  <a:gd name="T28" fmla="*/ 242 w 342"/>
                  <a:gd name="T29" fmla="*/ 19 h 301"/>
                  <a:gd name="T30" fmla="*/ 225 w 342"/>
                  <a:gd name="T31" fmla="*/ 31 h 301"/>
                  <a:gd name="T32" fmla="*/ 216 w 342"/>
                  <a:gd name="T33" fmla="*/ 45 h 301"/>
                  <a:gd name="T34" fmla="*/ 197 w 342"/>
                  <a:gd name="T35" fmla="*/ 59 h 301"/>
                  <a:gd name="T36" fmla="*/ 190 w 342"/>
                  <a:gd name="T37" fmla="*/ 75 h 301"/>
                  <a:gd name="T38" fmla="*/ 170 w 342"/>
                  <a:gd name="T39" fmla="*/ 84 h 301"/>
                  <a:gd name="T40" fmla="*/ 144 w 342"/>
                  <a:gd name="T41" fmla="*/ 75 h 301"/>
                  <a:gd name="T42" fmla="*/ 130 w 342"/>
                  <a:gd name="T43" fmla="*/ 87 h 301"/>
                  <a:gd name="T44" fmla="*/ 111 w 342"/>
                  <a:gd name="T45" fmla="*/ 108 h 301"/>
                  <a:gd name="T46" fmla="*/ 91 w 342"/>
                  <a:gd name="T47" fmla="*/ 110 h 301"/>
                  <a:gd name="T48" fmla="*/ 86 w 342"/>
                  <a:gd name="T49" fmla="*/ 101 h 301"/>
                  <a:gd name="T50" fmla="*/ 91 w 342"/>
                  <a:gd name="T51" fmla="*/ 96 h 301"/>
                  <a:gd name="T52" fmla="*/ 84 w 342"/>
                  <a:gd name="T53" fmla="*/ 72 h 301"/>
                  <a:gd name="T54" fmla="*/ 74 w 342"/>
                  <a:gd name="T55" fmla="*/ 66 h 301"/>
                  <a:gd name="T56" fmla="*/ 74 w 342"/>
                  <a:gd name="T57" fmla="*/ 143 h 301"/>
                  <a:gd name="T58" fmla="*/ 60 w 342"/>
                  <a:gd name="T59" fmla="*/ 157 h 301"/>
                  <a:gd name="T60" fmla="*/ 32 w 342"/>
                  <a:gd name="T61" fmla="*/ 157 h 301"/>
                  <a:gd name="T62" fmla="*/ 21 w 342"/>
                  <a:gd name="T63" fmla="*/ 143 h 301"/>
                  <a:gd name="T64" fmla="*/ 9 w 342"/>
                  <a:gd name="T65" fmla="*/ 147 h 301"/>
                  <a:gd name="T66" fmla="*/ 0 w 342"/>
                  <a:gd name="T67" fmla="*/ 150 h 301"/>
                  <a:gd name="T68" fmla="*/ 16 w 342"/>
                  <a:gd name="T69" fmla="*/ 184 h 301"/>
                  <a:gd name="T70" fmla="*/ 37 w 342"/>
                  <a:gd name="T71" fmla="*/ 227 h 301"/>
                  <a:gd name="T72" fmla="*/ 37 w 342"/>
                  <a:gd name="T73" fmla="*/ 248 h 301"/>
                  <a:gd name="T74" fmla="*/ 37 w 342"/>
                  <a:gd name="T75" fmla="*/ 264 h 301"/>
                  <a:gd name="T76" fmla="*/ 44 w 342"/>
                  <a:gd name="T77" fmla="*/ 282 h 301"/>
                  <a:gd name="T78" fmla="*/ 53 w 342"/>
                  <a:gd name="T79" fmla="*/ 287 h 301"/>
                  <a:gd name="T80" fmla="*/ 65 w 342"/>
                  <a:gd name="T81" fmla="*/ 297 h 301"/>
                  <a:gd name="T82" fmla="*/ 79 w 342"/>
                  <a:gd name="T83" fmla="*/ 297 h 301"/>
                  <a:gd name="T84" fmla="*/ 102 w 342"/>
                  <a:gd name="T85" fmla="*/ 289 h 301"/>
                  <a:gd name="T86" fmla="*/ 123 w 342"/>
                  <a:gd name="T87" fmla="*/ 280 h 301"/>
                  <a:gd name="T88" fmla="*/ 156 w 342"/>
                  <a:gd name="T89" fmla="*/ 280 h 301"/>
                  <a:gd name="T90" fmla="*/ 176 w 342"/>
                  <a:gd name="T91" fmla="*/ 278 h 301"/>
                  <a:gd name="T92" fmla="*/ 188 w 342"/>
                  <a:gd name="T93" fmla="*/ 275 h 301"/>
                  <a:gd name="T94" fmla="*/ 207 w 342"/>
                  <a:gd name="T95" fmla="*/ 269 h 301"/>
                  <a:gd name="T96" fmla="*/ 251 w 342"/>
                  <a:gd name="T97" fmla="*/ 243 h 301"/>
                  <a:gd name="T98" fmla="*/ 300 w 342"/>
                  <a:gd name="T99" fmla="*/ 180 h 301"/>
                  <a:gd name="T100" fmla="*/ 332 w 342"/>
                  <a:gd name="T101" fmla="*/ 145 h 301"/>
                  <a:gd name="T102" fmla="*/ 342 w 342"/>
                  <a:gd name="T103" fmla="*/ 110 h 301"/>
                  <a:gd name="T104" fmla="*/ 325 w 342"/>
                  <a:gd name="T105" fmla="*/ 112 h 301"/>
                  <a:gd name="T106" fmla="*/ 260 w 342"/>
                  <a:gd name="T107" fmla="*/ 182 h 301"/>
                  <a:gd name="T108" fmla="*/ 260 w 342"/>
                  <a:gd name="T109" fmla="*/ 182 h 301"/>
                  <a:gd name="T110" fmla="*/ 246 w 342"/>
                  <a:gd name="T111" fmla="*/ 187 h 301"/>
                  <a:gd name="T112" fmla="*/ 242 w 342"/>
                  <a:gd name="T113" fmla="*/ 199 h 301"/>
                  <a:gd name="T114" fmla="*/ 232 w 342"/>
                  <a:gd name="T115" fmla="*/ 196 h 301"/>
                  <a:gd name="T116" fmla="*/ 221 w 342"/>
                  <a:gd name="T117" fmla="*/ 178 h 301"/>
                  <a:gd name="T118" fmla="*/ 232 w 342"/>
                  <a:gd name="T119" fmla="*/ 159 h 301"/>
                  <a:gd name="T120" fmla="*/ 253 w 342"/>
                  <a:gd name="T121" fmla="*/ 152 h 301"/>
                  <a:gd name="T122" fmla="*/ 267 w 342"/>
                  <a:gd name="T123" fmla="*/ 168 h 301"/>
                  <a:gd name="T124" fmla="*/ 260 w 342"/>
                  <a:gd name="T125" fmla="*/ 18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2" h="301">
                    <a:moveTo>
                      <a:pt x="325" y="112"/>
                    </a:moveTo>
                    <a:lnTo>
                      <a:pt x="325" y="112"/>
                    </a:lnTo>
                    <a:lnTo>
                      <a:pt x="325" y="110"/>
                    </a:lnTo>
                    <a:cubicBezTo>
                      <a:pt x="323" y="110"/>
                      <a:pt x="321" y="112"/>
                      <a:pt x="321" y="115"/>
                    </a:cubicBezTo>
                    <a:cubicBezTo>
                      <a:pt x="321" y="119"/>
                      <a:pt x="316" y="122"/>
                      <a:pt x="309" y="119"/>
                    </a:cubicBezTo>
                    <a:cubicBezTo>
                      <a:pt x="302" y="119"/>
                      <a:pt x="297" y="103"/>
                      <a:pt x="297" y="101"/>
                    </a:cubicBezTo>
                    <a:cubicBezTo>
                      <a:pt x="297" y="98"/>
                      <a:pt x="307" y="84"/>
                      <a:pt x="311" y="84"/>
                    </a:cubicBezTo>
                    <a:cubicBezTo>
                      <a:pt x="314" y="84"/>
                      <a:pt x="318" y="89"/>
                      <a:pt x="323" y="91"/>
                    </a:cubicBezTo>
                    <a:lnTo>
                      <a:pt x="323" y="87"/>
                    </a:lnTo>
                    <a:cubicBezTo>
                      <a:pt x="323" y="84"/>
                      <a:pt x="328" y="52"/>
                      <a:pt x="321" y="49"/>
                    </a:cubicBezTo>
                    <a:cubicBezTo>
                      <a:pt x="316" y="45"/>
                      <a:pt x="309" y="12"/>
                      <a:pt x="309" y="10"/>
                    </a:cubicBezTo>
                    <a:cubicBezTo>
                      <a:pt x="307" y="5"/>
                      <a:pt x="286" y="7"/>
                      <a:pt x="284" y="3"/>
                    </a:cubicBezTo>
                    <a:cubicBezTo>
                      <a:pt x="281" y="0"/>
                      <a:pt x="263" y="3"/>
                      <a:pt x="263" y="0"/>
                    </a:cubicBezTo>
                    <a:cubicBezTo>
                      <a:pt x="260" y="5"/>
                      <a:pt x="258" y="10"/>
                      <a:pt x="256" y="10"/>
                    </a:cubicBezTo>
                    <a:cubicBezTo>
                      <a:pt x="253" y="14"/>
                      <a:pt x="244" y="12"/>
                      <a:pt x="242" y="19"/>
                    </a:cubicBezTo>
                    <a:cubicBezTo>
                      <a:pt x="242" y="24"/>
                      <a:pt x="230" y="31"/>
                      <a:pt x="225" y="31"/>
                    </a:cubicBezTo>
                    <a:cubicBezTo>
                      <a:pt x="221" y="31"/>
                      <a:pt x="216" y="40"/>
                      <a:pt x="216" y="45"/>
                    </a:cubicBezTo>
                    <a:cubicBezTo>
                      <a:pt x="216" y="52"/>
                      <a:pt x="207" y="59"/>
                      <a:pt x="197" y="59"/>
                    </a:cubicBezTo>
                    <a:cubicBezTo>
                      <a:pt x="190" y="59"/>
                      <a:pt x="193" y="66"/>
                      <a:pt x="190" y="75"/>
                    </a:cubicBezTo>
                    <a:cubicBezTo>
                      <a:pt x="188" y="82"/>
                      <a:pt x="183" y="84"/>
                      <a:pt x="170" y="84"/>
                    </a:cubicBezTo>
                    <a:cubicBezTo>
                      <a:pt x="156" y="84"/>
                      <a:pt x="156" y="82"/>
                      <a:pt x="144" y="75"/>
                    </a:cubicBezTo>
                    <a:cubicBezTo>
                      <a:pt x="135" y="68"/>
                      <a:pt x="132" y="82"/>
                      <a:pt x="130" y="87"/>
                    </a:cubicBezTo>
                    <a:cubicBezTo>
                      <a:pt x="130" y="91"/>
                      <a:pt x="116" y="103"/>
                      <a:pt x="111" y="108"/>
                    </a:cubicBezTo>
                    <a:cubicBezTo>
                      <a:pt x="107" y="115"/>
                      <a:pt x="95" y="110"/>
                      <a:pt x="91" y="110"/>
                    </a:cubicBezTo>
                    <a:cubicBezTo>
                      <a:pt x="84" y="110"/>
                      <a:pt x="86" y="105"/>
                      <a:pt x="86" y="101"/>
                    </a:cubicBezTo>
                    <a:cubicBezTo>
                      <a:pt x="86" y="96"/>
                      <a:pt x="88" y="98"/>
                      <a:pt x="91" y="96"/>
                    </a:cubicBezTo>
                    <a:cubicBezTo>
                      <a:pt x="93" y="91"/>
                      <a:pt x="86" y="77"/>
                      <a:pt x="84" y="72"/>
                    </a:cubicBezTo>
                    <a:cubicBezTo>
                      <a:pt x="84" y="68"/>
                      <a:pt x="79" y="66"/>
                      <a:pt x="74" y="66"/>
                    </a:cubicBezTo>
                    <a:lnTo>
                      <a:pt x="74" y="143"/>
                    </a:lnTo>
                    <a:cubicBezTo>
                      <a:pt x="74" y="150"/>
                      <a:pt x="63" y="152"/>
                      <a:pt x="60" y="157"/>
                    </a:cubicBezTo>
                    <a:cubicBezTo>
                      <a:pt x="58" y="161"/>
                      <a:pt x="42" y="157"/>
                      <a:pt x="32" y="157"/>
                    </a:cubicBezTo>
                    <a:cubicBezTo>
                      <a:pt x="23" y="157"/>
                      <a:pt x="25" y="147"/>
                      <a:pt x="21" y="143"/>
                    </a:cubicBezTo>
                    <a:cubicBezTo>
                      <a:pt x="16" y="136"/>
                      <a:pt x="9" y="145"/>
                      <a:pt x="9" y="147"/>
                    </a:cubicBezTo>
                    <a:cubicBezTo>
                      <a:pt x="9" y="152"/>
                      <a:pt x="4" y="152"/>
                      <a:pt x="0" y="150"/>
                    </a:cubicBezTo>
                    <a:cubicBezTo>
                      <a:pt x="7" y="161"/>
                      <a:pt x="14" y="175"/>
                      <a:pt x="16" y="184"/>
                    </a:cubicBezTo>
                    <a:cubicBezTo>
                      <a:pt x="21" y="201"/>
                      <a:pt x="35" y="217"/>
                      <a:pt x="37" y="227"/>
                    </a:cubicBezTo>
                    <a:cubicBezTo>
                      <a:pt x="39" y="236"/>
                      <a:pt x="44" y="245"/>
                      <a:pt x="37" y="248"/>
                    </a:cubicBezTo>
                    <a:cubicBezTo>
                      <a:pt x="30" y="248"/>
                      <a:pt x="30" y="252"/>
                      <a:pt x="37" y="264"/>
                    </a:cubicBezTo>
                    <a:cubicBezTo>
                      <a:pt x="44" y="275"/>
                      <a:pt x="37" y="280"/>
                      <a:pt x="44" y="282"/>
                    </a:cubicBezTo>
                    <a:cubicBezTo>
                      <a:pt x="51" y="282"/>
                      <a:pt x="49" y="287"/>
                      <a:pt x="53" y="287"/>
                    </a:cubicBezTo>
                    <a:cubicBezTo>
                      <a:pt x="58" y="287"/>
                      <a:pt x="60" y="292"/>
                      <a:pt x="65" y="297"/>
                    </a:cubicBezTo>
                    <a:cubicBezTo>
                      <a:pt x="67" y="301"/>
                      <a:pt x="74" y="301"/>
                      <a:pt x="79" y="297"/>
                    </a:cubicBezTo>
                    <a:cubicBezTo>
                      <a:pt x="81" y="289"/>
                      <a:pt x="93" y="289"/>
                      <a:pt x="102" y="289"/>
                    </a:cubicBezTo>
                    <a:cubicBezTo>
                      <a:pt x="114" y="289"/>
                      <a:pt x="111" y="285"/>
                      <a:pt x="123" y="280"/>
                    </a:cubicBezTo>
                    <a:cubicBezTo>
                      <a:pt x="132" y="278"/>
                      <a:pt x="146" y="278"/>
                      <a:pt x="156" y="280"/>
                    </a:cubicBezTo>
                    <a:cubicBezTo>
                      <a:pt x="165" y="285"/>
                      <a:pt x="172" y="280"/>
                      <a:pt x="176" y="278"/>
                    </a:cubicBezTo>
                    <a:cubicBezTo>
                      <a:pt x="179" y="275"/>
                      <a:pt x="188" y="282"/>
                      <a:pt x="188" y="275"/>
                    </a:cubicBezTo>
                    <a:cubicBezTo>
                      <a:pt x="190" y="269"/>
                      <a:pt x="197" y="269"/>
                      <a:pt x="207" y="269"/>
                    </a:cubicBezTo>
                    <a:cubicBezTo>
                      <a:pt x="214" y="269"/>
                      <a:pt x="235" y="257"/>
                      <a:pt x="251" y="243"/>
                    </a:cubicBezTo>
                    <a:cubicBezTo>
                      <a:pt x="265" y="227"/>
                      <a:pt x="293" y="194"/>
                      <a:pt x="300" y="180"/>
                    </a:cubicBezTo>
                    <a:cubicBezTo>
                      <a:pt x="309" y="166"/>
                      <a:pt x="323" y="152"/>
                      <a:pt x="332" y="145"/>
                    </a:cubicBezTo>
                    <a:cubicBezTo>
                      <a:pt x="337" y="140"/>
                      <a:pt x="339" y="124"/>
                      <a:pt x="342" y="110"/>
                    </a:cubicBezTo>
                    <a:cubicBezTo>
                      <a:pt x="335" y="110"/>
                      <a:pt x="325" y="112"/>
                      <a:pt x="325" y="112"/>
                    </a:cubicBezTo>
                    <a:close/>
                    <a:moveTo>
                      <a:pt x="260" y="182"/>
                    </a:moveTo>
                    <a:lnTo>
                      <a:pt x="260" y="182"/>
                    </a:lnTo>
                    <a:cubicBezTo>
                      <a:pt x="260" y="187"/>
                      <a:pt x="249" y="180"/>
                      <a:pt x="246" y="187"/>
                    </a:cubicBezTo>
                    <a:cubicBezTo>
                      <a:pt x="244" y="192"/>
                      <a:pt x="242" y="199"/>
                      <a:pt x="242" y="199"/>
                    </a:cubicBezTo>
                    <a:lnTo>
                      <a:pt x="232" y="196"/>
                    </a:lnTo>
                    <a:lnTo>
                      <a:pt x="221" y="178"/>
                    </a:lnTo>
                    <a:cubicBezTo>
                      <a:pt x="221" y="178"/>
                      <a:pt x="230" y="164"/>
                      <a:pt x="232" y="159"/>
                    </a:cubicBezTo>
                    <a:cubicBezTo>
                      <a:pt x="235" y="154"/>
                      <a:pt x="251" y="145"/>
                      <a:pt x="253" y="152"/>
                    </a:cubicBezTo>
                    <a:cubicBezTo>
                      <a:pt x="256" y="157"/>
                      <a:pt x="267" y="161"/>
                      <a:pt x="267" y="168"/>
                    </a:cubicBezTo>
                    <a:cubicBezTo>
                      <a:pt x="267" y="173"/>
                      <a:pt x="260" y="178"/>
                      <a:pt x="260" y="18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9" name="Freeform 26">
                <a:extLst>
                  <a:ext uri="{FF2B5EF4-FFF2-40B4-BE49-F238E27FC236}">
                    <a16:creationId xmlns:a16="http://schemas.microsoft.com/office/drawing/2014/main" id="{C807A19E-693A-7DC5-651F-7C243B226B4D}"/>
                  </a:ext>
                </a:extLst>
              </p:cNvPr>
              <p:cNvSpPr>
                <a:spLocks noEditPoints="1"/>
              </p:cNvSpPr>
              <p:nvPr/>
            </p:nvSpPr>
            <p:spPr bwMode="auto">
              <a:xfrm>
                <a:off x="3845" y="2650"/>
                <a:ext cx="206" cy="182"/>
              </a:xfrm>
              <a:custGeom>
                <a:avLst/>
                <a:gdLst>
                  <a:gd name="T0" fmla="*/ 325 w 342"/>
                  <a:gd name="T1" fmla="*/ 112 h 301"/>
                  <a:gd name="T2" fmla="*/ 321 w 342"/>
                  <a:gd name="T3" fmla="*/ 115 h 301"/>
                  <a:gd name="T4" fmla="*/ 297 w 342"/>
                  <a:gd name="T5" fmla="*/ 101 h 301"/>
                  <a:gd name="T6" fmla="*/ 323 w 342"/>
                  <a:gd name="T7" fmla="*/ 91 h 301"/>
                  <a:gd name="T8" fmla="*/ 321 w 342"/>
                  <a:gd name="T9" fmla="*/ 49 h 301"/>
                  <a:gd name="T10" fmla="*/ 284 w 342"/>
                  <a:gd name="T11" fmla="*/ 3 h 301"/>
                  <a:gd name="T12" fmla="*/ 256 w 342"/>
                  <a:gd name="T13" fmla="*/ 10 h 301"/>
                  <a:gd name="T14" fmla="*/ 225 w 342"/>
                  <a:gd name="T15" fmla="*/ 31 h 301"/>
                  <a:gd name="T16" fmla="*/ 197 w 342"/>
                  <a:gd name="T17" fmla="*/ 59 h 301"/>
                  <a:gd name="T18" fmla="*/ 170 w 342"/>
                  <a:gd name="T19" fmla="*/ 84 h 301"/>
                  <a:gd name="T20" fmla="*/ 130 w 342"/>
                  <a:gd name="T21" fmla="*/ 87 h 301"/>
                  <a:gd name="T22" fmla="*/ 91 w 342"/>
                  <a:gd name="T23" fmla="*/ 110 h 301"/>
                  <a:gd name="T24" fmla="*/ 91 w 342"/>
                  <a:gd name="T25" fmla="*/ 96 h 301"/>
                  <a:gd name="T26" fmla="*/ 74 w 342"/>
                  <a:gd name="T27" fmla="*/ 66 h 301"/>
                  <a:gd name="T28" fmla="*/ 60 w 342"/>
                  <a:gd name="T29" fmla="*/ 157 h 301"/>
                  <a:gd name="T30" fmla="*/ 21 w 342"/>
                  <a:gd name="T31" fmla="*/ 143 h 301"/>
                  <a:gd name="T32" fmla="*/ 0 w 342"/>
                  <a:gd name="T33" fmla="*/ 150 h 301"/>
                  <a:gd name="T34" fmla="*/ 37 w 342"/>
                  <a:gd name="T35" fmla="*/ 227 h 301"/>
                  <a:gd name="T36" fmla="*/ 37 w 342"/>
                  <a:gd name="T37" fmla="*/ 264 h 301"/>
                  <a:gd name="T38" fmla="*/ 53 w 342"/>
                  <a:gd name="T39" fmla="*/ 287 h 301"/>
                  <a:gd name="T40" fmla="*/ 79 w 342"/>
                  <a:gd name="T41" fmla="*/ 297 h 301"/>
                  <a:gd name="T42" fmla="*/ 123 w 342"/>
                  <a:gd name="T43" fmla="*/ 280 h 301"/>
                  <a:gd name="T44" fmla="*/ 176 w 342"/>
                  <a:gd name="T45" fmla="*/ 278 h 301"/>
                  <a:gd name="T46" fmla="*/ 207 w 342"/>
                  <a:gd name="T47" fmla="*/ 269 h 301"/>
                  <a:gd name="T48" fmla="*/ 300 w 342"/>
                  <a:gd name="T49" fmla="*/ 180 h 301"/>
                  <a:gd name="T50" fmla="*/ 342 w 342"/>
                  <a:gd name="T51" fmla="*/ 110 h 301"/>
                  <a:gd name="T52" fmla="*/ 325 w 342"/>
                  <a:gd name="T53" fmla="*/ 112 h 301"/>
                  <a:gd name="T54" fmla="*/ 260 w 342"/>
                  <a:gd name="T55" fmla="*/ 182 h 301"/>
                  <a:gd name="T56" fmla="*/ 242 w 342"/>
                  <a:gd name="T57" fmla="*/ 199 h 301"/>
                  <a:gd name="T58" fmla="*/ 221 w 342"/>
                  <a:gd name="T59" fmla="*/ 178 h 301"/>
                  <a:gd name="T60" fmla="*/ 253 w 342"/>
                  <a:gd name="T61" fmla="*/ 152 h 301"/>
                  <a:gd name="T62" fmla="*/ 260 w 342"/>
                  <a:gd name="T63" fmla="*/ 18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2" h="301">
                    <a:moveTo>
                      <a:pt x="325" y="112"/>
                    </a:moveTo>
                    <a:lnTo>
                      <a:pt x="325" y="112"/>
                    </a:lnTo>
                    <a:lnTo>
                      <a:pt x="325" y="110"/>
                    </a:lnTo>
                    <a:cubicBezTo>
                      <a:pt x="323" y="110"/>
                      <a:pt x="321" y="112"/>
                      <a:pt x="321" y="115"/>
                    </a:cubicBezTo>
                    <a:cubicBezTo>
                      <a:pt x="321" y="119"/>
                      <a:pt x="316" y="122"/>
                      <a:pt x="309" y="119"/>
                    </a:cubicBezTo>
                    <a:cubicBezTo>
                      <a:pt x="302" y="119"/>
                      <a:pt x="297" y="103"/>
                      <a:pt x="297" y="101"/>
                    </a:cubicBezTo>
                    <a:cubicBezTo>
                      <a:pt x="297" y="98"/>
                      <a:pt x="307" y="84"/>
                      <a:pt x="311" y="84"/>
                    </a:cubicBezTo>
                    <a:cubicBezTo>
                      <a:pt x="314" y="84"/>
                      <a:pt x="318" y="89"/>
                      <a:pt x="323" y="91"/>
                    </a:cubicBezTo>
                    <a:lnTo>
                      <a:pt x="323" y="87"/>
                    </a:lnTo>
                    <a:cubicBezTo>
                      <a:pt x="323" y="84"/>
                      <a:pt x="328" y="52"/>
                      <a:pt x="321" y="49"/>
                    </a:cubicBezTo>
                    <a:cubicBezTo>
                      <a:pt x="316" y="45"/>
                      <a:pt x="309" y="12"/>
                      <a:pt x="309" y="10"/>
                    </a:cubicBezTo>
                    <a:cubicBezTo>
                      <a:pt x="307" y="5"/>
                      <a:pt x="286" y="7"/>
                      <a:pt x="284" y="3"/>
                    </a:cubicBezTo>
                    <a:cubicBezTo>
                      <a:pt x="281" y="0"/>
                      <a:pt x="263" y="3"/>
                      <a:pt x="263" y="0"/>
                    </a:cubicBezTo>
                    <a:cubicBezTo>
                      <a:pt x="260" y="5"/>
                      <a:pt x="258" y="10"/>
                      <a:pt x="256" y="10"/>
                    </a:cubicBezTo>
                    <a:cubicBezTo>
                      <a:pt x="253" y="14"/>
                      <a:pt x="244" y="12"/>
                      <a:pt x="242" y="19"/>
                    </a:cubicBezTo>
                    <a:cubicBezTo>
                      <a:pt x="242" y="24"/>
                      <a:pt x="230" y="31"/>
                      <a:pt x="225" y="31"/>
                    </a:cubicBezTo>
                    <a:cubicBezTo>
                      <a:pt x="221" y="31"/>
                      <a:pt x="216" y="40"/>
                      <a:pt x="216" y="45"/>
                    </a:cubicBezTo>
                    <a:cubicBezTo>
                      <a:pt x="216" y="52"/>
                      <a:pt x="207" y="59"/>
                      <a:pt x="197" y="59"/>
                    </a:cubicBezTo>
                    <a:cubicBezTo>
                      <a:pt x="190" y="59"/>
                      <a:pt x="193" y="66"/>
                      <a:pt x="190" y="75"/>
                    </a:cubicBezTo>
                    <a:cubicBezTo>
                      <a:pt x="188" y="82"/>
                      <a:pt x="183" y="84"/>
                      <a:pt x="170" y="84"/>
                    </a:cubicBezTo>
                    <a:cubicBezTo>
                      <a:pt x="156" y="84"/>
                      <a:pt x="156" y="82"/>
                      <a:pt x="144" y="75"/>
                    </a:cubicBezTo>
                    <a:cubicBezTo>
                      <a:pt x="135" y="68"/>
                      <a:pt x="132" y="82"/>
                      <a:pt x="130" y="87"/>
                    </a:cubicBezTo>
                    <a:cubicBezTo>
                      <a:pt x="130" y="91"/>
                      <a:pt x="116" y="103"/>
                      <a:pt x="111" y="108"/>
                    </a:cubicBezTo>
                    <a:cubicBezTo>
                      <a:pt x="107" y="115"/>
                      <a:pt x="95" y="110"/>
                      <a:pt x="91" y="110"/>
                    </a:cubicBezTo>
                    <a:cubicBezTo>
                      <a:pt x="84" y="110"/>
                      <a:pt x="86" y="105"/>
                      <a:pt x="86" y="101"/>
                    </a:cubicBezTo>
                    <a:cubicBezTo>
                      <a:pt x="86" y="96"/>
                      <a:pt x="88" y="98"/>
                      <a:pt x="91" y="96"/>
                    </a:cubicBezTo>
                    <a:cubicBezTo>
                      <a:pt x="93" y="91"/>
                      <a:pt x="86" y="77"/>
                      <a:pt x="84" y="72"/>
                    </a:cubicBezTo>
                    <a:cubicBezTo>
                      <a:pt x="84" y="68"/>
                      <a:pt x="79" y="66"/>
                      <a:pt x="74" y="66"/>
                    </a:cubicBezTo>
                    <a:lnTo>
                      <a:pt x="74" y="143"/>
                    </a:lnTo>
                    <a:cubicBezTo>
                      <a:pt x="74" y="150"/>
                      <a:pt x="63" y="152"/>
                      <a:pt x="60" y="157"/>
                    </a:cubicBezTo>
                    <a:cubicBezTo>
                      <a:pt x="58" y="161"/>
                      <a:pt x="42" y="157"/>
                      <a:pt x="32" y="157"/>
                    </a:cubicBezTo>
                    <a:cubicBezTo>
                      <a:pt x="23" y="157"/>
                      <a:pt x="25" y="147"/>
                      <a:pt x="21" y="143"/>
                    </a:cubicBezTo>
                    <a:cubicBezTo>
                      <a:pt x="16" y="136"/>
                      <a:pt x="9" y="145"/>
                      <a:pt x="9" y="147"/>
                    </a:cubicBezTo>
                    <a:cubicBezTo>
                      <a:pt x="9" y="152"/>
                      <a:pt x="4" y="152"/>
                      <a:pt x="0" y="150"/>
                    </a:cubicBezTo>
                    <a:cubicBezTo>
                      <a:pt x="7" y="161"/>
                      <a:pt x="14" y="175"/>
                      <a:pt x="16" y="184"/>
                    </a:cubicBezTo>
                    <a:cubicBezTo>
                      <a:pt x="21" y="201"/>
                      <a:pt x="35" y="217"/>
                      <a:pt x="37" y="227"/>
                    </a:cubicBezTo>
                    <a:cubicBezTo>
                      <a:pt x="39" y="236"/>
                      <a:pt x="44" y="245"/>
                      <a:pt x="37" y="248"/>
                    </a:cubicBezTo>
                    <a:cubicBezTo>
                      <a:pt x="30" y="248"/>
                      <a:pt x="30" y="252"/>
                      <a:pt x="37" y="264"/>
                    </a:cubicBezTo>
                    <a:cubicBezTo>
                      <a:pt x="44" y="275"/>
                      <a:pt x="37" y="280"/>
                      <a:pt x="44" y="282"/>
                    </a:cubicBezTo>
                    <a:cubicBezTo>
                      <a:pt x="51" y="282"/>
                      <a:pt x="49" y="287"/>
                      <a:pt x="53" y="287"/>
                    </a:cubicBezTo>
                    <a:cubicBezTo>
                      <a:pt x="58" y="287"/>
                      <a:pt x="60" y="292"/>
                      <a:pt x="65" y="297"/>
                    </a:cubicBezTo>
                    <a:cubicBezTo>
                      <a:pt x="67" y="301"/>
                      <a:pt x="74" y="301"/>
                      <a:pt x="79" y="297"/>
                    </a:cubicBezTo>
                    <a:cubicBezTo>
                      <a:pt x="81" y="289"/>
                      <a:pt x="93" y="289"/>
                      <a:pt x="102" y="289"/>
                    </a:cubicBezTo>
                    <a:cubicBezTo>
                      <a:pt x="114" y="289"/>
                      <a:pt x="111" y="285"/>
                      <a:pt x="123" y="280"/>
                    </a:cubicBezTo>
                    <a:cubicBezTo>
                      <a:pt x="132" y="278"/>
                      <a:pt x="146" y="278"/>
                      <a:pt x="156" y="280"/>
                    </a:cubicBezTo>
                    <a:cubicBezTo>
                      <a:pt x="165" y="285"/>
                      <a:pt x="172" y="280"/>
                      <a:pt x="176" y="278"/>
                    </a:cubicBezTo>
                    <a:cubicBezTo>
                      <a:pt x="179" y="275"/>
                      <a:pt x="188" y="282"/>
                      <a:pt x="188" y="275"/>
                    </a:cubicBezTo>
                    <a:cubicBezTo>
                      <a:pt x="190" y="269"/>
                      <a:pt x="197" y="269"/>
                      <a:pt x="207" y="269"/>
                    </a:cubicBezTo>
                    <a:cubicBezTo>
                      <a:pt x="214" y="269"/>
                      <a:pt x="235" y="257"/>
                      <a:pt x="251" y="243"/>
                    </a:cubicBezTo>
                    <a:cubicBezTo>
                      <a:pt x="265" y="227"/>
                      <a:pt x="293" y="194"/>
                      <a:pt x="300" y="180"/>
                    </a:cubicBezTo>
                    <a:cubicBezTo>
                      <a:pt x="309" y="166"/>
                      <a:pt x="323" y="152"/>
                      <a:pt x="332" y="145"/>
                    </a:cubicBezTo>
                    <a:cubicBezTo>
                      <a:pt x="337" y="140"/>
                      <a:pt x="339" y="124"/>
                      <a:pt x="342" y="110"/>
                    </a:cubicBezTo>
                    <a:cubicBezTo>
                      <a:pt x="335" y="110"/>
                      <a:pt x="325" y="112"/>
                      <a:pt x="325" y="112"/>
                    </a:cubicBezTo>
                    <a:lnTo>
                      <a:pt x="325" y="112"/>
                    </a:lnTo>
                    <a:close/>
                    <a:moveTo>
                      <a:pt x="260" y="182"/>
                    </a:moveTo>
                    <a:lnTo>
                      <a:pt x="260" y="182"/>
                    </a:lnTo>
                    <a:cubicBezTo>
                      <a:pt x="260" y="187"/>
                      <a:pt x="249" y="180"/>
                      <a:pt x="246" y="187"/>
                    </a:cubicBezTo>
                    <a:cubicBezTo>
                      <a:pt x="244" y="192"/>
                      <a:pt x="242" y="199"/>
                      <a:pt x="242" y="199"/>
                    </a:cubicBezTo>
                    <a:lnTo>
                      <a:pt x="232" y="196"/>
                    </a:lnTo>
                    <a:lnTo>
                      <a:pt x="221" y="178"/>
                    </a:lnTo>
                    <a:cubicBezTo>
                      <a:pt x="221" y="178"/>
                      <a:pt x="230" y="164"/>
                      <a:pt x="232" y="159"/>
                    </a:cubicBezTo>
                    <a:cubicBezTo>
                      <a:pt x="235" y="154"/>
                      <a:pt x="251" y="145"/>
                      <a:pt x="253" y="152"/>
                    </a:cubicBezTo>
                    <a:cubicBezTo>
                      <a:pt x="256" y="157"/>
                      <a:pt x="267" y="161"/>
                      <a:pt x="267" y="168"/>
                    </a:cubicBezTo>
                    <a:cubicBezTo>
                      <a:pt x="267" y="173"/>
                      <a:pt x="260" y="178"/>
                      <a:pt x="260" y="182"/>
                    </a:cubicBezTo>
                    <a:lnTo>
                      <a:pt x="260" y="18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0" name="Freeform 27">
                <a:extLst>
                  <a:ext uri="{FF2B5EF4-FFF2-40B4-BE49-F238E27FC236}">
                    <a16:creationId xmlns:a16="http://schemas.microsoft.com/office/drawing/2014/main" id="{AAB3EC21-21CB-A831-63F0-81B8F580C2A9}"/>
                  </a:ext>
                </a:extLst>
              </p:cNvPr>
              <p:cNvSpPr>
                <a:spLocks noEditPoints="1"/>
              </p:cNvSpPr>
              <p:nvPr/>
            </p:nvSpPr>
            <p:spPr bwMode="auto">
              <a:xfrm>
                <a:off x="3845" y="2650"/>
                <a:ext cx="206" cy="182"/>
              </a:xfrm>
              <a:custGeom>
                <a:avLst/>
                <a:gdLst>
                  <a:gd name="T0" fmla="*/ 325 w 342"/>
                  <a:gd name="T1" fmla="*/ 112 h 301"/>
                  <a:gd name="T2" fmla="*/ 325 w 342"/>
                  <a:gd name="T3" fmla="*/ 112 h 301"/>
                  <a:gd name="T4" fmla="*/ 325 w 342"/>
                  <a:gd name="T5" fmla="*/ 110 h 301"/>
                  <a:gd name="T6" fmla="*/ 321 w 342"/>
                  <a:gd name="T7" fmla="*/ 115 h 301"/>
                  <a:gd name="T8" fmla="*/ 309 w 342"/>
                  <a:gd name="T9" fmla="*/ 119 h 301"/>
                  <a:gd name="T10" fmla="*/ 297 w 342"/>
                  <a:gd name="T11" fmla="*/ 101 h 301"/>
                  <a:gd name="T12" fmla="*/ 311 w 342"/>
                  <a:gd name="T13" fmla="*/ 84 h 301"/>
                  <a:gd name="T14" fmla="*/ 323 w 342"/>
                  <a:gd name="T15" fmla="*/ 91 h 301"/>
                  <a:gd name="T16" fmla="*/ 323 w 342"/>
                  <a:gd name="T17" fmla="*/ 87 h 301"/>
                  <a:gd name="T18" fmla="*/ 321 w 342"/>
                  <a:gd name="T19" fmla="*/ 49 h 301"/>
                  <a:gd name="T20" fmla="*/ 309 w 342"/>
                  <a:gd name="T21" fmla="*/ 10 h 301"/>
                  <a:gd name="T22" fmla="*/ 284 w 342"/>
                  <a:gd name="T23" fmla="*/ 3 h 301"/>
                  <a:gd name="T24" fmla="*/ 263 w 342"/>
                  <a:gd name="T25" fmla="*/ 0 h 301"/>
                  <a:gd name="T26" fmla="*/ 256 w 342"/>
                  <a:gd name="T27" fmla="*/ 10 h 301"/>
                  <a:gd name="T28" fmla="*/ 242 w 342"/>
                  <a:gd name="T29" fmla="*/ 19 h 301"/>
                  <a:gd name="T30" fmla="*/ 225 w 342"/>
                  <a:gd name="T31" fmla="*/ 31 h 301"/>
                  <a:gd name="T32" fmla="*/ 216 w 342"/>
                  <a:gd name="T33" fmla="*/ 45 h 301"/>
                  <a:gd name="T34" fmla="*/ 197 w 342"/>
                  <a:gd name="T35" fmla="*/ 59 h 301"/>
                  <a:gd name="T36" fmla="*/ 190 w 342"/>
                  <a:gd name="T37" fmla="*/ 75 h 301"/>
                  <a:gd name="T38" fmla="*/ 170 w 342"/>
                  <a:gd name="T39" fmla="*/ 84 h 301"/>
                  <a:gd name="T40" fmla="*/ 144 w 342"/>
                  <a:gd name="T41" fmla="*/ 75 h 301"/>
                  <a:gd name="T42" fmla="*/ 130 w 342"/>
                  <a:gd name="T43" fmla="*/ 87 h 301"/>
                  <a:gd name="T44" fmla="*/ 111 w 342"/>
                  <a:gd name="T45" fmla="*/ 108 h 301"/>
                  <a:gd name="T46" fmla="*/ 91 w 342"/>
                  <a:gd name="T47" fmla="*/ 110 h 301"/>
                  <a:gd name="T48" fmla="*/ 86 w 342"/>
                  <a:gd name="T49" fmla="*/ 101 h 301"/>
                  <a:gd name="T50" fmla="*/ 91 w 342"/>
                  <a:gd name="T51" fmla="*/ 96 h 301"/>
                  <a:gd name="T52" fmla="*/ 84 w 342"/>
                  <a:gd name="T53" fmla="*/ 72 h 301"/>
                  <a:gd name="T54" fmla="*/ 74 w 342"/>
                  <a:gd name="T55" fmla="*/ 66 h 301"/>
                  <a:gd name="T56" fmla="*/ 74 w 342"/>
                  <a:gd name="T57" fmla="*/ 143 h 301"/>
                  <a:gd name="T58" fmla="*/ 60 w 342"/>
                  <a:gd name="T59" fmla="*/ 157 h 301"/>
                  <a:gd name="T60" fmla="*/ 32 w 342"/>
                  <a:gd name="T61" fmla="*/ 157 h 301"/>
                  <a:gd name="T62" fmla="*/ 21 w 342"/>
                  <a:gd name="T63" fmla="*/ 143 h 301"/>
                  <a:gd name="T64" fmla="*/ 9 w 342"/>
                  <a:gd name="T65" fmla="*/ 147 h 301"/>
                  <a:gd name="T66" fmla="*/ 0 w 342"/>
                  <a:gd name="T67" fmla="*/ 150 h 301"/>
                  <a:gd name="T68" fmla="*/ 16 w 342"/>
                  <a:gd name="T69" fmla="*/ 184 h 301"/>
                  <a:gd name="T70" fmla="*/ 37 w 342"/>
                  <a:gd name="T71" fmla="*/ 227 h 301"/>
                  <a:gd name="T72" fmla="*/ 37 w 342"/>
                  <a:gd name="T73" fmla="*/ 248 h 301"/>
                  <a:gd name="T74" fmla="*/ 37 w 342"/>
                  <a:gd name="T75" fmla="*/ 264 h 301"/>
                  <a:gd name="T76" fmla="*/ 44 w 342"/>
                  <a:gd name="T77" fmla="*/ 282 h 301"/>
                  <a:gd name="T78" fmla="*/ 53 w 342"/>
                  <a:gd name="T79" fmla="*/ 287 h 301"/>
                  <a:gd name="T80" fmla="*/ 65 w 342"/>
                  <a:gd name="T81" fmla="*/ 297 h 301"/>
                  <a:gd name="T82" fmla="*/ 79 w 342"/>
                  <a:gd name="T83" fmla="*/ 297 h 301"/>
                  <a:gd name="T84" fmla="*/ 102 w 342"/>
                  <a:gd name="T85" fmla="*/ 289 h 301"/>
                  <a:gd name="T86" fmla="*/ 123 w 342"/>
                  <a:gd name="T87" fmla="*/ 280 h 301"/>
                  <a:gd name="T88" fmla="*/ 156 w 342"/>
                  <a:gd name="T89" fmla="*/ 280 h 301"/>
                  <a:gd name="T90" fmla="*/ 176 w 342"/>
                  <a:gd name="T91" fmla="*/ 278 h 301"/>
                  <a:gd name="T92" fmla="*/ 188 w 342"/>
                  <a:gd name="T93" fmla="*/ 275 h 301"/>
                  <a:gd name="T94" fmla="*/ 207 w 342"/>
                  <a:gd name="T95" fmla="*/ 269 h 301"/>
                  <a:gd name="T96" fmla="*/ 251 w 342"/>
                  <a:gd name="T97" fmla="*/ 243 h 301"/>
                  <a:gd name="T98" fmla="*/ 300 w 342"/>
                  <a:gd name="T99" fmla="*/ 180 h 301"/>
                  <a:gd name="T100" fmla="*/ 332 w 342"/>
                  <a:gd name="T101" fmla="*/ 145 h 301"/>
                  <a:gd name="T102" fmla="*/ 342 w 342"/>
                  <a:gd name="T103" fmla="*/ 110 h 301"/>
                  <a:gd name="T104" fmla="*/ 325 w 342"/>
                  <a:gd name="T105" fmla="*/ 112 h 301"/>
                  <a:gd name="T106" fmla="*/ 260 w 342"/>
                  <a:gd name="T107" fmla="*/ 182 h 301"/>
                  <a:gd name="T108" fmla="*/ 260 w 342"/>
                  <a:gd name="T109" fmla="*/ 182 h 301"/>
                  <a:gd name="T110" fmla="*/ 246 w 342"/>
                  <a:gd name="T111" fmla="*/ 187 h 301"/>
                  <a:gd name="T112" fmla="*/ 242 w 342"/>
                  <a:gd name="T113" fmla="*/ 199 h 301"/>
                  <a:gd name="T114" fmla="*/ 232 w 342"/>
                  <a:gd name="T115" fmla="*/ 196 h 301"/>
                  <a:gd name="T116" fmla="*/ 221 w 342"/>
                  <a:gd name="T117" fmla="*/ 178 h 301"/>
                  <a:gd name="T118" fmla="*/ 232 w 342"/>
                  <a:gd name="T119" fmla="*/ 159 h 301"/>
                  <a:gd name="T120" fmla="*/ 253 w 342"/>
                  <a:gd name="T121" fmla="*/ 152 h 301"/>
                  <a:gd name="T122" fmla="*/ 267 w 342"/>
                  <a:gd name="T123" fmla="*/ 168 h 301"/>
                  <a:gd name="T124" fmla="*/ 260 w 342"/>
                  <a:gd name="T125" fmla="*/ 18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2" h="301">
                    <a:moveTo>
                      <a:pt x="325" y="112"/>
                    </a:moveTo>
                    <a:lnTo>
                      <a:pt x="325" y="112"/>
                    </a:lnTo>
                    <a:lnTo>
                      <a:pt x="325" y="110"/>
                    </a:lnTo>
                    <a:cubicBezTo>
                      <a:pt x="323" y="110"/>
                      <a:pt x="321" y="112"/>
                      <a:pt x="321" y="115"/>
                    </a:cubicBezTo>
                    <a:cubicBezTo>
                      <a:pt x="321" y="119"/>
                      <a:pt x="316" y="122"/>
                      <a:pt x="309" y="119"/>
                    </a:cubicBezTo>
                    <a:cubicBezTo>
                      <a:pt x="302" y="119"/>
                      <a:pt x="297" y="103"/>
                      <a:pt x="297" y="101"/>
                    </a:cubicBezTo>
                    <a:cubicBezTo>
                      <a:pt x="297" y="98"/>
                      <a:pt x="307" y="84"/>
                      <a:pt x="311" y="84"/>
                    </a:cubicBezTo>
                    <a:cubicBezTo>
                      <a:pt x="314" y="84"/>
                      <a:pt x="318" y="89"/>
                      <a:pt x="323" y="91"/>
                    </a:cubicBezTo>
                    <a:lnTo>
                      <a:pt x="323" y="87"/>
                    </a:lnTo>
                    <a:cubicBezTo>
                      <a:pt x="323" y="84"/>
                      <a:pt x="328" y="52"/>
                      <a:pt x="321" y="49"/>
                    </a:cubicBezTo>
                    <a:cubicBezTo>
                      <a:pt x="316" y="45"/>
                      <a:pt x="309" y="12"/>
                      <a:pt x="309" y="10"/>
                    </a:cubicBezTo>
                    <a:cubicBezTo>
                      <a:pt x="307" y="5"/>
                      <a:pt x="286" y="7"/>
                      <a:pt x="284" y="3"/>
                    </a:cubicBezTo>
                    <a:cubicBezTo>
                      <a:pt x="281" y="0"/>
                      <a:pt x="263" y="3"/>
                      <a:pt x="263" y="0"/>
                    </a:cubicBezTo>
                    <a:cubicBezTo>
                      <a:pt x="260" y="5"/>
                      <a:pt x="258" y="10"/>
                      <a:pt x="256" y="10"/>
                    </a:cubicBezTo>
                    <a:cubicBezTo>
                      <a:pt x="253" y="14"/>
                      <a:pt x="244" y="12"/>
                      <a:pt x="242" y="19"/>
                    </a:cubicBezTo>
                    <a:cubicBezTo>
                      <a:pt x="242" y="24"/>
                      <a:pt x="230" y="31"/>
                      <a:pt x="225" y="31"/>
                    </a:cubicBezTo>
                    <a:cubicBezTo>
                      <a:pt x="221" y="31"/>
                      <a:pt x="216" y="40"/>
                      <a:pt x="216" y="45"/>
                    </a:cubicBezTo>
                    <a:cubicBezTo>
                      <a:pt x="216" y="52"/>
                      <a:pt x="207" y="59"/>
                      <a:pt x="197" y="59"/>
                    </a:cubicBezTo>
                    <a:cubicBezTo>
                      <a:pt x="190" y="59"/>
                      <a:pt x="193" y="66"/>
                      <a:pt x="190" y="75"/>
                    </a:cubicBezTo>
                    <a:cubicBezTo>
                      <a:pt x="188" y="82"/>
                      <a:pt x="183" y="84"/>
                      <a:pt x="170" y="84"/>
                    </a:cubicBezTo>
                    <a:cubicBezTo>
                      <a:pt x="156" y="84"/>
                      <a:pt x="156" y="82"/>
                      <a:pt x="144" y="75"/>
                    </a:cubicBezTo>
                    <a:cubicBezTo>
                      <a:pt x="135" y="68"/>
                      <a:pt x="132" y="82"/>
                      <a:pt x="130" y="87"/>
                    </a:cubicBezTo>
                    <a:cubicBezTo>
                      <a:pt x="130" y="91"/>
                      <a:pt x="116" y="103"/>
                      <a:pt x="111" y="108"/>
                    </a:cubicBezTo>
                    <a:cubicBezTo>
                      <a:pt x="107" y="115"/>
                      <a:pt x="95" y="110"/>
                      <a:pt x="91" y="110"/>
                    </a:cubicBezTo>
                    <a:cubicBezTo>
                      <a:pt x="84" y="110"/>
                      <a:pt x="86" y="105"/>
                      <a:pt x="86" y="101"/>
                    </a:cubicBezTo>
                    <a:cubicBezTo>
                      <a:pt x="86" y="96"/>
                      <a:pt x="88" y="98"/>
                      <a:pt x="91" y="96"/>
                    </a:cubicBezTo>
                    <a:cubicBezTo>
                      <a:pt x="93" y="91"/>
                      <a:pt x="86" y="77"/>
                      <a:pt x="84" y="72"/>
                    </a:cubicBezTo>
                    <a:cubicBezTo>
                      <a:pt x="84" y="68"/>
                      <a:pt x="79" y="66"/>
                      <a:pt x="74" y="66"/>
                    </a:cubicBezTo>
                    <a:lnTo>
                      <a:pt x="74" y="143"/>
                    </a:lnTo>
                    <a:cubicBezTo>
                      <a:pt x="74" y="150"/>
                      <a:pt x="63" y="152"/>
                      <a:pt x="60" y="157"/>
                    </a:cubicBezTo>
                    <a:cubicBezTo>
                      <a:pt x="58" y="161"/>
                      <a:pt x="42" y="157"/>
                      <a:pt x="32" y="157"/>
                    </a:cubicBezTo>
                    <a:cubicBezTo>
                      <a:pt x="23" y="157"/>
                      <a:pt x="25" y="147"/>
                      <a:pt x="21" y="143"/>
                    </a:cubicBezTo>
                    <a:cubicBezTo>
                      <a:pt x="16" y="136"/>
                      <a:pt x="9" y="145"/>
                      <a:pt x="9" y="147"/>
                    </a:cubicBezTo>
                    <a:cubicBezTo>
                      <a:pt x="9" y="152"/>
                      <a:pt x="4" y="152"/>
                      <a:pt x="0" y="150"/>
                    </a:cubicBezTo>
                    <a:cubicBezTo>
                      <a:pt x="7" y="161"/>
                      <a:pt x="14" y="175"/>
                      <a:pt x="16" y="184"/>
                    </a:cubicBezTo>
                    <a:cubicBezTo>
                      <a:pt x="21" y="201"/>
                      <a:pt x="35" y="217"/>
                      <a:pt x="37" y="227"/>
                    </a:cubicBezTo>
                    <a:cubicBezTo>
                      <a:pt x="39" y="236"/>
                      <a:pt x="44" y="245"/>
                      <a:pt x="37" y="248"/>
                    </a:cubicBezTo>
                    <a:cubicBezTo>
                      <a:pt x="30" y="248"/>
                      <a:pt x="30" y="252"/>
                      <a:pt x="37" y="264"/>
                    </a:cubicBezTo>
                    <a:cubicBezTo>
                      <a:pt x="44" y="275"/>
                      <a:pt x="37" y="280"/>
                      <a:pt x="44" y="282"/>
                    </a:cubicBezTo>
                    <a:cubicBezTo>
                      <a:pt x="51" y="282"/>
                      <a:pt x="49" y="287"/>
                      <a:pt x="53" y="287"/>
                    </a:cubicBezTo>
                    <a:cubicBezTo>
                      <a:pt x="58" y="287"/>
                      <a:pt x="60" y="292"/>
                      <a:pt x="65" y="297"/>
                    </a:cubicBezTo>
                    <a:cubicBezTo>
                      <a:pt x="67" y="301"/>
                      <a:pt x="74" y="301"/>
                      <a:pt x="79" y="297"/>
                    </a:cubicBezTo>
                    <a:cubicBezTo>
                      <a:pt x="81" y="289"/>
                      <a:pt x="93" y="289"/>
                      <a:pt x="102" y="289"/>
                    </a:cubicBezTo>
                    <a:cubicBezTo>
                      <a:pt x="114" y="289"/>
                      <a:pt x="111" y="285"/>
                      <a:pt x="123" y="280"/>
                    </a:cubicBezTo>
                    <a:cubicBezTo>
                      <a:pt x="132" y="278"/>
                      <a:pt x="146" y="278"/>
                      <a:pt x="156" y="280"/>
                    </a:cubicBezTo>
                    <a:cubicBezTo>
                      <a:pt x="165" y="285"/>
                      <a:pt x="172" y="280"/>
                      <a:pt x="176" y="278"/>
                    </a:cubicBezTo>
                    <a:cubicBezTo>
                      <a:pt x="179" y="275"/>
                      <a:pt x="188" y="282"/>
                      <a:pt x="188" y="275"/>
                    </a:cubicBezTo>
                    <a:cubicBezTo>
                      <a:pt x="190" y="269"/>
                      <a:pt x="197" y="269"/>
                      <a:pt x="207" y="269"/>
                    </a:cubicBezTo>
                    <a:cubicBezTo>
                      <a:pt x="214" y="269"/>
                      <a:pt x="235" y="257"/>
                      <a:pt x="251" y="243"/>
                    </a:cubicBezTo>
                    <a:cubicBezTo>
                      <a:pt x="265" y="227"/>
                      <a:pt x="293" y="194"/>
                      <a:pt x="300" y="180"/>
                    </a:cubicBezTo>
                    <a:cubicBezTo>
                      <a:pt x="309" y="166"/>
                      <a:pt x="323" y="152"/>
                      <a:pt x="332" y="145"/>
                    </a:cubicBezTo>
                    <a:cubicBezTo>
                      <a:pt x="337" y="140"/>
                      <a:pt x="339" y="124"/>
                      <a:pt x="342" y="110"/>
                    </a:cubicBezTo>
                    <a:cubicBezTo>
                      <a:pt x="335" y="110"/>
                      <a:pt x="325" y="112"/>
                      <a:pt x="325" y="112"/>
                    </a:cubicBezTo>
                    <a:close/>
                    <a:moveTo>
                      <a:pt x="260" y="182"/>
                    </a:moveTo>
                    <a:lnTo>
                      <a:pt x="260" y="182"/>
                    </a:lnTo>
                    <a:cubicBezTo>
                      <a:pt x="260" y="187"/>
                      <a:pt x="249" y="180"/>
                      <a:pt x="246" y="187"/>
                    </a:cubicBezTo>
                    <a:cubicBezTo>
                      <a:pt x="244" y="192"/>
                      <a:pt x="242" y="199"/>
                      <a:pt x="242" y="199"/>
                    </a:cubicBezTo>
                    <a:lnTo>
                      <a:pt x="232" y="196"/>
                    </a:lnTo>
                    <a:lnTo>
                      <a:pt x="221" y="178"/>
                    </a:lnTo>
                    <a:cubicBezTo>
                      <a:pt x="221" y="178"/>
                      <a:pt x="230" y="164"/>
                      <a:pt x="232" y="159"/>
                    </a:cubicBezTo>
                    <a:cubicBezTo>
                      <a:pt x="235" y="154"/>
                      <a:pt x="251" y="145"/>
                      <a:pt x="253" y="152"/>
                    </a:cubicBezTo>
                    <a:cubicBezTo>
                      <a:pt x="256" y="157"/>
                      <a:pt x="267" y="161"/>
                      <a:pt x="267" y="168"/>
                    </a:cubicBezTo>
                    <a:cubicBezTo>
                      <a:pt x="267" y="173"/>
                      <a:pt x="260" y="178"/>
                      <a:pt x="260" y="18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1" name="Freeform 28">
                <a:extLst>
                  <a:ext uri="{FF2B5EF4-FFF2-40B4-BE49-F238E27FC236}">
                    <a16:creationId xmlns:a16="http://schemas.microsoft.com/office/drawing/2014/main" id="{E3097CEA-378E-B41B-5115-970006DA3FB0}"/>
                  </a:ext>
                </a:extLst>
              </p:cNvPr>
              <p:cNvSpPr>
                <a:spLocks noEditPoints="1"/>
              </p:cNvSpPr>
              <p:nvPr/>
            </p:nvSpPr>
            <p:spPr bwMode="auto">
              <a:xfrm>
                <a:off x="3845" y="2650"/>
                <a:ext cx="206" cy="182"/>
              </a:xfrm>
              <a:custGeom>
                <a:avLst/>
                <a:gdLst>
                  <a:gd name="T0" fmla="*/ 325 w 342"/>
                  <a:gd name="T1" fmla="*/ 112 h 301"/>
                  <a:gd name="T2" fmla="*/ 321 w 342"/>
                  <a:gd name="T3" fmla="*/ 115 h 301"/>
                  <a:gd name="T4" fmla="*/ 297 w 342"/>
                  <a:gd name="T5" fmla="*/ 101 h 301"/>
                  <a:gd name="T6" fmla="*/ 323 w 342"/>
                  <a:gd name="T7" fmla="*/ 91 h 301"/>
                  <a:gd name="T8" fmla="*/ 321 w 342"/>
                  <a:gd name="T9" fmla="*/ 49 h 301"/>
                  <a:gd name="T10" fmla="*/ 284 w 342"/>
                  <a:gd name="T11" fmla="*/ 3 h 301"/>
                  <a:gd name="T12" fmla="*/ 256 w 342"/>
                  <a:gd name="T13" fmla="*/ 10 h 301"/>
                  <a:gd name="T14" fmla="*/ 225 w 342"/>
                  <a:gd name="T15" fmla="*/ 31 h 301"/>
                  <a:gd name="T16" fmla="*/ 197 w 342"/>
                  <a:gd name="T17" fmla="*/ 59 h 301"/>
                  <a:gd name="T18" fmla="*/ 170 w 342"/>
                  <a:gd name="T19" fmla="*/ 84 h 301"/>
                  <a:gd name="T20" fmla="*/ 130 w 342"/>
                  <a:gd name="T21" fmla="*/ 87 h 301"/>
                  <a:gd name="T22" fmla="*/ 91 w 342"/>
                  <a:gd name="T23" fmla="*/ 110 h 301"/>
                  <a:gd name="T24" fmla="*/ 91 w 342"/>
                  <a:gd name="T25" fmla="*/ 96 h 301"/>
                  <a:gd name="T26" fmla="*/ 74 w 342"/>
                  <a:gd name="T27" fmla="*/ 66 h 301"/>
                  <a:gd name="T28" fmla="*/ 60 w 342"/>
                  <a:gd name="T29" fmla="*/ 157 h 301"/>
                  <a:gd name="T30" fmla="*/ 21 w 342"/>
                  <a:gd name="T31" fmla="*/ 143 h 301"/>
                  <a:gd name="T32" fmla="*/ 0 w 342"/>
                  <a:gd name="T33" fmla="*/ 150 h 301"/>
                  <a:gd name="T34" fmla="*/ 37 w 342"/>
                  <a:gd name="T35" fmla="*/ 227 h 301"/>
                  <a:gd name="T36" fmla="*/ 37 w 342"/>
                  <a:gd name="T37" fmla="*/ 264 h 301"/>
                  <a:gd name="T38" fmla="*/ 53 w 342"/>
                  <a:gd name="T39" fmla="*/ 287 h 301"/>
                  <a:gd name="T40" fmla="*/ 79 w 342"/>
                  <a:gd name="T41" fmla="*/ 297 h 301"/>
                  <a:gd name="T42" fmla="*/ 123 w 342"/>
                  <a:gd name="T43" fmla="*/ 280 h 301"/>
                  <a:gd name="T44" fmla="*/ 176 w 342"/>
                  <a:gd name="T45" fmla="*/ 278 h 301"/>
                  <a:gd name="T46" fmla="*/ 207 w 342"/>
                  <a:gd name="T47" fmla="*/ 269 h 301"/>
                  <a:gd name="T48" fmla="*/ 300 w 342"/>
                  <a:gd name="T49" fmla="*/ 180 h 301"/>
                  <a:gd name="T50" fmla="*/ 342 w 342"/>
                  <a:gd name="T51" fmla="*/ 110 h 301"/>
                  <a:gd name="T52" fmla="*/ 325 w 342"/>
                  <a:gd name="T53" fmla="*/ 112 h 301"/>
                  <a:gd name="T54" fmla="*/ 260 w 342"/>
                  <a:gd name="T55" fmla="*/ 182 h 301"/>
                  <a:gd name="T56" fmla="*/ 242 w 342"/>
                  <a:gd name="T57" fmla="*/ 199 h 301"/>
                  <a:gd name="T58" fmla="*/ 221 w 342"/>
                  <a:gd name="T59" fmla="*/ 178 h 301"/>
                  <a:gd name="T60" fmla="*/ 253 w 342"/>
                  <a:gd name="T61" fmla="*/ 152 h 301"/>
                  <a:gd name="T62" fmla="*/ 260 w 342"/>
                  <a:gd name="T63" fmla="*/ 18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2" h="301">
                    <a:moveTo>
                      <a:pt x="325" y="112"/>
                    </a:moveTo>
                    <a:lnTo>
                      <a:pt x="325" y="112"/>
                    </a:lnTo>
                    <a:lnTo>
                      <a:pt x="325" y="110"/>
                    </a:lnTo>
                    <a:cubicBezTo>
                      <a:pt x="323" y="110"/>
                      <a:pt x="321" y="112"/>
                      <a:pt x="321" y="115"/>
                    </a:cubicBezTo>
                    <a:cubicBezTo>
                      <a:pt x="321" y="119"/>
                      <a:pt x="316" y="122"/>
                      <a:pt x="309" y="119"/>
                    </a:cubicBezTo>
                    <a:cubicBezTo>
                      <a:pt x="302" y="119"/>
                      <a:pt x="297" y="103"/>
                      <a:pt x="297" y="101"/>
                    </a:cubicBezTo>
                    <a:cubicBezTo>
                      <a:pt x="297" y="98"/>
                      <a:pt x="307" y="84"/>
                      <a:pt x="311" y="84"/>
                    </a:cubicBezTo>
                    <a:cubicBezTo>
                      <a:pt x="314" y="84"/>
                      <a:pt x="318" y="89"/>
                      <a:pt x="323" y="91"/>
                    </a:cubicBezTo>
                    <a:lnTo>
                      <a:pt x="323" y="87"/>
                    </a:lnTo>
                    <a:cubicBezTo>
                      <a:pt x="323" y="84"/>
                      <a:pt x="328" y="52"/>
                      <a:pt x="321" y="49"/>
                    </a:cubicBezTo>
                    <a:cubicBezTo>
                      <a:pt x="316" y="45"/>
                      <a:pt x="309" y="12"/>
                      <a:pt x="309" y="10"/>
                    </a:cubicBezTo>
                    <a:cubicBezTo>
                      <a:pt x="307" y="5"/>
                      <a:pt x="286" y="7"/>
                      <a:pt x="284" y="3"/>
                    </a:cubicBezTo>
                    <a:cubicBezTo>
                      <a:pt x="281" y="0"/>
                      <a:pt x="263" y="3"/>
                      <a:pt x="263" y="0"/>
                    </a:cubicBezTo>
                    <a:cubicBezTo>
                      <a:pt x="260" y="5"/>
                      <a:pt x="258" y="10"/>
                      <a:pt x="256" y="10"/>
                    </a:cubicBezTo>
                    <a:cubicBezTo>
                      <a:pt x="253" y="14"/>
                      <a:pt x="244" y="12"/>
                      <a:pt x="242" y="19"/>
                    </a:cubicBezTo>
                    <a:cubicBezTo>
                      <a:pt x="242" y="24"/>
                      <a:pt x="230" y="31"/>
                      <a:pt x="225" y="31"/>
                    </a:cubicBezTo>
                    <a:cubicBezTo>
                      <a:pt x="221" y="31"/>
                      <a:pt x="216" y="40"/>
                      <a:pt x="216" y="45"/>
                    </a:cubicBezTo>
                    <a:cubicBezTo>
                      <a:pt x="216" y="52"/>
                      <a:pt x="207" y="59"/>
                      <a:pt x="197" y="59"/>
                    </a:cubicBezTo>
                    <a:cubicBezTo>
                      <a:pt x="190" y="59"/>
                      <a:pt x="193" y="66"/>
                      <a:pt x="190" y="75"/>
                    </a:cubicBezTo>
                    <a:cubicBezTo>
                      <a:pt x="188" y="82"/>
                      <a:pt x="183" y="84"/>
                      <a:pt x="170" y="84"/>
                    </a:cubicBezTo>
                    <a:cubicBezTo>
                      <a:pt x="156" y="84"/>
                      <a:pt x="156" y="82"/>
                      <a:pt x="144" y="75"/>
                    </a:cubicBezTo>
                    <a:cubicBezTo>
                      <a:pt x="135" y="68"/>
                      <a:pt x="132" y="82"/>
                      <a:pt x="130" y="87"/>
                    </a:cubicBezTo>
                    <a:cubicBezTo>
                      <a:pt x="130" y="91"/>
                      <a:pt x="116" y="103"/>
                      <a:pt x="111" y="108"/>
                    </a:cubicBezTo>
                    <a:cubicBezTo>
                      <a:pt x="107" y="115"/>
                      <a:pt x="95" y="110"/>
                      <a:pt x="91" y="110"/>
                    </a:cubicBezTo>
                    <a:cubicBezTo>
                      <a:pt x="84" y="110"/>
                      <a:pt x="86" y="105"/>
                      <a:pt x="86" y="101"/>
                    </a:cubicBezTo>
                    <a:cubicBezTo>
                      <a:pt x="86" y="96"/>
                      <a:pt x="88" y="98"/>
                      <a:pt x="91" y="96"/>
                    </a:cubicBezTo>
                    <a:cubicBezTo>
                      <a:pt x="93" y="91"/>
                      <a:pt x="86" y="77"/>
                      <a:pt x="84" y="72"/>
                    </a:cubicBezTo>
                    <a:cubicBezTo>
                      <a:pt x="84" y="68"/>
                      <a:pt x="79" y="66"/>
                      <a:pt x="74" y="66"/>
                    </a:cubicBezTo>
                    <a:lnTo>
                      <a:pt x="74" y="143"/>
                    </a:lnTo>
                    <a:cubicBezTo>
                      <a:pt x="74" y="150"/>
                      <a:pt x="63" y="152"/>
                      <a:pt x="60" y="157"/>
                    </a:cubicBezTo>
                    <a:cubicBezTo>
                      <a:pt x="58" y="161"/>
                      <a:pt x="42" y="157"/>
                      <a:pt x="32" y="157"/>
                    </a:cubicBezTo>
                    <a:cubicBezTo>
                      <a:pt x="23" y="157"/>
                      <a:pt x="25" y="147"/>
                      <a:pt x="21" y="143"/>
                    </a:cubicBezTo>
                    <a:cubicBezTo>
                      <a:pt x="16" y="136"/>
                      <a:pt x="9" y="145"/>
                      <a:pt x="9" y="147"/>
                    </a:cubicBezTo>
                    <a:cubicBezTo>
                      <a:pt x="9" y="152"/>
                      <a:pt x="4" y="152"/>
                      <a:pt x="0" y="150"/>
                    </a:cubicBezTo>
                    <a:cubicBezTo>
                      <a:pt x="7" y="161"/>
                      <a:pt x="14" y="175"/>
                      <a:pt x="16" y="184"/>
                    </a:cubicBezTo>
                    <a:cubicBezTo>
                      <a:pt x="21" y="201"/>
                      <a:pt x="35" y="217"/>
                      <a:pt x="37" y="227"/>
                    </a:cubicBezTo>
                    <a:cubicBezTo>
                      <a:pt x="39" y="236"/>
                      <a:pt x="44" y="245"/>
                      <a:pt x="37" y="248"/>
                    </a:cubicBezTo>
                    <a:cubicBezTo>
                      <a:pt x="30" y="248"/>
                      <a:pt x="30" y="252"/>
                      <a:pt x="37" y="264"/>
                    </a:cubicBezTo>
                    <a:cubicBezTo>
                      <a:pt x="44" y="275"/>
                      <a:pt x="37" y="280"/>
                      <a:pt x="44" y="282"/>
                    </a:cubicBezTo>
                    <a:cubicBezTo>
                      <a:pt x="51" y="282"/>
                      <a:pt x="49" y="287"/>
                      <a:pt x="53" y="287"/>
                    </a:cubicBezTo>
                    <a:cubicBezTo>
                      <a:pt x="58" y="287"/>
                      <a:pt x="60" y="292"/>
                      <a:pt x="65" y="297"/>
                    </a:cubicBezTo>
                    <a:cubicBezTo>
                      <a:pt x="67" y="301"/>
                      <a:pt x="74" y="301"/>
                      <a:pt x="79" y="297"/>
                    </a:cubicBezTo>
                    <a:cubicBezTo>
                      <a:pt x="81" y="289"/>
                      <a:pt x="93" y="289"/>
                      <a:pt x="102" y="289"/>
                    </a:cubicBezTo>
                    <a:cubicBezTo>
                      <a:pt x="114" y="289"/>
                      <a:pt x="111" y="285"/>
                      <a:pt x="123" y="280"/>
                    </a:cubicBezTo>
                    <a:cubicBezTo>
                      <a:pt x="132" y="278"/>
                      <a:pt x="146" y="278"/>
                      <a:pt x="156" y="280"/>
                    </a:cubicBezTo>
                    <a:cubicBezTo>
                      <a:pt x="165" y="285"/>
                      <a:pt x="172" y="280"/>
                      <a:pt x="176" y="278"/>
                    </a:cubicBezTo>
                    <a:cubicBezTo>
                      <a:pt x="179" y="275"/>
                      <a:pt x="188" y="282"/>
                      <a:pt x="188" y="275"/>
                    </a:cubicBezTo>
                    <a:cubicBezTo>
                      <a:pt x="190" y="269"/>
                      <a:pt x="197" y="269"/>
                      <a:pt x="207" y="269"/>
                    </a:cubicBezTo>
                    <a:cubicBezTo>
                      <a:pt x="214" y="269"/>
                      <a:pt x="235" y="257"/>
                      <a:pt x="251" y="243"/>
                    </a:cubicBezTo>
                    <a:cubicBezTo>
                      <a:pt x="265" y="227"/>
                      <a:pt x="293" y="194"/>
                      <a:pt x="300" y="180"/>
                    </a:cubicBezTo>
                    <a:cubicBezTo>
                      <a:pt x="309" y="166"/>
                      <a:pt x="323" y="152"/>
                      <a:pt x="332" y="145"/>
                    </a:cubicBezTo>
                    <a:cubicBezTo>
                      <a:pt x="337" y="140"/>
                      <a:pt x="339" y="124"/>
                      <a:pt x="342" y="110"/>
                    </a:cubicBezTo>
                    <a:cubicBezTo>
                      <a:pt x="335" y="110"/>
                      <a:pt x="325" y="112"/>
                      <a:pt x="325" y="112"/>
                    </a:cubicBezTo>
                    <a:lnTo>
                      <a:pt x="325" y="112"/>
                    </a:lnTo>
                    <a:close/>
                    <a:moveTo>
                      <a:pt x="260" y="182"/>
                    </a:moveTo>
                    <a:lnTo>
                      <a:pt x="260" y="182"/>
                    </a:lnTo>
                    <a:cubicBezTo>
                      <a:pt x="260" y="187"/>
                      <a:pt x="249" y="180"/>
                      <a:pt x="246" y="187"/>
                    </a:cubicBezTo>
                    <a:cubicBezTo>
                      <a:pt x="244" y="192"/>
                      <a:pt x="242" y="199"/>
                      <a:pt x="242" y="199"/>
                    </a:cubicBezTo>
                    <a:lnTo>
                      <a:pt x="232" y="196"/>
                    </a:lnTo>
                    <a:lnTo>
                      <a:pt x="221" y="178"/>
                    </a:lnTo>
                    <a:cubicBezTo>
                      <a:pt x="221" y="178"/>
                      <a:pt x="230" y="164"/>
                      <a:pt x="232" y="159"/>
                    </a:cubicBezTo>
                    <a:cubicBezTo>
                      <a:pt x="235" y="154"/>
                      <a:pt x="251" y="145"/>
                      <a:pt x="253" y="152"/>
                    </a:cubicBezTo>
                    <a:cubicBezTo>
                      <a:pt x="256" y="157"/>
                      <a:pt x="267" y="161"/>
                      <a:pt x="267" y="168"/>
                    </a:cubicBezTo>
                    <a:cubicBezTo>
                      <a:pt x="267" y="173"/>
                      <a:pt x="260" y="178"/>
                      <a:pt x="260" y="182"/>
                    </a:cubicBezTo>
                    <a:lnTo>
                      <a:pt x="260" y="18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2" name="Freeform 29">
                <a:extLst>
                  <a:ext uri="{FF2B5EF4-FFF2-40B4-BE49-F238E27FC236}">
                    <a16:creationId xmlns:a16="http://schemas.microsoft.com/office/drawing/2014/main" id="{E00E2312-5B2C-6C34-7F00-A0B551024557}"/>
                  </a:ext>
                </a:extLst>
              </p:cNvPr>
              <p:cNvSpPr>
                <a:spLocks/>
              </p:cNvSpPr>
              <p:nvPr/>
            </p:nvSpPr>
            <p:spPr bwMode="auto">
              <a:xfrm>
                <a:off x="3791" y="2437"/>
                <a:ext cx="149" cy="160"/>
              </a:xfrm>
              <a:custGeom>
                <a:avLst/>
                <a:gdLst>
                  <a:gd name="T0" fmla="*/ 14 w 249"/>
                  <a:gd name="T1" fmla="*/ 245 h 266"/>
                  <a:gd name="T2" fmla="*/ 14 w 249"/>
                  <a:gd name="T3" fmla="*/ 245 h 266"/>
                  <a:gd name="T4" fmla="*/ 23 w 249"/>
                  <a:gd name="T5" fmla="*/ 247 h 266"/>
                  <a:gd name="T6" fmla="*/ 44 w 249"/>
                  <a:gd name="T7" fmla="*/ 249 h 266"/>
                  <a:gd name="T8" fmla="*/ 63 w 249"/>
                  <a:gd name="T9" fmla="*/ 254 h 266"/>
                  <a:gd name="T10" fmla="*/ 137 w 249"/>
                  <a:gd name="T11" fmla="*/ 254 h 266"/>
                  <a:gd name="T12" fmla="*/ 144 w 249"/>
                  <a:gd name="T13" fmla="*/ 261 h 266"/>
                  <a:gd name="T14" fmla="*/ 191 w 249"/>
                  <a:gd name="T15" fmla="*/ 261 h 266"/>
                  <a:gd name="T16" fmla="*/ 223 w 249"/>
                  <a:gd name="T17" fmla="*/ 259 h 266"/>
                  <a:gd name="T18" fmla="*/ 230 w 249"/>
                  <a:gd name="T19" fmla="*/ 259 h 266"/>
                  <a:gd name="T20" fmla="*/ 205 w 249"/>
                  <a:gd name="T21" fmla="*/ 226 h 266"/>
                  <a:gd name="T22" fmla="*/ 207 w 249"/>
                  <a:gd name="T23" fmla="*/ 154 h 266"/>
                  <a:gd name="T24" fmla="*/ 240 w 249"/>
                  <a:gd name="T25" fmla="*/ 156 h 266"/>
                  <a:gd name="T26" fmla="*/ 244 w 249"/>
                  <a:gd name="T27" fmla="*/ 149 h 266"/>
                  <a:gd name="T28" fmla="*/ 249 w 249"/>
                  <a:gd name="T29" fmla="*/ 107 h 266"/>
                  <a:gd name="T30" fmla="*/ 244 w 249"/>
                  <a:gd name="T31" fmla="*/ 107 h 266"/>
                  <a:gd name="T32" fmla="*/ 226 w 249"/>
                  <a:gd name="T33" fmla="*/ 109 h 266"/>
                  <a:gd name="T34" fmla="*/ 214 w 249"/>
                  <a:gd name="T35" fmla="*/ 114 h 266"/>
                  <a:gd name="T36" fmla="*/ 214 w 249"/>
                  <a:gd name="T37" fmla="*/ 98 h 266"/>
                  <a:gd name="T38" fmla="*/ 202 w 249"/>
                  <a:gd name="T39" fmla="*/ 81 h 266"/>
                  <a:gd name="T40" fmla="*/ 205 w 249"/>
                  <a:gd name="T41" fmla="*/ 51 h 266"/>
                  <a:gd name="T42" fmla="*/ 202 w 249"/>
                  <a:gd name="T43" fmla="*/ 35 h 266"/>
                  <a:gd name="T44" fmla="*/ 188 w 249"/>
                  <a:gd name="T45" fmla="*/ 30 h 266"/>
                  <a:gd name="T46" fmla="*/ 177 w 249"/>
                  <a:gd name="T47" fmla="*/ 25 h 266"/>
                  <a:gd name="T48" fmla="*/ 161 w 249"/>
                  <a:gd name="T49" fmla="*/ 25 h 266"/>
                  <a:gd name="T50" fmla="*/ 151 w 249"/>
                  <a:gd name="T51" fmla="*/ 44 h 266"/>
                  <a:gd name="T52" fmla="*/ 128 w 249"/>
                  <a:gd name="T53" fmla="*/ 49 h 266"/>
                  <a:gd name="T54" fmla="*/ 109 w 249"/>
                  <a:gd name="T55" fmla="*/ 35 h 266"/>
                  <a:gd name="T56" fmla="*/ 102 w 249"/>
                  <a:gd name="T57" fmla="*/ 18 h 266"/>
                  <a:gd name="T58" fmla="*/ 98 w 249"/>
                  <a:gd name="T59" fmla="*/ 2 h 266"/>
                  <a:gd name="T60" fmla="*/ 28 w 249"/>
                  <a:gd name="T61" fmla="*/ 2 h 266"/>
                  <a:gd name="T62" fmla="*/ 16 w 249"/>
                  <a:gd name="T63" fmla="*/ 9 h 266"/>
                  <a:gd name="T64" fmla="*/ 35 w 249"/>
                  <a:gd name="T65" fmla="*/ 53 h 266"/>
                  <a:gd name="T66" fmla="*/ 33 w 249"/>
                  <a:gd name="T67" fmla="*/ 74 h 266"/>
                  <a:gd name="T68" fmla="*/ 44 w 249"/>
                  <a:gd name="T69" fmla="*/ 119 h 266"/>
                  <a:gd name="T70" fmla="*/ 30 w 249"/>
                  <a:gd name="T71" fmla="*/ 151 h 266"/>
                  <a:gd name="T72" fmla="*/ 14 w 249"/>
                  <a:gd name="T73" fmla="*/ 191 h 266"/>
                  <a:gd name="T74" fmla="*/ 5 w 249"/>
                  <a:gd name="T75" fmla="*/ 221 h 266"/>
                  <a:gd name="T76" fmla="*/ 0 w 249"/>
                  <a:gd name="T77" fmla="*/ 249 h 266"/>
                  <a:gd name="T78" fmla="*/ 0 w 249"/>
                  <a:gd name="T79" fmla="*/ 252 h 266"/>
                  <a:gd name="T80" fmla="*/ 7 w 249"/>
                  <a:gd name="T81" fmla="*/ 249 h 266"/>
                  <a:gd name="T82" fmla="*/ 14 w 249"/>
                  <a:gd name="T83" fmla="*/ 245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9" h="266">
                    <a:moveTo>
                      <a:pt x="14" y="245"/>
                    </a:moveTo>
                    <a:lnTo>
                      <a:pt x="14" y="245"/>
                    </a:lnTo>
                    <a:cubicBezTo>
                      <a:pt x="21" y="245"/>
                      <a:pt x="16" y="252"/>
                      <a:pt x="23" y="247"/>
                    </a:cubicBezTo>
                    <a:cubicBezTo>
                      <a:pt x="33" y="245"/>
                      <a:pt x="37" y="245"/>
                      <a:pt x="44" y="249"/>
                    </a:cubicBezTo>
                    <a:cubicBezTo>
                      <a:pt x="51" y="254"/>
                      <a:pt x="56" y="254"/>
                      <a:pt x="63" y="254"/>
                    </a:cubicBezTo>
                    <a:lnTo>
                      <a:pt x="137" y="254"/>
                    </a:lnTo>
                    <a:lnTo>
                      <a:pt x="144" y="261"/>
                    </a:lnTo>
                    <a:cubicBezTo>
                      <a:pt x="144" y="261"/>
                      <a:pt x="184" y="259"/>
                      <a:pt x="191" y="261"/>
                    </a:cubicBezTo>
                    <a:cubicBezTo>
                      <a:pt x="198" y="266"/>
                      <a:pt x="219" y="261"/>
                      <a:pt x="223" y="259"/>
                    </a:cubicBezTo>
                    <a:lnTo>
                      <a:pt x="230" y="259"/>
                    </a:lnTo>
                    <a:lnTo>
                      <a:pt x="205" y="226"/>
                    </a:lnTo>
                    <a:lnTo>
                      <a:pt x="207" y="154"/>
                    </a:lnTo>
                    <a:lnTo>
                      <a:pt x="240" y="156"/>
                    </a:lnTo>
                    <a:lnTo>
                      <a:pt x="244" y="149"/>
                    </a:lnTo>
                    <a:lnTo>
                      <a:pt x="249" y="107"/>
                    </a:lnTo>
                    <a:lnTo>
                      <a:pt x="244" y="107"/>
                    </a:lnTo>
                    <a:cubicBezTo>
                      <a:pt x="237" y="109"/>
                      <a:pt x="230" y="109"/>
                      <a:pt x="226" y="109"/>
                    </a:cubicBezTo>
                    <a:cubicBezTo>
                      <a:pt x="219" y="109"/>
                      <a:pt x="216" y="116"/>
                      <a:pt x="214" y="114"/>
                    </a:cubicBezTo>
                    <a:cubicBezTo>
                      <a:pt x="209" y="114"/>
                      <a:pt x="212" y="102"/>
                      <a:pt x="214" y="98"/>
                    </a:cubicBezTo>
                    <a:cubicBezTo>
                      <a:pt x="214" y="93"/>
                      <a:pt x="207" y="84"/>
                      <a:pt x="202" y="81"/>
                    </a:cubicBezTo>
                    <a:cubicBezTo>
                      <a:pt x="198" y="77"/>
                      <a:pt x="209" y="53"/>
                      <a:pt x="205" y="51"/>
                    </a:cubicBezTo>
                    <a:cubicBezTo>
                      <a:pt x="202" y="49"/>
                      <a:pt x="202" y="39"/>
                      <a:pt x="202" y="35"/>
                    </a:cubicBezTo>
                    <a:cubicBezTo>
                      <a:pt x="202" y="28"/>
                      <a:pt x="198" y="30"/>
                      <a:pt x="188" y="30"/>
                    </a:cubicBezTo>
                    <a:cubicBezTo>
                      <a:pt x="179" y="30"/>
                      <a:pt x="177" y="25"/>
                      <a:pt x="177" y="25"/>
                    </a:cubicBezTo>
                    <a:cubicBezTo>
                      <a:pt x="177" y="25"/>
                      <a:pt x="165" y="23"/>
                      <a:pt x="161" y="25"/>
                    </a:cubicBezTo>
                    <a:cubicBezTo>
                      <a:pt x="156" y="30"/>
                      <a:pt x="156" y="46"/>
                      <a:pt x="151" y="44"/>
                    </a:cubicBezTo>
                    <a:cubicBezTo>
                      <a:pt x="149" y="44"/>
                      <a:pt x="137" y="46"/>
                      <a:pt x="128" y="49"/>
                    </a:cubicBezTo>
                    <a:cubicBezTo>
                      <a:pt x="119" y="51"/>
                      <a:pt x="114" y="46"/>
                      <a:pt x="109" y="35"/>
                    </a:cubicBezTo>
                    <a:cubicBezTo>
                      <a:pt x="105" y="25"/>
                      <a:pt x="100" y="28"/>
                      <a:pt x="102" y="18"/>
                    </a:cubicBezTo>
                    <a:cubicBezTo>
                      <a:pt x="102" y="11"/>
                      <a:pt x="98" y="2"/>
                      <a:pt x="98" y="2"/>
                    </a:cubicBezTo>
                    <a:cubicBezTo>
                      <a:pt x="98" y="2"/>
                      <a:pt x="35" y="0"/>
                      <a:pt x="28" y="2"/>
                    </a:cubicBezTo>
                    <a:cubicBezTo>
                      <a:pt x="26" y="2"/>
                      <a:pt x="21" y="4"/>
                      <a:pt x="16" y="9"/>
                    </a:cubicBezTo>
                    <a:cubicBezTo>
                      <a:pt x="21" y="23"/>
                      <a:pt x="33" y="46"/>
                      <a:pt x="35" y="53"/>
                    </a:cubicBezTo>
                    <a:cubicBezTo>
                      <a:pt x="37" y="58"/>
                      <a:pt x="33" y="65"/>
                      <a:pt x="33" y="74"/>
                    </a:cubicBezTo>
                    <a:cubicBezTo>
                      <a:pt x="33" y="86"/>
                      <a:pt x="44" y="107"/>
                      <a:pt x="44" y="119"/>
                    </a:cubicBezTo>
                    <a:cubicBezTo>
                      <a:pt x="47" y="133"/>
                      <a:pt x="37" y="142"/>
                      <a:pt x="30" y="151"/>
                    </a:cubicBezTo>
                    <a:cubicBezTo>
                      <a:pt x="23" y="158"/>
                      <a:pt x="14" y="179"/>
                      <a:pt x="14" y="191"/>
                    </a:cubicBezTo>
                    <a:cubicBezTo>
                      <a:pt x="14" y="203"/>
                      <a:pt x="2" y="217"/>
                      <a:pt x="5" y="221"/>
                    </a:cubicBezTo>
                    <a:cubicBezTo>
                      <a:pt x="5" y="226"/>
                      <a:pt x="2" y="245"/>
                      <a:pt x="0" y="249"/>
                    </a:cubicBezTo>
                    <a:lnTo>
                      <a:pt x="0" y="252"/>
                    </a:lnTo>
                    <a:lnTo>
                      <a:pt x="7" y="249"/>
                    </a:lnTo>
                    <a:cubicBezTo>
                      <a:pt x="7" y="249"/>
                      <a:pt x="9" y="245"/>
                      <a:pt x="14" y="24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3" name="Freeform 30">
                <a:extLst>
                  <a:ext uri="{FF2B5EF4-FFF2-40B4-BE49-F238E27FC236}">
                    <a16:creationId xmlns:a16="http://schemas.microsoft.com/office/drawing/2014/main" id="{7CC0022D-D569-9E68-652B-6A55AD11B12B}"/>
                  </a:ext>
                </a:extLst>
              </p:cNvPr>
              <p:cNvSpPr>
                <a:spLocks/>
              </p:cNvSpPr>
              <p:nvPr/>
            </p:nvSpPr>
            <p:spPr bwMode="auto">
              <a:xfrm>
                <a:off x="3791" y="2437"/>
                <a:ext cx="149" cy="160"/>
              </a:xfrm>
              <a:custGeom>
                <a:avLst/>
                <a:gdLst>
                  <a:gd name="T0" fmla="*/ 14 w 249"/>
                  <a:gd name="T1" fmla="*/ 245 h 266"/>
                  <a:gd name="T2" fmla="*/ 14 w 249"/>
                  <a:gd name="T3" fmla="*/ 245 h 266"/>
                  <a:gd name="T4" fmla="*/ 23 w 249"/>
                  <a:gd name="T5" fmla="*/ 247 h 266"/>
                  <a:gd name="T6" fmla="*/ 44 w 249"/>
                  <a:gd name="T7" fmla="*/ 249 h 266"/>
                  <a:gd name="T8" fmla="*/ 63 w 249"/>
                  <a:gd name="T9" fmla="*/ 254 h 266"/>
                  <a:gd name="T10" fmla="*/ 137 w 249"/>
                  <a:gd name="T11" fmla="*/ 254 h 266"/>
                  <a:gd name="T12" fmla="*/ 144 w 249"/>
                  <a:gd name="T13" fmla="*/ 261 h 266"/>
                  <a:gd name="T14" fmla="*/ 191 w 249"/>
                  <a:gd name="T15" fmla="*/ 261 h 266"/>
                  <a:gd name="T16" fmla="*/ 223 w 249"/>
                  <a:gd name="T17" fmla="*/ 259 h 266"/>
                  <a:gd name="T18" fmla="*/ 230 w 249"/>
                  <a:gd name="T19" fmla="*/ 259 h 266"/>
                  <a:gd name="T20" fmla="*/ 205 w 249"/>
                  <a:gd name="T21" fmla="*/ 226 h 266"/>
                  <a:gd name="T22" fmla="*/ 207 w 249"/>
                  <a:gd name="T23" fmla="*/ 154 h 266"/>
                  <a:gd name="T24" fmla="*/ 240 w 249"/>
                  <a:gd name="T25" fmla="*/ 156 h 266"/>
                  <a:gd name="T26" fmla="*/ 244 w 249"/>
                  <a:gd name="T27" fmla="*/ 149 h 266"/>
                  <a:gd name="T28" fmla="*/ 249 w 249"/>
                  <a:gd name="T29" fmla="*/ 107 h 266"/>
                  <a:gd name="T30" fmla="*/ 244 w 249"/>
                  <a:gd name="T31" fmla="*/ 107 h 266"/>
                  <a:gd name="T32" fmla="*/ 226 w 249"/>
                  <a:gd name="T33" fmla="*/ 109 h 266"/>
                  <a:gd name="T34" fmla="*/ 214 w 249"/>
                  <a:gd name="T35" fmla="*/ 114 h 266"/>
                  <a:gd name="T36" fmla="*/ 214 w 249"/>
                  <a:gd name="T37" fmla="*/ 98 h 266"/>
                  <a:gd name="T38" fmla="*/ 202 w 249"/>
                  <a:gd name="T39" fmla="*/ 81 h 266"/>
                  <a:gd name="T40" fmla="*/ 205 w 249"/>
                  <a:gd name="T41" fmla="*/ 51 h 266"/>
                  <a:gd name="T42" fmla="*/ 202 w 249"/>
                  <a:gd name="T43" fmla="*/ 35 h 266"/>
                  <a:gd name="T44" fmla="*/ 188 w 249"/>
                  <a:gd name="T45" fmla="*/ 30 h 266"/>
                  <a:gd name="T46" fmla="*/ 177 w 249"/>
                  <a:gd name="T47" fmla="*/ 25 h 266"/>
                  <a:gd name="T48" fmla="*/ 161 w 249"/>
                  <a:gd name="T49" fmla="*/ 25 h 266"/>
                  <a:gd name="T50" fmla="*/ 151 w 249"/>
                  <a:gd name="T51" fmla="*/ 44 h 266"/>
                  <a:gd name="T52" fmla="*/ 128 w 249"/>
                  <a:gd name="T53" fmla="*/ 49 h 266"/>
                  <a:gd name="T54" fmla="*/ 109 w 249"/>
                  <a:gd name="T55" fmla="*/ 35 h 266"/>
                  <a:gd name="T56" fmla="*/ 102 w 249"/>
                  <a:gd name="T57" fmla="*/ 18 h 266"/>
                  <a:gd name="T58" fmla="*/ 98 w 249"/>
                  <a:gd name="T59" fmla="*/ 2 h 266"/>
                  <a:gd name="T60" fmla="*/ 28 w 249"/>
                  <a:gd name="T61" fmla="*/ 2 h 266"/>
                  <a:gd name="T62" fmla="*/ 16 w 249"/>
                  <a:gd name="T63" fmla="*/ 9 h 266"/>
                  <a:gd name="T64" fmla="*/ 35 w 249"/>
                  <a:gd name="T65" fmla="*/ 53 h 266"/>
                  <a:gd name="T66" fmla="*/ 33 w 249"/>
                  <a:gd name="T67" fmla="*/ 74 h 266"/>
                  <a:gd name="T68" fmla="*/ 44 w 249"/>
                  <a:gd name="T69" fmla="*/ 119 h 266"/>
                  <a:gd name="T70" fmla="*/ 30 w 249"/>
                  <a:gd name="T71" fmla="*/ 151 h 266"/>
                  <a:gd name="T72" fmla="*/ 14 w 249"/>
                  <a:gd name="T73" fmla="*/ 191 h 266"/>
                  <a:gd name="T74" fmla="*/ 5 w 249"/>
                  <a:gd name="T75" fmla="*/ 221 h 266"/>
                  <a:gd name="T76" fmla="*/ 0 w 249"/>
                  <a:gd name="T77" fmla="*/ 249 h 266"/>
                  <a:gd name="T78" fmla="*/ 0 w 249"/>
                  <a:gd name="T79" fmla="*/ 252 h 266"/>
                  <a:gd name="T80" fmla="*/ 7 w 249"/>
                  <a:gd name="T81" fmla="*/ 249 h 266"/>
                  <a:gd name="T82" fmla="*/ 14 w 249"/>
                  <a:gd name="T83" fmla="*/ 245 h 266"/>
                  <a:gd name="T84" fmla="*/ 14 w 249"/>
                  <a:gd name="T85" fmla="*/ 245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9" h="266">
                    <a:moveTo>
                      <a:pt x="14" y="245"/>
                    </a:moveTo>
                    <a:lnTo>
                      <a:pt x="14" y="245"/>
                    </a:lnTo>
                    <a:cubicBezTo>
                      <a:pt x="21" y="245"/>
                      <a:pt x="16" y="252"/>
                      <a:pt x="23" y="247"/>
                    </a:cubicBezTo>
                    <a:cubicBezTo>
                      <a:pt x="33" y="245"/>
                      <a:pt x="37" y="245"/>
                      <a:pt x="44" y="249"/>
                    </a:cubicBezTo>
                    <a:cubicBezTo>
                      <a:pt x="51" y="254"/>
                      <a:pt x="56" y="254"/>
                      <a:pt x="63" y="254"/>
                    </a:cubicBezTo>
                    <a:lnTo>
                      <a:pt x="137" y="254"/>
                    </a:lnTo>
                    <a:lnTo>
                      <a:pt x="144" y="261"/>
                    </a:lnTo>
                    <a:cubicBezTo>
                      <a:pt x="144" y="261"/>
                      <a:pt x="184" y="259"/>
                      <a:pt x="191" y="261"/>
                    </a:cubicBezTo>
                    <a:cubicBezTo>
                      <a:pt x="198" y="266"/>
                      <a:pt x="219" y="261"/>
                      <a:pt x="223" y="259"/>
                    </a:cubicBezTo>
                    <a:lnTo>
                      <a:pt x="230" y="259"/>
                    </a:lnTo>
                    <a:lnTo>
                      <a:pt x="205" y="226"/>
                    </a:lnTo>
                    <a:lnTo>
                      <a:pt x="207" y="154"/>
                    </a:lnTo>
                    <a:lnTo>
                      <a:pt x="240" y="156"/>
                    </a:lnTo>
                    <a:lnTo>
                      <a:pt x="244" y="149"/>
                    </a:lnTo>
                    <a:lnTo>
                      <a:pt x="249" y="107"/>
                    </a:lnTo>
                    <a:lnTo>
                      <a:pt x="244" y="107"/>
                    </a:lnTo>
                    <a:cubicBezTo>
                      <a:pt x="237" y="109"/>
                      <a:pt x="230" y="109"/>
                      <a:pt x="226" y="109"/>
                    </a:cubicBezTo>
                    <a:cubicBezTo>
                      <a:pt x="219" y="109"/>
                      <a:pt x="216" y="116"/>
                      <a:pt x="214" y="114"/>
                    </a:cubicBezTo>
                    <a:cubicBezTo>
                      <a:pt x="209" y="114"/>
                      <a:pt x="212" y="102"/>
                      <a:pt x="214" y="98"/>
                    </a:cubicBezTo>
                    <a:cubicBezTo>
                      <a:pt x="214" y="93"/>
                      <a:pt x="207" y="84"/>
                      <a:pt x="202" y="81"/>
                    </a:cubicBezTo>
                    <a:cubicBezTo>
                      <a:pt x="198" y="77"/>
                      <a:pt x="209" y="53"/>
                      <a:pt x="205" y="51"/>
                    </a:cubicBezTo>
                    <a:cubicBezTo>
                      <a:pt x="202" y="49"/>
                      <a:pt x="202" y="39"/>
                      <a:pt x="202" y="35"/>
                    </a:cubicBezTo>
                    <a:cubicBezTo>
                      <a:pt x="202" y="28"/>
                      <a:pt x="198" y="30"/>
                      <a:pt x="188" y="30"/>
                    </a:cubicBezTo>
                    <a:cubicBezTo>
                      <a:pt x="179" y="30"/>
                      <a:pt x="177" y="25"/>
                      <a:pt x="177" y="25"/>
                    </a:cubicBezTo>
                    <a:cubicBezTo>
                      <a:pt x="177" y="25"/>
                      <a:pt x="165" y="23"/>
                      <a:pt x="161" y="25"/>
                    </a:cubicBezTo>
                    <a:cubicBezTo>
                      <a:pt x="156" y="30"/>
                      <a:pt x="156" y="46"/>
                      <a:pt x="151" y="44"/>
                    </a:cubicBezTo>
                    <a:cubicBezTo>
                      <a:pt x="149" y="44"/>
                      <a:pt x="137" y="46"/>
                      <a:pt x="128" y="49"/>
                    </a:cubicBezTo>
                    <a:cubicBezTo>
                      <a:pt x="119" y="51"/>
                      <a:pt x="114" y="46"/>
                      <a:pt x="109" y="35"/>
                    </a:cubicBezTo>
                    <a:cubicBezTo>
                      <a:pt x="105" y="25"/>
                      <a:pt x="100" y="28"/>
                      <a:pt x="102" y="18"/>
                    </a:cubicBezTo>
                    <a:cubicBezTo>
                      <a:pt x="102" y="11"/>
                      <a:pt x="98" y="2"/>
                      <a:pt x="98" y="2"/>
                    </a:cubicBezTo>
                    <a:cubicBezTo>
                      <a:pt x="98" y="2"/>
                      <a:pt x="35" y="0"/>
                      <a:pt x="28" y="2"/>
                    </a:cubicBezTo>
                    <a:cubicBezTo>
                      <a:pt x="26" y="2"/>
                      <a:pt x="21" y="4"/>
                      <a:pt x="16" y="9"/>
                    </a:cubicBezTo>
                    <a:cubicBezTo>
                      <a:pt x="21" y="23"/>
                      <a:pt x="33" y="46"/>
                      <a:pt x="35" y="53"/>
                    </a:cubicBezTo>
                    <a:cubicBezTo>
                      <a:pt x="37" y="58"/>
                      <a:pt x="33" y="65"/>
                      <a:pt x="33" y="74"/>
                    </a:cubicBezTo>
                    <a:cubicBezTo>
                      <a:pt x="33" y="86"/>
                      <a:pt x="44" y="107"/>
                      <a:pt x="44" y="119"/>
                    </a:cubicBezTo>
                    <a:cubicBezTo>
                      <a:pt x="47" y="133"/>
                      <a:pt x="37" y="142"/>
                      <a:pt x="30" y="151"/>
                    </a:cubicBezTo>
                    <a:cubicBezTo>
                      <a:pt x="23" y="158"/>
                      <a:pt x="14" y="179"/>
                      <a:pt x="14" y="191"/>
                    </a:cubicBezTo>
                    <a:cubicBezTo>
                      <a:pt x="14" y="203"/>
                      <a:pt x="2" y="217"/>
                      <a:pt x="5" y="221"/>
                    </a:cubicBezTo>
                    <a:cubicBezTo>
                      <a:pt x="5" y="226"/>
                      <a:pt x="2" y="245"/>
                      <a:pt x="0" y="249"/>
                    </a:cubicBezTo>
                    <a:lnTo>
                      <a:pt x="0" y="252"/>
                    </a:lnTo>
                    <a:lnTo>
                      <a:pt x="7" y="249"/>
                    </a:lnTo>
                    <a:cubicBezTo>
                      <a:pt x="7" y="249"/>
                      <a:pt x="9" y="245"/>
                      <a:pt x="14" y="245"/>
                    </a:cubicBezTo>
                    <a:lnTo>
                      <a:pt x="14" y="24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4" name="Freeform 31">
                <a:extLst>
                  <a:ext uri="{FF2B5EF4-FFF2-40B4-BE49-F238E27FC236}">
                    <a16:creationId xmlns:a16="http://schemas.microsoft.com/office/drawing/2014/main" id="{B62FBDA0-63DA-347A-E986-75776F150CFF}"/>
                  </a:ext>
                </a:extLst>
              </p:cNvPr>
              <p:cNvSpPr>
                <a:spLocks/>
              </p:cNvSpPr>
              <p:nvPr/>
            </p:nvSpPr>
            <p:spPr bwMode="auto">
              <a:xfrm>
                <a:off x="3791" y="2437"/>
                <a:ext cx="149" cy="160"/>
              </a:xfrm>
              <a:custGeom>
                <a:avLst/>
                <a:gdLst>
                  <a:gd name="T0" fmla="*/ 14 w 249"/>
                  <a:gd name="T1" fmla="*/ 245 h 266"/>
                  <a:gd name="T2" fmla="*/ 14 w 249"/>
                  <a:gd name="T3" fmla="*/ 245 h 266"/>
                  <a:gd name="T4" fmla="*/ 23 w 249"/>
                  <a:gd name="T5" fmla="*/ 247 h 266"/>
                  <a:gd name="T6" fmla="*/ 44 w 249"/>
                  <a:gd name="T7" fmla="*/ 249 h 266"/>
                  <a:gd name="T8" fmla="*/ 63 w 249"/>
                  <a:gd name="T9" fmla="*/ 254 h 266"/>
                  <a:gd name="T10" fmla="*/ 137 w 249"/>
                  <a:gd name="T11" fmla="*/ 254 h 266"/>
                  <a:gd name="T12" fmla="*/ 144 w 249"/>
                  <a:gd name="T13" fmla="*/ 261 h 266"/>
                  <a:gd name="T14" fmla="*/ 191 w 249"/>
                  <a:gd name="T15" fmla="*/ 261 h 266"/>
                  <a:gd name="T16" fmla="*/ 223 w 249"/>
                  <a:gd name="T17" fmla="*/ 259 h 266"/>
                  <a:gd name="T18" fmla="*/ 230 w 249"/>
                  <a:gd name="T19" fmla="*/ 259 h 266"/>
                  <a:gd name="T20" fmla="*/ 205 w 249"/>
                  <a:gd name="T21" fmla="*/ 226 h 266"/>
                  <a:gd name="T22" fmla="*/ 207 w 249"/>
                  <a:gd name="T23" fmla="*/ 154 h 266"/>
                  <a:gd name="T24" fmla="*/ 240 w 249"/>
                  <a:gd name="T25" fmla="*/ 156 h 266"/>
                  <a:gd name="T26" fmla="*/ 244 w 249"/>
                  <a:gd name="T27" fmla="*/ 149 h 266"/>
                  <a:gd name="T28" fmla="*/ 249 w 249"/>
                  <a:gd name="T29" fmla="*/ 107 h 266"/>
                  <a:gd name="T30" fmla="*/ 244 w 249"/>
                  <a:gd name="T31" fmla="*/ 107 h 266"/>
                  <a:gd name="T32" fmla="*/ 226 w 249"/>
                  <a:gd name="T33" fmla="*/ 109 h 266"/>
                  <a:gd name="T34" fmla="*/ 214 w 249"/>
                  <a:gd name="T35" fmla="*/ 114 h 266"/>
                  <a:gd name="T36" fmla="*/ 214 w 249"/>
                  <a:gd name="T37" fmla="*/ 98 h 266"/>
                  <a:gd name="T38" fmla="*/ 202 w 249"/>
                  <a:gd name="T39" fmla="*/ 81 h 266"/>
                  <a:gd name="T40" fmla="*/ 205 w 249"/>
                  <a:gd name="T41" fmla="*/ 51 h 266"/>
                  <a:gd name="T42" fmla="*/ 202 w 249"/>
                  <a:gd name="T43" fmla="*/ 35 h 266"/>
                  <a:gd name="T44" fmla="*/ 188 w 249"/>
                  <a:gd name="T45" fmla="*/ 30 h 266"/>
                  <a:gd name="T46" fmla="*/ 177 w 249"/>
                  <a:gd name="T47" fmla="*/ 25 h 266"/>
                  <a:gd name="T48" fmla="*/ 161 w 249"/>
                  <a:gd name="T49" fmla="*/ 25 h 266"/>
                  <a:gd name="T50" fmla="*/ 151 w 249"/>
                  <a:gd name="T51" fmla="*/ 44 h 266"/>
                  <a:gd name="T52" fmla="*/ 128 w 249"/>
                  <a:gd name="T53" fmla="*/ 49 h 266"/>
                  <a:gd name="T54" fmla="*/ 109 w 249"/>
                  <a:gd name="T55" fmla="*/ 35 h 266"/>
                  <a:gd name="T56" fmla="*/ 102 w 249"/>
                  <a:gd name="T57" fmla="*/ 18 h 266"/>
                  <a:gd name="T58" fmla="*/ 98 w 249"/>
                  <a:gd name="T59" fmla="*/ 2 h 266"/>
                  <a:gd name="T60" fmla="*/ 28 w 249"/>
                  <a:gd name="T61" fmla="*/ 2 h 266"/>
                  <a:gd name="T62" fmla="*/ 16 w 249"/>
                  <a:gd name="T63" fmla="*/ 9 h 266"/>
                  <a:gd name="T64" fmla="*/ 35 w 249"/>
                  <a:gd name="T65" fmla="*/ 53 h 266"/>
                  <a:gd name="T66" fmla="*/ 33 w 249"/>
                  <a:gd name="T67" fmla="*/ 74 h 266"/>
                  <a:gd name="T68" fmla="*/ 44 w 249"/>
                  <a:gd name="T69" fmla="*/ 119 h 266"/>
                  <a:gd name="T70" fmla="*/ 30 w 249"/>
                  <a:gd name="T71" fmla="*/ 151 h 266"/>
                  <a:gd name="T72" fmla="*/ 14 w 249"/>
                  <a:gd name="T73" fmla="*/ 191 h 266"/>
                  <a:gd name="T74" fmla="*/ 5 w 249"/>
                  <a:gd name="T75" fmla="*/ 221 h 266"/>
                  <a:gd name="T76" fmla="*/ 0 w 249"/>
                  <a:gd name="T77" fmla="*/ 249 h 266"/>
                  <a:gd name="T78" fmla="*/ 0 w 249"/>
                  <a:gd name="T79" fmla="*/ 252 h 266"/>
                  <a:gd name="T80" fmla="*/ 7 w 249"/>
                  <a:gd name="T81" fmla="*/ 249 h 266"/>
                  <a:gd name="T82" fmla="*/ 14 w 249"/>
                  <a:gd name="T83" fmla="*/ 245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9" h="266">
                    <a:moveTo>
                      <a:pt x="14" y="245"/>
                    </a:moveTo>
                    <a:lnTo>
                      <a:pt x="14" y="245"/>
                    </a:lnTo>
                    <a:cubicBezTo>
                      <a:pt x="21" y="245"/>
                      <a:pt x="16" y="252"/>
                      <a:pt x="23" y="247"/>
                    </a:cubicBezTo>
                    <a:cubicBezTo>
                      <a:pt x="33" y="245"/>
                      <a:pt x="37" y="245"/>
                      <a:pt x="44" y="249"/>
                    </a:cubicBezTo>
                    <a:cubicBezTo>
                      <a:pt x="51" y="254"/>
                      <a:pt x="56" y="254"/>
                      <a:pt x="63" y="254"/>
                    </a:cubicBezTo>
                    <a:lnTo>
                      <a:pt x="137" y="254"/>
                    </a:lnTo>
                    <a:lnTo>
                      <a:pt x="144" y="261"/>
                    </a:lnTo>
                    <a:cubicBezTo>
                      <a:pt x="144" y="261"/>
                      <a:pt x="184" y="259"/>
                      <a:pt x="191" y="261"/>
                    </a:cubicBezTo>
                    <a:cubicBezTo>
                      <a:pt x="198" y="266"/>
                      <a:pt x="219" y="261"/>
                      <a:pt x="223" y="259"/>
                    </a:cubicBezTo>
                    <a:lnTo>
                      <a:pt x="230" y="259"/>
                    </a:lnTo>
                    <a:lnTo>
                      <a:pt x="205" y="226"/>
                    </a:lnTo>
                    <a:lnTo>
                      <a:pt x="207" y="154"/>
                    </a:lnTo>
                    <a:lnTo>
                      <a:pt x="240" y="156"/>
                    </a:lnTo>
                    <a:lnTo>
                      <a:pt x="244" y="149"/>
                    </a:lnTo>
                    <a:lnTo>
                      <a:pt x="249" y="107"/>
                    </a:lnTo>
                    <a:lnTo>
                      <a:pt x="244" y="107"/>
                    </a:lnTo>
                    <a:cubicBezTo>
                      <a:pt x="237" y="109"/>
                      <a:pt x="230" y="109"/>
                      <a:pt x="226" y="109"/>
                    </a:cubicBezTo>
                    <a:cubicBezTo>
                      <a:pt x="219" y="109"/>
                      <a:pt x="216" y="116"/>
                      <a:pt x="214" y="114"/>
                    </a:cubicBezTo>
                    <a:cubicBezTo>
                      <a:pt x="209" y="114"/>
                      <a:pt x="212" y="102"/>
                      <a:pt x="214" y="98"/>
                    </a:cubicBezTo>
                    <a:cubicBezTo>
                      <a:pt x="214" y="93"/>
                      <a:pt x="207" y="84"/>
                      <a:pt x="202" y="81"/>
                    </a:cubicBezTo>
                    <a:cubicBezTo>
                      <a:pt x="198" y="77"/>
                      <a:pt x="209" y="53"/>
                      <a:pt x="205" y="51"/>
                    </a:cubicBezTo>
                    <a:cubicBezTo>
                      <a:pt x="202" y="49"/>
                      <a:pt x="202" y="39"/>
                      <a:pt x="202" y="35"/>
                    </a:cubicBezTo>
                    <a:cubicBezTo>
                      <a:pt x="202" y="28"/>
                      <a:pt x="198" y="30"/>
                      <a:pt x="188" y="30"/>
                    </a:cubicBezTo>
                    <a:cubicBezTo>
                      <a:pt x="179" y="30"/>
                      <a:pt x="177" y="25"/>
                      <a:pt x="177" y="25"/>
                    </a:cubicBezTo>
                    <a:cubicBezTo>
                      <a:pt x="177" y="25"/>
                      <a:pt x="165" y="23"/>
                      <a:pt x="161" y="25"/>
                    </a:cubicBezTo>
                    <a:cubicBezTo>
                      <a:pt x="156" y="30"/>
                      <a:pt x="156" y="46"/>
                      <a:pt x="151" y="44"/>
                    </a:cubicBezTo>
                    <a:cubicBezTo>
                      <a:pt x="149" y="44"/>
                      <a:pt x="137" y="46"/>
                      <a:pt x="128" y="49"/>
                    </a:cubicBezTo>
                    <a:cubicBezTo>
                      <a:pt x="119" y="51"/>
                      <a:pt x="114" y="46"/>
                      <a:pt x="109" y="35"/>
                    </a:cubicBezTo>
                    <a:cubicBezTo>
                      <a:pt x="105" y="25"/>
                      <a:pt x="100" y="28"/>
                      <a:pt x="102" y="18"/>
                    </a:cubicBezTo>
                    <a:cubicBezTo>
                      <a:pt x="102" y="11"/>
                      <a:pt x="98" y="2"/>
                      <a:pt x="98" y="2"/>
                    </a:cubicBezTo>
                    <a:cubicBezTo>
                      <a:pt x="98" y="2"/>
                      <a:pt x="35" y="0"/>
                      <a:pt x="28" y="2"/>
                    </a:cubicBezTo>
                    <a:cubicBezTo>
                      <a:pt x="26" y="2"/>
                      <a:pt x="21" y="4"/>
                      <a:pt x="16" y="9"/>
                    </a:cubicBezTo>
                    <a:cubicBezTo>
                      <a:pt x="21" y="23"/>
                      <a:pt x="33" y="46"/>
                      <a:pt x="35" y="53"/>
                    </a:cubicBezTo>
                    <a:cubicBezTo>
                      <a:pt x="37" y="58"/>
                      <a:pt x="33" y="65"/>
                      <a:pt x="33" y="74"/>
                    </a:cubicBezTo>
                    <a:cubicBezTo>
                      <a:pt x="33" y="86"/>
                      <a:pt x="44" y="107"/>
                      <a:pt x="44" y="119"/>
                    </a:cubicBezTo>
                    <a:cubicBezTo>
                      <a:pt x="47" y="133"/>
                      <a:pt x="37" y="142"/>
                      <a:pt x="30" y="151"/>
                    </a:cubicBezTo>
                    <a:cubicBezTo>
                      <a:pt x="23" y="158"/>
                      <a:pt x="14" y="179"/>
                      <a:pt x="14" y="191"/>
                    </a:cubicBezTo>
                    <a:cubicBezTo>
                      <a:pt x="14" y="203"/>
                      <a:pt x="2" y="217"/>
                      <a:pt x="5" y="221"/>
                    </a:cubicBezTo>
                    <a:cubicBezTo>
                      <a:pt x="5" y="226"/>
                      <a:pt x="2" y="245"/>
                      <a:pt x="0" y="249"/>
                    </a:cubicBezTo>
                    <a:lnTo>
                      <a:pt x="0" y="252"/>
                    </a:lnTo>
                    <a:lnTo>
                      <a:pt x="7" y="249"/>
                    </a:lnTo>
                    <a:cubicBezTo>
                      <a:pt x="7" y="249"/>
                      <a:pt x="9" y="245"/>
                      <a:pt x="14" y="24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5" name="Freeform 32">
                <a:extLst>
                  <a:ext uri="{FF2B5EF4-FFF2-40B4-BE49-F238E27FC236}">
                    <a16:creationId xmlns:a16="http://schemas.microsoft.com/office/drawing/2014/main" id="{FD3856A3-5ABB-70AC-A809-AD98C8EF68F6}"/>
                  </a:ext>
                </a:extLst>
              </p:cNvPr>
              <p:cNvSpPr>
                <a:spLocks/>
              </p:cNvSpPr>
              <p:nvPr/>
            </p:nvSpPr>
            <p:spPr bwMode="auto">
              <a:xfrm>
                <a:off x="3791" y="2437"/>
                <a:ext cx="149" cy="160"/>
              </a:xfrm>
              <a:custGeom>
                <a:avLst/>
                <a:gdLst>
                  <a:gd name="T0" fmla="*/ 14 w 249"/>
                  <a:gd name="T1" fmla="*/ 245 h 266"/>
                  <a:gd name="T2" fmla="*/ 14 w 249"/>
                  <a:gd name="T3" fmla="*/ 245 h 266"/>
                  <a:gd name="T4" fmla="*/ 23 w 249"/>
                  <a:gd name="T5" fmla="*/ 247 h 266"/>
                  <a:gd name="T6" fmla="*/ 44 w 249"/>
                  <a:gd name="T7" fmla="*/ 249 h 266"/>
                  <a:gd name="T8" fmla="*/ 63 w 249"/>
                  <a:gd name="T9" fmla="*/ 254 h 266"/>
                  <a:gd name="T10" fmla="*/ 137 w 249"/>
                  <a:gd name="T11" fmla="*/ 254 h 266"/>
                  <a:gd name="T12" fmla="*/ 144 w 249"/>
                  <a:gd name="T13" fmla="*/ 261 h 266"/>
                  <a:gd name="T14" fmla="*/ 191 w 249"/>
                  <a:gd name="T15" fmla="*/ 261 h 266"/>
                  <a:gd name="T16" fmla="*/ 223 w 249"/>
                  <a:gd name="T17" fmla="*/ 259 h 266"/>
                  <a:gd name="T18" fmla="*/ 230 w 249"/>
                  <a:gd name="T19" fmla="*/ 259 h 266"/>
                  <a:gd name="T20" fmla="*/ 205 w 249"/>
                  <a:gd name="T21" fmla="*/ 226 h 266"/>
                  <a:gd name="T22" fmla="*/ 207 w 249"/>
                  <a:gd name="T23" fmla="*/ 154 h 266"/>
                  <a:gd name="T24" fmla="*/ 240 w 249"/>
                  <a:gd name="T25" fmla="*/ 156 h 266"/>
                  <a:gd name="T26" fmla="*/ 244 w 249"/>
                  <a:gd name="T27" fmla="*/ 149 h 266"/>
                  <a:gd name="T28" fmla="*/ 249 w 249"/>
                  <a:gd name="T29" fmla="*/ 107 h 266"/>
                  <a:gd name="T30" fmla="*/ 244 w 249"/>
                  <a:gd name="T31" fmla="*/ 107 h 266"/>
                  <a:gd name="T32" fmla="*/ 226 w 249"/>
                  <a:gd name="T33" fmla="*/ 109 h 266"/>
                  <a:gd name="T34" fmla="*/ 214 w 249"/>
                  <a:gd name="T35" fmla="*/ 114 h 266"/>
                  <a:gd name="T36" fmla="*/ 214 w 249"/>
                  <a:gd name="T37" fmla="*/ 98 h 266"/>
                  <a:gd name="T38" fmla="*/ 202 w 249"/>
                  <a:gd name="T39" fmla="*/ 81 h 266"/>
                  <a:gd name="T40" fmla="*/ 205 w 249"/>
                  <a:gd name="T41" fmla="*/ 51 h 266"/>
                  <a:gd name="T42" fmla="*/ 202 w 249"/>
                  <a:gd name="T43" fmla="*/ 35 h 266"/>
                  <a:gd name="T44" fmla="*/ 188 w 249"/>
                  <a:gd name="T45" fmla="*/ 30 h 266"/>
                  <a:gd name="T46" fmla="*/ 177 w 249"/>
                  <a:gd name="T47" fmla="*/ 25 h 266"/>
                  <a:gd name="T48" fmla="*/ 161 w 249"/>
                  <a:gd name="T49" fmla="*/ 25 h 266"/>
                  <a:gd name="T50" fmla="*/ 151 w 249"/>
                  <a:gd name="T51" fmla="*/ 44 h 266"/>
                  <a:gd name="T52" fmla="*/ 128 w 249"/>
                  <a:gd name="T53" fmla="*/ 49 h 266"/>
                  <a:gd name="T54" fmla="*/ 109 w 249"/>
                  <a:gd name="T55" fmla="*/ 35 h 266"/>
                  <a:gd name="T56" fmla="*/ 102 w 249"/>
                  <a:gd name="T57" fmla="*/ 18 h 266"/>
                  <a:gd name="T58" fmla="*/ 98 w 249"/>
                  <a:gd name="T59" fmla="*/ 2 h 266"/>
                  <a:gd name="T60" fmla="*/ 28 w 249"/>
                  <a:gd name="T61" fmla="*/ 2 h 266"/>
                  <a:gd name="T62" fmla="*/ 16 w 249"/>
                  <a:gd name="T63" fmla="*/ 9 h 266"/>
                  <a:gd name="T64" fmla="*/ 35 w 249"/>
                  <a:gd name="T65" fmla="*/ 53 h 266"/>
                  <a:gd name="T66" fmla="*/ 33 w 249"/>
                  <a:gd name="T67" fmla="*/ 74 h 266"/>
                  <a:gd name="T68" fmla="*/ 44 w 249"/>
                  <a:gd name="T69" fmla="*/ 119 h 266"/>
                  <a:gd name="T70" fmla="*/ 30 w 249"/>
                  <a:gd name="T71" fmla="*/ 151 h 266"/>
                  <a:gd name="T72" fmla="*/ 14 w 249"/>
                  <a:gd name="T73" fmla="*/ 191 h 266"/>
                  <a:gd name="T74" fmla="*/ 5 w 249"/>
                  <a:gd name="T75" fmla="*/ 221 h 266"/>
                  <a:gd name="T76" fmla="*/ 0 w 249"/>
                  <a:gd name="T77" fmla="*/ 249 h 266"/>
                  <a:gd name="T78" fmla="*/ 0 w 249"/>
                  <a:gd name="T79" fmla="*/ 252 h 266"/>
                  <a:gd name="T80" fmla="*/ 7 w 249"/>
                  <a:gd name="T81" fmla="*/ 249 h 266"/>
                  <a:gd name="T82" fmla="*/ 14 w 249"/>
                  <a:gd name="T83" fmla="*/ 245 h 266"/>
                  <a:gd name="T84" fmla="*/ 14 w 249"/>
                  <a:gd name="T85" fmla="*/ 245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9" h="266">
                    <a:moveTo>
                      <a:pt x="14" y="245"/>
                    </a:moveTo>
                    <a:lnTo>
                      <a:pt x="14" y="245"/>
                    </a:lnTo>
                    <a:cubicBezTo>
                      <a:pt x="21" y="245"/>
                      <a:pt x="16" y="252"/>
                      <a:pt x="23" y="247"/>
                    </a:cubicBezTo>
                    <a:cubicBezTo>
                      <a:pt x="33" y="245"/>
                      <a:pt x="37" y="245"/>
                      <a:pt x="44" y="249"/>
                    </a:cubicBezTo>
                    <a:cubicBezTo>
                      <a:pt x="51" y="254"/>
                      <a:pt x="56" y="254"/>
                      <a:pt x="63" y="254"/>
                    </a:cubicBezTo>
                    <a:lnTo>
                      <a:pt x="137" y="254"/>
                    </a:lnTo>
                    <a:lnTo>
                      <a:pt x="144" y="261"/>
                    </a:lnTo>
                    <a:cubicBezTo>
                      <a:pt x="144" y="261"/>
                      <a:pt x="184" y="259"/>
                      <a:pt x="191" y="261"/>
                    </a:cubicBezTo>
                    <a:cubicBezTo>
                      <a:pt x="198" y="266"/>
                      <a:pt x="219" y="261"/>
                      <a:pt x="223" y="259"/>
                    </a:cubicBezTo>
                    <a:lnTo>
                      <a:pt x="230" y="259"/>
                    </a:lnTo>
                    <a:lnTo>
                      <a:pt x="205" y="226"/>
                    </a:lnTo>
                    <a:lnTo>
                      <a:pt x="207" y="154"/>
                    </a:lnTo>
                    <a:lnTo>
                      <a:pt x="240" y="156"/>
                    </a:lnTo>
                    <a:lnTo>
                      <a:pt x="244" y="149"/>
                    </a:lnTo>
                    <a:lnTo>
                      <a:pt x="249" y="107"/>
                    </a:lnTo>
                    <a:lnTo>
                      <a:pt x="244" y="107"/>
                    </a:lnTo>
                    <a:cubicBezTo>
                      <a:pt x="237" y="109"/>
                      <a:pt x="230" y="109"/>
                      <a:pt x="226" y="109"/>
                    </a:cubicBezTo>
                    <a:cubicBezTo>
                      <a:pt x="219" y="109"/>
                      <a:pt x="216" y="116"/>
                      <a:pt x="214" y="114"/>
                    </a:cubicBezTo>
                    <a:cubicBezTo>
                      <a:pt x="209" y="114"/>
                      <a:pt x="212" y="102"/>
                      <a:pt x="214" y="98"/>
                    </a:cubicBezTo>
                    <a:cubicBezTo>
                      <a:pt x="214" y="93"/>
                      <a:pt x="207" y="84"/>
                      <a:pt x="202" y="81"/>
                    </a:cubicBezTo>
                    <a:cubicBezTo>
                      <a:pt x="198" y="77"/>
                      <a:pt x="209" y="53"/>
                      <a:pt x="205" y="51"/>
                    </a:cubicBezTo>
                    <a:cubicBezTo>
                      <a:pt x="202" y="49"/>
                      <a:pt x="202" y="39"/>
                      <a:pt x="202" y="35"/>
                    </a:cubicBezTo>
                    <a:cubicBezTo>
                      <a:pt x="202" y="28"/>
                      <a:pt x="198" y="30"/>
                      <a:pt x="188" y="30"/>
                    </a:cubicBezTo>
                    <a:cubicBezTo>
                      <a:pt x="179" y="30"/>
                      <a:pt x="177" y="25"/>
                      <a:pt x="177" y="25"/>
                    </a:cubicBezTo>
                    <a:cubicBezTo>
                      <a:pt x="177" y="25"/>
                      <a:pt x="165" y="23"/>
                      <a:pt x="161" y="25"/>
                    </a:cubicBezTo>
                    <a:cubicBezTo>
                      <a:pt x="156" y="30"/>
                      <a:pt x="156" y="46"/>
                      <a:pt x="151" y="44"/>
                    </a:cubicBezTo>
                    <a:cubicBezTo>
                      <a:pt x="149" y="44"/>
                      <a:pt x="137" y="46"/>
                      <a:pt x="128" y="49"/>
                    </a:cubicBezTo>
                    <a:cubicBezTo>
                      <a:pt x="119" y="51"/>
                      <a:pt x="114" y="46"/>
                      <a:pt x="109" y="35"/>
                    </a:cubicBezTo>
                    <a:cubicBezTo>
                      <a:pt x="105" y="25"/>
                      <a:pt x="100" y="28"/>
                      <a:pt x="102" y="18"/>
                    </a:cubicBezTo>
                    <a:cubicBezTo>
                      <a:pt x="102" y="11"/>
                      <a:pt x="98" y="2"/>
                      <a:pt x="98" y="2"/>
                    </a:cubicBezTo>
                    <a:cubicBezTo>
                      <a:pt x="98" y="2"/>
                      <a:pt x="35" y="0"/>
                      <a:pt x="28" y="2"/>
                    </a:cubicBezTo>
                    <a:cubicBezTo>
                      <a:pt x="26" y="2"/>
                      <a:pt x="21" y="4"/>
                      <a:pt x="16" y="9"/>
                    </a:cubicBezTo>
                    <a:cubicBezTo>
                      <a:pt x="21" y="23"/>
                      <a:pt x="33" y="46"/>
                      <a:pt x="35" y="53"/>
                    </a:cubicBezTo>
                    <a:cubicBezTo>
                      <a:pt x="37" y="58"/>
                      <a:pt x="33" y="65"/>
                      <a:pt x="33" y="74"/>
                    </a:cubicBezTo>
                    <a:cubicBezTo>
                      <a:pt x="33" y="86"/>
                      <a:pt x="44" y="107"/>
                      <a:pt x="44" y="119"/>
                    </a:cubicBezTo>
                    <a:cubicBezTo>
                      <a:pt x="47" y="133"/>
                      <a:pt x="37" y="142"/>
                      <a:pt x="30" y="151"/>
                    </a:cubicBezTo>
                    <a:cubicBezTo>
                      <a:pt x="23" y="158"/>
                      <a:pt x="14" y="179"/>
                      <a:pt x="14" y="191"/>
                    </a:cubicBezTo>
                    <a:cubicBezTo>
                      <a:pt x="14" y="203"/>
                      <a:pt x="2" y="217"/>
                      <a:pt x="5" y="221"/>
                    </a:cubicBezTo>
                    <a:cubicBezTo>
                      <a:pt x="5" y="226"/>
                      <a:pt x="2" y="245"/>
                      <a:pt x="0" y="249"/>
                    </a:cubicBezTo>
                    <a:lnTo>
                      <a:pt x="0" y="252"/>
                    </a:lnTo>
                    <a:lnTo>
                      <a:pt x="7" y="249"/>
                    </a:lnTo>
                    <a:cubicBezTo>
                      <a:pt x="7" y="249"/>
                      <a:pt x="9" y="245"/>
                      <a:pt x="14" y="245"/>
                    </a:cubicBezTo>
                    <a:lnTo>
                      <a:pt x="14" y="24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6" name="Freeform 33">
                <a:extLst>
                  <a:ext uri="{FF2B5EF4-FFF2-40B4-BE49-F238E27FC236}">
                    <a16:creationId xmlns:a16="http://schemas.microsoft.com/office/drawing/2014/main" id="{574806B8-4355-653D-D24B-52725223E16D}"/>
                  </a:ext>
                </a:extLst>
              </p:cNvPr>
              <p:cNvSpPr>
                <a:spLocks/>
              </p:cNvSpPr>
              <p:nvPr/>
            </p:nvSpPr>
            <p:spPr bwMode="auto">
              <a:xfrm>
                <a:off x="3914" y="2468"/>
                <a:ext cx="148" cy="129"/>
              </a:xfrm>
              <a:custGeom>
                <a:avLst/>
                <a:gdLst>
                  <a:gd name="T0" fmla="*/ 188 w 246"/>
                  <a:gd name="T1" fmla="*/ 9 h 215"/>
                  <a:gd name="T2" fmla="*/ 188 w 246"/>
                  <a:gd name="T3" fmla="*/ 9 h 215"/>
                  <a:gd name="T4" fmla="*/ 174 w 246"/>
                  <a:gd name="T5" fmla="*/ 0 h 215"/>
                  <a:gd name="T6" fmla="*/ 149 w 246"/>
                  <a:gd name="T7" fmla="*/ 2 h 215"/>
                  <a:gd name="T8" fmla="*/ 142 w 246"/>
                  <a:gd name="T9" fmla="*/ 19 h 215"/>
                  <a:gd name="T10" fmla="*/ 139 w 246"/>
                  <a:gd name="T11" fmla="*/ 28 h 215"/>
                  <a:gd name="T12" fmla="*/ 139 w 246"/>
                  <a:gd name="T13" fmla="*/ 54 h 215"/>
                  <a:gd name="T14" fmla="*/ 135 w 246"/>
                  <a:gd name="T15" fmla="*/ 72 h 215"/>
                  <a:gd name="T16" fmla="*/ 149 w 246"/>
                  <a:gd name="T17" fmla="*/ 89 h 215"/>
                  <a:gd name="T18" fmla="*/ 163 w 246"/>
                  <a:gd name="T19" fmla="*/ 84 h 215"/>
                  <a:gd name="T20" fmla="*/ 165 w 246"/>
                  <a:gd name="T21" fmla="*/ 100 h 215"/>
                  <a:gd name="T22" fmla="*/ 160 w 246"/>
                  <a:gd name="T23" fmla="*/ 110 h 215"/>
                  <a:gd name="T24" fmla="*/ 146 w 246"/>
                  <a:gd name="T25" fmla="*/ 110 h 215"/>
                  <a:gd name="T26" fmla="*/ 137 w 246"/>
                  <a:gd name="T27" fmla="*/ 91 h 215"/>
                  <a:gd name="T28" fmla="*/ 121 w 246"/>
                  <a:gd name="T29" fmla="*/ 89 h 215"/>
                  <a:gd name="T30" fmla="*/ 109 w 246"/>
                  <a:gd name="T31" fmla="*/ 75 h 215"/>
                  <a:gd name="T32" fmla="*/ 102 w 246"/>
                  <a:gd name="T33" fmla="*/ 79 h 215"/>
                  <a:gd name="T34" fmla="*/ 93 w 246"/>
                  <a:gd name="T35" fmla="*/ 82 h 215"/>
                  <a:gd name="T36" fmla="*/ 74 w 246"/>
                  <a:gd name="T37" fmla="*/ 77 h 215"/>
                  <a:gd name="T38" fmla="*/ 69 w 246"/>
                  <a:gd name="T39" fmla="*/ 65 h 215"/>
                  <a:gd name="T40" fmla="*/ 56 w 246"/>
                  <a:gd name="T41" fmla="*/ 68 h 215"/>
                  <a:gd name="T42" fmla="*/ 51 w 246"/>
                  <a:gd name="T43" fmla="*/ 63 h 215"/>
                  <a:gd name="T44" fmla="*/ 44 w 246"/>
                  <a:gd name="T45" fmla="*/ 56 h 215"/>
                  <a:gd name="T46" fmla="*/ 39 w 246"/>
                  <a:gd name="T47" fmla="*/ 98 h 215"/>
                  <a:gd name="T48" fmla="*/ 35 w 246"/>
                  <a:gd name="T49" fmla="*/ 105 h 215"/>
                  <a:gd name="T50" fmla="*/ 2 w 246"/>
                  <a:gd name="T51" fmla="*/ 103 h 215"/>
                  <a:gd name="T52" fmla="*/ 0 w 246"/>
                  <a:gd name="T53" fmla="*/ 175 h 215"/>
                  <a:gd name="T54" fmla="*/ 25 w 246"/>
                  <a:gd name="T55" fmla="*/ 208 h 215"/>
                  <a:gd name="T56" fmla="*/ 65 w 246"/>
                  <a:gd name="T57" fmla="*/ 205 h 215"/>
                  <a:gd name="T58" fmla="*/ 65 w 246"/>
                  <a:gd name="T59" fmla="*/ 210 h 215"/>
                  <a:gd name="T60" fmla="*/ 76 w 246"/>
                  <a:gd name="T61" fmla="*/ 210 h 215"/>
                  <a:gd name="T62" fmla="*/ 104 w 246"/>
                  <a:gd name="T63" fmla="*/ 212 h 215"/>
                  <a:gd name="T64" fmla="*/ 125 w 246"/>
                  <a:gd name="T65" fmla="*/ 189 h 215"/>
                  <a:gd name="T66" fmla="*/ 144 w 246"/>
                  <a:gd name="T67" fmla="*/ 175 h 215"/>
                  <a:gd name="T68" fmla="*/ 156 w 246"/>
                  <a:gd name="T69" fmla="*/ 163 h 215"/>
                  <a:gd name="T70" fmla="*/ 174 w 246"/>
                  <a:gd name="T71" fmla="*/ 163 h 215"/>
                  <a:gd name="T72" fmla="*/ 177 w 246"/>
                  <a:gd name="T73" fmla="*/ 163 h 215"/>
                  <a:gd name="T74" fmla="*/ 172 w 246"/>
                  <a:gd name="T75" fmla="*/ 147 h 215"/>
                  <a:gd name="T76" fmla="*/ 230 w 246"/>
                  <a:gd name="T77" fmla="*/ 126 h 215"/>
                  <a:gd name="T78" fmla="*/ 228 w 246"/>
                  <a:gd name="T79" fmla="*/ 117 h 215"/>
                  <a:gd name="T80" fmla="*/ 230 w 246"/>
                  <a:gd name="T81" fmla="*/ 96 h 215"/>
                  <a:gd name="T82" fmla="*/ 239 w 246"/>
                  <a:gd name="T83" fmla="*/ 91 h 215"/>
                  <a:gd name="T84" fmla="*/ 237 w 246"/>
                  <a:gd name="T85" fmla="*/ 56 h 215"/>
                  <a:gd name="T86" fmla="*/ 246 w 246"/>
                  <a:gd name="T87" fmla="*/ 51 h 215"/>
                  <a:gd name="T88" fmla="*/ 235 w 246"/>
                  <a:gd name="T89" fmla="*/ 28 h 215"/>
                  <a:gd name="T90" fmla="*/ 209 w 246"/>
                  <a:gd name="T91" fmla="*/ 16 h 215"/>
                  <a:gd name="T92" fmla="*/ 188 w 246"/>
                  <a:gd name="T93" fmla="*/ 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6" h="215">
                    <a:moveTo>
                      <a:pt x="188" y="9"/>
                    </a:moveTo>
                    <a:lnTo>
                      <a:pt x="188" y="9"/>
                    </a:lnTo>
                    <a:cubicBezTo>
                      <a:pt x="186" y="9"/>
                      <a:pt x="179" y="5"/>
                      <a:pt x="174" y="0"/>
                    </a:cubicBezTo>
                    <a:cubicBezTo>
                      <a:pt x="170" y="5"/>
                      <a:pt x="156" y="2"/>
                      <a:pt x="149" y="2"/>
                    </a:cubicBezTo>
                    <a:cubicBezTo>
                      <a:pt x="139" y="2"/>
                      <a:pt x="146" y="14"/>
                      <a:pt x="142" y="19"/>
                    </a:cubicBezTo>
                    <a:cubicBezTo>
                      <a:pt x="137" y="21"/>
                      <a:pt x="135" y="28"/>
                      <a:pt x="139" y="28"/>
                    </a:cubicBezTo>
                    <a:cubicBezTo>
                      <a:pt x="144" y="30"/>
                      <a:pt x="139" y="47"/>
                      <a:pt x="139" y="54"/>
                    </a:cubicBezTo>
                    <a:cubicBezTo>
                      <a:pt x="139" y="58"/>
                      <a:pt x="130" y="70"/>
                      <a:pt x="135" y="72"/>
                    </a:cubicBezTo>
                    <a:cubicBezTo>
                      <a:pt x="137" y="75"/>
                      <a:pt x="142" y="89"/>
                      <a:pt x="149" y="89"/>
                    </a:cubicBezTo>
                    <a:cubicBezTo>
                      <a:pt x="156" y="91"/>
                      <a:pt x="160" y="84"/>
                      <a:pt x="163" y="84"/>
                    </a:cubicBezTo>
                    <a:cubicBezTo>
                      <a:pt x="165" y="84"/>
                      <a:pt x="165" y="93"/>
                      <a:pt x="165" y="100"/>
                    </a:cubicBezTo>
                    <a:cubicBezTo>
                      <a:pt x="165" y="107"/>
                      <a:pt x="160" y="110"/>
                      <a:pt x="160" y="110"/>
                    </a:cubicBezTo>
                    <a:cubicBezTo>
                      <a:pt x="160" y="110"/>
                      <a:pt x="151" y="112"/>
                      <a:pt x="146" y="110"/>
                    </a:cubicBezTo>
                    <a:cubicBezTo>
                      <a:pt x="142" y="105"/>
                      <a:pt x="137" y="96"/>
                      <a:pt x="137" y="91"/>
                    </a:cubicBezTo>
                    <a:cubicBezTo>
                      <a:pt x="137" y="89"/>
                      <a:pt x="125" y="89"/>
                      <a:pt x="121" y="89"/>
                    </a:cubicBezTo>
                    <a:cubicBezTo>
                      <a:pt x="116" y="89"/>
                      <a:pt x="111" y="79"/>
                      <a:pt x="109" y="75"/>
                    </a:cubicBezTo>
                    <a:cubicBezTo>
                      <a:pt x="109" y="72"/>
                      <a:pt x="102" y="77"/>
                      <a:pt x="102" y="79"/>
                    </a:cubicBezTo>
                    <a:cubicBezTo>
                      <a:pt x="102" y="82"/>
                      <a:pt x="97" y="82"/>
                      <a:pt x="93" y="82"/>
                    </a:cubicBezTo>
                    <a:cubicBezTo>
                      <a:pt x="88" y="82"/>
                      <a:pt x="79" y="75"/>
                      <a:pt x="74" y="77"/>
                    </a:cubicBezTo>
                    <a:cubicBezTo>
                      <a:pt x="72" y="77"/>
                      <a:pt x="67" y="70"/>
                      <a:pt x="69" y="65"/>
                    </a:cubicBezTo>
                    <a:cubicBezTo>
                      <a:pt x="69" y="63"/>
                      <a:pt x="60" y="65"/>
                      <a:pt x="56" y="68"/>
                    </a:cubicBezTo>
                    <a:cubicBezTo>
                      <a:pt x="51" y="68"/>
                      <a:pt x="51" y="63"/>
                      <a:pt x="51" y="63"/>
                    </a:cubicBezTo>
                    <a:cubicBezTo>
                      <a:pt x="51" y="63"/>
                      <a:pt x="49" y="58"/>
                      <a:pt x="44" y="56"/>
                    </a:cubicBezTo>
                    <a:lnTo>
                      <a:pt x="39" y="98"/>
                    </a:lnTo>
                    <a:lnTo>
                      <a:pt x="35" y="105"/>
                    </a:lnTo>
                    <a:lnTo>
                      <a:pt x="2" y="103"/>
                    </a:lnTo>
                    <a:lnTo>
                      <a:pt x="0" y="175"/>
                    </a:lnTo>
                    <a:lnTo>
                      <a:pt x="25" y="208"/>
                    </a:lnTo>
                    <a:cubicBezTo>
                      <a:pt x="37" y="205"/>
                      <a:pt x="65" y="201"/>
                      <a:pt x="65" y="205"/>
                    </a:cubicBezTo>
                    <a:lnTo>
                      <a:pt x="65" y="210"/>
                    </a:lnTo>
                    <a:cubicBezTo>
                      <a:pt x="69" y="210"/>
                      <a:pt x="74" y="208"/>
                      <a:pt x="76" y="210"/>
                    </a:cubicBezTo>
                    <a:cubicBezTo>
                      <a:pt x="81" y="210"/>
                      <a:pt x="97" y="215"/>
                      <a:pt x="104" y="212"/>
                    </a:cubicBezTo>
                    <a:cubicBezTo>
                      <a:pt x="109" y="210"/>
                      <a:pt x="116" y="191"/>
                      <a:pt x="125" y="189"/>
                    </a:cubicBezTo>
                    <a:cubicBezTo>
                      <a:pt x="132" y="187"/>
                      <a:pt x="144" y="177"/>
                      <a:pt x="144" y="175"/>
                    </a:cubicBezTo>
                    <a:cubicBezTo>
                      <a:pt x="144" y="170"/>
                      <a:pt x="144" y="166"/>
                      <a:pt x="156" y="163"/>
                    </a:cubicBezTo>
                    <a:lnTo>
                      <a:pt x="174" y="163"/>
                    </a:lnTo>
                    <a:lnTo>
                      <a:pt x="177" y="163"/>
                    </a:lnTo>
                    <a:lnTo>
                      <a:pt x="172" y="147"/>
                    </a:lnTo>
                    <a:cubicBezTo>
                      <a:pt x="172" y="147"/>
                      <a:pt x="228" y="126"/>
                      <a:pt x="230" y="126"/>
                    </a:cubicBezTo>
                    <a:cubicBezTo>
                      <a:pt x="228" y="121"/>
                      <a:pt x="225" y="117"/>
                      <a:pt x="228" y="117"/>
                    </a:cubicBezTo>
                    <a:cubicBezTo>
                      <a:pt x="230" y="114"/>
                      <a:pt x="230" y="100"/>
                      <a:pt x="230" y="96"/>
                    </a:cubicBezTo>
                    <a:cubicBezTo>
                      <a:pt x="230" y="91"/>
                      <a:pt x="244" y="96"/>
                      <a:pt x="239" y="91"/>
                    </a:cubicBezTo>
                    <a:cubicBezTo>
                      <a:pt x="235" y="86"/>
                      <a:pt x="235" y="61"/>
                      <a:pt x="237" y="56"/>
                    </a:cubicBezTo>
                    <a:cubicBezTo>
                      <a:pt x="239" y="49"/>
                      <a:pt x="246" y="56"/>
                      <a:pt x="246" y="51"/>
                    </a:cubicBezTo>
                    <a:cubicBezTo>
                      <a:pt x="246" y="47"/>
                      <a:pt x="239" y="33"/>
                      <a:pt x="235" y="28"/>
                    </a:cubicBezTo>
                    <a:cubicBezTo>
                      <a:pt x="232" y="26"/>
                      <a:pt x="214" y="16"/>
                      <a:pt x="209" y="16"/>
                    </a:cubicBezTo>
                    <a:cubicBezTo>
                      <a:pt x="202" y="14"/>
                      <a:pt x="195" y="9"/>
                      <a:pt x="188"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7" name="Freeform 34">
                <a:extLst>
                  <a:ext uri="{FF2B5EF4-FFF2-40B4-BE49-F238E27FC236}">
                    <a16:creationId xmlns:a16="http://schemas.microsoft.com/office/drawing/2014/main" id="{259B329A-06F5-BEA4-1ECA-7E27F631FA57}"/>
                  </a:ext>
                </a:extLst>
              </p:cNvPr>
              <p:cNvSpPr>
                <a:spLocks/>
              </p:cNvSpPr>
              <p:nvPr/>
            </p:nvSpPr>
            <p:spPr bwMode="auto">
              <a:xfrm>
                <a:off x="3914" y="2468"/>
                <a:ext cx="148" cy="129"/>
              </a:xfrm>
              <a:custGeom>
                <a:avLst/>
                <a:gdLst>
                  <a:gd name="T0" fmla="*/ 188 w 246"/>
                  <a:gd name="T1" fmla="*/ 9 h 215"/>
                  <a:gd name="T2" fmla="*/ 188 w 246"/>
                  <a:gd name="T3" fmla="*/ 9 h 215"/>
                  <a:gd name="T4" fmla="*/ 174 w 246"/>
                  <a:gd name="T5" fmla="*/ 0 h 215"/>
                  <a:gd name="T6" fmla="*/ 149 w 246"/>
                  <a:gd name="T7" fmla="*/ 2 h 215"/>
                  <a:gd name="T8" fmla="*/ 142 w 246"/>
                  <a:gd name="T9" fmla="*/ 19 h 215"/>
                  <a:gd name="T10" fmla="*/ 139 w 246"/>
                  <a:gd name="T11" fmla="*/ 28 h 215"/>
                  <a:gd name="T12" fmla="*/ 139 w 246"/>
                  <a:gd name="T13" fmla="*/ 54 h 215"/>
                  <a:gd name="T14" fmla="*/ 135 w 246"/>
                  <a:gd name="T15" fmla="*/ 72 h 215"/>
                  <a:gd name="T16" fmla="*/ 149 w 246"/>
                  <a:gd name="T17" fmla="*/ 89 h 215"/>
                  <a:gd name="T18" fmla="*/ 163 w 246"/>
                  <a:gd name="T19" fmla="*/ 84 h 215"/>
                  <a:gd name="T20" fmla="*/ 165 w 246"/>
                  <a:gd name="T21" fmla="*/ 100 h 215"/>
                  <a:gd name="T22" fmla="*/ 160 w 246"/>
                  <a:gd name="T23" fmla="*/ 110 h 215"/>
                  <a:gd name="T24" fmla="*/ 146 w 246"/>
                  <a:gd name="T25" fmla="*/ 110 h 215"/>
                  <a:gd name="T26" fmla="*/ 137 w 246"/>
                  <a:gd name="T27" fmla="*/ 91 h 215"/>
                  <a:gd name="T28" fmla="*/ 121 w 246"/>
                  <a:gd name="T29" fmla="*/ 89 h 215"/>
                  <a:gd name="T30" fmla="*/ 109 w 246"/>
                  <a:gd name="T31" fmla="*/ 75 h 215"/>
                  <a:gd name="T32" fmla="*/ 102 w 246"/>
                  <a:gd name="T33" fmla="*/ 79 h 215"/>
                  <a:gd name="T34" fmla="*/ 93 w 246"/>
                  <a:gd name="T35" fmla="*/ 82 h 215"/>
                  <a:gd name="T36" fmla="*/ 74 w 246"/>
                  <a:gd name="T37" fmla="*/ 77 h 215"/>
                  <a:gd name="T38" fmla="*/ 69 w 246"/>
                  <a:gd name="T39" fmla="*/ 65 h 215"/>
                  <a:gd name="T40" fmla="*/ 56 w 246"/>
                  <a:gd name="T41" fmla="*/ 68 h 215"/>
                  <a:gd name="T42" fmla="*/ 51 w 246"/>
                  <a:gd name="T43" fmla="*/ 63 h 215"/>
                  <a:gd name="T44" fmla="*/ 44 w 246"/>
                  <a:gd name="T45" fmla="*/ 56 h 215"/>
                  <a:gd name="T46" fmla="*/ 39 w 246"/>
                  <a:gd name="T47" fmla="*/ 98 h 215"/>
                  <a:gd name="T48" fmla="*/ 35 w 246"/>
                  <a:gd name="T49" fmla="*/ 105 h 215"/>
                  <a:gd name="T50" fmla="*/ 2 w 246"/>
                  <a:gd name="T51" fmla="*/ 103 h 215"/>
                  <a:gd name="T52" fmla="*/ 0 w 246"/>
                  <a:gd name="T53" fmla="*/ 175 h 215"/>
                  <a:gd name="T54" fmla="*/ 25 w 246"/>
                  <a:gd name="T55" fmla="*/ 208 h 215"/>
                  <a:gd name="T56" fmla="*/ 65 w 246"/>
                  <a:gd name="T57" fmla="*/ 205 h 215"/>
                  <a:gd name="T58" fmla="*/ 65 w 246"/>
                  <a:gd name="T59" fmla="*/ 210 h 215"/>
                  <a:gd name="T60" fmla="*/ 76 w 246"/>
                  <a:gd name="T61" fmla="*/ 210 h 215"/>
                  <a:gd name="T62" fmla="*/ 104 w 246"/>
                  <a:gd name="T63" fmla="*/ 212 h 215"/>
                  <a:gd name="T64" fmla="*/ 125 w 246"/>
                  <a:gd name="T65" fmla="*/ 189 h 215"/>
                  <a:gd name="T66" fmla="*/ 144 w 246"/>
                  <a:gd name="T67" fmla="*/ 175 h 215"/>
                  <a:gd name="T68" fmla="*/ 156 w 246"/>
                  <a:gd name="T69" fmla="*/ 163 h 215"/>
                  <a:gd name="T70" fmla="*/ 174 w 246"/>
                  <a:gd name="T71" fmla="*/ 163 h 215"/>
                  <a:gd name="T72" fmla="*/ 177 w 246"/>
                  <a:gd name="T73" fmla="*/ 163 h 215"/>
                  <a:gd name="T74" fmla="*/ 172 w 246"/>
                  <a:gd name="T75" fmla="*/ 147 h 215"/>
                  <a:gd name="T76" fmla="*/ 230 w 246"/>
                  <a:gd name="T77" fmla="*/ 126 h 215"/>
                  <a:gd name="T78" fmla="*/ 228 w 246"/>
                  <a:gd name="T79" fmla="*/ 117 h 215"/>
                  <a:gd name="T80" fmla="*/ 230 w 246"/>
                  <a:gd name="T81" fmla="*/ 96 h 215"/>
                  <a:gd name="T82" fmla="*/ 239 w 246"/>
                  <a:gd name="T83" fmla="*/ 91 h 215"/>
                  <a:gd name="T84" fmla="*/ 237 w 246"/>
                  <a:gd name="T85" fmla="*/ 56 h 215"/>
                  <a:gd name="T86" fmla="*/ 246 w 246"/>
                  <a:gd name="T87" fmla="*/ 51 h 215"/>
                  <a:gd name="T88" fmla="*/ 235 w 246"/>
                  <a:gd name="T89" fmla="*/ 28 h 215"/>
                  <a:gd name="T90" fmla="*/ 209 w 246"/>
                  <a:gd name="T91" fmla="*/ 16 h 215"/>
                  <a:gd name="T92" fmla="*/ 188 w 246"/>
                  <a:gd name="T93" fmla="*/ 9 h 215"/>
                  <a:gd name="T94" fmla="*/ 188 w 246"/>
                  <a:gd name="T95" fmla="*/ 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6" h="215">
                    <a:moveTo>
                      <a:pt x="188" y="9"/>
                    </a:moveTo>
                    <a:lnTo>
                      <a:pt x="188" y="9"/>
                    </a:lnTo>
                    <a:cubicBezTo>
                      <a:pt x="186" y="9"/>
                      <a:pt x="179" y="5"/>
                      <a:pt x="174" y="0"/>
                    </a:cubicBezTo>
                    <a:cubicBezTo>
                      <a:pt x="170" y="5"/>
                      <a:pt x="156" y="2"/>
                      <a:pt x="149" y="2"/>
                    </a:cubicBezTo>
                    <a:cubicBezTo>
                      <a:pt x="139" y="2"/>
                      <a:pt x="146" y="14"/>
                      <a:pt x="142" y="19"/>
                    </a:cubicBezTo>
                    <a:cubicBezTo>
                      <a:pt x="137" y="21"/>
                      <a:pt x="135" y="28"/>
                      <a:pt x="139" y="28"/>
                    </a:cubicBezTo>
                    <a:cubicBezTo>
                      <a:pt x="144" y="30"/>
                      <a:pt x="139" y="47"/>
                      <a:pt x="139" y="54"/>
                    </a:cubicBezTo>
                    <a:cubicBezTo>
                      <a:pt x="139" y="58"/>
                      <a:pt x="130" y="70"/>
                      <a:pt x="135" y="72"/>
                    </a:cubicBezTo>
                    <a:cubicBezTo>
                      <a:pt x="137" y="75"/>
                      <a:pt x="142" y="89"/>
                      <a:pt x="149" y="89"/>
                    </a:cubicBezTo>
                    <a:cubicBezTo>
                      <a:pt x="156" y="91"/>
                      <a:pt x="160" y="84"/>
                      <a:pt x="163" y="84"/>
                    </a:cubicBezTo>
                    <a:cubicBezTo>
                      <a:pt x="165" y="84"/>
                      <a:pt x="165" y="93"/>
                      <a:pt x="165" y="100"/>
                    </a:cubicBezTo>
                    <a:cubicBezTo>
                      <a:pt x="165" y="107"/>
                      <a:pt x="160" y="110"/>
                      <a:pt x="160" y="110"/>
                    </a:cubicBezTo>
                    <a:cubicBezTo>
                      <a:pt x="160" y="110"/>
                      <a:pt x="151" y="112"/>
                      <a:pt x="146" y="110"/>
                    </a:cubicBezTo>
                    <a:cubicBezTo>
                      <a:pt x="142" y="105"/>
                      <a:pt x="137" y="96"/>
                      <a:pt x="137" y="91"/>
                    </a:cubicBezTo>
                    <a:cubicBezTo>
                      <a:pt x="137" y="89"/>
                      <a:pt x="125" y="89"/>
                      <a:pt x="121" y="89"/>
                    </a:cubicBezTo>
                    <a:cubicBezTo>
                      <a:pt x="116" y="89"/>
                      <a:pt x="111" y="79"/>
                      <a:pt x="109" y="75"/>
                    </a:cubicBezTo>
                    <a:cubicBezTo>
                      <a:pt x="109" y="72"/>
                      <a:pt x="102" y="77"/>
                      <a:pt x="102" y="79"/>
                    </a:cubicBezTo>
                    <a:cubicBezTo>
                      <a:pt x="102" y="82"/>
                      <a:pt x="97" y="82"/>
                      <a:pt x="93" y="82"/>
                    </a:cubicBezTo>
                    <a:cubicBezTo>
                      <a:pt x="88" y="82"/>
                      <a:pt x="79" y="75"/>
                      <a:pt x="74" y="77"/>
                    </a:cubicBezTo>
                    <a:cubicBezTo>
                      <a:pt x="72" y="77"/>
                      <a:pt x="67" y="70"/>
                      <a:pt x="69" y="65"/>
                    </a:cubicBezTo>
                    <a:cubicBezTo>
                      <a:pt x="69" y="63"/>
                      <a:pt x="60" y="65"/>
                      <a:pt x="56" y="68"/>
                    </a:cubicBezTo>
                    <a:cubicBezTo>
                      <a:pt x="51" y="68"/>
                      <a:pt x="51" y="63"/>
                      <a:pt x="51" y="63"/>
                    </a:cubicBezTo>
                    <a:cubicBezTo>
                      <a:pt x="51" y="63"/>
                      <a:pt x="49" y="58"/>
                      <a:pt x="44" y="56"/>
                    </a:cubicBezTo>
                    <a:lnTo>
                      <a:pt x="39" y="98"/>
                    </a:lnTo>
                    <a:lnTo>
                      <a:pt x="35" y="105"/>
                    </a:lnTo>
                    <a:lnTo>
                      <a:pt x="2" y="103"/>
                    </a:lnTo>
                    <a:lnTo>
                      <a:pt x="0" y="175"/>
                    </a:lnTo>
                    <a:lnTo>
                      <a:pt x="25" y="208"/>
                    </a:lnTo>
                    <a:cubicBezTo>
                      <a:pt x="37" y="205"/>
                      <a:pt x="65" y="201"/>
                      <a:pt x="65" y="205"/>
                    </a:cubicBezTo>
                    <a:lnTo>
                      <a:pt x="65" y="210"/>
                    </a:lnTo>
                    <a:cubicBezTo>
                      <a:pt x="69" y="210"/>
                      <a:pt x="74" y="208"/>
                      <a:pt x="76" y="210"/>
                    </a:cubicBezTo>
                    <a:cubicBezTo>
                      <a:pt x="81" y="210"/>
                      <a:pt x="97" y="215"/>
                      <a:pt x="104" y="212"/>
                    </a:cubicBezTo>
                    <a:cubicBezTo>
                      <a:pt x="109" y="210"/>
                      <a:pt x="116" y="191"/>
                      <a:pt x="125" y="189"/>
                    </a:cubicBezTo>
                    <a:cubicBezTo>
                      <a:pt x="132" y="187"/>
                      <a:pt x="144" y="177"/>
                      <a:pt x="144" y="175"/>
                    </a:cubicBezTo>
                    <a:cubicBezTo>
                      <a:pt x="144" y="170"/>
                      <a:pt x="144" y="166"/>
                      <a:pt x="156" y="163"/>
                    </a:cubicBezTo>
                    <a:lnTo>
                      <a:pt x="174" y="163"/>
                    </a:lnTo>
                    <a:lnTo>
                      <a:pt x="177" y="163"/>
                    </a:lnTo>
                    <a:lnTo>
                      <a:pt x="172" y="147"/>
                    </a:lnTo>
                    <a:cubicBezTo>
                      <a:pt x="172" y="147"/>
                      <a:pt x="228" y="126"/>
                      <a:pt x="230" y="126"/>
                    </a:cubicBezTo>
                    <a:cubicBezTo>
                      <a:pt x="228" y="121"/>
                      <a:pt x="225" y="117"/>
                      <a:pt x="228" y="117"/>
                    </a:cubicBezTo>
                    <a:cubicBezTo>
                      <a:pt x="230" y="114"/>
                      <a:pt x="230" y="100"/>
                      <a:pt x="230" y="96"/>
                    </a:cubicBezTo>
                    <a:cubicBezTo>
                      <a:pt x="230" y="91"/>
                      <a:pt x="244" y="96"/>
                      <a:pt x="239" y="91"/>
                    </a:cubicBezTo>
                    <a:cubicBezTo>
                      <a:pt x="235" y="86"/>
                      <a:pt x="235" y="61"/>
                      <a:pt x="237" y="56"/>
                    </a:cubicBezTo>
                    <a:cubicBezTo>
                      <a:pt x="239" y="49"/>
                      <a:pt x="246" y="56"/>
                      <a:pt x="246" y="51"/>
                    </a:cubicBezTo>
                    <a:cubicBezTo>
                      <a:pt x="246" y="47"/>
                      <a:pt x="239" y="33"/>
                      <a:pt x="235" y="28"/>
                    </a:cubicBezTo>
                    <a:cubicBezTo>
                      <a:pt x="232" y="26"/>
                      <a:pt x="214" y="16"/>
                      <a:pt x="209" y="16"/>
                    </a:cubicBezTo>
                    <a:cubicBezTo>
                      <a:pt x="202" y="14"/>
                      <a:pt x="195" y="9"/>
                      <a:pt x="188" y="9"/>
                    </a:cubicBezTo>
                    <a:lnTo>
                      <a:pt x="188"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8" name="Freeform 35">
                <a:extLst>
                  <a:ext uri="{FF2B5EF4-FFF2-40B4-BE49-F238E27FC236}">
                    <a16:creationId xmlns:a16="http://schemas.microsoft.com/office/drawing/2014/main" id="{05B8A90F-5228-C80B-0D7D-7B3F9E779573}"/>
                  </a:ext>
                </a:extLst>
              </p:cNvPr>
              <p:cNvSpPr>
                <a:spLocks/>
              </p:cNvSpPr>
              <p:nvPr/>
            </p:nvSpPr>
            <p:spPr bwMode="auto">
              <a:xfrm>
                <a:off x="3914" y="2468"/>
                <a:ext cx="148" cy="129"/>
              </a:xfrm>
              <a:custGeom>
                <a:avLst/>
                <a:gdLst>
                  <a:gd name="T0" fmla="*/ 188 w 246"/>
                  <a:gd name="T1" fmla="*/ 9 h 215"/>
                  <a:gd name="T2" fmla="*/ 188 w 246"/>
                  <a:gd name="T3" fmla="*/ 9 h 215"/>
                  <a:gd name="T4" fmla="*/ 174 w 246"/>
                  <a:gd name="T5" fmla="*/ 0 h 215"/>
                  <a:gd name="T6" fmla="*/ 149 w 246"/>
                  <a:gd name="T7" fmla="*/ 2 h 215"/>
                  <a:gd name="T8" fmla="*/ 142 w 246"/>
                  <a:gd name="T9" fmla="*/ 19 h 215"/>
                  <a:gd name="T10" fmla="*/ 139 w 246"/>
                  <a:gd name="T11" fmla="*/ 28 h 215"/>
                  <a:gd name="T12" fmla="*/ 139 w 246"/>
                  <a:gd name="T13" fmla="*/ 54 h 215"/>
                  <a:gd name="T14" fmla="*/ 135 w 246"/>
                  <a:gd name="T15" fmla="*/ 72 h 215"/>
                  <a:gd name="T16" fmla="*/ 149 w 246"/>
                  <a:gd name="T17" fmla="*/ 89 h 215"/>
                  <a:gd name="T18" fmla="*/ 163 w 246"/>
                  <a:gd name="T19" fmla="*/ 84 h 215"/>
                  <a:gd name="T20" fmla="*/ 165 w 246"/>
                  <a:gd name="T21" fmla="*/ 100 h 215"/>
                  <a:gd name="T22" fmla="*/ 160 w 246"/>
                  <a:gd name="T23" fmla="*/ 110 h 215"/>
                  <a:gd name="T24" fmla="*/ 146 w 246"/>
                  <a:gd name="T25" fmla="*/ 110 h 215"/>
                  <a:gd name="T26" fmla="*/ 137 w 246"/>
                  <a:gd name="T27" fmla="*/ 91 h 215"/>
                  <a:gd name="T28" fmla="*/ 121 w 246"/>
                  <a:gd name="T29" fmla="*/ 89 h 215"/>
                  <a:gd name="T30" fmla="*/ 109 w 246"/>
                  <a:gd name="T31" fmla="*/ 75 h 215"/>
                  <a:gd name="T32" fmla="*/ 102 w 246"/>
                  <a:gd name="T33" fmla="*/ 79 h 215"/>
                  <a:gd name="T34" fmla="*/ 93 w 246"/>
                  <a:gd name="T35" fmla="*/ 82 h 215"/>
                  <a:gd name="T36" fmla="*/ 74 w 246"/>
                  <a:gd name="T37" fmla="*/ 77 h 215"/>
                  <a:gd name="T38" fmla="*/ 69 w 246"/>
                  <a:gd name="T39" fmla="*/ 65 h 215"/>
                  <a:gd name="T40" fmla="*/ 56 w 246"/>
                  <a:gd name="T41" fmla="*/ 68 h 215"/>
                  <a:gd name="T42" fmla="*/ 51 w 246"/>
                  <a:gd name="T43" fmla="*/ 63 h 215"/>
                  <a:gd name="T44" fmla="*/ 44 w 246"/>
                  <a:gd name="T45" fmla="*/ 56 h 215"/>
                  <a:gd name="T46" fmla="*/ 39 w 246"/>
                  <a:gd name="T47" fmla="*/ 98 h 215"/>
                  <a:gd name="T48" fmla="*/ 35 w 246"/>
                  <a:gd name="T49" fmla="*/ 105 h 215"/>
                  <a:gd name="T50" fmla="*/ 2 w 246"/>
                  <a:gd name="T51" fmla="*/ 103 h 215"/>
                  <a:gd name="T52" fmla="*/ 0 w 246"/>
                  <a:gd name="T53" fmla="*/ 175 h 215"/>
                  <a:gd name="T54" fmla="*/ 25 w 246"/>
                  <a:gd name="T55" fmla="*/ 208 h 215"/>
                  <a:gd name="T56" fmla="*/ 65 w 246"/>
                  <a:gd name="T57" fmla="*/ 205 h 215"/>
                  <a:gd name="T58" fmla="*/ 65 w 246"/>
                  <a:gd name="T59" fmla="*/ 210 h 215"/>
                  <a:gd name="T60" fmla="*/ 76 w 246"/>
                  <a:gd name="T61" fmla="*/ 210 h 215"/>
                  <a:gd name="T62" fmla="*/ 104 w 246"/>
                  <a:gd name="T63" fmla="*/ 212 h 215"/>
                  <a:gd name="T64" fmla="*/ 125 w 246"/>
                  <a:gd name="T65" fmla="*/ 189 h 215"/>
                  <a:gd name="T66" fmla="*/ 144 w 246"/>
                  <a:gd name="T67" fmla="*/ 175 h 215"/>
                  <a:gd name="T68" fmla="*/ 156 w 246"/>
                  <a:gd name="T69" fmla="*/ 163 h 215"/>
                  <a:gd name="T70" fmla="*/ 174 w 246"/>
                  <a:gd name="T71" fmla="*/ 163 h 215"/>
                  <a:gd name="T72" fmla="*/ 177 w 246"/>
                  <a:gd name="T73" fmla="*/ 163 h 215"/>
                  <a:gd name="T74" fmla="*/ 172 w 246"/>
                  <a:gd name="T75" fmla="*/ 147 h 215"/>
                  <a:gd name="T76" fmla="*/ 230 w 246"/>
                  <a:gd name="T77" fmla="*/ 126 h 215"/>
                  <a:gd name="T78" fmla="*/ 228 w 246"/>
                  <a:gd name="T79" fmla="*/ 117 h 215"/>
                  <a:gd name="T80" fmla="*/ 230 w 246"/>
                  <a:gd name="T81" fmla="*/ 96 h 215"/>
                  <a:gd name="T82" fmla="*/ 239 w 246"/>
                  <a:gd name="T83" fmla="*/ 91 h 215"/>
                  <a:gd name="T84" fmla="*/ 237 w 246"/>
                  <a:gd name="T85" fmla="*/ 56 h 215"/>
                  <a:gd name="T86" fmla="*/ 246 w 246"/>
                  <a:gd name="T87" fmla="*/ 51 h 215"/>
                  <a:gd name="T88" fmla="*/ 235 w 246"/>
                  <a:gd name="T89" fmla="*/ 28 h 215"/>
                  <a:gd name="T90" fmla="*/ 209 w 246"/>
                  <a:gd name="T91" fmla="*/ 16 h 215"/>
                  <a:gd name="T92" fmla="*/ 188 w 246"/>
                  <a:gd name="T93" fmla="*/ 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6" h="215">
                    <a:moveTo>
                      <a:pt x="188" y="9"/>
                    </a:moveTo>
                    <a:lnTo>
                      <a:pt x="188" y="9"/>
                    </a:lnTo>
                    <a:cubicBezTo>
                      <a:pt x="186" y="9"/>
                      <a:pt x="179" y="5"/>
                      <a:pt x="174" y="0"/>
                    </a:cubicBezTo>
                    <a:cubicBezTo>
                      <a:pt x="170" y="5"/>
                      <a:pt x="156" y="2"/>
                      <a:pt x="149" y="2"/>
                    </a:cubicBezTo>
                    <a:cubicBezTo>
                      <a:pt x="139" y="2"/>
                      <a:pt x="146" y="14"/>
                      <a:pt x="142" y="19"/>
                    </a:cubicBezTo>
                    <a:cubicBezTo>
                      <a:pt x="137" y="21"/>
                      <a:pt x="135" y="28"/>
                      <a:pt x="139" y="28"/>
                    </a:cubicBezTo>
                    <a:cubicBezTo>
                      <a:pt x="144" y="30"/>
                      <a:pt x="139" y="47"/>
                      <a:pt x="139" y="54"/>
                    </a:cubicBezTo>
                    <a:cubicBezTo>
                      <a:pt x="139" y="58"/>
                      <a:pt x="130" y="70"/>
                      <a:pt x="135" y="72"/>
                    </a:cubicBezTo>
                    <a:cubicBezTo>
                      <a:pt x="137" y="75"/>
                      <a:pt x="142" y="89"/>
                      <a:pt x="149" y="89"/>
                    </a:cubicBezTo>
                    <a:cubicBezTo>
                      <a:pt x="156" y="91"/>
                      <a:pt x="160" y="84"/>
                      <a:pt x="163" y="84"/>
                    </a:cubicBezTo>
                    <a:cubicBezTo>
                      <a:pt x="165" y="84"/>
                      <a:pt x="165" y="93"/>
                      <a:pt x="165" y="100"/>
                    </a:cubicBezTo>
                    <a:cubicBezTo>
                      <a:pt x="165" y="107"/>
                      <a:pt x="160" y="110"/>
                      <a:pt x="160" y="110"/>
                    </a:cubicBezTo>
                    <a:cubicBezTo>
                      <a:pt x="160" y="110"/>
                      <a:pt x="151" y="112"/>
                      <a:pt x="146" y="110"/>
                    </a:cubicBezTo>
                    <a:cubicBezTo>
                      <a:pt x="142" y="105"/>
                      <a:pt x="137" y="96"/>
                      <a:pt x="137" y="91"/>
                    </a:cubicBezTo>
                    <a:cubicBezTo>
                      <a:pt x="137" y="89"/>
                      <a:pt x="125" y="89"/>
                      <a:pt x="121" y="89"/>
                    </a:cubicBezTo>
                    <a:cubicBezTo>
                      <a:pt x="116" y="89"/>
                      <a:pt x="111" y="79"/>
                      <a:pt x="109" y="75"/>
                    </a:cubicBezTo>
                    <a:cubicBezTo>
                      <a:pt x="109" y="72"/>
                      <a:pt x="102" y="77"/>
                      <a:pt x="102" y="79"/>
                    </a:cubicBezTo>
                    <a:cubicBezTo>
                      <a:pt x="102" y="82"/>
                      <a:pt x="97" y="82"/>
                      <a:pt x="93" y="82"/>
                    </a:cubicBezTo>
                    <a:cubicBezTo>
                      <a:pt x="88" y="82"/>
                      <a:pt x="79" y="75"/>
                      <a:pt x="74" y="77"/>
                    </a:cubicBezTo>
                    <a:cubicBezTo>
                      <a:pt x="72" y="77"/>
                      <a:pt x="67" y="70"/>
                      <a:pt x="69" y="65"/>
                    </a:cubicBezTo>
                    <a:cubicBezTo>
                      <a:pt x="69" y="63"/>
                      <a:pt x="60" y="65"/>
                      <a:pt x="56" y="68"/>
                    </a:cubicBezTo>
                    <a:cubicBezTo>
                      <a:pt x="51" y="68"/>
                      <a:pt x="51" y="63"/>
                      <a:pt x="51" y="63"/>
                    </a:cubicBezTo>
                    <a:cubicBezTo>
                      <a:pt x="51" y="63"/>
                      <a:pt x="49" y="58"/>
                      <a:pt x="44" y="56"/>
                    </a:cubicBezTo>
                    <a:lnTo>
                      <a:pt x="39" y="98"/>
                    </a:lnTo>
                    <a:lnTo>
                      <a:pt x="35" y="105"/>
                    </a:lnTo>
                    <a:lnTo>
                      <a:pt x="2" y="103"/>
                    </a:lnTo>
                    <a:lnTo>
                      <a:pt x="0" y="175"/>
                    </a:lnTo>
                    <a:lnTo>
                      <a:pt x="25" y="208"/>
                    </a:lnTo>
                    <a:cubicBezTo>
                      <a:pt x="37" y="205"/>
                      <a:pt x="65" y="201"/>
                      <a:pt x="65" y="205"/>
                    </a:cubicBezTo>
                    <a:lnTo>
                      <a:pt x="65" y="210"/>
                    </a:lnTo>
                    <a:cubicBezTo>
                      <a:pt x="69" y="210"/>
                      <a:pt x="74" y="208"/>
                      <a:pt x="76" y="210"/>
                    </a:cubicBezTo>
                    <a:cubicBezTo>
                      <a:pt x="81" y="210"/>
                      <a:pt x="97" y="215"/>
                      <a:pt x="104" y="212"/>
                    </a:cubicBezTo>
                    <a:cubicBezTo>
                      <a:pt x="109" y="210"/>
                      <a:pt x="116" y="191"/>
                      <a:pt x="125" y="189"/>
                    </a:cubicBezTo>
                    <a:cubicBezTo>
                      <a:pt x="132" y="187"/>
                      <a:pt x="144" y="177"/>
                      <a:pt x="144" y="175"/>
                    </a:cubicBezTo>
                    <a:cubicBezTo>
                      <a:pt x="144" y="170"/>
                      <a:pt x="144" y="166"/>
                      <a:pt x="156" y="163"/>
                    </a:cubicBezTo>
                    <a:lnTo>
                      <a:pt x="174" y="163"/>
                    </a:lnTo>
                    <a:lnTo>
                      <a:pt x="177" y="163"/>
                    </a:lnTo>
                    <a:lnTo>
                      <a:pt x="172" y="147"/>
                    </a:lnTo>
                    <a:cubicBezTo>
                      <a:pt x="172" y="147"/>
                      <a:pt x="228" y="126"/>
                      <a:pt x="230" y="126"/>
                    </a:cubicBezTo>
                    <a:cubicBezTo>
                      <a:pt x="228" y="121"/>
                      <a:pt x="225" y="117"/>
                      <a:pt x="228" y="117"/>
                    </a:cubicBezTo>
                    <a:cubicBezTo>
                      <a:pt x="230" y="114"/>
                      <a:pt x="230" y="100"/>
                      <a:pt x="230" y="96"/>
                    </a:cubicBezTo>
                    <a:cubicBezTo>
                      <a:pt x="230" y="91"/>
                      <a:pt x="244" y="96"/>
                      <a:pt x="239" y="91"/>
                    </a:cubicBezTo>
                    <a:cubicBezTo>
                      <a:pt x="235" y="86"/>
                      <a:pt x="235" y="61"/>
                      <a:pt x="237" y="56"/>
                    </a:cubicBezTo>
                    <a:cubicBezTo>
                      <a:pt x="239" y="49"/>
                      <a:pt x="246" y="56"/>
                      <a:pt x="246" y="51"/>
                    </a:cubicBezTo>
                    <a:cubicBezTo>
                      <a:pt x="246" y="47"/>
                      <a:pt x="239" y="33"/>
                      <a:pt x="235" y="28"/>
                    </a:cubicBezTo>
                    <a:cubicBezTo>
                      <a:pt x="232" y="26"/>
                      <a:pt x="214" y="16"/>
                      <a:pt x="209" y="16"/>
                    </a:cubicBezTo>
                    <a:cubicBezTo>
                      <a:pt x="202" y="14"/>
                      <a:pt x="195" y="9"/>
                      <a:pt x="188"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9" name="Freeform 36">
                <a:extLst>
                  <a:ext uri="{FF2B5EF4-FFF2-40B4-BE49-F238E27FC236}">
                    <a16:creationId xmlns:a16="http://schemas.microsoft.com/office/drawing/2014/main" id="{EC565ABE-3749-0F05-1CDB-C5E149534BF3}"/>
                  </a:ext>
                </a:extLst>
              </p:cNvPr>
              <p:cNvSpPr>
                <a:spLocks/>
              </p:cNvSpPr>
              <p:nvPr/>
            </p:nvSpPr>
            <p:spPr bwMode="auto">
              <a:xfrm>
                <a:off x="3914" y="2468"/>
                <a:ext cx="148" cy="129"/>
              </a:xfrm>
              <a:custGeom>
                <a:avLst/>
                <a:gdLst>
                  <a:gd name="T0" fmla="*/ 188 w 246"/>
                  <a:gd name="T1" fmla="*/ 9 h 215"/>
                  <a:gd name="T2" fmla="*/ 188 w 246"/>
                  <a:gd name="T3" fmla="*/ 9 h 215"/>
                  <a:gd name="T4" fmla="*/ 174 w 246"/>
                  <a:gd name="T5" fmla="*/ 0 h 215"/>
                  <a:gd name="T6" fmla="*/ 149 w 246"/>
                  <a:gd name="T7" fmla="*/ 2 h 215"/>
                  <a:gd name="T8" fmla="*/ 142 w 246"/>
                  <a:gd name="T9" fmla="*/ 19 h 215"/>
                  <a:gd name="T10" fmla="*/ 139 w 246"/>
                  <a:gd name="T11" fmla="*/ 28 h 215"/>
                  <a:gd name="T12" fmla="*/ 139 w 246"/>
                  <a:gd name="T13" fmla="*/ 54 h 215"/>
                  <a:gd name="T14" fmla="*/ 135 w 246"/>
                  <a:gd name="T15" fmla="*/ 72 h 215"/>
                  <a:gd name="T16" fmla="*/ 149 w 246"/>
                  <a:gd name="T17" fmla="*/ 89 h 215"/>
                  <a:gd name="T18" fmla="*/ 163 w 246"/>
                  <a:gd name="T19" fmla="*/ 84 h 215"/>
                  <a:gd name="T20" fmla="*/ 165 w 246"/>
                  <a:gd name="T21" fmla="*/ 100 h 215"/>
                  <a:gd name="T22" fmla="*/ 160 w 246"/>
                  <a:gd name="T23" fmla="*/ 110 h 215"/>
                  <a:gd name="T24" fmla="*/ 146 w 246"/>
                  <a:gd name="T25" fmla="*/ 110 h 215"/>
                  <a:gd name="T26" fmla="*/ 137 w 246"/>
                  <a:gd name="T27" fmla="*/ 91 h 215"/>
                  <a:gd name="T28" fmla="*/ 121 w 246"/>
                  <a:gd name="T29" fmla="*/ 89 h 215"/>
                  <a:gd name="T30" fmla="*/ 109 w 246"/>
                  <a:gd name="T31" fmla="*/ 75 h 215"/>
                  <a:gd name="T32" fmla="*/ 102 w 246"/>
                  <a:gd name="T33" fmla="*/ 79 h 215"/>
                  <a:gd name="T34" fmla="*/ 93 w 246"/>
                  <a:gd name="T35" fmla="*/ 82 h 215"/>
                  <a:gd name="T36" fmla="*/ 74 w 246"/>
                  <a:gd name="T37" fmla="*/ 77 h 215"/>
                  <a:gd name="T38" fmla="*/ 69 w 246"/>
                  <a:gd name="T39" fmla="*/ 65 h 215"/>
                  <a:gd name="T40" fmla="*/ 56 w 246"/>
                  <a:gd name="T41" fmla="*/ 68 h 215"/>
                  <a:gd name="T42" fmla="*/ 51 w 246"/>
                  <a:gd name="T43" fmla="*/ 63 h 215"/>
                  <a:gd name="T44" fmla="*/ 44 w 246"/>
                  <a:gd name="T45" fmla="*/ 56 h 215"/>
                  <a:gd name="T46" fmla="*/ 39 w 246"/>
                  <a:gd name="T47" fmla="*/ 98 h 215"/>
                  <a:gd name="T48" fmla="*/ 35 w 246"/>
                  <a:gd name="T49" fmla="*/ 105 h 215"/>
                  <a:gd name="T50" fmla="*/ 2 w 246"/>
                  <a:gd name="T51" fmla="*/ 103 h 215"/>
                  <a:gd name="T52" fmla="*/ 0 w 246"/>
                  <a:gd name="T53" fmla="*/ 175 h 215"/>
                  <a:gd name="T54" fmla="*/ 25 w 246"/>
                  <a:gd name="T55" fmla="*/ 208 h 215"/>
                  <a:gd name="T56" fmla="*/ 65 w 246"/>
                  <a:gd name="T57" fmla="*/ 205 h 215"/>
                  <a:gd name="T58" fmla="*/ 65 w 246"/>
                  <a:gd name="T59" fmla="*/ 210 h 215"/>
                  <a:gd name="T60" fmla="*/ 76 w 246"/>
                  <a:gd name="T61" fmla="*/ 210 h 215"/>
                  <a:gd name="T62" fmla="*/ 104 w 246"/>
                  <a:gd name="T63" fmla="*/ 212 h 215"/>
                  <a:gd name="T64" fmla="*/ 125 w 246"/>
                  <a:gd name="T65" fmla="*/ 189 h 215"/>
                  <a:gd name="T66" fmla="*/ 144 w 246"/>
                  <a:gd name="T67" fmla="*/ 175 h 215"/>
                  <a:gd name="T68" fmla="*/ 156 w 246"/>
                  <a:gd name="T69" fmla="*/ 163 h 215"/>
                  <a:gd name="T70" fmla="*/ 174 w 246"/>
                  <a:gd name="T71" fmla="*/ 163 h 215"/>
                  <a:gd name="T72" fmla="*/ 177 w 246"/>
                  <a:gd name="T73" fmla="*/ 163 h 215"/>
                  <a:gd name="T74" fmla="*/ 172 w 246"/>
                  <a:gd name="T75" fmla="*/ 147 h 215"/>
                  <a:gd name="T76" fmla="*/ 230 w 246"/>
                  <a:gd name="T77" fmla="*/ 126 h 215"/>
                  <a:gd name="T78" fmla="*/ 228 w 246"/>
                  <a:gd name="T79" fmla="*/ 117 h 215"/>
                  <a:gd name="T80" fmla="*/ 230 w 246"/>
                  <a:gd name="T81" fmla="*/ 96 h 215"/>
                  <a:gd name="T82" fmla="*/ 239 w 246"/>
                  <a:gd name="T83" fmla="*/ 91 h 215"/>
                  <a:gd name="T84" fmla="*/ 237 w 246"/>
                  <a:gd name="T85" fmla="*/ 56 h 215"/>
                  <a:gd name="T86" fmla="*/ 246 w 246"/>
                  <a:gd name="T87" fmla="*/ 51 h 215"/>
                  <a:gd name="T88" fmla="*/ 235 w 246"/>
                  <a:gd name="T89" fmla="*/ 28 h 215"/>
                  <a:gd name="T90" fmla="*/ 209 w 246"/>
                  <a:gd name="T91" fmla="*/ 16 h 215"/>
                  <a:gd name="T92" fmla="*/ 188 w 246"/>
                  <a:gd name="T93" fmla="*/ 9 h 215"/>
                  <a:gd name="T94" fmla="*/ 188 w 246"/>
                  <a:gd name="T95" fmla="*/ 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6" h="215">
                    <a:moveTo>
                      <a:pt x="188" y="9"/>
                    </a:moveTo>
                    <a:lnTo>
                      <a:pt x="188" y="9"/>
                    </a:lnTo>
                    <a:cubicBezTo>
                      <a:pt x="186" y="9"/>
                      <a:pt x="179" y="5"/>
                      <a:pt x="174" y="0"/>
                    </a:cubicBezTo>
                    <a:cubicBezTo>
                      <a:pt x="170" y="5"/>
                      <a:pt x="156" y="2"/>
                      <a:pt x="149" y="2"/>
                    </a:cubicBezTo>
                    <a:cubicBezTo>
                      <a:pt x="139" y="2"/>
                      <a:pt x="146" y="14"/>
                      <a:pt x="142" y="19"/>
                    </a:cubicBezTo>
                    <a:cubicBezTo>
                      <a:pt x="137" y="21"/>
                      <a:pt x="135" y="28"/>
                      <a:pt x="139" y="28"/>
                    </a:cubicBezTo>
                    <a:cubicBezTo>
                      <a:pt x="144" y="30"/>
                      <a:pt x="139" y="47"/>
                      <a:pt x="139" y="54"/>
                    </a:cubicBezTo>
                    <a:cubicBezTo>
                      <a:pt x="139" y="58"/>
                      <a:pt x="130" y="70"/>
                      <a:pt x="135" y="72"/>
                    </a:cubicBezTo>
                    <a:cubicBezTo>
                      <a:pt x="137" y="75"/>
                      <a:pt x="142" y="89"/>
                      <a:pt x="149" y="89"/>
                    </a:cubicBezTo>
                    <a:cubicBezTo>
                      <a:pt x="156" y="91"/>
                      <a:pt x="160" y="84"/>
                      <a:pt x="163" y="84"/>
                    </a:cubicBezTo>
                    <a:cubicBezTo>
                      <a:pt x="165" y="84"/>
                      <a:pt x="165" y="93"/>
                      <a:pt x="165" y="100"/>
                    </a:cubicBezTo>
                    <a:cubicBezTo>
                      <a:pt x="165" y="107"/>
                      <a:pt x="160" y="110"/>
                      <a:pt x="160" y="110"/>
                    </a:cubicBezTo>
                    <a:cubicBezTo>
                      <a:pt x="160" y="110"/>
                      <a:pt x="151" y="112"/>
                      <a:pt x="146" y="110"/>
                    </a:cubicBezTo>
                    <a:cubicBezTo>
                      <a:pt x="142" y="105"/>
                      <a:pt x="137" y="96"/>
                      <a:pt x="137" y="91"/>
                    </a:cubicBezTo>
                    <a:cubicBezTo>
                      <a:pt x="137" y="89"/>
                      <a:pt x="125" y="89"/>
                      <a:pt x="121" y="89"/>
                    </a:cubicBezTo>
                    <a:cubicBezTo>
                      <a:pt x="116" y="89"/>
                      <a:pt x="111" y="79"/>
                      <a:pt x="109" y="75"/>
                    </a:cubicBezTo>
                    <a:cubicBezTo>
                      <a:pt x="109" y="72"/>
                      <a:pt x="102" y="77"/>
                      <a:pt x="102" y="79"/>
                    </a:cubicBezTo>
                    <a:cubicBezTo>
                      <a:pt x="102" y="82"/>
                      <a:pt x="97" y="82"/>
                      <a:pt x="93" y="82"/>
                    </a:cubicBezTo>
                    <a:cubicBezTo>
                      <a:pt x="88" y="82"/>
                      <a:pt x="79" y="75"/>
                      <a:pt x="74" y="77"/>
                    </a:cubicBezTo>
                    <a:cubicBezTo>
                      <a:pt x="72" y="77"/>
                      <a:pt x="67" y="70"/>
                      <a:pt x="69" y="65"/>
                    </a:cubicBezTo>
                    <a:cubicBezTo>
                      <a:pt x="69" y="63"/>
                      <a:pt x="60" y="65"/>
                      <a:pt x="56" y="68"/>
                    </a:cubicBezTo>
                    <a:cubicBezTo>
                      <a:pt x="51" y="68"/>
                      <a:pt x="51" y="63"/>
                      <a:pt x="51" y="63"/>
                    </a:cubicBezTo>
                    <a:cubicBezTo>
                      <a:pt x="51" y="63"/>
                      <a:pt x="49" y="58"/>
                      <a:pt x="44" y="56"/>
                    </a:cubicBezTo>
                    <a:lnTo>
                      <a:pt x="39" y="98"/>
                    </a:lnTo>
                    <a:lnTo>
                      <a:pt x="35" y="105"/>
                    </a:lnTo>
                    <a:lnTo>
                      <a:pt x="2" y="103"/>
                    </a:lnTo>
                    <a:lnTo>
                      <a:pt x="0" y="175"/>
                    </a:lnTo>
                    <a:lnTo>
                      <a:pt x="25" y="208"/>
                    </a:lnTo>
                    <a:cubicBezTo>
                      <a:pt x="37" y="205"/>
                      <a:pt x="65" y="201"/>
                      <a:pt x="65" y="205"/>
                    </a:cubicBezTo>
                    <a:lnTo>
                      <a:pt x="65" y="210"/>
                    </a:lnTo>
                    <a:cubicBezTo>
                      <a:pt x="69" y="210"/>
                      <a:pt x="74" y="208"/>
                      <a:pt x="76" y="210"/>
                    </a:cubicBezTo>
                    <a:cubicBezTo>
                      <a:pt x="81" y="210"/>
                      <a:pt x="97" y="215"/>
                      <a:pt x="104" y="212"/>
                    </a:cubicBezTo>
                    <a:cubicBezTo>
                      <a:pt x="109" y="210"/>
                      <a:pt x="116" y="191"/>
                      <a:pt x="125" y="189"/>
                    </a:cubicBezTo>
                    <a:cubicBezTo>
                      <a:pt x="132" y="187"/>
                      <a:pt x="144" y="177"/>
                      <a:pt x="144" y="175"/>
                    </a:cubicBezTo>
                    <a:cubicBezTo>
                      <a:pt x="144" y="170"/>
                      <a:pt x="144" y="166"/>
                      <a:pt x="156" y="163"/>
                    </a:cubicBezTo>
                    <a:lnTo>
                      <a:pt x="174" y="163"/>
                    </a:lnTo>
                    <a:lnTo>
                      <a:pt x="177" y="163"/>
                    </a:lnTo>
                    <a:lnTo>
                      <a:pt x="172" y="147"/>
                    </a:lnTo>
                    <a:cubicBezTo>
                      <a:pt x="172" y="147"/>
                      <a:pt x="228" y="126"/>
                      <a:pt x="230" y="126"/>
                    </a:cubicBezTo>
                    <a:cubicBezTo>
                      <a:pt x="228" y="121"/>
                      <a:pt x="225" y="117"/>
                      <a:pt x="228" y="117"/>
                    </a:cubicBezTo>
                    <a:cubicBezTo>
                      <a:pt x="230" y="114"/>
                      <a:pt x="230" y="100"/>
                      <a:pt x="230" y="96"/>
                    </a:cubicBezTo>
                    <a:cubicBezTo>
                      <a:pt x="230" y="91"/>
                      <a:pt x="244" y="96"/>
                      <a:pt x="239" y="91"/>
                    </a:cubicBezTo>
                    <a:cubicBezTo>
                      <a:pt x="235" y="86"/>
                      <a:pt x="235" y="61"/>
                      <a:pt x="237" y="56"/>
                    </a:cubicBezTo>
                    <a:cubicBezTo>
                      <a:pt x="239" y="49"/>
                      <a:pt x="246" y="56"/>
                      <a:pt x="246" y="51"/>
                    </a:cubicBezTo>
                    <a:cubicBezTo>
                      <a:pt x="246" y="47"/>
                      <a:pt x="239" y="33"/>
                      <a:pt x="235" y="28"/>
                    </a:cubicBezTo>
                    <a:cubicBezTo>
                      <a:pt x="232" y="26"/>
                      <a:pt x="214" y="16"/>
                      <a:pt x="209" y="16"/>
                    </a:cubicBezTo>
                    <a:cubicBezTo>
                      <a:pt x="202" y="14"/>
                      <a:pt x="195" y="9"/>
                      <a:pt x="188" y="9"/>
                    </a:cubicBezTo>
                    <a:lnTo>
                      <a:pt x="188"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0" name="Freeform 37">
                <a:extLst>
                  <a:ext uri="{FF2B5EF4-FFF2-40B4-BE49-F238E27FC236}">
                    <a16:creationId xmlns:a16="http://schemas.microsoft.com/office/drawing/2014/main" id="{494920E0-7A7D-33C0-9921-E27D2E771EE3}"/>
                  </a:ext>
                </a:extLst>
              </p:cNvPr>
              <p:cNvSpPr>
                <a:spLocks/>
              </p:cNvSpPr>
              <p:nvPr/>
            </p:nvSpPr>
            <p:spPr bwMode="auto">
              <a:xfrm>
                <a:off x="4002" y="2375"/>
                <a:ext cx="25" cy="22"/>
              </a:xfrm>
              <a:custGeom>
                <a:avLst/>
                <a:gdLst>
                  <a:gd name="T0" fmla="*/ 33 w 42"/>
                  <a:gd name="T1" fmla="*/ 0 h 37"/>
                  <a:gd name="T2" fmla="*/ 33 w 42"/>
                  <a:gd name="T3" fmla="*/ 0 h 37"/>
                  <a:gd name="T4" fmla="*/ 21 w 42"/>
                  <a:gd name="T5" fmla="*/ 5 h 37"/>
                  <a:gd name="T6" fmla="*/ 12 w 42"/>
                  <a:gd name="T7" fmla="*/ 7 h 37"/>
                  <a:gd name="T8" fmla="*/ 10 w 42"/>
                  <a:gd name="T9" fmla="*/ 7 h 37"/>
                  <a:gd name="T10" fmla="*/ 5 w 42"/>
                  <a:gd name="T11" fmla="*/ 21 h 37"/>
                  <a:gd name="T12" fmla="*/ 0 w 42"/>
                  <a:gd name="T13" fmla="*/ 28 h 37"/>
                  <a:gd name="T14" fmla="*/ 5 w 42"/>
                  <a:gd name="T15" fmla="*/ 35 h 37"/>
                  <a:gd name="T16" fmla="*/ 12 w 42"/>
                  <a:gd name="T17" fmla="*/ 35 h 37"/>
                  <a:gd name="T18" fmla="*/ 21 w 42"/>
                  <a:gd name="T19" fmla="*/ 28 h 37"/>
                  <a:gd name="T20" fmla="*/ 40 w 42"/>
                  <a:gd name="T21" fmla="*/ 23 h 37"/>
                  <a:gd name="T22" fmla="*/ 37 w 42"/>
                  <a:gd name="T23" fmla="*/ 9 h 37"/>
                  <a:gd name="T24" fmla="*/ 33 w 42"/>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37">
                    <a:moveTo>
                      <a:pt x="33" y="0"/>
                    </a:moveTo>
                    <a:lnTo>
                      <a:pt x="33" y="0"/>
                    </a:lnTo>
                    <a:cubicBezTo>
                      <a:pt x="28" y="2"/>
                      <a:pt x="24" y="2"/>
                      <a:pt x="21" y="5"/>
                    </a:cubicBezTo>
                    <a:cubicBezTo>
                      <a:pt x="19" y="5"/>
                      <a:pt x="17" y="7"/>
                      <a:pt x="12" y="7"/>
                    </a:cubicBezTo>
                    <a:lnTo>
                      <a:pt x="10" y="7"/>
                    </a:lnTo>
                    <a:cubicBezTo>
                      <a:pt x="3" y="9"/>
                      <a:pt x="5" y="21"/>
                      <a:pt x="5" y="21"/>
                    </a:cubicBezTo>
                    <a:cubicBezTo>
                      <a:pt x="5" y="21"/>
                      <a:pt x="0" y="23"/>
                      <a:pt x="0" y="28"/>
                    </a:cubicBezTo>
                    <a:cubicBezTo>
                      <a:pt x="0" y="33"/>
                      <a:pt x="3" y="33"/>
                      <a:pt x="5" y="35"/>
                    </a:cubicBezTo>
                    <a:lnTo>
                      <a:pt x="12" y="35"/>
                    </a:lnTo>
                    <a:cubicBezTo>
                      <a:pt x="24" y="37"/>
                      <a:pt x="21" y="28"/>
                      <a:pt x="21" y="28"/>
                    </a:cubicBezTo>
                    <a:cubicBezTo>
                      <a:pt x="21" y="28"/>
                      <a:pt x="40" y="30"/>
                      <a:pt x="40" y="23"/>
                    </a:cubicBezTo>
                    <a:cubicBezTo>
                      <a:pt x="42" y="19"/>
                      <a:pt x="37" y="9"/>
                      <a:pt x="37" y="9"/>
                    </a:cubicBezTo>
                    <a:lnTo>
                      <a:pt x="33" y="0"/>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1" name="Freeform 38">
                <a:extLst>
                  <a:ext uri="{FF2B5EF4-FFF2-40B4-BE49-F238E27FC236}">
                    <a16:creationId xmlns:a16="http://schemas.microsoft.com/office/drawing/2014/main" id="{8FE26C51-1BE8-68CD-9948-0F42A480AE66}"/>
                  </a:ext>
                </a:extLst>
              </p:cNvPr>
              <p:cNvSpPr>
                <a:spLocks/>
              </p:cNvSpPr>
              <p:nvPr/>
            </p:nvSpPr>
            <p:spPr bwMode="auto">
              <a:xfrm>
                <a:off x="4002" y="2375"/>
                <a:ext cx="25" cy="22"/>
              </a:xfrm>
              <a:custGeom>
                <a:avLst/>
                <a:gdLst>
                  <a:gd name="T0" fmla="*/ 33 w 42"/>
                  <a:gd name="T1" fmla="*/ 0 h 37"/>
                  <a:gd name="T2" fmla="*/ 33 w 42"/>
                  <a:gd name="T3" fmla="*/ 0 h 37"/>
                  <a:gd name="T4" fmla="*/ 21 w 42"/>
                  <a:gd name="T5" fmla="*/ 5 h 37"/>
                  <a:gd name="T6" fmla="*/ 12 w 42"/>
                  <a:gd name="T7" fmla="*/ 7 h 37"/>
                  <a:gd name="T8" fmla="*/ 10 w 42"/>
                  <a:gd name="T9" fmla="*/ 7 h 37"/>
                  <a:gd name="T10" fmla="*/ 5 w 42"/>
                  <a:gd name="T11" fmla="*/ 21 h 37"/>
                  <a:gd name="T12" fmla="*/ 0 w 42"/>
                  <a:gd name="T13" fmla="*/ 28 h 37"/>
                  <a:gd name="T14" fmla="*/ 5 w 42"/>
                  <a:gd name="T15" fmla="*/ 35 h 37"/>
                  <a:gd name="T16" fmla="*/ 12 w 42"/>
                  <a:gd name="T17" fmla="*/ 35 h 37"/>
                  <a:gd name="T18" fmla="*/ 21 w 42"/>
                  <a:gd name="T19" fmla="*/ 28 h 37"/>
                  <a:gd name="T20" fmla="*/ 40 w 42"/>
                  <a:gd name="T21" fmla="*/ 23 h 37"/>
                  <a:gd name="T22" fmla="*/ 37 w 42"/>
                  <a:gd name="T23" fmla="*/ 9 h 37"/>
                  <a:gd name="T24" fmla="*/ 33 w 42"/>
                  <a:gd name="T25" fmla="*/ 0 h 37"/>
                  <a:gd name="T26" fmla="*/ 33 w 42"/>
                  <a:gd name="T2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37">
                    <a:moveTo>
                      <a:pt x="33" y="0"/>
                    </a:moveTo>
                    <a:lnTo>
                      <a:pt x="33" y="0"/>
                    </a:lnTo>
                    <a:cubicBezTo>
                      <a:pt x="28" y="2"/>
                      <a:pt x="24" y="2"/>
                      <a:pt x="21" y="5"/>
                    </a:cubicBezTo>
                    <a:cubicBezTo>
                      <a:pt x="19" y="5"/>
                      <a:pt x="17" y="7"/>
                      <a:pt x="12" y="7"/>
                    </a:cubicBezTo>
                    <a:lnTo>
                      <a:pt x="10" y="7"/>
                    </a:lnTo>
                    <a:cubicBezTo>
                      <a:pt x="3" y="9"/>
                      <a:pt x="5" y="21"/>
                      <a:pt x="5" y="21"/>
                    </a:cubicBezTo>
                    <a:cubicBezTo>
                      <a:pt x="5" y="21"/>
                      <a:pt x="0" y="23"/>
                      <a:pt x="0" y="28"/>
                    </a:cubicBezTo>
                    <a:cubicBezTo>
                      <a:pt x="0" y="33"/>
                      <a:pt x="3" y="33"/>
                      <a:pt x="5" y="35"/>
                    </a:cubicBezTo>
                    <a:lnTo>
                      <a:pt x="12" y="35"/>
                    </a:lnTo>
                    <a:cubicBezTo>
                      <a:pt x="24" y="37"/>
                      <a:pt x="21" y="28"/>
                      <a:pt x="21" y="28"/>
                    </a:cubicBezTo>
                    <a:cubicBezTo>
                      <a:pt x="21" y="28"/>
                      <a:pt x="40" y="30"/>
                      <a:pt x="40" y="23"/>
                    </a:cubicBezTo>
                    <a:cubicBezTo>
                      <a:pt x="42" y="19"/>
                      <a:pt x="37" y="9"/>
                      <a:pt x="37" y="9"/>
                    </a:cubicBezTo>
                    <a:lnTo>
                      <a:pt x="33" y="0"/>
                    </a:lnTo>
                    <a:lnTo>
                      <a:pt x="33"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2" name="Freeform 39">
                <a:extLst>
                  <a:ext uri="{FF2B5EF4-FFF2-40B4-BE49-F238E27FC236}">
                    <a16:creationId xmlns:a16="http://schemas.microsoft.com/office/drawing/2014/main" id="{D576E02F-FD96-A07F-C42C-E7A17063C346}"/>
                  </a:ext>
                </a:extLst>
              </p:cNvPr>
              <p:cNvSpPr>
                <a:spLocks/>
              </p:cNvSpPr>
              <p:nvPr/>
            </p:nvSpPr>
            <p:spPr bwMode="auto">
              <a:xfrm>
                <a:off x="4002" y="2375"/>
                <a:ext cx="25" cy="22"/>
              </a:xfrm>
              <a:custGeom>
                <a:avLst/>
                <a:gdLst>
                  <a:gd name="T0" fmla="*/ 33 w 42"/>
                  <a:gd name="T1" fmla="*/ 0 h 37"/>
                  <a:gd name="T2" fmla="*/ 33 w 42"/>
                  <a:gd name="T3" fmla="*/ 0 h 37"/>
                  <a:gd name="T4" fmla="*/ 21 w 42"/>
                  <a:gd name="T5" fmla="*/ 5 h 37"/>
                  <a:gd name="T6" fmla="*/ 12 w 42"/>
                  <a:gd name="T7" fmla="*/ 7 h 37"/>
                  <a:gd name="T8" fmla="*/ 10 w 42"/>
                  <a:gd name="T9" fmla="*/ 7 h 37"/>
                  <a:gd name="T10" fmla="*/ 5 w 42"/>
                  <a:gd name="T11" fmla="*/ 21 h 37"/>
                  <a:gd name="T12" fmla="*/ 0 w 42"/>
                  <a:gd name="T13" fmla="*/ 28 h 37"/>
                  <a:gd name="T14" fmla="*/ 5 w 42"/>
                  <a:gd name="T15" fmla="*/ 35 h 37"/>
                  <a:gd name="T16" fmla="*/ 12 w 42"/>
                  <a:gd name="T17" fmla="*/ 35 h 37"/>
                  <a:gd name="T18" fmla="*/ 21 w 42"/>
                  <a:gd name="T19" fmla="*/ 28 h 37"/>
                  <a:gd name="T20" fmla="*/ 40 w 42"/>
                  <a:gd name="T21" fmla="*/ 23 h 37"/>
                  <a:gd name="T22" fmla="*/ 37 w 42"/>
                  <a:gd name="T23" fmla="*/ 9 h 37"/>
                  <a:gd name="T24" fmla="*/ 33 w 42"/>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37">
                    <a:moveTo>
                      <a:pt x="33" y="0"/>
                    </a:moveTo>
                    <a:lnTo>
                      <a:pt x="33" y="0"/>
                    </a:lnTo>
                    <a:cubicBezTo>
                      <a:pt x="28" y="2"/>
                      <a:pt x="24" y="2"/>
                      <a:pt x="21" y="5"/>
                    </a:cubicBezTo>
                    <a:cubicBezTo>
                      <a:pt x="19" y="5"/>
                      <a:pt x="17" y="7"/>
                      <a:pt x="12" y="7"/>
                    </a:cubicBezTo>
                    <a:lnTo>
                      <a:pt x="10" y="7"/>
                    </a:lnTo>
                    <a:cubicBezTo>
                      <a:pt x="3" y="9"/>
                      <a:pt x="5" y="21"/>
                      <a:pt x="5" y="21"/>
                    </a:cubicBezTo>
                    <a:cubicBezTo>
                      <a:pt x="5" y="21"/>
                      <a:pt x="0" y="23"/>
                      <a:pt x="0" y="28"/>
                    </a:cubicBezTo>
                    <a:cubicBezTo>
                      <a:pt x="0" y="33"/>
                      <a:pt x="3" y="33"/>
                      <a:pt x="5" y="35"/>
                    </a:cubicBezTo>
                    <a:lnTo>
                      <a:pt x="12" y="35"/>
                    </a:lnTo>
                    <a:cubicBezTo>
                      <a:pt x="24" y="37"/>
                      <a:pt x="21" y="28"/>
                      <a:pt x="21" y="28"/>
                    </a:cubicBezTo>
                    <a:cubicBezTo>
                      <a:pt x="21" y="28"/>
                      <a:pt x="40" y="30"/>
                      <a:pt x="40" y="23"/>
                    </a:cubicBezTo>
                    <a:cubicBezTo>
                      <a:pt x="42" y="19"/>
                      <a:pt x="37" y="9"/>
                      <a:pt x="37" y="9"/>
                    </a:cubicBezTo>
                    <a:lnTo>
                      <a:pt x="33" y="0"/>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3" name="Freeform 40">
                <a:extLst>
                  <a:ext uri="{FF2B5EF4-FFF2-40B4-BE49-F238E27FC236}">
                    <a16:creationId xmlns:a16="http://schemas.microsoft.com/office/drawing/2014/main" id="{51C55AE0-51CC-2205-8F8D-A1E8ACBEC74D}"/>
                  </a:ext>
                </a:extLst>
              </p:cNvPr>
              <p:cNvSpPr>
                <a:spLocks/>
              </p:cNvSpPr>
              <p:nvPr/>
            </p:nvSpPr>
            <p:spPr bwMode="auto">
              <a:xfrm>
                <a:off x="4002" y="2375"/>
                <a:ext cx="25" cy="22"/>
              </a:xfrm>
              <a:custGeom>
                <a:avLst/>
                <a:gdLst>
                  <a:gd name="T0" fmla="*/ 33 w 42"/>
                  <a:gd name="T1" fmla="*/ 0 h 37"/>
                  <a:gd name="T2" fmla="*/ 33 w 42"/>
                  <a:gd name="T3" fmla="*/ 0 h 37"/>
                  <a:gd name="T4" fmla="*/ 21 w 42"/>
                  <a:gd name="T5" fmla="*/ 5 h 37"/>
                  <a:gd name="T6" fmla="*/ 12 w 42"/>
                  <a:gd name="T7" fmla="*/ 7 h 37"/>
                  <a:gd name="T8" fmla="*/ 10 w 42"/>
                  <a:gd name="T9" fmla="*/ 7 h 37"/>
                  <a:gd name="T10" fmla="*/ 5 w 42"/>
                  <a:gd name="T11" fmla="*/ 21 h 37"/>
                  <a:gd name="T12" fmla="*/ 0 w 42"/>
                  <a:gd name="T13" fmla="*/ 28 h 37"/>
                  <a:gd name="T14" fmla="*/ 5 w 42"/>
                  <a:gd name="T15" fmla="*/ 35 h 37"/>
                  <a:gd name="T16" fmla="*/ 12 w 42"/>
                  <a:gd name="T17" fmla="*/ 35 h 37"/>
                  <a:gd name="T18" fmla="*/ 21 w 42"/>
                  <a:gd name="T19" fmla="*/ 28 h 37"/>
                  <a:gd name="T20" fmla="*/ 40 w 42"/>
                  <a:gd name="T21" fmla="*/ 23 h 37"/>
                  <a:gd name="T22" fmla="*/ 37 w 42"/>
                  <a:gd name="T23" fmla="*/ 9 h 37"/>
                  <a:gd name="T24" fmla="*/ 33 w 42"/>
                  <a:gd name="T25" fmla="*/ 0 h 37"/>
                  <a:gd name="T26" fmla="*/ 33 w 42"/>
                  <a:gd name="T2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37">
                    <a:moveTo>
                      <a:pt x="33" y="0"/>
                    </a:moveTo>
                    <a:lnTo>
                      <a:pt x="33" y="0"/>
                    </a:lnTo>
                    <a:cubicBezTo>
                      <a:pt x="28" y="2"/>
                      <a:pt x="24" y="2"/>
                      <a:pt x="21" y="5"/>
                    </a:cubicBezTo>
                    <a:cubicBezTo>
                      <a:pt x="19" y="5"/>
                      <a:pt x="17" y="7"/>
                      <a:pt x="12" y="7"/>
                    </a:cubicBezTo>
                    <a:lnTo>
                      <a:pt x="10" y="7"/>
                    </a:lnTo>
                    <a:cubicBezTo>
                      <a:pt x="3" y="9"/>
                      <a:pt x="5" y="21"/>
                      <a:pt x="5" y="21"/>
                    </a:cubicBezTo>
                    <a:cubicBezTo>
                      <a:pt x="5" y="21"/>
                      <a:pt x="0" y="23"/>
                      <a:pt x="0" y="28"/>
                    </a:cubicBezTo>
                    <a:cubicBezTo>
                      <a:pt x="0" y="33"/>
                      <a:pt x="3" y="33"/>
                      <a:pt x="5" y="35"/>
                    </a:cubicBezTo>
                    <a:lnTo>
                      <a:pt x="12" y="35"/>
                    </a:lnTo>
                    <a:cubicBezTo>
                      <a:pt x="24" y="37"/>
                      <a:pt x="21" y="28"/>
                      <a:pt x="21" y="28"/>
                    </a:cubicBezTo>
                    <a:cubicBezTo>
                      <a:pt x="21" y="28"/>
                      <a:pt x="40" y="30"/>
                      <a:pt x="40" y="23"/>
                    </a:cubicBezTo>
                    <a:cubicBezTo>
                      <a:pt x="42" y="19"/>
                      <a:pt x="37" y="9"/>
                      <a:pt x="37" y="9"/>
                    </a:cubicBezTo>
                    <a:lnTo>
                      <a:pt x="33" y="0"/>
                    </a:lnTo>
                    <a:lnTo>
                      <a:pt x="33"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4" name="Freeform 41">
                <a:extLst>
                  <a:ext uri="{FF2B5EF4-FFF2-40B4-BE49-F238E27FC236}">
                    <a16:creationId xmlns:a16="http://schemas.microsoft.com/office/drawing/2014/main" id="{583D628D-E764-41CD-8255-6C7AAE864C55}"/>
                  </a:ext>
                </a:extLst>
              </p:cNvPr>
              <p:cNvSpPr>
                <a:spLocks/>
              </p:cNvSpPr>
              <p:nvPr/>
            </p:nvSpPr>
            <p:spPr bwMode="auto">
              <a:xfrm>
                <a:off x="4155" y="2203"/>
                <a:ext cx="133" cy="179"/>
              </a:xfrm>
              <a:custGeom>
                <a:avLst/>
                <a:gdLst>
                  <a:gd name="T0" fmla="*/ 51 w 221"/>
                  <a:gd name="T1" fmla="*/ 56 h 297"/>
                  <a:gd name="T2" fmla="*/ 51 w 221"/>
                  <a:gd name="T3" fmla="*/ 56 h 297"/>
                  <a:gd name="T4" fmla="*/ 65 w 221"/>
                  <a:gd name="T5" fmla="*/ 68 h 297"/>
                  <a:gd name="T6" fmla="*/ 107 w 221"/>
                  <a:gd name="T7" fmla="*/ 84 h 297"/>
                  <a:gd name="T8" fmla="*/ 137 w 221"/>
                  <a:gd name="T9" fmla="*/ 89 h 297"/>
                  <a:gd name="T10" fmla="*/ 144 w 221"/>
                  <a:gd name="T11" fmla="*/ 94 h 297"/>
                  <a:gd name="T12" fmla="*/ 88 w 221"/>
                  <a:gd name="T13" fmla="*/ 152 h 297"/>
                  <a:gd name="T14" fmla="*/ 65 w 221"/>
                  <a:gd name="T15" fmla="*/ 157 h 297"/>
                  <a:gd name="T16" fmla="*/ 37 w 221"/>
                  <a:gd name="T17" fmla="*/ 171 h 297"/>
                  <a:gd name="T18" fmla="*/ 19 w 221"/>
                  <a:gd name="T19" fmla="*/ 173 h 297"/>
                  <a:gd name="T20" fmla="*/ 9 w 221"/>
                  <a:gd name="T21" fmla="*/ 187 h 297"/>
                  <a:gd name="T22" fmla="*/ 0 w 221"/>
                  <a:gd name="T23" fmla="*/ 203 h 297"/>
                  <a:gd name="T24" fmla="*/ 0 w 221"/>
                  <a:gd name="T25" fmla="*/ 280 h 297"/>
                  <a:gd name="T26" fmla="*/ 12 w 221"/>
                  <a:gd name="T27" fmla="*/ 297 h 297"/>
                  <a:gd name="T28" fmla="*/ 58 w 221"/>
                  <a:gd name="T29" fmla="*/ 245 h 297"/>
                  <a:gd name="T30" fmla="*/ 95 w 221"/>
                  <a:gd name="T31" fmla="*/ 217 h 297"/>
                  <a:gd name="T32" fmla="*/ 149 w 221"/>
                  <a:gd name="T33" fmla="*/ 166 h 297"/>
                  <a:gd name="T34" fmla="*/ 172 w 221"/>
                  <a:gd name="T35" fmla="*/ 126 h 297"/>
                  <a:gd name="T36" fmla="*/ 193 w 221"/>
                  <a:gd name="T37" fmla="*/ 94 h 297"/>
                  <a:gd name="T38" fmla="*/ 212 w 221"/>
                  <a:gd name="T39" fmla="*/ 52 h 297"/>
                  <a:gd name="T40" fmla="*/ 219 w 221"/>
                  <a:gd name="T41" fmla="*/ 14 h 297"/>
                  <a:gd name="T42" fmla="*/ 205 w 221"/>
                  <a:gd name="T43" fmla="*/ 7 h 297"/>
                  <a:gd name="T44" fmla="*/ 158 w 221"/>
                  <a:gd name="T45" fmla="*/ 19 h 297"/>
                  <a:gd name="T46" fmla="*/ 123 w 221"/>
                  <a:gd name="T47" fmla="*/ 28 h 297"/>
                  <a:gd name="T48" fmla="*/ 95 w 221"/>
                  <a:gd name="T49" fmla="*/ 33 h 297"/>
                  <a:gd name="T50" fmla="*/ 60 w 221"/>
                  <a:gd name="T51" fmla="*/ 31 h 297"/>
                  <a:gd name="T52" fmla="*/ 49 w 221"/>
                  <a:gd name="T53" fmla="*/ 17 h 297"/>
                  <a:gd name="T54" fmla="*/ 37 w 221"/>
                  <a:gd name="T55" fmla="*/ 35 h 297"/>
                  <a:gd name="T56" fmla="*/ 51 w 221"/>
                  <a:gd name="T57" fmla="*/ 56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1" h="297">
                    <a:moveTo>
                      <a:pt x="51" y="56"/>
                    </a:moveTo>
                    <a:lnTo>
                      <a:pt x="51" y="56"/>
                    </a:lnTo>
                    <a:cubicBezTo>
                      <a:pt x="56" y="56"/>
                      <a:pt x="60" y="68"/>
                      <a:pt x="65" y="68"/>
                    </a:cubicBezTo>
                    <a:cubicBezTo>
                      <a:pt x="70" y="70"/>
                      <a:pt x="93" y="77"/>
                      <a:pt x="107" y="84"/>
                    </a:cubicBezTo>
                    <a:cubicBezTo>
                      <a:pt x="123" y="89"/>
                      <a:pt x="132" y="89"/>
                      <a:pt x="137" y="89"/>
                    </a:cubicBezTo>
                    <a:cubicBezTo>
                      <a:pt x="142" y="89"/>
                      <a:pt x="149" y="91"/>
                      <a:pt x="144" y="94"/>
                    </a:cubicBezTo>
                    <a:cubicBezTo>
                      <a:pt x="139" y="98"/>
                      <a:pt x="95" y="145"/>
                      <a:pt x="88" y="152"/>
                    </a:cubicBezTo>
                    <a:cubicBezTo>
                      <a:pt x="81" y="159"/>
                      <a:pt x="79" y="157"/>
                      <a:pt x="65" y="157"/>
                    </a:cubicBezTo>
                    <a:cubicBezTo>
                      <a:pt x="51" y="157"/>
                      <a:pt x="40" y="171"/>
                      <a:pt x="37" y="171"/>
                    </a:cubicBezTo>
                    <a:cubicBezTo>
                      <a:pt x="35" y="171"/>
                      <a:pt x="26" y="171"/>
                      <a:pt x="19" y="173"/>
                    </a:cubicBezTo>
                    <a:lnTo>
                      <a:pt x="9" y="187"/>
                    </a:lnTo>
                    <a:lnTo>
                      <a:pt x="0" y="203"/>
                    </a:lnTo>
                    <a:lnTo>
                      <a:pt x="0" y="280"/>
                    </a:lnTo>
                    <a:lnTo>
                      <a:pt x="12" y="297"/>
                    </a:lnTo>
                    <a:cubicBezTo>
                      <a:pt x="19" y="285"/>
                      <a:pt x="42" y="264"/>
                      <a:pt x="58" y="245"/>
                    </a:cubicBezTo>
                    <a:cubicBezTo>
                      <a:pt x="77" y="227"/>
                      <a:pt x="86" y="222"/>
                      <a:pt x="95" y="217"/>
                    </a:cubicBezTo>
                    <a:cubicBezTo>
                      <a:pt x="105" y="213"/>
                      <a:pt x="130" y="187"/>
                      <a:pt x="149" y="166"/>
                    </a:cubicBezTo>
                    <a:cubicBezTo>
                      <a:pt x="158" y="152"/>
                      <a:pt x="172" y="136"/>
                      <a:pt x="172" y="126"/>
                    </a:cubicBezTo>
                    <a:cubicBezTo>
                      <a:pt x="175" y="117"/>
                      <a:pt x="184" y="103"/>
                      <a:pt x="193" y="94"/>
                    </a:cubicBezTo>
                    <a:cubicBezTo>
                      <a:pt x="200" y="84"/>
                      <a:pt x="212" y="59"/>
                      <a:pt x="212" y="52"/>
                    </a:cubicBezTo>
                    <a:cubicBezTo>
                      <a:pt x="212" y="45"/>
                      <a:pt x="219" y="28"/>
                      <a:pt x="219" y="14"/>
                    </a:cubicBezTo>
                    <a:cubicBezTo>
                      <a:pt x="221" y="0"/>
                      <a:pt x="209" y="0"/>
                      <a:pt x="205" y="7"/>
                    </a:cubicBezTo>
                    <a:cubicBezTo>
                      <a:pt x="202" y="14"/>
                      <a:pt x="175" y="19"/>
                      <a:pt x="158" y="19"/>
                    </a:cubicBezTo>
                    <a:cubicBezTo>
                      <a:pt x="139" y="19"/>
                      <a:pt x="130" y="21"/>
                      <a:pt x="123" y="28"/>
                    </a:cubicBezTo>
                    <a:cubicBezTo>
                      <a:pt x="116" y="33"/>
                      <a:pt x="102" y="26"/>
                      <a:pt x="95" y="33"/>
                    </a:cubicBezTo>
                    <a:cubicBezTo>
                      <a:pt x="91" y="40"/>
                      <a:pt x="67" y="45"/>
                      <a:pt x="60" y="31"/>
                    </a:cubicBezTo>
                    <a:cubicBezTo>
                      <a:pt x="58" y="24"/>
                      <a:pt x="54" y="19"/>
                      <a:pt x="49" y="17"/>
                    </a:cubicBezTo>
                    <a:cubicBezTo>
                      <a:pt x="44" y="24"/>
                      <a:pt x="37" y="33"/>
                      <a:pt x="37" y="35"/>
                    </a:cubicBezTo>
                    <a:cubicBezTo>
                      <a:pt x="40" y="40"/>
                      <a:pt x="47" y="54"/>
                      <a:pt x="51"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5" name="Freeform 42">
                <a:extLst>
                  <a:ext uri="{FF2B5EF4-FFF2-40B4-BE49-F238E27FC236}">
                    <a16:creationId xmlns:a16="http://schemas.microsoft.com/office/drawing/2014/main" id="{F523BAB5-2C85-5C63-4363-196AAD716624}"/>
                  </a:ext>
                </a:extLst>
              </p:cNvPr>
              <p:cNvSpPr>
                <a:spLocks/>
              </p:cNvSpPr>
              <p:nvPr/>
            </p:nvSpPr>
            <p:spPr bwMode="auto">
              <a:xfrm>
                <a:off x="4155" y="2203"/>
                <a:ext cx="133" cy="179"/>
              </a:xfrm>
              <a:custGeom>
                <a:avLst/>
                <a:gdLst>
                  <a:gd name="T0" fmla="*/ 51 w 221"/>
                  <a:gd name="T1" fmla="*/ 56 h 297"/>
                  <a:gd name="T2" fmla="*/ 51 w 221"/>
                  <a:gd name="T3" fmla="*/ 56 h 297"/>
                  <a:gd name="T4" fmla="*/ 65 w 221"/>
                  <a:gd name="T5" fmla="*/ 68 h 297"/>
                  <a:gd name="T6" fmla="*/ 107 w 221"/>
                  <a:gd name="T7" fmla="*/ 84 h 297"/>
                  <a:gd name="T8" fmla="*/ 137 w 221"/>
                  <a:gd name="T9" fmla="*/ 89 h 297"/>
                  <a:gd name="T10" fmla="*/ 144 w 221"/>
                  <a:gd name="T11" fmla="*/ 94 h 297"/>
                  <a:gd name="T12" fmla="*/ 88 w 221"/>
                  <a:gd name="T13" fmla="*/ 152 h 297"/>
                  <a:gd name="T14" fmla="*/ 65 w 221"/>
                  <a:gd name="T15" fmla="*/ 157 h 297"/>
                  <a:gd name="T16" fmla="*/ 37 w 221"/>
                  <a:gd name="T17" fmla="*/ 171 h 297"/>
                  <a:gd name="T18" fmla="*/ 19 w 221"/>
                  <a:gd name="T19" fmla="*/ 173 h 297"/>
                  <a:gd name="T20" fmla="*/ 9 w 221"/>
                  <a:gd name="T21" fmla="*/ 187 h 297"/>
                  <a:gd name="T22" fmla="*/ 0 w 221"/>
                  <a:gd name="T23" fmla="*/ 203 h 297"/>
                  <a:gd name="T24" fmla="*/ 0 w 221"/>
                  <a:gd name="T25" fmla="*/ 280 h 297"/>
                  <a:gd name="T26" fmla="*/ 12 w 221"/>
                  <a:gd name="T27" fmla="*/ 297 h 297"/>
                  <a:gd name="T28" fmla="*/ 58 w 221"/>
                  <a:gd name="T29" fmla="*/ 245 h 297"/>
                  <a:gd name="T30" fmla="*/ 95 w 221"/>
                  <a:gd name="T31" fmla="*/ 217 h 297"/>
                  <a:gd name="T32" fmla="*/ 149 w 221"/>
                  <a:gd name="T33" fmla="*/ 166 h 297"/>
                  <a:gd name="T34" fmla="*/ 172 w 221"/>
                  <a:gd name="T35" fmla="*/ 126 h 297"/>
                  <a:gd name="T36" fmla="*/ 193 w 221"/>
                  <a:gd name="T37" fmla="*/ 94 h 297"/>
                  <a:gd name="T38" fmla="*/ 212 w 221"/>
                  <a:gd name="T39" fmla="*/ 52 h 297"/>
                  <a:gd name="T40" fmla="*/ 219 w 221"/>
                  <a:gd name="T41" fmla="*/ 14 h 297"/>
                  <a:gd name="T42" fmla="*/ 205 w 221"/>
                  <a:gd name="T43" fmla="*/ 7 h 297"/>
                  <a:gd name="T44" fmla="*/ 158 w 221"/>
                  <a:gd name="T45" fmla="*/ 19 h 297"/>
                  <a:gd name="T46" fmla="*/ 123 w 221"/>
                  <a:gd name="T47" fmla="*/ 28 h 297"/>
                  <a:gd name="T48" fmla="*/ 95 w 221"/>
                  <a:gd name="T49" fmla="*/ 33 h 297"/>
                  <a:gd name="T50" fmla="*/ 60 w 221"/>
                  <a:gd name="T51" fmla="*/ 31 h 297"/>
                  <a:gd name="T52" fmla="*/ 49 w 221"/>
                  <a:gd name="T53" fmla="*/ 17 h 297"/>
                  <a:gd name="T54" fmla="*/ 37 w 221"/>
                  <a:gd name="T55" fmla="*/ 35 h 297"/>
                  <a:gd name="T56" fmla="*/ 51 w 221"/>
                  <a:gd name="T57" fmla="*/ 56 h 297"/>
                  <a:gd name="T58" fmla="*/ 51 w 221"/>
                  <a:gd name="T59" fmla="*/ 56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1" h="297">
                    <a:moveTo>
                      <a:pt x="51" y="56"/>
                    </a:moveTo>
                    <a:lnTo>
                      <a:pt x="51" y="56"/>
                    </a:lnTo>
                    <a:cubicBezTo>
                      <a:pt x="56" y="56"/>
                      <a:pt x="60" y="68"/>
                      <a:pt x="65" y="68"/>
                    </a:cubicBezTo>
                    <a:cubicBezTo>
                      <a:pt x="70" y="70"/>
                      <a:pt x="93" y="77"/>
                      <a:pt x="107" y="84"/>
                    </a:cubicBezTo>
                    <a:cubicBezTo>
                      <a:pt x="123" y="89"/>
                      <a:pt x="132" y="89"/>
                      <a:pt x="137" y="89"/>
                    </a:cubicBezTo>
                    <a:cubicBezTo>
                      <a:pt x="142" y="89"/>
                      <a:pt x="149" y="91"/>
                      <a:pt x="144" y="94"/>
                    </a:cubicBezTo>
                    <a:cubicBezTo>
                      <a:pt x="139" y="98"/>
                      <a:pt x="95" y="145"/>
                      <a:pt x="88" y="152"/>
                    </a:cubicBezTo>
                    <a:cubicBezTo>
                      <a:pt x="81" y="159"/>
                      <a:pt x="79" y="157"/>
                      <a:pt x="65" y="157"/>
                    </a:cubicBezTo>
                    <a:cubicBezTo>
                      <a:pt x="51" y="157"/>
                      <a:pt x="40" y="171"/>
                      <a:pt x="37" y="171"/>
                    </a:cubicBezTo>
                    <a:cubicBezTo>
                      <a:pt x="35" y="171"/>
                      <a:pt x="26" y="171"/>
                      <a:pt x="19" y="173"/>
                    </a:cubicBezTo>
                    <a:lnTo>
                      <a:pt x="9" y="187"/>
                    </a:lnTo>
                    <a:lnTo>
                      <a:pt x="0" y="203"/>
                    </a:lnTo>
                    <a:lnTo>
                      <a:pt x="0" y="280"/>
                    </a:lnTo>
                    <a:lnTo>
                      <a:pt x="12" y="297"/>
                    </a:lnTo>
                    <a:cubicBezTo>
                      <a:pt x="19" y="285"/>
                      <a:pt x="42" y="264"/>
                      <a:pt x="58" y="245"/>
                    </a:cubicBezTo>
                    <a:cubicBezTo>
                      <a:pt x="77" y="227"/>
                      <a:pt x="86" y="222"/>
                      <a:pt x="95" y="217"/>
                    </a:cubicBezTo>
                    <a:cubicBezTo>
                      <a:pt x="105" y="213"/>
                      <a:pt x="130" y="187"/>
                      <a:pt x="149" y="166"/>
                    </a:cubicBezTo>
                    <a:cubicBezTo>
                      <a:pt x="158" y="152"/>
                      <a:pt x="172" y="136"/>
                      <a:pt x="172" y="126"/>
                    </a:cubicBezTo>
                    <a:cubicBezTo>
                      <a:pt x="175" y="117"/>
                      <a:pt x="184" y="103"/>
                      <a:pt x="193" y="94"/>
                    </a:cubicBezTo>
                    <a:cubicBezTo>
                      <a:pt x="200" y="84"/>
                      <a:pt x="212" y="59"/>
                      <a:pt x="212" y="52"/>
                    </a:cubicBezTo>
                    <a:cubicBezTo>
                      <a:pt x="212" y="45"/>
                      <a:pt x="219" y="28"/>
                      <a:pt x="219" y="14"/>
                    </a:cubicBezTo>
                    <a:cubicBezTo>
                      <a:pt x="221" y="0"/>
                      <a:pt x="209" y="0"/>
                      <a:pt x="205" y="7"/>
                    </a:cubicBezTo>
                    <a:cubicBezTo>
                      <a:pt x="202" y="14"/>
                      <a:pt x="175" y="19"/>
                      <a:pt x="158" y="19"/>
                    </a:cubicBezTo>
                    <a:cubicBezTo>
                      <a:pt x="139" y="19"/>
                      <a:pt x="130" y="21"/>
                      <a:pt x="123" y="28"/>
                    </a:cubicBezTo>
                    <a:cubicBezTo>
                      <a:pt x="116" y="33"/>
                      <a:pt x="102" y="26"/>
                      <a:pt x="95" y="33"/>
                    </a:cubicBezTo>
                    <a:cubicBezTo>
                      <a:pt x="91" y="40"/>
                      <a:pt x="67" y="45"/>
                      <a:pt x="60" y="31"/>
                    </a:cubicBezTo>
                    <a:cubicBezTo>
                      <a:pt x="58" y="24"/>
                      <a:pt x="54" y="19"/>
                      <a:pt x="49" y="17"/>
                    </a:cubicBezTo>
                    <a:cubicBezTo>
                      <a:pt x="44" y="24"/>
                      <a:pt x="37" y="33"/>
                      <a:pt x="37" y="35"/>
                    </a:cubicBezTo>
                    <a:cubicBezTo>
                      <a:pt x="40" y="40"/>
                      <a:pt x="47" y="54"/>
                      <a:pt x="51" y="56"/>
                    </a:cubicBezTo>
                    <a:lnTo>
                      <a:pt x="51"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6" name="Freeform 43">
                <a:extLst>
                  <a:ext uri="{FF2B5EF4-FFF2-40B4-BE49-F238E27FC236}">
                    <a16:creationId xmlns:a16="http://schemas.microsoft.com/office/drawing/2014/main" id="{24A1F3C6-548D-1153-716D-40B207D8EB96}"/>
                  </a:ext>
                </a:extLst>
              </p:cNvPr>
              <p:cNvSpPr>
                <a:spLocks/>
              </p:cNvSpPr>
              <p:nvPr/>
            </p:nvSpPr>
            <p:spPr bwMode="auto">
              <a:xfrm>
                <a:off x="4155" y="2203"/>
                <a:ext cx="133" cy="179"/>
              </a:xfrm>
              <a:custGeom>
                <a:avLst/>
                <a:gdLst>
                  <a:gd name="T0" fmla="*/ 51 w 221"/>
                  <a:gd name="T1" fmla="*/ 56 h 297"/>
                  <a:gd name="T2" fmla="*/ 51 w 221"/>
                  <a:gd name="T3" fmla="*/ 56 h 297"/>
                  <a:gd name="T4" fmla="*/ 65 w 221"/>
                  <a:gd name="T5" fmla="*/ 68 h 297"/>
                  <a:gd name="T6" fmla="*/ 107 w 221"/>
                  <a:gd name="T7" fmla="*/ 84 h 297"/>
                  <a:gd name="T8" fmla="*/ 137 w 221"/>
                  <a:gd name="T9" fmla="*/ 89 h 297"/>
                  <a:gd name="T10" fmla="*/ 144 w 221"/>
                  <a:gd name="T11" fmla="*/ 94 h 297"/>
                  <a:gd name="T12" fmla="*/ 88 w 221"/>
                  <a:gd name="T13" fmla="*/ 152 h 297"/>
                  <a:gd name="T14" fmla="*/ 65 w 221"/>
                  <a:gd name="T15" fmla="*/ 157 h 297"/>
                  <a:gd name="T16" fmla="*/ 37 w 221"/>
                  <a:gd name="T17" fmla="*/ 171 h 297"/>
                  <a:gd name="T18" fmla="*/ 19 w 221"/>
                  <a:gd name="T19" fmla="*/ 173 h 297"/>
                  <a:gd name="T20" fmla="*/ 9 w 221"/>
                  <a:gd name="T21" fmla="*/ 187 h 297"/>
                  <a:gd name="T22" fmla="*/ 0 w 221"/>
                  <a:gd name="T23" fmla="*/ 203 h 297"/>
                  <a:gd name="T24" fmla="*/ 0 w 221"/>
                  <a:gd name="T25" fmla="*/ 280 h 297"/>
                  <a:gd name="T26" fmla="*/ 12 w 221"/>
                  <a:gd name="T27" fmla="*/ 297 h 297"/>
                  <a:gd name="T28" fmla="*/ 58 w 221"/>
                  <a:gd name="T29" fmla="*/ 245 h 297"/>
                  <a:gd name="T30" fmla="*/ 95 w 221"/>
                  <a:gd name="T31" fmla="*/ 217 h 297"/>
                  <a:gd name="T32" fmla="*/ 149 w 221"/>
                  <a:gd name="T33" fmla="*/ 166 h 297"/>
                  <a:gd name="T34" fmla="*/ 172 w 221"/>
                  <a:gd name="T35" fmla="*/ 126 h 297"/>
                  <a:gd name="T36" fmla="*/ 193 w 221"/>
                  <a:gd name="T37" fmla="*/ 94 h 297"/>
                  <a:gd name="T38" fmla="*/ 212 w 221"/>
                  <a:gd name="T39" fmla="*/ 52 h 297"/>
                  <a:gd name="T40" fmla="*/ 219 w 221"/>
                  <a:gd name="T41" fmla="*/ 14 h 297"/>
                  <a:gd name="T42" fmla="*/ 205 w 221"/>
                  <a:gd name="T43" fmla="*/ 7 h 297"/>
                  <a:gd name="T44" fmla="*/ 158 w 221"/>
                  <a:gd name="T45" fmla="*/ 19 h 297"/>
                  <a:gd name="T46" fmla="*/ 123 w 221"/>
                  <a:gd name="T47" fmla="*/ 28 h 297"/>
                  <a:gd name="T48" fmla="*/ 95 w 221"/>
                  <a:gd name="T49" fmla="*/ 33 h 297"/>
                  <a:gd name="T50" fmla="*/ 60 w 221"/>
                  <a:gd name="T51" fmla="*/ 31 h 297"/>
                  <a:gd name="T52" fmla="*/ 49 w 221"/>
                  <a:gd name="T53" fmla="*/ 17 h 297"/>
                  <a:gd name="T54" fmla="*/ 37 w 221"/>
                  <a:gd name="T55" fmla="*/ 35 h 297"/>
                  <a:gd name="T56" fmla="*/ 51 w 221"/>
                  <a:gd name="T57" fmla="*/ 56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1" h="297">
                    <a:moveTo>
                      <a:pt x="51" y="56"/>
                    </a:moveTo>
                    <a:lnTo>
                      <a:pt x="51" y="56"/>
                    </a:lnTo>
                    <a:cubicBezTo>
                      <a:pt x="56" y="56"/>
                      <a:pt x="60" y="68"/>
                      <a:pt x="65" y="68"/>
                    </a:cubicBezTo>
                    <a:cubicBezTo>
                      <a:pt x="70" y="70"/>
                      <a:pt x="93" y="77"/>
                      <a:pt x="107" y="84"/>
                    </a:cubicBezTo>
                    <a:cubicBezTo>
                      <a:pt x="123" y="89"/>
                      <a:pt x="132" y="89"/>
                      <a:pt x="137" y="89"/>
                    </a:cubicBezTo>
                    <a:cubicBezTo>
                      <a:pt x="142" y="89"/>
                      <a:pt x="149" y="91"/>
                      <a:pt x="144" y="94"/>
                    </a:cubicBezTo>
                    <a:cubicBezTo>
                      <a:pt x="139" y="98"/>
                      <a:pt x="95" y="145"/>
                      <a:pt x="88" y="152"/>
                    </a:cubicBezTo>
                    <a:cubicBezTo>
                      <a:pt x="81" y="159"/>
                      <a:pt x="79" y="157"/>
                      <a:pt x="65" y="157"/>
                    </a:cubicBezTo>
                    <a:cubicBezTo>
                      <a:pt x="51" y="157"/>
                      <a:pt x="40" y="171"/>
                      <a:pt x="37" y="171"/>
                    </a:cubicBezTo>
                    <a:cubicBezTo>
                      <a:pt x="35" y="171"/>
                      <a:pt x="26" y="171"/>
                      <a:pt x="19" y="173"/>
                    </a:cubicBezTo>
                    <a:lnTo>
                      <a:pt x="9" y="187"/>
                    </a:lnTo>
                    <a:lnTo>
                      <a:pt x="0" y="203"/>
                    </a:lnTo>
                    <a:lnTo>
                      <a:pt x="0" y="280"/>
                    </a:lnTo>
                    <a:lnTo>
                      <a:pt x="12" y="297"/>
                    </a:lnTo>
                    <a:cubicBezTo>
                      <a:pt x="19" y="285"/>
                      <a:pt x="42" y="264"/>
                      <a:pt x="58" y="245"/>
                    </a:cubicBezTo>
                    <a:cubicBezTo>
                      <a:pt x="77" y="227"/>
                      <a:pt x="86" y="222"/>
                      <a:pt x="95" y="217"/>
                    </a:cubicBezTo>
                    <a:cubicBezTo>
                      <a:pt x="105" y="213"/>
                      <a:pt x="130" y="187"/>
                      <a:pt x="149" y="166"/>
                    </a:cubicBezTo>
                    <a:cubicBezTo>
                      <a:pt x="158" y="152"/>
                      <a:pt x="172" y="136"/>
                      <a:pt x="172" y="126"/>
                    </a:cubicBezTo>
                    <a:cubicBezTo>
                      <a:pt x="175" y="117"/>
                      <a:pt x="184" y="103"/>
                      <a:pt x="193" y="94"/>
                    </a:cubicBezTo>
                    <a:cubicBezTo>
                      <a:pt x="200" y="84"/>
                      <a:pt x="212" y="59"/>
                      <a:pt x="212" y="52"/>
                    </a:cubicBezTo>
                    <a:cubicBezTo>
                      <a:pt x="212" y="45"/>
                      <a:pt x="219" y="28"/>
                      <a:pt x="219" y="14"/>
                    </a:cubicBezTo>
                    <a:cubicBezTo>
                      <a:pt x="221" y="0"/>
                      <a:pt x="209" y="0"/>
                      <a:pt x="205" y="7"/>
                    </a:cubicBezTo>
                    <a:cubicBezTo>
                      <a:pt x="202" y="14"/>
                      <a:pt x="175" y="19"/>
                      <a:pt x="158" y="19"/>
                    </a:cubicBezTo>
                    <a:cubicBezTo>
                      <a:pt x="139" y="19"/>
                      <a:pt x="130" y="21"/>
                      <a:pt x="123" y="28"/>
                    </a:cubicBezTo>
                    <a:cubicBezTo>
                      <a:pt x="116" y="33"/>
                      <a:pt x="102" y="26"/>
                      <a:pt x="95" y="33"/>
                    </a:cubicBezTo>
                    <a:cubicBezTo>
                      <a:pt x="91" y="40"/>
                      <a:pt x="67" y="45"/>
                      <a:pt x="60" y="31"/>
                    </a:cubicBezTo>
                    <a:cubicBezTo>
                      <a:pt x="58" y="24"/>
                      <a:pt x="54" y="19"/>
                      <a:pt x="49" y="17"/>
                    </a:cubicBezTo>
                    <a:cubicBezTo>
                      <a:pt x="44" y="24"/>
                      <a:pt x="37" y="33"/>
                      <a:pt x="37" y="35"/>
                    </a:cubicBezTo>
                    <a:cubicBezTo>
                      <a:pt x="40" y="40"/>
                      <a:pt x="47" y="54"/>
                      <a:pt x="51"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7" name="Freeform 44">
                <a:extLst>
                  <a:ext uri="{FF2B5EF4-FFF2-40B4-BE49-F238E27FC236}">
                    <a16:creationId xmlns:a16="http://schemas.microsoft.com/office/drawing/2014/main" id="{5EC40BA1-0467-CA7E-BADB-9D165D2B550D}"/>
                  </a:ext>
                </a:extLst>
              </p:cNvPr>
              <p:cNvSpPr>
                <a:spLocks/>
              </p:cNvSpPr>
              <p:nvPr/>
            </p:nvSpPr>
            <p:spPr bwMode="auto">
              <a:xfrm>
                <a:off x="4155" y="2203"/>
                <a:ext cx="133" cy="179"/>
              </a:xfrm>
              <a:custGeom>
                <a:avLst/>
                <a:gdLst>
                  <a:gd name="T0" fmla="*/ 51 w 221"/>
                  <a:gd name="T1" fmla="*/ 56 h 297"/>
                  <a:gd name="T2" fmla="*/ 51 w 221"/>
                  <a:gd name="T3" fmla="*/ 56 h 297"/>
                  <a:gd name="T4" fmla="*/ 65 w 221"/>
                  <a:gd name="T5" fmla="*/ 68 h 297"/>
                  <a:gd name="T6" fmla="*/ 107 w 221"/>
                  <a:gd name="T7" fmla="*/ 84 h 297"/>
                  <a:gd name="T8" fmla="*/ 137 w 221"/>
                  <a:gd name="T9" fmla="*/ 89 h 297"/>
                  <a:gd name="T10" fmla="*/ 144 w 221"/>
                  <a:gd name="T11" fmla="*/ 94 h 297"/>
                  <a:gd name="T12" fmla="*/ 88 w 221"/>
                  <a:gd name="T13" fmla="*/ 152 h 297"/>
                  <a:gd name="T14" fmla="*/ 65 w 221"/>
                  <a:gd name="T15" fmla="*/ 157 h 297"/>
                  <a:gd name="T16" fmla="*/ 37 w 221"/>
                  <a:gd name="T17" fmla="*/ 171 h 297"/>
                  <a:gd name="T18" fmla="*/ 19 w 221"/>
                  <a:gd name="T19" fmla="*/ 173 h 297"/>
                  <a:gd name="T20" fmla="*/ 9 w 221"/>
                  <a:gd name="T21" fmla="*/ 187 h 297"/>
                  <a:gd name="T22" fmla="*/ 0 w 221"/>
                  <a:gd name="T23" fmla="*/ 203 h 297"/>
                  <a:gd name="T24" fmla="*/ 0 w 221"/>
                  <a:gd name="T25" fmla="*/ 280 h 297"/>
                  <a:gd name="T26" fmla="*/ 12 w 221"/>
                  <a:gd name="T27" fmla="*/ 297 h 297"/>
                  <a:gd name="T28" fmla="*/ 58 w 221"/>
                  <a:gd name="T29" fmla="*/ 245 h 297"/>
                  <a:gd name="T30" fmla="*/ 95 w 221"/>
                  <a:gd name="T31" fmla="*/ 217 h 297"/>
                  <a:gd name="T32" fmla="*/ 149 w 221"/>
                  <a:gd name="T33" fmla="*/ 166 h 297"/>
                  <a:gd name="T34" fmla="*/ 172 w 221"/>
                  <a:gd name="T35" fmla="*/ 126 h 297"/>
                  <a:gd name="T36" fmla="*/ 193 w 221"/>
                  <a:gd name="T37" fmla="*/ 94 h 297"/>
                  <a:gd name="T38" fmla="*/ 212 w 221"/>
                  <a:gd name="T39" fmla="*/ 52 h 297"/>
                  <a:gd name="T40" fmla="*/ 219 w 221"/>
                  <a:gd name="T41" fmla="*/ 14 h 297"/>
                  <a:gd name="T42" fmla="*/ 205 w 221"/>
                  <a:gd name="T43" fmla="*/ 7 h 297"/>
                  <a:gd name="T44" fmla="*/ 158 w 221"/>
                  <a:gd name="T45" fmla="*/ 19 h 297"/>
                  <a:gd name="T46" fmla="*/ 123 w 221"/>
                  <a:gd name="T47" fmla="*/ 28 h 297"/>
                  <a:gd name="T48" fmla="*/ 95 w 221"/>
                  <a:gd name="T49" fmla="*/ 33 h 297"/>
                  <a:gd name="T50" fmla="*/ 60 w 221"/>
                  <a:gd name="T51" fmla="*/ 31 h 297"/>
                  <a:gd name="T52" fmla="*/ 49 w 221"/>
                  <a:gd name="T53" fmla="*/ 17 h 297"/>
                  <a:gd name="T54" fmla="*/ 37 w 221"/>
                  <a:gd name="T55" fmla="*/ 35 h 297"/>
                  <a:gd name="T56" fmla="*/ 51 w 221"/>
                  <a:gd name="T57" fmla="*/ 56 h 297"/>
                  <a:gd name="T58" fmla="*/ 51 w 221"/>
                  <a:gd name="T59" fmla="*/ 56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1" h="297">
                    <a:moveTo>
                      <a:pt x="51" y="56"/>
                    </a:moveTo>
                    <a:lnTo>
                      <a:pt x="51" y="56"/>
                    </a:lnTo>
                    <a:cubicBezTo>
                      <a:pt x="56" y="56"/>
                      <a:pt x="60" y="68"/>
                      <a:pt x="65" y="68"/>
                    </a:cubicBezTo>
                    <a:cubicBezTo>
                      <a:pt x="70" y="70"/>
                      <a:pt x="93" y="77"/>
                      <a:pt x="107" y="84"/>
                    </a:cubicBezTo>
                    <a:cubicBezTo>
                      <a:pt x="123" y="89"/>
                      <a:pt x="132" y="89"/>
                      <a:pt x="137" y="89"/>
                    </a:cubicBezTo>
                    <a:cubicBezTo>
                      <a:pt x="142" y="89"/>
                      <a:pt x="149" y="91"/>
                      <a:pt x="144" y="94"/>
                    </a:cubicBezTo>
                    <a:cubicBezTo>
                      <a:pt x="139" y="98"/>
                      <a:pt x="95" y="145"/>
                      <a:pt x="88" y="152"/>
                    </a:cubicBezTo>
                    <a:cubicBezTo>
                      <a:pt x="81" y="159"/>
                      <a:pt x="79" y="157"/>
                      <a:pt x="65" y="157"/>
                    </a:cubicBezTo>
                    <a:cubicBezTo>
                      <a:pt x="51" y="157"/>
                      <a:pt x="40" y="171"/>
                      <a:pt x="37" y="171"/>
                    </a:cubicBezTo>
                    <a:cubicBezTo>
                      <a:pt x="35" y="171"/>
                      <a:pt x="26" y="171"/>
                      <a:pt x="19" y="173"/>
                    </a:cubicBezTo>
                    <a:lnTo>
                      <a:pt x="9" y="187"/>
                    </a:lnTo>
                    <a:lnTo>
                      <a:pt x="0" y="203"/>
                    </a:lnTo>
                    <a:lnTo>
                      <a:pt x="0" y="280"/>
                    </a:lnTo>
                    <a:lnTo>
                      <a:pt x="12" y="297"/>
                    </a:lnTo>
                    <a:cubicBezTo>
                      <a:pt x="19" y="285"/>
                      <a:pt x="42" y="264"/>
                      <a:pt x="58" y="245"/>
                    </a:cubicBezTo>
                    <a:cubicBezTo>
                      <a:pt x="77" y="227"/>
                      <a:pt x="86" y="222"/>
                      <a:pt x="95" y="217"/>
                    </a:cubicBezTo>
                    <a:cubicBezTo>
                      <a:pt x="105" y="213"/>
                      <a:pt x="130" y="187"/>
                      <a:pt x="149" y="166"/>
                    </a:cubicBezTo>
                    <a:cubicBezTo>
                      <a:pt x="158" y="152"/>
                      <a:pt x="172" y="136"/>
                      <a:pt x="172" y="126"/>
                    </a:cubicBezTo>
                    <a:cubicBezTo>
                      <a:pt x="175" y="117"/>
                      <a:pt x="184" y="103"/>
                      <a:pt x="193" y="94"/>
                    </a:cubicBezTo>
                    <a:cubicBezTo>
                      <a:pt x="200" y="84"/>
                      <a:pt x="212" y="59"/>
                      <a:pt x="212" y="52"/>
                    </a:cubicBezTo>
                    <a:cubicBezTo>
                      <a:pt x="212" y="45"/>
                      <a:pt x="219" y="28"/>
                      <a:pt x="219" y="14"/>
                    </a:cubicBezTo>
                    <a:cubicBezTo>
                      <a:pt x="221" y="0"/>
                      <a:pt x="209" y="0"/>
                      <a:pt x="205" y="7"/>
                    </a:cubicBezTo>
                    <a:cubicBezTo>
                      <a:pt x="202" y="14"/>
                      <a:pt x="175" y="19"/>
                      <a:pt x="158" y="19"/>
                    </a:cubicBezTo>
                    <a:cubicBezTo>
                      <a:pt x="139" y="19"/>
                      <a:pt x="130" y="21"/>
                      <a:pt x="123" y="28"/>
                    </a:cubicBezTo>
                    <a:cubicBezTo>
                      <a:pt x="116" y="33"/>
                      <a:pt x="102" y="26"/>
                      <a:pt x="95" y="33"/>
                    </a:cubicBezTo>
                    <a:cubicBezTo>
                      <a:pt x="91" y="40"/>
                      <a:pt x="67" y="45"/>
                      <a:pt x="60" y="31"/>
                    </a:cubicBezTo>
                    <a:cubicBezTo>
                      <a:pt x="58" y="24"/>
                      <a:pt x="54" y="19"/>
                      <a:pt x="49" y="17"/>
                    </a:cubicBezTo>
                    <a:cubicBezTo>
                      <a:pt x="44" y="24"/>
                      <a:pt x="37" y="33"/>
                      <a:pt x="37" y="35"/>
                    </a:cubicBezTo>
                    <a:cubicBezTo>
                      <a:pt x="40" y="40"/>
                      <a:pt x="47" y="54"/>
                      <a:pt x="51" y="56"/>
                    </a:cubicBezTo>
                    <a:lnTo>
                      <a:pt x="51"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8" name="Freeform 45">
                <a:extLst>
                  <a:ext uri="{FF2B5EF4-FFF2-40B4-BE49-F238E27FC236}">
                    <a16:creationId xmlns:a16="http://schemas.microsoft.com/office/drawing/2014/main" id="{3CB4A4A2-267C-DF31-1F02-D8C9D147D75A}"/>
                  </a:ext>
                </a:extLst>
              </p:cNvPr>
              <p:cNvSpPr>
                <a:spLocks/>
              </p:cNvSpPr>
              <p:nvPr/>
            </p:nvSpPr>
            <p:spPr bwMode="auto">
              <a:xfrm>
                <a:off x="3473" y="1876"/>
                <a:ext cx="154" cy="124"/>
              </a:xfrm>
              <a:custGeom>
                <a:avLst/>
                <a:gdLst>
                  <a:gd name="T0" fmla="*/ 96 w 256"/>
                  <a:gd name="T1" fmla="*/ 205 h 205"/>
                  <a:gd name="T2" fmla="*/ 96 w 256"/>
                  <a:gd name="T3" fmla="*/ 205 h 205"/>
                  <a:gd name="T4" fmla="*/ 93 w 256"/>
                  <a:gd name="T5" fmla="*/ 175 h 205"/>
                  <a:gd name="T6" fmla="*/ 128 w 256"/>
                  <a:gd name="T7" fmla="*/ 154 h 205"/>
                  <a:gd name="T8" fmla="*/ 142 w 256"/>
                  <a:gd name="T9" fmla="*/ 149 h 205"/>
                  <a:gd name="T10" fmla="*/ 161 w 256"/>
                  <a:gd name="T11" fmla="*/ 144 h 205"/>
                  <a:gd name="T12" fmla="*/ 172 w 256"/>
                  <a:gd name="T13" fmla="*/ 133 h 205"/>
                  <a:gd name="T14" fmla="*/ 186 w 256"/>
                  <a:gd name="T15" fmla="*/ 126 h 205"/>
                  <a:gd name="T16" fmla="*/ 198 w 256"/>
                  <a:gd name="T17" fmla="*/ 121 h 205"/>
                  <a:gd name="T18" fmla="*/ 200 w 256"/>
                  <a:gd name="T19" fmla="*/ 107 h 205"/>
                  <a:gd name="T20" fmla="*/ 207 w 256"/>
                  <a:gd name="T21" fmla="*/ 103 h 205"/>
                  <a:gd name="T22" fmla="*/ 219 w 256"/>
                  <a:gd name="T23" fmla="*/ 93 h 205"/>
                  <a:gd name="T24" fmla="*/ 251 w 256"/>
                  <a:gd name="T25" fmla="*/ 93 h 205"/>
                  <a:gd name="T26" fmla="*/ 256 w 256"/>
                  <a:gd name="T27" fmla="*/ 84 h 205"/>
                  <a:gd name="T28" fmla="*/ 247 w 256"/>
                  <a:gd name="T29" fmla="*/ 70 h 205"/>
                  <a:gd name="T30" fmla="*/ 244 w 256"/>
                  <a:gd name="T31" fmla="*/ 51 h 205"/>
                  <a:gd name="T32" fmla="*/ 240 w 256"/>
                  <a:gd name="T33" fmla="*/ 28 h 205"/>
                  <a:gd name="T34" fmla="*/ 235 w 256"/>
                  <a:gd name="T35" fmla="*/ 21 h 205"/>
                  <a:gd name="T36" fmla="*/ 212 w 256"/>
                  <a:gd name="T37" fmla="*/ 16 h 205"/>
                  <a:gd name="T38" fmla="*/ 175 w 256"/>
                  <a:gd name="T39" fmla="*/ 11 h 205"/>
                  <a:gd name="T40" fmla="*/ 156 w 256"/>
                  <a:gd name="T41" fmla="*/ 2 h 205"/>
                  <a:gd name="T42" fmla="*/ 133 w 256"/>
                  <a:gd name="T43" fmla="*/ 46 h 205"/>
                  <a:gd name="T44" fmla="*/ 100 w 256"/>
                  <a:gd name="T45" fmla="*/ 63 h 205"/>
                  <a:gd name="T46" fmla="*/ 84 w 256"/>
                  <a:gd name="T47" fmla="*/ 79 h 205"/>
                  <a:gd name="T48" fmla="*/ 72 w 256"/>
                  <a:gd name="T49" fmla="*/ 100 h 205"/>
                  <a:gd name="T50" fmla="*/ 72 w 256"/>
                  <a:gd name="T51" fmla="*/ 133 h 205"/>
                  <a:gd name="T52" fmla="*/ 47 w 256"/>
                  <a:gd name="T53" fmla="*/ 168 h 205"/>
                  <a:gd name="T54" fmla="*/ 17 w 256"/>
                  <a:gd name="T55" fmla="*/ 189 h 205"/>
                  <a:gd name="T56" fmla="*/ 0 w 256"/>
                  <a:gd name="T57" fmla="*/ 196 h 205"/>
                  <a:gd name="T58" fmla="*/ 79 w 256"/>
                  <a:gd name="T59" fmla="*/ 196 h 205"/>
                  <a:gd name="T60" fmla="*/ 96 w 256"/>
                  <a:gd name="T61"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6" h="205">
                    <a:moveTo>
                      <a:pt x="96" y="205"/>
                    </a:moveTo>
                    <a:lnTo>
                      <a:pt x="96" y="205"/>
                    </a:lnTo>
                    <a:cubicBezTo>
                      <a:pt x="93" y="191"/>
                      <a:pt x="93" y="177"/>
                      <a:pt x="93" y="175"/>
                    </a:cubicBezTo>
                    <a:cubicBezTo>
                      <a:pt x="96" y="172"/>
                      <a:pt x="123" y="156"/>
                      <a:pt x="128" y="154"/>
                    </a:cubicBezTo>
                    <a:cubicBezTo>
                      <a:pt x="133" y="149"/>
                      <a:pt x="142" y="154"/>
                      <a:pt x="142" y="149"/>
                    </a:cubicBezTo>
                    <a:cubicBezTo>
                      <a:pt x="142" y="144"/>
                      <a:pt x="154" y="147"/>
                      <a:pt x="161" y="144"/>
                    </a:cubicBezTo>
                    <a:cubicBezTo>
                      <a:pt x="168" y="144"/>
                      <a:pt x="172" y="137"/>
                      <a:pt x="172" y="133"/>
                    </a:cubicBezTo>
                    <a:cubicBezTo>
                      <a:pt x="172" y="126"/>
                      <a:pt x="182" y="128"/>
                      <a:pt x="186" y="126"/>
                    </a:cubicBezTo>
                    <a:cubicBezTo>
                      <a:pt x="193" y="126"/>
                      <a:pt x="193" y="121"/>
                      <a:pt x="198" y="121"/>
                    </a:cubicBezTo>
                    <a:cubicBezTo>
                      <a:pt x="200" y="121"/>
                      <a:pt x="200" y="114"/>
                      <a:pt x="200" y="107"/>
                    </a:cubicBezTo>
                    <a:cubicBezTo>
                      <a:pt x="200" y="100"/>
                      <a:pt x="200" y="103"/>
                      <a:pt x="207" y="103"/>
                    </a:cubicBezTo>
                    <a:cubicBezTo>
                      <a:pt x="214" y="103"/>
                      <a:pt x="219" y="98"/>
                      <a:pt x="219" y="93"/>
                    </a:cubicBezTo>
                    <a:cubicBezTo>
                      <a:pt x="219" y="91"/>
                      <a:pt x="247" y="93"/>
                      <a:pt x="251" y="93"/>
                    </a:cubicBezTo>
                    <a:cubicBezTo>
                      <a:pt x="254" y="93"/>
                      <a:pt x="256" y="88"/>
                      <a:pt x="256" y="84"/>
                    </a:cubicBezTo>
                    <a:cubicBezTo>
                      <a:pt x="254" y="82"/>
                      <a:pt x="251" y="70"/>
                      <a:pt x="247" y="70"/>
                    </a:cubicBezTo>
                    <a:cubicBezTo>
                      <a:pt x="242" y="70"/>
                      <a:pt x="244" y="58"/>
                      <a:pt x="244" y="51"/>
                    </a:cubicBezTo>
                    <a:cubicBezTo>
                      <a:pt x="244" y="42"/>
                      <a:pt x="244" y="35"/>
                      <a:pt x="240" y="28"/>
                    </a:cubicBezTo>
                    <a:cubicBezTo>
                      <a:pt x="237" y="28"/>
                      <a:pt x="237" y="25"/>
                      <a:pt x="235" y="21"/>
                    </a:cubicBezTo>
                    <a:cubicBezTo>
                      <a:pt x="228" y="21"/>
                      <a:pt x="219" y="16"/>
                      <a:pt x="212" y="16"/>
                    </a:cubicBezTo>
                    <a:cubicBezTo>
                      <a:pt x="200" y="16"/>
                      <a:pt x="184" y="21"/>
                      <a:pt x="175" y="11"/>
                    </a:cubicBezTo>
                    <a:cubicBezTo>
                      <a:pt x="168" y="2"/>
                      <a:pt x="161" y="0"/>
                      <a:pt x="156" y="2"/>
                    </a:cubicBezTo>
                    <a:cubicBezTo>
                      <a:pt x="149" y="4"/>
                      <a:pt x="137" y="37"/>
                      <a:pt x="133" y="46"/>
                    </a:cubicBezTo>
                    <a:cubicBezTo>
                      <a:pt x="126" y="56"/>
                      <a:pt x="107" y="63"/>
                      <a:pt x="100" y="63"/>
                    </a:cubicBezTo>
                    <a:cubicBezTo>
                      <a:pt x="91" y="63"/>
                      <a:pt x="91" y="75"/>
                      <a:pt x="84" y="79"/>
                    </a:cubicBezTo>
                    <a:cubicBezTo>
                      <a:pt x="77" y="86"/>
                      <a:pt x="79" y="93"/>
                      <a:pt x="72" y="100"/>
                    </a:cubicBezTo>
                    <a:cubicBezTo>
                      <a:pt x="63" y="107"/>
                      <a:pt x="68" y="126"/>
                      <a:pt x="72" y="133"/>
                    </a:cubicBezTo>
                    <a:cubicBezTo>
                      <a:pt x="77" y="140"/>
                      <a:pt x="58" y="161"/>
                      <a:pt x="47" y="168"/>
                    </a:cubicBezTo>
                    <a:cubicBezTo>
                      <a:pt x="35" y="175"/>
                      <a:pt x="33" y="186"/>
                      <a:pt x="17" y="189"/>
                    </a:cubicBezTo>
                    <a:cubicBezTo>
                      <a:pt x="10" y="189"/>
                      <a:pt x="5" y="194"/>
                      <a:pt x="0" y="196"/>
                    </a:cubicBezTo>
                    <a:lnTo>
                      <a:pt x="79" y="196"/>
                    </a:lnTo>
                    <a:cubicBezTo>
                      <a:pt x="96" y="196"/>
                      <a:pt x="91" y="200"/>
                      <a:pt x="96" y="20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9" name="Freeform 46">
                <a:extLst>
                  <a:ext uri="{FF2B5EF4-FFF2-40B4-BE49-F238E27FC236}">
                    <a16:creationId xmlns:a16="http://schemas.microsoft.com/office/drawing/2014/main" id="{CAD2CA9C-57E5-51F5-674D-3B35A95F3718}"/>
                  </a:ext>
                </a:extLst>
              </p:cNvPr>
              <p:cNvSpPr>
                <a:spLocks/>
              </p:cNvSpPr>
              <p:nvPr/>
            </p:nvSpPr>
            <p:spPr bwMode="auto">
              <a:xfrm>
                <a:off x="3473" y="1876"/>
                <a:ext cx="154" cy="124"/>
              </a:xfrm>
              <a:custGeom>
                <a:avLst/>
                <a:gdLst>
                  <a:gd name="T0" fmla="*/ 96 w 256"/>
                  <a:gd name="T1" fmla="*/ 205 h 205"/>
                  <a:gd name="T2" fmla="*/ 96 w 256"/>
                  <a:gd name="T3" fmla="*/ 205 h 205"/>
                  <a:gd name="T4" fmla="*/ 93 w 256"/>
                  <a:gd name="T5" fmla="*/ 175 h 205"/>
                  <a:gd name="T6" fmla="*/ 128 w 256"/>
                  <a:gd name="T7" fmla="*/ 154 h 205"/>
                  <a:gd name="T8" fmla="*/ 142 w 256"/>
                  <a:gd name="T9" fmla="*/ 149 h 205"/>
                  <a:gd name="T10" fmla="*/ 161 w 256"/>
                  <a:gd name="T11" fmla="*/ 144 h 205"/>
                  <a:gd name="T12" fmla="*/ 172 w 256"/>
                  <a:gd name="T13" fmla="*/ 133 h 205"/>
                  <a:gd name="T14" fmla="*/ 186 w 256"/>
                  <a:gd name="T15" fmla="*/ 126 h 205"/>
                  <a:gd name="T16" fmla="*/ 198 w 256"/>
                  <a:gd name="T17" fmla="*/ 121 h 205"/>
                  <a:gd name="T18" fmla="*/ 200 w 256"/>
                  <a:gd name="T19" fmla="*/ 107 h 205"/>
                  <a:gd name="T20" fmla="*/ 207 w 256"/>
                  <a:gd name="T21" fmla="*/ 103 h 205"/>
                  <a:gd name="T22" fmla="*/ 219 w 256"/>
                  <a:gd name="T23" fmla="*/ 93 h 205"/>
                  <a:gd name="T24" fmla="*/ 251 w 256"/>
                  <a:gd name="T25" fmla="*/ 93 h 205"/>
                  <a:gd name="T26" fmla="*/ 256 w 256"/>
                  <a:gd name="T27" fmla="*/ 84 h 205"/>
                  <a:gd name="T28" fmla="*/ 247 w 256"/>
                  <a:gd name="T29" fmla="*/ 70 h 205"/>
                  <a:gd name="T30" fmla="*/ 244 w 256"/>
                  <a:gd name="T31" fmla="*/ 51 h 205"/>
                  <a:gd name="T32" fmla="*/ 240 w 256"/>
                  <a:gd name="T33" fmla="*/ 28 h 205"/>
                  <a:gd name="T34" fmla="*/ 235 w 256"/>
                  <a:gd name="T35" fmla="*/ 21 h 205"/>
                  <a:gd name="T36" fmla="*/ 212 w 256"/>
                  <a:gd name="T37" fmla="*/ 16 h 205"/>
                  <a:gd name="T38" fmla="*/ 175 w 256"/>
                  <a:gd name="T39" fmla="*/ 11 h 205"/>
                  <a:gd name="T40" fmla="*/ 156 w 256"/>
                  <a:gd name="T41" fmla="*/ 2 h 205"/>
                  <a:gd name="T42" fmla="*/ 133 w 256"/>
                  <a:gd name="T43" fmla="*/ 46 h 205"/>
                  <a:gd name="T44" fmla="*/ 100 w 256"/>
                  <a:gd name="T45" fmla="*/ 63 h 205"/>
                  <a:gd name="T46" fmla="*/ 84 w 256"/>
                  <a:gd name="T47" fmla="*/ 79 h 205"/>
                  <a:gd name="T48" fmla="*/ 72 w 256"/>
                  <a:gd name="T49" fmla="*/ 100 h 205"/>
                  <a:gd name="T50" fmla="*/ 72 w 256"/>
                  <a:gd name="T51" fmla="*/ 133 h 205"/>
                  <a:gd name="T52" fmla="*/ 47 w 256"/>
                  <a:gd name="T53" fmla="*/ 168 h 205"/>
                  <a:gd name="T54" fmla="*/ 17 w 256"/>
                  <a:gd name="T55" fmla="*/ 189 h 205"/>
                  <a:gd name="T56" fmla="*/ 0 w 256"/>
                  <a:gd name="T57" fmla="*/ 196 h 205"/>
                  <a:gd name="T58" fmla="*/ 79 w 256"/>
                  <a:gd name="T59" fmla="*/ 196 h 205"/>
                  <a:gd name="T60" fmla="*/ 96 w 256"/>
                  <a:gd name="T61" fmla="*/ 205 h 205"/>
                  <a:gd name="T62" fmla="*/ 96 w 256"/>
                  <a:gd name="T63"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6" h="205">
                    <a:moveTo>
                      <a:pt x="96" y="205"/>
                    </a:moveTo>
                    <a:lnTo>
                      <a:pt x="96" y="205"/>
                    </a:lnTo>
                    <a:cubicBezTo>
                      <a:pt x="93" y="191"/>
                      <a:pt x="93" y="177"/>
                      <a:pt x="93" y="175"/>
                    </a:cubicBezTo>
                    <a:cubicBezTo>
                      <a:pt x="96" y="172"/>
                      <a:pt x="123" y="156"/>
                      <a:pt x="128" y="154"/>
                    </a:cubicBezTo>
                    <a:cubicBezTo>
                      <a:pt x="133" y="149"/>
                      <a:pt x="142" y="154"/>
                      <a:pt x="142" y="149"/>
                    </a:cubicBezTo>
                    <a:cubicBezTo>
                      <a:pt x="142" y="144"/>
                      <a:pt x="154" y="147"/>
                      <a:pt x="161" y="144"/>
                    </a:cubicBezTo>
                    <a:cubicBezTo>
                      <a:pt x="168" y="144"/>
                      <a:pt x="172" y="137"/>
                      <a:pt x="172" y="133"/>
                    </a:cubicBezTo>
                    <a:cubicBezTo>
                      <a:pt x="172" y="126"/>
                      <a:pt x="182" y="128"/>
                      <a:pt x="186" y="126"/>
                    </a:cubicBezTo>
                    <a:cubicBezTo>
                      <a:pt x="193" y="126"/>
                      <a:pt x="193" y="121"/>
                      <a:pt x="198" y="121"/>
                    </a:cubicBezTo>
                    <a:cubicBezTo>
                      <a:pt x="200" y="121"/>
                      <a:pt x="200" y="114"/>
                      <a:pt x="200" y="107"/>
                    </a:cubicBezTo>
                    <a:cubicBezTo>
                      <a:pt x="200" y="100"/>
                      <a:pt x="200" y="103"/>
                      <a:pt x="207" y="103"/>
                    </a:cubicBezTo>
                    <a:cubicBezTo>
                      <a:pt x="214" y="103"/>
                      <a:pt x="219" y="98"/>
                      <a:pt x="219" y="93"/>
                    </a:cubicBezTo>
                    <a:cubicBezTo>
                      <a:pt x="219" y="91"/>
                      <a:pt x="247" y="93"/>
                      <a:pt x="251" y="93"/>
                    </a:cubicBezTo>
                    <a:cubicBezTo>
                      <a:pt x="254" y="93"/>
                      <a:pt x="256" y="88"/>
                      <a:pt x="256" y="84"/>
                    </a:cubicBezTo>
                    <a:cubicBezTo>
                      <a:pt x="254" y="82"/>
                      <a:pt x="251" y="70"/>
                      <a:pt x="247" y="70"/>
                    </a:cubicBezTo>
                    <a:cubicBezTo>
                      <a:pt x="242" y="70"/>
                      <a:pt x="244" y="58"/>
                      <a:pt x="244" y="51"/>
                    </a:cubicBezTo>
                    <a:cubicBezTo>
                      <a:pt x="244" y="42"/>
                      <a:pt x="244" y="35"/>
                      <a:pt x="240" y="28"/>
                    </a:cubicBezTo>
                    <a:cubicBezTo>
                      <a:pt x="237" y="28"/>
                      <a:pt x="237" y="25"/>
                      <a:pt x="235" y="21"/>
                    </a:cubicBezTo>
                    <a:cubicBezTo>
                      <a:pt x="228" y="21"/>
                      <a:pt x="219" y="16"/>
                      <a:pt x="212" y="16"/>
                    </a:cubicBezTo>
                    <a:cubicBezTo>
                      <a:pt x="200" y="16"/>
                      <a:pt x="184" y="21"/>
                      <a:pt x="175" y="11"/>
                    </a:cubicBezTo>
                    <a:cubicBezTo>
                      <a:pt x="168" y="2"/>
                      <a:pt x="161" y="0"/>
                      <a:pt x="156" y="2"/>
                    </a:cubicBezTo>
                    <a:cubicBezTo>
                      <a:pt x="149" y="4"/>
                      <a:pt x="137" y="37"/>
                      <a:pt x="133" y="46"/>
                    </a:cubicBezTo>
                    <a:cubicBezTo>
                      <a:pt x="126" y="56"/>
                      <a:pt x="107" y="63"/>
                      <a:pt x="100" y="63"/>
                    </a:cubicBezTo>
                    <a:cubicBezTo>
                      <a:pt x="91" y="63"/>
                      <a:pt x="91" y="75"/>
                      <a:pt x="84" y="79"/>
                    </a:cubicBezTo>
                    <a:cubicBezTo>
                      <a:pt x="77" y="86"/>
                      <a:pt x="79" y="93"/>
                      <a:pt x="72" y="100"/>
                    </a:cubicBezTo>
                    <a:cubicBezTo>
                      <a:pt x="63" y="107"/>
                      <a:pt x="68" y="126"/>
                      <a:pt x="72" y="133"/>
                    </a:cubicBezTo>
                    <a:cubicBezTo>
                      <a:pt x="77" y="140"/>
                      <a:pt x="58" y="161"/>
                      <a:pt x="47" y="168"/>
                    </a:cubicBezTo>
                    <a:cubicBezTo>
                      <a:pt x="35" y="175"/>
                      <a:pt x="33" y="186"/>
                      <a:pt x="17" y="189"/>
                    </a:cubicBezTo>
                    <a:cubicBezTo>
                      <a:pt x="10" y="189"/>
                      <a:pt x="5" y="194"/>
                      <a:pt x="0" y="196"/>
                    </a:cubicBezTo>
                    <a:lnTo>
                      <a:pt x="79" y="196"/>
                    </a:lnTo>
                    <a:cubicBezTo>
                      <a:pt x="96" y="196"/>
                      <a:pt x="91" y="200"/>
                      <a:pt x="96" y="205"/>
                    </a:cubicBezTo>
                    <a:lnTo>
                      <a:pt x="96" y="20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0" name="Freeform 47">
                <a:extLst>
                  <a:ext uri="{FF2B5EF4-FFF2-40B4-BE49-F238E27FC236}">
                    <a16:creationId xmlns:a16="http://schemas.microsoft.com/office/drawing/2014/main" id="{A6C2467F-A8AB-DBB6-ED1E-5A8239DA4870}"/>
                  </a:ext>
                </a:extLst>
              </p:cNvPr>
              <p:cNvSpPr>
                <a:spLocks/>
              </p:cNvSpPr>
              <p:nvPr/>
            </p:nvSpPr>
            <p:spPr bwMode="auto">
              <a:xfrm>
                <a:off x="3473" y="1876"/>
                <a:ext cx="154" cy="124"/>
              </a:xfrm>
              <a:custGeom>
                <a:avLst/>
                <a:gdLst>
                  <a:gd name="T0" fmla="*/ 96 w 256"/>
                  <a:gd name="T1" fmla="*/ 205 h 205"/>
                  <a:gd name="T2" fmla="*/ 96 w 256"/>
                  <a:gd name="T3" fmla="*/ 205 h 205"/>
                  <a:gd name="T4" fmla="*/ 93 w 256"/>
                  <a:gd name="T5" fmla="*/ 175 h 205"/>
                  <a:gd name="T6" fmla="*/ 128 w 256"/>
                  <a:gd name="T7" fmla="*/ 154 h 205"/>
                  <a:gd name="T8" fmla="*/ 142 w 256"/>
                  <a:gd name="T9" fmla="*/ 149 h 205"/>
                  <a:gd name="T10" fmla="*/ 161 w 256"/>
                  <a:gd name="T11" fmla="*/ 144 h 205"/>
                  <a:gd name="T12" fmla="*/ 172 w 256"/>
                  <a:gd name="T13" fmla="*/ 133 h 205"/>
                  <a:gd name="T14" fmla="*/ 186 w 256"/>
                  <a:gd name="T15" fmla="*/ 126 h 205"/>
                  <a:gd name="T16" fmla="*/ 198 w 256"/>
                  <a:gd name="T17" fmla="*/ 121 h 205"/>
                  <a:gd name="T18" fmla="*/ 200 w 256"/>
                  <a:gd name="T19" fmla="*/ 107 h 205"/>
                  <a:gd name="T20" fmla="*/ 207 w 256"/>
                  <a:gd name="T21" fmla="*/ 103 h 205"/>
                  <a:gd name="T22" fmla="*/ 219 w 256"/>
                  <a:gd name="T23" fmla="*/ 93 h 205"/>
                  <a:gd name="T24" fmla="*/ 251 w 256"/>
                  <a:gd name="T25" fmla="*/ 93 h 205"/>
                  <a:gd name="T26" fmla="*/ 256 w 256"/>
                  <a:gd name="T27" fmla="*/ 84 h 205"/>
                  <a:gd name="T28" fmla="*/ 247 w 256"/>
                  <a:gd name="T29" fmla="*/ 70 h 205"/>
                  <a:gd name="T30" fmla="*/ 244 w 256"/>
                  <a:gd name="T31" fmla="*/ 51 h 205"/>
                  <a:gd name="T32" fmla="*/ 240 w 256"/>
                  <a:gd name="T33" fmla="*/ 28 h 205"/>
                  <a:gd name="T34" fmla="*/ 235 w 256"/>
                  <a:gd name="T35" fmla="*/ 21 h 205"/>
                  <a:gd name="T36" fmla="*/ 212 w 256"/>
                  <a:gd name="T37" fmla="*/ 16 h 205"/>
                  <a:gd name="T38" fmla="*/ 175 w 256"/>
                  <a:gd name="T39" fmla="*/ 11 h 205"/>
                  <a:gd name="T40" fmla="*/ 156 w 256"/>
                  <a:gd name="T41" fmla="*/ 2 h 205"/>
                  <a:gd name="T42" fmla="*/ 133 w 256"/>
                  <a:gd name="T43" fmla="*/ 46 h 205"/>
                  <a:gd name="T44" fmla="*/ 100 w 256"/>
                  <a:gd name="T45" fmla="*/ 63 h 205"/>
                  <a:gd name="T46" fmla="*/ 84 w 256"/>
                  <a:gd name="T47" fmla="*/ 79 h 205"/>
                  <a:gd name="T48" fmla="*/ 72 w 256"/>
                  <a:gd name="T49" fmla="*/ 100 h 205"/>
                  <a:gd name="T50" fmla="*/ 72 w 256"/>
                  <a:gd name="T51" fmla="*/ 133 h 205"/>
                  <a:gd name="T52" fmla="*/ 47 w 256"/>
                  <a:gd name="T53" fmla="*/ 168 h 205"/>
                  <a:gd name="T54" fmla="*/ 17 w 256"/>
                  <a:gd name="T55" fmla="*/ 189 h 205"/>
                  <a:gd name="T56" fmla="*/ 0 w 256"/>
                  <a:gd name="T57" fmla="*/ 196 h 205"/>
                  <a:gd name="T58" fmla="*/ 79 w 256"/>
                  <a:gd name="T59" fmla="*/ 196 h 205"/>
                  <a:gd name="T60" fmla="*/ 96 w 256"/>
                  <a:gd name="T61"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6" h="205">
                    <a:moveTo>
                      <a:pt x="96" y="205"/>
                    </a:moveTo>
                    <a:lnTo>
                      <a:pt x="96" y="205"/>
                    </a:lnTo>
                    <a:cubicBezTo>
                      <a:pt x="93" y="191"/>
                      <a:pt x="93" y="177"/>
                      <a:pt x="93" y="175"/>
                    </a:cubicBezTo>
                    <a:cubicBezTo>
                      <a:pt x="96" y="172"/>
                      <a:pt x="123" y="156"/>
                      <a:pt x="128" y="154"/>
                    </a:cubicBezTo>
                    <a:cubicBezTo>
                      <a:pt x="133" y="149"/>
                      <a:pt x="142" y="154"/>
                      <a:pt x="142" y="149"/>
                    </a:cubicBezTo>
                    <a:cubicBezTo>
                      <a:pt x="142" y="144"/>
                      <a:pt x="154" y="147"/>
                      <a:pt x="161" y="144"/>
                    </a:cubicBezTo>
                    <a:cubicBezTo>
                      <a:pt x="168" y="144"/>
                      <a:pt x="172" y="137"/>
                      <a:pt x="172" y="133"/>
                    </a:cubicBezTo>
                    <a:cubicBezTo>
                      <a:pt x="172" y="126"/>
                      <a:pt x="182" y="128"/>
                      <a:pt x="186" y="126"/>
                    </a:cubicBezTo>
                    <a:cubicBezTo>
                      <a:pt x="193" y="126"/>
                      <a:pt x="193" y="121"/>
                      <a:pt x="198" y="121"/>
                    </a:cubicBezTo>
                    <a:cubicBezTo>
                      <a:pt x="200" y="121"/>
                      <a:pt x="200" y="114"/>
                      <a:pt x="200" y="107"/>
                    </a:cubicBezTo>
                    <a:cubicBezTo>
                      <a:pt x="200" y="100"/>
                      <a:pt x="200" y="103"/>
                      <a:pt x="207" y="103"/>
                    </a:cubicBezTo>
                    <a:cubicBezTo>
                      <a:pt x="214" y="103"/>
                      <a:pt x="219" y="98"/>
                      <a:pt x="219" y="93"/>
                    </a:cubicBezTo>
                    <a:cubicBezTo>
                      <a:pt x="219" y="91"/>
                      <a:pt x="247" y="93"/>
                      <a:pt x="251" y="93"/>
                    </a:cubicBezTo>
                    <a:cubicBezTo>
                      <a:pt x="254" y="93"/>
                      <a:pt x="256" y="88"/>
                      <a:pt x="256" y="84"/>
                    </a:cubicBezTo>
                    <a:cubicBezTo>
                      <a:pt x="254" y="82"/>
                      <a:pt x="251" y="70"/>
                      <a:pt x="247" y="70"/>
                    </a:cubicBezTo>
                    <a:cubicBezTo>
                      <a:pt x="242" y="70"/>
                      <a:pt x="244" y="58"/>
                      <a:pt x="244" y="51"/>
                    </a:cubicBezTo>
                    <a:cubicBezTo>
                      <a:pt x="244" y="42"/>
                      <a:pt x="244" y="35"/>
                      <a:pt x="240" y="28"/>
                    </a:cubicBezTo>
                    <a:cubicBezTo>
                      <a:pt x="237" y="28"/>
                      <a:pt x="237" y="25"/>
                      <a:pt x="235" y="21"/>
                    </a:cubicBezTo>
                    <a:cubicBezTo>
                      <a:pt x="228" y="21"/>
                      <a:pt x="219" y="16"/>
                      <a:pt x="212" y="16"/>
                    </a:cubicBezTo>
                    <a:cubicBezTo>
                      <a:pt x="200" y="16"/>
                      <a:pt x="184" y="21"/>
                      <a:pt x="175" y="11"/>
                    </a:cubicBezTo>
                    <a:cubicBezTo>
                      <a:pt x="168" y="2"/>
                      <a:pt x="161" y="0"/>
                      <a:pt x="156" y="2"/>
                    </a:cubicBezTo>
                    <a:cubicBezTo>
                      <a:pt x="149" y="4"/>
                      <a:pt x="137" y="37"/>
                      <a:pt x="133" y="46"/>
                    </a:cubicBezTo>
                    <a:cubicBezTo>
                      <a:pt x="126" y="56"/>
                      <a:pt x="107" y="63"/>
                      <a:pt x="100" y="63"/>
                    </a:cubicBezTo>
                    <a:cubicBezTo>
                      <a:pt x="91" y="63"/>
                      <a:pt x="91" y="75"/>
                      <a:pt x="84" y="79"/>
                    </a:cubicBezTo>
                    <a:cubicBezTo>
                      <a:pt x="77" y="86"/>
                      <a:pt x="79" y="93"/>
                      <a:pt x="72" y="100"/>
                    </a:cubicBezTo>
                    <a:cubicBezTo>
                      <a:pt x="63" y="107"/>
                      <a:pt x="68" y="126"/>
                      <a:pt x="72" y="133"/>
                    </a:cubicBezTo>
                    <a:cubicBezTo>
                      <a:pt x="77" y="140"/>
                      <a:pt x="58" y="161"/>
                      <a:pt x="47" y="168"/>
                    </a:cubicBezTo>
                    <a:cubicBezTo>
                      <a:pt x="35" y="175"/>
                      <a:pt x="33" y="186"/>
                      <a:pt x="17" y="189"/>
                    </a:cubicBezTo>
                    <a:cubicBezTo>
                      <a:pt x="10" y="189"/>
                      <a:pt x="5" y="194"/>
                      <a:pt x="0" y="196"/>
                    </a:cubicBezTo>
                    <a:lnTo>
                      <a:pt x="79" y="196"/>
                    </a:lnTo>
                    <a:cubicBezTo>
                      <a:pt x="96" y="196"/>
                      <a:pt x="91" y="200"/>
                      <a:pt x="96" y="20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1" name="Freeform 48">
                <a:extLst>
                  <a:ext uri="{FF2B5EF4-FFF2-40B4-BE49-F238E27FC236}">
                    <a16:creationId xmlns:a16="http://schemas.microsoft.com/office/drawing/2014/main" id="{9C6897C6-F935-BCF9-4833-C6600CCD565F}"/>
                  </a:ext>
                </a:extLst>
              </p:cNvPr>
              <p:cNvSpPr>
                <a:spLocks/>
              </p:cNvSpPr>
              <p:nvPr/>
            </p:nvSpPr>
            <p:spPr bwMode="auto">
              <a:xfrm>
                <a:off x="3473" y="1876"/>
                <a:ext cx="154" cy="124"/>
              </a:xfrm>
              <a:custGeom>
                <a:avLst/>
                <a:gdLst>
                  <a:gd name="T0" fmla="*/ 96 w 256"/>
                  <a:gd name="T1" fmla="*/ 205 h 205"/>
                  <a:gd name="T2" fmla="*/ 96 w 256"/>
                  <a:gd name="T3" fmla="*/ 205 h 205"/>
                  <a:gd name="T4" fmla="*/ 93 w 256"/>
                  <a:gd name="T5" fmla="*/ 175 h 205"/>
                  <a:gd name="T6" fmla="*/ 128 w 256"/>
                  <a:gd name="T7" fmla="*/ 154 h 205"/>
                  <a:gd name="T8" fmla="*/ 142 w 256"/>
                  <a:gd name="T9" fmla="*/ 149 h 205"/>
                  <a:gd name="T10" fmla="*/ 161 w 256"/>
                  <a:gd name="T11" fmla="*/ 144 h 205"/>
                  <a:gd name="T12" fmla="*/ 172 w 256"/>
                  <a:gd name="T13" fmla="*/ 133 h 205"/>
                  <a:gd name="T14" fmla="*/ 186 w 256"/>
                  <a:gd name="T15" fmla="*/ 126 h 205"/>
                  <a:gd name="T16" fmla="*/ 198 w 256"/>
                  <a:gd name="T17" fmla="*/ 121 h 205"/>
                  <a:gd name="T18" fmla="*/ 200 w 256"/>
                  <a:gd name="T19" fmla="*/ 107 h 205"/>
                  <a:gd name="T20" fmla="*/ 207 w 256"/>
                  <a:gd name="T21" fmla="*/ 103 h 205"/>
                  <a:gd name="T22" fmla="*/ 219 w 256"/>
                  <a:gd name="T23" fmla="*/ 93 h 205"/>
                  <a:gd name="T24" fmla="*/ 251 w 256"/>
                  <a:gd name="T25" fmla="*/ 93 h 205"/>
                  <a:gd name="T26" fmla="*/ 256 w 256"/>
                  <a:gd name="T27" fmla="*/ 84 h 205"/>
                  <a:gd name="T28" fmla="*/ 247 w 256"/>
                  <a:gd name="T29" fmla="*/ 70 h 205"/>
                  <a:gd name="T30" fmla="*/ 244 w 256"/>
                  <a:gd name="T31" fmla="*/ 51 h 205"/>
                  <a:gd name="T32" fmla="*/ 240 w 256"/>
                  <a:gd name="T33" fmla="*/ 28 h 205"/>
                  <a:gd name="T34" fmla="*/ 235 w 256"/>
                  <a:gd name="T35" fmla="*/ 21 h 205"/>
                  <a:gd name="T36" fmla="*/ 212 w 256"/>
                  <a:gd name="T37" fmla="*/ 16 h 205"/>
                  <a:gd name="T38" fmla="*/ 175 w 256"/>
                  <a:gd name="T39" fmla="*/ 11 h 205"/>
                  <a:gd name="T40" fmla="*/ 156 w 256"/>
                  <a:gd name="T41" fmla="*/ 2 h 205"/>
                  <a:gd name="T42" fmla="*/ 133 w 256"/>
                  <a:gd name="T43" fmla="*/ 46 h 205"/>
                  <a:gd name="T44" fmla="*/ 100 w 256"/>
                  <a:gd name="T45" fmla="*/ 63 h 205"/>
                  <a:gd name="T46" fmla="*/ 84 w 256"/>
                  <a:gd name="T47" fmla="*/ 79 h 205"/>
                  <a:gd name="T48" fmla="*/ 72 w 256"/>
                  <a:gd name="T49" fmla="*/ 100 h 205"/>
                  <a:gd name="T50" fmla="*/ 72 w 256"/>
                  <a:gd name="T51" fmla="*/ 133 h 205"/>
                  <a:gd name="T52" fmla="*/ 47 w 256"/>
                  <a:gd name="T53" fmla="*/ 168 h 205"/>
                  <a:gd name="T54" fmla="*/ 17 w 256"/>
                  <a:gd name="T55" fmla="*/ 189 h 205"/>
                  <a:gd name="T56" fmla="*/ 0 w 256"/>
                  <a:gd name="T57" fmla="*/ 196 h 205"/>
                  <a:gd name="T58" fmla="*/ 79 w 256"/>
                  <a:gd name="T59" fmla="*/ 196 h 205"/>
                  <a:gd name="T60" fmla="*/ 96 w 256"/>
                  <a:gd name="T61" fmla="*/ 205 h 205"/>
                  <a:gd name="T62" fmla="*/ 96 w 256"/>
                  <a:gd name="T63"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6" h="205">
                    <a:moveTo>
                      <a:pt x="96" y="205"/>
                    </a:moveTo>
                    <a:lnTo>
                      <a:pt x="96" y="205"/>
                    </a:lnTo>
                    <a:cubicBezTo>
                      <a:pt x="93" y="191"/>
                      <a:pt x="93" y="177"/>
                      <a:pt x="93" y="175"/>
                    </a:cubicBezTo>
                    <a:cubicBezTo>
                      <a:pt x="96" y="172"/>
                      <a:pt x="123" y="156"/>
                      <a:pt x="128" y="154"/>
                    </a:cubicBezTo>
                    <a:cubicBezTo>
                      <a:pt x="133" y="149"/>
                      <a:pt x="142" y="154"/>
                      <a:pt x="142" y="149"/>
                    </a:cubicBezTo>
                    <a:cubicBezTo>
                      <a:pt x="142" y="144"/>
                      <a:pt x="154" y="147"/>
                      <a:pt x="161" y="144"/>
                    </a:cubicBezTo>
                    <a:cubicBezTo>
                      <a:pt x="168" y="144"/>
                      <a:pt x="172" y="137"/>
                      <a:pt x="172" y="133"/>
                    </a:cubicBezTo>
                    <a:cubicBezTo>
                      <a:pt x="172" y="126"/>
                      <a:pt x="182" y="128"/>
                      <a:pt x="186" y="126"/>
                    </a:cubicBezTo>
                    <a:cubicBezTo>
                      <a:pt x="193" y="126"/>
                      <a:pt x="193" y="121"/>
                      <a:pt x="198" y="121"/>
                    </a:cubicBezTo>
                    <a:cubicBezTo>
                      <a:pt x="200" y="121"/>
                      <a:pt x="200" y="114"/>
                      <a:pt x="200" y="107"/>
                    </a:cubicBezTo>
                    <a:cubicBezTo>
                      <a:pt x="200" y="100"/>
                      <a:pt x="200" y="103"/>
                      <a:pt x="207" y="103"/>
                    </a:cubicBezTo>
                    <a:cubicBezTo>
                      <a:pt x="214" y="103"/>
                      <a:pt x="219" y="98"/>
                      <a:pt x="219" y="93"/>
                    </a:cubicBezTo>
                    <a:cubicBezTo>
                      <a:pt x="219" y="91"/>
                      <a:pt x="247" y="93"/>
                      <a:pt x="251" y="93"/>
                    </a:cubicBezTo>
                    <a:cubicBezTo>
                      <a:pt x="254" y="93"/>
                      <a:pt x="256" y="88"/>
                      <a:pt x="256" y="84"/>
                    </a:cubicBezTo>
                    <a:cubicBezTo>
                      <a:pt x="254" y="82"/>
                      <a:pt x="251" y="70"/>
                      <a:pt x="247" y="70"/>
                    </a:cubicBezTo>
                    <a:cubicBezTo>
                      <a:pt x="242" y="70"/>
                      <a:pt x="244" y="58"/>
                      <a:pt x="244" y="51"/>
                    </a:cubicBezTo>
                    <a:cubicBezTo>
                      <a:pt x="244" y="42"/>
                      <a:pt x="244" y="35"/>
                      <a:pt x="240" y="28"/>
                    </a:cubicBezTo>
                    <a:cubicBezTo>
                      <a:pt x="237" y="28"/>
                      <a:pt x="237" y="25"/>
                      <a:pt x="235" y="21"/>
                    </a:cubicBezTo>
                    <a:cubicBezTo>
                      <a:pt x="228" y="21"/>
                      <a:pt x="219" y="16"/>
                      <a:pt x="212" y="16"/>
                    </a:cubicBezTo>
                    <a:cubicBezTo>
                      <a:pt x="200" y="16"/>
                      <a:pt x="184" y="21"/>
                      <a:pt x="175" y="11"/>
                    </a:cubicBezTo>
                    <a:cubicBezTo>
                      <a:pt x="168" y="2"/>
                      <a:pt x="161" y="0"/>
                      <a:pt x="156" y="2"/>
                    </a:cubicBezTo>
                    <a:cubicBezTo>
                      <a:pt x="149" y="4"/>
                      <a:pt x="137" y="37"/>
                      <a:pt x="133" y="46"/>
                    </a:cubicBezTo>
                    <a:cubicBezTo>
                      <a:pt x="126" y="56"/>
                      <a:pt x="107" y="63"/>
                      <a:pt x="100" y="63"/>
                    </a:cubicBezTo>
                    <a:cubicBezTo>
                      <a:pt x="91" y="63"/>
                      <a:pt x="91" y="75"/>
                      <a:pt x="84" y="79"/>
                    </a:cubicBezTo>
                    <a:cubicBezTo>
                      <a:pt x="77" y="86"/>
                      <a:pt x="79" y="93"/>
                      <a:pt x="72" y="100"/>
                    </a:cubicBezTo>
                    <a:cubicBezTo>
                      <a:pt x="63" y="107"/>
                      <a:pt x="68" y="126"/>
                      <a:pt x="72" y="133"/>
                    </a:cubicBezTo>
                    <a:cubicBezTo>
                      <a:pt x="77" y="140"/>
                      <a:pt x="58" y="161"/>
                      <a:pt x="47" y="168"/>
                    </a:cubicBezTo>
                    <a:cubicBezTo>
                      <a:pt x="35" y="175"/>
                      <a:pt x="33" y="186"/>
                      <a:pt x="17" y="189"/>
                    </a:cubicBezTo>
                    <a:cubicBezTo>
                      <a:pt x="10" y="189"/>
                      <a:pt x="5" y="194"/>
                      <a:pt x="0" y="196"/>
                    </a:cubicBezTo>
                    <a:lnTo>
                      <a:pt x="79" y="196"/>
                    </a:lnTo>
                    <a:cubicBezTo>
                      <a:pt x="96" y="196"/>
                      <a:pt x="91" y="200"/>
                      <a:pt x="96" y="205"/>
                    </a:cubicBezTo>
                    <a:lnTo>
                      <a:pt x="96" y="20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2" name="Freeform 49">
                <a:extLst>
                  <a:ext uri="{FF2B5EF4-FFF2-40B4-BE49-F238E27FC236}">
                    <a16:creationId xmlns:a16="http://schemas.microsoft.com/office/drawing/2014/main" id="{1F5975D6-07BC-ED53-0779-7C4445DB1388}"/>
                  </a:ext>
                </a:extLst>
              </p:cNvPr>
              <p:cNvSpPr>
                <a:spLocks/>
              </p:cNvSpPr>
              <p:nvPr/>
            </p:nvSpPr>
            <p:spPr bwMode="auto">
              <a:xfrm>
                <a:off x="3735" y="1854"/>
                <a:ext cx="56" cy="104"/>
              </a:xfrm>
              <a:custGeom>
                <a:avLst/>
                <a:gdLst>
                  <a:gd name="T0" fmla="*/ 26 w 93"/>
                  <a:gd name="T1" fmla="*/ 44 h 172"/>
                  <a:gd name="T2" fmla="*/ 26 w 93"/>
                  <a:gd name="T3" fmla="*/ 44 h 172"/>
                  <a:gd name="T4" fmla="*/ 19 w 93"/>
                  <a:gd name="T5" fmla="*/ 67 h 172"/>
                  <a:gd name="T6" fmla="*/ 5 w 93"/>
                  <a:gd name="T7" fmla="*/ 81 h 172"/>
                  <a:gd name="T8" fmla="*/ 14 w 93"/>
                  <a:gd name="T9" fmla="*/ 104 h 172"/>
                  <a:gd name="T10" fmla="*/ 23 w 93"/>
                  <a:gd name="T11" fmla="*/ 116 h 172"/>
                  <a:gd name="T12" fmla="*/ 40 w 93"/>
                  <a:gd name="T13" fmla="*/ 130 h 172"/>
                  <a:gd name="T14" fmla="*/ 49 w 93"/>
                  <a:gd name="T15" fmla="*/ 167 h 172"/>
                  <a:gd name="T16" fmla="*/ 51 w 93"/>
                  <a:gd name="T17" fmla="*/ 172 h 172"/>
                  <a:gd name="T18" fmla="*/ 61 w 93"/>
                  <a:gd name="T19" fmla="*/ 165 h 172"/>
                  <a:gd name="T20" fmla="*/ 65 w 93"/>
                  <a:gd name="T21" fmla="*/ 149 h 172"/>
                  <a:gd name="T22" fmla="*/ 65 w 93"/>
                  <a:gd name="T23" fmla="*/ 140 h 172"/>
                  <a:gd name="T24" fmla="*/ 82 w 93"/>
                  <a:gd name="T25" fmla="*/ 123 h 172"/>
                  <a:gd name="T26" fmla="*/ 91 w 93"/>
                  <a:gd name="T27" fmla="*/ 116 h 172"/>
                  <a:gd name="T28" fmla="*/ 93 w 93"/>
                  <a:gd name="T29" fmla="*/ 107 h 172"/>
                  <a:gd name="T30" fmla="*/ 84 w 93"/>
                  <a:gd name="T31" fmla="*/ 97 h 172"/>
                  <a:gd name="T32" fmla="*/ 75 w 93"/>
                  <a:gd name="T33" fmla="*/ 90 h 172"/>
                  <a:gd name="T34" fmla="*/ 58 w 93"/>
                  <a:gd name="T35" fmla="*/ 83 h 172"/>
                  <a:gd name="T36" fmla="*/ 75 w 93"/>
                  <a:gd name="T37" fmla="*/ 67 h 172"/>
                  <a:gd name="T38" fmla="*/ 77 w 93"/>
                  <a:gd name="T39" fmla="*/ 39 h 172"/>
                  <a:gd name="T40" fmla="*/ 79 w 93"/>
                  <a:gd name="T41" fmla="*/ 20 h 172"/>
                  <a:gd name="T42" fmla="*/ 77 w 93"/>
                  <a:gd name="T43" fmla="*/ 14 h 172"/>
                  <a:gd name="T44" fmla="*/ 67 w 93"/>
                  <a:gd name="T45" fmla="*/ 9 h 172"/>
                  <a:gd name="T46" fmla="*/ 37 w 93"/>
                  <a:gd name="T47" fmla="*/ 9 h 172"/>
                  <a:gd name="T48" fmla="*/ 26 w 93"/>
                  <a:gd name="T49" fmla="*/ 11 h 172"/>
                  <a:gd name="T50" fmla="*/ 26 w 93"/>
                  <a:gd name="T51" fmla="*/ 44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3" h="172">
                    <a:moveTo>
                      <a:pt x="26" y="44"/>
                    </a:moveTo>
                    <a:lnTo>
                      <a:pt x="26" y="44"/>
                    </a:lnTo>
                    <a:cubicBezTo>
                      <a:pt x="30" y="51"/>
                      <a:pt x="26" y="65"/>
                      <a:pt x="19" y="67"/>
                    </a:cubicBezTo>
                    <a:cubicBezTo>
                      <a:pt x="14" y="69"/>
                      <a:pt x="12" y="81"/>
                      <a:pt x="5" y="81"/>
                    </a:cubicBezTo>
                    <a:cubicBezTo>
                      <a:pt x="0" y="81"/>
                      <a:pt x="5" y="100"/>
                      <a:pt x="14" y="104"/>
                    </a:cubicBezTo>
                    <a:cubicBezTo>
                      <a:pt x="23" y="107"/>
                      <a:pt x="23" y="114"/>
                      <a:pt x="23" y="116"/>
                    </a:cubicBezTo>
                    <a:cubicBezTo>
                      <a:pt x="23" y="121"/>
                      <a:pt x="35" y="125"/>
                      <a:pt x="40" y="130"/>
                    </a:cubicBezTo>
                    <a:cubicBezTo>
                      <a:pt x="44" y="135"/>
                      <a:pt x="49" y="158"/>
                      <a:pt x="49" y="167"/>
                    </a:cubicBezTo>
                    <a:cubicBezTo>
                      <a:pt x="49" y="170"/>
                      <a:pt x="51" y="172"/>
                      <a:pt x="51" y="172"/>
                    </a:cubicBezTo>
                    <a:cubicBezTo>
                      <a:pt x="56" y="172"/>
                      <a:pt x="58" y="167"/>
                      <a:pt x="61" y="165"/>
                    </a:cubicBezTo>
                    <a:cubicBezTo>
                      <a:pt x="63" y="160"/>
                      <a:pt x="65" y="151"/>
                      <a:pt x="65" y="149"/>
                    </a:cubicBezTo>
                    <a:cubicBezTo>
                      <a:pt x="63" y="146"/>
                      <a:pt x="63" y="142"/>
                      <a:pt x="65" y="140"/>
                    </a:cubicBezTo>
                    <a:cubicBezTo>
                      <a:pt x="70" y="137"/>
                      <a:pt x="79" y="125"/>
                      <a:pt x="82" y="123"/>
                    </a:cubicBezTo>
                    <a:cubicBezTo>
                      <a:pt x="84" y="123"/>
                      <a:pt x="91" y="123"/>
                      <a:pt x="91" y="116"/>
                    </a:cubicBezTo>
                    <a:cubicBezTo>
                      <a:pt x="91" y="114"/>
                      <a:pt x="91" y="109"/>
                      <a:pt x="93" y="107"/>
                    </a:cubicBezTo>
                    <a:cubicBezTo>
                      <a:pt x="86" y="102"/>
                      <a:pt x="84" y="100"/>
                      <a:pt x="84" y="97"/>
                    </a:cubicBezTo>
                    <a:cubicBezTo>
                      <a:pt x="84" y="93"/>
                      <a:pt x="79" y="86"/>
                      <a:pt x="75" y="90"/>
                    </a:cubicBezTo>
                    <a:cubicBezTo>
                      <a:pt x="72" y="93"/>
                      <a:pt x="61" y="90"/>
                      <a:pt x="58" y="83"/>
                    </a:cubicBezTo>
                    <a:cubicBezTo>
                      <a:pt x="56" y="74"/>
                      <a:pt x="65" y="74"/>
                      <a:pt x="75" y="67"/>
                    </a:cubicBezTo>
                    <a:cubicBezTo>
                      <a:pt x="84" y="60"/>
                      <a:pt x="86" y="46"/>
                      <a:pt x="77" y="39"/>
                    </a:cubicBezTo>
                    <a:cubicBezTo>
                      <a:pt x="65" y="32"/>
                      <a:pt x="72" y="28"/>
                      <a:pt x="79" y="20"/>
                    </a:cubicBezTo>
                    <a:cubicBezTo>
                      <a:pt x="86" y="14"/>
                      <a:pt x="79" y="9"/>
                      <a:pt x="77" y="14"/>
                    </a:cubicBezTo>
                    <a:cubicBezTo>
                      <a:pt x="72" y="16"/>
                      <a:pt x="67" y="16"/>
                      <a:pt x="67" y="9"/>
                    </a:cubicBezTo>
                    <a:cubicBezTo>
                      <a:pt x="65" y="2"/>
                      <a:pt x="44" y="0"/>
                      <a:pt x="37" y="9"/>
                    </a:cubicBezTo>
                    <a:cubicBezTo>
                      <a:pt x="35" y="11"/>
                      <a:pt x="30" y="11"/>
                      <a:pt x="26" y="11"/>
                    </a:cubicBezTo>
                    <a:cubicBezTo>
                      <a:pt x="23" y="23"/>
                      <a:pt x="23" y="39"/>
                      <a:pt x="26" y="4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3" name="Freeform 50">
                <a:extLst>
                  <a:ext uri="{FF2B5EF4-FFF2-40B4-BE49-F238E27FC236}">
                    <a16:creationId xmlns:a16="http://schemas.microsoft.com/office/drawing/2014/main" id="{1ECB876A-613E-8AE8-85F9-E7DDFA12A1EA}"/>
                  </a:ext>
                </a:extLst>
              </p:cNvPr>
              <p:cNvSpPr>
                <a:spLocks/>
              </p:cNvSpPr>
              <p:nvPr/>
            </p:nvSpPr>
            <p:spPr bwMode="auto">
              <a:xfrm>
                <a:off x="3735" y="1854"/>
                <a:ext cx="56" cy="104"/>
              </a:xfrm>
              <a:custGeom>
                <a:avLst/>
                <a:gdLst>
                  <a:gd name="T0" fmla="*/ 26 w 93"/>
                  <a:gd name="T1" fmla="*/ 44 h 172"/>
                  <a:gd name="T2" fmla="*/ 26 w 93"/>
                  <a:gd name="T3" fmla="*/ 44 h 172"/>
                  <a:gd name="T4" fmla="*/ 19 w 93"/>
                  <a:gd name="T5" fmla="*/ 67 h 172"/>
                  <a:gd name="T6" fmla="*/ 5 w 93"/>
                  <a:gd name="T7" fmla="*/ 81 h 172"/>
                  <a:gd name="T8" fmla="*/ 14 w 93"/>
                  <a:gd name="T9" fmla="*/ 104 h 172"/>
                  <a:gd name="T10" fmla="*/ 23 w 93"/>
                  <a:gd name="T11" fmla="*/ 116 h 172"/>
                  <a:gd name="T12" fmla="*/ 40 w 93"/>
                  <a:gd name="T13" fmla="*/ 130 h 172"/>
                  <a:gd name="T14" fmla="*/ 49 w 93"/>
                  <a:gd name="T15" fmla="*/ 167 h 172"/>
                  <a:gd name="T16" fmla="*/ 51 w 93"/>
                  <a:gd name="T17" fmla="*/ 172 h 172"/>
                  <a:gd name="T18" fmla="*/ 61 w 93"/>
                  <a:gd name="T19" fmla="*/ 165 h 172"/>
                  <a:gd name="T20" fmla="*/ 65 w 93"/>
                  <a:gd name="T21" fmla="*/ 149 h 172"/>
                  <a:gd name="T22" fmla="*/ 65 w 93"/>
                  <a:gd name="T23" fmla="*/ 140 h 172"/>
                  <a:gd name="T24" fmla="*/ 82 w 93"/>
                  <a:gd name="T25" fmla="*/ 123 h 172"/>
                  <a:gd name="T26" fmla="*/ 91 w 93"/>
                  <a:gd name="T27" fmla="*/ 116 h 172"/>
                  <a:gd name="T28" fmla="*/ 93 w 93"/>
                  <a:gd name="T29" fmla="*/ 107 h 172"/>
                  <a:gd name="T30" fmla="*/ 84 w 93"/>
                  <a:gd name="T31" fmla="*/ 97 h 172"/>
                  <a:gd name="T32" fmla="*/ 75 w 93"/>
                  <a:gd name="T33" fmla="*/ 90 h 172"/>
                  <a:gd name="T34" fmla="*/ 58 w 93"/>
                  <a:gd name="T35" fmla="*/ 83 h 172"/>
                  <a:gd name="T36" fmla="*/ 75 w 93"/>
                  <a:gd name="T37" fmla="*/ 67 h 172"/>
                  <a:gd name="T38" fmla="*/ 77 w 93"/>
                  <a:gd name="T39" fmla="*/ 39 h 172"/>
                  <a:gd name="T40" fmla="*/ 79 w 93"/>
                  <a:gd name="T41" fmla="*/ 20 h 172"/>
                  <a:gd name="T42" fmla="*/ 77 w 93"/>
                  <a:gd name="T43" fmla="*/ 14 h 172"/>
                  <a:gd name="T44" fmla="*/ 67 w 93"/>
                  <a:gd name="T45" fmla="*/ 9 h 172"/>
                  <a:gd name="T46" fmla="*/ 37 w 93"/>
                  <a:gd name="T47" fmla="*/ 9 h 172"/>
                  <a:gd name="T48" fmla="*/ 26 w 93"/>
                  <a:gd name="T49" fmla="*/ 11 h 172"/>
                  <a:gd name="T50" fmla="*/ 26 w 93"/>
                  <a:gd name="T51" fmla="*/ 44 h 172"/>
                  <a:gd name="T52" fmla="*/ 26 w 93"/>
                  <a:gd name="T53" fmla="*/ 44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72">
                    <a:moveTo>
                      <a:pt x="26" y="44"/>
                    </a:moveTo>
                    <a:lnTo>
                      <a:pt x="26" y="44"/>
                    </a:lnTo>
                    <a:cubicBezTo>
                      <a:pt x="30" y="51"/>
                      <a:pt x="26" y="65"/>
                      <a:pt x="19" y="67"/>
                    </a:cubicBezTo>
                    <a:cubicBezTo>
                      <a:pt x="14" y="69"/>
                      <a:pt x="12" y="81"/>
                      <a:pt x="5" y="81"/>
                    </a:cubicBezTo>
                    <a:cubicBezTo>
                      <a:pt x="0" y="81"/>
                      <a:pt x="5" y="100"/>
                      <a:pt x="14" y="104"/>
                    </a:cubicBezTo>
                    <a:cubicBezTo>
                      <a:pt x="23" y="107"/>
                      <a:pt x="23" y="114"/>
                      <a:pt x="23" y="116"/>
                    </a:cubicBezTo>
                    <a:cubicBezTo>
                      <a:pt x="23" y="121"/>
                      <a:pt x="35" y="125"/>
                      <a:pt x="40" y="130"/>
                    </a:cubicBezTo>
                    <a:cubicBezTo>
                      <a:pt x="44" y="135"/>
                      <a:pt x="49" y="158"/>
                      <a:pt x="49" y="167"/>
                    </a:cubicBezTo>
                    <a:cubicBezTo>
                      <a:pt x="49" y="170"/>
                      <a:pt x="51" y="172"/>
                      <a:pt x="51" y="172"/>
                    </a:cubicBezTo>
                    <a:cubicBezTo>
                      <a:pt x="56" y="172"/>
                      <a:pt x="58" y="167"/>
                      <a:pt x="61" y="165"/>
                    </a:cubicBezTo>
                    <a:cubicBezTo>
                      <a:pt x="63" y="160"/>
                      <a:pt x="65" y="151"/>
                      <a:pt x="65" y="149"/>
                    </a:cubicBezTo>
                    <a:cubicBezTo>
                      <a:pt x="63" y="146"/>
                      <a:pt x="63" y="142"/>
                      <a:pt x="65" y="140"/>
                    </a:cubicBezTo>
                    <a:cubicBezTo>
                      <a:pt x="70" y="137"/>
                      <a:pt x="79" y="125"/>
                      <a:pt x="82" y="123"/>
                    </a:cubicBezTo>
                    <a:cubicBezTo>
                      <a:pt x="84" y="123"/>
                      <a:pt x="91" y="123"/>
                      <a:pt x="91" y="116"/>
                    </a:cubicBezTo>
                    <a:cubicBezTo>
                      <a:pt x="91" y="114"/>
                      <a:pt x="91" y="109"/>
                      <a:pt x="93" y="107"/>
                    </a:cubicBezTo>
                    <a:cubicBezTo>
                      <a:pt x="86" y="102"/>
                      <a:pt x="84" y="100"/>
                      <a:pt x="84" y="97"/>
                    </a:cubicBezTo>
                    <a:cubicBezTo>
                      <a:pt x="84" y="93"/>
                      <a:pt x="79" y="86"/>
                      <a:pt x="75" y="90"/>
                    </a:cubicBezTo>
                    <a:cubicBezTo>
                      <a:pt x="72" y="93"/>
                      <a:pt x="61" y="90"/>
                      <a:pt x="58" y="83"/>
                    </a:cubicBezTo>
                    <a:cubicBezTo>
                      <a:pt x="56" y="74"/>
                      <a:pt x="65" y="74"/>
                      <a:pt x="75" y="67"/>
                    </a:cubicBezTo>
                    <a:cubicBezTo>
                      <a:pt x="84" y="60"/>
                      <a:pt x="86" y="46"/>
                      <a:pt x="77" y="39"/>
                    </a:cubicBezTo>
                    <a:cubicBezTo>
                      <a:pt x="65" y="32"/>
                      <a:pt x="72" y="28"/>
                      <a:pt x="79" y="20"/>
                    </a:cubicBezTo>
                    <a:cubicBezTo>
                      <a:pt x="86" y="14"/>
                      <a:pt x="79" y="9"/>
                      <a:pt x="77" y="14"/>
                    </a:cubicBezTo>
                    <a:cubicBezTo>
                      <a:pt x="72" y="16"/>
                      <a:pt x="67" y="16"/>
                      <a:pt x="67" y="9"/>
                    </a:cubicBezTo>
                    <a:cubicBezTo>
                      <a:pt x="65" y="2"/>
                      <a:pt x="44" y="0"/>
                      <a:pt x="37" y="9"/>
                    </a:cubicBezTo>
                    <a:cubicBezTo>
                      <a:pt x="35" y="11"/>
                      <a:pt x="30" y="11"/>
                      <a:pt x="26" y="11"/>
                    </a:cubicBezTo>
                    <a:cubicBezTo>
                      <a:pt x="23" y="23"/>
                      <a:pt x="23" y="39"/>
                      <a:pt x="26" y="44"/>
                    </a:cubicBezTo>
                    <a:lnTo>
                      <a:pt x="26" y="4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4" name="Freeform 51">
                <a:extLst>
                  <a:ext uri="{FF2B5EF4-FFF2-40B4-BE49-F238E27FC236}">
                    <a16:creationId xmlns:a16="http://schemas.microsoft.com/office/drawing/2014/main" id="{3F18A085-0484-4E90-BB05-B7ADC5B727AE}"/>
                  </a:ext>
                </a:extLst>
              </p:cNvPr>
              <p:cNvSpPr>
                <a:spLocks/>
              </p:cNvSpPr>
              <p:nvPr/>
            </p:nvSpPr>
            <p:spPr bwMode="auto">
              <a:xfrm>
                <a:off x="3735" y="1854"/>
                <a:ext cx="56" cy="104"/>
              </a:xfrm>
              <a:custGeom>
                <a:avLst/>
                <a:gdLst>
                  <a:gd name="T0" fmla="*/ 26 w 93"/>
                  <a:gd name="T1" fmla="*/ 44 h 172"/>
                  <a:gd name="T2" fmla="*/ 26 w 93"/>
                  <a:gd name="T3" fmla="*/ 44 h 172"/>
                  <a:gd name="T4" fmla="*/ 19 w 93"/>
                  <a:gd name="T5" fmla="*/ 67 h 172"/>
                  <a:gd name="T6" fmla="*/ 5 w 93"/>
                  <a:gd name="T7" fmla="*/ 81 h 172"/>
                  <a:gd name="T8" fmla="*/ 14 w 93"/>
                  <a:gd name="T9" fmla="*/ 104 h 172"/>
                  <a:gd name="T10" fmla="*/ 23 w 93"/>
                  <a:gd name="T11" fmla="*/ 116 h 172"/>
                  <a:gd name="T12" fmla="*/ 40 w 93"/>
                  <a:gd name="T13" fmla="*/ 130 h 172"/>
                  <a:gd name="T14" fmla="*/ 49 w 93"/>
                  <a:gd name="T15" fmla="*/ 167 h 172"/>
                  <a:gd name="T16" fmla="*/ 51 w 93"/>
                  <a:gd name="T17" fmla="*/ 172 h 172"/>
                  <a:gd name="T18" fmla="*/ 61 w 93"/>
                  <a:gd name="T19" fmla="*/ 165 h 172"/>
                  <a:gd name="T20" fmla="*/ 65 w 93"/>
                  <a:gd name="T21" fmla="*/ 149 h 172"/>
                  <a:gd name="T22" fmla="*/ 65 w 93"/>
                  <a:gd name="T23" fmla="*/ 140 h 172"/>
                  <a:gd name="T24" fmla="*/ 82 w 93"/>
                  <a:gd name="T25" fmla="*/ 123 h 172"/>
                  <a:gd name="T26" fmla="*/ 91 w 93"/>
                  <a:gd name="T27" fmla="*/ 116 h 172"/>
                  <a:gd name="T28" fmla="*/ 93 w 93"/>
                  <a:gd name="T29" fmla="*/ 107 h 172"/>
                  <a:gd name="T30" fmla="*/ 84 w 93"/>
                  <a:gd name="T31" fmla="*/ 97 h 172"/>
                  <a:gd name="T32" fmla="*/ 75 w 93"/>
                  <a:gd name="T33" fmla="*/ 90 h 172"/>
                  <a:gd name="T34" fmla="*/ 58 w 93"/>
                  <a:gd name="T35" fmla="*/ 83 h 172"/>
                  <a:gd name="T36" fmla="*/ 75 w 93"/>
                  <a:gd name="T37" fmla="*/ 67 h 172"/>
                  <a:gd name="T38" fmla="*/ 77 w 93"/>
                  <a:gd name="T39" fmla="*/ 39 h 172"/>
                  <a:gd name="T40" fmla="*/ 79 w 93"/>
                  <a:gd name="T41" fmla="*/ 20 h 172"/>
                  <a:gd name="T42" fmla="*/ 77 w 93"/>
                  <a:gd name="T43" fmla="*/ 14 h 172"/>
                  <a:gd name="T44" fmla="*/ 68 w 93"/>
                  <a:gd name="T45" fmla="*/ 9 h 172"/>
                  <a:gd name="T46" fmla="*/ 37 w 93"/>
                  <a:gd name="T47" fmla="*/ 9 h 172"/>
                  <a:gd name="T48" fmla="*/ 26 w 93"/>
                  <a:gd name="T49" fmla="*/ 11 h 172"/>
                  <a:gd name="T50" fmla="*/ 26 w 93"/>
                  <a:gd name="T51" fmla="*/ 44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3" h="172">
                    <a:moveTo>
                      <a:pt x="26" y="44"/>
                    </a:moveTo>
                    <a:lnTo>
                      <a:pt x="26" y="44"/>
                    </a:lnTo>
                    <a:cubicBezTo>
                      <a:pt x="30" y="51"/>
                      <a:pt x="26" y="65"/>
                      <a:pt x="19" y="67"/>
                    </a:cubicBezTo>
                    <a:cubicBezTo>
                      <a:pt x="14" y="69"/>
                      <a:pt x="12" y="81"/>
                      <a:pt x="5" y="81"/>
                    </a:cubicBezTo>
                    <a:cubicBezTo>
                      <a:pt x="0" y="81"/>
                      <a:pt x="5" y="100"/>
                      <a:pt x="14" y="104"/>
                    </a:cubicBezTo>
                    <a:cubicBezTo>
                      <a:pt x="23" y="107"/>
                      <a:pt x="23" y="114"/>
                      <a:pt x="23" y="116"/>
                    </a:cubicBezTo>
                    <a:cubicBezTo>
                      <a:pt x="23" y="121"/>
                      <a:pt x="35" y="125"/>
                      <a:pt x="40" y="130"/>
                    </a:cubicBezTo>
                    <a:cubicBezTo>
                      <a:pt x="44" y="135"/>
                      <a:pt x="49" y="158"/>
                      <a:pt x="49" y="167"/>
                    </a:cubicBezTo>
                    <a:cubicBezTo>
                      <a:pt x="49" y="170"/>
                      <a:pt x="51" y="172"/>
                      <a:pt x="51" y="172"/>
                    </a:cubicBezTo>
                    <a:cubicBezTo>
                      <a:pt x="56" y="172"/>
                      <a:pt x="58" y="167"/>
                      <a:pt x="61" y="165"/>
                    </a:cubicBezTo>
                    <a:cubicBezTo>
                      <a:pt x="63" y="160"/>
                      <a:pt x="65" y="151"/>
                      <a:pt x="65" y="149"/>
                    </a:cubicBezTo>
                    <a:cubicBezTo>
                      <a:pt x="63" y="146"/>
                      <a:pt x="63" y="142"/>
                      <a:pt x="65" y="140"/>
                    </a:cubicBezTo>
                    <a:cubicBezTo>
                      <a:pt x="70" y="137"/>
                      <a:pt x="79" y="125"/>
                      <a:pt x="82" y="123"/>
                    </a:cubicBezTo>
                    <a:cubicBezTo>
                      <a:pt x="84" y="123"/>
                      <a:pt x="91" y="123"/>
                      <a:pt x="91" y="116"/>
                    </a:cubicBezTo>
                    <a:cubicBezTo>
                      <a:pt x="91" y="114"/>
                      <a:pt x="91" y="109"/>
                      <a:pt x="93" y="107"/>
                    </a:cubicBezTo>
                    <a:cubicBezTo>
                      <a:pt x="86" y="102"/>
                      <a:pt x="84" y="100"/>
                      <a:pt x="84" y="97"/>
                    </a:cubicBezTo>
                    <a:cubicBezTo>
                      <a:pt x="84" y="93"/>
                      <a:pt x="79" y="86"/>
                      <a:pt x="75" y="90"/>
                    </a:cubicBezTo>
                    <a:cubicBezTo>
                      <a:pt x="72" y="93"/>
                      <a:pt x="61" y="90"/>
                      <a:pt x="58" y="83"/>
                    </a:cubicBezTo>
                    <a:cubicBezTo>
                      <a:pt x="56" y="74"/>
                      <a:pt x="65" y="74"/>
                      <a:pt x="75" y="67"/>
                    </a:cubicBezTo>
                    <a:cubicBezTo>
                      <a:pt x="84" y="60"/>
                      <a:pt x="86" y="46"/>
                      <a:pt x="77" y="39"/>
                    </a:cubicBezTo>
                    <a:cubicBezTo>
                      <a:pt x="65" y="32"/>
                      <a:pt x="72" y="28"/>
                      <a:pt x="79" y="20"/>
                    </a:cubicBezTo>
                    <a:cubicBezTo>
                      <a:pt x="86" y="14"/>
                      <a:pt x="79" y="9"/>
                      <a:pt x="77" y="14"/>
                    </a:cubicBezTo>
                    <a:cubicBezTo>
                      <a:pt x="72" y="16"/>
                      <a:pt x="68" y="16"/>
                      <a:pt x="68" y="9"/>
                    </a:cubicBezTo>
                    <a:cubicBezTo>
                      <a:pt x="65" y="2"/>
                      <a:pt x="44" y="0"/>
                      <a:pt x="37" y="9"/>
                    </a:cubicBezTo>
                    <a:cubicBezTo>
                      <a:pt x="35" y="11"/>
                      <a:pt x="30" y="11"/>
                      <a:pt x="26" y="11"/>
                    </a:cubicBezTo>
                    <a:cubicBezTo>
                      <a:pt x="23" y="23"/>
                      <a:pt x="23" y="39"/>
                      <a:pt x="26" y="4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5" name="Freeform 52">
                <a:extLst>
                  <a:ext uri="{FF2B5EF4-FFF2-40B4-BE49-F238E27FC236}">
                    <a16:creationId xmlns:a16="http://schemas.microsoft.com/office/drawing/2014/main" id="{DB40BF2B-0BFD-2113-7AD8-AA10B0216040}"/>
                  </a:ext>
                </a:extLst>
              </p:cNvPr>
              <p:cNvSpPr>
                <a:spLocks/>
              </p:cNvSpPr>
              <p:nvPr/>
            </p:nvSpPr>
            <p:spPr bwMode="auto">
              <a:xfrm>
                <a:off x="3735" y="1854"/>
                <a:ext cx="56" cy="104"/>
              </a:xfrm>
              <a:custGeom>
                <a:avLst/>
                <a:gdLst>
                  <a:gd name="T0" fmla="*/ 26 w 93"/>
                  <a:gd name="T1" fmla="*/ 44 h 172"/>
                  <a:gd name="T2" fmla="*/ 26 w 93"/>
                  <a:gd name="T3" fmla="*/ 44 h 172"/>
                  <a:gd name="T4" fmla="*/ 19 w 93"/>
                  <a:gd name="T5" fmla="*/ 67 h 172"/>
                  <a:gd name="T6" fmla="*/ 5 w 93"/>
                  <a:gd name="T7" fmla="*/ 81 h 172"/>
                  <a:gd name="T8" fmla="*/ 14 w 93"/>
                  <a:gd name="T9" fmla="*/ 104 h 172"/>
                  <a:gd name="T10" fmla="*/ 23 w 93"/>
                  <a:gd name="T11" fmla="*/ 116 h 172"/>
                  <a:gd name="T12" fmla="*/ 40 w 93"/>
                  <a:gd name="T13" fmla="*/ 130 h 172"/>
                  <a:gd name="T14" fmla="*/ 49 w 93"/>
                  <a:gd name="T15" fmla="*/ 167 h 172"/>
                  <a:gd name="T16" fmla="*/ 51 w 93"/>
                  <a:gd name="T17" fmla="*/ 172 h 172"/>
                  <a:gd name="T18" fmla="*/ 61 w 93"/>
                  <a:gd name="T19" fmla="*/ 165 h 172"/>
                  <a:gd name="T20" fmla="*/ 65 w 93"/>
                  <a:gd name="T21" fmla="*/ 149 h 172"/>
                  <a:gd name="T22" fmla="*/ 65 w 93"/>
                  <a:gd name="T23" fmla="*/ 140 h 172"/>
                  <a:gd name="T24" fmla="*/ 82 w 93"/>
                  <a:gd name="T25" fmla="*/ 123 h 172"/>
                  <a:gd name="T26" fmla="*/ 91 w 93"/>
                  <a:gd name="T27" fmla="*/ 116 h 172"/>
                  <a:gd name="T28" fmla="*/ 93 w 93"/>
                  <a:gd name="T29" fmla="*/ 107 h 172"/>
                  <a:gd name="T30" fmla="*/ 84 w 93"/>
                  <a:gd name="T31" fmla="*/ 97 h 172"/>
                  <a:gd name="T32" fmla="*/ 75 w 93"/>
                  <a:gd name="T33" fmla="*/ 90 h 172"/>
                  <a:gd name="T34" fmla="*/ 58 w 93"/>
                  <a:gd name="T35" fmla="*/ 83 h 172"/>
                  <a:gd name="T36" fmla="*/ 75 w 93"/>
                  <a:gd name="T37" fmla="*/ 67 h 172"/>
                  <a:gd name="T38" fmla="*/ 77 w 93"/>
                  <a:gd name="T39" fmla="*/ 39 h 172"/>
                  <a:gd name="T40" fmla="*/ 79 w 93"/>
                  <a:gd name="T41" fmla="*/ 20 h 172"/>
                  <a:gd name="T42" fmla="*/ 77 w 93"/>
                  <a:gd name="T43" fmla="*/ 14 h 172"/>
                  <a:gd name="T44" fmla="*/ 68 w 93"/>
                  <a:gd name="T45" fmla="*/ 9 h 172"/>
                  <a:gd name="T46" fmla="*/ 37 w 93"/>
                  <a:gd name="T47" fmla="*/ 9 h 172"/>
                  <a:gd name="T48" fmla="*/ 26 w 93"/>
                  <a:gd name="T49" fmla="*/ 11 h 172"/>
                  <a:gd name="T50" fmla="*/ 26 w 93"/>
                  <a:gd name="T51" fmla="*/ 44 h 172"/>
                  <a:gd name="T52" fmla="*/ 26 w 93"/>
                  <a:gd name="T53" fmla="*/ 44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72">
                    <a:moveTo>
                      <a:pt x="26" y="44"/>
                    </a:moveTo>
                    <a:lnTo>
                      <a:pt x="26" y="44"/>
                    </a:lnTo>
                    <a:cubicBezTo>
                      <a:pt x="30" y="51"/>
                      <a:pt x="26" y="65"/>
                      <a:pt x="19" y="67"/>
                    </a:cubicBezTo>
                    <a:cubicBezTo>
                      <a:pt x="14" y="69"/>
                      <a:pt x="12" y="81"/>
                      <a:pt x="5" y="81"/>
                    </a:cubicBezTo>
                    <a:cubicBezTo>
                      <a:pt x="0" y="81"/>
                      <a:pt x="5" y="100"/>
                      <a:pt x="14" y="104"/>
                    </a:cubicBezTo>
                    <a:cubicBezTo>
                      <a:pt x="23" y="107"/>
                      <a:pt x="23" y="114"/>
                      <a:pt x="23" y="116"/>
                    </a:cubicBezTo>
                    <a:cubicBezTo>
                      <a:pt x="23" y="121"/>
                      <a:pt x="35" y="125"/>
                      <a:pt x="40" y="130"/>
                    </a:cubicBezTo>
                    <a:cubicBezTo>
                      <a:pt x="44" y="135"/>
                      <a:pt x="49" y="158"/>
                      <a:pt x="49" y="167"/>
                    </a:cubicBezTo>
                    <a:cubicBezTo>
                      <a:pt x="49" y="170"/>
                      <a:pt x="51" y="172"/>
                      <a:pt x="51" y="172"/>
                    </a:cubicBezTo>
                    <a:cubicBezTo>
                      <a:pt x="56" y="172"/>
                      <a:pt x="58" y="167"/>
                      <a:pt x="61" y="165"/>
                    </a:cubicBezTo>
                    <a:cubicBezTo>
                      <a:pt x="63" y="160"/>
                      <a:pt x="65" y="151"/>
                      <a:pt x="65" y="149"/>
                    </a:cubicBezTo>
                    <a:cubicBezTo>
                      <a:pt x="63" y="146"/>
                      <a:pt x="63" y="142"/>
                      <a:pt x="65" y="140"/>
                    </a:cubicBezTo>
                    <a:cubicBezTo>
                      <a:pt x="70" y="137"/>
                      <a:pt x="79" y="125"/>
                      <a:pt x="82" y="123"/>
                    </a:cubicBezTo>
                    <a:cubicBezTo>
                      <a:pt x="84" y="123"/>
                      <a:pt x="91" y="123"/>
                      <a:pt x="91" y="116"/>
                    </a:cubicBezTo>
                    <a:cubicBezTo>
                      <a:pt x="91" y="114"/>
                      <a:pt x="91" y="109"/>
                      <a:pt x="93" y="107"/>
                    </a:cubicBezTo>
                    <a:cubicBezTo>
                      <a:pt x="86" y="102"/>
                      <a:pt x="84" y="100"/>
                      <a:pt x="84" y="97"/>
                    </a:cubicBezTo>
                    <a:cubicBezTo>
                      <a:pt x="84" y="93"/>
                      <a:pt x="79" y="86"/>
                      <a:pt x="75" y="90"/>
                    </a:cubicBezTo>
                    <a:cubicBezTo>
                      <a:pt x="72" y="93"/>
                      <a:pt x="61" y="90"/>
                      <a:pt x="58" y="83"/>
                    </a:cubicBezTo>
                    <a:cubicBezTo>
                      <a:pt x="56" y="74"/>
                      <a:pt x="65" y="74"/>
                      <a:pt x="75" y="67"/>
                    </a:cubicBezTo>
                    <a:cubicBezTo>
                      <a:pt x="84" y="60"/>
                      <a:pt x="86" y="46"/>
                      <a:pt x="77" y="39"/>
                    </a:cubicBezTo>
                    <a:cubicBezTo>
                      <a:pt x="65" y="32"/>
                      <a:pt x="72" y="28"/>
                      <a:pt x="79" y="20"/>
                    </a:cubicBezTo>
                    <a:cubicBezTo>
                      <a:pt x="86" y="14"/>
                      <a:pt x="79" y="9"/>
                      <a:pt x="77" y="14"/>
                    </a:cubicBezTo>
                    <a:cubicBezTo>
                      <a:pt x="72" y="16"/>
                      <a:pt x="68" y="16"/>
                      <a:pt x="68" y="9"/>
                    </a:cubicBezTo>
                    <a:cubicBezTo>
                      <a:pt x="65" y="2"/>
                      <a:pt x="44" y="0"/>
                      <a:pt x="37" y="9"/>
                    </a:cubicBezTo>
                    <a:cubicBezTo>
                      <a:pt x="35" y="11"/>
                      <a:pt x="30" y="11"/>
                      <a:pt x="26" y="11"/>
                    </a:cubicBezTo>
                    <a:cubicBezTo>
                      <a:pt x="23" y="23"/>
                      <a:pt x="23" y="39"/>
                      <a:pt x="26" y="44"/>
                    </a:cubicBezTo>
                    <a:lnTo>
                      <a:pt x="26" y="4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6" name="Freeform 53">
                <a:extLst>
                  <a:ext uri="{FF2B5EF4-FFF2-40B4-BE49-F238E27FC236}">
                    <a16:creationId xmlns:a16="http://schemas.microsoft.com/office/drawing/2014/main" id="{AEDB2F97-FD3F-3118-ECE2-B9EBDBDCC66F}"/>
                  </a:ext>
                </a:extLst>
              </p:cNvPr>
              <p:cNvSpPr>
                <a:spLocks/>
              </p:cNvSpPr>
              <p:nvPr/>
            </p:nvSpPr>
            <p:spPr bwMode="auto">
              <a:xfrm>
                <a:off x="3529" y="1858"/>
                <a:ext cx="267" cy="257"/>
              </a:xfrm>
              <a:custGeom>
                <a:avLst/>
                <a:gdLst>
                  <a:gd name="T0" fmla="*/ 151 w 444"/>
                  <a:gd name="T1" fmla="*/ 81 h 426"/>
                  <a:gd name="T2" fmla="*/ 151 w 444"/>
                  <a:gd name="T3" fmla="*/ 81 h 426"/>
                  <a:gd name="T4" fmla="*/ 154 w 444"/>
                  <a:gd name="T5" fmla="*/ 100 h 426"/>
                  <a:gd name="T6" fmla="*/ 163 w 444"/>
                  <a:gd name="T7" fmla="*/ 114 h 426"/>
                  <a:gd name="T8" fmla="*/ 158 w 444"/>
                  <a:gd name="T9" fmla="*/ 123 h 426"/>
                  <a:gd name="T10" fmla="*/ 126 w 444"/>
                  <a:gd name="T11" fmla="*/ 123 h 426"/>
                  <a:gd name="T12" fmla="*/ 114 w 444"/>
                  <a:gd name="T13" fmla="*/ 132 h 426"/>
                  <a:gd name="T14" fmla="*/ 107 w 444"/>
                  <a:gd name="T15" fmla="*/ 137 h 426"/>
                  <a:gd name="T16" fmla="*/ 105 w 444"/>
                  <a:gd name="T17" fmla="*/ 151 h 426"/>
                  <a:gd name="T18" fmla="*/ 93 w 444"/>
                  <a:gd name="T19" fmla="*/ 156 h 426"/>
                  <a:gd name="T20" fmla="*/ 79 w 444"/>
                  <a:gd name="T21" fmla="*/ 163 h 426"/>
                  <a:gd name="T22" fmla="*/ 68 w 444"/>
                  <a:gd name="T23" fmla="*/ 174 h 426"/>
                  <a:gd name="T24" fmla="*/ 49 w 444"/>
                  <a:gd name="T25" fmla="*/ 179 h 426"/>
                  <a:gd name="T26" fmla="*/ 35 w 444"/>
                  <a:gd name="T27" fmla="*/ 184 h 426"/>
                  <a:gd name="T28" fmla="*/ 0 w 444"/>
                  <a:gd name="T29" fmla="*/ 205 h 426"/>
                  <a:gd name="T30" fmla="*/ 3 w 444"/>
                  <a:gd name="T31" fmla="*/ 235 h 426"/>
                  <a:gd name="T32" fmla="*/ 5 w 444"/>
                  <a:gd name="T33" fmla="*/ 237 h 426"/>
                  <a:gd name="T34" fmla="*/ 212 w 444"/>
                  <a:gd name="T35" fmla="*/ 375 h 426"/>
                  <a:gd name="T36" fmla="*/ 226 w 444"/>
                  <a:gd name="T37" fmla="*/ 396 h 426"/>
                  <a:gd name="T38" fmla="*/ 249 w 444"/>
                  <a:gd name="T39" fmla="*/ 403 h 426"/>
                  <a:gd name="T40" fmla="*/ 258 w 444"/>
                  <a:gd name="T41" fmla="*/ 426 h 426"/>
                  <a:gd name="T42" fmla="*/ 279 w 444"/>
                  <a:gd name="T43" fmla="*/ 422 h 426"/>
                  <a:gd name="T44" fmla="*/ 314 w 444"/>
                  <a:gd name="T45" fmla="*/ 410 h 426"/>
                  <a:gd name="T46" fmla="*/ 351 w 444"/>
                  <a:gd name="T47" fmla="*/ 380 h 426"/>
                  <a:gd name="T48" fmla="*/ 442 w 444"/>
                  <a:gd name="T49" fmla="*/ 321 h 426"/>
                  <a:gd name="T50" fmla="*/ 444 w 444"/>
                  <a:gd name="T51" fmla="*/ 321 h 426"/>
                  <a:gd name="T52" fmla="*/ 433 w 444"/>
                  <a:gd name="T53" fmla="*/ 303 h 426"/>
                  <a:gd name="T54" fmla="*/ 417 w 444"/>
                  <a:gd name="T55" fmla="*/ 298 h 426"/>
                  <a:gd name="T56" fmla="*/ 403 w 444"/>
                  <a:gd name="T57" fmla="*/ 291 h 426"/>
                  <a:gd name="T58" fmla="*/ 400 w 444"/>
                  <a:gd name="T59" fmla="*/ 275 h 426"/>
                  <a:gd name="T60" fmla="*/ 391 w 444"/>
                  <a:gd name="T61" fmla="*/ 261 h 426"/>
                  <a:gd name="T62" fmla="*/ 400 w 444"/>
                  <a:gd name="T63" fmla="*/ 249 h 426"/>
                  <a:gd name="T64" fmla="*/ 396 w 444"/>
                  <a:gd name="T65" fmla="*/ 240 h 426"/>
                  <a:gd name="T66" fmla="*/ 396 w 444"/>
                  <a:gd name="T67" fmla="*/ 228 h 426"/>
                  <a:gd name="T68" fmla="*/ 398 w 444"/>
                  <a:gd name="T69" fmla="*/ 212 h 426"/>
                  <a:gd name="T70" fmla="*/ 398 w 444"/>
                  <a:gd name="T71" fmla="*/ 191 h 426"/>
                  <a:gd name="T72" fmla="*/ 389 w 444"/>
                  <a:gd name="T73" fmla="*/ 170 h 426"/>
                  <a:gd name="T74" fmla="*/ 393 w 444"/>
                  <a:gd name="T75" fmla="*/ 165 h 426"/>
                  <a:gd name="T76" fmla="*/ 391 w 444"/>
                  <a:gd name="T77" fmla="*/ 160 h 426"/>
                  <a:gd name="T78" fmla="*/ 382 w 444"/>
                  <a:gd name="T79" fmla="*/ 123 h 426"/>
                  <a:gd name="T80" fmla="*/ 365 w 444"/>
                  <a:gd name="T81" fmla="*/ 109 h 426"/>
                  <a:gd name="T82" fmla="*/ 356 w 444"/>
                  <a:gd name="T83" fmla="*/ 97 h 426"/>
                  <a:gd name="T84" fmla="*/ 347 w 444"/>
                  <a:gd name="T85" fmla="*/ 74 h 426"/>
                  <a:gd name="T86" fmla="*/ 361 w 444"/>
                  <a:gd name="T87" fmla="*/ 60 h 426"/>
                  <a:gd name="T88" fmla="*/ 368 w 444"/>
                  <a:gd name="T89" fmla="*/ 37 h 426"/>
                  <a:gd name="T90" fmla="*/ 368 w 444"/>
                  <a:gd name="T91" fmla="*/ 4 h 426"/>
                  <a:gd name="T92" fmla="*/ 349 w 444"/>
                  <a:gd name="T93" fmla="*/ 0 h 426"/>
                  <a:gd name="T94" fmla="*/ 326 w 444"/>
                  <a:gd name="T95" fmla="*/ 2 h 426"/>
                  <a:gd name="T96" fmla="*/ 298 w 444"/>
                  <a:gd name="T97" fmla="*/ 9 h 426"/>
                  <a:gd name="T98" fmla="*/ 216 w 444"/>
                  <a:gd name="T99" fmla="*/ 13 h 426"/>
                  <a:gd name="T100" fmla="*/ 184 w 444"/>
                  <a:gd name="T101" fmla="*/ 30 h 426"/>
                  <a:gd name="T102" fmla="*/ 151 w 444"/>
                  <a:gd name="T103" fmla="*/ 48 h 426"/>
                  <a:gd name="T104" fmla="*/ 142 w 444"/>
                  <a:gd name="T105" fmla="*/ 51 h 426"/>
                  <a:gd name="T106" fmla="*/ 147 w 444"/>
                  <a:gd name="T107" fmla="*/ 58 h 426"/>
                  <a:gd name="T108" fmla="*/ 151 w 444"/>
                  <a:gd name="T109" fmla="*/ 8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4" h="426">
                    <a:moveTo>
                      <a:pt x="151" y="81"/>
                    </a:moveTo>
                    <a:lnTo>
                      <a:pt x="151" y="81"/>
                    </a:lnTo>
                    <a:cubicBezTo>
                      <a:pt x="151" y="88"/>
                      <a:pt x="149" y="100"/>
                      <a:pt x="154" y="100"/>
                    </a:cubicBezTo>
                    <a:cubicBezTo>
                      <a:pt x="158" y="100"/>
                      <a:pt x="161" y="112"/>
                      <a:pt x="163" y="114"/>
                    </a:cubicBezTo>
                    <a:cubicBezTo>
                      <a:pt x="163" y="118"/>
                      <a:pt x="161" y="123"/>
                      <a:pt x="158" y="123"/>
                    </a:cubicBezTo>
                    <a:cubicBezTo>
                      <a:pt x="154" y="123"/>
                      <a:pt x="126" y="121"/>
                      <a:pt x="126" y="123"/>
                    </a:cubicBezTo>
                    <a:cubicBezTo>
                      <a:pt x="126" y="128"/>
                      <a:pt x="121" y="132"/>
                      <a:pt x="114" y="132"/>
                    </a:cubicBezTo>
                    <a:cubicBezTo>
                      <a:pt x="107" y="132"/>
                      <a:pt x="107" y="130"/>
                      <a:pt x="107" y="137"/>
                    </a:cubicBezTo>
                    <a:cubicBezTo>
                      <a:pt x="107" y="144"/>
                      <a:pt x="107" y="151"/>
                      <a:pt x="105" y="151"/>
                    </a:cubicBezTo>
                    <a:cubicBezTo>
                      <a:pt x="100" y="151"/>
                      <a:pt x="100" y="156"/>
                      <a:pt x="93" y="156"/>
                    </a:cubicBezTo>
                    <a:cubicBezTo>
                      <a:pt x="89" y="158"/>
                      <a:pt x="79" y="156"/>
                      <a:pt x="79" y="163"/>
                    </a:cubicBezTo>
                    <a:cubicBezTo>
                      <a:pt x="79" y="167"/>
                      <a:pt x="75" y="174"/>
                      <a:pt x="68" y="174"/>
                    </a:cubicBezTo>
                    <a:cubicBezTo>
                      <a:pt x="61" y="177"/>
                      <a:pt x="49" y="174"/>
                      <a:pt x="49" y="179"/>
                    </a:cubicBezTo>
                    <a:cubicBezTo>
                      <a:pt x="49" y="184"/>
                      <a:pt x="40" y="179"/>
                      <a:pt x="35" y="184"/>
                    </a:cubicBezTo>
                    <a:cubicBezTo>
                      <a:pt x="30" y="186"/>
                      <a:pt x="3" y="202"/>
                      <a:pt x="0" y="205"/>
                    </a:cubicBezTo>
                    <a:cubicBezTo>
                      <a:pt x="0" y="207"/>
                      <a:pt x="0" y="221"/>
                      <a:pt x="3" y="235"/>
                    </a:cubicBezTo>
                    <a:cubicBezTo>
                      <a:pt x="3" y="235"/>
                      <a:pt x="3" y="237"/>
                      <a:pt x="5" y="237"/>
                    </a:cubicBezTo>
                    <a:cubicBezTo>
                      <a:pt x="16" y="244"/>
                      <a:pt x="205" y="370"/>
                      <a:pt x="212" y="375"/>
                    </a:cubicBezTo>
                    <a:cubicBezTo>
                      <a:pt x="216" y="382"/>
                      <a:pt x="226" y="396"/>
                      <a:pt x="226" y="396"/>
                    </a:cubicBezTo>
                    <a:cubicBezTo>
                      <a:pt x="226" y="396"/>
                      <a:pt x="237" y="396"/>
                      <a:pt x="249" y="403"/>
                    </a:cubicBezTo>
                    <a:cubicBezTo>
                      <a:pt x="258" y="408"/>
                      <a:pt x="258" y="426"/>
                      <a:pt x="258" y="426"/>
                    </a:cubicBezTo>
                    <a:cubicBezTo>
                      <a:pt x="258" y="426"/>
                      <a:pt x="272" y="422"/>
                      <a:pt x="279" y="422"/>
                    </a:cubicBezTo>
                    <a:cubicBezTo>
                      <a:pt x="289" y="419"/>
                      <a:pt x="314" y="410"/>
                      <a:pt x="314" y="410"/>
                    </a:cubicBezTo>
                    <a:lnTo>
                      <a:pt x="351" y="380"/>
                    </a:lnTo>
                    <a:lnTo>
                      <a:pt x="442" y="321"/>
                    </a:lnTo>
                    <a:lnTo>
                      <a:pt x="444" y="321"/>
                    </a:lnTo>
                    <a:cubicBezTo>
                      <a:pt x="440" y="312"/>
                      <a:pt x="437" y="303"/>
                      <a:pt x="433" y="303"/>
                    </a:cubicBezTo>
                    <a:cubicBezTo>
                      <a:pt x="428" y="303"/>
                      <a:pt x="424" y="298"/>
                      <a:pt x="417" y="298"/>
                    </a:cubicBezTo>
                    <a:cubicBezTo>
                      <a:pt x="409" y="298"/>
                      <a:pt x="403" y="296"/>
                      <a:pt x="403" y="291"/>
                    </a:cubicBezTo>
                    <a:cubicBezTo>
                      <a:pt x="400" y="284"/>
                      <a:pt x="405" y="282"/>
                      <a:pt x="400" y="275"/>
                    </a:cubicBezTo>
                    <a:cubicBezTo>
                      <a:pt x="396" y="268"/>
                      <a:pt x="391" y="263"/>
                      <a:pt x="391" y="261"/>
                    </a:cubicBezTo>
                    <a:cubicBezTo>
                      <a:pt x="391" y="258"/>
                      <a:pt x="398" y="251"/>
                      <a:pt x="400" y="249"/>
                    </a:cubicBezTo>
                    <a:cubicBezTo>
                      <a:pt x="400" y="249"/>
                      <a:pt x="396" y="244"/>
                      <a:pt x="396" y="240"/>
                    </a:cubicBezTo>
                    <a:cubicBezTo>
                      <a:pt x="396" y="237"/>
                      <a:pt x="393" y="230"/>
                      <a:pt x="396" y="228"/>
                    </a:cubicBezTo>
                    <a:cubicBezTo>
                      <a:pt x="400" y="224"/>
                      <a:pt x="400" y="219"/>
                      <a:pt x="398" y="212"/>
                    </a:cubicBezTo>
                    <a:cubicBezTo>
                      <a:pt x="396" y="205"/>
                      <a:pt x="403" y="200"/>
                      <a:pt x="398" y="191"/>
                    </a:cubicBezTo>
                    <a:cubicBezTo>
                      <a:pt x="396" y="181"/>
                      <a:pt x="389" y="174"/>
                      <a:pt x="389" y="170"/>
                    </a:cubicBezTo>
                    <a:cubicBezTo>
                      <a:pt x="389" y="170"/>
                      <a:pt x="391" y="167"/>
                      <a:pt x="393" y="165"/>
                    </a:cubicBezTo>
                    <a:cubicBezTo>
                      <a:pt x="393" y="165"/>
                      <a:pt x="391" y="163"/>
                      <a:pt x="391" y="160"/>
                    </a:cubicBezTo>
                    <a:cubicBezTo>
                      <a:pt x="391" y="151"/>
                      <a:pt x="386" y="128"/>
                      <a:pt x="382" y="123"/>
                    </a:cubicBezTo>
                    <a:cubicBezTo>
                      <a:pt x="377" y="118"/>
                      <a:pt x="365" y="114"/>
                      <a:pt x="365" y="109"/>
                    </a:cubicBezTo>
                    <a:cubicBezTo>
                      <a:pt x="365" y="107"/>
                      <a:pt x="365" y="100"/>
                      <a:pt x="356" y="97"/>
                    </a:cubicBezTo>
                    <a:cubicBezTo>
                      <a:pt x="347" y="93"/>
                      <a:pt x="342" y="74"/>
                      <a:pt x="347" y="74"/>
                    </a:cubicBezTo>
                    <a:cubicBezTo>
                      <a:pt x="354" y="74"/>
                      <a:pt x="356" y="62"/>
                      <a:pt x="361" y="60"/>
                    </a:cubicBezTo>
                    <a:cubicBezTo>
                      <a:pt x="368" y="58"/>
                      <a:pt x="372" y="44"/>
                      <a:pt x="368" y="37"/>
                    </a:cubicBezTo>
                    <a:cubicBezTo>
                      <a:pt x="365" y="32"/>
                      <a:pt x="365" y="16"/>
                      <a:pt x="368" y="4"/>
                    </a:cubicBezTo>
                    <a:cubicBezTo>
                      <a:pt x="361" y="4"/>
                      <a:pt x="351" y="2"/>
                      <a:pt x="349" y="0"/>
                    </a:cubicBezTo>
                    <a:cubicBezTo>
                      <a:pt x="345" y="0"/>
                      <a:pt x="333" y="2"/>
                      <a:pt x="326" y="2"/>
                    </a:cubicBezTo>
                    <a:cubicBezTo>
                      <a:pt x="319" y="2"/>
                      <a:pt x="302" y="13"/>
                      <a:pt x="298" y="9"/>
                    </a:cubicBezTo>
                    <a:cubicBezTo>
                      <a:pt x="291" y="2"/>
                      <a:pt x="233" y="13"/>
                      <a:pt x="216" y="13"/>
                    </a:cubicBezTo>
                    <a:cubicBezTo>
                      <a:pt x="200" y="13"/>
                      <a:pt x="193" y="30"/>
                      <a:pt x="184" y="30"/>
                    </a:cubicBezTo>
                    <a:cubicBezTo>
                      <a:pt x="175" y="30"/>
                      <a:pt x="158" y="39"/>
                      <a:pt x="151" y="48"/>
                    </a:cubicBezTo>
                    <a:cubicBezTo>
                      <a:pt x="149" y="51"/>
                      <a:pt x="147" y="51"/>
                      <a:pt x="142" y="51"/>
                    </a:cubicBezTo>
                    <a:cubicBezTo>
                      <a:pt x="144" y="55"/>
                      <a:pt x="144" y="58"/>
                      <a:pt x="147" y="58"/>
                    </a:cubicBezTo>
                    <a:cubicBezTo>
                      <a:pt x="151" y="65"/>
                      <a:pt x="151" y="72"/>
                      <a:pt x="151" y="8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7" name="Freeform 54">
                <a:extLst>
                  <a:ext uri="{FF2B5EF4-FFF2-40B4-BE49-F238E27FC236}">
                    <a16:creationId xmlns:a16="http://schemas.microsoft.com/office/drawing/2014/main" id="{36A9CEC3-FC53-18AF-A7D8-E3618D6C1CCB}"/>
                  </a:ext>
                </a:extLst>
              </p:cNvPr>
              <p:cNvSpPr>
                <a:spLocks/>
              </p:cNvSpPr>
              <p:nvPr/>
            </p:nvSpPr>
            <p:spPr bwMode="auto">
              <a:xfrm>
                <a:off x="3529" y="1858"/>
                <a:ext cx="267" cy="257"/>
              </a:xfrm>
              <a:custGeom>
                <a:avLst/>
                <a:gdLst>
                  <a:gd name="T0" fmla="*/ 151 w 444"/>
                  <a:gd name="T1" fmla="*/ 81 h 426"/>
                  <a:gd name="T2" fmla="*/ 151 w 444"/>
                  <a:gd name="T3" fmla="*/ 81 h 426"/>
                  <a:gd name="T4" fmla="*/ 154 w 444"/>
                  <a:gd name="T5" fmla="*/ 100 h 426"/>
                  <a:gd name="T6" fmla="*/ 163 w 444"/>
                  <a:gd name="T7" fmla="*/ 114 h 426"/>
                  <a:gd name="T8" fmla="*/ 158 w 444"/>
                  <a:gd name="T9" fmla="*/ 123 h 426"/>
                  <a:gd name="T10" fmla="*/ 126 w 444"/>
                  <a:gd name="T11" fmla="*/ 123 h 426"/>
                  <a:gd name="T12" fmla="*/ 114 w 444"/>
                  <a:gd name="T13" fmla="*/ 132 h 426"/>
                  <a:gd name="T14" fmla="*/ 107 w 444"/>
                  <a:gd name="T15" fmla="*/ 137 h 426"/>
                  <a:gd name="T16" fmla="*/ 105 w 444"/>
                  <a:gd name="T17" fmla="*/ 151 h 426"/>
                  <a:gd name="T18" fmla="*/ 93 w 444"/>
                  <a:gd name="T19" fmla="*/ 156 h 426"/>
                  <a:gd name="T20" fmla="*/ 79 w 444"/>
                  <a:gd name="T21" fmla="*/ 163 h 426"/>
                  <a:gd name="T22" fmla="*/ 68 w 444"/>
                  <a:gd name="T23" fmla="*/ 174 h 426"/>
                  <a:gd name="T24" fmla="*/ 49 w 444"/>
                  <a:gd name="T25" fmla="*/ 179 h 426"/>
                  <a:gd name="T26" fmla="*/ 35 w 444"/>
                  <a:gd name="T27" fmla="*/ 184 h 426"/>
                  <a:gd name="T28" fmla="*/ 0 w 444"/>
                  <a:gd name="T29" fmla="*/ 205 h 426"/>
                  <a:gd name="T30" fmla="*/ 3 w 444"/>
                  <a:gd name="T31" fmla="*/ 235 h 426"/>
                  <a:gd name="T32" fmla="*/ 5 w 444"/>
                  <a:gd name="T33" fmla="*/ 237 h 426"/>
                  <a:gd name="T34" fmla="*/ 212 w 444"/>
                  <a:gd name="T35" fmla="*/ 375 h 426"/>
                  <a:gd name="T36" fmla="*/ 226 w 444"/>
                  <a:gd name="T37" fmla="*/ 396 h 426"/>
                  <a:gd name="T38" fmla="*/ 249 w 444"/>
                  <a:gd name="T39" fmla="*/ 403 h 426"/>
                  <a:gd name="T40" fmla="*/ 258 w 444"/>
                  <a:gd name="T41" fmla="*/ 426 h 426"/>
                  <a:gd name="T42" fmla="*/ 279 w 444"/>
                  <a:gd name="T43" fmla="*/ 422 h 426"/>
                  <a:gd name="T44" fmla="*/ 314 w 444"/>
                  <a:gd name="T45" fmla="*/ 410 h 426"/>
                  <a:gd name="T46" fmla="*/ 351 w 444"/>
                  <a:gd name="T47" fmla="*/ 380 h 426"/>
                  <a:gd name="T48" fmla="*/ 442 w 444"/>
                  <a:gd name="T49" fmla="*/ 321 h 426"/>
                  <a:gd name="T50" fmla="*/ 444 w 444"/>
                  <a:gd name="T51" fmla="*/ 321 h 426"/>
                  <a:gd name="T52" fmla="*/ 433 w 444"/>
                  <a:gd name="T53" fmla="*/ 303 h 426"/>
                  <a:gd name="T54" fmla="*/ 417 w 444"/>
                  <a:gd name="T55" fmla="*/ 298 h 426"/>
                  <a:gd name="T56" fmla="*/ 403 w 444"/>
                  <a:gd name="T57" fmla="*/ 291 h 426"/>
                  <a:gd name="T58" fmla="*/ 400 w 444"/>
                  <a:gd name="T59" fmla="*/ 275 h 426"/>
                  <a:gd name="T60" fmla="*/ 391 w 444"/>
                  <a:gd name="T61" fmla="*/ 261 h 426"/>
                  <a:gd name="T62" fmla="*/ 400 w 444"/>
                  <a:gd name="T63" fmla="*/ 249 h 426"/>
                  <a:gd name="T64" fmla="*/ 396 w 444"/>
                  <a:gd name="T65" fmla="*/ 240 h 426"/>
                  <a:gd name="T66" fmla="*/ 396 w 444"/>
                  <a:gd name="T67" fmla="*/ 228 h 426"/>
                  <a:gd name="T68" fmla="*/ 398 w 444"/>
                  <a:gd name="T69" fmla="*/ 212 h 426"/>
                  <a:gd name="T70" fmla="*/ 398 w 444"/>
                  <a:gd name="T71" fmla="*/ 191 h 426"/>
                  <a:gd name="T72" fmla="*/ 389 w 444"/>
                  <a:gd name="T73" fmla="*/ 170 h 426"/>
                  <a:gd name="T74" fmla="*/ 393 w 444"/>
                  <a:gd name="T75" fmla="*/ 165 h 426"/>
                  <a:gd name="T76" fmla="*/ 391 w 444"/>
                  <a:gd name="T77" fmla="*/ 160 h 426"/>
                  <a:gd name="T78" fmla="*/ 382 w 444"/>
                  <a:gd name="T79" fmla="*/ 123 h 426"/>
                  <a:gd name="T80" fmla="*/ 365 w 444"/>
                  <a:gd name="T81" fmla="*/ 109 h 426"/>
                  <a:gd name="T82" fmla="*/ 356 w 444"/>
                  <a:gd name="T83" fmla="*/ 97 h 426"/>
                  <a:gd name="T84" fmla="*/ 347 w 444"/>
                  <a:gd name="T85" fmla="*/ 74 h 426"/>
                  <a:gd name="T86" fmla="*/ 361 w 444"/>
                  <a:gd name="T87" fmla="*/ 60 h 426"/>
                  <a:gd name="T88" fmla="*/ 368 w 444"/>
                  <a:gd name="T89" fmla="*/ 37 h 426"/>
                  <a:gd name="T90" fmla="*/ 368 w 444"/>
                  <a:gd name="T91" fmla="*/ 4 h 426"/>
                  <a:gd name="T92" fmla="*/ 349 w 444"/>
                  <a:gd name="T93" fmla="*/ 0 h 426"/>
                  <a:gd name="T94" fmla="*/ 326 w 444"/>
                  <a:gd name="T95" fmla="*/ 2 h 426"/>
                  <a:gd name="T96" fmla="*/ 298 w 444"/>
                  <a:gd name="T97" fmla="*/ 9 h 426"/>
                  <a:gd name="T98" fmla="*/ 216 w 444"/>
                  <a:gd name="T99" fmla="*/ 13 h 426"/>
                  <a:gd name="T100" fmla="*/ 184 w 444"/>
                  <a:gd name="T101" fmla="*/ 30 h 426"/>
                  <a:gd name="T102" fmla="*/ 151 w 444"/>
                  <a:gd name="T103" fmla="*/ 48 h 426"/>
                  <a:gd name="T104" fmla="*/ 142 w 444"/>
                  <a:gd name="T105" fmla="*/ 51 h 426"/>
                  <a:gd name="T106" fmla="*/ 147 w 444"/>
                  <a:gd name="T107" fmla="*/ 58 h 426"/>
                  <a:gd name="T108" fmla="*/ 151 w 444"/>
                  <a:gd name="T109" fmla="*/ 81 h 426"/>
                  <a:gd name="T110" fmla="*/ 151 w 444"/>
                  <a:gd name="T111" fmla="*/ 8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44" h="426">
                    <a:moveTo>
                      <a:pt x="151" y="81"/>
                    </a:moveTo>
                    <a:lnTo>
                      <a:pt x="151" y="81"/>
                    </a:lnTo>
                    <a:cubicBezTo>
                      <a:pt x="151" y="88"/>
                      <a:pt x="149" y="100"/>
                      <a:pt x="154" y="100"/>
                    </a:cubicBezTo>
                    <a:cubicBezTo>
                      <a:pt x="158" y="100"/>
                      <a:pt x="161" y="112"/>
                      <a:pt x="163" y="114"/>
                    </a:cubicBezTo>
                    <a:cubicBezTo>
                      <a:pt x="163" y="118"/>
                      <a:pt x="161" y="123"/>
                      <a:pt x="158" y="123"/>
                    </a:cubicBezTo>
                    <a:cubicBezTo>
                      <a:pt x="154" y="123"/>
                      <a:pt x="126" y="121"/>
                      <a:pt x="126" y="123"/>
                    </a:cubicBezTo>
                    <a:cubicBezTo>
                      <a:pt x="126" y="128"/>
                      <a:pt x="121" y="132"/>
                      <a:pt x="114" y="132"/>
                    </a:cubicBezTo>
                    <a:cubicBezTo>
                      <a:pt x="107" y="132"/>
                      <a:pt x="107" y="130"/>
                      <a:pt x="107" y="137"/>
                    </a:cubicBezTo>
                    <a:cubicBezTo>
                      <a:pt x="107" y="144"/>
                      <a:pt x="107" y="151"/>
                      <a:pt x="105" y="151"/>
                    </a:cubicBezTo>
                    <a:cubicBezTo>
                      <a:pt x="100" y="151"/>
                      <a:pt x="100" y="156"/>
                      <a:pt x="93" y="156"/>
                    </a:cubicBezTo>
                    <a:cubicBezTo>
                      <a:pt x="89" y="158"/>
                      <a:pt x="79" y="156"/>
                      <a:pt x="79" y="163"/>
                    </a:cubicBezTo>
                    <a:cubicBezTo>
                      <a:pt x="79" y="167"/>
                      <a:pt x="75" y="174"/>
                      <a:pt x="68" y="174"/>
                    </a:cubicBezTo>
                    <a:cubicBezTo>
                      <a:pt x="61" y="177"/>
                      <a:pt x="49" y="174"/>
                      <a:pt x="49" y="179"/>
                    </a:cubicBezTo>
                    <a:cubicBezTo>
                      <a:pt x="49" y="184"/>
                      <a:pt x="40" y="179"/>
                      <a:pt x="35" y="184"/>
                    </a:cubicBezTo>
                    <a:cubicBezTo>
                      <a:pt x="30" y="186"/>
                      <a:pt x="3" y="202"/>
                      <a:pt x="0" y="205"/>
                    </a:cubicBezTo>
                    <a:cubicBezTo>
                      <a:pt x="0" y="207"/>
                      <a:pt x="0" y="221"/>
                      <a:pt x="3" y="235"/>
                    </a:cubicBezTo>
                    <a:cubicBezTo>
                      <a:pt x="3" y="235"/>
                      <a:pt x="3" y="237"/>
                      <a:pt x="5" y="237"/>
                    </a:cubicBezTo>
                    <a:cubicBezTo>
                      <a:pt x="16" y="244"/>
                      <a:pt x="205" y="370"/>
                      <a:pt x="212" y="375"/>
                    </a:cubicBezTo>
                    <a:cubicBezTo>
                      <a:pt x="216" y="382"/>
                      <a:pt x="226" y="396"/>
                      <a:pt x="226" y="396"/>
                    </a:cubicBezTo>
                    <a:cubicBezTo>
                      <a:pt x="226" y="396"/>
                      <a:pt x="237" y="396"/>
                      <a:pt x="249" y="403"/>
                    </a:cubicBezTo>
                    <a:cubicBezTo>
                      <a:pt x="258" y="408"/>
                      <a:pt x="258" y="426"/>
                      <a:pt x="258" y="426"/>
                    </a:cubicBezTo>
                    <a:cubicBezTo>
                      <a:pt x="258" y="426"/>
                      <a:pt x="272" y="422"/>
                      <a:pt x="279" y="422"/>
                    </a:cubicBezTo>
                    <a:cubicBezTo>
                      <a:pt x="289" y="419"/>
                      <a:pt x="314" y="410"/>
                      <a:pt x="314" y="410"/>
                    </a:cubicBezTo>
                    <a:lnTo>
                      <a:pt x="351" y="380"/>
                    </a:lnTo>
                    <a:lnTo>
                      <a:pt x="442" y="321"/>
                    </a:lnTo>
                    <a:lnTo>
                      <a:pt x="444" y="321"/>
                    </a:lnTo>
                    <a:cubicBezTo>
                      <a:pt x="440" y="312"/>
                      <a:pt x="437" y="303"/>
                      <a:pt x="433" y="303"/>
                    </a:cubicBezTo>
                    <a:cubicBezTo>
                      <a:pt x="428" y="303"/>
                      <a:pt x="424" y="298"/>
                      <a:pt x="417" y="298"/>
                    </a:cubicBezTo>
                    <a:cubicBezTo>
                      <a:pt x="409" y="298"/>
                      <a:pt x="403" y="296"/>
                      <a:pt x="403" y="291"/>
                    </a:cubicBezTo>
                    <a:cubicBezTo>
                      <a:pt x="400" y="284"/>
                      <a:pt x="405" y="282"/>
                      <a:pt x="400" y="275"/>
                    </a:cubicBezTo>
                    <a:cubicBezTo>
                      <a:pt x="396" y="268"/>
                      <a:pt x="391" y="263"/>
                      <a:pt x="391" y="261"/>
                    </a:cubicBezTo>
                    <a:cubicBezTo>
                      <a:pt x="391" y="258"/>
                      <a:pt x="398" y="251"/>
                      <a:pt x="400" y="249"/>
                    </a:cubicBezTo>
                    <a:cubicBezTo>
                      <a:pt x="400" y="249"/>
                      <a:pt x="396" y="244"/>
                      <a:pt x="396" y="240"/>
                    </a:cubicBezTo>
                    <a:cubicBezTo>
                      <a:pt x="396" y="237"/>
                      <a:pt x="393" y="230"/>
                      <a:pt x="396" y="228"/>
                    </a:cubicBezTo>
                    <a:cubicBezTo>
                      <a:pt x="400" y="224"/>
                      <a:pt x="400" y="219"/>
                      <a:pt x="398" y="212"/>
                    </a:cubicBezTo>
                    <a:cubicBezTo>
                      <a:pt x="396" y="205"/>
                      <a:pt x="403" y="200"/>
                      <a:pt x="398" y="191"/>
                    </a:cubicBezTo>
                    <a:cubicBezTo>
                      <a:pt x="396" y="181"/>
                      <a:pt x="389" y="174"/>
                      <a:pt x="389" y="170"/>
                    </a:cubicBezTo>
                    <a:cubicBezTo>
                      <a:pt x="389" y="170"/>
                      <a:pt x="391" y="167"/>
                      <a:pt x="393" y="165"/>
                    </a:cubicBezTo>
                    <a:cubicBezTo>
                      <a:pt x="393" y="165"/>
                      <a:pt x="391" y="163"/>
                      <a:pt x="391" y="160"/>
                    </a:cubicBezTo>
                    <a:cubicBezTo>
                      <a:pt x="391" y="151"/>
                      <a:pt x="386" y="128"/>
                      <a:pt x="382" y="123"/>
                    </a:cubicBezTo>
                    <a:cubicBezTo>
                      <a:pt x="377" y="118"/>
                      <a:pt x="365" y="114"/>
                      <a:pt x="365" y="109"/>
                    </a:cubicBezTo>
                    <a:cubicBezTo>
                      <a:pt x="365" y="107"/>
                      <a:pt x="365" y="100"/>
                      <a:pt x="356" y="97"/>
                    </a:cubicBezTo>
                    <a:cubicBezTo>
                      <a:pt x="347" y="93"/>
                      <a:pt x="342" y="74"/>
                      <a:pt x="347" y="74"/>
                    </a:cubicBezTo>
                    <a:cubicBezTo>
                      <a:pt x="354" y="74"/>
                      <a:pt x="356" y="62"/>
                      <a:pt x="361" y="60"/>
                    </a:cubicBezTo>
                    <a:cubicBezTo>
                      <a:pt x="368" y="58"/>
                      <a:pt x="372" y="44"/>
                      <a:pt x="368" y="37"/>
                    </a:cubicBezTo>
                    <a:cubicBezTo>
                      <a:pt x="365" y="32"/>
                      <a:pt x="365" y="16"/>
                      <a:pt x="368" y="4"/>
                    </a:cubicBezTo>
                    <a:cubicBezTo>
                      <a:pt x="361" y="4"/>
                      <a:pt x="351" y="2"/>
                      <a:pt x="349" y="0"/>
                    </a:cubicBezTo>
                    <a:cubicBezTo>
                      <a:pt x="345" y="0"/>
                      <a:pt x="333" y="2"/>
                      <a:pt x="326" y="2"/>
                    </a:cubicBezTo>
                    <a:cubicBezTo>
                      <a:pt x="319" y="2"/>
                      <a:pt x="302" y="13"/>
                      <a:pt x="298" y="9"/>
                    </a:cubicBezTo>
                    <a:cubicBezTo>
                      <a:pt x="291" y="2"/>
                      <a:pt x="233" y="13"/>
                      <a:pt x="216" y="13"/>
                    </a:cubicBezTo>
                    <a:cubicBezTo>
                      <a:pt x="200" y="13"/>
                      <a:pt x="193" y="30"/>
                      <a:pt x="184" y="30"/>
                    </a:cubicBezTo>
                    <a:cubicBezTo>
                      <a:pt x="175" y="30"/>
                      <a:pt x="158" y="39"/>
                      <a:pt x="151" y="48"/>
                    </a:cubicBezTo>
                    <a:cubicBezTo>
                      <a:pt x="149" y="51"/>
                      <a:pt x="147" y="51"/>
                      <a:pt x="142" y="51"/>
                    </a:cubicBezTo>
                    <a:cubicBezTo>
                      <a:pt x="144" y="55"/>
                      <a:pt x="144" y="58"/>
                      <a:pt x="147" y="58"/>
                    </a:cubicBezTo>
                    <a:cubicBezTo>
                      <a:pt x="151" y="65"/>
                      <a:pt x="151" y="72"/>
                      <a:pt x="151" y="81"/>
                    </a:cubicBezTo>
                    <a:lnTo>
                      <a:pt x="151" y="8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8" name="Freeform 55">
                <a:extLst>
                  <a:ext uri="{FF2B5EF4-FFF2-40B4-BE49-F238E27FC236}">
                    <a16:creationId xmlns:a16="http://schemas.microsoft.com/office/drawing/2014/main" id="{6ACDA2C0-48C6-3089-B48A-1C6FA397AA7B}"/>
                  </a:ext>
                </a:extLst>
              </p:cNvPr>
              <p:cNvSpPr>
                <a:spLocks/>
              </p:cNvSpPr>
              <p:nvPr/>
            </p:nvSpPr>
            <p:spPr bwMode="auto">
              <a:xfrm>
                <a:off x="3529" y="1858"/>
                <a:ext cx="267" cy="257"/>
              </a:xfrm>
              <a:custGeom>
                <a:avLst/>
                <a:gdLst>
                  <a:gd name="T0" fmla="*/ 151 w 444"/>
                  <a:gd name="T1" fmla="*/ 81 h 426"/>
                  <a:gd name="T2" fmla="*/ 151 w 444"/>
                  <a:gd name="T3" fmla="*/ 81 h 426"/>
                  <a:gd name="T4" fmla="*/ 154 w 444"/>
                  <a:gd name="T5" fmla="*/ 100 h 426"/>
                  <a:gd name="T6" fmla="*/ 163 w 444"/>
                  <a:gd name="T7" fmla="*/ 114 h 426"/>
                  <a:gd name="T8" fmla="*/ 158 w 444"/>
                  <a:gd name="T9" fmla="*/ 123 h 426"/>
                  <a:gd name="T10" fmla="*/ 126 w 444"/>
                  <a:gd name="T11" fmla="*/ 123 h 426"/>
                  <a:gd name="T12" fmla="*/ 114 w 444"/>
                  <a:gd name="T13" fmla="*/ 132 h 426"/>
                  <a:gd name="T14" fmla="*/ 107 w 444"/>
                  <a:gd name="T15" fmla="*/ 137 h 426"/>
                  <a:gd name="T16" fmla="*/ 105 w 444"/>
                  <a:gd name="T17" fmla="*/ 151 h 426"/>
                  <a:gd name="T18" fmla="*/ 93 w 444"/>
                  <a:gd name="T19" fmla="*/ 156 h 426"/>
                  <a:gd name="T20" fmla="*/ 79 w 444"/>
                  <a:gd name="T21" fmla="*/ 163 h 426"/>
                  <a:gd name="T22" fmla="*/ 68 w 444"/>
                  <a:gd name="T23" fmla="*/ 174 h 426"/>
                  <a:gd name="T24" fmla="*/ 49 w 444"/>
                  <a:gd name="T25" fmla="*/ 179 h 426"/>
                  <a:gd name="T26" fmla="*/ 35 w 444"/>
                  <a:gd name="T27" fmla="*/ 184 h 426"/>
                  <a:gd name="T28" fmla="*/ 0 w 444"/>
                  <a:gd name="T29" fmla="*/ 205 h 426"/>
                  <a:gd name="T30" fmla="*/ 3 w 444"/>
                  <a:gd name="T31" fmla="*/ 235 h 426"/>
                  <a:gd name="T32" fmla="*/ 5 w 444"/>
                  <a:gd name="T33" fmla="*/ 237 h 426"/>
                  <a:gd name="T34" fmla="*/ 212 w 444"/>
                  <a:gd name="T35" fmla="*/ 375 h 426"/>
                  <a:gd name="T36" fmla="*/ 226 w 444"/>
                  <a:gd name="T37" fmla="*/ 396 h 426"/>
                  <a:gd name="T38" fmla="*/ 249 w 444"/>
                  <a:gd name="T39" fmla="*/ 403 h 426"/>
                  <a:gd name="T40" fmla="*/ 258 w 444"/>
                  <a:gd name="T41" fmla="*/ 426 h 426"/>
                  <a:gd name="T42" fmla="*/ 279 w 444"/>
                  <a:gd name="T43" fmla="*/ 422 h 426"/>
                  <a:gd name="T44" fmla="*/ 314 w 444"/>
                  <a:gd name="T45" fmla="*/ 410 h 426"/>
                  <a:gd name="T46" fmla="*/ 351 w 444"/>
                  <a:gd name="T47" fmla="*/ 380 h 426"/>
                  <a:gd name="T48" fmla="*/ 442 w 444"/>
                  <a:gd name="T49" fmla="*/ 321 h 426"/>
                  <a:gd name="T50" fmla="*/ 444 w 444"/>
                  <a:gd name="T51" fmla="*/ 321 h 426"/>
                  <a:gd name="T52" fmla="*/ 433 w 444"/>
                  <a:gd name="T53" fmla="*/ 303 h 426"/>
                  <a:gd name="T54" fmla="*/ 417 w 444"/>
                  <a:gd name="T55" fmla="*/ 298 h 426"/>
                  <a:gd name="T56" fmla="*/ 403 w 444"/>
                  <a:gd name="T57" fmla="*/ 291 h 426"/>
                  <a:gd name="T58" fmla="*/ 400 w 444"/>
                  <a:gd name="T59" fmla="*/ 275 h 426"/>
                  <a:gd name="T60" fmla="*/ 391 w 444"/>
                  <a:gd name="T61" fmla="*/ 261 h 426"/>
                  <a:gd name="T62" fmla="*/ 400 w 444"/>
                  <a:gd name="T63" fmla="*/ 249 h 426"/>
                  <a:gd name="T64" fmla="*/ 396 w 444"/>
                  <a:gd name="T65" fmla="*/ 240 h 426"/>
                  <a:gd name="T66" fmla="*/ 396 w 444"/>
                  <a:gd name="T67" fmla="*/ 228 h 426"/>
                  <a:gd name="T68" fmla="*/ 398 w 444"/>
                  <a:gd name="T69" fmla="*/ 212 h 426"/>
                  <a:gd name="T70" fmla="*/ 398 w 444"/>
                  <a:gd name="T71" fmla="*/ 191 h 426"/>
                  <a:gd name="T72" fmla="*/ 389 w 444"/>
                  <a:gd name="T73" fmla="*/ 170 h 426"/>
                  <a:gd name="T74" fmla="*/ 393 w 444"/>
                  <a:gd name="T75" fmla="*/ 165 h 426"/>
                  <a:gd name="T76" fmla="*/ 391 w 444"/>
                  <a:gd name="T77" fmla="*/ 160 h 426"/>
                  <a:gd name="T78" fmla="*/ 382 w 444"/>
                  <a:gd name="T79" fmla="*/ 123 h 426"/>
                  <a:gd name="T80" fmla="*/ 365 w 444"/>
                  <a:gd name="T81" fmla="*/ 109 h 426"/>
                  <a:gd name="T82" fmla="*/ 356 w 444"/>
                  <a:gd name="T83" fmla="*/ 97 h 426"/>
                  <a:gd name="T84" fmla="*/ 347 w 444"/>
                  <a:gd name="T85" fmla="*/ 74 h 426"/>
                  <a:gd name="T86" fmla="*/ 361 w 444"/>
                  <a:gd name="T87" fmla="*/ 60 h 426"/>
                  <a:gd name="T88" fmla="*/ 368 w 444"/>
                  <a:gd name="T89" fmla="*/ 37 h 426"/>
                  <a:gd name="T90" fmla="*/ 368 w 444"/>
                  <a:gd name="T91" fmla="*/ 4 h 426"/>
                  <a:gd name="T92" fmla="*/ 349 w 444"/>
                  <a:gd name="T93" fmla="*/ 0 h 426"/>
                  <a:gd name="T94" fmla="*/ 326 w 444"/>
                  <a:gd name="T95" fmla="*/ 2 h 426"/>
                  <a:gd name="T96" fmla="*/ 298 w 444"/>
                  <a:gd name="T97" fmla="*/ 9 h 426"/>
                  <a:gd name="T98" fmla="*/ 216 w 444"/>
                  <a:gd name="T99" fmla="*/ 13 h 426"/>
                  <a:gd name="T100" fmla="*/ 184 w 444"/>
                  <a:gd name="T101" fmla="*/ 30 h 426"/>
                  <a:gd name="T102" fmla="*/ 151 w 444"/>
                  <a:gd name="T103" fmla="*/ 48 h 426"/>
                  <a:gd name="T104" fmla="*/ 142 w 444"/>
                  <a:gd name="T105" fmla="*/ 51 h 426"/>
                  <a:gd name="T106" fmla="*/ 147 w 444"/>
                  <a:gd name="T107" fmla="*/ 58 h 426"/>
                  <a:gd name="T108" fmla="*/ 151 w 444"/>
                  <a:gd name="T109" fmla="*/ 8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4" h="426">
                    <a:moveTo>
                      <a:pt x="151" y="81"/>
                    </a:moveTo>
                    <a:lnTo>
                      <a:pt x="151" y="81"/>
                    </a:lnTo>
                    <a:cubicBezTo>
                      <a:pt x="151" y="88"/>
                      <a:pt x="149" y="100"/>
                      <a:pt x="154" y="100"/>
                    </a:cubicBezTo>
                    <a:cubicBezTo>
                      <a:pt x="158" y="100"/>
                      <a:pt x="161" y="112"/>
                      <a:pt x="163" y="114"/>
                    </a:cubicBezTo>
                    <a:cubicBezTo>
                      <a:pt x="163" y="118"/>
                      <a:pt x="161" y="123"/>
                      <a:pt x="158" y="123"/>
                    </a:cubicBezTo>
                    <a:cubicBezTo>
                      <a:pt x="154" y="123"/>
                      <a:pt x="126" y="121"/>
                      <a:pt x="126" y="123"/>
                    </a:cubicBezTo>
                    <a:cubicBezTo>
                      <a:pt x="126" y="128"/>
                      <a:pt x="121" y="132"/>
                      <a:pt x="114" y="132"/>
                    </a:cubicBezTo>
                    <a:cubicBezTo>
                      <a:pt x="107" y="132"/>
                      <a:pt x="107" y="130"/>
                      <a:pt x="107" y="137"/>
                    </a:cubicBezTo>
                    <a:cubicBezTo>
                      <a:pt x="107" y="144"/>
                      <a:pt x="107" y="151"/>
                      <a:pt x="105" y="151"/>
                    </a:cubicBezTo>
                    <a:cubicBezTo>
                      <a:pt x="100" y="151"/>
                      <a:pt x="100" y="156"/>
                      <a:pt x="93" y="156"/>
                    </a:cubicBezTo>
                    <a:cubicBezTo>
                      <a:pt x="89" y="158"/>
                      <a:pt x="79" y="156"/>
                      <a:pt x="79" y="163"/>
                    </a:cubicBezTo>
                    <a:cubicBezTo>
                      <a:pt x="79" y="167"/>
                      <a:pt x="75" y="174"/>
                      <a:pt x="68" y="174"/>
                    </a:cubicBezTo>
                    <a:cubicBezTo>
                      <a:pt x="61" y="177"/>
                      <a:pt x="49" y="174"/>
                      <a:pt x="49" y="179"/>
                    </a:cubicBezTo>
                    <a:cubicBezTo>
                      <a:pt x="49" y="184"/>
                      <a:pt x="40" y="179"/>
                      <a:pt x="35" y="184"/>
                    </a:cubicBezTo>
                    <a:cubicBezTo>
                      <a:pt x="30" y="186"/>
                      <a:pt x="3" y="202"/>
                      <a:pt x="0" y="205"/>
                    </a:cubicBezTo>
                    <a:cubicBezTo>
                      <a:pt x="0" y="207"/>
                      <a:pt x="0" y="221"/>
                      <a:pt x="3" y="235"/>
                    </a:cubicBezTo>
                    <a:cubicBezTo>
                      <a:pt x="3" y="235"/>
                      <a:pt x="3" y="237"/>
                      <a:pt x="5" y="237"/>
                    </a:cubicBezTo>
                    <a:cubicBezTo>
                      <a:pt x="16" y="244"/>
                      <a:pt x="205" y="370"/>
                      <a:pt x="212" y="375"/>
                    </a:cubicBezTo>
                    <a:cubicBezTo>
                      <a:pt x="216" y="382"/>
                      <a:pt x="226" y="396"/>
                      <a:pt x="226" y="396"/>
                    </a:cubicBezTo>
                    <a:cubicBezTo>
                      <a:pt x="226" y="396"/>
                      <a:pt x="237" y="396"/>
                      <a:pt x="249" y="403"/>
                    </a:cubicBezTo>
                    <a:cubicBezTo>
                      <a:pt x="258" y="408"/>
                      <a:pt x="258" y="426"/>
                      <a:pt x="258" y="426"/>
                    </a:cubicBezTo>
                    <a:cubicBezTo>
                      <a:pt x="258" y="426"/>
                      <a:pt x="272" y="422"/>
                      <a:pt x="279" y="422"/>
                    </a:cubicBezTo>
                    <a:cubicBezTo>
                      <a:pt x="289" y="419"/>
                      <a:pt x="314" y="410"/>
                      <a:pt x="314" y="410"/>
                    </a:cubicBezTo>
                    <a:lnTo>
                      <a:pt x="351" y="380"/>
                    </a:lnTo>
                    <a:lnTo>
                      <a:pt x="442" y="321"/>
                    </a:lnTo>
                    <a:lnTo>
                      <a:pt x="444" y="321"/>
                    </a:lnTo>
                    <a:cubicBezTo>
                      <a:pt x="440" y="312"/>
                      <a:pt x="437" y="303"/>
                      <a:pt x="433" y="303"/>
                    </a:cubicBezTo>
                    <a:cubicBezTo>
                      <a:pt x="428" y="303"/>
                      <a:pt x="424" y="298"/>
                      <a:pt x="417" y="298"/>
                    </a:cubicBezTo>
                    <a:cubicBezTo>
                      <a:pt x="410" y="298"/>
                      <a:pt x="403" y="296"/>
                      <a:pt x="403" y="291"/>
                    </a:cubicBezTo>
                    <a:cubicBezTo>
                      <a:pt x="400" y="284"/>
                      <a:pt x="405" y="282"/>
                      <a:pt x="400" y="275"/>
                    </a:cubicBezTo>
                    <a:cubicBezTo>
                      <a:pt x="396" y="268"/>
                      <a:pt x="391" y="263"/>
                      <a:pt x="391" y="261"/>
                    </a:cubicBezTo>
                    <a:cubicBezTo>
                      <a:pt x="391" y="258"/>
                      <a:pt x="398" y="251"/>
                      <a:pt x="400" y="249"/>
                    </a:cubicBezTo>
                    <a:cubicBezTo>
                      <a:pt x="400" y="249"/>
                      <a:pt x="396" y="244"/>
                      <a:pt x="396" y="240"/>
                    </a:cubicBezTo>
                    <a:cubicBezTo>
                      <a:pt x="396" y="237"/>
                      <a:pt x="393" y="230"/>
                      <a:pt x="396" y="228"/>
                    </a:cubicBezTo>
                    <a:cubicBezTo>
                      <a:pt x="400" y="224"/>
                      <a:pt x="400" y="219"/>
                      <a:pt x="398" y="212"/>
                    </a:cubicBezTo>
                    <a:cubicBezTo>
                      <a:pt x="396" y="205"/>
                      <a:pt x="403" y="200"/>
                      <a:pt x="398" y="191"/>
                    </a:cubicBezTo>
                    <a:cubicBezTo>
                      <a:pt x="396" y="181"/>
                      <a:pt x="389" y="174"/>
                      <a:pt x="389" y="170"/>
                    </a:cubicBezTo>
                    <a:cubicBezTo>
                      <a:pt x="389" y="170"/>
                      <a:pt x="391" y="167"/>
                      <a:pt x="393" y="165"/>
                    </a:cubicBezTo>
                    <a:cubicBezTo>
                      <a:pt x="393" y="165"/>
                      <a:pt x="391" y="163"/>
                      <a:pt x="391" y="160"/>
                    </a:cubicBezTo>
                    <a:cubicBezTo>
                      <a:pt x="391" y="151"/>
                      <a:pt x="386" y="128"/>
                      <a:pt x="382" y="123"/>
                    </a:cubicBezTo>
                    <a:cubicBezTo>
                      <a:pt x="377" y="118"/>
                      <a:pt x="365" y="114"/>
                      <a:pt x="365" y="109"/>
                    </a:cubicBezTo>
                    <a:cubicBezTo>
                      <a:pt x="365" y="107"/>
                      <a:pt x="365" y="100"/>
                      <a:pt x="356" y="97"/>
                    </a:cubicBezTo>
                    <a:cubicBezTo>
                      <a:pt x="347" y="93"/>
                      <a:pt x="342" y="74"/>
                      <a:pt x="347" y="74"/>
                    </a:cubicBezTo>
                    <a:cubicBezTo>
                      <a:pt x="354" y="74"/>
                      <a:pt x="356" y="62"/>
                      <a:pt x="361" y="60"/>
                    </a:cubicBezTo>
                    <a:cubicBezTo>
                      <a:pt x="368" y="58"/>
                      <a:pt x="372" y="44"/>
                      <a:pt x="368" y="37"/>
                    </a:cubicBezTo>
                    <a:cubicBezTo>
                      <a:pt x="365" y="32"/>
                      <a:pt x="365" y="16"/>
                      <a:pt x="368" y="4"/>
                    </a:cubicBezTo>
                    <a:cubicBezTo>
                      <a:pt x="361" y="4"/>
                      <a:pt x="351" y="2"/>
                      <a:pt x="349" y="0"/>
                    </a:cubicBezTo>
                    <a:cubicBezTo>
                      <a:pt x="345" y="0"/>
                      <a:pt x="333" y="2"/>
                      <a:pt x="326" y="2"/>
                    </a:cubicBezTo>
                    <a:cubicBezTo>
                      <a:pt x="319" y="2"/>
                      <a:pt x="302" y="13"/>
                      <a:pt x="298" y="9"/>
                    </a:cubicBezTo>
                    <a:cubicBezTo>
                      <a:pt x="291" y="2"/>
                      <a:pt x="233" y="13"/>
                      <a:pt x="216" y="13"/>
                    </a:cubicBezTo>
                    <a:cubicBezTo>
                      <a:pt x="200" y="13"/>
                      <a:pt x="193" y="30"/>
                      <a:pt x="184" y="30"/>
                    </a:cubicBezTo>
                    <a:cubicBezTo>
                      <a:pt x="175" y="30"/>
                      <a:pt x="158" y="39"/>
                      <a:pt x="151" y="48"/>
                    </a:cubicBezTo>
                    <a:cubicBezTo>
                      <a:pt x="149" y="51"/>
                      <a:pt x="147" y="51"/>
                      <a:pt x="142" y="51"/>
                    </a:cubicBezTo>
                    <a:cubicBezTo>
                      <a:pt x="144" y="55"/>
                      <a:pt x="144" y="58"/>
                      <a:pt x="147" y="58"/>
                    </a:cubicBezTo>
                    <a:cubicBezTo>
                      <a:pt x="151" y="65"/>
                      <a:pt x="151" y="72"/>
                      <a:pt x="151" y="8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9" name="Freeform 56">
                <a:extLst>
                  <a:ext uri="{FF2B5EF4-FFF2-40B4-BE49-F238E27FC236}">
                    <a16:creationId xmlns:a16="http://schemas.microsoft.com/office/drawing/2014/main" id="{13EFB74B-D748-B120-62F1-4D2005E576F0}"/>
                  </a:ext>
                </a:extLst>
              </p:cNvPr>
              <p:cNvSpPr>
                <a:spLocks/>
              </p:cNvSpPr>
              <p:nvPr/>
            </p:nvSpPr>
            <p:spPr bwMode="auto">
              <a:xfrm>
                <a:off x="3529" y="1858"/>
                <a:ext cx="267" cy="257"/>
              </a:xfrm>
              <a:custGeom>
                <a:avLst/>
                <a:gdLst>
                  <a:gd name="T0" fmla="*/ 151 w 444"/>
                  <a:gd name="T1" fmla="*/ 81 h 426"/>
                  <a:gd name="T2" fmla="*/ 151 w 444"/>
                  <a:gd name="T3" fmla="*/ 81 h 426"/>
                  <a:gd name="T4" fmla="*/ 154 w 444"/>
                  <a:gd name="T5" fmla="*/ 100 h 426"/>
                  <a:gd name="T6" fmla="*/ 163 w 444"/>
                  <a:gd name="T7" fmla="*/ 114 h 426"/>
                  <a:gd name="T8" fmla="*/ 158 w 444"/>
                  <a:gd name="T9" fmla="*/ 123 h 426"/>
                  <a:gd name="T10" fmla="*/ 126 w 444"/>
                  <a:gd name="T11" fmla="*/ 123 h 426"/>
                  <a:gd name="T12" fmla="*/ 114 w 444"/>
                  <a:gd name="T13" fmla="*/ 132 h 426"/>
                  <a:gd name="T14" fmla="*/ 107 w 444"/>
                  <a:gd name="T15" fmla="*/ 137 h 426"/>
                  <a:gd name="T16" fmla="*/ 105 w 444"/>
                  <a:gd name="T17" fmla="*/ 151 h 426"/>
                  <a:gd name="T18" fmla="*/ 93 w 444"/>
                  <a:gd name="T19" fmla="*/ 156 h 426"/>
                  <a:gd name="T20" fmla="*/ 79 w 444"/>
                  <a:gd name="T21" fmla="*/ 163 h 426"/>
                  <a:gd name="T22" fmla="*/ 68 w 444"/>
                  <a:gd name="T23" fmla="*/ 174 h 426"/>
                  <a:gd name="T24" fmla="*/ 49 w 444"/>
                  <a:gd name="T25" fmla="*/ 179 h 426"/>
                  <a:gd name="T26" fmla="*/ 35 w 444"/>
                  <a:gd name="T27" fmla="*/ 184 h 426"/>
                  <a:gd name="T28" fmla="*/ 0 w 444"/>
                  <a:gd name="T29" fmla="*/ 205 h 426"/>
                  <a:gd name="T30" fmla="*/ 3 w 444"/>
                  <a:gd name="T31" fmla="*/ 235 h 426"/>
                  <a:gd name="T32" fmla="*/ 5 w 444"/>
                  <a:gd name="T33" fmla="*/ 237 h 426"/>
                  <a:gd name="T34" fmla="*/ 212 w 444"/>
                  <a:gd name="T35" fmla="*/ 375 h 426"/>
                  <a:gd name="T36" fmla="*/ 226 w 444"/>
                  <a:gd name="T37" fmla="*/ 396 h 426"/>
                  <a:gd name="T38" fmla="*/ 249 w 444"/>
                  <a:gd name="T39" fmla="*/ 403 h 426"/>
                  <a:gd name="T40" fmla="*/ 258 w 444"/>
                  <a:gd name="T41" fmla="*/ 426 h 426"/>
                  <a:gd name="T42" fmla="*/ 279 w 444"/>
                  <a:gd name="T43" fmla="*/ 422 h 426"/>
                  <a:gd name="T44" fmla="*/ 314 w 444"/>
                  <a:gd name="T45" fmla="*/ 410 h 426"/>
                  <a:gd name="T46" fmla="*/ 351 w 444"/>
                  <a:gd name="T47" fmla="*/ 380 h 426"/>
                  <a:gd name="T48" fmla="*/ 442 w 444"/>
                  <a:gd name="T49" fmla="*/ 321 h 426"/>
                  <a:gd name="T50" fmla="*/ 444 w 444"/>
                  <a:gd name="T51" fmla="*/ 321 h 426"/>
                  <a:gd name="T52" fmla="*/ 433 w 444"/>
                  <a:gd name="T53" fmla="*/ 303 h 426"/>
                  <a:gd name="T54" fmla="*/ 417 w 444"/>
                  <a:gd name="T55" fmla="*/ 298 h 426"/>
                  <a:gd name="T56" fmla="*/ 403 w 444"/>
                  <a:gd name="T57" fmla="*/ 291 h 426"/>
                  <a:gd name="T58" fmla="*/ 400 w 444"/>
                  <a:gd name="T59" fmla="*/ 275 h 426"/>
                  <a:gd name="T60" fmla="*/ 391 w 444"/>
                  <a:gd name="T61" fmla="*/ 261 h 426"/>
                  <a:gd name="T62" fmla="*/ 400 w 444"/>
                  <a:gd name="T63" fmla="*/ 249 h 426"/>
                  <a:gd name="T64" fmla="*/ 396 w 444"/>
                  <a:gd name="T65" fmla="*/ 240 h 426"/>
                  <a:gd name="T66" fmla="*/ 396 w 444"/>
                  <a:gd name="T67" fmla="*/ 228 h 426"/>
                  <a:gd name="T68" fmla="*/ 398 w 444"/>
                  <a:gd name="T69" fmla="*/ 212 h 426"/>
                  <a:gd name="T70" fmla="*/ 398 w 444"/>
                  <a:gd name="T71" fmla="*/ 191 h 426"/>
                  <a:gd name="T72" fmla="*/ 389 w 444"/>
                  <a:gd name="T73" fmla="*/ 170 h 426"/>
                  <a:gd name="T74" fmla="*/ 393 w 444"/>
                  <a:gd name="T75" fmla="*/ 165 h 426"/>
                  <a:gd name="T76" fmla="*/ 391 w 444"/>
                  <a:gd name="T77" fmla="*/ 160 h 426"/>
                  <a:gd name="T78" fmla="*/ 382 w 444"/>
                  <a:gd name="T79" fmla="*/ 123 h 426"/>
                  <a:gd name="T80" fmla="*/ 365 w 444"/>
                  <a:gd name="T81" fmla="*/ 109 h 426"/>
                  <a:gd name="T82" fmla="*/ 356 w 444"/>
                  <a:gd name="T83" fmla="*/ 97 h 426"/>
                  <a:gd name="T84" fmla="*/ 347 w 444"/>
                  <a:gd name="T85" fmla="*/ 74 h 426"/>
                  <a:gd name="T86" fmla="*/ 361 w 444"/>
                  <a:gd name="T87" fmla="*/ 60 h 426"/>
                  <a:gd name="T88" fmla="*/ 368 w 444"/>
                  <a:gd name="T89" fmla="*/ 37 h 426"/>
                  <a:gd name="T90" fmla="*/ 368 w 444"/>
                  <a:gd name="T91" fmla="*/ 4 h 426"/>
                  <a:gd name="T92" fmla="*/ 349 w 444"/>
                  <a:gd name="T93" fmla="*/ 0 h 426"/>
                  <a:gd name="T94" fmla="*/ 326 w 444"/>
                  <a:gd name="T95" fmla="*/ 2 h 426"/>
                  <a:gd name="T96" fmla="*/ 298 w 444"/>
                  <a:gd name="T97" fmla="*/ 9 h 426"/>
                  <a:gd name="T98" fmla="*/ 216 w 444"/>
                  <a:gd name="T99" fmla="*/ 13 h 426"/>
                  <a:gd name="T100" fmla="*/ 184 w 444"/>
                  <a:gd name="T101" fmla="*/ 30 h 426"/>
                  <a:gd name="T102" fmla="*/ 151 w 444"/>
                  <a:gd name="T103" fmla="*/ 48 h 426"/>
                  <a:gd name="T104" fmla="*/ 142 w 444"/>
                  <a:gd name="T105" fmla="*/ 51 h 426"/>
                  <a:gd name="T106" fmla="*/ 147 w 444"/>
                  <a:gd name="T107" fmla="*/ 58 h 426"/>
                  <a:gd name="T108" fmla="*/ 151 w 444"/>
                  <a:gd name="T109" fmla="*/ 81 h 426"/>
                  <a:gd name="T110" fmla="*/ 151 w 444"/>
                  <a:gd name="T111" fmla="*/ 8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44" h="426">
                    <a:moveTo>
                      <a:pt x="151" y="81"/>
                    </a:moveTo>
                    <a:lnTo>
                      <a:pt x="151" y="81"/>
                    </a:lnTo>
                    <a:cubicBezTo>
                      <a:pt x="151" y="88"/>
                      <a:pt x="149" y="100"/>
                      <a:pt x="154" y="100"/>
                    </a:cubicBezTo>
                    <a:cubicBezTo>
                      <a:pt x="158" y="100"/>
                      <a:pt x="161" y="112"/>
                      <a:pt x="163" y="114"/>
                    </a:cubicBezTo>
                    <a:cubicBezTo>
                      <a:pt x="163" y="118"/>
                      <a:pt x="161" y="123"/>
                      <a:pt x="158" y="123"/>
                    </a:cubicBezTo>
                    <a:cubicBezTo>
                      <a:pt x="154" y="123"/>
                      <a:pt x="126" y="121"/>
                      <a:pt x="126" y="123"/>
                    </a:cubicBezTo>
                    <a:cubicBezTo>
                      <a:pt x="126" y="128"/>
                      <a:pt x="121" y="132"/>
                      <a:pt x="114" y="132"/>
                    </a:cubicBezTo>
                    <a:cubicBezTo>
                      <a:pt x="107" y="132"/>
                      <a:pt x="107" y="130"/>
                      <a:pt x="107" y="137"/>
                    </a:cubicBezTo>
                    <a:cubicBezTo>
                      <a:pt x="107" y="144"/>
                      <a:pt x="107" y="151"/>
                      <a:pt x="105" y="151"/>
                    </a:cubicBezTo>
                    <a:cubicBezTo>
                      <a:pt x="100" y="151"/>
                      <a:pt x="100" y="156"/>
                      <a:pt x="93" y="156"/>
                    </a:cubicBezTo>
                    <a:cubicBezTo>
                      <a:pt x="89" y="158"/>
                      <a:pt x="79" y="156"/>
                      <a:pt x="79" y="163"/>
                    </a:cubicBezTo>
                    <a:cubicBezTo>
                      <a:pt x="79" y="167"/>
                      <a:pt x="75" y="174"/>
                      <a:pt x="68" y="174"/>
                    </a:cubicBezTo>
                    <a:cubicBezTo>
                      <a:pt x="61" y="177"/>
                      <a:pt x="49" y="174"/>
                      <a:pt x="49" y="179"/>
                    </a:cubicBezTo>
                    <a:cubicBezTo>
                      <a:pt x="49" y="184"/>
                      <a:pt x="40" y="179"/>
                      <a:pt x="35" y="184"/>
                    </a:cubicBezTo>
                    <a:cubicBezTo>
                      <a:pt x="30" y="186"/>
                      <a:pt x="3" y="202"/>
                      <a:pt x="0" y="205"/>
                    </a:cubicBezTo>
                    <a:cubicBezTo>
                      <a:pt x="0" y="207"/>
                      <a:pt x="0" y="221"/>
                      <a:pt x="3" y="235"/>
                    </a:cubicBezTo>
                    <a:cubicBezTo>
                      <a:pt x="3" y="235"/>
                      <a:pt x="3" y="237"/>
                      <a:pt x="5" y="237"/>
                    </a:cubicBezTo>
                    <a:cubicBezTo>
                      <a:pt x="16" y="244"/>
                      <a:pt x="205" y="370"/>
                      <a:pt x="212" y="375"/>
                    </a:cubicBezTo>
                    <a:cubicBezTo>
                      <a:pt x="216" y="382"/>
                      <a:pt x="226" y="396"/>
                      <a:pt x="226" y="396"/>
                    </a:cubicBezTo>
                    <a:cubicBezTo>
                      <a:pt x="226" y="396"/>
                      <a:pt x="237" y="396"/>
                      <a:pt x="249" y="403"/>
                    </a:cubicBezTo>
                    <a:cubicBezTo>
                      <a:pt x="258" y="408"/>
                      <a:pt x="258" y="426"/>
                      <a:pt x="258" y="426"/>
                    </a:cubicBezTo>
                    <a:cubicBezTo>
                      <a:pt x="258" y="426"/>
                      <a:pt x="272" y="422"/>
                      <a:pt x="279" y="422"/>
                    </a:cubicBezTo>
                    <a:cubicBezTo>
                      <a:pt x="289" y="419"/>
                      <a:pt x="314" y="410"/>
                      <a:pt x="314" y="410"/>
                    </a:cubicBezTo>
                    <a:lnTo>
                      <a:pt x="351" y="380"/>
                    </a:lnTo>
                    <a:lnTo>
                      <a:pt x="442" y="321"/>
                    </a:lnTo>
                    <a:lnTo>
                      <a:pt x="444" y="321"/>
                    </a:lnTo>
                    <a:cubicBezTo>
                      <a:pt x="440" y="312"/>
                      <a:pt x="437" y="303"/>
                      <a:pt x="433" y="303"/>
                    </a:cubicBezTo>
                    <a:cubicBezTo>
                      <a:pt x="428" y="303"/>
                      <a:pt x="424" y="298"/>
                      <a:pt x="417" y="298"/>
                    </a:cubicBezTo>
                    <a:cubicBezTo>
                      <a:pt x="410" y="298"/>
                      <a:pt x="403" y="296"/>
                      <a:pt x="403" y="291"/>
                    </a:cubicBezTo>
                    <a:cubicBezTo>
                      <a:pt x="400" y="284"/>
                      <a:pt x="405" y="282"/>
                      <a:pt x="400" y="275"/>
                    </a:cubicBezTo>
                    <a:cubicBezTo>
                      <a:pt x="396" y="268"/>
                      <a:pt x="391" y="263"/>
                      <a:pt x="391" y="261"/>
                    </a:cubicBezTo>
                    <a:cubicBezTo>
                      <a:pt x="391" y="258"/>
                      <a:pt x="398" y="251"/>
                      <a:pt x="400" y="249"/>
                    </a:cubicBezTo>
                    <a:cubicBezTo>
                      <a:pt x="400" y="249"/>
                      <a:pt x="396" y="244"/>
                      <a:pt x="396" y="240"/>
                    </a:cubicBezTo>
                    <a:cubicBezTo>
                      <a:pt x="396" y="237"/>
                      <a:pt x="393" y="230"/>
                      <a:pt x="396" y="228"/>
                    </a:cubicBezTo>
                    <a:cubicBezTo>
                      <a:pt x="400" y="224"/>
                      <a:pt x="400" y="219"/>
                      <a:pt x="398" y="212"/>
                    </a:cubicBezTo>
                    <a:cubicBezTo>
                      <a:pt x="396" y="205"/>
                      <a:pt x="403" y="200"/>
                      <a:pt x="398" y="191"/>
                    </a:cubicBezTo>
                    <a:cubicBezTo>
                      <a:pt x="396" y="181"/>
                      <a:pt x="389" y="174"/>
                      <a:pt x="389" y="170"/>
                    </a:cubicBezTo>
                    <a:cubicBezTo>
                      <a:pt x="389" y="170"/>
                      <a:pt x="391" y="167"/>
                      <a:pt x="393" y="165"/>
                    </a:cubicBezTo>
                    <a:cubicBezTo>
                      <a:pt x="393" y="165"/>
                      <a:pt x="391" y="163"/>
                      <a:pt x="391" y="160"/>
                    </a:cubicBezTo>
                    <a:cubicBezTo>
                      <a:pt x="391" y="151"/>
                      <a:pt x="386" y="128"/>
                      <a:pt x="382" y="123"/>
                    </a:cubicBezTo>
                    <a:cubicBezTo>
                      <a:pt x="377" y="118"/>
                      <a:pt x="365" y="114"/>
                      <a:pt x="365" y="109"/>
                    </a:cubicBezTo>
                    <a:cubicBezTo>
                      <a:pt x="365" y="107"/>
                      <a:pt x="365" y="100"/>
                      <a:pt x="356" y="97"/>
                    </a:cubicBezTo>
                    <a:cubicBezTo>
                      <a:pt x="347" y="93"/>
                      <a:pt x="342" y="74"/>
                      <a:pt x="347" y="74"/>
                    </a:cubicBezTo>
                    <a:cubicBezTo>
                      <a:pt x="354" y="74"/>
                      <a:pt x="356" y="62"/>
                      <a:pt x="361" y="60"/>
                    </a:cubicBezTo>
                    <a:cubicBezTo>
                      <a:pt x="368" y="58"/>
                      <a:pt x="372" y="44"/>
                      <a:pt x="368" y="37"/>
                    </a:cubicBezTo>
                    <a:cubicBezTo>
                      <a:pt x="365" y="32"/>
                      <a:pt x="365" y="16"/>
                      <a:pt x="368" y="4"/>
                    </a:cubicBezTo>
                    <a:cubicBezTo>
                      <a:pt x="361" y="4"/>
                      <a:pt x="351" y="2"/>
                      <a:pt x="349" y="0"/>
                    </a:cubicBezTo>
                    <a:cubicBezTo>
                      <a:pt x="345" y="0"/>
                      <a:pt x="333" y="2"/>
                      <a:pt x="326" y="2"/>
                    </a:cubicBezTo>
                    <a:cubicBezTo>
                      <a:pt x="319" y="2"/>
                      <a:pt x="302" y="13"/>
                      <a:pt x="298" y="9"/>
                    </a:cubicBezTo>
                    <a:cubicBezTo>
                      <a:pt x="291" y="2"/>
                      <a:pt x="233" y="13"/>
                      <a:pt x="216" y="13"/>
                    </a:cubicBezTo>
                    <a:cubicBezTo>
                      <a:pt x="200" y="13"/>
                      <a:pt x="193" y="30"/>
                      <a:pt x="184" y="30"/>
                    </a:cubicBezTo>
                    <a:cubicBezTo>
                      <a:pt x="175" y="30"/>
                      <a:pt x="158" y="39"/>
                      <a:pt x="151" y="48"/>
                    </a:cubicBezTo>
                    <a:cubicBezTo>
                      <a:pt x="149" y="51"/>
                      <a:pt x="147" y="51"/>
                      <a:pt x="142" y="51"/>
                    </a:cubicBezTo>
                    <a:cubicBezTo>
                      <a:pt x="144" y="55"/>
                      <a:pt x="144" y="58"/>
                      <a:pt x="147" y="58"/>
                    </a:cubicBezTo>
                    <a:cubicBezTo>
                      <a:pt x="151" y="65"/>
                      <a:pt x="151" y="72"/>
                      <a:pt x="151" y="81"/>
                    </a:cubicBezTo>
                    <a:lnTo>
                      <a:pt x="151" y="8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0" name="Freeform 57">
                <a:extLst>
                  <a:ext uri="{FF2B5EF4-FFF2-40B4-BE49-F238E27FC236}">
                    <a16:creationId xmlns:a16="http://schemas.microsoft.com/office/drawing/2014/main" id="{2CFB5F99-35B3-62F7-C91C-5F23C9219BE9}"/>
                  </a:ext>
                </a:extLst>
              </p:cNvPr>
              <p:cNvSpPr>
                <a:spLocks/>
              </p:cNvSpPr>
              <p:nvPr/>
            </p:nvSpPr>
            <p:spPr bwMode="auto">
              <a:xfrm>
                <a:off x="3763" y="1918"/>
                <a:ext cx="194" cy="187"/>
              </a:xfrm>
              <a:custGeom>
                <a:avLst/>
                <a:gdLst>
                  <a:gd name="T0" fmla="*/ 35 w 323"/>
                  <a:gd name="T1" fmla="*/ 16 h 310"/>
                  <a:gd name="T2" fmla="*/ 35 w 323"/>
                  <a:gd name="T3" fmla="*/ 16 h 310"/>
                  <a:gd name="T4" fmla="*/ 18 w 323"/>
                  <a:gd name="T5" fmla="*/ 33 h 310"/>
                  <a:gd name="T6" fmla="*/ 18 w 323"/>
                  <a:gd name="T7" fmla="*/ 42 h 310"/>
                  <a:gd name="T8" fmla="*/ 14 w 323"/>
                  <a:gd name="T9" fmla="*/ 58 h 310"/>
                  <a:gd name="T10" fmla="*/ 0 w 323"/>
                  <a:gd name="T11" fmla="*/ 70 h 310"/>
                  <a:gd name="T12" fmla="*/ 9 w 323"/>
                  <a:gd name="T13" fmla="*/ 91 h 310"/>
                  <a:gd name="T14" fmla="*/ 9 w 323"/>
                  <a:gd name="T15" fmla="*/ 112 h 310"/>
                  <a:gd name="T16" fmla="*/ 7 w 323"/>
                  <a:gd name="T17" fmla="*/ 128 h 310"/>
                  <a:gd name="T18" fmla="*/ 7 w 323"/>
                  <a:gd name="T19" fmla="*/ 140 h 310"/>
                  <a:gd name="T20" fmla="*/ 11 w 323"/>
                  <a:gd name="T21" fmla="*/ 149 h 310"/>
                  <a:gd name="T22" fmla="*/ 2 w 323"/>
                  <a:gd name="T23" fmla="*/ 161 h 310"/>
                  <a:gd name="T24" fmla="*/ 11 w 323"/>
                  <a:gd name="T25" fmla="*/ 175 h 310"/>
                  <a:gd name="T26" fmla="*/ 14 w 323"/>
                  <a:gd name="T27" fmla="*/ 191 h 310"/>
                  <a:gd name="T28" fmla="*/ 28 w 323"/>
                  <a:gd name="T29" fmla="*/ 198 h 310"/>
                  <a:gd name="T30" fmla="*/ 44 w 323"/>
                  <a:gd name="T31" fmla="*/ 203 h 310"/>
                  <a:gd name="T32" fmla="*/ 55 w 323"/>
                  <a:gd name="T33" fmla="*/ 221 h 310"/>
                  <a:gd name="T34" fmla="*/ 86 w 323"/>
                  <a:gd name="T35" fmla="*/ 228 h 310"/>
                  <a:gd name="T36" fmla="*/ 100 w 323"/>
                  <a:gd name="T37" fmla="*/ 242 h 310"/>
                  <a:gd name="T38" fmla="*/ 134 w 323"/>
                  <a:gd name="T39" fmla="*/ 221 h 310"/>
                  <a:gd name="T40" fmla="*/ 297 w 323"/>
                  <a:gd name="T41" fmla="*/ 310 h 310"/>
                  <a:gd name="T42" fmla="*/ 297 w 323"/>
                  <a:gd name="T43" fmla="*/ 298 h 310"/>
                  <a:gd name="T44" fmla="*/ 316 w 323"/>
                  <a:gd name="T45" fmla="*/ 298 h 310"/>
                  <a:gd name="T46" fmla="*/ 316 w 323"/>
                  <a:gd name="T47" fmla="*/ 88 h 310"/>
                  <a:gd name="T48" fmla="*/ 316 w 323"/>
                  <a:gd name="T49" fmla="*/ 58 h 310"/>
                  <a:gd name="T50" fmla="*/ 318 w 323"/>
                  <a:gd name="T51" fmla="*/ 33 h 310"/>
                  <a:gd name="T52" fmla="*/ 320 w 323"/>
                  <a:gd name="T53" fmla="*/ 25 h 310"/>
                  <a:gd name="T54" fmla="*/ 293 w 323"/>
                  <a:gd name="T55" fmla="*/ 18 h 310"/>
                  <a:gd name="T56" fmla="*/ 260 w 323"/>
                  <a:gd name="T57" fmla="*/ 2 h 310"/>
                  <a:gd name="T58" fmla="*/ 211 w 323"/>
                  <a:gd name="T59" fmla="*/ 25 h 310"/>
                  <a:gd name="T60" fmla="*/ 216 w 323"/>
                  <a:gd name="T61" fmla="*/ 53 h 310"/>
                  <a:gd name="T62" fmla="*/ 183 w 323"/>
                  <a:gd name="T63" fmla="*/ 53 h 310"/>
                  <a:gd name="T64" fmla="*/ 144 w 323"/>
                  <a:gd name="T65" fmla="*/ 39 h 310"/>
                  <a:gd name="T66" fmla="*/ 123 w 323"/>
                  <a:gd name="T67" fmla="*/ 23 h 310"/>
                  <a:gd name="T68" fmla="*/ 109 w 323"/>
                  <a:gd name="T69" fmla="*/ 12 h 310"/>
                  <a:gd name="T70" fmla="*/ 69 w 323"/>
                  <a:gd name="T71" fmla="*/ 5 h 310"/>
                  <a:gd name="T72" fmla="*/ 46 w 323"/>
                  <a:gd name="T73" fmla="*/ 0 h 310"/>
                  <a:gd name="T74" fmla="*/ 44 w 323"/>
                  <a:gd name="T75" fmla="*/ 9 h 310"/>
                  <a:gd name="T76" fmla="*/ 35 w 323"/>
                  <a:gd name="T77" fmla="*/ 16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3" h="310">
                    <a:moveTo>
                      <a:pt x="35" y="16"/>
                    </a:moveTo>
                    <a:lnTo>
                      <a:pt x="35" y="16"/>
                    </a:lnTo>
                    <a:cubicBezTo>
                      <a:pt x="32" y="18"/>
                      <a:pt x="23" y="30"/>
                      <a:pt x="18" y="33"/>
                    </a:cubicBezTo>
                    <a:cubicBezTo>
                      <a:pt x="16" y="35"/>
                      <a:pt x="16" y="39"/>
                      <a:pt x="18" y="42"/>
                    </a:cubicBezTo>
                    <a:cubicBezTo>
                      <a:pt x="18" y="44"/>
                      <a:pt x="16" y="53"/>
                      <a:pt x="14" y="58"/>
                    </a:cubicBezTo>
                    <a:cubicBezTo>
                      <a:pt x="11" y="63"/>
                      <a:pt x="0" y="67"/>
                      <a:pt x="0" y="70"/>
                    </a:cubicBezTo>
                    <a:cubicBezTo>
                      <a:pt x="0" y="74"/>
                      <a:pt x="7" y="81"/>
                      <a:pt x="9" y="91"/>
                    </a:cubicBezTo>
                    <a:cubicBezTo>
                      <a:pt x="14" y="100"/>
                      <a:pt x="7" y="105"/>
                      <a:pt x="9" y="112"/>
                    </a:cubicBezTo>
                    <a:cubicBezTo>
                      <a:pt x="11" y="119"/>
                      <a:pt x="11" y="124"/>
                      <a:pt x="7" y="128"/>
                    </a:cubicBezTo>
                    <a:cubicBezTo>
                      <a:pt x="4" y="130"/>
                      <a:pt x="7" y="137"/>
                      <a:pt x="7" y="140"/>
                    </a:cubicBezTo>
                    <a:cubicBezTo>
                      <a:pt x="7" y="144"/>
                      <a:pt x="11" y="149"/>
                      <a:pt x="11" y="149"/>
                    </a:cubicBezTo>
                    <a:cubicBezTo>
                      <a:pt x="9" y="151"/>
                      <a:pt x="2" y="158"/>
                      <a:pt x="2" y="161"/>
                    </a:cubicBezTo>
                    <a:cubicBezTo>
                      <a:pt x="2" y="163"/>
                      <a:pt x="7" y="168"/>
                      <a:pt x="11" y="175"/>
                    </a:cubicBezTo>
                    <a:cubicBezTo>
                      <a:pt x="16" y="182"/>
                      <a:pt x="11" y="184"/>
                      <a:pt x="14" y="191"/>
                    </a:cubicBezTo>
                    <a:cubicBezTo>
                      <a:pt x="14" y="196"/>
                      <a:pt x="20" y="198"/>
                      <a:pt x="28" y="198"/>
                    </a:cubicBezTo>
                    <a:cubicBezTo>
                      <a:pt x="35" y="198"/>
                      <a:pt x="39" y="203"/>
                      <a:pt x="44" y="203"/>
                    </a:cubicBezTo>
                    <a:cubicBezTo>
                      <a:pt x="48" y="203"/>
                      <a:pt x="51" y="212"/>
                      <a:pt x="55" y="221"/>
                    </a:cubicBezTo>
                    <a:cubicBezTo>
                      <a:pt x="58" y="221"/>
                      <a:pt x="76" y="221"/>
                      <a:pt x="86" y="228"/>
                    </a:cubicBezTo>
                    <a:cubicBezTo>
                      <a:pt x="95" y="233"/>
                      <a:pt x="100" y="242"/>
                      <a:pt x="100" y="242"/>
                    </a:cubicBezTo>
                    <a:lnTo>
                      <a:pt x="134" y="221"/>
                    </a:lnTo>
                    <a:lnTo>
                      <a:pt x="297" y="310"/>
                    </a:lnTo>
                    <a:lnTo>
                      <a:pt x="297" y="298"/>
                    </a:lnTo>
                    <a:lnTo>
                      <a:pt x="316" y="298"/>
                    </a:lnTo>
                    <a:lnTo>
                      <a:pt x="316" y="88"/>
                    </a:lnTo>
                    <a:cubicBezTo>
                      <a:pt x="316" y="74"/>
                      <a:pt x="309" y="65"/>
                      <a:pt x="316" y="58"/>
                    </a:cubicBezTo>
                    <a:cubicBezTo>
                      <a:pt x="323" y="49"/>
                      <a:pt x="313" y="46"/>
                      <a:pt x="318" y="33"/>
                    </a:cubicBezTo>
                    <a:cubicBezTo>
                      <a:pt x="320" y="30"/>
                      <a:pt x="320" y="28"/>
                      <a:pt x="320" y="25"/>
                    </a:cubicBezTo>
                    <a:cubicBezTo>
                      <a:pt x="318" y="21"/>
                      <a:pt x="311" y="21"/>
                      <a:pt x="293" y="18"/>
                    </a:cubicBezTo>
                    <a:cubicBezTo>
                      <a:pt x="274" y="16"/>
                      <a:pt x="281" y="2"/>
                      <a:pt x="260" y="2"/>
                    </a:cubicBezTo>
                    <a:cubicBezTo>
                      <a:pt x="239" y="0"/>
                      <a:pt x="211" y="16"/>
                      <a:pt x="211" y="25"/>
                    </a:cubicBezTo>
                    <a:cubicBezTo>
                      <a:pt x="211" y="35"/>
                      <a:pt x="223" y="44"/>
                      <a:pt x="216" y="53"/>
                    </a:cubicBezTo>
                    <a:cubicBezTo>
                      <a:pt x="209" y="63"/>
                      <a:pt x="193" y="63"/>
                      <a:pt x="183" y="53"/>
                    </a:cubicBezTo>
                    <a:cubicBezTo>
                      <a:pt x="172" y="44"/>
                      <a:pt x="155" y="39"/>
                      <a:pt x="144" y="39"/>
                    </a:cubicBezTo>
                    <a:cubicBezTo>
                      <a:pt x="130" y="39"/>
                      <a:pt x="120" y="30"/>
                      <a:pt x="123" y="23"/>
                    </a:cubicBezTo>
                    <a:cubicBezTo>
                      <a:pt x="123" y="16"/>
                      <a:pt x="118" y="14"/>
                      <a:pt x="109" y="12"/>
                    </a:cubicBezTo>
                    <a:cubicBezTo>
                      <a:pt x="97" y="9"/>
                      <a:pt x="88" y="0"/>
                      <a:pt x="69" y="5"/>
                    </a:cubicBezTo>
                    <a:cubicBezTo>
                      <a:pt x="60" y="7"/>
                      <a:pt x="51" y="2"/>
                      <a:pt x="46" y="0"/>
                    </a:cubicBezTo>
                    <a:cubicBezTo>
                      <a:pt x="44" y="2"/>
                      <a:pt x="44" y="7"/>
                      <a:pt x="44" y="9"/>
                    </a:cubicBezTo>
                    <a:cubicBezTo>
                      <a:pt x="44" y="16"/>
                      <a:pt x="37" y="16"/>
                      <a:pt x="35"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1" name="Freeform 58">
                <a:extLst>
                  <a:ext uri="{FF2B5EF4-FFF2-40B4-BE49-F238E27FC236}">
                    <a16:creationId xmlns:a16="http://schemas.microsoft.com/office/drawing/2014/main" id="{A1F85BCF-676B-CAB3-8DE9-0AB7E37B5640}"/>
                  </a:ext>
                </a:extLst>
              </p:cNvPr>
              <p:cNvSpPr>
                <a:spLocks/>
              </p:cNvSpPr>
              <p:nvPr/>
            </p:nvSpPr>
            <p:spPr bwMode="auto">
              <a:xfrm>
                <a:off x="3763" y="1918"/>
                <a:ext cx="194" cy="187"/>
              </a:xfrm>
              <a:custGeom>
                <a:avLst/>
                <a:gdLst>
                  <a:gd name="T0" fmla="*/ 35 w 323"/>
                  <a:gd name="T1" fmla="*/ 16 h 310"/>
                  <a:gd name="T2" fmla="*/ 35 w 323"/>
                  <a:gd name="T3" fmla="*/ 16 h 310"/>
                  <a:gd name="T4" fmla="*/ 18 w 323"/>
                  <a:gd name="T5" fmla="*/ 33 h 310"/>
                  <a:gd name="T6" fmla="*/ 18 w 323"/>
                  <a:gd name="T7" fmla="*/ 42 h 310"/>
                  <a:gd name="T8" fmla="*/ 14 w 323"/>
                  <a:gd name="T9" fmla="*/ 58 h 310"/>
                  <a:gd name="T10" fmla="*/ 0 w 323"/>
                  <a:gd name="T11" fmla="*/ 70 h 310"/>
                  <a:gd name="T12" fmla="*/ 9 w 323"/>
                  <a:gd name="T13" fmla="*/ 91 h 310"/>
                  <a:gd name="T14" fmla="*/ 9 w 323"/>
                  <a:gd name="T15" fmla="*/ 112 h 310"/>
                  <a:gd name="T16" fmla="*/ 7 w 323"/>
                  <a:gd name="T17" fmla="*/ 128 h 310"/>
                  <a:gd name="T18" fmla="*/ 7 w 323"/>
                  <a:gd name="T19" fmla="*/ 140 h 310"/>
                  <a:gd name="T20" fmla="*/ 11 w 323"/>
                  <a:gd name="T21" fmla="*/ 149 h 310"/>
                  <a:gd name="T22" fmla="*/ 2 w 323"/>
                  <a:gd name="T23" fmla="*/ 161 h 310"/>
                  <a:gd name="T24" fmla="*/ 11 w 323"/>
                  <a:gd name="T25" fmla="*/ 175 h 310"/>
                  <a:gd name="T26" fmla="*/ 14 w 323"/>
                  <a:gd name="T27" fmla="*/ 191 h 310"/>
                  <a:gd name="T28" fmla="*/ 28 w 323"/>
                  <a:gd name="T29" fmla="*/ 198 h 310"/>
                  <a:gd name="T30" fmla="*/ 44 w 323"/>
                  <a:gd name="T31" fmla="*/ 203 h 310"/>
                  <a:gd name="T32" fmla="*/ 55 w 323"/>
                  <a:gd name="T33" fmla="*/ 221 h 310"/>
                  <a:gd name="T34" fmla="*/ 86 w 323"/>
                  <a:gd name="T35" fmla="*/ 228 h 310"/>
                  <a:gd name="T36" fmla="*/ 100 w 323"/>
                  <a:gd name="T37" fmla="*/ 242 h 310"/>
                  <a:gd name="T38" fmla="*/ 134 w 323"/>
                  <a:gd name="T39" fmla="*/ 221 h 310"/>
                  <a:gd name="T40" fmla="*/ 297 w 323"/>
                  <a:gd name="T41" fmla="*/ 310 h 310"/>
                  <a:gd name="T42" fmla="*/ 297 w 323"/>
                  <a:gd name="T43" fmla="*/ 298 h 310"/>
                  <a:gd name="T44" fmla="*/ 316 w 323"/>
                  <a:gd name="T45" fmla="*/ 298 h 310"/>
                  <a:gd name="T46" fmla="*/ 316 w 323"/>
                  <a:gd name="T47" fmla="*/ 88 h 310"/>
                  <a:gd name="T48" fmla="*/ 316 w 323"/>
                  <a:gd name="T49" fmla="*/ 58 h 310"/>
                  <a:gd name="T50" fmla="*/ 318 w 323"/>
                  <a:gd name="T51" fmla="*/ 33 h 310"/>
                  <a:gd name="T52" fmla="*/ 320 w 323"/>
                  <a:gd name="T53" fmla="*/ 25 h 310"/>
                  <a:gd name="T54" fmla="*/ 293 w 323"/>
                  <a:gd name="T55" fmla="*/ 18 h 310"/>
                  <a:gd name="T56" fmla="*/ 260 w 323"/>
                  <a:gd name="T57" fmla="*/ 2 h 310"/>
                  <a:gd name="T58" fmla="*/ 211 w 323"/>
                  <a:gd name="T59" fmla="*/ 25 h 310"/>
                  <a:gd name="T60" fmla="*/ 216 w 323"/>
                  <a:gd name="T61" fmla="*/ 53 h 310"/>
                  <a:gd name="T62" fmla="*/ 183 w 323"/>
                  <a:gd name="T63" fmla="*/ 53 h 310"/>
                  <a:gd name="T64" fmla="*/ 144 w 323"/>
                  <a:gd name="T65" fmla="*/ 39 h 310"/>
                  <a:gd name="T66" fmla="*/ 123 w 323"/>
                  <a:gd name="T67" fmla="*/ 23 h 310"/>
                  <a:gd name="T68" fmla="*/ 109 w 323"/>
                  <a:gd name="T69" fmla="*/ 12 h 310"/>
                  <a:gd name="T70" fmla="*/ 69 w 323"/>
                  <a:gd name="T71" fmla="*/ 5 h 310"/>
                  <a:gd name="T72" fmla="*/ 46 w 323"/>
                  <a:gd name="T73" fmla="*/ 0 h 310"/>
                  <a:gd name="T74" fmla="*/ 44 w 323"/>
                  <a:gd name="T75" fmla="*/ 9 h 310"/>
                  <a:gd name="T76" fmla="*/ 35 w 323"/>
                  <a:gd name="T77" fmla="*/ 16 h 310"/>
                  <a:gd name="T78" fmla="*/ 35 w 323"/>
                  <a:gd name="T79" fmla="*/ 16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3" h="310">
                    <a:moveTo>
                      <a:pt x="35" y="16"/>
                    </a:moveTo>
                    <a:lnTo>
                      <a:pt x="35" y="16"/>
                    </a:lnTo>
                    <a:cubicBezTo>
                      <a:pt x="32" y="18"/>
                      <a:pt x="23" y="30"/>
                      <a:pt x="18" y="33"/>
                    </a:cubicBezTo>
                    <a:cubicBezTo>
                      <a:pt x="16" y="35"/>
                      <a:pt x="16" y="39"/>
                      <a:pt x="18" y="42"/>
                    </a:cubicBezTo>
                    <a:cubicBezTo>
                      <a:pt x="18" y="44"/>
                      <a:pt x="16" y="53"/>
                      <a:pt x="14" y="58"/>
                    </a:cubicBezTo>
                    <a:cubicBezTo>
                      <a:pt x="11" y="63"/>
                      <a:pt x="0" y="67"/>
                      <a:pt x="0" y="70"/>
                    </a:cubicBezTo>
                    <a:cubicBezTo>
                      <a:pt x="0" y="74"/>
                      <a:pt x="7" y="81"/>
                      <a:pt x="9" y="91"/>
                    </a:cubicBezTo>
                    <a:cubicBezTo>
                      <a:pt x="14" y="100"/>
                      <a:pt x="7" y="105"/>
                      <a:pt x="9" y="112"/>
                    </a:cubicBezTo>
                    <a:cubicBezTo>
                      <a:pt x="11" y="119"/>
                      <a:pt x="11" y="124"/>
                      <a:pt x="7" y="128"/>
                    </a:cubicBezTo>
                    <a:cubicBezTo>
                      <a:pt x="4" y="130"/>
                      <a:pt x="7" y="137"/>
                      <a:pt x="7" y="140"/>
                    </a:cubicBezTo>
                    <a:cubicBezTo>
                      <a:pt x="7" y="144"/>
                      <a:pt x="11" y="149"/>
                      <a:pt x="11" y="149"/>
                    </a:cubicBezTo>
                    <a:cubicBezTo>
                      <a:pt x="9" y="151"/>
                      <a:pt x="2" y="158"/>
                      <a:pt x="2" y="161"/>
                    </a:cubicBezTo>
                    <a:cubicBezTo>
                      <a:pt x="2" y="163"/>
                      <a:pt x="7" y="168"/>
                      <a:pt x="11" y="175"/>
                    </a:cubicBezTo>
                    <a:cubicBezTo>
                      <a:pt x="16" y="182"/>
                      <a:pt x="11" y="184"/>
                      <a:pt x="14" y="191"/>
                    </a:cubicBezTo>
                    <a:cubicBezTo>
                      <a:pt x="14" y="196"/>
                      <a:pt x="20" y="198"/>
                      <a:pt x="28" y="198"/>
                    </a:cubicBezTo>
                    <a:cubicBezTo>
                      <a:pt x="35" y="198"/>
                      <a:pt x="39" y="203"/>
                      <a:pt x="44" y="203"/>
                    </a:cubicBezTo>
                    <a:cubicBezTo>
                      <a:pt x="48" y="203"/>
                      <a:pt x="51" y="212"/>
                      <a:pt x="55" y="221"/>
                    </a:cubicBezTo>
                    <a:cubicBezTo>
                      <a:pt x="58" y="221"/>
                      <a:pt x="76" y="221"/>
                      <a:pt x="86" y="228"/>
                    </a:cubicBezTo>
                    <a:cubicBezTo>
                      <a:pt x="95" y="233"/>
                      <a:pt x="100" y="242"/>
                      <a:pt x="100" y="242"/>
                    </a:cubicBezTo>
                    <a:lnTo>
                      <a:pt x="134" y="221"/>
                    </a:lnTo>
                    <a:lnTo>
                      <a:pt x="297" y="310"/>
                    </a:lnTo>
                    <a:lnTo>
                      <a:pt x="297" y="298"/>
                    </a:lnTo>
                    <a:lnTo>
                      <a:pt x="316" y="298"/>
                    </a:lnTo>
                    <a:lnTo>
                      <a:pt x="316" y="88"/>
                    </a:lnTo>
                    <a:cubicBezTo>
                      <a:pt x="316" y="74"/>
                      <a:pt x="309" y="65"/>
                      <a:pt x="316" y="58"/>
                    </a:cubicBezTo>
                    <a:cubicBezTo>
                      <a:pt x="323" y="49"/>
                      <a:pt x="313" y="46"/>
                      <a:pt x="318" y="33"/>
                    </a:cubicBezTo>
                    <a:cubicBezTo>
                      <a:pt x="320" y="30"/>
                      <a:pt x="320" y="28"/>
                      <a:pt x="320" y="25"/>
                    </a:cubicBezTo>
                    <a:cubicBezTo>
                      <a:pt x="318" y="21"/>
                      <a:pt x="311" y="21"/>
                      <a:pt x="293" y="18"/>
                    </a:cubicBezTo>
                    <a:cubicBezTo>
                      <a:pt x="274" y="16"/>
                      <a:pt x="281" y="2"/>
                      <a:pt x="260" y="2"/>
                    </a:cubicBezTo>
                    <a:cubicBezTo>
                      <a:pt x="239" y="0"/>
                      <a:pt x="211" y="16"/>
                      <a:pt x="211" y="25"/>
                    </a:cubicBezTo>
                    <a:cubicBezTo>
                      <a:pt x="211" y="35"/>
                      <a:pt x="223" y="44"/>
                      <a:pt x="216" y="53"/>
                    </a:cubicBezTo>
                    <a:cubicBezTo>
                      <a:pt x="209" y="63"/>
                      <a:pt x="193" y="63"/>
                      <a:pt x="183" y="53"/>
                    </a:cubicBezTo>
                    <a:cubicBezTo>
                      <a:pt x="172" y="44"/>
                      <a:pt x="155" y="39"/>
                      <a:pt x="144" y="39"/>
                    </a:cubicBezTo>
                    <a:cubicBezTo>
                      <a:pt x="130" y="39"/>
                      <a:pt x="120" y="30"/>
                      <a:pt x="123" y="23"/>
                    </a:cubicBezTo>
                    <a:cubicBezTo>
                      <a:pt x="123" y="16"/>
                      <a:pt x="118" y="14"/>
                      <a:pt x="109" y="12"/>
                    </a:cubicBezTo>
                    <a:cubicBezTo>
                      <a:pt x="97" y="9"/>
                      <a:pt x="88" y="0"/>
                      <a:pt x="69" y="5"/>
                    </a:cubicBezTo>
                    <a:cubicBezTo>
                      <a:pt x="60" y="7"/>
                      <a:pt x="51" y="2"/>
                      <a:pt x="46" y="0"/>
                    </a:cubicBezTo>
                    <a:cubicBezTo>
                      <a:pt x="44" y="2"/>
                      <a:pt x="44" y="7"/>
                      <a:pt x="44" y="9"/>
                    </a:cubicBezTo>
                    <a:cubicBezTo>
                      <a:pt x="44" y="16"/>
                      <a:pt x="37" y="16"/>
                      <a:pt x="35" y="16"/>
                    </a:cubicBezTo>
                    <a:lnTo>
                      <a:pt x="35"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2" name="Freeform 59">
                <a:extLst>
                  <a:ext uri="{FF2B5EF4-FFF2-40B4-BE49-F238E27FC236}">
                    <a16:creationId xmlns:a16="http://schemas.microsoft.com/office/drawing/2014/main" id="{A229D67C-4A9E-32BF-0FB8-42736D180BD4}"/>
                  </a:ext>
                </a:extLst>
              </p:cNvPr>
              <p:cNvSpPr>
                <a:spLocks/>
              </p:cNvSpPr>
              <p:nvPr/>
            </p:nvSpPr>
            <p:spPr bwMode="auto">
              <a:xfrm>
                <a:off x="3763" y="1918"/>
                <a:ext cx="194" cy="187"/>
              </a:xfrm>
              <a:custGeom>
                <a:avLst/>
                <a:gdLst>
                  <a:gd name="T0" fmla="*/ 35 w 323"/>
                  <a:gd name="T1" fmla="*/ 16 h 310"/>
                  <a:gd name="T2" fmla="*/ 35 w 323"/>
                  <a:gd name="T3" fmla="*/ 16 h 310"/>
                  <a:gd name="T4" fmla="*/ 18 w 323"/>
                  <a:gd name="T5" fmla="*/ 33 h 310"/>
                  <a:gd name="T6" fmla="*/ 18 w 323"/>
                  <a:gd name="T7" fmla="*/ 42 h 310"/>
                  <a:gd name="T8" fmla="*/ 14 w 323"/>
                  <a:gd name="T9" fmla="*/ 58 h 310"/>
                  <a:gd name="T10" fmla="*/ 0 w 323"/>
                  <a:gd name="T11" fmla="*/ 70 h 310"/>
                  <a:gd name="T12" fmla="*/ 9 w 323"/>
                  <a:gd name="T13" fmla="*/ 91 h 310"/>
                  <a:gd name="T14" fmla="*/ 9 w 323"/>
                  <a:gd name="T15" fmla="*/ 112 h 310"/>
                  <a:gd name="T16" fmla="*/ 7 w 323"/>
                  <a:gd name="T17" fmla="*/ 128 h 310"/>
                  <a:gd name="T18" fmla="*/ 7 w 323"/>
                  <a:gd name="T19" fmla="*/ 140 h 310"/>
                  <a:gd name="T20" fmla="*/ 11 w 323"/>
                  <a:gd name="T21" fmla="*/ 149 h 310"/>
                  <a:gd name="T22" fmla="*/ 2 w 323"/>
                  <a:gd name="T23" fmla="*/ 161 h 310"/>
                  <a:gd name="T24" fmla="*/ 11 w 323"/>
                  <a:gd name="T25" fmla="*/ 175 h 310"/>
                  <a:gd name="T26" fmla="*/ 14 w 323"/>
                  <a:gd name="T27" fmla="*/ 191 h 310"/>
                  <a:gd name="T28" fmla="*/ 28 w 323"/>
                  <a:gd name="T29" fmla="*/ 198 h 310"/>
                  <a:gd name="T30" fmla="*/ 44 w 323"/>
                  <a:gd name="T31" fmla="*/ 203 h 310"/>
                  <a:gd name="T32" fmla="*/ 55 w 323"/>
                  <a:gd name="T33" fmla="*/ 221 h 310"/>
                  <a:gd name="T34" fmla="*/ 86 w 323"/>
                  <a:gd name="T35" fmla="*/ 228 h 310"/>
                  <a:gd name="T36" fmla="*/ 100 w 323"/>
                  <a:gd name="T37" fmla="*/ 242 h 310"/>
                  <a:gd name="T38" fmla="*/ 134 w 323"/>
                  <a:gd name="T39" fmla="*/ 221 h 310"/>
                  <a:gd name="T40" fmla="*/ 297 w 323"/>
                  <a:gd name="T41" fmla="*/ 310 h 310"/>
                  <a:gd name="T42" fmla="*/ 297 w 323"/>
                  <a:gd name="T43" fmla="*/ 298 h 310"/>
                  <a:gd name="T44" fmla="*/ 316 w 323"/>
                  <a:gd name="T45" fmla="*/ 298 h 310"/>
                  <a:gd name="T46" fmla="*/ 316 w 323"/>
                  <a:gd name="T47" fmla="*/ 88 h 310"/>
                  <a:gd name="T48" fmla="*/ 316 w 323"/>
                  <a:gd name="T49" fmla="*/ 58 h 310"/>
                  <a:gd name="T50" fmla="*/ 318 w 323"/>
                  <a:gd name="T51" fmla="*/ 33 h 310"/>
                  <a:gd name="T52" fmla="*/ 320 w 323"/>
                  <a:gd name="T53" fmla="*/ 25 h 310"/>
                  <a:gd name="T54" fmla="*/ 293 w 323"/>
                  <a:gd name="T55" fmla="*/ 18 h 310"/>
                  <a:gd name="T56" fmla="*/ 260 w 323"/>
                  <a:gd name="T57" fmla="*/ 2 h 310"/>
                  <a:gd name="T58" fmla="*/ 211 w 323"/>
                  <a:gd name="T59" fmla="*/ 25 h 310"/>
                  <a:gd name="T60" fmla="*/ 216 w 323"/>
                  <a:gd name="T61" fmla="*/ 53 h 310"/>
                  <a:gd name="T62" fmla="*/ 183 w 323"/>
                  <a:gd name="T63" fmla="*/ 53 h 310"/>
                  <a:gd name="T64" fmla="*/ 144 w 323"/>
                  <a:gd name="T65" fmla="*/ 39 h 310"/>
                  <a:gd name="T66" fmla="*/ 123 w 323"/>
                  <a:gd name="T67" fmla="*/ 23 h 310"/>
                  <a:gd name="T68" fmla="*/ 109 w 323"/>
                  <a:gd name="T69" fmla="*/ 12 h 310"/>
                  <a:gd name="T70" fmla="*/ 69 w 323"/>
                  <a:gd name="T71" fmla="*/ 5 h 310"/>
                  <a:gd name="T72" fmla="*/ 46 w 323"/>
                  <a:gd name="T73" fmla="*/ 0 h 310"/>
                  <a:gd name="T74" fmla="*/ 44 w 323"/>
                  <a:gd name="T75" fmla="*/ 9 h 310"/>
                  <a:gd name="T76" fmla="*/ 35 w 323"/>
                  <a:gd name="T77" fmla="*/ 16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3" h="310">
                    <a:moveTo>
                      <a:pt x="35" y="16"/>
                    </a:moveTo>
                    <a:lnTo>
                      <a:pt x="35" y="16"/>
                    </a:lnTo>
                    <a:cubicBezTo>
                      <a:pt x="32" y="18"/>
                      <a:pt x="23" y="30"/>
                      <a:pt x="18" y="33"/>
                    </a:cubicBezTo>
                    <a:cubicBezTo>
                      <a:pt x="16" y="35"/>
                      <a:pt x="16" y="39"/>
                      <a:pt x="18" y="42"/>
                    </a:cubicBezTo>
                    <a:cubicBezTo>
                      <a:pt x="18" y="44"/>
                      <a:pt x="16" y="53"/>
                      <a:pt x="14" y="58"/>
                    </a:cubicBezTo>
                    <a:cubicBezTo>
                      <a:pt x="11" y="63"/>
                      <a:pt x="0" y="67"/>
                      <a:pt x="0" y="70"/>
                    </a:cubicBezTo>
                    <a:cubicBezTo>
                      <a:pt x="0" y="74"/>
                      <a:pt x="7" y="81"/>
                      <a:pt x="9" y="91"/>
                    </a:cubicBezTo>
                    <a:cubicBezTo>
                      <a:pt x="14" y="100"/>
                      <a:pt x="7" y="105"/>
                      <a:pt x="9" y="112"/>
                    </a:cubicBezTo>
                    <a:cubicBezTo>
                      <a:pt x="11" y="119"/>
                      <a:pt x="11" y="124"/>
                      <a:pt x="7" y="128"/>
                    </a:cubicBezTo>
                    <a:cubicBezTo>
                      <a:pt x="4" y="130"/>
                      <a:pt x="7" y="137"/>
                      <a:pt x="7" y="140"/>
                    </a:cubicBezTo>
                    <a:cubicBezTo>
                      <a:pt x="7" y="144"/>
                      <a:pt x="11" y="149"/>
                      <a:pt x="11" y="149"/>
                    </a:cubicBezTo>
                    <a:cubicBezTo>
                      <a:pt x="9" y="151"/>
                      <a:pt x="2" y="158"/>
                      <a:pt x="2" y="161"/>
                    </a:cubicBezTo>
                    <a:cubicBezTo>
                      <a:pt x="2" y="163"/>
                      <a:pt x="7" y="168"/>
                      <a:pt x="11" y="175"/>
                    </a:cubicBezTo>
                    <a:cubicBezTo>
                      <a:pt x="16" y="182"/>
                      <a:pt x="11" y="184"/>
                      <a:pt x="14" y="191"/>
                    </a:cubicBezTo>
                    <a:cubicBezTo>
                      <a:pt x="14" y="196"/>
                      <a:pt x="21" y="198"/>
                      <a:pt x="28" y="198"/>
                    </a:cubicBezTo>
                    <a:cubicBezTo>
                      <a:pt x="35" y="198"/>
                      <a:pt x="39" y="203"/>
                      <a:pt x="44" y="203"/>
                    </a:cubicBezTo>
                    <a:cubicBezTo>
                      <a:pt x="48" y="203"/>
                      <a:pt x="51" y="212"/>
                      <a:pt x="55" y="221"/>
                    </a:cubicBezTo>
                    <a:cubicBezTo>
                      <a:pt x="58" y="221"/>
                      <a:pt x="76" y="221"/>
                      <a:pt x="86" y="228"/>
                    </a:cubicBezTo>
                    <a:cubicBezTo>
                      <a:pt x="95" y="233"/>
                      <a:pt x="100" y="242"/>
                      <a:pt x="100" y="242"/>
                    </a:cubicBezTo>
                    <a:lnTo>
                      <a:pt x="134" y="221"/>
                    </a:lnTo>
                    <a:lnTo>
                      <a:pt x="297" y="310"/>
                    </a:lnTo>
                    <a:lnTo>
                      <a:pt x="297" y="298"/>
                    </a:lnTo>
                    <a:lnTo>
                      <a:pt x="316" y="298"/>
                    </a:lnTo>
                    <a:lnTo>
                      <a:pt x="316" y="88"/>
                    </a:lnTo>
                    <a:cubicBezTo>
                      <a:pt x="316" y="74"/>
                      <a:pt x="309" y="65"/>
                      <a:pt x="316" y="58"/>
                    </a:cubicBezTo>
                    <a:cubicBezTo>
                      <a:pt x="323" y="49"/>
                      <a:pt x="313" y="46"/>
                      <a:pt x="318" y="33"/>
                    </a:cubicBezTo>
                    <a:cubicBezTo>
                      <a:pt x="320" y="30"/>
                      <a:pt x="320" y="28"/>
                      <a:pt x="320" y="25"/>
                    </a:cubicBezTo>
                    <a:cubicBezTo>
                      <a:pt x="318" y="21"/>
                      <a:pt x="311" y="21"/>
                      <a:pt x="293" y="18"/>
                    </a:cubicBezTo>
                    <a:cubicBezTo>
                      <a:pt x="274" y="16"/>
                      <a:pt x="281" y="2"/>
                      <a:pt x="260" y="2"/>
                    </a:cubicBezTo>
                    <a:cubicBezTo>
                      <a:pt x="239" y="0"/>
                      <a:pt x="211" y="16"/>
                      <a:pt x="211" y="25"/>
                    </a:cubicBezTo>
                    <a:cubicBezTo>
                      <a:pt x="211" y="35"/>
                      <a:pt x="223" y="44"/>
                      <a:pt x="216" y="53"/>
                    </a:cubicBezTo>
                    <a:cubicBezTo>
                      <a:pt x="209" y="63"/>
                      <a:pt x="193" y="63"/>
                      <a:pt x="183" y="53"/>
                    </a:cubicBezTo>
                    <a:cubicBezTo>
                      <a:pt x="172" y="44"/>
                      <a:pt x="155" y="39"/>
                      <a:pt x="144" y="39"/>
                    </a:cubicBezTo>
                    <a:cubicBezTo>
                      <a:pt x="130" y="39"/>
                      <a:pt x="120" y="30"/>
                      <a:pt x="123" y="23"/>
                    </a:cubicBezTo>
                    <a:cubicBezTo>
                      <a:pt x="123" y="16"/>
                      <a:pt x="118" y="14"/>
                      <a:pt x="109" y="12"/>
                    </a:cubicBezTo>
                    <a:cubicBezTo>
                      <a:pt x="97" y="9"/>
                      <a:pt x="88" y="0"/>
                      <a:pt x="69" y="5"/>
                    </a:cubicBezTo>
                    <a:cubicBezTo>
                      <a:pt x="60" y="7"/>
                      <a:pt x="51" y="2"/>
                      <a:pt x="46" y="0"/>
                    </a:cubicBezTo>
                    <a:cubicBezTo>
                      <a:pt x="44" y="2"/>
                      <a:pt x="44" y="7"/>
                      <a:pt x="44" y="9"/>
                    </a:cubicBezTo>
                    <a:cubicBezTo>
                      <a:pt x="44" y="16"/>
                      <a:pt x="37" y="16"/>
                      <a:pt x="35"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3" name="Freeform 60">
                <a:extLst>
                  <a:ext uri="{FF2B5EF4-FFF2-40B4-BE49-F238E27FC236}">
                    <a16:creationId xmlns:a16="http://schemas.microsoft.com/office/drawing/2014/main" id="{3BE9D1CC-BC4D-9A58-0B01-B2CFC8D3BEC1}"/>
                  </a:ext>
                </a:extLst>
              </p:cNvPr>
              <p:cNvSpPr>
                <a:spLocks/>
              </p:cNvSpPr>
              <p:nvPr/>
            </p:nvSpPr>
            <p:spPr bwMode="auto">
              <a:xfrm>
                <a:off x="3763" y="1918"/>
                <a:ext cx="194" cy="187"/>
              </a:xfrm>
              <a:custGeom>
                <a:avLst/>
                <a:gdLst>
                  <a:gd name="T0" fmla="*/ 35 w 323"/>
                  <a:gd name="T1" fmla="*/ 16 h 310"/>
                  <a:gd name="T2" fmla="*/ 35 w 323"/>
                  <a:gd name="T3" fmla="*/ 16 h 310"/>
                  <a:gd name="T4" fmla="*/ 18 w 323"/>
                  <a:gd name="T5" fmla="*/ 33 h 310"/>
                  <a:gd name="T6" fmla="*/ 18 w 323"/>
                  <a:gd name="T7" fmla="*/ 42 h 310"/>
                  <a:gd name="T8" fmla="*/ 14 w 323"/>
                  <a:gd name="T9" fmla="*/ 58 h 310"/>
                  <a:gd name="T10" fmla="*/ 0 w 323"/>
                  <a:gd name="T11" fmla="*/ 70 h 310"/>
                  <a:gd name="T12" fmla="*/ 9 w 323"/>
                  <a:gd name="T13" fmla="*/ 91 h 310"/>
                  <a:gd name="T14" fmla="*/ 9 w 323"/>
                  <a:gd name="T15" fmla="*/ 112 h 310"/>
                  <a:gd name="T16" fmla="*/ 7 w 323"/>
                  <a:gd name="T17" fmla="*/ 128 h 310"/>
                  <a:gd name="T18" fmla="*/ 7 w 323"/>
                  <a:gd name="T19" fmla="*/ 140 h 310"/>
                  <a:gd name="T20" fmla="*/ 11 w 323"/>
                  <a:gd name="T21" fmla="*/ 149 h 310"/>
                  <a:gd name="T22" fmla="*/ 2 w 323"/>
                  <a:gd name="T23" fmla="*/ 161 h 310"/>
                  <a:gd name="T24" fmla="*/ 11 w 323"/>
                  <a:gd name="T25" fmla="*/ 175 h 310"/>
                  <a:gd name="T26" fmla="*/ 14 w 323"/>
                  <a:gd name="T27" fmla="*/ 191 h 310"/>
                  <a:gd name="T28" fmla="*/ 28 w 323"/>
                  <a:gd name="T29" fmla="*/ 198 h 310"/>
                  <a:gd name="T30" fmla="*/ 44 w 323"/>
                  <a:gd name="T31" fmla="*/ 203 h 310"/>
                  <a:gd name="T32" fmla="*/ 55 w 323"/>
                  <a:gd name="T33" fmla="*/ 221 h 310"/>
                  <a:gd name="T34" fmla="*/ 86 w 323"/>
                  <a:gd name="T35" fmla="*/ 228 h 310"/>
                  <a:gd name="T36" fmla="*/ 100 w 323"/>
                  <a:gd name="T37" fmla="*/ 242 h 310"/>
                  <a:gd name="T38" fmla="*/ 134 w 323"/>
                  <a:gd name="T39" fmla="*/ 221 h 310"/>
                  <a:gd name="T40" fmla="*/ 297 w 323"/>
                  <a:gd name="T41" fmla="*/ 310 h 310"/>
                  <a:gd name="T42" fmla="*/ 297 w 323"/>
                  <a:gd name="T43" fmla="*/ 298 h 310"/>
                  <a:gd name="T44" fmla="*/ 316 w 323"/>
                  <a:gd name="T45" fmla="*/ 298 h 310"/>
                  <a:gd name="T46" fmla="*/ 316 w 323"/>
                  <a:gd name="T47" fmla="*/ 88 h 310"/>
                  <a:gd name="T48" fmla="*/ 316 w 323"/>
                  <a:gd name="T49" fmla="*/ 58 h 310"/>
                  <a:gd name="T50" fmla="*/ 318 w 323"/>
                  <a:gd name="T51" fmla="*/ 33 h 310"/>
                  <a:gd name="T52" fmla="*/ 320 w 323"/>
                  <a:gd name="T53" fmla="*/ 25 h 310"/>
                  <a:gd name="T54" fmla="*/ 293 w 323"/>
                  <a:gd name="T55" fmla="*/ 18 h 310"/>
                  <a:gd name="T56" fmla="*/ 260 w 323"/>
                  <a:gd name="T57" fmla="*/ 2 h 310"/>
                  <a:gd name="T58" fmla="*/ 211 w 323"/>
                  <a:gd name="T59" fmla="*/ 25 h 310"/>
                  <a:gd name="T60" fmla="*/ 216 w 323"/>
                  <a:gd name="T61" fmla="*/ 53 h 310"/>
                  <a:gd name="T62" fmla="*/ 183 w 323"/>
                  <a:gd name="T63" fmla="*/ 53 h 310"/>
                  <a:gd name="T64" fmla="*/ 144 w 323"/>
                  <a:gd name="T65" fmla="*/ 39 h 310"/>
                  <a:gd name="T66" fmla="*/ 123 w 323"/>
                  <a:gd name="T67" fmla="*/ 23 h 310"/>
                  <a:gd name="T68" fmla="*/ 109 w 323"/>
                  <a:gd name="T69" fmla="*/ 12 h 310"/>
                  <a:gd name="T70" fmla="*/ 69 w 323"/>
                  <a:gd name="T71" fmla="*/ 5 h 310"/>
                  <a:gd name="T72" fmla="*/ 46 w 323"/>
                  <a:gd name="T73" fmla="*/ 0 h 310"/>
                  <a:gd name="T74" fmla="*/ 44 w 323"/>
                  <a:gd name="T75" fmla="*/ 9 h 310"/>
                  <a:gd name="T76" fmla="*/ 35 w 323"/>
                  <a:gd name="T77" fmla="*/ 16 h 310"/>
                  <a:gd name="T78" fmla="*/ 35 w 323"/>
                  <a:gd name="T79" fmla="*/ 16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3" h="310">
                    <a:moveTo>
                      <a:pt x="35" y="16"/>
                    </a:moveTo>
                    <a:lnTo>
                      <a:pt x="35" y="16"/>
                    </a:lnTo>
                    <a:cubicBezTo>
                      <a:pt x="32" y="18"/>
                      <a:pt x="23" y="30"/>
                      <a:pt x="18" y="33"/>
                    </a:cubicBezTo>
                    <a:cubicBezTo>
                      <a:pt x="16" y="35"/>
                      <a:pt x="16" y="39"/>
                      <a:pt x="18" y="42"/>
                    </a:cubicBezTo>
                    <a:cubicBezTo>
                      <a:pt x="18" y="44"/>
                      <a:pt x="16" y="53"/>
                      <a:pt x="14" y="58"/>
                    </a:cubicBezTo>
                    <a:cubicBezTo>
                      <a:pt x="11" y="63"/>
                      <a:pt x="0" y="67"/>
                      <a:pt x="0" y="70"/>
                    </a:cubicBezTo>
                    <a:cubicBezTo>
                      <a:pt x="0" y="74"/>
                      <a:pt x="7" y="81"/>
                      <a:pt x="9" y="91"/>
                    </a:cubicBezTo>
                    <a:cubicBezTo>
                      <a:pt x="14" y="100"/>
                      <a:pt x="7" y="105"/>
                      <a:pt x="9" y="112"/>
                    </a:cubicBezTo>
                    <a:cubicBezTo>
                      <a:pt x="11" y="119"/>
                      <a:pt x="11" y="124"/>
                      <a:pt x="7" y="128"/>
                    </a:cubicBezTo>
                    <a:cubicBezTo>
                      <a:pt x="4" y="130"/>
                      <a:pt x="7" y="137"/>
                      <a:pt x="7" y="140"/>
                    </a:cubicBezTo>
                    <a:cubicBezTo>
                      <a:pt x="7" y="144"/>
                      <a:pt x="11" y="149"/>
                      <a:pt x="11" y="149"/>
                    </a:cubicBezTo>
                    <a:cubicBezTo>
                      <a:pt x="9" y="151"/>
                      <a:pt x="2" y="158"/>
                      <a:pt x="2" y="161"/>
                    </a:cubicBezTo>
                    <a:cubicBezTo>
                      <a:pt x="2" y="163"/>
                      <a:pt x="7" y="168"/>
                      <a:pt x="11" y="175"/>
                    </a:cubicBezTo>
                    <a:cubicBezTo>
                      <a:pt x="16" y="182"/>
                      <a:pt x="11" y="184"/>
                      <a:pt x="14" y="191"/>
                    </a:cubicBezTo>
                    <a:cubicBezTo>
                      <a:pt x="14" y="196"/>
                      <a:pt x="21" y="198"/>
                      <a:pt x="28" y="198"/>
                    </a:cubicBezTo>
                    <a:cubicBezTo>
                      <a:pt x="35" y="198"/>
                      <a:pt x="39" y="203"/>
                      <a:pt x="44" y="203"/>
                    </a:cubicBezTo>
                    <a:cubicBezTo>
                      <a:pt x="48" y="203"/>
                      <a:pt x="51" y="212"/>
                      <a:pt x="55" y="221"/>
                    </a:cubicBezTo>
                    <a:cubicBezTo>
                      <a:pt x="58" y="221"/>
                      <a:pt x="76" y="221"/>
                      <a:pt x="86" y="228"/>
                    </a:cubicBezTo>
                    <a:cubicBezTo>
                      <a:pt x="95" y="233"/>
                      <a:pt x="100" y="242"/>
                      <a:pt x="100" y="242"/>
                    </a:cubicBezTo>
                    <a:lnTo>
                      <a:pt x="134" y="221"/>
                    </a:lnTo>
                    <a:lnTo>
                      <a:pt x="297" y="310"/>
                    </a:lnTo>
                    <a:lnTo>
                      <a:pt x="297" y="298"/>
                    </a:lnTo>
                    <a:lnTo>
                      <a:pt x="316" y="298"/>
                    </a:lnTo>
                    <a:lnTo>
                      <a:pt x="316" y="88"/>
                    </a:lnTo>
                    <a:cubicBezTo>
                      <a:pt x="316" y="74"/>
                      <a:pt x="309" y="65"/>
                      <a:pt x="316" y="58"/>
                    </a:cubicBezTo>
                    <a:cubicBezTo>
                      <a:pt x="323" y="49"/>
                      <a:pt x="313" y="46"/>
                      <a:pt x="318" y="33"/>
                    </a:cubicBezTo>
                    <a:cubicBezTo>
                      <a:pt x="320" y="30"/>
                      <a:pt x="320" y="28"/>
                      <a:pt x="320" y="25"/>
                    </a:cubicBezTo>
                    <a:cubicBezTo>
                      <a:pt x="318" y="21"/>
                      <a:pt x="311" y="21"/>
                      <a:pt x="293" y="18"/>
                    </a:cubicBezTo>
                    <a:cubicBezTo>
                      <a:pt x="274" y="16"/>
                      <a:pt x="281" y="2"/>
                      <a:pt x="260" y="2"/>
                    </a:cubicBezTo>
                    <a:cubicBezTo>
                      <a:pt x="239" y="0"/>
                      <a:pt x="211" y="16"/>
                      <a:pt x="211" y="25"/>
                    </a:cubicBezTo>
                    <a:cubicBezTo>
                      <a:pt x="211" y="35"/>
                      <a:pt x="223" y="44"/>
                      <a:pt x="216" y="53"/>
                    </a:cubicBezTo>
                    <a:cubicBezTo>
                      <a:pt x="209" y="63"/>
                      <a:pt x="193" y="63"/>
                      <a:pt x="183" y="53"/>
                    </a:cubicBezTo>
                    <a:cubicBezTo>
                      <a:pt x="172" y="44"/>
                      <a:pt x="155" y="39"/>
                      <a:pt x="144" y="39"/>
                    </a:cubicBezTo>
                    <a:cubicBezTo>
                      <a:pt x="130" y="39"/>
                      <a:pt x="120" y="30"/>
                      <a:pt x="123" y="23"/>
                    </a:cubicBezTo>
                    <a:cubicBezTo>
                      <a:pt x="123" y="16"/>
                      <a:pt x="118" y="14"/>
                      <a:pt x="109" y="12"/>
                    </a:cubicBezTo>
                    <a:cubicBezTo>
                      <a:pt x="97" y="9"/>
                      <a:pt x="88" y="0"/>
                      <a:pt x="69" y="5"/>
                    </a:cubicBezTo>
                    <a:cubicBezTo>
                      <a:pt x="60" y="7"/>
                      <a:pt x="51" y="2"/>
                      <a:pt x="46" y="0"/>
                    </a:cubicBezTo>
                    <a:cubicBezTo>
                      <a:pt x="44" y="2"/>
                      <a:pt x="44" y="7"/>
                      <a:pt x="44" y="9"/>
                    </a:cubicBezTo>
                    <a:cubicBezTo>
                      <a:pt x="44" y="16"/>
                      <a:pt x="37" y="16"/>
                      <a:pt x="35" y="16"/>
                    </a:cubicBezTo>
                    <a:lnTo>
                      <a:pt x="35"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4" name="Freeform 61">
                <a:extLst>
                  <a:ext uri="{FF2B5EF4-FFF2-40B4-BE49-F238E27FC236}">
                    <a16:creationId xmlns:a16="http://schemas.microsoft.com/office/drawing/2014/main" id="{10D9126D-198F-2B1C-F4D9-5F5F5DDC6528}"/>
                  </a:ext>
                </a:extLst>
              </p:cNvPr>
              <p:cNvSpPr>
                <a:spLocks/>
              </p:cNvSpPr>
              <p:nvPr/>
            </p:nvSpPr>
            <p:spPr bwMode="auto">
              <a:xfrm>
                <a:off x="3427" y="2180"/>
                <a:ext cx="38" cy="13"/>
              </a:xfrm>
              <a:custGeom>
                <a:avLst/>
                <a:gdLst>
                  <a:gd name="T0" fmla="*/ 31 w 63"/>
                  <a:gd name="T1" fmla="*/ 11 h 21"/>
                  <a:gd name="T2" fmla="*/ 31 w 63"/>
                  <a:gd name="T3" fmla="*/ 11 h 21"/>
                  <a:gd name="T4" fmla="*/ 49 w 63"/>
                  <a:gd name="T5" fmla="*/ 16 h 21"/>
                  <a:gd name="T6" fmla="*/ 63 w 63"/>
                  <a:gd name="T7" fmla="*/ 14 h 21"/>
                  <a:gd name="T8" fmla="*/ 52 w 63"/>
                  <a:gd name="T9" fmla="*/ 11 h 21"/>
                  <a:gd name="T10" fmla="*/ 31 w 63"/>
                  <a:gd name="T11" fmla="*/ 2 h 21"/>
                  <a:gd name="T12" fmla="*/ 5 w 63"/>
                  <a:gd name="T13" fmla="*/ 7 h 21"/>
                  <a:gd name="T14" fmla="*/ 0 w 63"/>
                  <a:gd name="T15" fmla="*/ 21 h 21"/>
                  <a:gd name="T16" fmla="*/ 7 w 63"/>
                  <a:gd name="T17" fmla="*/ 18 h 21"/>
                  <a:gd name="T18" fmla="*/ 31 w 63"/>
                  <a:gd name="T1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21">
                    <a:moveTo>
                      <a:pt x="31" y="11"/>
                    </a:moveTo>
                    <a:lnTo>
                      <a:pt x="31" y="11"/>
                    </a:lnTo>
                    <a:cubicBezTo>
                      <a:pt x="35" y="9"/>
                      <a:pt x="42" y="16"/>
                      <a:pt x="49" y="16"/>
                    </a:cubicBezTo>
                    <a:cubicBezTo>
                      <a:pt x="56" y="18"/>
                      <a:pt x="63" y="14"/>
                      <a:pt x="63" y="14"/>
                    </a:cubicBezTo>
                    <a:cubicBezTo>
                      <a:pt x="63" y="14"/>
                      <a:pt x="61" y="11"/>
                      <a:pt x="52" y="11"/>
                    </a:cubicBezTo>
                    <a:cubicBezTo>
                      <a:pt x="40" y="11"/>
                      <a:pt x="40" y="0"/>
                      <a:pt x="31" y="2"/>
                    </a:cubicBezTo>
                    <a:cubicBezTo>
                      <a:pt x="21" y="7"/>
                      <a:pt x="14" y="9"/>
                      <a:pt x="5" y="7"/>
                    </a:cubicBezTo>
                    <a:cubicBezTo>
                      <a:pt x="3" y="11"/>
                      <a:pt x="3" y="16"/>
                      <a:pt x="0" y="21"/>
                    </a:cubicBezTo>
                    <a:cubicBezTo>
                      <a:pt x="5" y="18"/>
                      <a:pt x="7" y="18"/>
                      <a:pt x="7" y="18"/>
                    </a:cubicBezTo>
                    <a:cubicBezTo>
                      <a:pt x="14" y="18"/>
                      <a:pt x="28" y="16"/>
                      <a:pt x="31" y="1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5" name="Freeform 62">
                <a:extLst>
                  <a:ext uri="{FF2B5EF4-FFF2-40B4-BE49-F238E27FC236}">
                    <a16:creationId xmlns:a16="http://schemas.microsoft.com/office/drawing/2014/main" id="{7B38613D-3AF6-C12B-0FD4-E2C379702612}"/>
                  </a:ext>
                </a:extLst>
              </p:cNvPr>
              <p:cNvSpPr>
                <a:spLocks/>
              </p:cNvSpPr>
              <p:nvPr/>
            </p:nvSpPr>
            <p:spPr bwMode="auto">
              <a:xfrm>
                <a:off x="3427" y="2180"/>
                <a:ext cx="38" cy="13"/>
              </a:xfrm>
              <a:custGeom>
                <a:avLst/>
                <a:gdLst>
                  <a:gd name="T0" fmla="*/ 31 w 63"/>
                  <a:gd name="T1" fmla="*/ 11 h 21"/>
                  <a:gd name="T2" fmla="*/ 31 w 63"/>
                  <a:gd name="T3" fmla="*/ 11 h 21"/>
                  <a:gd name="T4" fmla="*/ 49 w 63"/>
                  <a:gd name="T5" fmla="*/ 16 h 21"/>
                  <a:gd name="T6" fmla="*/ 63 w 63"/>
                  <a:gd name="T7" fmla="*/ 14 h 21"/>
                  <a:gd name="T8" fmla="*/ 52 w 63"/>
                  <a:gd name="T9" fmla="*/ 11 h 21"/>
                  <a:gd name="T10" fmla="*/ 31 w 63"/>
                  <a:gd name="T11" fmla="*/ 2 h 21"/>
                  <a:gd name="T12" fmla="*/ 5 w 63"/>
                  <a:gd name="T13" fmla="*/ 7 h 21"/>
                  <a:gd name="T14" fmla="*/ 0 w 63"/>
                  <a:gd name="T15" fmla="*/ 21 h 21"/>
                  <a:gd name="T16" fmla="*/ 7 w 63"/>
                  <a:gd name="T17" fmla="*/ 18 h 21"/>
                  <a:gd name="T18" fmla="*/ 31 w 63"/>
                  <a:gd name="T19" fmla="*/ 11 h 21"/>
                  <a:gd name="T20" fmla="*/ 31 w 63"/>
                  <a:gd name="T21"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21">
                    <a:moveTo>
                      <a:pt x="31" y="11"/>
                    </a:moveTo>
                    <a:lnTo>
                      <a:pt x="31" y="11"/>
                    </a:lnTo>
                    <a:cubicBezTo>
                      <a:pt x="35" y="9"/>
                      <a:pt x="42" y="16"/>
                      <a:pt x="49" y="16"/>
                    </a:cubicBezTo>
                    <a:cubicBezTo>
                      <a:pt x="56" y="18"/>
                      <a:pt x="63" y="14"/>
                      <a:pt x="63" y="14"/>
                    </a:cubicBezTo>
                    <a:cubicBezTo>
                      <a:pt x="63" y="14"/>
                      <a:pt x="61" y="11"/>
                      <a:pt x="52" y="11"/>
                    </a:cubicBezTo>
                    <a:cubicBezTo>
                      <a:pt x="40" y="11"/>
                      <a:pt x="40" y="0"/>
                      <a:pt x="31" y="2"/>
                    </a:cubicBezTo>
                    <a:cubicBezTo>
                      <a:pt x="21" y="7"/>
                      <a:pt x="14" y="9"/>
                      <a:pt x="5" y="7"/>
                    </a:cubicBezTo>
                    <a:cubicBezTo>
                      <a:pt x="3" y="11"/>
                      <a:pt x="3" y="16"/>
                      <a:pt x="0" y="21"/>
                    </a:cubicBezTo>
                    <a:cubicBezTo>
                      <a:pt x="5" y="18"/>
                      <a:pt x="7" y="18"/>
                      <a:pt x="7" y="18"/>
                    </a:cubicBezTo>
                    <a:cubicBezTo>
                      <a:pt x="14" y="18"/>
                      <a:pt x="28" y="16"/>
                      <a:pt x="31" y="11"/>
                    </a:cubicBezTo>
                    <a:lnTo>
                      <a:pt x="31" y="1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6" name="Freeform 63">
                <a:extLst>
                  <a:ext uri="{FF2B5EF4-FFF2-40B4-BE49-F238E27FC236}">
                    <a16:creationId xmlns:a16="http://schemas.microsoft.com/office/drawing/2014/main" id="{61A6AE3E-F33A-F081-7BEC-4AEFE4F92A3B}"/>
                  </a:ext>
                </a:extLst>
              </p:cNvPr>
              <p:cNvSpPr>
                <a:spLocks/>
              </p:cNvSpPr>
              <p:nvPr/>
            </p:nvSpPr>
            <p:spPr bwMode="auto">
              <a:xfrm>
                <a:off x="3427" y="2180"/>
                <a:ext cx="38" cy="13"/>
              </a:xfrm>
              <a:custGeom>
                <a:avLst/>
                <a:gdLst>
                  <a:gd name="T0" fmla="*/ 31 w 63"/>
                  <a:gd name="T1" fmla="*/ 11 h 21"/>
                  <a:gd name="T2" fmla="*/ 31 w 63"/>
                  <a:gd name="T3" fmla="*/ 11 h 21"/>
                  <a:gd name="T4" fmla="*/ 49 w 63"/>
                  <a:gd name="T5" fmla="*/ 16 h 21"/>
                  <a:gd name="T6" fmla="*/ 63 w 63"/>
                  <a:gd name="T7" fmla="*/ 14 h 21"/>
                  <a:gd name="T8" fmla="*/ 52 w 63"/>
                  <a:gd name="T9" fmla="*/ 11 h 21"/>
                  <a:gd name="T10" fmla="*/ 31 w 63"/>
                  <a:gd name="T11" fmla="*/ 2 h 21"/>
                  <a:gd name="T12" fmla="*/ 5 w 63"/>
                  <a:gd name="T13" fmla="*/ 7 h 21"/>
                  <a:gd name="T14" fmla="*/ 0 w 63"/>
                  <a:gd name="T15" fmla="*/ 21 h 21"/>
                  <a:gd name="T16" fmla="*/ 7 w 63"/>
                  <a:gd name="T17" fmla="*/ 18 h 21"/>
                  <a:gd name="T18" fmla="*/ 31 w 63"/>
                  <a:gd name="T1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21">
                    <a:moveTo>
                      <a:pt x="31" y="11"/>
                    </a:moveTo>
                    <a:lnTo>
                      <a:pt x="31" y="11"/>
                    </a:lnTo>
                    <a:cubicBezTo>
                      <a:pt x="35" y="9"/>
                      <a:pt x="42" y="16"/>
                      <a:pt x="49" y="16"/>
                    </a:cubicBezTo>
                    <a:cubicBezTo>
                      <a:pt x="56" y="18"/>
                      <a:pt x="63" y="14"/>
                      <a:pt x="63" y="14"/>
                    </a:cubicBezTo>
                    <a:cubicBezTo>
                      <a:pt x="63" y="14"/>
                      <a:pt x="61" y="11"/>
                      <a:pt x="52" y="11"/>
                    </a:cubicBezTo>
                    <a:cubicBezTo>
                      <a:pt x="40" y="11"/>
                      <a:pt x="40" y="0"/>
                      <a:pt x="31" y="2"/>
                    </a:cubicBezTo>
                    <a:cubicBezTo>
                      <a:pt x="21" y="7"/>
                      <a:pt x="14" y="9"/>
                      <a:pt x="5" y="7"/>
                    </a:cubicBezTo>
                    <a:cubicBezTo>
                      <a:pt x="3" y="11"/>
                      <a:pt x="3" y="16"/>
                      <a:pt x="0" y="21"/>
                    </a:cubicBezTo>
                    <a:cubicBezTo>
                      <a:pt x="5" y="18"/>
                      <a:pt x="7" y="18"/>
                      <a:pt x="7" y="18"/>
                    </a:cubicBezTo>
                    <a:cubicBezTo>
                      <a:pt x="14" y="18"/>
                      <a:pt x="28" y="16"/>
                      <a:pt x="31" y="1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7" name="Freeform 64">
                <a:extLst>
                  <a:ext uri="{FF2B5EF4-FFF2-40B4-BE49-F238E27FC236}">
                    <a16:creationId xmlns:a16="http://schemas.microsoft.com/office/drawing/2014/main" id="{227AD56E-CE71-E85C-CAED-C5B76E7E4C17}"/>
                  </a:ext>
                </a:extLst>
              </p:cNvPr>
              <p:cNvSpPr>
                <a:spLocks/>
              </p:cNvSpPr>
              <p:nvPr/>
            </p:nvSpPr>
            <p:spPr bwMode="auto">
              <a:xfrm>
                <a:off x="3427" y="2180"/>
                <a:ext cx="38" cy="13"/>
              </a:xfrm>
              <a:custGeom>
                <a:avLst/>
                <a:gdLst>
                  <a:gd name="T0" fmla="*/ 31 w 63"/>
                  <a:gd name="T1" fmla="*/ 11 h 21"/>
                  <a:gd name="T2" fmla="*/ 31 w 63"/>
                  <a:gd name="T3" fmla="*/ 11 h 21"/>
                  <a:gd name="T4" fmla="*/ 49 w 63"/>
                  <a:gd name="T5" fmla="*/ 16 h 21"/>
                  <a:gd name="T6" fmla="*/ 63 w 63"/>
                  <a:gd name="T7" fmla="*/ 14 h 21"/>
                  <a:gd name="T8" fmla="*/ 52 w 63"/>
                  <a:gd name="T9" fmla="*/ 11 h 21"/>
                  <a:gd name="T10" fmla="*/ 31 w 63"/>
                  <a:gd name="T11" fmla="*/ 2 h 21"/>
                  <a:gd name="T12" fmla="*/ 5 w 63"/>
                  <a:gd name="T13" fmla="*/ 7 h 21"/>
                  <a:gd name="T14" fmla="*/ 0 w 63"/>
                  <a:gd name="T15" fmla="*/ 21 h 21"/>
                  <a:gd name="T16" fmla="*/ 7 w 63"/>
                  <a:gd name="T17" fmla="*/ 18 h 21"/>
                  <a:gd name="T18" fmla="*/ 31 w 63"/>
                  <a:gd name="T19" fmla="*/ 11 h 21"/>
                  <a:gd name="T20" fmla="*/ 31 w 63"/>
                  <a:gd name="T21"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21">
                    <a:moveTo>
                      <a:pt x="31" y="11"/>
                    </a:moveTo>
                    <a:lnTo>
                      <a:pt x="31" y="11"/>
                    </a:lnTo>
                    <a:cubicBezTo>
                      <a:pt x="35" y="9"/>
                      <a:pt x="42" y="16"/>
                      <a:pt x="49" y="16"/>
                    </a:cubicBezTo>
                    <a:cubicBezTo>
                      <a:pt x="56" y="18"/>
                      <a:pt x="63" y="14"/>
                      <a:pt x="63" y="14"/>
                    </a:cubicBezTo>
                    <a:cubicBezTo>
                      <a:pt x="63" y="14"/>
                      <a:pt x="61" y="11"/>
                      <a:pt x="52" y="11"/>
                    </a:cubicBezTo>
                    <a:cubicBezTo>
                      <a:pt x="40" y="11"/>
                      <a:pt x="40" y="0"/>
                      <a:pt x="31" y="2"/>
                    </a:cubicBezTo>
                    <a:cubicBezTo>
                      <a:pt x="21" y="7"/>
                      <a:pt x="14" y="9"/>
                      <a:pt x="5" y="7"/>
                    </a:cubicBezTo>
                    <a:cubicBezTo>
                      <a:pt x="3" y="11"/>
                      <a:pt x="3" y="16"/>
                      <a:pt x="0" y="21"/>
                    </a:cubicBezTo>
                    <a:cubicBezTo>
                      <a:pt x="5" y="18"/>
                      <a:pt x="7" y="18"/>
                      <a:pt x="7" y="18"/>
                    </a:cubicBezTo>
                    <a:cubicBezTo>
                      <a:pt x="14" y="18"/>
                      <a:pt x="28" y="16"/>
                      <a:pt x="31" y="11"/>
                    </a:cubicBezTo>
                    <a:lnTo>
                      <a:pt x="31" y="1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8" name="Freeform 65">
                <a:extLst>
                  <a:ext uri="{FF2B5EF4-FFF2-40B4-BE49-F238E27FC236}">
                    <a16:creationId xmlns:a16="http://schemas.microsoft.com/office/drawing/2014/main" id="{47F6269E-6819-EB0F-76D7-3260BC9D2F2C}"/>
                  </a:ext>
                </a:extLst>
              </p:cNvPr>
              <p:cNvSpPr>
                <a:spLocks/>
              </p:cNvSpPr>
              <p:nvPr/>
            </p:nvSpPr>
            <p:spPr bwMode="auto">
              <a:xfrm>
                <a:off x="3420" y="2144"/>
                <a:ext cx="76" cy="59"/>
              </a:xfrm>
              <a:custGeom>
                <a:avLst/>
                <a:gdLst>
                  <a:gd name="T0" fmla="*/ 28 w 125"/>
                  <a:gd name="T1" fmla="*/ 94 h 98"/>
                  <a:gd name="T2" fmla="*/ 28 w 125"/>
                  <a:gd name="T3" fmla="*/ 94 h 98"/>
                  <a:gd name="T4" fmla="*/ 39 w 125"/>
                  <a:gd name="T5" fmla="*/ 89 h 98"/>
                  <a:gd name="T6" fmla="*/ 70 w 125"/>
                  <a:gd name="T7" fmla="*/ 87 h 98"/>
                  <a:gd name="T8" fmla="*/ 77 w 125"/>
                  <a:gd name="T9" fmla="*/ 89 h 98"/>
                  <a:gd name="T10" fmla="*/ 77 w 125"/>
                  <a:gd name="T11" fmla="*/ 87 h 98"/>
                  <a:gd name="T12" fmla="*/ 91 w 125"/>
                  <a:gd name="T13" fmla="*/ 94 h 98"/>
                  <a:gd name="T14" fmla="*/ 123 w 125"/>
                  <a:gd name="T15" fmla="*/ 96 h 98"/>
                  <a:gd name="T16" fmla="*/ 125 w 125"/>
                  <a:gd name="T17" fmla="*/ 94 h 98"/>
                  <a:gd name="T18" fmla="*/ 125 w 125"/>
                  <a:gd name="T19" fmla="*/ 80 h 98"/>
                  <a:gd name="T20" fmla="*/ 114 w 125"/>
                  <a:gd name="T21" fmla="*/ 66 h 98"/>
                  <a:gd name="T22" fmla="*/ 109 w 125"/>
                  <a:gd name="T23" fmla="*/ 54 h 98"/>
                  <a:gd name="T24" fmla="*/ 107 w 125"/>
                  <a:gd name="T25" fmla="*/ 47 h 98"/>
                  <a:gd name="T26" fmla="*/ 95 w 125"/>
                  <a:gd name="T27" fmla="*/ 33 h 98"/>
                  <a:gd name="T28" fmla="*/ 79 w 125"/>
                  <a:gd name="T29" fmla="*/ 14 h 98"/>
                  <a:gd name="T30" fmla="*/ 72 w 125"/>
                  <a:gd name="T31" fmla="*/ 14 h 98"/>
                  <a:gd name="T32" fmla="*/ 60 w 125"/>
                  <a:gd name="T33" fmla="*/ 3 h 98"/>
                  <a:gd name="T34" fmla="*/ 44 w 125"/>
                  <a:gd name="T35" fmla="*/ 5 h 98"/>
                  <a:gd name="T36" fmla="*/ 23 w 125"/>
                  <a:gd name="T37" fmla="*/ 5 h 98"/>
                  <a:gd name="T38" fmla="*/ 11 w 125"/>
                  <a:gd name="T39" fmla="*/ 14 h 98"/>
                  <a:gd name="T40" fmla="*/ 7 w 125"/>
                  <a:gd name="T41" fmla="*/ 33 h 98"/>
                  <a:gd name="T42" fmla="*/ 14 w 125"/>
                  <a:gd name="T43" fmla="*/ 63 h 98"/>
                  <a:gd name="T44" fmla="*/ 16 w 125"/>
                  <a:gd name="T45" fmla="*/ 66 h 98"/>
                  <a:gd name="T46" fmla="*/ 42 w 125"/>
                  <a:gd name="T47" fmla="*/ 61 h 98"/>
                  <a:gd name="T48" fmla="*/ 63 w 125"/>
                  <a:gd name="T49" fmla="*/ 70 h 98"/>
                  <a:gd name="T50" fmla="*/ 74 w 125"/>
                  <a:gd name="T51" fmla="*/ 73 h 98"/>
                  <a:gd name="T52" fmla="*/ 60 w 125"/>
                  <a:gd name="T53" fmla="*/ 75 h 98"/>
                  <a:gd name="T54" fmla="*/ 42 w 125"/>
                  <a:gd name="T55" fmla="*/ 70 h 98"/>
                  <a:gd name="T56" fmla="*/ 18 w 125"/>
                  <a:gd name="T57" fmla="*/ 77 h 98"/>
                  <a:gd name="T58" fmla="*/ 11 w 125"/>
                  <a:gd name="T59" fmla="*/ 80 h 98"/>
                  <a:gd name="T60" fmla="*/ 14 w 125"/>
                  <a:gd name="T61" fmla="*/ 89 h 98"/>
                  <a:gd name="T62" fmla="*/ 16 w 125"/>
                  <a:gd name="T63" fmla="*/ 91 h 98"/>
                  <a:gd name="T64" fmla="*/ 28 w 125"/>
                  <a:gd name="T65" fmla="*/ 9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5" h="98">
                    <a:moveTo>
                      <a:pt x="28" y="94"/>
                    </a:moveTo>
                    <a:lnTo>
                      <a:pt x="28" y="94"/>
                    </a:lnTo>
                    <a:cubicBezTo>
                      <a:pt x="32" y="96"/>
                      <a:pt x="39" y="89"/>
                      <a:pt x="39" y="89"/>
                    </a:cubicBezTo>
                    <a:cubicBezTo>
                      <a:pt x="39" y="89"/>
                      <a:pt x="67" y="87"/>
                      <a:pt x="70" y="87"/>
                    </a:cubicBezTo>
                    <a:cubicBezTo>
                      <a:pt x="72" y="87"/>
                      <a:pt x="74" y="89"/>
                      <a:pt x="77" y="89"/>
                    </a:cubicBezTo>
                    <a:lnTo>
                      <a:pt x="77" y="87"/>
                    </a:lnTo>
                    <a:cubicBezTo>
                      <a:pt x="77" y="87"/>
                      <a:pt x="91" y="89"/>
                      <a:pt x="91" y="94"/>
                    </a:cubicBezTo>
                    <a:cubicBezTo>
                      <a:pt x="93" y="96"/>
                      <a:pt x="112" y="98"/>
                      <a:pt x="123" y="96"/>
                    </a:cubicBezTo>
                    <a:cubicBezTo>
                      <a:pt x="123" y="94"/>
                      <a:pt x="123" y="94"/>
                      <a:pt x="125" y="94"/>
                    </a:cubicBezTo>
                    <a:lnTo>
                      <a:pt x="125" y="80"/>
                    </a:lnTo>
                    <a:cubicBezTo>
                      <a:pt x="123" y="77"/>
                      <a:pt x="116" y="70"/>
                      <a:pt x="114" y="66"/>
                    </a:cubicBezTo>
                    <a:cubicBezTo>
                      <a:pt x="109" y="63"/>
                      <a:pt x="109" y="54"/>
                      <a:pt x="109" y="54"/>
                    </a:cubicBezTo>
                    <a:lnTo>
                      <a:pt x="107" y="47"/>
                    </a:lnTo>
                    <a:cubicBezTo>
                      <a:pt x="107" y="47"/>
                      <a:pt x="102" y="35"/>
                      <a:pt x="95" y="33"/>
                    </a:cubicBezTo>
                    <a:cubicBezTo>
                      <a:pt x="86" y="31"/>
                      <a:pt x="79" y="14"/>
                      <a:pt x="79" y="14"/>
                    </a:cubicBezTo>
                    <a:lnTo>
                      <a:pt x="72" y="14"/>
                    </a:lnTo>
                    <a:cubicBezTo>
                      <a:pt x="72" y="14"/>
                      <a:pt x="65" y="5"/>
                      <a:pt x="60" y="3"/>
                    </a:cubicBezTo>
                    <a:cubicBezTo>
                      <a:pt x="53" y="0"/>
                      <a:pt x="44" y="5"/>
                      <a:pt x="44" y="5"/>
                    </a:cubicBezTo>
                    <a:lnTo>
                      <a:pt x="23" y="5"/>
                    </a:lnTo>
                    <a:cubicBezTo>
                      <a:pt x="16" y="3"/>
                      <a:pt x="18" y="14"/>
                      <a:pt x="11" y="14"/>
                    </a:cubicBezTo>
                    <a:cubicBezTo>
                      <a:pt x="9" y="21"/>
                      <a:pt x="9" y="28"/>
                      <a:pt x="7" y="33"/>
                    </a:cubicBezTo>
                    <a:cubicBezTo>
                      <a:pt x="0" y="42"/>
                      <a:pt x="9" y="59"/>
                      <a:pt x="14" y="63"/>
                    </a:cubicBezTo>
                    <a:lnTo>
                      <a:pt x="16" y="66"/>
                    </a:lnTo>
                    <a:cubicBezTo>
                      <a:pt x="25" y="68"/>
                      <a:pt x="32" y="66"/>
                      <a:pt x="42" y="61"/>
                    </a:cubicBezTo>
                    <a:cubicBezTo>
                      <a:pt x="51" y="59"/>
                      <a:pt x="51" y="70"/>
                      <a:pt x="63" y="70"/>
                    </a:cubicBezTo>
                    <a:cubicBezTo>
                      <a:pt x="72" y="70"/>
                      <a:pt x="74" y="73"/>
                      <a:pt x="74" y="73"/>
                    </a:cubicBezTo>
                    <a:cubicBezTo>
                      <a:pt x="74" y="73"/>
                      <a:pt x="67" y="77"/>
                      <a:pt x="60" y="75"/>
                    </a:cubicBezTo>
                    <a:cubicBezTo>
                      <a:pt x="53" y="75"/>
                      <a:pt x="46" y="68"/>
                      <a:pt x="42" y="70"/>
                    </a:cubicBezTo>
                    <a:cubicBezTo>
                      <a:pt x="39" y="75"/>
                      <a:pt x="25" y="77"/>
                      <a:pt x="18" y="77"/>
                    </a:cubicBezTo>
                    <a:cubicBezTo>
                      <a:pt x="18" y="77"/>
                      <a:pt x="16" y="77"/>
                      <a:pt x="11" y="80"/>
                    </a:cubicBezTo>
                    <a:cubicBezTo>
                      <a:pt x="11" y="82"/>
                      <a:pt x="11" y="87"/>
                      <a:pt x="14" y="89"/>
                    </a:cubicBezTo>
                    <a:cubicBezTo>
                      <a:pt x="16" y="89"/>
                      <a:pt x="16" y="91"/>
                      <a:pt x="16" y="91"/>
                    </a:cubicBezTo>
                    <a:cubicBezTo>
                      <a:pt x="28" y="89"/>
                      <a:pt x="25" y="94"/>
                      <a:pt x="28" y="9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9" name="Freeform 66">
                <a:extLst>
                  <a:ext uri="{FF2B5EF4-FFF2-40B4-BE49-F238E27FC236}">
                    <a16:creationId xmlns:a16="http://schemas.microsoft.com/office/drawing/2014/main" id="{5F03E670-2FFE-D1DA-C0DC-6F25DA2D2990}"/>
                  </a:ext>
                </a:extLst>
              </p:cNvPr>
              <p:cNvSpPr>
                <a:spLocks/>
              </p:cNvSpPr>
              <p:nvPr/>
            </p:nvSpPr>
            <p:spPr bwMode="auto">
              <a:xfrm>
                <a:off x="3420" y="2144"/>
                <a:ext cx="76" cy="59"/>
              </a:xfrm>
              <a:custGeom>
                <a:avLst/>
                <a:gdLst>
                  <a:gd name="T0" fmla="*/ 28 w 125"/>
                  <a:gd name="T1" fmla="*/ 94 h 98"/>
                  <a:gd name="T2" fmla="*/ 28 w 125"/>
                  <a:gd name="T3" fmla="*/ 94 h 98"/>
                  <a:gd name="T4" fmla="*/ 39 w 125"/>
                  <a:gd name="T5" fmla="*/ 89 h 98"/>
                  <a:gd name="T6" fmla="*/ 70 w 125"/>
                  <a:gd name="T7" fmla="*/ 87 h 98"/>
                  <a:gd name="T8" fmla="*/ 77 w 125"/>
                  <a:gd name="T9" fmla="*/ 89 h 98"/>
                  <a:gd name="T10" fmla="*/ 77 w 125"/>
                  <a:gd name="T11" fmla="*/ 87 h 98"/>
                  <a:gd name="T12" fmla="*/ 91 w 125"/>
                  <a:gd name="T13" fmla="*/ 94 h 98"/>
                  <a:gd name="T14" fmla="*/ 123 w 125"/>
                  <a:gd name="T15" fmla="*/ 96 h 98"/>
                  <a:gd name="T16" fmla="*/ 125 w 125"/>
                  <a:gd name="T17" fmla="*/ 94 h 98"/>
                  <a:gd name="T18" fmla="*/ 125 w 125"/>
                  <a:gd name="T19" fmla="*/ 80 h 98"/>
                  <a:gd name="T20" fmla="*/ 114 w 125"/>
                  <a:gd name="T21" fmla="*/ 66 h 98"/>
                  <a:gd name="T22" fmla="*/ 109 w 125"/>
                  <a:gd name="T23" fmla="*/ 54 h 98"/>
                  <a:gd name="T24" fmla="*/ 107 w 125"/>
                  <a:gd name="T25" fmla="*/ 47 h 98"/>
                  <a:gd name="T26" fmla="*/ 95 w 125"/>
                  <a:gd name="T27" fmla="*/ 33 h 98"/>
                  <a:gd name="T28" fmla="*/ 79 w 125"/>
                  <a:gd name="T29" fmla="*/ 14 h 98"/>
                  <a:gd name="T30" fmla="*/ 72 w 125"/>
                  <a:gd name="T31" fmla="*/ 14 h 98"/>
                  <a:gd name="T32" fmla="*/ 60 w 125"/>
                  <a:gd name="T33" fmla="*/ 3 h 98"/>
                  <a:gd name="T34" fmla="*/ 44 w 125"/>
                  <a:gd name="T35" fmla="*/ 5 h 98"/>
                  <a:gd name="T36" fmla="*/ 23 w 125"/>
                  <a:gd name="T37" fmla="*/ 5 h 98"/>
                  <a:gd name="T38" fmla="*/ 11 w 125"/>
                  <a:gd name="T39" fmla="*/ 14 h 98"/>
                  <a:gd name="T40" fmla="*/ 7 w 125"/>
                  <a:gd name="T41" fmla="*/ 33 h 98"/>
                  <a:gd name="T42" fmla="*/ 14 w 125"/>
                  <a:gd name="T43" fmla="*/ 63 h 98"/>
                  <a:gd name="T44" fmla="*/ 16 w 125"/>
                  <a:gd name="T45" fmla="*/ 66 h 98"/>
                  <a:gd name="T46" fmla="*/ 42 w 125"/>
                  <a:gd name="T47" fmla="*/ 61 h 98"/>
                  <a:gd name="T48" fmla="*/ 63 w 125"/>
                  <a:gd name="T49" fmla="*/ 70 h 98"/>
                  <a:gd name="T50" fmla="*/ 74 w 125"/>
                  <a:gd name="T51" fmla="*/ 73 h 98"/>
                  <a:gd name="T52" fmla="*/ 60 w 125"/>
                  <a:gd name="T53" fmla="*/ 75 h 98"/>
                  <a:gd name="T54" fmla="*/ 42 w 125"/>
                  <a:gd name="T55" fmla="*/ 70 h 98"/>
                  <a:gd name="T56" fmla="*/ 18 w 125"/>
                  <a:gd name="T57" fmla="*/ 77 h 98"/>
                  <a:gd name="T58" fmla="*/ 11 w 125"/>
                  <a:gd name="T59" fmla="*/ 80 h 98"/>
                  <a:gd name="T60" fmla="*/ 14 w 125"/>
                  <a:gd name="T61" fmla="*/ 89 h 98"/>
                  <a:gd name="T62" fmla="*/ 16 w 125"/>
                  <a:gd name="T63" fmla="*/ 91 h 98"/>
                  <a:gd name="T64" fmla="*/ 28 w 125"/>
                  <a:gd name="T65" fmla="*/ 94 h 98"/>
                  <a:gd name="T66" fmla="*/ 28 w 125"/>
                  <a:gd name="T67" fmla="*/ 9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 h="98">
                    <a:moveTo>
                      <a:pt x="28" y="94"/>
                    </a:moveTo>
                    <a:lnTo>
                      <a:pt x="28" y="94"/>
                    </a:lnTo>
                    <a:cubicBezTo>
                      <a:pt x="32" y="96"/>
                      <a:pt x="39" y="89"/>
                      <a:pt x="39" y="89"/>
                    </a:cubicBezTo>
                    <a:cubicBezTo>
                      <a:pt x="39" y="89"/>
                      <a:pt x="67" y="87"/>
                      <a:pt x="70" y="87"/>
                    </a:cubicBezTo>
                    <a:cubicBezTo>
                      <a:pt x="72" y="87"/>
                      <a:pt x="74" y="89"/>
                      <a:pt x="77" y="89"/>
                    </a:cubicBezTo>
                    <a:lnTo>
                      <a:pt x="77" y="87"/>
                    </a:lnTo>
                    <a:cubicBezTo>
                      <a:pt x="77" y="87"/>
                      <a:pt x="91" y="89"/>
                      <a:pt x="91" y="94"/>
                    </a:cubicBezTo>
                    <a:cubicBezTo>
                      <a:pt x="93" y="96"/>
                      <a:pt x="112" y="98"/>
                      <a:pt x="123" y="96"/>
                    </a:cubicBezTo>
                    <a:cubicBezTo>
                      <a:pt x="123" y="94"/>
                      <a:pt x="123" y="94"/>
                      <a:pt x="125" y="94"/>
                    </a:cubicBezTo>
                    <a:lnTo>
                      <a:pt x="125" y="80"/>
                    </a:lnTo>
                    <a:cubicBezTo>
                      <a:pt x="123" y="77"/>
                      <a:pt x="116" y="70"/>
                      <a:pt x="114" y="66"/>
                    </a:cubicBezTo>
                    <a:cubicBezTo>
                      <a:pt x="109" y="63"/>
                      <a:pt x="109" y="54"/>
                      <a:pt x="109" y="54"/>
                    </a:cubicBezTo>
                    <a:lnTo>
                      <a:pt x="107" y="47"/>
                    </a:lnTo>
                    <a:cubicBezTo>
                      <a:pt x="107" y="47"/>
                      <a:pt x="102" y="35"/>
                      <a:pt x="95" y="33"/>
                    </a:cubicBezTo>
                    <a:cubicBezTo>
                      <a:pt x="86" y="31"/>
                      <a:pt x="79" y="14"/>
                      <a:pt x="79" y="14"/>
                    </a:cubicBezTo>
                    <a:lnTo>
                      <a:pt x="72" y="14"/>
                    </a:lnTo>
                    <a:cubicBezTo>
                      <a:pt x="72" y="14"/>
                      <a:pt x="65" y="5"/>
                      <a:pt x="60" y="3"/>
                    </a:cubicBezTo>
                    <a:cubicBezTo>
                      <a:pt x="53" y="0"/>
                      <a:pt x="44" y="5"/>
                      <a:pt x="44" y="5"/>
                    </a:cubicBezTo>
                    <a:lnTo>
                      <a:pt x="23" y="5"/>
                    </a:lnTo>
                    <a:cubicBezTo>
                      <a:pt x="16" y="3"/>
                      <a:pt x="18" y="14"/>
                      <a:pt x="11" y="14"/>
                    </a:cubicBezTo>
                    <a:cubicBezTo>
                      <a:pt x="9" y="21"/>
                      <a:pt x="9" y="28"/>
                      <a:pt x="7" y="33"/>
                    </a:cubicBezTo>
                    <a:cubicBezTo>
                      <a:pt x="0" y="42"/>
                      <a:pt x="9" y="59"/>
                      <a:pt x="14" y="63"/>
                    </a:cubicBezTo>
                    <a:lnTo>
                      <a:pt x="16" y="66"/>
                    </a:lnTo>
                    <a:cubicBezTo>
                      <a:pt x="25" y="68"/>
                      <a:pt x="32" y="66"/>
                      <a:pt x="42" y="61"/>
                    </a:cubicBezTo>
                    <a:cubicBezTo>
                      <a:pt x="51" y="59"/>
                      <a:pt x="51" y="70"/>
                      <a:pt x="63" y="70"/>
                    </a:cubicBezTo>
                    <a:cubicBezTo>
                      <a:pt x="72" y="70"/>
                      <a:pt x="74" y="73"/>
                      <a:pt x="74" y="73"/>
                    </a:cubicBezTo>
                    <a:cubicBezTo>
                      <a:pt x="74" y="73"/>
                      <a:pt x="67" y="77"/>
                      <a:pt x="60" y="75"/>
                    </a:cubicBezTo>
                    <a:cubicBezTo>
                      <a:pt x="53" y="75"/>
                      <a:pt x="46" y="68"/>
                      <a:pt x="42" y="70"/>
                    </a:cubicBezTo>
                    <a:cubicBezTo>
                      <a:pt x="39" y="75"/>
                      <a:pt x="25" y="77"/>
                      <a:pt x="18" y="77"/>
                    </a:cubicBezTo>
                    <a:cubicBezTo>
                      <a:pt x="18" y="77"/>
                      <a:pt x="16" y="77"/>
                      <a:pt x="11" y="80"/>
                    </a:cubicBezTo>
                    <a:cubicBezTo>
                      <a:pt x="11" y="82"/>
                      <a:pt x="11" y="87"/>
                      <a:pt x="14" y="89"/>
                    </a:cubicBezTo>
                    <a:cubicBezTo>
                      <a:pt x="16" y="89"/>
                      <a:pt x="16" y="91"/>
                      <a:pt x="16" y="91"/>
                    </a:cubicBezTo>
                    <a:cubicBezTo>
                      <a:pt x="28" y="89"/>
                      <a:pt x="25" y="94"/>
                      <a:pt x="28" y="94"/>
                    </a:cubicBezTo>
                    <a:lnTo>
                      <a:pt x="28" y="9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0" name="Freeform 67">
                <a:extLst>
                  <a:ext uri="{FF2B5EF4-FFF2-40B4-BE49-F238E27FC236}">
                    <a16:creationId xmlns:a16="http://schemas.microsoft.com/office/drawing/2014/main" id="{54B3A744-063B-779F-1ABB-74E15FE9B6B7}"/>
                  </a:ext>
                </a:extLst>
              </p:cNvPr>
              <p:cNvSpPr>
                <a:spLocks/>
              </p:cNvSpPr>
              <p:nvPr/>
            </p:nvSpPr>
            <p:spPr bwMode="auto">
              <a:xfrm>
                <a:off x="3420" y="2144"/>
                <a:ext cx="76" cy="59"/>
              </a:xfrm>
              <a:custGeom>
                <a:avLst/>
                <a:gdLst>
                  <a:gd name="T0" fmla="*/ 28 w 125"/>
                  <a:gd name="T1" fmla="*/ 94 h 98"/>
                  <a:gd name="T2" fmla="*/ 28 w 125"/>
                  <a:gd name="T3" fmla="*/ 94 h 98"/>
                  <a:gd name="T4" fmla="*/ 39 w 125"/>
                  <a:gd name="T5" fmla="*/ 89 h 98"/>
                  <a:gd name="T6" fmla="*/ 70 w 125"/>
                  <a:gd name="T7" fmla="*/ 87 h 98"/>
                  <a:gd name="T8" fmla="*/ 77 w 125"/>
                  <a:gd name="T9" fmla="*/ 89 h 98"/>
                  <a:gd name="T10" fmla="*/ 77 w 125"/>
                  <a:gd name="T11" fmla="*/ 87 h 98"/>
                  <a:gd name="T12" fmla="*/ 91 w 125"/>
                  <a:gd name="T13" fmla="*/ 94 h 98"/>
                  <a:gd name="T14" fmla="*/ 123 w 125"/>
                  <a:gd name="T15" fmla="*/ 96 h 98"/>
                  <a:gd name="T16" fmla="*/ 125 w 125"/>
                  <a:gd name="T17" fmla="*/ 94 h 98"/>
                  <a:gd name="T18" fmla="*/ 125 w 125"/>
                  <a:gd name="T19" fmla="*/ 80 h 98"/>
                  <a:gd name="T20" fmla="*/ 114 w 125"/>
                  <a:gd name="T21" fmla="*/ 66 h 98"/>
                  <a:gd name="T22" fmla="*/ 109 w 125"/>
                  <a:gd name="T23" fmla="*/ 54 h 98"/>
                  <a:gd name="T24" fmla="*/ 107 w 125"/>
                  <a:gd name="T25" fmla="*/ 47 h 98"/>
                  <a:gd name="T26" fmla="*/ 95 w 125"/>
                  <a:gd name="T27" fmla="*/ 33 h 98"/>
                  <a:gd name="T28" fmla="*/ 79 w 125"/>
                  <a:gd name="T29" fmla="*/ 14 h 98"/>
                  <a:gd name="T30" fmla="*/ 72 w 125"/>
                  <a:gd name="T31" fmla="*/ 14 h 98"/>
                  <a:gd name="T32" fmla="*/ 60 w 125"/>
                  <a:gd name="T33" fmla="*/ 3 h 98"/>
                  <a:gd name="T34" fmla="*/ 44 w 125"/>
                  <a:gd name="T35" fmla="*/ 5 h 98"/>
                  <a:gd name="T36" fmla="*/ 23 w 125"/>
                  <a:gd name="T37" fmla="*/ 5 h 98"/>
                  <a:gd name="T38" fmla="*/ 11 w 125"/>
                  <a:gd name="T39" fmla="*/ 14 h 98"/>
                  <a:gd name="T40" fmla="*/ 7 w 125"/>
                  <a:gd name="T41" fmla="*/ 33 h 98"/>
                  <a:gd name="T42" fmla="*/ 14 w 125"/>
                  <a:gd name="T43" fmla="*/ 63 h 98"/>
                  <a:gd name="T44" fmla="*/ 16 w 125"/>
                  <a:gd name="T45" fmla="*/ 66 h 98"/>
                  <a:gd name="T46" fmla="*/ 42 w 125"/>
                  <a:gd name="T47" fmla="*/ 61 h 98"/>
                  <a:gd name="T48" fmla="*/ 63 w 125"/>
                  <a:gd name="T49" fmla="*/ 70 h 98"/>
                  <a:gd name="T50" fmla="*/ 74 w 125"/>
                  <a:gd name="T51" fmla="*/ 73 h 98"/>
                  <a:gd name="T52" fmla="*/ 60 w 125"/>
                  <a:gd name="T53" fmla="*/ 75 h 98"/>
                  <a:gd name="T54" fmla="*/ 42 w 125"/>
                  <a:gd name="T55" fmla="*/ 70 h 98"/>
                  <a:gd name="T56" fmla="*/ 18 w 125"/>
                  <a:gd name="T57" fmla="*/ 77 h 98"/>
                  <a:gd name="T58" fmla="*/ 11 w 125"/>
                  <a:gd name="T59" fmla="*/ 80 h 98"/>
                  <a:gd name="T60" fmla="*/ 14 w 125"/>
                  <a:gd name="T61" fmla="*/ 89 h 98"/>
                  <a:gd name="T62" fmla="*/ 16 w 125"/>
                  <a:gd name="T63" fmla="*/ 91 h 98"/>
                  <a:gd name="T64" fmla="*/ 28 w 125"/>
                  <a:gd name="T65" fmla="*/ 9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5" h="98">
                    <a:moveTo>
                      <a:pt x="28" y="94"/>
                    </a:moveTo>
                    <a:lnTo>
                      <a:pt x="28" y="94"/>
                    </a:lnTo>
                    <a:cubicBezTo>
                      <a:pt x="32" y="96"/>
                      <a:pt x="39" y="89"/>
                      <a:pt x="39" y="89"/>
                    </a:cubicBezTo>
                    <a:cubicBezTo>
                      <a:pt x="39" y="89"/>
                      <a:pt x="67" y="87"/>
                      <a:pt x="70" y="87"/>
                    </a:cubicBezTo>
                    <a:cubicBezTo>
                      <a:pt x="72" y="87"/>
                      <a:pt x="74" y="89"/>
                      <a:pt x="77" y="89"/>
                    </a:cubicBezTo>
                    <a:lnTo>
                      <a:pt x="77" y="87"/>
                    </a:lnTo>
                    <a:cubicBezTo>
                      <a:pt x="77" y="87"/>
                      <a:pt x="91" y="89"/>
                      <a:pt x="91" y="94"/>
                    </a:cubicBezTo>
                    <a:cubicBezTo>
                      <a:pt x="93" y="96"/>
                      <a:pt x="112" y="98"/>
                      <a:pt x="123" y="96"/>
                    </a:cubicBezTo>
                    <a:cubicBezTo>
                      <a:pt x="123" y="94"/>
                      <a:pt x="123" y="94"/>
                      <a:pt x="125" y="94"/>
                    </a:cubicBezTo>
                    <a:lnTo>
                      <a:pt x="125" y="80"/>
                    </a:lnTo>
                    <a:cubicBezTo>
                      <a:pt x="123" y="77"/>
                      <a:pt x="116" y="70"/>
                      <a:pt x="114" y="66"/>
                    </a:cubicBezTo>
                    <a:cubicBezTo>
                      <a:pt x="109" y="63"/>
                      <a:pt x="109" y="54"/>
                      <a:pt x="109" y="54"/>
                    </a:cubicBezTo>
                    <a:lnTo>
                      <a:pt x="107" y="47"/>
                    </a:lnTo>
                    <a:cubicBezTo>
                      <a:pt x="107" y="47"/>
                      <a:pt x="102" y="35"/>
                      <a:pt x="95" y="33"/>
                    </a:cubicBezTo>
                    <a:cubicBezTo>
                      <a:pt x="86" y="31"/>
                      <a:pt x="79" y="14"/>
                      <a:pt x="79" y="14"/>
                    </a:cubicBezTo>
                    <a:lnTo>
                      <a:pt x="72" y="14"/>
                    </a:lnTo>
                    <a:cubicBezTo>
                      <a:pt x="72" y="14"/>
                      <a:pt x="65" y="5"/>
                      <a:pt x="60" y="3"/>
                    </a:cubicBezTo>
                    <a:cubicBezTo>
                      <a:pt x="53" y="0"/>
                      <a:pt x="44" y="5"/>
                      <a:pt x="44" y="5"/>
                    </a:cubicBezTo>
                    <a:lnTo>
                      <a:pt x="23" y="5"/>
                    </a:lnTo>
                    <a:cubicBezTo>
                      <a:pt x="16" y="3"/>
                      <a:pt x="18" y="14"/>
                      <a:pt x="11" y="14"/>
                    </a:cubicBezTo>
                    <a:cubicBezTo>
                      <a:pt x="9" y="21"/>
                      <a:pt x="9" y="28"/>
                      <a:pt x="7" y="33"/>
                    </a:cubicBezTo>
                    <a:cubicBezTo>
                      <a:pt x="0" y="42"/>
                      <a:pt x="9" y="59"/>
                      <a:pt x="14" y="63"/>
                    </a:cubicBezTo>
                    <a:lnTo>
                      <a:pt x="16" y="66"/>
                    </a:lnTo>
                    <a:cubicBezTo>
                      <a:pt x="25" y="68"/>
                      <a:pt x="32" y="66"/>
                      <a:pt x="42" y="61"/>
                    </a:cubicBezTo>
                    <a:cubicBezTo>
                      <a:pt x="51" y="59"/>
                      <a:pt x="51" y="70"/>
                      <a:pt x="63" y="70"/>
                    </a:cubicBezTo>
                    <a:cubicBezTo>
                      <a:pt x="72" y="70"/>
                      <a:pt x="74" y="73"/>
                      <a:pt x="74" y="73"/>
                    </a:cubicBezTo>
                    <a:cubicBezTo>
                      <a:pt x="74" y="73"/>
                      <a:pt x="67" y="77"/>
                      <a:pt x="60" y="75"/>
                    </a:cubicBezTo>
                    <a:cubicBezTo>
                      <a:pt x="53" y="75"/>
                      <a:pt x="46" y="68"/>
                      <a:pt x="42" y="70"/>
                    </a:cubicBezTo>
                    <a:cubicBezTo>
                      <a:pt x="39" y="75"/>
                      <a:pt x="25" y="77"/>
                      <a:pt x="18" y="77"/>
                    </a:cubicBezTo>
                    <a:cubicBezTo>
                      <a:pt x="18" y="77"/>
                      <a:pt x="16" y="77"/>
                      <a:pt x="11" y="80"/>
                    </a:cubicBezTo>
                    <a:cubicBezTo>
                      <a:pt x="11" y="82"/>
                      <a:pt x="11" y="87"/>
                      <a:pt x="14" y="89"/>
                    </a:cubicBezTo>
                    <a:cubicBezTo>
                      <a:pt x="16" y="89"/>
                      <a:pt x="16" y="91"/>
                      <a:pt x="16" y="91"/>
                    </a:cubicBezTo>
                    <a:cubicBezTo>
                      <a:pt x="28" y="89"/>
                      <a:pt x="25" y="94"/>
                      <a:pt x="28" y="9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1" name="Freeform 68">
                <a:extLst>
                  <a:ext uri="{FF2B5EF4-FFF2-40B4-BE49-F238E27FC236}">
                    <a16:creationId xmlns:a16="http://schemas.microsoft.com/office/drawing/2014/main" id="{6225B3ED-CECC-C250-D3CA-CFE982686B8A}"/>
                  </a:ext>
                </a:extLst>
              </p:cNvPr>
              <p:cNvSpPr>
                <a:spLocks/>
              </p:cNvSpPr>
              <p:nvPr/>
            </p:nvSpPr>
            <p:spPr bwMode="auto">
              <a:xfrm>
                <a:off x="3420" y="2144"/>
                <a:ext cx="76" cy="59"/>
              </a:xfrm>
              <a:custGeom>
                <a:avLst/>
                <a:gdLst>
                  <a:gd name="T0" fmla="*/ 28 w 125"/>
                  <a:gd name="T1" fmla="*/ 94 h 98"/>
                  <a:gd name="T2" fmla="*/ 28 w 125"/>
                  <a:gd name="T3" fmla="*/ 94 h 98"/>
                  <a:gd name="T4" fmla="*/ 39 w 125"/>
                  <a:gd name="T5" fmla="*/ 89 h 98"/>
                  <a:gd name="T6" fmla="*/ 70 w 125"/>
                  <a:gd name="T7" fmla="*/ 87 h 98"/>
                  <a:gd name="T8" fmla="*/ 77 w 125"/>
                  <a:gd name="T9" fmla="*/ 89 h 98"/>
                  <a:gd name="T10" fmla="*/ 77 w 125"/>
                  <a:gd name="T11" fmla="*/ 87 h 98"/>
                  <a:gd name="T12" fmla="*/ 91 w 125"/>
                  <a:gd name="T13" fmla="*/ 94 h 98"/>
                  <a:gd name="T14" fmla="*/ 123 w 125"/>
                  <a:gd name="T15" fmla="*/ 96 h 98"/>
                  <a:gd name="T16" fmla="*/ 125 w 125"/>
                  <a:gd name="T17" fmla="*/ 94 h 98"/>
                  <a:gd name="T18" fmla="*/ 125 w 125"/>
                  <a:gd name="T19" fmla="*/ 80 h 98"/>
                  <a:gd name="T20" fmla="*/ 114 w 125"/>
                  <a:gd name="T21" fmla="*/ 66 h 98"/>
                  <a:gd name="T22" fmla="*/ 109 w 125"/>
                  <a:gd name="T23" fmla="*/ 54 h 98"/>
                  <a:gd name="T24" fmla="*/ 107 w 125"/>
                  <a:gd name="T25" fmla="*/ 47 h 98"/>
                  <a:gd name="T26" fmla="*/ 95 w 125"/>
                  <a:gd name="T27" fmla="*/ 33 h 98"/>
                  <a:gd name="T28" fmla="*/ 79 w 125"/>
                  <a:gd name="T29" fmla="*/ 14 h 98"/>
                  <a:gd name="T30" fmla="*/ 72 w 125"/>
                  <a:gd name="T31" fmla="*/ 14 h 98"/>
                  <a:gd name="T32" fmla="*/ 60 w 125"/>
                  <a:gd name="T33" fmla="*/ 3 h 98"/>
                  <a:gd name="T34" fmla="*/ 44 w 125"/>
                  <a:gd name="T35" fmla="*/ 5 h 98"/>
                  <a:gd name="T36" fmla="*/ 23 w 125"/>
                  <a:gd name="T37" fmla="*/ 5 h 98"/>
                  <a:gd name="T38" fmla="*/ 11 w 125"/>
                  <a:gd name="T39" fmla="*/ 14 h 98"/>
                  <a:gd name="T40" fmla="*/ 7 w 125"/>
                  <a:gd name="T41" fmla="*/ 33 h 98"/>
                  <a:gd name="T42" fmla="*/ 14 w 125"/>
                  <a:gd name="T43" fmla="*/ 63 h 98"/>
                  <a:gd name="T44" fmla="*/ 16 w 125"/>
                  <a:gd name="T45" fmla="*/ 66 h 98"/>
                  <a:gd name="T46" fmla="*/ 42 w 125"/>
                  <a:gd name="T47" fmla="*/ 61 h 98"/>
                  <a:gd name="T48" fmla="*/ 63 w 125"/>
                  <a:gd name="T49" fmla="*/ 70 h 98"/>
                  <a:gd name="T50" fmla="*/ 74 w 125"/>
                  <a:gd name="T51" fmla="*/ 73 h 98"/>
                  <a:gd name="T52" fmla="*/ 60 w 125"/>
                  <a:gd name="T53" fmla="*/ 75 h 98"/>
                  <a:gd name="T54" fmla="*/ 42 w 125"/>
                  <a:gd name="T55" fmla="*/ 70 h 98"/>
                  <a:gd name="T56" fmla="*/ 18 w 125"/>
                  <a:gd name="T57" fmla="*/ 77 h 98"/>
                  <a:gd name="T58" fmla="*/ 11 w 125"/>
                  <a:gd name="T59" fmla="*/ 80 h 98"/>
                  <a:gd name="T60" fmla="*/ 14 w 125"/>
                  <a:gd name="T61" fmla="*/ 89 h 98"/>
                  <a:gd name="T62" fmla="*/ 16 w 125"/>
                  <a:gd name="T63" fmla="*/ 91 h 98"/>
                  <a:gd name="T64" fmla="*/ 28 w 125"/>
                  <a:gd name="T65" fmla="*/ 94 h 98"/>
                  <a:gd name="T66" fmla="*/ 28 w 125"/>
                  <a:gd name="T67" fmla="*/ 9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 h="98">
                    <a:moveTo>
                      <a:pt x="28" y="94"/>
                    </a:moveTo>
                    <a:lnTo>
                      <a:pt x="28" y="94"/>
                    </a:lnTo>
                    <a:cubicBezTo>
                      <a:pt x="32" y="96"/>
                      <a:pt x="39" y="89"/>
                      <a:pt x="39" y="89"/>
                    </a:cubicBezTo>
                    <a:cubicBezTo>
                      <a:pt x="39" y="89"/>
                      <a:pt x="67" y="87"/>
                      <a:pt x="70" y="87"/>
                    </a:cubicBezTo>
                    <a:cubicBezTo>
                      <a:pt x="72" y="87"/>
                      <a:pt x="74" y="89"/>
                      <a:pt x="77" y="89"/>
                    </a:cubicBezTo>
                    <a:lnTo>
                      <a:pt x="77" y="87"/>
                    </a:lnTo>
                    <a:cubicBezTo>
                      <a:pt x="77" y="87"/>
                      <a:pt x="91" y="89"/>
                      <a:pt x="91" y="94"/>
                    </a:cubicBezTo>
                    <a:cubicBezTo>
                      <a:pt x="93" y="96"/>
                      <a:pt x="112" y="98"/>
                      <a:pt x="123" y="96"/>
                    </a:cubicBezTo>
                    <a:cubicBezTo>
                      <a:pt x="123" y="94"/>
                      <a:pt x="123" y="94"/>
                      <a:pt x="125" y="94"/>
                    </a:cubicBezTo>
                    <a:lnTo>
                      <a:pt x="125" y="80"/>
                    </a:lnTo>
                    <a:cubicBezTo>
                      <a:pt x="123" y="77"/>
                      <a:pt x="116" y="70"/>
                      <a:pt x="114" y="66"/>
                    </a:cubicBezTo>
                    <a:cubicBezTo>
                      <a:pt x="109" y="63"/>
                      <a:pt x="109" y="54"/>
                      <a:pt x="109" y="54"/>
                    </a:cubicBezTo>
                    <a:lnTo>
                      <a:pt x="107" y="47"/>
                    </a:lnTo>
                    <a:cubicBezTo>
                      <a:pt x="107" y="47"/>
                      <a:pt x="102" y="35"/>
                      <a:pt x="95" y="33"/>
                    </a:cubicBezTo>
                    <a:cubicBezTo>
                      <a:pt x="86" y="31"/>
                      <a:pt x="79" y="14"/>
                      <a:pt x="79" y="14"/>
                    </a:cubicBezTo>
                    <a:lnTo>
                      <a:pt x="72" y="14"/>
                    </a:lnTo>
                    <a:cubicBezTo>
                      <a:pt x="72" y="14"/>
                      <a:pt x="65" y="5"/>
                      <a:pt x="60" y="3"/>
                    </a:cubicBezTo>
                    <a:cubicBezTo>
                      <a:pt x="53" y="0"/>
                      <a:pt x="44" y="5"/>
                      <a:pt x="44" y="5"/>
                    </a:cubicBezTo>
                    <a:lnTo>
                      <a:pt x="23" y="5"/>
                    </a:lnTo>
                    <a:cubicBezTo>
                      <a:pt x="16" y="3"/>
                      <a:pt x="18" y="14"/>
                      <a:pt x="11" y="14"/>
                    </a:cubicBezTo>
                    <a:cubicBezTo>
                      <a:pt x="9" y="21"/>
                      <a:pt x="9" y="28"/>
                      <a:pt x="7" y="33"/>
                    </a:cubicBezTo>
                    <a:cubicBezTo>
                      <a:pt x="0" y="42"/>
                      <a:pt x="9" y="59"/>
                      <a:pt x="14" y="63"/>
                    </a:cubicBezTo>
                    <a:lnTo>
                      <a:pt x="16" y="66"/>
                    </a:lnTo>
                    <a:cubicBezTo>
                      <a:pt x="25" y="68"/>
                      <a:pt x="32" y="66"/>
                      <a:pt x="42" y="61"/>
                    </a:cubicBezTo>
                    <a:cubicBezTo>
                      <a:pt x="51" y="59"/>
                      <a:pt x="51" y="70"/>
                      <a:pt x="63" y="70"/>
                    </a:cubicBezTo>
                    <a:cubicBezTo>
                      <a:pt x="72" y="70"/>
                      <a:pt x="74" y="73"/>
                      <a:pt x="74" y="73"/>
                    </a:cubicBezTo>
                    <a:cubicBezTo>
                      <a:pt x="74" y="73"/>
                      <a:pt x="67" y="77"/>
                      <a:pt x="60" y="75"/>
                    </a:cubicBezTo>
                    <a:cubicBezTo>
                      <a:pt x="53" y="75"/>
                      <a:pt x="46" y="68"/>
                      <a:pt x="42" y="70"/>
                    </a:cubicBezTo>
                    <a:cubicBezTo>
                      <a:pt x="39" y="75"/>
                      <a:pt x="25" y="77"/>
                      <a:pt x="18" y="77"/>
                    </a:cubicBezTo>
                    <a:cubicBezTo>
                      <a:pt x="18" y="77"/>
                      <a:pt x="16" y="77"/>
                      <a:pt x="11" y="80"/>
                    </a:cubicBezTo>
                    <a:cubicBezTo>
                      <a:pt x="11" y="82"/>
                      <a:pt x="11" y="87"/>
                      <a:pt x="14" y="89"/>
                    </a:cubicBezTo>
                    <a:cubicBezTo>
                      <a:pt x="16" y="89"/>
                      <a:pt x="16" y="91"/>
                      <a:pt x="16" y="91"/>
                    </a:cubicBezTo>
                    <a:cubicBezTo>
                      <a:pt x="28" y="89"/>
                      <a:pt x="25" y="94"/>
                      <a:pt x="28" y="94"/>
                    </a:cubicBezTo>
                    <a:lnTo>
                      <a:pt x="28" y="9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2" name="Freeform 69">
                <a:extLst>
                  <a:ext uri="{FF2B5EF4-FFF2-40B4-BE49-F238E27FC236}">
                    <a16:creationId xmlns:a16="http://schemas.microsoft.com/office/drawing/2014/main" id="{A7D41928-88B3-C2A0-B4E3-D65225DC2F81}"/>
                  </a:ext>
                </a:extLst>
              </p:cNvPr>
              <p:cNvSpPr>
                <a:spLocks/>
              </p:cNvSpPr>
              <p:nvPr/>
            </p:nvSpPr>
            <p:spPr bwMode="auto">
              <a:xfrm>
                <a:off x="3430" y="2197"/>
                <a:ext cx="37" cy="21"/>
              </a:xfrm>
              <a:custGeom>
                <a:avLst/>
                <a:gdLst>
                  <a:gd name="T0" fmla="*/ 33 w 61"/>
                  <a:gd name="T1" fmla="*/ 32 h 35"/>
                  <a:gd name="T2" fmla="*/ 33 w 61"/>
                  <a:gd name="T3" fmla="*/ 32 h 35"/>
                  <a:gd name="T4" fmla="*/ 49 w 61"/>
                  <a:gd name="T5" fmla="*/ 23 h 35"/>
                  <a:gd name="T6" fmla="*/ 56 w 61"/>
                  <a:gd name="T7" fmla="*/ 21 h 35"/>
                  <a:gd name="T8" fmla="*/ 56 w 61"/>
                  <a:gd name="T9" fmla="*/ 9 h 35"/>
                  <a:gd name="T10" fmla="*/ 61 w 61"/>
                  <a:gd name="T11" fmla="*/ 2 h 35"/>
                  <a:gd name="T12" fmla="*/ 54 w 61"/>
                  <a:gd name="T13" fmla="*/ 0 h 35"/>
                  <a:gd name="T14" fmla="*/ 23 w 61"/>
                  <a:gd name="T15" fmla="*/ 2 h 35"/>
                  <a:gd name="T16" fmla="*/ 12 w 61"/>
                  <a:gd name="T17" fmla="*/ 7 h 35"/>
                  <a:gd name="T18" fmla="*/ 0 w 61"/>
                  <a:gd name="T19" fmla="*/ 4 h 35"/>
                  <a:gd name="T20" fmla="*/ 19 w 61"/>
                  <a:gd name="T21" fmla="*/ 18 h 35"/>
                  <a:gd name="T22" fmla="*/ 28 w 61"/>
                  <a:gd name="T23" fmla="*/ 35 h 35"/>
                  <a:gd name="T24" fmla="*/ 30 w 61"/>
                  <a:gd name="T25" fmla="*/ 35 h 35"/>
                  <a:gd name="T26" fmla="*/ 33 w 61"/>
                  <a:gd name="T27"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 h="35">
                    <a:moveTo>
                      <a:pt x="33" y="32"/>
                    </a:moveTo>
                    <a:lnTo>
                      <a:pt x="33" y="32"/>
                    </a:lnTo>
                    <a:cubicBezTo>
                      <a:pt x="37" y="30"/>
                      <a:pt x="47" y="21"/>
                      <a:pt x="49" y="23"/>
                    </a:cubicBezTo>
                    <a:cubicBezTo>
                      <a:pt x="51" y="25"/>
                      <a:pt x="56" y="21"/>
                      <a:pt x="56" y="21"/>
                    </a:cubicBezTo>
                    <a:cubicBezTo>
                      <a:pt x="56" y="18"/>
                      <a:pt x="49" y="11"/>
                      <a:pt x="56" y="9"/>
                    </a:cubicBezTo>
                    <a:cubicBezTo>
                      <a:pt x="58" y="9"/>
                      <a:pt x="61" y="4"/>
                      <a:pt x="61" y="2"/>
                    </a:cubicBezTo>
                    <a:cubicBezTo>
                      <a:pt x="58" y="2"/>
                      <a:pt x="56" y="0"/>
                      <a:pt x="54" y="0"/>
                    </a:cubicBezTo>
                    <a:cubicBezTo>
                      <a:pt x="51" y="0"/>
                      <a:pt x="23" y="2"/>
                      <a:pt x="23" y="2"/>
                    </a:cubicBezTo>
                    <a:cubicBezTo>
                      <a:pt x="23" y="2"/>
                      <a:pt x="16" y="9"/>
                      <a:pt x="12" y="7"/>
                    </a:cubicBezTo>
                    <a:cubicBezTo>
                      <a:pt x="9" y="7"/>
                      <a:pt x="12" y="2"/>
                      <a:pt x="0" y="4"/>
                    </a:cubicBezTo>
                    <a:cubicBezTo>
                      <a:pt x="7" y="11"/>
                      <a:pt x="7" y="14"/>
                      <a:pt x="19" y="18"/>
                    </a:cubicBezTo>
                    <a:cubicBezTo>
                      <a:pt x="30" y="21"/>
                      <a:pt x="16" y="28"/>
                      <a:pt x="28" y="35"/>
                    </a:cubicBezTo>
                    <a:lnTo>
                      <a:pt x="30" y="35"/>
                    </a:lnTo>
                    <a:lnTo>
                      <a:pt x="33" y="3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3" name="Freeform 70">
                <a:extLst>
                  <a:ext uri="{FF2B5EF4-FFF2-40B4-BE49-F238E27FC236}">
                    <a16:creationId xmlns:a16="http://schemas.microsoft.com/office/drawing/2014/main" id="{8B8FC7C5-C190-A4BE-FBC4-CB288B5AA2C3}"/>
                  </a:ext>
                </a:extLst>
              </p:cNvPr>
              <p:cNvSpPr>
                <a:spLocks/>
              </p:cNvSpPr>
              <p:nvPr/>
            </p:nvSpPr>
            <p:spPr bwMode="auto">
              <a:xfrm>
                <a:off x="3430" y="2197"/>
                <a:ext cx="37" cy="21"/>
              </a:xfrm>
              <a:custGeom>
                <a:avLst/>
                <a:gdLst>
                  <a:gd name="T0" fmla="*/ 33 w 61"/>
                  <a:gd name="T1" fmla="*/ 32 h 35"/>
                  <a:gd name="T2" fmla="*/ 33 w 61"/>
                  <a:gd name="T3" fmla="*/ 32 h 35"/>
                  <a:gd name="T4" fmla="*/ 49 w 61"/>
                  <a:gd name="T5" fmla="*/ 23 h 35"/>
                  <a:gd name="T6" fmla="*/ 56 w 61"/>
                  <a:gd name="T7" fmla="*/ 21 h 35"/>
                  <a:gd name="T8" fmla="*/ 56 w 61"/>
                  <a:gd name="T9" fmla="*/ 9 h 35"/>
                  <a:gd name="T10" fmla="*/ 61 w 61"/>
                  <a:gd name="T11" fmla="*/ 2 h 35"/>
                  <a:gd name="T12" fmla="*/ 54 w 61"/>
                  <a:gd name="T13" fmla="*/ 0 h 35"/>
                  <a:gd name="T14" fmla="*/ 23 w 61"/>
                  <a:gd name="T15" fmla="*/ 2 h 35"/>
                  <a:gd name="T16" fmla="*/ 12 w 61"/>
                  <a:gd name="T17" fmla="*/ 7 h 35"/>
                  <a:gd name="T18" fmla="*/ 0 w 61"/>
                  <a:gd name="T19" fmla="*/ 4 h 35"/>
                  <a:gd name="T20" fmla="*/ 19 w 61"/>
                  <a:gd name="T21" fmla="*/ 18 h 35"/>
                  <a:gd name="T22" fmla="*/ 28 w 61"/>
                  <a:gd name="T23" fmla="*/ 35 h 35"/>
                  <a:gd name="T24" fmla="*/ 30 w 61"/>
                  <a:gd name="T25" fmla="*/ 35 h 35"/>
                  <a:gd name="T26" fmla="*/ 33 w 61"/>
                  <a:gd name="T27" fmla="*/ 32 h 35"/>
                  <a:gd name="T28" fmla="*/ 33 w 61"/>
                  <a:gd name="T29"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35">
                    <a:moveTo>
                      <a:pt x="33" y="32"/>
                    </a:moveTo>
                    <a:lnTo>
                      <a:pt x="33" y="32"/>
                    </a:lnTo>
                    <a:cubicBezTo>
                      <a:pt x="37" y="30"/>
                      <a:pt x="47" y="21"/>
                      <a:pt x="49" y="23"/>
                    </a:cubicBezTo>
                    <a:cubicBezTo>
                      <a:pt x="51" y="25"/>
                      <a:pt x="56" y="21"/>
                      <a:pt x="56" y="21"/>
                    </a:cubicBezTo>
                    <a:cubicBezTo>
                      <a:pt x="56" y="18"/>
                      <a:pt x="49" y="11"/>
                      <a:pt x="56" y="9"/>
                    </a:cubicBezTo>
                    <a:cubicBezTo>
                      <a:pt x="58" y="9"/>
                      <a:pt x="61" y="4"/>
                      <a:pt x="61" y="2"/>
                    </a:cubicBezTo>
                    <a:cubicBezTo>
                      <a:pt x="58" y="2"/>
                      <a:pt x="56" y="0"/>
                      <a:pt x="54" y="0"/>
                    </a:cubicBezTo>
                    <a:cubicBezTo>
                      <a:pt x="51" y="0"/>
                      <a:pt x="23" y="2"/>
                      <a:pt x="23" y="2"/>
                    </a:cubicBezTo>
                    <a:cubicBezTo>
                      <a:pt x="23" y="2"/>
                      <a:pt x="16" y="9"/>
                      <a:pt x="12" y="7"/>
                    </a:cubicBezTo>
                    <a:cubicBezTo>
                      <a:pt x="9" y="7"/>
                      <a:pt x="12" y="2"/>
                      <a:pt x="0" y="4"/>
                    </a:cubicBezTo>
                    <a:cubicBezTo>
                      <a:pt x="7" y="11"/>
                      <a:pt x="7" y="14"/>
                      <a:pt x="19" y="18"/>
                    </a:cubicBezTo>
                    <a:cubicBezTo>
                      <a:pt x="30" y="21"/>
                      <a:pt x="16" y="28"/>
                      <a:pt x="28" y="35"/>
                    </a:cubicBezTo>
                    <a:lnTo>
                      <a:pt x="30" y="35"/>
                    </a:lnTo>
                    <a:lnTo>
                      <a:pt x="33" y="32"/>
                    </a:lnTo>
                    <a:lnTo>
                      <a:pt x="33" y="3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4" name="Freeform 71">
                <a:extLst>
                  <a:ext uri="{FF2B5EF4-FFF2-40B4-BE49-F238E27FC236}">
                    <a16:creationId xmlns:a16="http://schemas.microsoft.com/office/drawing/2014/main" id="{845BD48B-D068-54C4-76D7-774702BEB35F}"/>
                  </a:ext>
                </a:extLst>
              </p:cNvPr>
              <p:cNvSpPr>
                <a:spLocks/>
              </p:cNvSpPr>
              <p:nvPr/>
            </p:nvSpPr>
            <p:spPr bwMode="auto">
              <a:xfrm>
                <a:off x="3430" y="2197"/>
                <a:ext cx="37" cy="21"/>
              </a:xfrm>
              <a:custGeom>
                <a:avLst/>
                <a:gdLst>
                  <a:gd name="T0" fmla="*/ 33 w 61"/>
                  <a:gd name="T1" fmla="*/ 32 h 35"/>
                  <a:gd name="T2" fmla="*/ 33 w 61"/>
                  <a:gd name="T3" fmla="*/ 32 h 35"/>
                  <a:gd name="T4" fmla="*/ 49 w 61"/>
                  <a:gd name="T5" fmla="*/ 23 h 35"/>
                  <a:gd name="T6" fmla="*/ 56 w 61"/>
                  <a:gd name="T7" fmla="*/ 21 h 35"/>
                  <a:gd name="T8" fmla="*/ 56 w 61"/>
                  <a:gd name="T9" fmla="*/ 9 h 35"/>
                  <a:gd name="T10" fmla="*/ 61 w 61"/>
                  <a:gd name="T11" fmla="*/ 2 h 35"/>
                  <a:gd name="T12" fmla="*/ 54 w 61"/>
                  <a:gd name="T13" fmla="*/ 0 h 35"/>
                  <a:gd name="T14" fmla="*/ 23 w 61"/>
                  <a:gd name="T15" fmla="*/ 2 h 35"/>
                  <a:gd name="T16" fmla="*/ 12 w 61"/>
                  <a:gd name="T17" fmla="*/ 7 h 35"/>
                  <a:gd name="T18" fmla="*/ 0 w 61"/>
                  <a:gd name="T19" fmla="*/ 4 h 35"/>
                  <a:gd name="T20" fmla="*/ 19 w 61"/>
                  <a:gd name="T21" fmla="*/ 18 h 35"/>
                  <a:gd name="T22" fmla="*/ 28 w 61"/>
                  <a:gd name="T23" fmla="*/ 35 h 35"/>
                  <a:gd name="T24" fmla="*/ 30 w 61"/>
                  <a:gd name="T25" fmla="*/ 35 h 35"/>
                  <a:gd name="T26" fmla="*/ 33 w 61"/>
                  <a:gd name="T27"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 h="35">
                    <a:moveTo>
                      <a:pt x="33" y="32"/>
                    </a:moveTo>
                    <a:lnTo>
                      <a:pt x="33" y="32"/>
                    </a:lnTo>
                    <a:cubicBezTo>
                      <a:pt x="37" y="30"/>
                      <a:pt x="47" y="21"/>
                      <a:pt x="49" y="23"/>
                    </a:cubicBezTo>
                    <a:cubicBezTo>
                      <a:pt x="51" y="25"/>
                      <a:pt x="56" y="21"/>
                      <a:pt x="56" y="21"/>
                    </a:cubicBezTo>
                    <a:cubicBezTo>
                      <a:pt x="56" y="18"/>
                      <a:pt x="49" y="11"/>
                      <a:pt x="56" y="9"/>
                    </a:cubicBezTo>
                    <a:cubicBezTo>
                      <a:pt x="58" y="9"/>
                      <a:pt x="61" y="4"/>
                      <a:pt x="61" y="2"/>
                    </a:cubicBezTo>
                    <a:cubicBezTo>
                      <a:pt x="58" y="2"/>
                      <a:pt x="56" y="0"/>
                      <a:pt x="54" y="0"/>
                    </a:cubicBezTo>
                    <a:cubicBezTo>
                      <a:pt x="51" y="0"/>
                      <a:pt x="23" y="2"/>
                      <a:pt x="23" y="2"/>
                    </a:cubicBezTo>
                    <a:cubicBezTo>
                      <a:pt x="23" y="2"/>
                      <a:pt x="16" y="9"/>
                      <a:pt x="12" y="7"/>
                    </a:cubicBezTo>
                    <a:cubicBezTo>
                      <a:pt x="9" y="7"/>
                      <a:pt x="12" y="2"/>
                      <a:pt x="0" y="4"/>
                    </a:cubicBezTo>
                    <a:cubicBezTo>
                      <a:pt x="7" y="11"/>
                      <a:pt x="7" y="14"/>
                      <a:pt x="19" y="18"/>
                    </a:cubicBezTo>
                    <a:cubicBezTo>
                      <a:pt x="30" y="21"/>
                      <a:pt x="16" y="28"/>
                      <a:pt x="28" y="35"/>
                    </a:cubicBezTo>
                    <a:lnTo>
                      <a:pt x="30" y="35"/>
                    </a:lnTo>
                    <a:lnTo>
                      <a:pt x="33" y="3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5" name="Freeform 72">
                <a:extLst>
                  <a:ext uri="{FF2B5EF4-FFF2-40B4-BE49-F238E27FC236}">
                    <a16:creationId xmlns:a16="http://schemas.microsoft.com/office/drawing/2014/main" id="{F8CDB604-F871-221E-D0CA-BBBC21912559}"/>
                  </a:ext>
                </a:extLst>
              </p:cNvPr>
              <p:cNvSpPr>
                <a:spLocks/>
              </p:cNvSpPr>
              <p:nvPr/>
            </p:nvSpPr>
            <p:spPr bwMode="auto">
              <a:xfrm>
                <a:off x="3430" y="2197"/>
                <a:ext cx="37" cy="21"/>
              </a:xfrm>
              <a:custGeom>
                <a:avLst/>
                <a:gdLst>
                  <a:gd name="T0" fmla="*/ 33 w 61"/>
                  <a:gd name="T1" fmla="*/ 32 h 35"/>
                  <a:gd name="T2" fmla="*/ 33 w 61"/>
                  <a:gd name="T3" fmla="*/ 32 h 35"/>
                  <a:gd name="T4" fmla="*/ 49 w 61"/>
                  <a:gd name="T5" fmla="*/ 23 h 35"/>
                  <a:gd name="T6" fmla="*/ 56 w 61"/>
                  <a:gd name="T7" fmla="*/ 21 h 35"/>
                  <a:gd name="T8" fmla="*/ 56 w 61"/>
                  <a:gd name="T9" fmla="*/ 9 h 35"/>
                  <a:gd name="T10" fmla="*/ 61 w 61"/>
                  <a:gd name="T11" fmla="*/ 2 h 35"/>
                  <a:gd name="T12" fmla="*/ 54 w 61"/>
                  <a:gd name="T13" fmla="*/ 0 h 35"/>
                  <a:gd name="T14" fmla="*/ 23 w 61"/>
                  <a:gd name="T15" fmla="*/ 2 h 35"/>
                  <a:gd name="T16" fmla="*/ 12 w 61"/>
                  <a:gd name="T17" fmla="*/ 7 h 35"/>
                  <a:gd name="T18" fmla="*/ 0 w 61"/>
                  <a:gd name="T19" fmla="*/ 4 h 35"/>
                  <a:gd name="T20" fmla="*/ 19 w 61"/>
                  <a:gd name="T21" fmla="*/ 18 h 35"/>
                  <a:gd name="T22" fmla="*/ 28 w 61"/>
                  <a:gd name="T23" fmla="*/ 35 h 35"/>
                  <a:gd name="T24" fmla="*/ 30 w 61"/>
                  <a:gd name="T25" fmla="*/ 35 h 35"/>
                  <a:gd name="T26" fmla="*/ 33 w 61"/>
                  <a:gd name="T27" fmla="*/ 32 h 35"/>
                  <a:gd name="T28" fmla="*/ 33 w 61"/>
                  <a:gd name="T29"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35">
                    <a:moveTo>
                      <a:pt x="33" y="32"/>
                    </a:moveTo>
                    <a:lnTo>
                      <a:pt x="33" y="32"/>
                    </a:lnTo>
                    <a:cubicBezTo>
                      <a:pt x="37" y="30"/>
                      <a:pt x="47" y="21"/>
                      <a:pt x="49" y="23"/>
                    </a:cubicBezTo>
                    <a:cubicBezTo>
                      <a:pt x="51" y="25"/>
                      <a:pt x="56" y="21"/>
                      <a:pt x="56" y="21"/>
                    </a:cubicBezTo>
                    <a:cubicBezTo>
                      <a:pt x="56" y="18"/>
                      <a:pt x="49" y="11"/>
                      <a:pt x="56" y="9"/>
                    </a:cubicBezTo>
                    <a:cubicBezTo>
                      <a:pt x="58" y="9"/>
                      <a:pt x="61" y="4"/>
                      <a:pt x="61" y="2"/>
                    </a:cubicBezTo>
                    <a:cubicBezTo>
                      <a:pt x="58" y="2"/>
                      <a:pt x="56" y="0"/>
                      <a:pt x="54" y="0"/>
                    </a:cubicBezTo>
                    <a:cubicBezTo>
                      <a:pt x="51" y="0"/>
                      <a:pt x="23" y="2"/>
                      <a:pt x="23" y="2"/>
                    </a:cubicBezTo>
                    <a:cubicBezTo>
                      <a:pt x="23" y="2"/>
                      <a:pt x="16" y="9"/>
                      <a:pt x="12" y="7"/>
                    </a:cubicBezTo>
                    <a:cubicBezTo>
                      <a:pt x="9" y="7"/>
                      <a:pt x="12" y="2"/>
                      <a:pt x="0" y="4"/>
                    </a:cubicBezTo>
                    <a:cubicBezTo>
                      <a:pt x="7" y="11"/>
                      <a:pt x="7" y="14"/>
                      <a:pt x="19" y="18"/>
                    </a:cubicBezTo>
                    <a:cubicBezTo>
                      <a:pt x="30" y="21"/>
                      <a:pt x="16" y="28"/>
                      <a:pt x="28" y="35"/>
                    </a:cubicBezTo>
                    <a:lnTo>
                      <a:pt x="30" y="35"/>
                    </a:lnTo>
                    <a:lnTo>
                      <a:pt x="33" y="32"/>
                    </a:lnTo>
                    <a:lnTo>
                      <a:pt x="33" y="3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6" name="Freeform 73">
                <a:extLst>
                  <a:ext uri="{FF2B5EF4-FFF2-40B4-BE49-F238E27FC236}">
                    <a16:creationId xmlns:a16="http://schemas.microsoft.com/office/drawing/2014/main" id="{15620277-244E-6DF0-3FFA-6CA0ABFA332F}"/>
                  </a:ext>
                </a:extLst>
              </p:cNvPr>
              <p:cNvSpPr>
                <a:spLocks/>
              </p:cNvSpPr>
              <p:nvPr/>
            </p:nvSpPr>
            <p:spPr bwMode="auto">
              <a:xfrm>
                <a:off x="3825" y="2216"/>
                <a:ext cx="157" cy="112"/>
              </a:xfrm>
              <a:custGeom>
                <a:avLst/>
                <a:gdLst>
                  <a:gd name="T0" fmla="*/ 242 w 261"/>
                  <a:gd name="T1" fmla="*/ 105 h 185"/>
                  <a:gd name="T2" fmla="*/ 242 w 261"/>
                  <a:gd name="T3" fmla="*/ 105 h 185"/>
                  <a:gd name="T4" fmla="*/ 233 w 261"/>
                  <a:gd name="T5" fmla="*/ 91 h 185"/>
                  <a:gd name="T6" fmla="*/ 221 w 261"/>
                  <a:gd name="T7" fmla="*/ 80 h 185"/>
                  <a:gd name="T8" fmla="*/ 212 w 261"/>
                  <a:gd name="T9" fmla="*/ 66 h 185"/>
                  <a:gd name="T10" fmla="*/ 193 w 261"/>
                  <a:gd name="T11" fmla="*/ 59 h 185"/>
                  <a:gd name="T12" fmla="*/ 191 w 261"/>
                  <a:gd name="T13" fmla="*/ 52 h 185"/>
                  <a:gd name="T14" fmla="*/ 182 w 261"/>
                  <a:gd name="T15" fmla="*/ 49 h 185"/>
                  <a:gd name="T16" fmla="*/ 184 w 261"/>
                  <a:gd name="T17" fmla="*/ 42 h 185"/>
                  <a:gd name="T18" fmla="*/ 184 w 261"/>
                  <a:gd name="T19" fmla="*/ 24 h 185"/>
                  <a:gd name="T20" fmla="*/ 168 w 261"/>
                  <a:gd name="T21" fmla="*/ 3 h 185"/>
                  <a:gd name="T22" fmla="*/ 165 w 261"/>
                  <a:gd name="T23" fmla="*/ 3 h 185"/>
                  <a:gd name="T24" fmla="*/ 147 w 261"/>
                  <a:gd name="T25" fmla="*/ 10 h 185"/>
                  <a:gd name="T26" fmla="*/ 142 w 261"/>
                  <a:gd name="T27" fmla="*/ 19 h 185"/>
                  <a:gd name="T28" fmla="*/ 121 w 261"/>
                  <a:gd name="T29" fmla="*/ 40 h 185"/>
                  <a:gd name="T30" fmla="*/ 91 w 261"/>
                  <a:gd name="T31" fmla="*/ 47 h 185"/>
                  <a:gd name="T32" fmla="*/ 91 w 261"/>
                  <a:gd name="T33" fmla="*/ 59 h 185"/>
                  <a:gd name="T34" fmla="*/ 72 w 261"/>
                  <a:gd name="T35" fmla="*/ 68 h 185"/>
                  <a:gd name="T36" fmla="*/ 49 w 261"/>
                  <a:gd name="T37" fmla="*/ 75 h 185"/>
                  <a:gd name="T38" fmla="*/ 35 w 261"/>
                  <a:gd name="T39" fmla="*/ 75 h 185"/>
                  <a:gd name="T40" fmla="*/ 23 w 261"/>
                  <a:gd name="T41" fmla="*/ 80 h 185"/>
                  <a:gd name="T42" fmla="*/ 21 w 261"/>
                  <a:gd name="T43" fmla="*/ 77 h 185"/>
                  <a:gd name="T44" fmla="*/ 10 w 261"/>
                  <a:gd name="T45" fmla="*/ 91 h 185"/>
                  <a:gd name="T46" fmla="*/ 0 w 261"/>
                  <a:gd name="T47" fmla="*/ 112 h 185"/>
                  <a:gd name="T48" fmla="*/ 3 w 261"/>
                  <a:gd name="T49" fmla="*/ 131 h 185"/>
                  <a:gd name="T50" fmla="*/ 10 w 261"/>
                  <a:gd name="T51" fmla="*/ 147 h 185"/>
                  <a:gd name="T52" fmla="*/ 12 w 261"/>
                  <a:gd name="T53" fmla="*/ 161 h 185"/>
                  <a:gd name="T54" fmla="*/ 16 w 261"/>
                  <a:gd name="T55" fmla="*/ 168 h 185"/>
                  <a:gd name="T56" fmla="*/ 30 w 261"/>
                  <a:gd name="T57" fmla="*/ 180 h 185"/>
                  <a:gd name="T58" fmla="*/ 35 w 261"/>
                  <a:gd name="T59" fmla="*/ 185 h 185"/>
                  <a:gd name="T60" fmla="*/ 35 w 261"/>
                  <a:gd name="T61" fmla="*/ 182 h 185"/>
                  <a:gd name="T62" fmla="*/ 40 w 261"/>
                  <a:gd name="T63" fmla="*/ 166 h 185"/>
                  <a:gd name="T64" fmla="*/ 51 w 261"/>
                  <a:gd name="T65" fmla="*/ 164 h 185"/>
                  <a:gd name="T66" fmla="*/ 61 w 261"/>
                  <a:gd name="T67" fmla="*/ 161 h 185"/>
                  <a:gd name="T68" fmla="*/ 79 w 261"/>
                  <a:gd name="T69" fmla="*/ 164 h 185"/>
                  <a:gd name="T70" fmla="*/ 79 w 261"/>
                  <a:gd name="T71" fmla="*/ 150 h 185"/>
                  <a:gd name="T72" fmla="*/ 100 w 261"/>
                  <a:gd name="T73" fmla="*/ 133 h 185"/>
                  <a:gd name="T74" fmla="*/ 119 w 261"/>
                  <a:gd name="T75" fmla="*/ 145 h 185"/>
                  <a:gd name="T76" fmla="*/ 158 w 261"/>
                  <a:gd name="T77" fmla="*/ 152 h 185"/>
                  <a:gd name="T78" fmla="*/ 165 w 261"/>
                  <a:gd name="T79" fmla="*/ 138 h 185"/>
                  <a:gd name="T80" fmla="*/ 182 w 261"/>
                  <a:gd name="T81" fmla="*/ 138 h 185"/>
                  <a:gd name="T82" fmla="*/ 205 w 261"/>
                  <a:gd name="T83" fmla="*/ 131 h 185"/>
                  <a:gd name="T84" fmla="*/ 221 w 261"/>
                  <a:gd name="T85" fmla="*/ 129 h 185"/>
                  <a:gd name="T86" fmla="*/ 244 w 261"/>
                  <a:gd name="T87" fmla="*/ 131 h 185"/>
                  <a:gd name="T88" fmla="*/ 261 w 261"/>
                  <a:gd name="T89" fmla="*/ 129 h 185"/>
                  <a:gd name="T90" fmla="*/ 256 w 261"/>
                  <a:gd name="T91" fmla="*/ 115 h 185"/>
                  <a:gd name="T92" fmla="*/ 242 w 261"/>
                  <a:gd name="T93" fmla="*/ 10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1" h="185">
                    <a:moveTo>
                      <a:pt x="242" y="105"/>
                    </a:moveTo>
                    <a:lnTo>
                      <a:pt x="242" y="105"/>
                    </a:lnTo>
                    <a:cubicBezTo>
                      <a:pt x="242" y="101"/>
                      <a:pt x="242" y="96"/>
                      <a:pt x="233" y="91"/>
                    </a:cubicBezTo>
                    <a:cubicBezTo>
                      <a:pt x="226" y="84"/>
                      <a:pt x="221" y="82"/>
                      <a:pt x="221" y="80"/>
                    </a:cubicBezTo>
                    <a:cubicBezTo>
                      <a:pt x="221" y="75"/>
                      <a:pt x="216" y="73"/>
                      <a:pt x="212" y="66"/>
                    </a:cubicBezTo>
                    <a:cubicBezTo>
                      <a:pt x="205" y="59"/>
                      <a:pt x="193" y="59"/>
                      <a:pt x="193" y="59"/>
                    </a:cubicBezTo>
                    <a:lnTo>
                      <a:pt x="191" y="52"/>
                    </a:lnTo>
                    <a:lnTo>
                      <a:pt x="182" y="49"/>
                    </a:lnTo>
                    <a:cubicBezTo>
                      <a:pt x="182" y="49"/>
                      <a:pt x="177" y="47"/>
                      <a:pt x="184" y="42"/>
                    </a:cubicBezTo>
                    <a:cubicBezTo>
                      <a:pt x="193" y="38"/>
                      <a:pt x="184" y="28"/>
                      <a:pt x="184" y="24"/>
                    </a:cubicBezTo>
                    <a:cubicBezTo>
                      <a:pt x="182" y="19"/>
                      <a:pt x="172" y="7"/>
                      <a:pt x="168" y="3"/>
                    </a:cubicBezTo>
                    <a:lnTo>
                      <a:pt x="165" y="3"/>
                    </a:lnTo>
                    <a:cubicBezTo>
                      <a:pt x="161" y="0"/>
                      <a:pt x="151" y="5"/>
                      <a:pt x="147" y="10"/>
                    </a:cubicBezTo>
                    <a:cubicBezTo>
                      <a:pt x="142" y="14"/>
                      <a:pt x="147" y="17"/>
                      <a:pt x="142" y="19"/>
                    </a:cubicBezTo>
                    <a:cubicBezTo>
                      <a:pt x="140" y="24"/>
                      <a:pt x="128" y="33"/>
                      <a:pt x="121" y="40"/>
                    </a:cubicBezTo>
                    <a:cubicBezTo>
                      <a:pt x="114" y="49"/>
                      <a:pt x="98" y="45"/>
                      <a:pt x="91" y="47"/>
                    </a:cubicBezTo>
                    <a:cubicBezTo>
                      <a:pt x="86" y="49"/>
                      <a:pt x="96" y="56"/>
                      <a:pt x="91" y="59"/>
                    </a:cubicBezTo>
                    <a:cubicBezTo>
                      <a:pt x="86" y="61"/>
                      <a:pt x="75" y="66"/>
                      <a:pt x="72" y="68"/>
                    </a:cubicBezTo>
                    <a:cubicBezTo>
                      <a:pt x="68" y="70"/>
                      <a:pt x="54" y="70"/>
                      <a:pt x="49" y="75"/>
                    </a:cubicBezTo>
                    <a:cubicBezTo>
                      <a:pt x="44" y="82"/>
                      <a:pt x="40" y="70"/>
                      <a:pt x="35" y="75"/>
                    </a:cubicBezTo>
                    <a:cubicBezTo>
                      <a:pt x="30" y="82"/>
                      <a:pt x="26" y="82"/>
                      <a:pt x="23" y="80"/>
                    </a:cubicBezTo>
                    <a:cubicBezTo>
                      <a:pt x="23" y="80"/>
                      <a:pt x="21" y="80"/>
                      <a:pt x="21" y="77"/>
                    </a:cubicBezTo>
                    <a:cubicBezTo>
                      <a:pt x="16" y="82"/>
                      <a:pt x="12" y="87"/>
                      <a:pt x="10" y="91"/>
                    </a:cubicBezTo>
                    <a:cubicBezTo>
                      <a:pt x="7" y="101"/>
                      <a:pt x="0" y="108"/>
                      <a:pt x="0" y="112"/>
                    </a:cubicBezTo>
                    <a:cubicBezTo>
                      <a:pt x="0" y="117"/>
                      <a:pt x="3" y="124"/>
                      <a:pt x="3" y="131"/>
                    </a:cubicBezTo>
                    <a:cubicBezTo>
                      <a:pt x="3" y="138"/>
                      <a:pt x="5" y="143"/>
                      <a:pt x="10" y="147"/>
                    </a:cubicBezTo>
                    <a:cubicBezTo>
                      <a:pt x="14" y="152"/>
                      <a:pt x="12" y="161"/>
                      <a:pt x="12" y="161"/>
                    </a:cubicBezTo>
                    <a:cubicBezTo>
                      <a:pt x="12" y="161"/>
                      <a:pt x="14" y="164"/>
                      <a:pt x="16" y="168"/>
                    </a:cubicBezTo>
                    <a:cubicBezTo>
                      <a:pt x="21" y="171"/>
                      <a:pt x="30" y="178"/>
                      <a:pt x="30" y="180"/>
                    </a:cubicBezTo>
                    <a:cubicBezTo>
                      <a:pt x="30" y="182"/>
                      <a:pt x="33" y="185"/>
                      <a:pt x="35" y="185"/>
                    </a:cubicBezTo>
                    <a:lnTo>
                      <a:pt x="35" y="182"/>
                    </a:lnTo>
                    <a:cubicBezTo>
                      <a:pt x="40" y="175"/>
                      <a:pt x="40" y="166"/>
                      <a:pt x="40" y="166"/>
                    </a:cubicBezTo>
                    <a:lnTo>
                      <a:pt x="51" y="164"/>
                    </a:lnTo>
                    <a:lnTo>
                      <a:pt x="61" y="161"/>
                    </a:lnTo>
                    <a:lnTo>
                      <a:pt x="79" y="164"/>
                    </a:lnTo>
                    <a:lnTo>
                      <a:pt x="79" y="150"/>
                    </a:lnTo>
                    <a:cubicBezTo>
                      <a:pt x="79" y="150"/>
                      <a:pt x="91" y="133"/>
                      <a:pt x="100" y="133"/>
                    </a:cubicBezTo>
                    <a:cubicBezTo>
                      <a:pt x="110" y="133"/>
                      <a:pt x="119" y="145"/>
                      <a:pt x="119" y="145"/>
                    </a:cubicBezTo>
                    <a:lnTo>
                      <a:pt x="158" y="152"/>
                    </a:lnTo>
                    <a:cubicBezTo>
                      <a:pt x="158" y="152"/>
                      <a:pt x="161" y="140"/>
                      <a:pt x="165" y="138"/>
                    </a:cubicBezTo>
                    <a:cubicBezTo>
                      <a:pt x="170" y="136"/>
                      <a:pt x="177" y="140"/>
                      <a:pt x="182" y="138"/>
                    </a:cubicBezTo>
                    <a:cubicBezTo>
                      <a:pt x="189" y="136"/>
                      <a:pt x="196" y="131"/>
                      <a:pt x="205" y="131"/>
                    </a:cubicBezTo>
                    <a:cubicBezTo>
                      <a:pt x="214" y="131"/>
                      <a:pt x="216" y="136"/>
                      <a:pt x="221" y="129"/>
                    </a:cubicBezTo>
                    <a:cubicBezTo>
                      <a:pt x="226" y="122"/>
                      <a:pt x="244" y="131"/>
                      <a:pt x="244" y="131"/>
                    </a:cubicBezTo>
                    <a:lnTo>
                      <a:pt x="261" y="129"/>
                    </a:lnTo>
                    <a:lnTo>
                      <a:pt x="256" y="115"/>
                    </a:lnTo>
                    <a:cubicBezTo>
                      <a:pt x="256" y="115"/>
                      <a:pt x="242" y="110"/>
                      <a:pt x="242" y="10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7" name="Freeform 74">
                <a:extLst>
                  <a:ext uri="{FF2B5EF4-FFF2-40B4-BE49-F238E27FC236}">
                    <a16:creationId xmlns:a16="http://schemas.microsoft.com/office/drawing/2014/main" id="{0160CA8F-60A3-A2FB-2A31-922F91C72F0F}"/>
                  </a:ext>
                </a:extLst>
              </p:cNvPr>
              <p:cNvSpPr>
                <a:spLocks/>
              </p:cNvSpPr>
              <p:nvPr/>
            </p:nvSpPr>
            <p:spPr bwMode="auto">
              <a:xfrm>
                <a:off x="3825" y="2216"/>
                <a:ext cx="157" cy="112"/>
              </a:xfrm>
              <a:custGeom>
                <a:avLst/>
                <a:gdLst>
                  <a:gd name="T0" fmla="*/ 242 w 261"/>
                  <a:gd name="T1" fmla="*/ 105 h 185"/>
                  <a:gd name="T2" fmla="*/ 242 w 261"/>
                  <a:gd name="T3" fmla="*/ 105 h 185"/>
                  <a:gd name="T4" fmla="*/ 233 w 261"/>
                  <a:gd name="T5" fmla="*/ 91 h 185"/>
                  <a:gd name="T6" fmla="*/ 221 w 261"/>
                  <a:gd name="T7" fmla="*/ 80 h 185"/>
                  <a:gd name="T8" fmla="*/ 212 w 261"/>
                  <a:gd name="T9" fmla="*/ 66 h 185"/>
                  <a:gd name="T10" fmla="*/ 193 w 261"/>
                  <a:gd name="T11" fmla="*/ 59 h 185"/>
                  <a:gd name="T12" fmla="*/ 191 w 261"/>
                  <a:gd name="T13" fmla="*/ 52 h 185"/>
                  <a:gd name="T14" fmla="*/ 182 w 261"/>
                  <a:gd name="T15" fmla="*/ 49 h 185"/>
                  <a:gd name="T16" fmla="*/ 184 w 261"/>
                  <a:gd name="T17" fmla="*/ 42 h 185"/>
                  <a:gd name="T18" fmla="*/ 184 w 261"/>
                  <a:gd name="T19" fmla="*/ 24 h 185"/>
                  <a:gd name="T20" fmla="*/ 168 w 261"/>
                  <a:gd name="T21" fmla="*/ 3 h 185"/>
                  <a:gd name="T22" fmla="*/ 165 w 261"/>
                  <a:gd name="T23" fmla="*/ 3 h 185"/>
                  <a:gd name="T24" fmla="*/ 147 w 261"/>
                  <a:gd name="T25" fmla="*/ 10 h 185"/>
                  <a:gd name="T26" fmla="*/ 142 w 261"/>
                  <a:gd name="T27" fmla="*/ 19 h 185"/>
                  <a:gd name="T28" fmla="*/ 121 w 261"/>
                  <a:gd name="T29" fmla="*/ 40 h 185"/>
                  <a:gd name="T30" fmla="*/ 91 w 261"/>
                  <a:gd name="T31" fmla="*/ 47 h 185"/>
                  <a:gd name="T32" fmla="*/ 91 w 261"/>
                  <a:gd name="T33" fmla="*/ 59 h 185"/>
                  <a:gd name="T34" fmla="*/ 72 w 261"/>
                  <a:gd name="T35" fmla="*/ 68 h 185"/>
                  <a:gd name="T36" fmla="*/ 49 w 261"/>
                  <a:gd name="T37" fmla="*/ 75 h 185"/>
                  <a:gd name="T38" fmla="*/ 35 w 261"/>
                  <a:gd name="T39" fmla="*/ 75 h 185"/>
                  <a:gd name="T40" fmla="*/ 23 w 261"/>
                  <a:gd name="T41" fmla="*/ 80 h 185"/>
                  <a:gd name="T42" fmla="*/ 21 w 261"/>
                  <a:gd name="T43" fmla="*/ 77 h 185"/>
                  <a:gd name="T44" fmla="*/ 10 w 261"/>
                  <a:gd name="T45" fmla="*/ 91 h 185"/>
                  <a:gd name="T46" fmla="*/ 0 w 261"/>
                  <a:gd name="T47" fmla="*/ 112 h 185"/>
                  <a:gd name="T48" fmla="*/ 3 w 261"/>
                  <a:gd name="T49" fmla="*/ 131 h 185"/>
                  <a:gd name="T50" fmla="*/ 10 w 261"/>
                  <a:gd name="T51" fmla="*/ 147 h 185"/>
                  <a:gd name="T52" fmla="*/ 12 w 261"/>
                  <a:gd name="T53" fmla="*/ 161 h 185"/>
                  <a:gd name="T54" fmla="*/ 16 w 261"/>
                  <a:gd name="T55" fmla="*/ 168 h 185"/>
                  <a:gd name="T56" fmla="*/ 30 w 261"/>
                  <a:gd name="T57" fmla="*/ 180 h 185"/>
                  <a:gd name="T58" fmla="*/ 35 w 261"/>
                  <a:gd name="T59" fmla="*/ 185 h 185"/>
                  <a:gd name="T60" fmla="*/ 35 w 261"/>
                  <a:gd name="T61" fmla="*/ 182 h 185"/>
                  <a:gd name="T62" fmla="*/ 40 w 261"/>
                  <a:gd name="T63" fmla="*/ 166 h 185"/>
                  <a:gd name="T64" fmla="*/ 51 w 261"/>
                  <a:gd name="T65" fmla="*/ 164 h 185"/>
                  <a:gd name="T66" fmla="*/ 61 w 261"/>
                  <a:gd name="T67" fmla="*/ 161 h 185"/>
                  <a:gd name="T68" fmla="*/ 79 w 261"/>
                  <a:gd name="T69" fmla="*/ 164 h 185"/>
                  <a:gd name="T70" fmla="*/ 79 w 261"/>
                  <a:gd name="T71" fmla="*/ 150 h 185"/>
                  <a:gd name="T72" fmla="*/ 100 w 261"/>
                  <a:gd name="T73" fmla="*/ 133 h 185"/>
                  <a:gd name="T74" fmla="*/ 119 w 261"/>
                  <a:gd name="T75" fmla="*/ 145 h 185"/>
                  <a:gd name="T76" fmla="*/ 158 w 261"/>
                  <a:gd name="T77" fmla="*/ 152 h 185"/>
                  <a:gd name="T78" fmla="*/ 165 w 261"/>
                  <a:gd name="T79" fmla="*/ 138 h 185"/>
                  <a:gd name="T80" fmla="*/ 182 w 261"/>
                  <a:gd name="T81" fmla="*/ 138 h 185"/>
                  <a:gd name="T82" fmla="*/ 205 w 261"/>
                  <a:gd name="T83" fmla="*/ 131 h 185"/>
                  <a:gd name="T84" fmla="*/ 221 w 261"/>
                  <a:gd name="T85" fmla="*/ 129 h 185"/>
                  <a:gd name="T86" fmla="*/ 244 w 261"/>
                  <a:gd name="T87" fmla="*/ 131 h 185"/>
                  <a:gd name="T88" fmla="*/ 261 w 261"/>
                  <a:gd name="T89" fmla="*/ 129 h 185"/>
                  <a:gd name="T90" fmla="*/ 256 w 261"/>
                  <a:gd name="T91" fmla="*/ 115 h 185"/>
                  <a:gd name="T92" fmla="*/ 242 w 261"/>
                  <a:gd name="T93" fmla="*/ 105 h 185"/>
                  <a:gd name="T94" fmla="*/ 242 w 261"/>
                  <a:gd name="T95" fmla="*/ 10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61" h="185">
                    <a:moveTo>
                      <a:pt x="242" y="105"/>
                    </a:moveTo>
                    <a:lnTo>
                      <a:pt x="242" y="105"/>
                    </a:lnTo>
                    <a:cubicBezTo>
                      <a:pt x="242" y="101"/>
                      <a:pt x="242" y="96"/>
                      <a:pt x="233" y="91"/>
                    </a:cubicBezTo>
                    <a:cubicBezTo>
                      <a:pt x="226" y="84"/>
                      <a:pt x="221" y="82"/>
                      <a:pt x="221" y="80"/>
                    </a:cubicBezTo>
                    <a:cubicBezTo>
                      <a:pt x="221" y="75"/>
                      <a:pt x="216" y="73"/>
                      <a:pt x="212" y="66"/>
                    </a:cubicBezTo>
                    <a:cubicBezTo>
                      <a:pt x="205" y="59"/>
                      <a:pt x="193" y="59"/>
                      <a:pt x="193" y="59"/>
                    </a:cubicBezTo>
                    <a:lnTo>
                      <a:pt x="191" y="52"/>
                    </a:lnTo>
                    <a:lnTo>
                      <a:pt x="182" y="49"/>
                    </a:lnTo>
                    <a:cubicBezTo>
                      <a:pt x="182" y="49"/>
                      <a:pt x="177" y="47"/>
                      <a:pt x="184" y="42"/>
                    </a:cubicBezTo>
                    <a:cubicBezTo>
                      <a:pt x="193" y="38"/>
                      <a:pt x="184" y="28"/>
                      <a:pt x="184" y="24"/>
                    </a:cubicBezTo>
                    <a:cubicBezTo>
                      <a:pt x="182" y="19"/>
                      <a:pt x="172" y="7"/>
                      <a:pt x="168" y="3"/>
                    </a:cubicBezTo>
                    <a:lnTo>
                      <a:pt x="165" y="3"/>
                    </a:lnTo>
                    <a:cubicBezTo>
                      <a:pt x="161" y="0"/>
                      <a:pt x="151" y="5"/>
                      <a:pt x="147" y="10"/>
                    </a:cubicBezTo>
                    <a:cubicBezTo>
                      <a:pt x="142" y="14"/>
                      <a:pt x="147" y="17"/>
                      <a:pt x="142" y="19"/>
                    </a:cubicBezTo>
                    <a:cubicBezTo>
                      <a:pt x="140" y="24"/>
                      <a:pt x="128" y="33"/>
                      <a:pt x="121" y="40"/>
                    </a:cubicBezTo>
                    <a:cubicBezTo>
                      <a:pt x="114" y="49"/>
                      <a:pt x="98" y="45"/>
                      <a:pt x="91" y="47"/>
                    </a:cubicBezTo>
                    <a:cubicBezTo>
                      <a:pt x="86" y="49"/>
                      <a:pt x="96" y="56"/>
                      <a:pt x="91" y="59"/>
                    </a:cubicBezTo>
                    <a:cubicBezTo>
                      <a:pt x="86" y="61"/>
                      <a:pt x="75" y="66"/>
                      <a:pt x="72" y="68"/>
                    </a:cubicBezTo>
                    <a:cubicBezTo>
                      <a:pt x="68" y="70"/>
                      <a:pt x="54" y="70"/>
                      <a:pt x="49" y="75"/>
                    </a:cubicBezTo>
                    <a:cubicBezTo>
                      <a:pt x="44" y="82"/>
                      <a:pt x="40" y="70"/>
                      <a:pt x="35" y="75"/>
                    </a:cubicBezTo>
                    <a:cubicBezTo>
                      <a:pt x="30" y="82"/>
                      <a:pt x="26" y="82"/>
                      <a:pt x="23" y="80"/>
                    </a:cubicBezTo>
                    <a:cubicBezTo>
                      <a:pt x="23" y="80"/>
                      <a:pt x="21" y="80"/>
                      <a:pt x="21" y="77"/>
                    </a:cubicBezTo>
                    <a:cubicBezTo>
                      <a:pt x="16" y="82"/>
                      <a:pt x="12" y="87"/>
                      <a:pt x="10" y="91"/>
                    </a:cubicBezTo>
                    <a:cubicBezTo>
                      <a:pt x="7" y="101"/>
                      <a:pt x="0" y="108"/>
                      <a:pt x="0" y="112"/>
                    </a:cubicBezTo>
                    <a:cubicBezTo>
                      <a:pt x="0" y="117"/>
                      <a:pt x="3" y="124"/>
                      <a:pt x="3" y="131"/>
                    </a:cubicBezTo>
                    <a:cubicBezTo>
                      <a:pt x="3" y="138"/>
                      <a:pt x="5" y="143"/>
                      <a:pt x="10" y="147"/>
                    </a:cubicBezTo>
                    <a:cubicBezTo>
                      <a:pt x="14" y="152"/>
                      <a:pt x="12" y="161"/>
                      <a:pt x="12" y="161"/>
                    </a:cubicBezTo>
                    <a:cubicBezTo>
                      <a:pt x="12" y="161"/>
                      <a:pt x="14" y="164"/>
                      <a:pt x="16" y="168"/>
                    </a:cubicBezTo>
                    <a:cubicBezTo>
                      <a:pt x="21" y="171"/>
                      <a:pt x="30" y="178"/>
                      <a:pt x="30" y="180"/>
                    </a:cubicBezTo>
                    <a:cubicBezTo>
                      <a:pt x="30" y="182"/>
                      <a:pt x="33" y="185"/>
                      <a:pt x="35" y="185"/>
                    </a:cubicBezTo>
                    <a:lnTo>
                      <a:pt x="35" y="182"/>
                    </a:lnTo>
                    <a:cubicBezTo>
                      <a:pt x="40" y="175"/>
                      <a:pt x="40" y="166"/>
                      <a:pt x="40" y="166"/>
                    </a:cubicBezTo>
                    <a:lnTo>
                      <a:pt x="51" y="164"/>
                    </a:lnTo>
                    <a:lnTo>
                      <a:pt x="61" y="161"/>
                    </a:lnTo>
                    <a:lnTo>
                      <a:pt x="79" y="164"/>
                    </a:lnTo>
                    <a:lnTo>
                      <a:pt x="79" y="150"/>
                    </a:lnTo>
                    <a:cubicBezTo>
                      <a:pt x="79" y="150"/>
                      <a:pt x="91" y="133"/>
                      <a:pt x="100" y="133"/>
                    </a:cubicBezTo>
                    <a:cubicBezTo>
                      <a:pt x="110" y="133"/>
                      <a:pt x="119" y="145"/>
                      <a:pt x="119" y="145"/>
                    </a:cubicBezTo>
                    <a:lnTo>
                      <a:pt x="158" y="152"/>
                    </a:lnTo>
                    <a:cubicBezTo>
                      <a:pt x="158" y="152"/>
                      <a:pt x="161" y="140"/>
                      <a:pt x="165" y="138"/>
                    </a:cubicBezTo>
                    <a:cubicBezTo>
                      <a:pt x="170" y="136"/>
                      <a:pt x="177" y="140"/>
                      <a:pt x="182" y="138"/>
                    </a:cubicBezTo>
                    <a:cubicBezTo>
                      <a:pt x="189" y="136"/>
                      <a:pt x="196" y="131"/>
                      <a:pt x="205" y="131"/>
                    </a:cubicBezTo>
                    <a:cubicBezTo>
                      <a:pt x="214" y="131"/>
                      <a:pt x="216" y="136"/>
                      <a:pt x="221" y="129"/>
                    </a:cubicBezTo>
                    <a:cubicBezTo>
                      <a:pt x="226" y="122"/>
                      <a:pt x="244" y="131"/>
                      <a:pt x="244" y="131"/>
                    </a:cubicBezTo>
                    <a:lnTo>
                      <a:pt x="261" y="129"/>
                    </a:lnTo>
                    <a:lnTo>
                      <a:pt x="256" y="115"/>
                    </a:lnTo>
                    <a:cubicBezTo>
                      <a:pt x="256" y="115"/>
                      <a:pt x="242" y="110"/>
                      <a:pt x="242" y="105"/>
                    </a:cubicBezTo>
                    <a:lnTo>
                      <a:pt x="242" y="10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8" name="Freeform 75">
                <a:extLst>
                  <a:ext uri="{FF2B5EF4-FFF2-40B4-BE49-F238E27FC236}">
                    <a16:creationId xmlns:a16="http://schemas.microsoft.com/office/drawing/2014/main" id="{DB2A2E27-4929-8335-9118-BD174F795C90}"/>
                  </a:ext>
                </a:extLst>
              </p:cNvPr>
              <p:cNvSpPr>
                <a:spLocks/>
              </p:cNvSpPr>
              <p:nvPr/>
            </p:nvSpPr>
            <p:spPr bwMode="auto">
              <a:xfrm>
                <a:off x="3825" y="2216"/>
                <a:ext cx="157" cy="112"/>
              </a:xfrm>
              <a:custGeom>
                <a:avLst/>
                <a:gdLst>
                  <a:gd name="T0" fmla="*/ 242 w 261"/>
                  <a:gd name="T1" fmla="*/ 105 h 185"/>
                  <a:gd name="T2" fmla="*/ 242 w 261"/>
                  <a:gd name="T3" fmla="*/ 105 h 185"/>
                  <a:gd name="T4" fmla="*/ 233 w 261"/>
                  <a:gd name="T5" fmla="*/ 91 h 185"/>
                  <a:gd name="T6" fmla="*/ 221 w 261"/>
                  <a:gd name="T7" fmla="*/ 80 h 185"/>
                  <a:gd name="T8" fmla="*/ 212 w 261"/>
                  <a:gd name="T9" fmla="*/ 66 h 185"/>
                  <a:gd name="T10" fmla="*/ 193 w 261"/>
                  <a:gd name="T11" fmla="*/ 59 h 185"/>
                  <a:gd name="T12" fmla="*/ 191 w 261"/>
                  <a:gd name="T13" fmla="*/ 52 h 185"/>
                  <a:gd name="T14" fmla="*/ 182 w 261"/>
                  <a:gd name="T15" fmla="*/ 49 h 185"/>
                  <a:gd name="T16" fmla="*/ 184 w 261"/>
                  <a:gd name="T17" fmla="*/ 42 h 185"/>
                  <a:gd name="T18" fmla="*/ 184 w 261"/>
                  <a:gd name="T19" fmla="*/ 24 h 185"/>
                  <a:gd name="T20" fmla="*/ 168 w 261"/>
                  <a:gd name="T21" fmla="*/ 3 h 185"/>
                  <a:gd name="T22" fmla="*/ 165 w 261"/>
                  <a:gd name="T23" fmla="*/ 3 h 185"/>
                  <a:gd name="T24" fmla="*/ 147 w 261"/>
                  <a:gd name="T25" fmla="*/ 10 h 185"/>
                  <a:gd name="T26" fmla="*/ 142 w 261"/>
                  <a:gd name="T27" fmla="*/ 19 h 185"/>
                  <a:gd name="T28" fmla="*/ 121 w 261"/>
                  <a:gd name="T29" fmla="*/ 40 h 185"/>
                  <a:gd name="T30" fmla="*/ 91 w 261"/>
                  <a:gd name="T31" fmla="*/ 47 h 185"/>
                  <a:gd name="T32" fmla="*/ 91 w 261"/>
                  <a:gd name="T33" fmla="*/ 59 h 185"/>
                  <a:gd name="T34" fmla="*/ 72 w 261"/>
                  <a:gd name="T35" fmla="*/ 68 h 185"/>
                  <a:gd name="T36" fmla="*/ 49 w 261"/>
                  <a:gd name="T37" fmla="*/ 75 h 185"/>
                  <a:gd name="T38" fmla="*/ 35 w 261"/>
                  <a:gd name="T39" fmla="*/ 75 h 185"/>
                  <a:gd name="T40" fmla="*/ 23 w 261"/>
                  <a:gd name="T41" fmla="*/ 80 h 185"/>
                  <a:gd name="T42" fmla="*/ 21 w 261"/>
                  <a:gd name="T43" fmla="*/ 77 h 185"/>
                  <a:gd name="T44" fmla="*/ 10 w 261"/>
                  <a:gd name="T45" fmla="*/ 91 h 185"/>
                  <a:gd name="T46" fmla="*/ 0 w 261"/>
                  <a:gd name="T47" fmla="*/ 112 h 185"/>
                  <a:gd name="T48" fmla="*/ 3 w 261"/>
                  <a:gd name="T49" fmla="*/ 131 h 185"/>
                  <a:gd name="T50" fmla="*/ 10 w 261"/>
                  <a:gd name="T51" fmla="*/ 147 h 185"/>
                  <a:gd name="T52" fmla="*/ 12 w 261"/>
                  <a:gd name="T53" fmla="*/ 161 h 185"/>
                  <a:gd name="T54" fmla="*/ 16 w 261"/>
                  <a:gd name="T55" fmla="*/ 168 h 185"/>
                  <a:gd name="T56" fmla="*/ 30 w 261"/>
                  <a:gd name="T57" fmla="*/ 180 h 185"/>
                  <a:gd name="T58" fmla="*/ 35 w 261"/>
                  <a:gd name="T59" fmla="*/ 185 h 185"/>
                  <a:gd name="T60" fmla="*/ 35 w 261"/>
                  <a:gd name="T61" fmla="*/ 182 h 185"/>
                  <a:gd name="T62" fmla="*/ 40 w 261"/>
                  <a:gd name="T63" fmla="*/ 166 h 185"/>
                  <a:gd name="T64" fmla="*/ 51 w 261"/>
                  <a:gd name="T65" fmla="*/ 164 h 185"/>
                  <a:gd name="T66" fmla="*/ 61 w 261"/>
                  <a:gd name="T67" fmla="*/ 161 h 185"/>
                  <a:gd name="T68" fmla="*/ 79 w 261"/>
                  <a:gd name="T69" fmla="*/ 164 h 185"/>
                  <a:gd name="T70" fmla="*/ 79 w 261"/>
                  <a:gd name="T71" fmla="*/ 150 h 185"/>
                  <a:gd name="T72" fmla="*/ 100 w 261"/>
                  <a:gd name="T73" fmla="*/ 133 h 185"/>
                  <a:gd name="T74" fmla="*/ 119 w 261"/>
                  <a:gd name="T75" fmla="*/ 145 h 185"/>
                  <a:gd name="T76" fmla="*/ 158 w 261"/>
                  <a:gd name="T77" fmla="*/ 152 h 185"/>
                  <a:gd name="T78" fmla="*/ 165 w 261"/>
                  <a:gd name="T79" fmla="*/ 138 h 185"/>
                  <a:gd name="T80" fmla="*/ 182 w 261"/>
                  <a:gd name="T81" fmla="*/ 138 h 185"/>
                  <a:gd name="T82" fmla="*/ 205 w 261"/>
                  <a:gd name="T83" fmla="*/ 131 h 185"/>
                  <a:gd name="T84" fmla="*/ 221 w 261"/>
                  <a:gd name="T85" fmla="*/ 129 h 185"/>
                  <a:gd name="T86" fmla="*/ 244 w 261"/>
                  <a:gd name="T87" fmla="*/ 131 h 185"/>
                  <a:gd name="T88" fmla="*/ 261 w 261"/>
                  <a:gd name="T89" fmla="*/ 129 h 185"/>
                  <a:gd name="T90" fmla="*/ 256 w 261"/>
                  <a:gd name="T91" fmla="*/ 115 h 185"/>
                  <a:gd name="T92" fmla="*/ 242 w 261"/>
                  <a:gd name="T93" fmla="*/ 10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1" h="185">
                    <a:moveTo>
                      <a:pt x="242" y="105"/>
                    </a:moveTo>
                    <a:lnTo>
                      <a:pt x="242" y="105"/>
                    </a:lnTo>
                    <a:cubicBezTo>
                      <a:pt x="242" y="101"/>
                      <a:pt x="242" y="96"/>
                      <a:pt x="233" y="91"/>
                    </a:cubicBezTo>
                    <a:cubicBezTo>
                      <a:pt x="226" y="84"/>
                      <a:pt x="221" y="82"/>
                      <a:pt x="221" y="80"/>
                    </a:cubicBezTo>
                    <a:cubicBezTo>
                      <a:pt x="221" y="75"/>
                      <a:pt x="216" y="73"/>
                      <a:pt x="212" y="66"/>
                    </a:cubicBezTo>
                    <a:cubicBezTo>
                      <a:pt x="205" y="59"/>
                      <a:pt x="193" y="59"/>
                      <a:pt x="193" y="59"/>
                    </a:cubicBezTo>
                    <a:lnTo>
                      <a:pt x="191" y="52"/>
                    </a:lnTo>
                    <a:lnTo>
                      <a:pt x="182" y="49"/>
                    </a:lnTo>
                    <a:cubicBezTo>
                      <a:pt x="182" y="49"/>
                      <a:pt x="177" y="47"/>
                      <a:pt x="184" y="42"/>
                    </a:cubicBezTo>
                    <a:cubicBezTo>
                      <a:pt x="193" y="38"/>
                      <a:pt x="184" y="28"/>
                      <a:pt x="184" y="24"/>
                    </a:cubicBezTo>
                    <a:cubicBezTo>
                      <a:pt x="182" y="19"/>
                      <a:pt x="172" y="7"/>
                      <a:pt x="168" y="3"/>
                    </a:cubicBezTo>
                    <a:lnTo>
                      <a:pt x="165" y="3"/>
                    </a:lnTo>
                    <a:cubicBezTo>
                      <a:pt x="161" y="0"/>
                      <a:pt x="151" y="5"/>
                      <a:pt x="147" y="10"/>
                    </a:cubicBezTo>
                    <a:cubicBezTo>
                      <a:pt x="142" y="14"/>
                      <a:pt x="147" y="17"/>
                      <a:pt x="142" y="19"/>
                    </a:cubicBezTo>
                    <a:cubicBezTo>
                      <a:pt x="140" y="24"/>
                      <a:pt x="128" y="33"/>
                      <a:pt x="121" y="40"/>
                    </a:cubicBezTo>
                    <a:cubicBezTo>
                      <a:pt x="114" y="49"/>
                      <a:pt x="98" y="45"/>
                      <a:pt x="91" y="47"/>
                    </a:cubicBezTo>
                    <a:cubicBezTo>
                      <a:pt x="86" y="49"/>
                      <a:pt x="96" y="56"/>
                      <a:pt x="91" y="59"/>
                    </a:cubicBezTo>
                    <a:cubicBezTo>
                      <a:pt x="86" y="61"/>
                      <a:pt x="75" y="66"/>
                      <a:pt x="72" y="68"/>
                    </a:cubicBezTo>
                    <a:cubicBezTo>
                      <a:pt x="68" y="70"/>
                      <a:pt x="54" y="70"/>
                      <a:pt x="49" y="75"/>
                    </a:cubicBezTo>
                    <a:cubicBezTo>
                      <a:pt x="44" y="82"/>
                      <a:pt x="40" y="70"/>
                      <a:pt x="35" y="75"/>
                    </a:cubicBezTo>
                    <a:cubicBezTo>
                      <a:pt x="30" y="82"/>
                      <a:pt x="26" y="82"/>
                      <a:pt x="23" y="80"/>
                    </a:cubicBezTo>
                    <a:cubicBezTo>
                      <a:pt x="23" y="80"/>
                      <a:pt x="21" y="80"/>
                      <a:pt x="21" y="77"/>
                    </a:cubicBezTo>
                    <a:cubicBezTo>
                      <a:pt x="16" y="82"/>
                      <a:pt x="12" y="87"/>
                      <a:pt x="10" y="91"/>
                    </a:cubicBezTo>
                    <a:cubicBezTo>
                      <a:pt x="7" y="101"/>
                      <a:pt x="0" y="108"/>
                      <a:pt x="0" y="112"/>
                    </a:cubicBezTo>
                    <a:cubicBezTo>
                      <a:pt x="0" y="117"/>
                      <a:pt x="3" y="124"/>
                      <a:pt x="3" y="131"/>
                    </a:cubicBezTo>
                    <a:cubicBezTo>
                      <a:pt x="3" y="138"/>
                      <a:pt x="5" y="143"/>
                      <a:pt x="10" y="147"/>
                    </a:cubicBezTo>
                    <a:cubicBezTo>
                      <a:pt x="14" y="152"/>
                      <a:pt x="12" y="161"/>
                      <a:pt x="12" y="161"/>
                    </a:cubicBezTo>
                    <a:cubicBezTo>
                      <a:pt x="12" y="161"/>
                      <a:pt x="14" y="164"/>
                      <a:pt x="16" y="168"/>
                    </a:cubicBezTo>
                    <a:cubicBezTo>
                      <a:pt x="21" y="171"/>
                      <a:pt x="30" y="178"/>
                      <a:pt x="30" y="180"/>
                    </a:cubicBezTo>
                    <a:cubicBezTo>
                      <a:pt x="30" y="182"/>
                      <a:pt x="33" y="185"/>
                      <a:pt x="35" y="185"/>
                    </a:cubicBezTo>
                    <a:lnTo>
                      <a:pt x="35" y="182"/>
                    </a:lnTo>
                    <a:cubicBezTo>
                      <a:pt x="40" y="175"/>
                      <a:pt x="40" y="166"/>
                      <a:pt x="40" y="166"/>
                    </a:cubicBezTo>
                    <a:lnTo>
                      <a:pt x="51" y="164"/>
                    </a:lnTo>
                    <a:lnTo>
                      <a:pt x="61" y="161"/>
                    </a:lnTo>
                    <a:lnTo>
                      <a:pt x="79" y="164"/>
                    </a:lnTo>
                    <a:lnTo>
                      <a:pt x="79" y="150"/>
                    </a:lnTo>
                    <a:cubicBezTo>
                      <a:pt x="79" y="150"/>
                      <a:pt x="91" y="133"/>
                      <a:pt x="100" y="133"/>
                    </a:cubicBezTo>
                    <a:cubicBezTo>
                      <a:pt x="110" y="133"/>
                      <a:pt x="119" y="145"/>
                      <a:pt x="119" y="145"/>
                    </a:cubicBezTo>
                    <a:lnTo>
                      <a:pt x="158" y="152"/>
                    </a:lnTo>
                    <a:cubicBezTo>
                      <a:pt x="158" y="152"/>
                      <a:pt x="161" y="140"/>
                      <a:pt x="165" y="138"/>
                    </a:cubicBezTo>
                    <a:cubicBezTo>
                      <a:pt x="170" y="136"/>
                      <a:pt x="177" y="140"/>
                      <a:pt x="182" y="138"/>
                    </a:cubicBezTo>
                    <a:cubicBezTo>
                      <a:pt x="189" y="136"/>
                      <a:pt x="196" y="131"/>
                      <a:pt x="205" y="131"/>
                    </a:cubicBezTo>
                    <a:cubicBezTo>
                      <a:pt x="214" y="131"/>
                      <a:pt x="216" y="136"/>
                      <a:pt x="221" y="129"/>
                    </a:cubicBezTo>
                    <a:cubicBezTo>
                      <a:pt x="226" y="122"/>
                      <a:pt x="244" y="131"/>
                      <a:pt x="244" y="131"/>
                    </a:cubicBezTo>
                    <a:lnTo>
                      <a:pt x="261" y="129"/>
                    </a:lnTo>
                    <a:lnTo>
                      <a:pt x="256" y="115"/>
                    </a:lnTo>
                    <a:cubicBezTo>
                      <a:pt x="256" y="115"/>
                      <a:pt x="242" y="110"/>
                      <a:pt x="242" y="10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9" name="Freeform 76">
                <a:extLst>
                  <a:ext uri="{FF2B5EF4-FFF2-40B4-BE49-F238E27FC236}">
                    <a16:creationId xmlns:a16="http://schemas.microsoft.com/office/drawing/2014/main" id="{E0084D57-8D60-B20E-4DBD-9500C05F418E}"/>
                  </a:ext>
                </a:extLst>
              </p:cNvPr>
              <p:cNvSpPr>
                <a:spLocks/>
              </p:cNvSpPr>
              <p:nvPr/>
            </p:nvSpPr>
            <p:spPr bwMode="auto">
              <a:xfrm>
                <a:off x="3825" y="2216"/>
                <a:ext cx="157" cy="112"/>
              </a:xfrm>
              <a:custGeom>
                <a:avLst/>
                <a:gdLst>
                  <a:gd name="T0" fmla="*/ 242 w 261"/>
                  <a:gd name="T1" fmla="*/ 105 h 185"/>
                  <a:gd name="T2" fmla="*/ 242 w 261"/>
                  <a:gd name="T3" fmla="*/ 105 h 185"/>
                  <a:gd name="T4" fmla="*/ 233 w 261"/>
                  <a:gd name="T5" fmla="*/ 91 h 185"/>
                  <a:gd name="T6" fmla="*/ 221 w 261"/>
                  <a:gd name="T7" fmla="*/ 80 h 185"/>
                  <a:gd name="T8" fmla="*/ 212 w 261"/>
                  <a:gd name="T9" fmla="*/ 66 h 185"/>
                  <a:gd name="T10" fmla="*/ 193 w 261"/>
                  <a:gd name="T11" fmla="*/ 59 h 185"/>
                  <a:gd name="T12" fmla="*/ 191 w 261"/>
                  <a:gd name="T13" fmla="*/ 52 h 185"/>
                  <a:gd name="T14" fmla="*/ 182 w 261"/>
                  <a:gd name="T15" fmla="*/ 49 h 185"/>
                  <a:gd name="T16" fmla="*/ 184 w 261"/>
                  <a:gd name="T17" fmla="*/ 42 h 185"/>
                  <a:gd name="T18" fmla="*/ 184 w 261"/>
                  <a:gd name="T19" fmla="*/ 24 h 185"/>
                  <a:gd name="T20" fmla="*/ 168 w 261"/>
                  <a:gd name="T21" fmla="*/ 3 h 185"/>
                  <a:gd name="T22" fmla="*/ 165 w 261"/>
                  <a:gd name="T23" fmla="*/ 3 h 185"/>
                  <a:gd name="T24" fmla="*/ 147 w 261"/>
                  <a:gd name="T25" fmla="*/ 10 h 185"/>
                  <a:gd name="T26" fmla="*/ 142 w 261"/>
                  <a:gd name="T27" fmla="*/ 19 h 185"/>
                  <a:gd name="T28" fmla="*/ 121 w 261"/>
                  <a:gd name="T29" fmla="*/ 40 h 185"/>
                  <a:gd name="T30" fmla="*/ 91 w 261"/>
                  <a:gd name="T31" fmla="*/ 47 h 185"/>
                  <a:gd name="T32" fmla="*/ 91 w 261"/>
                  <a:gd name="T33" fmla="*/ 59 h 185"/>
                  <a:gd name="T34" fmla="*/ 72 w 261"/>
                  <a:gd name="T35" fmla="*/ 68 h 185"/>
                  <a:gd name="T36" fmla="*/ 49 w 261"/>
                  <a:gd name="T37" fmla="*/ 75 h 185"/>
                  <a:gd name="T38" fmla="*/ 35 w 261"/>
                  <a:gd name="T39" fmla="*/ 75 h 185"/>
                  <a:gd name="T40" fmla="*/ 23 w 261"/>
                  <a:gd name="T41" fmla="*/ 80 h 185"/>
                  <a:gd name="T42" fmla="*/ 21 w 261"/>
                  <a:gd name="T43" fmla="*/ 77 h 185"/>
                  <a:gd name="T44" fmla="*/ 10 w 261"/>
                  <a:gd name="T45" fmla="*/ 91 h 185"/>
                  <a:gd name="T46" fmla="*/ 0 w 261"/>
                  <a:gd name="T47" fmla="*/ 112 h 185"/>
                  <a:gd name="T48" fmla="*/ 3 w 261"/>
                  <a:gd name="T49" fmla="*/ 131 h 185"/>
                  <a:gd name="T50" fmla="*/ 10 w 261"/>
                  <a:gd name="T51" fmla="*/ 147 h 185"/>
                  <a:gd name="T52" fmla="*/ 12 w 261"/>
                  <a:gd name="T53" fmla="*/ 161 h 185"/>
                  <a:gd name="T54" fmla="*/ 16 w 261"/>
                  <a:gd name="T55" fmla="*/ 168 h 185"/>
                  <a:gd name="T56" fmla="*/ 30 w 261"/>
                  <a:gd name="T57" fmla="*/ 180 h 185"/>
                  <a:gd name="T58" fmla="*/ 35 w 261"/>
                  <a:gd name="T59" fmla="*/ 185 h 185"/>
                  <a:gd name="T60" fmla="*/ 35 w 261"/>
                  <a:gd name="T61" fmla="*/ 182 h 185"/>
                  <a:gd name="T62" fmla="*/ 40 w 261"/>
                  <a:gd name="T63" fmla="*/ 166 h 185"/>
                  <a:gd name="T64" fmla="*/ 51 w 261"/>
                  <a:gd name="T65" fmla="*/ 164 h 185"/>
                  <a:gd name="T66" fmla="*/ 61 w 261"/>
                  <a:gd name="T67" fmla="*/ 161 h 185"/>
                  <a:gd name="T68" fmla="*/ 79 w 261"/>
                  <a:gd name="T69" fmla="*/ 164 h 185"/>
                  <a:gd name="T70" fmla="*/ 79 w 261"/>
                  <a:gd name="T71" fmla="*/ 150 h 185"/>
                  <a:gd name="T72" fmla="*/ 100 w 261"/>
                  <a:gd name="T73" fmla="*/ 133 h 185"/>
                  <a:gd name="T74" fmla="*/ 119 w 261"/>
                  <a:gd name="T75" fmla="*/ 145 h 185"/>
                  <a:gd name="T76" fmla="*/ 158 w 261"/>
                  <a:gd name="T77" fmla="*/ 152 h 185"/>
                  <a:gd name="T78" fmla="*/ 165 w 261"/>
                  <a:gd name="T79" fmla="*/ 138 h 185"/>
                  <a:gd name="T80" fmla="*/ 182 w 261"/>
                  <a:gd name="T81" fmla="*/ 138 h 185"/>
                  <a:gd name="T82" fmla="*/ 205 w 261"/>
                  <a:gd name="T83" fmla="*/ 131 h 185"/>
                  <a:gd name="T84" fmla="*/ 221 w 261"/>
                  <a:gd name="T85" fmla="*/ 129 h 185"/>
                  <a:gd name="T86" fmla="*/ 244 w 261"/>
                  <a:gd name="T87" fmla="*/ 131 h 185"/>
                  <a:gd name="T88" fmla="*/ 261 w 261"/>
                  <a:gd name="T89" fmla="*/ 129 h 185"/>
                  <a:gd name="T90" fmla="*/ 256 w 261"/>
                  <a:gd name="T91" fmla="*/ 115 h 185"/>
                  <a:gd name="T92" fmla="*/ 242 w 261"/>
                  <a:gd name="T93" fmla="*/ 105 h 185"/>
                  <a:gd name="T94" fmla="*/ 242 w 261"/>
                  <a:gd name="T95" fmla="*/ 10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61" h="185">
                    <a:moveTo>
                      <a:pt x="242" y="105"/>
                    </a:moveTo>
                    <a:lnTo>
                      <a:pt x="242" y="105"/>
                    </a:lnTo>
                    <a:cubicBezTo>
                      <a:pt x="242" y="101"/>
                      <a:pt x="242" y="96"/>
                      <a:pt x="233" y="91"/>
                    </a:cubicBezTo>
                    <a:cubicBezTo>
                      <a:pt x="226" y="84"/>
                      <a:pt x="221" y="82"/>
                      <a:pt x="221" y="80"/>
                    </a:cubicBezTo>
                    <a:cubicBezTo>
                      <a:pt x="221" y="75"/>
                      <a:pt x="216" y="73"/>
                      <a:pt x="212" y="66"/>
                    </a:cubicBezTo>
                    <a:cubicBezTo>
                      <a:pt x="205" y="59"/>
                      <a:pt x="193" y="59"/>
                      <a:pt x="193" y="59"/>
                    </a:cubicBezTo>
                    <a:lnTo>
                      <a:pt x="191" y="52"/>
                    </a:lnTo>
                    <a:lnTo>
                      <a:pt x="182" y="49"/>
                    </a:lnTo>
                    <a:cubicBezTo>
                      <a:pt x="182" y="49"/>
                      <a:pt x="177" y="47"/>
                      <a:pt x="184" y="42"/>
                    </a:cubicBezTo>
                    <a:cubicBezTo>
                      <a:pt x="193" y="38"/>
                      <a:pt x="184" y="28"/>
                      <a:pt x="184" y="24"/>
                    </a:cubicBezTo>
                    <a:cubicBezTo>
                      <a:pt x="182" y="19"/>
                      <a:pt x="172" y="7"/>
                      <a:pt x="168" y="3"/>
                    </a:cubicBezTo>
                    <a:lnTo>
                      <a:pt x="165" y="3"/>
                    </a:lnTo>
                    <a:cubicBezTo>
                      <a:pt x="161" y="0"/>
                      <a:pt x="151" y="5"/>
                      <a:pt x="147" y="10"/>
                    </a:cubicBezTo>
                    <a:cubicBezTo>
                      <a:pt x="142" y="14"/>
                      <a:pt x="147" y="17"/>
                      <a:pt x="142" y="19"/>
                    </a:cubicBezTo>
                    <a:cubicBezTo>
                      <a:pt x="140" y="24"/>
                      <a:pt x="128" y="33"/>
                      <a:pt x="121" y="40"/>
                    </a:cubicBezTo>
                    <a:cubicBezTo>
                      <a:pt x="114" y="49"/>
                      <a:pt x="98" y="45"/>
                      <a:pt x="91" y="47"/>
                    </a:cubicBezTo>
                    <a:cubicBezTo>
                      <a:pt x="86" y="49"/>
                      <a:pt x="96" y="56"/>
                      <a:pt x="91" y="59"/>
                    </a:cubicBezTo>
                    <a:cubicBezTo>
                      <a:pt x="86" y="61"/>
                      <a:pt x="75" y="66"/>
                      <a:pt x="72" y="68"/>
                    </a:cubicBezTo>
                    <a:cubicBezTo>
                      <a:pt x="68" y="70"/>
                      <a:pt x="54" y="70"/>
                      <a:pt x="49" y="75"/>
                    </a:cubicBezTo>
                    <a:cubicBezTo>
                      <a:pt x="44" y="82"/>
                      <a:pt x="40" y="70"/>
                      <a:pt x="35" y="75"/>
                    </a:cubicBezTo>
                    <a:cubicBezTo>
                      <a:pt x="30" y="82"/>
                      <a:pt x="26" y="82"/>
                      <a:pt x="23" y="80"/>
                    </a:cubicBezTo>
                    <a:cubicBezTo>
                      <a:pt x="23" y="80"/>
                      <a:pt x="21" y="80"/>
                      <a:pt x="21" y="77"/>
                    </a:cubicBezTo>
                    <a:cubicBezTo>
                      <a:pt x="16" y="82"/>
                      <a:pt x="12" y="87"/>
                      <a:pt x="10" y="91"/>
                    </a:cubicBezTo>
                    <a:cubicBezTo>
                      <a:pt x="7" y="101"/>
                      <a:pt x="0" y="108"/>
                      <a:pt x="0" y="112"/>
                    </a:cubicBezTo>
                    <a:cubicBezTo>
                      <a:pt x="0" y="117"/>
                      <a:pt x="3" y="124"/>
                      <a:pt x="3" y="131"/>
                    </a:cubicBezTo>
                    <a:cubicBezTo>
                      <a:pt x="3" y="138"/>
                      <a:pt x="5" y="143"/>
                      <a:pt x="10" y="147"/>
                    </a:cubicBezTo>
                    <a:cubicBezTo>
                      <a:pt x="14" y="152"/>
                      <a:pt x="12" y="161"/>
                      <a:pt x="12" y="161"/>
                    </a:cubicBezTo>
                    <a:cubicBezTo>
                      <a:pt x="12" y="161"/>
                      <a:pt x="14" y="164"/>
                      <a:pt x="16" y="168"/>
                    </a:cubicBezTo>
                    <a:cubicBezTo>
                      <a:pt x="21" y="171"/>
                      <a:pt x="30" y="178"/>
                      <a:pt x="30" y="180"/>
                    </a:cubicBezTo>
                    <a:cubicBezTo>
                      <a:pt x="30" y="182"/>
                      <a:pt x="33" y="185"/>
                      <a:pt x="35" y="185"/>
                    </a:cubicBezTo>
                    <a:lnTo>
                      <a:pt x="35" y="182"/>
                    </a:lnTo>
                    <a:cubicBezTo>
                      <a:pt x="40" y="175"/>
                      <a:pt x="40" y="166"/>
                      <a:pt x="40" y="166"/>
                    </a:cubicBezTo>
                    <a:lnTo>
                      <a:pt x="51" y="164"/>
                    </a:lnTo>
                    <a:lnTo>
                      <a:pt x="61" y="161"/>
                    </a:lnTo>
                    <a:lnTo>
                      <a:pt x="79" y="164"/>
                    </a:lnTo>
                    <a:lnTo>
                      <a:pt x="79" y="150"/>
                    </a:lnTo>
                    <a:cubicBezTo>
                      <a:pt x="79" y="150"/>
                      <a:pt x="91" y="133"/>
                      <a:pt x="100" y="133"/>
                    </a:cubicBezTo>
                    <a:cubicBezTo>
                      <a:pt x="110" y="133"/>
                      <a:pt x="119" y="145"/>
                      <a:pt x="119" y="145"/>
                    </a:cubicBezTo>
                    <a:lnTo>
                      <a:pt x="158" y="152"/>
                    </a:lnTo>
                    <a:cubicBezTo>
                      <a:pt x="158" y="152"/>
                      <a:pt x="161" y="140"/>
                      <a:pt x="165" y="138"/>
                    </a:cubicBezTo>
                    <a:cubicBezTo>
                      <a:pt x="170" y="136"/>
                      <a:pt x="177" y="140"/>
                      <a:pt x="182" y="138"/>
                    </a:cubicBezTo>
                    <a:cubicBezTo>
                      <a:pt x="189" y="136"/>
                      <a:pt x="196" y="131"/>
                      <a:pt x="205" y="131"/>
                    </a:cubicBezTo>
                    <a:cubicBezTo>
                      <a:pt x="214" y="131"/>
                      <a:pt x="216" y="136"/>
                      <a:pt x="221" y="129"/>
                    </a:cubicBezTo>
                    <a:cubicBezTo>
                      <a:pt x="226" y="122"/>
                      <a:pt x="244" y="131"/>
                      <a:pt x="244" y="131"/>
                    </a:cubicBezTo>
                    <a:lnTo>
                      <a:pt x="261" y="129"/>
                    </a:lnTo>
                    <a:lnTo>
                      <a:pt x="256" y="115"/>
                    </a:lnTo>
                    <a:cubicBezTo>
                      <a:pt x="256" y="115"/>
                      <a:pt x="242" y="110"/>
                      <a:pt x="242" y="105"/>
                    </a:cubicBezTo>
                    <a:lnTo>
                      <a:pt x="242" y="10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0" name="Freeform 77">
                <a:extLst>
                  <a:ext uri="{FF2B5EF4-FFF2-40B4-BE49-F238E27FC236}">
                    <a16:creationId xmlns:a16="http://schemas.microsoft.com/office/drawing/2014/main" id="{93139B95-7412-34EC-2909-151333C1966C}"/>
                  </a:ext>
                </a:extLst>
              </p:cNvPr>
              <p:cNvSpPr>
                <a:spLocks/>
              </p:cNvSpPr>
              <p:nvPr/>
            </p:nvSpPr>
            <p:spPr bwMode="auto">
              <a:xfrm>
                <a:off x="3676" y="2180"/>
                <a:ext cx="152" cy="126"/>
              </a:xfrm>
              <a:custGeom>
                <a:avLst/>
                <a:gdLst>
                  <a:gd name="T0" fmla="*/ 156 w 254"/>
                  <a:gd name="T1" fmla="*/ 154 h 210"/>
                  <a:gd name="T2" fmla="*/ 156 w 254"/>
                  <a:gd name="T3" fmla="*/ 154 h 210"/>
                  <a:gd name="T4" fmla="*/ 168 w 254"/>
                  <a:gd name="T5" fmla="*/ 151 h 210"/>
                  <a:gd name="T6" fmla="*/ 184 w 254"/>
                  <a:gd name="T7" fmla="*/ 163 h 210"/>
                  <a:gd name="T8" fmla="*/ 193 w 254"/>
                  <a:gd name="T9" fmla="*/ 154 h 210"/>
                  <a:gd name="T10" fmla="*/ 207 w 254"/>
                  <a:gd name="T11" fmla="*/ 121 h 210"/>
                  <a:gd name="T12" fmla="*/ 219 w 254"/>
                  <a:gd name="T13" fmla="*/ 107 h 210"/>
                  <a:gd name="T14" fmla="*/ 221 w 254"/>
                  <a:gd name="T15" fmla="*/ 95 h 210"/>
                  <a:gd name="T16" fmla="*/ 226 w 254"/>
                  <a:gd name="T17" fmla="*/ 81 h 210"/>
                  <a:gd name="T18" fmla="*/ 238 w 254"/>
                  <a:gd name="T19" fmla="*/ 58 h 210"/>
                  <a:gd name="T20" fmla="*/ 252 w 254"/>
                  <a:gd name="T21" fmla="*/ 51 h 210"/>
                  <a:gd name="T22" fmla="*/ 249 w 254"/>
                  <a:gd name="T23" fmla="*/ 39 h 210"/>
                  <a:gd name="T24" fmla="*/ 242 w 254"/>
                  <a:gd name="T25" fmla="*/ 30 h 210"/>
                  <a:gd name="T26" fmla="*/ 242 w 254"/>
                  <a:gd name="T27" fmla="*/ 18 h 210"/>
                  <a:gd name="T28" fmla="*/ 235 w 254"/>
                  <a:gd name="T29" fmla="*/ 9 h 210"/>
                  <a:gd name="T30" fmla="*/ 226 w 254"/>
                  <a:gd name="T31" fmla="*/ 4 h 210"/>
                  <a:gd name="T32" fmla="*/ 212 w 254"/>
                  <a:gd name="T33" fmla="*/ 18 h 210"/>
                  <a:gd name="T34" fmla="*/ 193 w 254"/>
                  <a:gd name="T35" fmla="*/ 14 h 210"/>
                  <a:gd name="T36" fmla="*/ 168 w 254"/>
                  <a:gd name="T37" fmla="*/ 14 h 210"/>
                  <a:gd name="T38" fmla="*/ 152 w 254"/>
                  <a:gd name="T39" fmla="*/ 23 h 210"/>
                  <a:gd name="T40" fmla="*/ 131 w 254"/>
                  <a:gd name="T41" fmla="*/ 23 h 210"/>
                  <a:gd name="T42" fmla="*/ 114 w 254"/>
                  <a:gd name="T43" fmla="*/ 16 h 210"/>
                  <a:gd name="T44" fmla="*/ 96 w 254"/>
                  <a:gd name="T45" fmla="*/ 21 h 210"/>
                  <a:gd name="T46" fmla="*/ 84 w 254"/>
                  <a:gd name="T47" fmla="*/ 9 h 210"/>
                  <a:gd name="T48" fmla="*/ 68 w 254"/>
                  <a:gd name="T49" fmla="*/ 4 h 210"/>
                  <a:gd name="T50" fmla="*/ 56 w 254"/>
                  <a:gd name="T51" fmla="*/ 9 h 210"/>
                  <a:gd name="T52" fmla="*/ 35 w 254"/>
                  <a:gd name="T53" fmla="*/ 9 h 210"/>
                  <a:gd name="T54" fmla="*/ 31 w 254"/>
                  <a:gd name="T55" fmla="*/ 25 h 210"/>
                  <a:gd name="T56" fmla="*/ 21 w 254"/>
                  <a:gd name="T57" fmla="*/ 39 h 210"/>
                  <a:gd name="T58" fmla="*/ 19 w 254"/>
                  <a:gd name="T59" fmla="*/ 44 h 210"/>
                  <a:gd name="T60" fmla="*/ 21 w 254"/>
                  <a:gd name="T61" fmla="*/ 58 h 210"/>
                  <a:gd name="T62" fmla="*/ 19 w 254"/>
                  <a:gd name="T63" fmla="*/ 88 h 210"/>
                  <a:gd name="T64" fmla="*/ 12 w 254"/>
                  <a:gd name="T65" fmla="*/ 102 h 210"/>
                  <a:gd name="T66" fmla="*/ 3 w 254"/>
                  <a:gd name="T67" fmla="*/ 116 h 210"/>
                  <a:gd name="T68" fmla="*/ 3 w 254"/>
                  <a:gd name="T69" fmla="*/ 142 h 210"/>
                  <a:gd name="T70" fmla="*/ 10 w 254"/>
                  <a:gd name="T71" fmla="*/ 158 h 210"/>
                  <a:gd name="T72" fmla="*/ 42 w 254"/>
                  <a:gd name="T73" fmla="*/ 168 h 210"/>
                  <a:gd name="T74" fmla="*/ 61 w 254"/>
                  <a:gd name="T75" fmla="*/ 189 h 210"/>
                  <a:gd name="T76" fmla="*/ 72 w 254"/>
                  <a:gd name="T77" fmla="*/ 207 h 210"/>
                  <a:gd name="T78" fmla="*/ 93 w 254"/>
                  <a:gd name="T79" fmla="*/ 203 h 210"/>
                  <a:gd name="T80" fmla="*/ 124 w 254"/>
                  <a:gd name="T81" fmla="*/ 200 h 210"/>
                  <a:gd name="T82" fmla="*/ 126 w 254"/>
                  <a:gd name="T83" fmla="*/ 200 h 210"/>
                  <a:gd name="T84" fmla="*/ 133 w 254"/>
                  <a:gd name="T85" fmla="*/ 177 h 210"/>
                  <a:gd name="T86" fmla="*/ 156 w 254"/>
                  <a:gd name="T87" fmla="*/ 15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4" h="210">
                    <a:moveTo>
                      <a:pt x="156" y="154"/>
                    </a:moveTo>
                    <a:lnTo>
                      <a:pt x="156" y="154"/>
                    </a:lnTo>
                    <a:cubicBezTo>
                      <a:pt x="159" y="154"/>
                      <a:pt x="165" y="154"/>
                      <a:pt x="168" y="151"/>
                    </a:cubicBezTo>
                    <a:cubicBezTo>
                      <a:pt x="173" y="149"/>
                      <a:pt x="182" y="156"/>
                      <a:pt x="184" y="163"/>
                    </a:cubicBezTo>
                    <a:cubicBezTo>
                      <a:pt x="186" y="168"/>
                      <a:pt x="189" y="161"/>
                      <a:pt x="193" y="154"/>
                    </a:cubicBezTo>
                    <a:cubicBezTo>
                      <a:pt x="196" y="147"/>
                      <a:pt x="207" y="126"/>
                      <a:pt x="207" y="121"/>
                    </a:cubicBezTo>
                    <a:cubicBezTo>
                      <a:pt x="207" y="114"/>
                      <a:pt x="219" y="109"/>
                      <a:pt x="219" y="107"/>
                    </a:cubicBezTo>
                    <a:cubicBezTo>
                      <a:pt x="219" y="105"/>
                      <a:pt x="219" y="98"/>
                      <a:pt x="221" y="95"/>
                    </a:cubicBezTo>
                    <a:cubicBezTo>
                      <a:pt x="224" y="95"/>
                      <a:pt x="226" y="86"/>
                      <a:pt x="226" y="81"/>
                    </a:cubicBezTo>
                    <a:cubicBezTo>
                      <a:pt x="226" y="79"/>
                      <a:pt x="238" y="60"/>
                      <a:pt x="238" y="58"/>
                    </a:cubicBezTo>
                    <a:cubicBezTo>
                      <a:pt x="240" y="56"/>
                      <a:pt x="252" y="58"/>
                      <a:pt x="252" y="51"/>
                    </a:cubicBezTo>
                    <a:cubicBezTo>
                      <a:pt x="252" y="46"/>
                      <a:pt x="254" y="39"/>
                      <a:pt x="249" y="39"/>
                    </a:cubicBezTo>
                    <a:cubicBezTo>
                      <a:pt x="247" y="37"/>
                      <a:pt x="242" y="32"/>
                      <a:pt x="242" y="30"/>
                    </a:cubicBezTo>
                    <a:lnTo>
                      <a:pt x="242" y="18"/>
                    </a:lnTo>
                    <a:cubicBezTo>
                      <a:pt x="238" y="18"/>
                      <a:pt x="238" y="14"/>
                      <a:pt x="235" y="9"/>
                    </a:cubicBezTo>
                    <a:cubicBezTo>
                      <a:pt x="231" y="7"/>
                      <a:pt x="231" y="4"/>
                      <a:pt x="226" y="4"/>
                    </a:cubicBezTo>
                    <a:cubicBezTo>
                      <a:pt x="221" y="7"/>
                      <a:pt x="217" y="16"/>
                      <a:pt x="212" y="18"/>
                    </a:cubicBezTo>
                    <a:cubicBezTo>
                      <a:pt x="205" y="21"/>
                      <a:pt x="198" y="16"/>
                      <a:pt x="193" y="14"/>
                    </a:cubicBezTo>
                    <a:lnTo>
                      <a:pt x="168" y="14"/>
                    </a:lnTo>
                    <a:cubicBezTo>
                      <a:pt x="161" y="14"/>
                      <a:pt x="156" y="21"/>
                      <a:pt x="152" y="23"/>
                    </a:cubicBezTo>
                    <a:cubicBezTo>
                      <a:pt x="147" y="28"/>
                      <a:pt x="135" y="25"/>
                      <a:pt x="131" y="23"/>
                    </a:cubicBezTo>
                    <a:cubicBezTo>
                      <a:pt x="126" y="23"/>
                      <a:pt x="119" y="16"/>
                      <a:pt x="114" y="16"/>
                    </a:cubicBezTo>
                    <a:cubicBezTo>
                      <a:pt x="110" y="16"/>
                      <a:pt x="103" y="16"/>
                      <a:pt x="96" y="21"/>
                    </a:cubicBezTo>
                    <a:cubicBezTo>
                      <a:pt x="91" y="23"/>
                      <a:pt x="89" y="14"/>
                      <a:pt x="84" y="9"/>
                    </a:cubicBezTo>
                    <a:cubicBezTo>
                      <a:pt x="82" y="4"/>
                      <a:pt x="72" y="9"/>
                      <a:pt x="68" y="4"/>
                    </a:cubicBezTo>
                    <a:cubicBezTo>
                      <a:pt x="63" y="0"/>
                      <a:pt x="61" y="9"/>
                      <a:pt x="56" y="9"/>
                    </a:cubicBezTo>
                    <a:cubicBezTo>
                      <a:pt x="51" y="7"/>
                      <a:pt x="40" y="4"/>
                      <a:pt x="35" y="9"/>
                    </a:cubicBezTo>
                    <a:cubicBezTo>
                      <a:pt x="33" y="11"/>
                      <a:pt x="33" y="23"/>
                      <a:pt x="31" y="25"/>
                    </a:cubicBezTo>
                    <a:cubicBezTo>
                      <a:pt x="28" y="28"/>
                      <a:pt x="21" y="37"/>
                      <a:pt x="21" y="39"/>
                    </a:cubicBezTo>
                    <a:cubicBezTo>
                      <a:pt x="21" y="42"/>
                      <a:pt x="21" y="44"/>
                      <a:pt x="19" y="44"/>
                    </a:cubicBezTo>
                    <a:cubicBezTo>
                      <a:pt x="21" y="51"/>
                      <a:pt x="21" y="56"/>
                      <a:pt x="21" y="58"/>
                    </a:cubicBezTo>
                    <a:cubicBezTo>
                      <a:pt x="21" y="63"/>
                      <a:pt x="24" y="84"/>
                      <a:pt x="19" y="88"/>
                    </a:cubicBezTo>
                    <a:cubicBezTo>
                      <a:pt x="14" y="93"/>
                      <a:pt x="12" y="102"/>
                      <a:pt x="12" y="102"/>
                    </a:cubicBezTo>
                    <a:cubicBezTo>
                      <a:pt x="12" y="102"/>
                      <a:pt x="3" y="107"/>
                      <a:pt x="3" y="116"/>
                    </a:cubicBezTo>
                    <a:cubicBezTo>
                      <a:pt x="0" y="128"/>
                      <a:pt x="3" y="135"/>
                      <a:pt x="3" y="142"/>
                    </a:cubicBezTo>
                    <a:cubicBezTo>
                      <a:pt x="3" y="149"/>
                      <a:pt x="7" y="151"/>
                      <a:pt x="10" y="158"/>
                    </a:cubicBezTo>
                    <a:cubicBezTo>
                      <a:pt x="14" y="165"/>
                      <a:pt x="31" y="165"/>
                      <a:pt x="42" y="168"/>
                    </a:cubicBezTo>
                    <a:cubicBezTo>
                      <a:pt x="51" y="170"/>
                      <a:pt x="61" y="184"/>
                      <a:pt x="61" y="189"/>
                    </a:cubicBezTo>
                    <a:cubicBezTo>
                      <a:pt x="61" y="196"/>
                      <a:pt x="68" y="205"/>
                      <a:pt x="72" y="207"/>
                    </a:cubicBezTo>
                    <a:cubicBezTo>
                      <a:pt x="77" y="210"/>
                      <a:pt x="89" y="203"/>
                      <a:pt x="93" y="203"/>
                    </a:cubicBezTo>
                    <a:cubicBezTo>
                      <a:pt x="101" y="203"/>
                      <a:pt x="119" y="203"/>
                      <a:pt x="124" y="200"/>
                    </a:cubicBezTo>
                    <a:cubicBezTo>
                      <a:pt x="124" y="198"/>
                      <a:pt x="124" y="198"/>
                      <a:pt x="126" y="200"/>
                    </a:cubicBezTo>
                    <a:cubicBezTo>
                      <a:pt x="131" y="186"/>
                      <a:pt x="133" y="177"/>
                      <a:pt x="133" y="177"/>
                    </a:cubicBezTo>
                    <a:cubicBezTo>
                      <a:pt x="133" y="177"/>
                      <a:pt x="154" y="154"/>
                      <a:pt x="156" y="15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1" name="Freeform 78">
                <a:extLst>
                  <a:ext uri="{FF2B5EF4-FFF2-40B4-BE49-F238E27FC236}">
                    <a16:creationId xmlns:a16="http://schemas.microsoft.com/office/drawing/2014/main" id="{1D46BB85-AAA0-6E67-4F45-A708F28A8E5F}"/>
                  </a:ext>
                </a:extLst>
              </p:cNvPr>
              <p:cNvSpPr>
                <a:spLocks/>
              </p:cNvSpPr>
              <p:nvPr/>
            </p:nvSpPr>
            <p:spPr bwMode="auto">
              <a:xfrm>
                <a:off x="3676" y="2180"/>
                <a:ext cx="152" cy="126"/>
              </a:xfrm>
              <a:custGeom>
                <a:avLst/>
                <a:gdLst>
                  <a:gd name="T0" fmla="*/ 156 w 254"/>
                  <a:gd name="T1" fmla="*/ 154 h 210"/>
                  <a:gd name="T2" fmla="*/ 156 w 254"/>
                  <a:gd name="T3" fmla="*/ 154 h 210"/>
                  <a:gd name="T4" fmla="*/ 168 w 254"/>
                  <a:gd name="T5" fmla="*/ 151 h 210"/>
                  <a:gd name="T6" fmla="*/ 184 w 254"/>
                  <a:gd name="T7" fmla="*/ 163 h 210"/>
                  <a:gd name="T8" fmla="*/ 193 w 254"/>
                  <a:gd name="T9" fmla="*/ 154 h 210"/>
                  <a:gd name="T10" fmla="*/ 207 w 254"/>
                  <a:gd name="T11" fmla="*/ 121 h 210"/>
                  <a:gd name="T12" fmla="*/ 219 w 254"/>
                  <a:gd name="T13" fmla="*/ 107 h 210"/>
                  <a:gd name="T14" fmla="*/ 221 w 254"/>
                  <a:gd name="T15" fmla="*/ 95 h 210"/>
                  <a:gd name="T16" fmla="*/ 226 w 254"/>
                  <a:gd name="T17" fmla="*/ 81 h 210"/>
                  <a:gd name="T18" fmla="*/ 238 w 254"/>
                  <a:gd name="T19" fmla="*/ 58 h 210"/>
                  <a:gd name="T20" fmla="*/ 252 w 254"/>
                  <a:gd name="T21" fmla="*/ 51 h 210"/>
                  <a:gd name="T22" fmla="*/ 249 w 254"/>
                  <a:gd name="T23" fmla="*/ 39 h 210"/>
                  <a:gd name="T24" fmla="*/ 242 w 254"/>
                  <a:gd name="T25" fmla="*/ 30 h 210"/>
                  <a:gd name="T26" fmla="*/ 242 w 254"/>
                  <a:gd name="T27" fmla="*/ 18 h 210"/>
                  <a:gd name="T28" fmla="*/ 235 w 254"/>
                  <a:gd name="T29" fmla="*/ 9 h 210"/>
                  <a:gd name="T30" fmla="*/ 226 w 254"/>
                  <a:gd name="T31" fmla="*/ 4 h 210"/>
                  <a:gd name="T32" fmla="*/ 212 w 254"/>
                  <a:gd name="T33" fmla="*/ 18 h 210"/>
                  <a:gd name="T34" fmla="*/ 193 w 254"/>
                  <a:gd name="T35" fmla="*/ 14 h 210"/>
                  <a:gd name="T36" fmla="*/ 168 w 254"/>
                  <a:gd name="T37" fmla="*/ 14 h 210"/>
                  <a:gd name="T38" fmla="*/ 152 w 254"/>
                  <a:gd name="T39" fmla="*/ 23 h 210"/>
                  <a:gd name="T40" fmla="*/ 131 w 254"/>
                  <a:gd name="T41" fmla="*/ 23 h 210"/>
                  <a:gd name="T42" fmla="*/ 114 w 254"/>
                  <a:gd name="T43" fmla="*/ 16 h 210"/>
                  <a:gd name="T44" fmla="*/ 96 w 254"/>
                  <a:gd name="T45" fmla="*/ 21 h 210"/>
                  <a:gd name="T46" fmla="*/ 84 w 254"/>
                  <a:gd name="T47" fmla="*/ 9 h 210"/>
                  <a:gd name="T48" fmla="*/ 68 w 254"/>
                  <a:gd name="T49" fmla="*/ 4 h 210"/>
                  <a:gd name="T50" fmla="*/ 56 w 254"/>
                  <a:gd name="T51" fmla="*/ 9 h 210"/>
                  <a:gd name="T52" fmla="*/ 35 w 254"/>
                  <a:gd name="T53" fmla="*/ 9 h 210"/>
                  <a:gd name="T54" fmla="*/ 31 w 254"/>
                  <a:gd name="T55" fmla="*/ 25 h 210"/>
                  <a:gd name="T56" fmla="*/ 21 w 254"/>
                  <a:gd name="T57" fmla="*/ 39 h 210"/>
                  <a:gd name="T58" fmla="*/ 19 w 254"/>
                  <a:gd name="T59" fmla="*/ 44 h 210"/>
                  <a:gd name="T60" fmla="*/ 21 w 254"/>
                  <a:gd name="T61" fmla="*/ 58 h 210"/>
                  <a:gd name="T62" fmla="*/ 19 w 254"/>
                  <a:gd name="T63" fmla="*/ 88 h 210"/>
                  <a:gd name="T64" fmla="*/ 12 w 254"/>
                  <a:gd name="T65" fmla="*/ 102 h 210"/>
                  <a:gd name="T66" fmla="*/ 3 w 254"/>
                  <a:gd name="T67" fmla="*/ 116 h 210"/>
                  <a:gd name="T68" fmla="*/ 3 w 254"/>
                  <a:gd name="T69" fmla="*/ 142 h 210"/>
                  <a:gd name="T70" fmla="*/ 10 w 254"/>
                  <a:gd name="T71" fmla="*/ 158 h 210"/>
                  <a:gd name="T72" fmla="*/ 42 w 254"/>
                  <a:gd name="T73" fmla="*/ 168 h 210"/>
                  <a:gd name="T74" fmla="*/ 61 w 254"/>
                  <a:gd name="T75" fmla="*/ 189 h 210"/>
                  <a:gd name="T76" fmla="*/ 72 w 254"/>
                  <a:gd name="T77" fmla="*/ 207 h 210"/>
                  <a:gd name="T78" fmla="*/ 93 w 254"/>
                  <a:gd name="T79" fmla="*/ 203 h 210"/>
                  <a:gd name="T80" fmla="*/ 124 w 254"/>
                  <a:gd name="T81" fmla="*/ 200 h 210"/>
                  <a:gd name="T82" fmla="*/ 126 w 254"/>
                  <a:gd name="T83" fmla="*/ 200 h 210"/>
                  <a:gd name="T84" fmla="*/ 133 w 254"/>
                  <a:gd name="T85" fmla="*/ 177 h 210"/>
                  <a:gd name="T86" fmla="*/ 156 w 254"/>
                  <a:gd name="T87" fmla="*/ 154 h 210"/>
                  <a:gd name="T88" fmla="*/ 156 w 254"/>
                  <a:gd name="T89" fmla="*/ 15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4" h="210">
                    <a:moveTo>
                      <a:pt x="156" y="154"/>
                    </a:moveTo>
                    <a:lnTo>
                      <a:pt x="156" y="154"/>
                    </a:lnTo>
                    <a:cubicBezTo>
                      <a:pt x="159" y="154"/>
                      <a:pt x="165" y="154"/>
                      <a:pt x="168" y="151"/>
                    </a:cubicBezTo>
                    <a:cubicBezTo>
                      <a:pt x="173" y="149"/>
                      <a:pt x="182" y="156"/>
                      <a:pt x="184" y="163"/>
                    </a:cubicBezTo>
                    <a:cubicBezTo>
                      <a:pt x="186" y="168"/>
                      <a:pt x="189" y="161"/>
                      <a:pt x="193" y="154"/>
                    </a:cubicBezTo>
                    <a:cubicBezTo>
                      <a:pt x="196" y="147"/>
                      <a:pt x="207" y="126"/>
                      <a:pt x="207" y="121"/>
                    </a:cubicBezTo>
                    <a:cubicBezTo>
                      <a:pt x="207" y="114"/>
                      <a:pt x="219" y="109"/>
                      <a:pt x="219" y="107"/>
                    </a:cubicBezTo>
                    <a:cubicBezTo>
                      <a:pt x="219" y="105"/>
                      <a:pt x="219" y="98"/>
                      <a:pt x="221" y="95"/>
                    </a:cubicBezTo>
                    <a:cubicBezTo>
                      <a:pt x="224" y="95"/>
                      <a:pt x="226" y="86"/>
                      <a:pt x="226" y="81"/>
                    </a:cubicBezTo>
                    <a:cubicBezTo>
                      <a:pt x="226" y="79"/>
                      <a:pt x="238" y="60"/>
                      <a:pt x="238" y="58"/>
                    </a:cubicBezTo>
                    <a:cubicBezTo>
                      <a:pt x="240" y="56"/>
                      <a:pt x="252" y="58"/>
                      <a:pt x="252" y="51"/>
                    </a:cubicBezTo>
                    <a:cubicBezTo>
                      <a:pt x="252" y="46"/>
                      <a:pt x="254" y="39"/>
                      <a:pt x="249" y="39"/>
                    </a:cubicBezTo>
                    <a:cubicBezTo>
                      <a:pt x="247" y="37"/>
                      <a:pt x="242" y="32"/>
                      <a:pt x="242" y="30"/>
                    </a:cubicBezTo>
                    <a:lnTo>
                      <a:pt x="242" y="18"/>
                    </a:lnTo>
                    <a:cubicBezTo>
                      <a:pt x="238" y="18"/>
                      <a:pt x="238" y="14"/>
                      <a:pt x="235" y="9"/>
                    </a:cubicBezTo>
                    <a:cubicBezTo>
                      <a:pt x="231" y="7"/>
                      <a:pt x="231" y="4"/>
                      <a:pt x="226" y="4"/>
                    </a:cubicBezTo>
                    <a:cubicBezTo>
                      <a:pt x="221" y="7"/>
                      <a:pt x="217" y="16"/>
                      <a:pt x="212" y="18"/>
                    </a:cubicBezTo>
                    <a:cubicBezTo>
                      <a:pt x="205" y="21"/>
                      <a:pt x="198" y="16"/>
                      <a:pt x="193" y="14"/>
                    </a:cubicBezTo>
                    <a:lnTo>
                      <a:pt x="168" y="14"/>
                    </a:lnTo>
                    <a:cubicBezTo>
                      <a:pt x="161" y="14"/>
                      <a:pt x="156" y="21"/>
                      <a:pt x="152" y="23"/>
                    </a:cubicBezTo>
                    <a:cubicBezTo>
                      <a:pt x="147" y="28"/>
                      <a:pt x="135" y="25"/>
                      <a:pt x="131" y="23"/>
                    </a:cubicBezTo>
                    <a:cubicBezTo>
                      <a:pt x="126" y="23"/>
                      <a:pt x="119" y="16"/>
                      <a:pt x="114" y="16"/>
                    </a:cubicBezTo>
                    <a:cubicBezTo>
                      <a:pt x="110" y="16"/>
                      <a:pt x="103" y="16"/>
                      <a:pt x="96" y="21"/>
                    </a:cubicBezTo>
                    <a:cubicBezTo>
                      <a:pt x="91" y="23"/>
                      <a:pt x="89" y="14"/>
                      <a:pt x="84" y="9"/>
                    </a:cubicBezTo>
                    <a:cubicBezTo>
                      <a:pt x="82" y="4"/>
                      <a:pt x="72" y="9"/>
                      <a:pt x="68" y="4"/>
                    </a:cubicBezTo>
                    <a:cubicBezTo>
                      <a:pt x="63" y="0"/>
                      <a:pt x="61" y="9"/>
                      <a:pt x="56" y="9"/>
                    </a:cubicBezTo>
                    <a:cubicBezTo>
                      <a:pt x="51" y="7"/>
                      <a:pt x="40" y="4"/>
                      <a:pt x="35" y="9"/>
                    </a:cubicBezTo>
                    <a:cubicBezTo>
                      <a:pt x="33" y="11"/>
                      <a:pt x="33" y="23"/>
                      <a:pt x="31" y="25"/>
                    </a:cubicBezTo>
                    <a:cubicBezTo>
                      <a:pt x="28" y="28"/>
                      <a:pt x="21" y="37"/>
                      <a:pt x="21" y="39"/>
                    </a:cubicBezTo>
                    <a:cubicBezTo>
                      <a:pt x="21" y="42"/>
                      <a:pt x="21" y="44"/>
                      <a:pt x="19" y="44"/>
                    </a:cubicBezTo>
                    <a:cubicBezTo>
                      <a:pt x="21" y="51"/>
                      <a:pt x="21" y="56"/>
                      <a:pt x="21" y="58"/>
                    </a:cubicBezTo>
                    <a:cubicBezTo>
                      <a:pt x="21" y="63"/>
                      <a:pt x="24" y="84"/>
                      <a:pt x="19" y="88"/>
                    </a:cubicBezTo>
                    <a:cubicBezTo>
                      <a:pt x="14" y="93"/>
                      <a:pt x="12" y="102"/>
                      <a:pt x="12" y="102"/>
                    </a:cubicBezTo>
                    <a:cubicBezTo>
                      <a:pt x="12" y="102"/>
                      <a:pt x="3" y="107"/>
                      <a:pt x="3" y="116"/>
                    </a:cubicBezTo>
                    <a:cubicBezTo>
                      <a:pt x="0" y="128"/>
                      <a:pt x="3" y="135"/>
                      <a:pt x="3" y="142"/>
                    </a:cubicBezTo>
                    <a:cubicBezTo>
                      <a:pt x="3" y="149"/>
                      <a:pt x="7" y="151"/>
                      <a:pt x="10" y="158"/>
                    </a:cubicBezTo>
                    <a:cubicBezTo>
                      <a:pt x="14" y="165"/>
                      <a:pt x="31" y="165"/>
                      <a:pt x="42" y="168"/>
                    </a:cubicBezTo>
                    <a:cubicBezTo>
                      <a:pt x="51" y="170"/>
                      <a:pt x="61" y="184"/>
                      <a:pt x="61" y="189"/>
                    </a:cubicBezTo>
                    <a:cubicBezTo>
                      <a:pt x="61" y="196"/>
                      <a:pt x="68" y="205"/>
                      <a:pt x="72" y="207"/>
                    </a:cubicBezTo>
                    <a:cubicBezTo>
                      <a:pt x="77" y="210"/>
                      <a:pt x="89" y="203"/>
                      <a:pt x="93" y="203"/>
                    </a:cubicBezTo>
                    <a:cubicBezTo>
                      <a:pt x="101" y="203"/>
                      <a:pt x="119" y="203"/>
                      <a:pt x="124" y="200"/>
                    </a:cubicBezTo>
                    <a:cubicBezTo>
                      <a:pt x="124" y="198"/>
                      <a:pt x="124" y="198"/>
                      <a:pt x="126" y="200"/>
                    </a:cubicBezTo>
                    <a:cubicBezTo>
                      <a:pt x="131" y="186"/>
                      <a:pt x="133" y="177"/>
                      <a:pt x="133" y="177"/>
                    </a:cubicBezTo>
                    <a:cubicBezTo>
                      <a:pt x="133" y="177"/>
                      <a:pt x="154" y="154"/>
                      <a:pt x="156" y="154"/>
                    </a:cubicBezTo>
                    <a:lnTo>
                      <a:pt x="156" y="15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2" name="Freeform 79">
                <a:extLst>
                  <a:ext uri="{FF2B5EF4-FFF2-40B4-BE49-F238E27FC236}">
                    <a16:creationId xmlns:a16="http://schemas.microsoft.com/office/drawing/2014/main" id="{A93294E7-7A10-C4A7-8A9A-D585AA05941B}"/>
                  </a:ext>
                </a:extLst>
              </p:cNvPr>
              <p:cNvSpPr>
                <a:spLocks/>
              </p:cNvSpPr>
              <p:nvPr/>
            </p:nvSpPr>
            <p:spPr bwMode="auto">
              <a:xfrm>
                <a:off x="3676" y="2180"/>
                <a:ext cx="152" cy="126"/>
              </a:xfrm>
              <a:custGeom>
                <a:avLst/>
                <a:gdLst>
                  <a:gd name="T0" fmla="*/ 156 w 254"/>
                  <a:gd name="T1" fmla="*/ 154 h 210"/>
                  <a:gd name="T2" fmla="*/ 156 w 254"/>
                  <a:gd name="T3" fmla="*/ 154 h 210"/>
                  <a:gd name="T4" fmla="*/ 168 w 254"/>
                  <a:gd name="T5" fmla="*/ 151 h 210"/>
                  <a:gd name="T6" fmla="*/ 184 w 254"/>
                  <a:gd name="T7" fmla="*/ 163 h 210"/>
                  <a:gd name="T8" fmla="*/ 193 w 254"/>
                  <a:gd name="T9" fmla="*/ 154 h 210"/>
                  <a:gd name="T10" fmla="*/ 207 w 254"/>
                  <a:gd name="T11" fmla="*/ 121 h 210"/>
                  <a:gd name="T12" fmla="*/ 219 w 254"/>
                  <a:gd name="T13" fmla="*/ 107 h 210"/>
                  <a:gd name="T14" fmla="*/ 221 w 254"/>
                  <a:gd name="T15" fmla="*/ 95 h 210"/>
                  <a:gd name="T16" fmla="*/ 226 w 254"/>
                  <a:gd name="T17" fmla="*/ 81 h 210"/>
                  <a:gd name="T18" fmla="*/ 238 w 254"/>
                  <a:gd name="T19" fmla="*/ 58 h 210"/>
                  <a:gd name="T20" fmla="*/ 252 w 254"/>
                  <a:gd name="T21" fmla="*/ 51 h 210"/>
                  <a:gd name="T22" fmla="*/ 249 w 254"/>
                  <a:gd name="T23" fmla="*/ 39 h 210"/>
                  <a:gd name="T24" fmla="*/ 242 w 254"/>
                  <a:gd name="T25" fmla="*/ 30 h 210"/>
                  <a:gd name="T26" fmla="*/ 242 w 254"/>
                  <a:gd name="T27" fmla="*/ 18 h 210"/>
                  <a:gd name="T28" fmla="*/ 235 w 254"/>
                  <a:gd name="T29" fmla="*/ 9 h 210"/>
                  <a:gd name="T30" fmla="*/ 226 w 254"/>
                  <a:gd name="T31" fmla="*/ 4 h 210"/>
                  <a:gd name="T32" fmla="*/ 212 w 254"/>
                  <a:gd name="T33" fmla="*/ 18 h 210"/>
                  <a:gd name="T34" fmla="*/ 193 w 254"/>
                  <a:gd name="T35" fmla="*/ 14 h 210"/>
                  <a:gd name="T36" fmla="*/ 168 w 254"/>
                  <a:gd name="T37" fmla="*/ 14 h 210"/>
                  <a:gd name="T38" fmla="*/ 152 w 254"/>
                  <a:gd name="T39" fmla="*/ 23 h 210"/>
                  <a:gd name="T40" fmla="*/ 131 w 254"/>
                  <a:gd name="T41" fmla="*/ 23 h 210"/>
                  <a:gd name="T42" fmla="*/ 114 w 254"/>
                  <a:gd name="T43" fmla="*/ 16 h 210"/>
                  <a:gd name="T44" fmla="*/ 96 w 254"/>
                  <a:gd name="T45" fmla="*/ 21 h 210"/>
                  <a:gd name="T46" fmla="*/ 84 w 254"/>
                  <a:gd name="T47" fmla="*/ 9 h 210"/>
                  <a:gd name="T48" fmla="*/ 68 w 254"/>
                  <a:gd name="T49" fmla="*/ 4 h 210"/>
                  <a:gd name="T50" fmla="*/ 56 w 254"/>
                  <a:gd name="T51" fmla="*/ 9 h 210"/>
                  <a:gd name="T52" fmla="*/ 35 w 254"/>
                  <a:gd name="T53" fmla="*/ 9 h 210"/>
                  <a:gd name="T54" fmla="*/ 31 w 254"/>
                  <a:gd name="T55" fmla="*/ 25 h 210"/>
                  <a:gd name="T56" fmla="*/ 21 w 254"/>
                  <a:gd name="T57" fmla="*/ 39 h 210"/>
                  <a:gd name="T58" fmla="*/ 19 w 254"/>
                  <a:gd name="T59" fmla="*/ 44 h 210"/>
                  <a:gd name="T60" fmla="*/ 21 w 254"/>
                  <a:gd name="T61" fmla="*/ 58 h 210"/>
                  <a:gd name="T62" fmla="*/ 19 w 254"/>
                  <a:gd name="T63" fmla="*/ 88 h 210"/>
                  <a:gd name="T64" fmla="*/ 12 w 254"/>
                  <a:gd name="T65" fmla="*/ 102 h 210"/>
                  <a:gd name="T66" fmla="*/ 3 w 254"/>
                  <a:gd name="T67" fmla="*/ 116 h 210"/>
                  <a:gd name="T68" fmla="*/ 3 w 254"/>
                  <a:gd name="T69" fmla="*/ 142 h 210"/>
                  <a:gd name="T70" fmla="*/ 10 w 254"/>
                  <a:gd name="T71" fmla="*/ 158 h 210"/>
                  <a:gd name="T72" fmla="*/ 42 w 254"/>
                  <a:gd name="T73" fmla="*/ 168 h 210"/>
                  <a:gd name="T74" fmla="*/ 61 w 254"/>
                  <a:gd name="T75" fmla="*/ 189 h 210"/>
                  <a:gd name="T76" fmla="*/ 72 w 254"/>
                  <a:gd name="T77" fmla="*/ 207 h 210"/>
                  <a:gd name="T78" fmla="*/ 93 w 254"/>
                  <a:gd name="T79" fmla="*/ 203 h 210"/>
                  <a:gd name="T80" fmla="*/ 124 w 254"/>
                  <a:gd name="T81" fmla="*/ 200 h 210"/>
                  <a:gd name="T82" fmla="*/ 126 w 254"/>
                  <a:gd name="T83" fmla="*/ 200 h 210"/>
                  <a:gd name="T84" fmla="*/ 133 w 254"/>
                  <a:gd name="T85" fmla="*/ 177 h 210"/>
                  <a:gd name="T86" fmla="*/ 156 w 254"/>
                  <a:gd name="T87" fmla="*/ 15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4" h="210">
                    <a:moveTo>
                      <a:pt x="156" y="154"/>
                    </a:moveTo>
                    <a:lnTo>
                      <a:pt x="156" y="154"/>
                    </a:lnTo>
                    <a:cubicBezTo>
                      <a:pt x="159" y="154"/>
                      <a:pt x="166" y="154"/>
                      <a:pt x="168" y="151"/>
                    </a:cubicBezTo>
                    <a:cubicBezTo>
                      <a:pt x="173" y="149"/>
                      <a:pt x="182" y="156"/>
                      <a:pt x="184" y="163"/>
                    </a:cubicBezTo>
                    <a:cubicBezTo>
                      <a:pt x="186" y="168"/>
                      <a:pt x="189" y="161"/>
                      <a:pt x="193" y="154"/>
                    </a:cubicBezTo>
                    <a:cubicBezTo>
                      <a:pt x="196" y="147"/>
                      <a:pt x="207" y="126"/>
                      <a:pt x="207" y="121"/>
                    </a:cubicBezTo>
                    <a:cubicBezTo>
                      <a:pt x="207" y="114"/>
                      <a:pt x="219" y="109"/>
                      <a:pt x="219" y="107"/>
                    </a:cubicBezTo>
                    <a:cubicBezTo>
                      <a:pt x="219" y="105"/>
                      <a:pt x="219" y="98"/>
                      <a:pt x="221" y="95"/>
                    </a:cubicBezTo>
                    <a:cubicBezTo>
                      <a:pt x="224" y="95"/>
                      <a:pt x="226" y="86"/>
                      <a:pt x="226" y="81"/>
                    </a:cubicBezTo>
                    <a:cubicBezTo>
                      <a:pt x="226" y="79"/>
                      <a:pt x="238" y="60"/>
                      <a:pt x="238" y="58"/>
                    </a:cubicBezTo>
                    <a:cubicBezTo>
                      <a:pt x="240" y="56"/>
                      <a:pt x="252" y="58"/>
                      <a:pt x="252" y="51"/>
                    </a:cubicBezTo>
                    <a:cubicBezTo>
                      <a:pt x="252" y="46"/>
                      <a:pt x="254" y="39"/>
                      <a:pt x="249" y="39"/>
                    </a:cubicBezTo>
                    <a:cubicBezTo>
                      <a:pt x="247" y="37"/>
                      <a:pt x="242" y="32"/>
                      <a:pt x="242" y="30"/>
                    </a:cubicBezTo>
                    <a:lnTo>
                      <a:pt x="242" y="18"/>
                    </a:lnTo>
                    <a:cubicBezTo>
                      <a:pt x="238" y="18"/>
                      <a:pt x="238" y="14"/>
                      <a:pt x="235" y="9"/>
                    </a:cubicBezTo>
                    <a:cubicBezTo>
                      <a:pt x="231" y="7"/>
                      <a:pt x="231" y="4"/>
                      <a:pt x="226" y="4"/>
                    </a:cubicBezTo>
                    <a:cubicBezTo>
                      <a:pt x="221" y="7"/>
                      <a:pt x="217" y="16"/>
                      <a:pt x="212" y="18"/>
                    </a:cubicBezTo>
                    <a:cubicBezTo>
                      <a:pt x="205" y="21"/>
                      <a:pt x="198" y="16"/>
                      <a:pt x="193" y="14"/>
                    </a:cubicBezTo>
                    <a:lnTo>
                      <a:pt x="168" y="14"/>
                    </a:lnTo>
                    <a:cubicBezTo>
                      <a:pt x="161" y="14"/>
                      <a:pt x="156" y="21"/>
                      <a:pt x="152" y="23"/>
                    </a:cubicBezTo>
                    <a:cubicBezTo>
                      <a:pt x="147" y="28"/>
                      <a:pt x="135" y="25"/>
                      <a:pt x="131" y="23"/>
                    </a:cubicBezTo>
                    <a:cubicBezTo>
                      <a:pt x="126" y="23"/>
                      <a:pt x="119" y="16"/>
                      <a:pt x="114" y="16"/>
                    </a:cubicBezTo>
                    <a:cubicBezTo>
                      <a:pt x="110" y="16"/>
                      <a:pt x="103" y="16"/>
                      <a:pt x="96" y="21"/>
                    </a:cubicBezTo>
                    <a:cubicBezTo>
                      <a:pt x="91" y="23"/>
                      <a:pt x="89" y="14"/>
                      <a:pt x="84" y="9"/>
                    </a:cubicBezTo>
                    <a:cubicBezTo>
                      <a:pt x="82" y="4"/>
                      <a:pt x="72" y="9"/>
                      <a:pt x="68" y="4"/>
                    </a:cubicBezTo>
                    <a:cubicBezTo>
                      <a:pt x="63" y="0"/>
                      <a:pt x="61" y="9"/>
                      <a:pt x="56" y="9"/>
                    </a:cubicBezTo>
                    <a:cubicBezTo>
                      <a:pt x="51" y="7"/>
                      <a:pt x="40" y="4"/>
                      <a:pt x="35" y="9"/>
                    </a:cubicBezTo>
                    <a:cubicBezTo>
                      <a:pt x="33" y="11"/>
                      <a:pt x="33" y="23"/>
                      <a:pt x="31" y="25"/>
                    </a:cubicBezTo>
                    <a:cubicBezTo>
                      <a:pt x="28" y="28"/>
                      <a:pt x="21" y="37"/>
                      <a:pt x="21" y="39"/>
                    </a:cubicBezTo>
                    <a:cubicBezTo>
                      <a:pt x="21" y="42"/>
                      <a:pt x="21" y="44"/>
                      <a:pt x="19" y="44"/>
                    </a:cubicBezTo>
                    <a:cubicBezTo>
                      <a:pt x="21" y="51"/>
                      <a:pt x="21" y="56"/>
                      <a:pt x="21" y="58"/>
                    </a:cubicBezTo>
                    <a:cubicBezTo>
                      <a:pt x="21" y="63"/>
                      <a:pt x="24" y="84"/>
                      <a:pt x="19" y="88"/>
                    </a:cubicBezTo>
                    <a:cubicBezTo>
                      <a:pt x="14" y="93"/>
                      <a:pt x="12" y="102"/>
                      <a:pt x="12" y="102"/>
                    </a:cubicBezTo>
                    <a:cubicBezTo>
                      <a:pt x="12" y="102"/>
                      <a:pt x="3" y="107"/>
                      <a:pt x="3" y="116"/>
                    </a:cubicBezTo>
                    <a:cubicBezTo>
                      <a:pt x="0" y="128"/>
                      <a:pt x="3" y="135"/>
                      <a:pt x="3" y="142"/>
                    </a:cubicBezTo>
                    <a:cubicBezTo>
                      <a:pt x="3" y="149"/>
                      <a:pt x="7" y="151"/>
                      <a:pt x="10" y="158"/>
                    </a:cubicBezTo>
                    <a:cubicBezTo>
                      <a:pt x="14" y="165"/>
                      <a:pt x="31" y="165"/>
                      <a:pt x="42" y="168"/>
                    </a:cubicBezTo>
                    <a:cubicBezTo>
                      <a:pt x="51" y="170"/>
                      <a:pt x="61" y="184"/>
                      <a:pt x="61" y="189"/>
                    </a:cubicBezTo>
                    <a:cubicBezTo>
                      <a:pt x="61" y="196"/>
                      <a:pt x="68" y="205"/>
                      <a:pt x="72" y="207"/>
                    </a:cubicBezTo>
                    <a:cubicBezTo>
                      <a:pt x="77" y="210"/>
                      <a:pt x="89" y="203"/>
                      <a:pt x="93" y="203"/>
                    </a:cubicBezTo>
                    <a:cubicBezTo>
                      <a:pt x="101" y="203"/>
                      <a:pt x="119" y="203"/>
                      <a:pt x="124" y="200"/>
                    </a:cubicBezTo>
                    <a:cubicBezTo>
                      <a:pt x="124" y="198"/>
                      <a:pt x="124" y="198"/>
                      <a:pt x="126" y="200"/>
                    </a:cubicBezTo>
                    <a:cubicBezTo>
                      <a:pt x="131" y="186"/>
                      <a:pt x="133" y="177"/>
                      <a:pt x="133" y="177"/>
                    </a:cubicBezTo>
                    <a:cubicBezTo>
                      <a:pt x="133" y="177"/>
                      <a:pt x="154" y="154"/>
                      <a:pt x="156" y="15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3" name="Freeform 80">
                <a:extLst>
                  <a:ext uri="{FF2B5EF4-FFF2-40B4-BE49-F238E27FC236}">
                    <a16:creationId xmlns:a16="http://schemas.microsoft.com/office/drawing/2014/main" id="{082099A1-7DA0-7971-27E0-3C3CBD209FE3}"/>
                  </a:ext>
                </a:extLst>
              </p:cNvPr>
              <p:cNvSpPr>
                <a:spLocks/>
              </p:cNvSpPr>
              <p:nvPr/>
            </p:nvSpPr>
            <p:spPr bwMode="auto">
              <a:xfrm>
                <a:off x="3676" y="2180"/>
                <a:ext cx="152" cy="126"/>
              </a:xfrm>
              <a:custGeom>
                <a:avLst/>
                <a:gdLst>
                  <a:gd name="T0" fmla="*/ 156 w 254"/>
                  <a:gd name="T1" fmla="*/ 154 h 210"/>
                  <a:gd name="T2" fmla="*/ 156 w 254"/>
                  <a:gd name="T3" fmla="*/ 154 h 210"/>
                  <a:gd name="T4" fmla="*/ 168 w 254"/>
                  <a:gd name="T5" fmla="*/ 151 h 210"/>
                  <a:gd name="T6" fmla="*/ 184 w 254"/>
                  <a:gd name="T7" fmla="*/ 163 h 210"/>
                  <a:gd name="T8" fmla="*/ 193 w 254"/>
                  <a:gd name="T9" fmla="*/ 154 h 210"/>
                  <a:gd name="T10" fmla="*/ 207 w 254"/>
                  <a:gd name="T11" fmla="*/ 121 h 210"/>
                  <a:gd name="T12" fmla="*/ 219 w 254"/>
                  <a:gd name="T13" fmla="*/ 107 h 210"/>
                  <a:gd name="T14" fmla="*/ 221 w 254"/>
                  <a:gd name="T15" fmla="*/ 95 h 210"/>
                  <a:gd name="T16" fmla="*/ 226 w 254"/>
                  <a:gd name="T17" fmla="*/ 81 h 210"/>
                  <a:gd name="T18" fmla="*/ 238 w 254"/>
                  <a:gd name="T19" fmla="*/ 58 h 210"/>
                  <a:gd name="T20" fmla="*/ 252 w 254"/>
                  <a:gd name="T21" fmla="*/ 51 h 210"/>
                  <a:gd name="T22" fmla="*/ 249 w 254"/>
                  <a:gd name="T23" fmla="*/ 39 h 210"/>
                  <a:gd name="T24" fmla="*/ 242 w 254"/>
                  <a:gd name="T25" fmla="*/ 30 h 210"/>
                  <a:gd name="T26" fmla="*/ 242 w 254"/>
                  <a:gd name="T27" fmla="*/ 18 h 210"/>
                  <a:gd name="T28" fmla="*/ 235 w 254"/>
                  <a:gd name="T29" fmla="*/ 9 h 210"/>
                  <a:gd name="T30" fmla="*/ 226 w 254"/>
                  <a:gd name="T31" fmla="*/ 4 h 210"/>
                  <a:gd name="T32" fmla="*/ 212 w 254"/>
                  <a:gd name="T33" fmla="*/ 18 h 210"/>
                  <a:gd name="T34" fmla="*/ 193 w 254"/>
                  <a:gd name="T35" fmla="*/ 14 h 210"/>
                  <a:gd name="T36" fmla="*/ 168 w 254"/>
                  <a:gd name="T37" fmla="*/ 14 h 210"/>
                  <a:gd name="T38" fmla="*/ 152 w 254"/>
                  <a:gd name="T39" fmla="*/ 23 h 210"/>
                  <a:gd name="T40" fmla="*/ 131 w 254"/>
                  <a:gd name="T41" fmla="*/ 23 h 210"/>
                  <a:gd name="T42" fmla="*/ 114 w 254"/>
                  <a:gd name="T43" fmla="*/ 16 h 210"/>
                  <a:gd name="T44" fmla="*/ 96 w 254"/>
                  <a:gd name="T45" fmla="*/ 21 h 210"/>
                  <a:gd name="T46" fmla="*/ 84 w 254"/>
                  <a:gd name="T47" fmla="*/ 9 h 210"/>
                  <a:gd name="T48" fmla="*/ 68 w 254"/>
                  <a:gd name="T49" fmla="*/ 4 h 210"/>
                  <a:gd name="T50" fmla="*/ 56 w 254"/>
                  <a:gd name="T51" fmla="*/ 9 h 210"/>
                  <a:gd name="T52" fmla="*/ 35 w 254"/>
                  <a:gd name="T53" fmla="*/ 9 h 210"/>
                  <a:gd name="T54" fmla="*/ 31 w 254"/>
                  <a:gd name="T55" fmla="*/ 25 h 210"/>
                  <a:gd name="T56" fmla="*/ 21 w 254"/>
                  <a:gd name="T57" fmla="*/ 39 h 210"/>
                  <a:gd name="T58" fmla="*/ 19 w 254"/>
                  <a:gd name="T59" fmla="*/ 44 h 210"/>
                  <a:gd name="T60" fmla="*/ 21 w 254"/>
                  <a:gd name="T61" fmla="*/ 58 h 210"/>
                  <a:gd name="T62" fmla="*/ 19 w 254"/>
                  <a:gd name="T63" fmla="*/ 88 h 210"/>
                  <a:gd name="T64" fmla="*/ 12 w 254"/>
                  <a:gd name="T65" fmla="*/ 102 h 210"/>
                  <a:gd name="T66" fmla="*/ 3 w 254"/>
                  <a:gd name="T67" fmla="*/ 116 h 210"/>
                  <a:gd name="T68" fmla="*/ 3 w 254"/>
                  <a:gd name="T69" fmla="*/ 142 h 210"/>
                  <a:gd name="T70" fmla="*/ 10 w 254"/>
                  <a:gd name="T71" fmla="*/ 158 h 210"/>
                  <a:gd name="T72" fmla="*/ 42 w 254"/>
                  <a:gd name="T73" fmla="*/ 168 h 210"/>
                  <a:gd name="T74" fmla="*/ 61 w 254"/>
                  <a:gd name="T75" fmla="*/ 189 h 210"/>
                  <a:gd name="T76" fmla="*/ 72 w 254"/>
                  <a:gd name="T77" fmla="*/ 207 h 210"/>
                  <a:gd name="T78" fmla="*/ 93 w 254"/>
                  <a:gd name="T79" fmla="*/ 203 h 210"/>
                  <a:gd name="T80" fmla="*/ 124 w 254"/>
                  <a:gd name="T81" fmla="*/ 200 h 210"/>
                  <a:gd name="T82" fmla="*/ 126 w 254"/>
                  <a:gd name="T83" fmla="*/ 200 h 210"/>
                  <a:gd name="T84" fmla="*/ 133 w 254"/>
                  <a:gd name="T85" fmla="*/ 177 h 210"/>
                  <a:gd name="T86" fmla="*/ 156 w 254"/>
                  <a:gd name="T87" fmla="*/ 154 h 210"/>
                  <a:gd name="T88" fmla="*/ 156 w 254"/>
                  <a:gd name="T89" fmla="*/ 15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4" h="210">
                    <a:moveTo>
                      <a:pt x="156" y="154"/>
                    </a:moveTo>
                    <a:lnTo>
                      <a:pt x="156" y="154"/>
                    </a:lnTo>
                    <a:cubicBezTo>
                      <a:pt x="159" y="154"/>
                      <a:pt x="166" y="154"/>
                      <a:pt x="168" y="151"/>
                    </a:cubicBezTo>
                    <a:cubicBezTo>
                      <a:pt x="173" y="149"/>
                      <a:pt x="182" y="156"/>
                      <a:pt x="184" y="163"/>
                    </a:cubicBezTo>
                    <a:cubicBezTo>
                      <a:pt x="186" y="168"/>
                      <a:pt x="189" y="161"/>
                      <a:pt x="193" y="154"/>
                    </a:cubicBezTo>
                    <a:cubicBezTo>
                      <a:pt x="196" y="147"/>
                      <a:pt x="207" y="126"/>
                      <a:pt x="207" y="121"/>
                    </a:cubicBezTo>
                    <a:cubicBezTo>
                      <a:pt x="207" y="114"/>
                      <a:pt x="219" y="109"/>
                      <a:pt x="219" y="107"/>
                    </a:cubicBezTo>
                    <a:cubicBezTo>
                      <a:pt x="219" y="105"/>
                      <a:pt x="219" y="98"/>
                      <a:pt x="221" y="95"/>
                    </a:cubicBezTo>
                    <a:cubicBezTo>
                      <a:pt x="224" y="95"/>
                      <a:pt x="226" y="86"/>
                      <a:pt x="226" y="81"/>
                    </a:cubicBezTo>
                    <a:cubicBezTo>
                      <a:pt x="226" y="79"/>
                      <a:pt x="238" y="60"/>
                      <a:pt x="238" y="58"/>
                    </a:cubicBezTo>
                    <a:cubicBezTo>
                      <a:pt x="240" y="56"/>
                      <a:pt x="252" y="58"/>
                      <a:pt x="252" y="51"/>
                    </a:cubicBezTo>
                    <a:cubicBezTo>
                      <a:pt x="252" y="46"/>
                      <a:pt x="254" y="39"/>
                      <a:pt x="249" y="39"/>
                    </a:cubicBezTo>
                    <a:cubicBezTo>
                      <a:pt x="247" y="37"/>
                      <a:pt x="242" y="32"/>
                      <a:pt x="242" y="30"/>
                    </a:cubicBezTo>
                    <a:lnTo>
                      <a:pt x="242" y="18"/>
                    </a:lnTo>
                    <a:cubicBezTo>
                      <a:pt x="238" y="18"/>
                      <a:pt x="238" y="14"/>
                      <a:pt x="235" y="9"/>
                    </a:cubicBezTo>
                    <a:cubicBezTo>
                      <a:pt x="231" y="7"/>
                      <a:pt x="231" y="4"/>
                      <a:pt x="226" y="4"/>
                    </a:cubicBezTo>
                    <a:cubicBezTo>
                      <a:pt x="221" y="7"/>
                      <a:pt x="217" y="16"/>
                      <a:pt x="212" y="18"/>
                    </a:cubicBezTo>
                    <a:cubicBezTo>
                      <a:pt x="205" y="21"/>
                      <a:pt x="198" y="16"/>
                      <a:pt x="193" y="14"/>
                    </a:cubicBezTo>
                    <a:lnTo>
                      <a:pt x="168" y="14"/>
                    </a:lnTo>
                    <a:cubicBezTo>
                      <a:pt x="161" y="14"/>
                      <a:pt x="156" y="21"/>
                      <a:pt x="152" y="23"/>
                    </a:cubicBezTo>
                    <a:cubicBezTo>
                      <a:pt x="147" y="28"/>
                      <a:pt x="135" y="25"/>
                      <a:pt x="131" y="23"/>
                    </a:cubicBezTo>
                    <a:cubicBezTo>
                      <a:pt x="126" y="23"/>
                      <a:pt x="119" y="16"/>
                      <a:pt x="114" y="16"/>
                    </a:cubicBezTo>
                    <a:cubicBezTo>
                      <a:pt x="110" y="16"/>
                      <a:pt x="103" y="16"/>
                      <a:pt x="96" y="21"/>
                    </a:cubicBezTo>
                    <a:cubicBezTo>
                      <a:pt x="91" y="23"/>
                      <a:pt x="89" y="14"/>
                      <a:pt x="84" y="9"/>
                    </a:cubicBezTo>
                    <a:cubicBezTo>
                      <a:pt x="82" y="4"/>
                      <a:pt x="72" y="9"/>
                      <a:pt x="68" y="4"/>
                    </a:cubicBezTo>
                    <a:cubicBezTo>
                      <a:pt x="63" y="0"/>
                      <a:pt x="61" y="9"/>
                      <a:pt x="56" y="9"/>
                    </a:cubicBezTo>
                    <a:cubicBezTo>
                      <a:pt x="51" y="7"/>
                      <a:pt x="40" y="4"/>
                      <a:pt x="35" y="9"/>
                    </a:cubicBezTo>
                    <a:cubicBezTo>
                      <a:pt x="33" y="11"/>
                      <a:pt x="33" y="23"/>
                      <a:pt x="31" y="25"/>
                    </a:cubicBezTo>
                    <a:cubicBezTo>
                      <a:pt x="28" y="28"/>
                      <a:pt x="21" y="37"/>
                      <a:pt x="21" y="39"/>
                    </a:cubicBezTo>
                    <a:cubicBezTo>
                      <a:pt x="21" y="42"/>
                      <a:pt x="21" y="44"/>
                      <a:pt x="19" y="44"/>
                    </a:cubicBezTo>
                    <a:cubicBezTo>
                      <a:pt x="21" y="51"/>
                      <a:pt x="21" y="56"/>
                      <a:pt x="21" y="58"/>
                    </a:cubicBezTo>
                    <a:cubicBezTo>
                      <a:pt x="21" y="63"/>
                      <a:pt x="24" y="84"/>
                      <a:pt x="19" y="88"/>
                    </a:cubicBezTo>
                    <a:cubicBezTo>
                      <a:pt x="14" y="93"/>
                      <a:pt x="12" y="102"/>
                      <a:pt x="12" y="102"/>
                    </a:cubicBezTo>
                    <a:cubicBezTo>
                      <a:pt x="12" y="102"/>
                      <a:pt x="3" y="107"/>
                      <a:pt x="3" y="116"/>
                    </a:cubicBezTo>
                    <a:cubicBezTo>
                      <a:pt x="0" y="128"/>
                      <a:pt x="3" y="135"/>
                      <a:pt x="3" y="142"/>
                    </a:cubicBezTo>
                    <a:cubicBezTo>
                      <a:pt x="3" y="149"/>
                      <a:pt x="7" y="151"/>
                      <a:pt x="10" y="158"/>
                    </a:cubicBezTo>
                    <a:cubicBezTo>
                      <a:pt x="14" y="165"/>
                      <a:pt x="31" y="165"/>
                      <a:pt x="42" y="168"/>
                    </a:cubicBezTo>
                    <a:cubicBezTo>
                      <a:pt x="51" y="170"/>
                      <a:pt x="61" y="184"/>
                      <a:pt x="61" y="189"/>
                    </a:cubicBezTo>
                    <a:cubicBezTo>
                      <a:pt x="61" y="196"/>
                      <a:pt x="68" y="205"/>
                      <a:pt x="72" y="207"/>
                    </a:cubicBezTo>
                    <a:cubicBezTo>
                      <a:pt x="77" y="210"/>
                      <a:pt x="89" y="203"/>
                      <a:pt x="93" y="203"/>
                    </a:cubicBezTo>
                    <a:cubicBezTo>
                      <a:pt x="101" y="203"/>
                      <a:pt x="119" y="203"/>
                      <a:pt x="124" y="200"/>
                    </a:cubicBezTo>
                    <a:cubicBezTo>
                      <a:pt x="124" y="198"/>
                      <a:pt x="124" y="198"/>
                      <a:pt x="126" y="200"/>
                    </a:cubicBezTo>
                    <a:cubicBezTo>
                      <a:pt x="131" y="186"/>
                      <a:pt x="133" y="177"/>
                      <a:pt x="133" y="177"/>
                    </a:cubicBezTo>
                    <a:cubicBezTo>
                      <a:pt x="133" y="177"/>
                      <a:pt x="154" y="154"/>
                      <a:pt x="156" y="154"/>
                    </a:cubicBezTo>
                    <a:lnTo>
                      <a:pt x="156" y="15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4" name="Freeform 81">
                <a:extLst>
                  <a:ext uri="{FF2B5EF4-FFF2-40B4-BE49-F238E27FC236}">
                    <a16:creationId xmlns:a16="http://schemas.microsoft.com/office/drawing/2014/main" id="{AA4E8CB5-9A47-C720-7CB5-AEAF51654B03}"/>
                  </a:ext>
                </a:extLst>
              </p:cNvPr>
              <p:cNvSpPr>
                <a:spLocks/>
              </p:cNvSpPr>
              <p:nvPr/>
            </p:nvSpPr>
            <p:spPr bwMode="auto">
              <a:xfrm>
                <a:off x="3651" y="2199"/>
                <a:ext cx="39" cy="80"/>
              </a:xfrm>
              <a:custGeom>
                <a:avLst/>
                <a:gdLst>
                  <a:gd name="T0" fmla="*/ 44 w 65"/>
                  <a:gd name="T1" fmla="*/ 84 h 133"/>
                  <a:gd name="T2" fmla="*/ 44 w 65"/>
                  <a:gd name="T3" fmla="*/ 84 h 133"/>
                  <a:gd name="T4" fmla="*/ 53 w 65"/>
                  <a:gd name="T5" fmla="*/ 70 h 133"/>
                  <a:gd name="T6" fmla="*/ 60 w 65"/>
                  <a:gd name="T7" fmla="*/ 56 h 133"/>
                  <a:gd name="T8" fmla="*/ 62 w 65"/>
                  <a:gd name="T9" fmla="*/ 26 h 133"/>
                  <a:gd name="T10" fmla="*/ 60 w 65"/>
                  <a:gd name="T11" fmla="*/ 12 h 133"/>
                  <a:gd name="T12" fmla="*/ 53 w 65"/>
                  <a:gd name="T13" fmla="*/ 12 h 133"/>
                  <a:gd name="T14" fmla="*/ 46 w 65"/>
                  <a:gd name="T15" fmla="*/ 3 h 133"/>
                  <a:gd name="T16" fmla="*/ 39 w 65"/>
                  <a:gd name="T17" fmla="*/ 12 h 133"/>
                  <a:gd name="T18" fmla="*/ 34 w 65"/>
                  <a:gd name="T19" fmla="*/ 21 h 133"/>
                  <a:gd name="T20" fmla="*/ 16 w 65"/>
                  <a:gd name="T21" fmla="*/ 24 h 133"/>
                  <a:gd name="T22" fmla="*/ 4 w 65"/>
                  <a:gd name="T23" fmla="*/ 33 h 133"/>
                  <a:gd name="T24" fmla="*/ 0 w 65"/>
                  <a:gd name="T25" fmla="*/ 33 h 133"/>
                  <a:gd name="T26" fmla="*/ 11 w 65"/>
                  <a:gd name="T27" fmla="*/ 52 h 133"/>
                  <a:gd name="T28" fmla="*/ 16 w 65"/>
                  <a:gd name="T29" fmla="*/ 68 h 133"/>
                  <a:gd name="T30" fmla="*/ 20 w 65"/>
                  <a:gd name="T31" fmla="*/ 94 h 133"/>
                  <a:gd name="T32" fmla="*/ 20 w 65"/>
                  <a:gd name="T33" fmla="*/ 133 h 133"/>
                  <a:gd name="T34" fmla="*/ 37 w 65"/>
                  <a:gd name="T35" fmla="*/ 131 h 133"/>
                  <a:gd name="T36" fmla="*/ 51 w 65"/>
                  <a:gd name="T37" fmla="*/ 126 h 133"/>
                  <a:gd name="T38" fmla="*/ 44 w 65"/>
                  <a:gd name="T39" fmla="*/ 110 h 133"/>
                  <a:gd name="T40" fmla="*/ 44 w 65"/>
                  <a:gd name="T41" fmla="*/ 8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 h="133">
                    <a:moveTo>
                      <a:pt x="44" y="84"/>
                    </a:moveTo>
                    <a:lnTo>
                      <a:pt x="44" y="84"/>
                    </a:lnTo>
                    <a:cubicBezTo>
                      <a:pt x="44" y="75"/>
                      <a:pt x="53" y="70"/>
                      <a:pt x="53" y="70"/>
                    </a:cubicBezTo>
                    <a:cubicBezTo>
                      <a:pt x="53" y="70"/>
                      <a:pt x="55" y="61"/>
                      <a:pt x="60" y="56"/>
                    </a:cubicBezTo>
                    <a:cubicBezTo>
                      <a:pt x="65" y="52"/>
                      <a:pt x="62" y="31"/>
                      <a:pt x="62" y="26"/>
                    </a:cubicBezTo>
                    <a:cubicBezTo>
                      <a:pt x="62" y="24"/>
                      <a:pt x="62" y="19"/>
                      <a:pt x="60" y="12"/>
                    </a:cubicBezTo>
                    <a:cubicBezTo>
                      <a:pt x="60" y="14"/>
                      <a:pt x="58" y="14"/>
                      <a:pt x="53" y="12"/>
                    </a:cubicBezTo>
                    <a:cubicBezTo>
                      <a:pt x="48" y="10"/>
                      <a:pt x="53" y="5"/>
                      <a:pt x="46" y="3"/>
                    </a:cubicBezTo>
                    <a:cubicBezTo>
                      <a:pt x="41" y="0"/>
                      <a:pt x="39" y="7"/>
                      <a:pt x="39" y="12"/>
                    </a:cubicBezTo>
                    <a:cubicBezTo>
                      <a:pt x="41" y="17"/>
                      <a:pt x="37" y="17"/>
                      <a:pt x="34" y="21"/>
                    </a:cubicBezTo>
                    <a:cubicBezTo>
                      <a:pt x="32" y="24"/>
                      <a:pt x="20" y="24"/>
                      <a:pt x="16" y="24"/>
                    </a:cubicBezTo>
                    <a:cubicBezTo>
                      <a:pt x="11" y="24"/>
                      <a:pt x="9" y="31"/>
                      <a:pt x="4" y="33"/>
                    </a:cubicBezTo>
                    <a:lnTo>
                      <a:pt x="0" y="33"/>
                    </a:lnTo>
                    <a:cubicBezTo>
                      <a:pt x="2" y="49"/>
                      <a:pt x="4" y="47"/>
                      <a:pt x="11" y="52"/>
                    </a:cubicBezTo>
                    <a:cubicBezTo>
                      <a:pt x="20" y="59"/>
                      <a:pt x="13" y="66"/>
                      <a:pt x="16" y="68"/>
                    </a:cubicBezTo>
                    <a:cubicBezTo>
                      <a:pt x="20" y="73"/>
                      <a:pt x="18" y="82"/>
                      <a:pt x="20" y="94"/>
                    </a:cubicBezTo>
                    <a:lnTo>
                      <a:pt x="20" y="133"/>
                    </a:lnTo>
                    <a:cubicBezTo>
                      <a:pt x="27" y="131"/>
                      <a:pt x="32" y="131"/>
                      <a:pt x="37" y="131"/>
                    </a:cubicBezTo>
                    <a:cubicBezTo>
                      <a:pt x="41" y="131"/>
                      <a:pt x="46" y="122"/>
                      <a:pt x="51" y="126"/>
                    </a:cubicBezTo>
                    <a:cubicBezTo>
                      <a:pt x="48" y="119"/>
                      <a:pt x="44" y="117"/>
                      <a:pt x="44" y="110"/>
                    </a:cubicBezTo>
                    <a:cubicBezTo>
                      <a:pt x="44" y="103"/>
                      <a:pt x="41" y="96"/>
                      <a:pt x="44" y="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5" name="Freeform 82">
                <a:extLst>
                  <a:ext uri="{FF2B5EF4-FFF2-40B4-BE49-F238E27FC236}">
                    <a16:creationId xmlns:a16="http://schemas.microsoft.com/office/drawing/2014/main" id="{D5A399F9-7FC8-53A1-4BAA-3E397B4C00C3}"/>
                  </a:ext>
                </a:extLst>
              </p:cNvPr>
              <p:cNvSpPr>
                <a:spLocks/>
              </p:cNvSpPr>
              <p:nvPr/>
            </p:nvSpPr>
            <p:spPr bwMode="auto">
              <a:xfrm>
                <a:off x="3651" y="2199"/>
                <a:ext cx="39" cy="80"/>
              </a:xfrm>
              <a:custGeom>
                <a:avLst/>
                <a:gdLst>
                  <a:gd name="T0" fmla="*/ 44 w 65"/>
                  <a:gd name="T1" fmla="*/ 84 h 133"/>
                  <a:gd name="T2" fmla="*/ 44 w 65"/>
                  <a:gd name="T3" fmla="*/ 84 h 133"/>
                  <a:gd name="T4" fmla="*/ 53 w 65"/>
                  <a:gd name="T5" fmla="*/ 70 h 133"/>
                  <a:gd name="T6" fmla="*/ 60 w 65"/>
                  <a:gd name="T7" fmla="*/ 56 h 133"/>
                  <a:gd name="T8" fmla="*/ 62 w 65"/>
                  <a:gd name="T9" fmla="*/ 26 h 133"/>
                  <a:gd name="T10" fmla="*/ 60 w 65"/>
                  <a:gd name="T11" fmla="*/ 12 h 133"/>
                  <a:gd name="T12" fmla="*/ 53 w 65"/>
                  <a:gd name="T13" fmla="*/ 12 h 133"/>
                  <a:gd name="T14" fmla="*/ 46 w 65"/>
                  <a:gd name="T15" fmla="*/ 3 h 133"/>
                  <a:gd name="T16" fmla="*/ 39 w 65"/>
                  <a:gd name="T17" fmla="*/ 12 h 133"/>
                  <a:gd name="T18" fmla="*/ 34 w 65"/>
                  <a:gd name="T19" fmla="*/ 21 h 133"/>
                  <a:gd name="T20" fmla="*/ 16 w 65"/>
                  <a:gd name="T21" fmla="*/ 24 h 133"/>
                  <a:gd name="T22" fmla="*/ 4 w 65"/>
                  <a:gd name="T23" fmla="*/ 33 h 133"/>
                  <a:gd name="T24" fmla="*/ 0 w 65"/>
                  <a:gd name="T25" fmla="*/ 33 h 133"/>
                  <a:gd name="T26" fmla="*/ 11 w 65"/>
                  <a:gd name="T27" fmla="*/ 52 h 133"/>
                  <a:gd name="T28" fmla="*/ 16 w 65"/>
                  <a:gd name="T29" fmla="*/ 68 h 133"/>
                  <a:gd name="T30" fmla="*/ 20 w 65"/>
                  <a:gd name="T31" fmla="*/ 94 h 133"/>
                  <a:gd name="T32" fmla="*/ 20 w 65"/>
                  <a:gd name="T33" fmla="*/ 133 h 133"/>
                  <a:gd name="T34" fmla="*/ 37 w 65"/>
                  <a:gd name="T35" fmla="*/ 131 h 133"/>
                  <a:gd name="T36" fmla="*/ 51 w 65"/>
                  <a:gd name="T37" fmla="*/ 126 h 133"/>
                  <a:gd name="T38" fmla="*/ 44 w 65"/>
                  <a:gd name="T39" fmla="*/ 110 h 133"/>
                  <a:gd name="T40" fmla="*/ 44 w 65"/>
                  <a:gd name="T41" fmla="*/ 84 h 133"/>
                  <a:gd name="T42" fmla="*/ 44 w 65"/>
                  <a:gd name="T43" fmla="*/ 8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5" h="133">
                    <a:moveTo>
                      <a:pt x="44" y="84"/>
                    </a:moveTo>
                    <a:lnTo>
                      <a:pt x="44" y="84"/>
                    </a:lnTo>
                    <a:cubicBezTo>
                      <a:pt x="44" y="75"/>
                      <a:pt x="53" y="70"/>
                      <a:pt x="53" y="70"/>
                    </a:cubicBezTo>
                    <a:cubicBezTo>
                      <a:pt x="53" y="70"/>
                      <a:pt x="55" y="61"/>
                      <a:pt x="60" y="56"/>
                    </a:cubicBezTo>
                    <a:cubicBezTo>
                      <a:pt x="65" y="52"/>
                      <a:pt x="62" y="31"/>
                      <a:pt x="62" y="26"/>
                    </a:cubicBezTo>
                    <a:cubicBezTo>
                      <a:pt x="62" y="24"/>
                      <a:pt x="62" y="19"/>
                      <a:pt x="60" y="12"/>
                    </a:cubicBezTo>
                    <a:cubicBezTo>
                      <a:pt x="60" y="14"/>
                      <a:pt x="58" y="14"/>
                      <a:pt x="53" y="12"/>
                    </a:cubicBezTo>
                    <a:cubicBezTo>
                      <a:pt x="48" y="10"/>
                      <a:pt x="53" y="5"/>
                      <a:pt x="46" y="3"/>
                    </a:cubicBezTo>
                    <a:cubicBezTo>
                      <a:pt x="41" y="0"/>
                      <a:pt x="39" y="7"/>
                      <a:pt x="39" y="12"/>
                    </a:cubicBezTo>
                    <a:cubicBezTo>
                      <a:pt x="41" y="17"/>
                      <a:pt x="37" y="17"/>
                      <a:pt x="34" y="21"/>
                    </a:cubicBezTo>
                    <a:cubicBezTo>
                      <a:pt x="32" y="24"/>
                      <a:pt x="20" y="24"/>
                      <a:pt x="16" y="24"/>
                    </a:cubicBezTo>
                    <a:cubicBezTo>
                      <a:pt x="11" y="24"/>
                      <a:pt x="9" y="31"/>
                      <a:pt x="4" y="33"/>
                    </a:cubicBezTo>
                    <a:lnTo>
                      <a:pt x="0" y="33"/>
                    </a:lnTo>
                    <a:cubicBezTo>
                      <a:pt x="2" y="49"/>
                      <a:pt x="4" y="47"/>
                      <a:pt x="11" y="52"/>
                    </a:cubicBezTo>
                    <a:cubicBezTo>
                      <a:pt x="20" y="59"/>
                      <a:pt x="13" y="66"/>
                      <a:pt x="16" y="68"/>
                    </a:cubicBezTo>
                    <a:cubicBezTo>
                      <a:pt x="20" y="73"/>
                      <a:pt x="18" y="82"/>
                      <a:pt x="20" y="94"/>
                    </a:cubicBezTo>
                    <a:lnTo>
                      <a:pt x="20" y="133"/>
                    </a:lnTo>
                    <a:cubicBezTo>
                      <a:pt x="27" y="131"/>
                      <a:pt x="32" y="131"/>
                      <a:pt x="37" y="131"/>
                    </a:cubicBezTo>
                    <a:cubicBezTo>
                      <a:pt x="41" y="131"/>
                      <a:pt x="46" y="122"/>
                      <a:pt x="51" y="126"/>
                    </a:cubicBezTo>
                    <a:cubicBezTo>
                      <a:pt x="48" y="119"/>
                      <a:pt x="44" y="117"/>
                      <a:pt x="44" y="110"/>
                    </a:cubicBezTo>
                    <a:cubicBezTo>
                      <a:pt x="44" y="103"/>
                      <a:pt x="41" y="96"/>
                      <a:pt x="44" y="84"/>
                    </a:cubicBezTo>
                    <a:lnTo>
                      <a:pt x="44" y="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6" name="Freeform 83">
                <a:extLst>
                  <a:ext uri="{FF2B5EF4-FFF2-40B4-BE49-F238E27FC236}">
                    <a16:creationId xmlns:a16="http://schemas.microsoft.com/office/drawing/2014/main" id="{6BBF4834-8AC2-1F85-AA00-9BFEFDADDCB3}"/>
                  </a:ext>
                </a:extLst>
              </p:cNvPr>
              <p:cNvSpPr>
                <a:spLocks/>
              </p:cNvSpPr>
              <p:nvPr/>
            </p:nvSpPr>
            <p:spPr bwMode="auto">
              <a:xfrm>
                <a:off x="3651" y="2199"/>
                <a:ext cx="39" cy="80"/>
              </a:xfrm>
              <a:custGeom>
                <a:avLst/>
                <a:gdLst>
                  <a:gd name="T0" fmla="*/ 44 w 65"/>
                  <a:gd name="T1" fmla="*/ 84 h 133"/>
                  <a:gd name="T2" fmla="*/ 44 w 65"/>
                  <a:gd name="T3" fmla="*/ 84 h 133"/>
                  <a:gd name="T4" fmla="*/ 53 w 65"/>
                  <a:gd name="T5" fmla="*/ 70 h 133"/>
                  <a:gd name="T6" fmla="*/ 60 w 65"/>
                  <a:gd name="T7" fmla="*/ 56 h 133"/>
                  <a:gd name="T8" fmla="*/ 62 w 65"/>
                  <a:gd name="T9" fmla="*/ 26 h 133"/>
                  <a:gd name="T10" fmla="*/ 60 w 65"/>
                  <a:gd name="T11" fmla="*/ 12 h 133"/>
                  <a:gd name="T12" fmla="*/ 53 w 65"/>
                  <a:gd name="T13" fmla="*/ 12 h 133"/>
                  <a:gd name="T14" fmla="*/ 46 w 65"/>
                  <a:gd name="T15" fmla="*/ 3 h 133"/>
                  <a:gd name="T16" fmla="*/ 39 w 65"/>
                  <a:gd name="T17" fmla="*/ 12 h 133"/>
                  <a:gd name="T18" fmla="*/ 34 w 65"/>
                  <a:gd name="T19" fmla="*/ 21 h 133"/>
                  <a:gd name="T20" fmla="*/ 16 w 65"/>
                  <a:gd name="T21" fmla="*/ 24 h 133"/>
                  <a:gd name="T22" fmla="*/ 4 w 65"/>
                  <a:gd name="T23" fmla="*/ 33 h 133"/>
                  <a:gd name="T24" fmla="*/ 0 w 65"/>
                  <a:gd name="T25" fmla="*/ 33 h 133"/>
                  <a:gd name="T26" fmla="*/ 11 w 65"/>
                  <a:gd name="T27" fmla="*/ 52 h 133"/>
                  <a:gd name="T28" fmla="*/ 16 w 65"/>
                  <a:gd name="T29" fmla="*/ 68 h 133"/>
                  <a:gd name="T30" fmla="*/ 20 w 65"/>
                  <a:gd name="T31" fmla="*/ 94 h 133"/>
                  <a:gd name="T32" fmla="*/ 20 w 65"/>
                  <a:gd name="T33" fmla="*/ 133 h 133"/>
                  <a:gd name="T34" fmla="*/ 37 w 65"/>
                  <a:gd name="T35" fmla="*/ 131 h 133"/>
                  <a:gd name="T36" fmla="*/ 51 w 65"/>
                  <a:gd name="T37" fmla="*/ 126 h 133"/>
                  <a:gd name="T38" fmla="*/ 44 w 65"/>
                  <a:gd name="T39" fmla="*/ 110 h 133"/>
                  <a:gd name="T40" fmla="*/ 44 w 65"/>
                  <a:gd name="T41" fmla="*/ 8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 h="133">
                    <a:moveTo>
                      <a:pt x="44" y="84"/>
                    </a:moveTo>
                    <a:lnTo>
                      <a:pt x="44" y="84"/>
                    </a:lnTo>
                    <a:cubicBezTo>
                      <a:pt x="44" y="75"/>
                      <a:pt x="53" y="70"/>
                      <a:pt x="53" y="70"/>
                    </a:cubicBezTo>
                    <a:cubicBezTo>
                      <a:pt x="53" y="70"/>
                      <a:pt x="55" y="61"/>
                      <a:pt x="60" y="56"/>
                    </a:cubicBezTo>
                    <a:cubicBezTo>
                      <a:pt x="65" y="52"/>
                      <a:pt x="62" y="31"/>
                      <a:pt x="62" y="26"/>
                    </a:cubicBezTo>
                    <a:cubicBezTo>
                      <a:pt x="62" y="24"/>
                      <a:pt x="62" y="19"/>
                      <a:pt x="60" y="12"/>
                    </a:cubicBezTo>
                    <a:cubicBezTo>
                      <a:pt x="60" y="14"/>
                      <a:pt x="58" y="14"/>
                      <a:pt x="53" y="12"/>
                    </a:cubicBezTo>
                    <a:cubicBezTo>
                      <a:pt x="48" y="10"/>
                      <a:pt x="53" y="5"/>
                      <a:pt x="46" y="3"/>
                    </a:cubicBezTo>
                    <a:cubicBezTo>
                      <a:pt x="41" y="0"/>
                      <a:pt x="39" y="7"/>
                      <a:pt x="39" y="12"/>
                    </a:cubicBezTo>
                    <a:cubicBezTo>
                      <a:pt x="41" y="17"/>
                      <a:pt x="37" y="17"/>
                      <a:pt x="34" y="21"/>
                    </a:cubicBezTo>
                    <a:cubicBezTo>
                      <a:pt x="32" y="24"/>
                      <a:pt x="20" y="24"/>
                      <a:pt x="16" y="24"/>
                    </a:cubicBezTo>
                    <a:cubicBezTo>
                      <a:pt x="11" y="24"/>
                      <a:pt x="9" y="31"/>
                      <a:pt x="4" y="33"/>
                    </a:cubicBezTo>
                    <a:lnTo>
                      <a:pt x="0" y="33"/>
                    </a:lnTo>
                    <a:cubicBezTo>
                      <a:pt x="2" y="49"/>
                      <a:pt x="4" y="47"/>
                      <a:pt x="11" y="52"/>
                    </a:cubicBezTo>
                    <a:cubicBezTo>
                      <a:pt x="20" y="59"/>
                      <a:pt x="13" y="66"/>
                      <a:pt x="16" y="68"/>
                    </a:cubicBezTo>
                    <a:cubicBezTo>
                      <a:pt x="20" y="73"/>
                      <a:pt x="18" y="82"/>
                      <a:pt x="20" y="94"/>
                    </a:cubicBezTo>
                    <a:lnTo>
                      <a:pt x="20" y="133"/>
                    </a:lnTo>
                    <a:cubicBezTo>
                      <a:pt x="27" y="131"/>
                      <a:pt x="32" y="131"/>
                      <a:pt x="37" y="131"/>
                    </a:cubicBezTo>
                    <a:cubicBezTo>
                      <a:pt x="41" y="131"/>
                      <a:pt x="46" y="122"/>
                      <a:pt x="51" y="126"/>
                    </a:cubicBezTo>
                    <a:cubicBezTo>
                      <a:pt x="48" y="119"/>
                      <a:pt x="44" y="117"/>
                      <a:pt x="44" y="110"/>
                    </a:cubicBezTo>
                    <a:cubicBezTo>
                      <a:pt x="44" y="103"/>
                      <a:pt x="41" y="96"/>
                      <a:pt x="44" y="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7" name="Freeform 84">
                <a:extLst>
                  <a:ext uri="{FF2B5EF4-FFF2-40B4-BE49-F238E27FC236}">
                    <a16:creationId xmlns:a16="http://schemas.microsoft.com/office/drawing/2014/main" id="{1C55F816-D40E-1A0F-456B-CC8C5E63EA47}"/>
                  </a:ext>
                </a:extLst>
              </p:cNvPr>
              <p:cNvSpPr>
                <a:spLocks/>
              </p:cNvSpPr>
              <p:nvPr/>
            </p:nvSpPr>
            <p:spPr bwMode="auto">
              <a:xfrm>
                <a:off x="3651" y="2199"/>
                <a:ext cx="39" cy="80"/>
              </a:xfrm>
              <a:custGeom>
                <a:avLst/>
                <a:gdLst>
                  <a:gd name="T0" fmla="*/ 44 w 65"/>
                  <a:gd name="T1" fmla="*/ 84 h 133"/>
                  <a:gd name="T2" fmla="*/ 44 w 65"/>
                  <a:gd name="T3" fmla="*/ 84 h 133"/>
                  <a:gd name="T4" fmla="*/ 53 w 65"/>
                  <a:gd name="T5" fmla="*/ 70 h 133"/>
                  <a:gd name="T6" fmla="*/ 60 w 65"/>
                  <a:gd name="T7" fmla="*/ 56 h 133"/>
                  <a:gd name="T8" fmla="*/ 62 w 65"/>
                  <a:gd name="T9" fmla="*/ 26 h 133"/>
                  <a:gd name="T10" fmla="*/ 60 w 65"/>
                  <a:gd name="T11" fmla="*/ 12 h 133"/>
                  <a:gd name="T12" fmla="*/ 53 w 65"/>
                  <a:gd name="T13" fmla="*/ 12 h 133"/>
                  <a:gd name="T14" fmla="*/ 46 w 65"/>
                  <a:gd name="T15" fmla="*/ 3 h 133"/>
                  <a:gd name="T16" fmla="*/ 39 w 65"/>
                  <a:gd name="T17" fmla="*/ 12 h 133"/>
                  <a:gd name="T18" fmla="*/ 34 w 65"/>
                  <a:gd name="T19" fmla="*/ 21 h 133"/>
                  <a:gd name="T20" fmla="*/ 16 w 65"/>
                  <a:gd name="T21" fmla="*/ 24 h 133"/>
                  <a:gd name="T22" fmla="*/ 4 w 65"/>
                  <a:gd name="T23" fmla="*/ 33 h 133"/>
                  <a:gd name="T24" fmla="*/ 0 w 65"/>
                  <a:gd name="T25" fmla="*/ 33 h 133"/>
                  <a:gd name="T26" fmla="*/ 11 w 65"/>
                  <a:gd name="T27" fmla="*/ 52 h 133"/>
                  <a:gd name="T28" fmla="*/ 16 w 65"/>
                  <a:gd name="T29" fmla="*/ 68 h 133"/>
                  <a:gd name="T30" fmla="*/ 20 w 65"/>
                  <a:gd name="T31" fmla="*/ 94 h 133"/>
                  <a:gd name="T32" fmla="*/ 20 w 65"/>
                  <a:gd name="T33" fmla="*/ 133 h 133"/>
                  <a:gd name="T34" fmla="*/ 37 w 65"/>
                  <a:gd name="T35" fmla="*/ 131 h 133"/>
                  <a:gd name="T36" fmla="*/ 51 w 65"/>
                  <a:gd name="T37" fmla="*/ 126 h 133"/>
                  <a:gd name="T38" fmla="*/ 44 w 65"/>
                  <a:gd name="T39" fmla="*/ 110 h 133"/>
                  <a:gd name="T40" fmla="*/ 44 w 65"/>
                  <a:gd name="T41" fmla="*/ 84 h 133"/>
                  <a:gd name="T42" fmla="*/ 44 w 65"/>
                  <a:gd name="T43" fmla="*/ 8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5" h="133">
                    <a:moveTo>
                      <a:pt x="44" y="84"/>
                    </a:moveTo>
                    <a:lnTo>
                      <a:pt x="44" y="84"/>
                    </a:lnTo>
                    <a:cubicBezTo>
                      <a:pt x="44" y="75"/>
                      <a:pt x="53" y="70"/>
                      <a:pt x="53" y="70"/>
                    </a:cubicBezTo>
                    <a:cubicBezTo>
                      <a:pt x="53" y="70"/>
                      <a:pt x="55" y="61"/>
                      <a:pt x="60" y="56"/>
                    </a:cubicBezTo>
                    <a:cubicBezTo>
                      <a:pt x="65" y="52"/>
                      <a:pt x="62" y="31"/>
                      <a:pt x="62" y="26"/>
                    </a:cubicBezTo>
                    <a:cubicBezTo>
                      <a:pt x="62" y="24"/>
                      <a:pt x="62" y="19"/>
                      <a:pt x="60" y="12"/>
                    </a:cubicBezTo>
                    <a:cubicBezTo>
                      <a:pt x="60" y="14"/>
                      <a:pt x="58" y="14"/>
                      <a:pt x="53" y="12"/>
                    </a:cubicBezTo>
                    <a:cubicBezTo>
                      <a:pt x="48" y="10"/>
                      <a:pt x="53" y="5"/>
                      <a:pt x="46" y="3"/>
                    </a:cubicBezTo>
                    <a:cubicBezTo>
                      <a:pt x="41" y="0"/>
                      <a:pt x="39" y="7"/>
                      <a:pt x="39" y="12"/>
                    </a:cubicBezTo>
                    <a:cubicBezTo>
                      <a:pt x="41" y="17"/>
                      <a:pt x="37" y="17"/>
                      <a:pt x="34" y="21"/>
                    </a:cubicBezTo>
                    <a:cubicBezTo>
                      <a:pt x="32" y="24"/>
                      <a:pt x="20" y="24"/>
                      <a:pt x="16" y="24"/>
                    </a:cubicBezTo>
                    <a:cubicBezTo>
                      <a:pt x="11" y="24"/>
                      <a:pt x="9" y="31"/>
                      <a:pt x="4" y="33"/>
                    </a:cubicBezTo>
                    <a:lnTo>
                      <a:pt x="0" y="33"/>
                    </a:lnTo>
                    <a:cubicBezTo>
                      <a:pt x="2" y="49"/>
                      <a:pt x="4" y="47"/>
                      <a:pt x="11" y="52"/>
                    </a:cubicBezTo>
                    <a:cubicBezTo>
                      <a:pt x="20" y="59"/>
                      <a:pt x="13" y="66"/>
                      <a:pt x="16" y="68"/>
                    </a:cubicBezTo>
                    <a:cubicBezTo>
                      <a:pt x="20" y="73"/>
                      <a:pt x="18" y="82"/>
                      <a:pt x="20" y="94"/>
                    </a:cubicBezTo>
                    <a:lnTo>
                      <a:pt x="20" y="133"/>
                    </a:lnTo>
                    <a:cubicBezTo>
                      <a:pt x="27" y="131"/>
                      <a:pt x="32" y="131"/>
                      <a:pt x="37" y="131"/>
                    </a:cubicBezTo>
                    <a:cubicBezTo>
                      <a:pt x="41" y="131"/>
                      <a:pt x="46" y="122"/>
                      <a:pt x="51" y="126"/>
                    </a:cubicBezTo>
                    <a:cubicBezTo>
                      <a:pt x="48" y="119"/>
                      <a:pt x="44" y="117"/>
                      <a:pt x="44" y="110"/>
                    </a:cubicBezTo>
                    <a:cubicBezTo>
                      <a:pt x="44" y="103"/>
                      <a:pt x="41" y="96"/>
                      <a:pt x="44" y="84"/>
                    </a:cubicBezTo>
                    <a:lnTo>
                      <a:pt x="44" y="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8" name="Freeform 85">
                <a:extLst>
                  <a:ext uri="{FF2B5EF4-FFF2-40B4-BE49-F238E27FC236}">
                    <a16:creationId xmlns:a16="http://schemas.microsoft.com/office/drawing/2014/main" id="{9741EE54-035E-DE16-B7B1-DED2AE42A4CB}"/>
                  </a:ext>
                </a:extLst>
              </p:cNvPr>
              <p:cNvSpPr>
                <a:spLocks/>
              </p:cNvSpPr>
              <p:nvPr/>
            </p:nvSpPr>
            <p:spPr bwMode="auto">
              <a:xfrm>
                <a:off x="3640" y="2218"/>
                <a:ext cx="23" cy="66"/>
              </a:xfrm>
              <a:custGeom>
                <a:avLst/>
                <a:gdLst>
                  <a:gd name="T0" fmla="*/ 35 w 39"/>
                  <a:gd name="T1" fmla="*/ 37 h 109"/>
                  <a:gd name="T2" fmla="*/ 35 w 39"/>
                  <a:gd name="T3" fmla="*/ 37 h 109"/>
                  <a:gd name="T4" fmla="*/ 30 w 39"/>
                  <a:gd name="T5" fmla="*/ 21 h 109"/>
                  <a:gd name="T6" fmla="*/ 19 w 39"/>
                  <a:gd name="T7" fmla="*/ 2 h 109"/>
                  <a:gd name="T8" fmla="*/ 5 w 39"/>
                  <a:gd name="T9" fmla="*/ 0 h 109"/>
                  <a:gd name="T10" fmla="*/ 0 w 39"/>
                  <a:gd name="T11" fmla="*/ 0 h 109"/>
                  <a:gd name="T12" fmla="*/ 5 w 39"/>
                  <a:gd name="T13" fmla="*/ 14 h 109"/>
                  <a:gd name="T14" fmla="*/ 12 w 39"/>
                  <a:gd name="T15" fmla="*/ 25 h 109"/>
                  <a:gd name="T16" fmla="*/ 12 w 39"/>
                  <a:gd name="T17" fmla="*/ 56 h 109"/>
                  <a:gd name="T18" fmla="*/ 16 w 39"/>
                  <a:gd name="T19" fmla="*/ 86 h 109"/>
                  <a:gd name="T20" fmla="*/ 26 w 39"/>
                  <a:gd name="T21" fmla="*/ 109 h 109"/>
                  <a:gd name="T22" fmla="*/ 28 w 39"/>
                  <a:gd name="T23" fmla="*/ 107 h 109"/>
                  <a:gd name="T24" fmla="*/ 39 w 39"/>
                  <a:gd name="T25" fmla="*/ 102 h 109"/>
                  <a:gd name="T26" fmla="*/ 39 w 39"/>
                  <a:gd name="T27" fmla="*/ 63 h 109"/>
                  <a:gd name="T28" fmla="*/ 35 w 39"/>
                  <a:gd name="T29" fmla="*/ 3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109">
                    <a:moveTo>
                      <a:pt x="35" y="37"/>
                    </a:moveTo>
                    <a:lnTo>
                      <a:pt x="35" y="37"/>
                    </a:lnTo>
                    <a:cubicBezTo>
                      <a:pt x="32" y="35"/>
                      <a:pt x="39" y="28"/>
                      <a:pt x="30" y="21"/>
                    </a:cubicBezTo>
                    <a:cubicBezTo>
                      <a:pt x="23" y="16"/>
                      <a:pt x="21" y="18"/>
                      <a:pt x="19" y="2"/>
                    </a:cubicBezTo>
                    <a:cubicBezTo>
                      <a:pt x="16" y="2"/>
                      <a:pt x="9" y="0"/>
                      <a:pt x="5" y="0"/>
                    </a:cubicBezTo>
                    <a:lnTo>
                      <a:pt x="0" y="0"/>
                    </a:lnTo>
                    <a:cubicBezTo>
                      <a:pt x="2" y="4"/>
                      <a:pt x="5" y="11"/>
                      <a:pt x="5" y="14"/>
                    </a:cubicBezTo>
                    <a:cubicBezTo>
                      <a:pt x="9" y="16"/>
                      <a:pt x="12" y="18"/>
                      <a:pt x="12" y="25"/>
                    </a:cubicBezTo>
                    <a:cubicBezTo>
                      <a:pt x="9" y="32"/>
                      <a:pt x="9" y="49"/>
                      <a:pt x="12" y="56"/>
                    </a:cubicBezTo>
                    <a:cubicBezTo>
                      <a:pt x="14" y="63"/>
                      <a:pt x="16" y="74"/>
                      <a:pt x="16" y="86"/>
                    </a:cubicBezTo>
                    <a:cubicBezTo>
                      <a:pt x="16" y="91"/>
                      <a:pt x="21" y="102"/>
                      <a:pt x="26" y="109"/>
                    </a:cubicBezTo>
                    <a:lnTo>
                      <a:pt x="28" y="107"/>
                    </a:lnTo>
                    <a:cubicBezTo>
                      <a:pt x="32" y="105"/>
                      <a:pt x="35" y="102"/>
                      <a:pt x="39" y="102"/>
                    </a:cubicBezTo>
                    <a:lnTo>
                      <a:pt x="39" y="63"/>
                    </a:lnTo>
                    <a:cubicBezTo>
                      <a:pt x="37" y="51"/>
                      <a:pt x="39" y="42"/>
                      <a:pt x="35" y="3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9" name="Freeform 86">
                <a:extLst>
                  <a:ext uri="{FF2B5EF4-FFF2-40B4-BE49-F238E27FC236}">
                    <a16:creationId xmlns:a16="http://schemas.microsoft.com/office/drawing/2014/main" id="{1683191D-ACFE-3FC4-A0B2-82859276E3A1}"/>
                  </a:ext>
                </a:extLst>
              </p:cNvPr>
              <p:cNvSpPr>
                <a:spLocks/>
              </p:cNvSpPr>
              <p:nvPr/>
            </p:nvSpPr>
            <p:spPr bwMode="auto">
              <a:xfrm>
                <a:off x="3640" y="2218"/>
                <a:ext cx="23" cy="66"/>
              </a:xfrm>
              <a:custGeom>
                <a:avLst/>
                <a:gdLst>
                  <a:gd name="T0" fmla="*/ 35 w 39"/>
                  <a:gd name="T1" fmla="*/ 37 h 109"/>
                  <a:gd name="T2" fmla="*/ 35 w 39"/>
                  <a:gd name="T3" fmla="*/ 37 h 109"/>
                  <a:gd name="T4" fmla="*/ 30 w 39"/>
                  <a:gd name="T5" fmla="*/ 21 h 109"/>
                  <a:gd name="T6" fmla="*/ 19 w 39"/>
                  <a:gd name="T7" fmla="*/ 2 h 109"/>
                  <a:gd name="T8" fmla="*/ 5 w 39"/>
                  <a:gd name="T9" fmla="*/ 0 h 109"/>
                  <a:gd name="T10" fmla="*/ 0 w 39"/>
                  <a:gd name="T11" fmla="*/ 0 h 109"/>
                  <a:gd name="T12" fmla="*/ 5 w 39"/>
                  <a:gd name="T13" fmla="*/ 14 h 109"/>
                  <a:gd name="T14" fmla="*/ 12 w 39"/>
                  <a:gd name="T15" fmla="*/ 25 h 109"/>
                  <a:gd name="T16" fmla="*/ 12 w 39"/>
                  <a:gd name="T17" fmla="*/ 56 h 109"/>
                  <a:gd name="T18" fmla="*/ 16 w 39"/>
                  <a:gd name="T19" fmla="*/ 86 h 109"/>
                  <a:gd name="T20" fmla="*/ 26 w 39"/>
                  <a:gd name="T21" fmla="*/ 109 h 109"/>
                  <a:gd name="T22" fmla="*/ 28 w 39"/>
                  <a:gd name="T23" fmla="*/ 107 h 109"/>
                  <a:gd name="T24" fmla="*/ 39 w 39"/>
                  <a:gd name="T25" fmla="*/ 102 h 109"/>
                  <a:gd name="T26" fmla="*/ 39 w 39"/>
                  <a:gd name="T27" fmla="*/ 63 h 109"/>
                  <a:gd name="T28" fmla="*/ 35 w 39"/>
                  <a:gd name="T29" fmla="*/ 37 h 109"/>
                  <a:gd name="T30" fmla="*/ 35 w 39"/>
                  <a:gd name="T31" fmla="*/ 3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 h="109">
                    <a:moveTo>
                      <a:pt x="35" y="37"/>
                    </a:moveTo>
                    <a:lnTo>
                      <a:pt x="35" y="37"/>
                    </a:lnTo>
                    <a:cubicBezTo>
                      <a:pt x="32" y="35"/>
                      <a:pt x="39" y="28"/>
                      <a:pt x="30" y="21"/>
                    </a:cubicBezTo>
                    <a:cubicBezTo>
                      <a:pt x="23" y="16"/>
                      <a:pt x="21" y="18"/>
                      <a:pt x="19" y="2"/>
                    </a:cubicBezTo>
                    <a:cubicBezTo>
                      <a:pt x="16" y="2"/>
                      <a:pt x="9" y="0"/>
                      <a:pt x="5" y="0"/>
                    </a:cubicBezTo>
                    <a:lnTo>
                      <a:pt x="0" y="0"/>
                    </a:lnTo>
                    <a:cubicBezTo>
                      <a:pt x="2" y="4"/>
                      <a:pt x="5" y="11"/>
                      <a:pt x="5" y="14"/>
                    </a:cubicBezTo>
                    <a:cubicBezTo>
                      <a:pt x="9" y="16"/>
                      <a:pt x="12" y="18"/>
                      <a:pt x="12" y="25"/>
                    </a:cubicBezTo>
                    <a:cubicBezTo>
                      <a:pt x="9" y="32"/>
                      <a:pt x="9" y="49"/>
                      <a:pt x="12" y="56"/>
                    </a:cubicBezTo>
                    <a:cubicBezTo>
                      <a:pt x="14" y="63"/>
                      <a:pt x="16" y="74"/>
                      <a:pt x="16" y="86"/>
                    </a:cubicBezTo>
                    <a:cubicBezTo>
                      <a:pt x="16" y="91"/>
                      <a:pt x="21" y="102"/>
                      <a:pt x="26" y="109"/>
                    </a:cubicBezTo>
                    <a:lnTo>
                      <a:pt x="28" y="107"/>
                    </a:lnTo>
                    <a:cubicBezTo>
                      <a:pt x="32" y="105"/>
                      <a:pt x="35" y="102"/>
                      <a:pt x="39" y="102"/>
                    </a:cubicBezTo>
                    <a:lnTo>
                      <a:pt x="39" y="63"/>
                    </a:lnTo>
                    <a:cubicBezTo>
                      <a:pt x="37" y="51"/>
                      <a:pt x="39" y="42"/>
                      <a:pt x="35" y="37"/>
                    </a:cubicBezTo>
                    <a:lnTo>
                      <a:pt x="35" y="3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0" name="Freeform 87">
                <a:extLst>
                  <a:ext uri="{FF2B5EF4-FFF2-40B4-BE49-F238E27FC236}">
                    <a16:creationId xmlns:a16="http://schemas.microsoft.com/office/drawing/2014/main" id="{27657BF2-E418-2E21-E1A8-659EBFCAE001}"/>
                  </a:ext>
                </a:extLst>
              </p:cNvPr>
              <p:cNvSpPr>
                <a:spLocks/>
              </p:cNvSpPr>
              <p:nvPr/>
            </p:nvSpPr>
            <p:spPr bwMode="auto">
              <a:xfrm>
                <a:off x="3640" y="2218"/>
                <a:ext cx="23" cy="66"/>
              </a:xfrm>
              <a:custGeom>
                <a:avLst/>
                <a:gdLst>
                  <a:gd name="T0" fmla="*/ 35 w 39"/>
                  <a:gd name="T1" fmla="*/ 37 h 109"/>
                  <a:gd name="T2" fmla="*/ 35 w 39"/>
                  <a:gd name="T3" fmla="*/ 37 h 109"/>
                  <a:gd name="T4" fmla="*/ 30 w 39"/>
                  <a:gd name="T5" fmla="*/ 21 h 109"/>
                  <a:gd name="T6" fmla="*/ 19 w 39"/>
                  <a:gd name="T7" fmla="*/ 2 h 109"/>
                  <a:gd name="T8" fmla="*/ 5 w 39"/>
                  <a:gd name="T9" fmla="*/ 0 h 109"/>
                  <a:gd name="T10" fmla="*/ 0 w 39"/>
                  <a:gd name="T11" fmla="*/ 0 h 109"/>
                  <a:gd name="T12" fmla="*/ 5 w 39"/>
                  <a:gd name="T13" fmla="*/ 14 h 109"/>
                  <a:gd name="T14" fmla="*/ 12 w 39"/>
                  <a:gd name="T15" fmla="*/ 25 h 109"/>
                  <a:gd name="T16" fmla="*/ 12 w 39"/>
                  <a:gd name="T17" fmla="*/ 56 h 109"/>
                  <a:gd name="T18" fmla="*/ 16 w 39"/>
                  <a:gd name="T19" fmla="*/ 86 h 109"/>
                  <a:gd name="T20" fmla="*/ 26 w 39"/>
                  <a:gd name="T21" fmla="*/ 109 h 109"/>
                  <a:gd name="T22" fmla="*/ 28 w 39"/>
                  <a:gd name="T23" fmla="*/ 107 h 109"/>
                  <a:gd name="T24" fmla="*/ 39 w 39"/>
                  <a:gd name="T25" fmla="*/ 102 h 109"/>
                  <a:gd name="T26" fmla="*/ 39 w 39"/>
                  <a:gd name="T27" fmla="*/ 63 h 109"/>
                  <a:gd name="T28" fmla="*/ 35 w 39"/>
                  <a:gd name="T29" fmla="*/ 3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109">
                    <a:moveTo>
                      <a:pt x="35" y="37"/>
                    </a:moveTo>
                    <a:lnTo>
                      <a:pt x="35" y="37"/>
                    </a:lnTo>
                    <a:cubicBezTo>
                      <a:pt x="32" y="35"/>
                      <a:pt x="39" y="28"/>
                      <a:pt x="30" y="21"/>
                    </a:cubicBezTo>
                    <a:cubicBezTo>
                      <a:pt x="23" y="16"/>
                      <a:pt x="21" y="18"/>
                      <a:pt x="19" y="2"/>
                    </a:cubicBezTo>
                    <a:cubicBezTo>
                      <a:pt x="16" y="2"/>
                      <a:pt x="9" y="0"/>
                      <a:pt x="5" y="0"/>
                    </a:cubicBezTo>
                    <a:lnTo>
                      <a:pt x="0" y="0"/>
                    </a:lnTo>
                    <a:cubicBezTo>
                      <a:pt x="2" y="4"/>
                      <a:pt x="5" y="11"/>
                      <a:pt x="5" y="14"/>
                    </a:cubicBezTo>
                    <a:cubicBezTo>
                      <a:pt x="9" y="16"/>
                      <a:pt x="12" y="18"/>
                      <a:pt x="12" y="25"/>
                    </a:cubicBezTo>
                    <a:cubicBezTo>
                      <a:pt x="9" y="32"/>
                      <a:pt x="9" y="49"/>
                      <a:pt x="12" y="56"/>
                    </a:cubicBezTo>
                    <a:cubicBezTo>
                      <a:pt x="14" y="63"/>
                      <a:pt x="16" y="74"/>
                      <a:pt x="16" y="86"/>
                    </a:cubicBezTo>
                    <a:cubicBezTo>
                      <a:pt x="16" y="91"/>
                      <a:pt x="21" y="102"/>
                      <a:pt x="26" y="109"/>
                    </a:cubicBezTo>
                    <a:lnTo>
                      <a:pt x="28" y="107"/>
                    </a:lnTo>
                    <a:cubicBezTo>
                      <a:pt x="32" y="105"/>
                      <a:pt x="35" y="102"/>
                      <a:pt x="39" y="102"/>
                    </a:cubicBezTo>
                    <a:lnTo>
                      <a:pt x="39" y="63"/>
                    </a:lnTo>
                    <a:cubicBezTo>
                      <a:pt x="37" y="51"/>
                      <a:pt x="39" y="42"/>
                      <a:pt x="35" y="3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1" name="Freeform 88">
                <a:extLst>
                  <a:ext uri="{FF2B5EF4-FFF2-40B4-BE49-F238E27FC236}">
                    <a16:creationId xmlns:a16="http://schemas.microsoft.com/office/drawing/2014/main" id="{0B9BE98D-835F-8897-80E5-E16C36444E56}"/>
                  </a:ext>
                </a:extLst>
              </p:cNvPr>
              <p:cNvSpPr>
                <a:spLocks/>
              </p:cNvSpPr>
              <p:nvPr/>
            </p:nvSpPr>
            <p:spPr bwMode="auto">
              <a:xfrm>
                <a:off x="3640" y="2218"/>
                <a:ext cx="23" cy="66"/>
              </a:xfrm>
              <a:custGeom>
                <a:avLst/>
                <a:gdLst>
                  <a:gd name="T0" fmla="*/ 35 w 39"/>
                  <a:gd name="T1" fmla="*/ 37 h 109"/>
                  <a:gd name="T2" fmla="*/ 35 w 39"/>
                  <a:gd name="T3" fmla="*/ 37 h 109"/>
                  <a:gd name="T4" fmla="*/ 30 w 39"/>
                  <a:gd name="T5" fmla="*/ 21 h 109"/>
                  <a:gd name="T6" fmla="*/ 19 w 39"/>
                  <a:gd name="T7" fmla="*/ 2 h 109"/>
                  <a:gd name="T8" fmla="*/ 5 w 39"/>
                  <a:gd name="T9" fmla="*/ 0 h 109"/>
                  <a:gd name="T10" fmla="*/ 0 w 39"/>
                  <a:gd name="T11" fmla="*/ 0 h 109"/>
                  <a:gd name="T12" fmla="*/ 5 w 39"/>
                  <a:gd name="T13" fmla="*/ 14 h 109"/>
                  <a:gd name="T14" fmla="*/ 12 w 39"/>
                  <a:gd name="T15" fmla="*/ 25 h 109"/>
                  <a:gd name="T16" fmla="*/ 12 w 39"/>
                  <a:gd name="T17" fmla="*/ 56 h 109"/>
                  <a:gd name="T18" fmla="*/ 16 w 39"/>
                  <a:gd name="T19" fmla="*/ 86 h 109"/>
                  <a:gd name="T20" fmla="*/ 26 w 39"/>
                  <a:gd name="T21" fmla="*/ 109 h 109"/>
                  <a:gd name="T22" fmla="*/ 28 w 39"/>
                  <a:gd name="T23" fmla="*/ 107 h 109"/>
                  <a:gd name="T24" fmla="*/ 39 w 39"/>
                  <a:gd name="T25" fmla="*/ 102 h 109"/>
                  <a:gd name="T26" fmla="*/ 39 w 39"/>
                  <a:gd name="T27" fmla="*/ 63 h 109"/>
                  <a:gd name="T28" fmla="*/ 35 w 39"/>
                  <a:gd name="T29" fmla="*/ 37 h 109"/>
                  <a:gd name="T30" fmla="*/ 35 w 39"/>
                  <a:gd name="T31" fmla="*/ 3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 h="109">
                    <a:moveTo>
                      <a:pt x="35" y="37"/>
                    </a:moveTo>
                    <a:lnTo>
                      <a:pt x="35" y="37"/>
                    </a:lnTo>
                    <a:cubicBezTo>
                      <a:pt x="32" y="35"/>
                      <a:pt x="39" y="28"/>
                      <a:pt x="30" y="21"/>
                    </a:cubicBezTo>
                    <a:cubicBezTo>
                      <a:pt x="23" y="16"/>
                      <a:pt x="21" y="18"/>
                      <a:pt x="19" y="2"/>
                    </a:cubicBezTo>
                    <a:cubicBezTo>
                      <a:pt x="16" y="2"/>
                      <a:pt x="9" y="0"/>
                      <a:pt x="5" y="0"/>
                    </a:cubicBezTo>
                    <a:lnTo>
                      <a:pt x="0" y="0"/>
                    </a:lnTo>
                    <a:cubicBezTo>
                      <a:pt x="2" y="4"/>
                      <a:pt x="5" y="11"/>
                      <a:pt x="5" y="14"/>
                    </a:cubicBezTo>
                    <a:cubicBezTo>
                      <a:pt x="9" y="16"/>
                      <a:pt x="12" y="18"/>
                      <a:pt x="12" y="25"/>
                    </a:cubicBezTo>
                    <a:cubicBezTo>
                      <a:pt x="9" y="32"/>
                      <a:pt x="9" y="49"/>
                      <a:pt x="12" y="56"/>
                    </a:cubicBezTo>
                    <a:cubicBezTo>
                      <a:pt x="14" y="63"/>
                      <a:pt x="16" y="74"/>
                      <a:pt x="16" y="86"/>
                    </a:cubicBezTo>
                    <a:cubicBezTo>
                      <a:pt x="16" y="91"/>
                      <a:pt x="21" y="102"/>
                      <a:pt x="26" y="109"/>
                    </a:cubicBezTo>
                    <a:lnTo>
                      <a:pt x="28" y="107"/>
                    </a:lnTo>
                    <a:cubicBezTo>
                      <a:pt x="32" y="105"/>
                      <a:pt x="35" y="102"/>
                      <a:pt x="39" y="102"/>
                    </a:cubicBezTo>
                    <a:lnTo>
                      <a:pt x="39" y="63"/>
                    </a:lnTo>
                    <a:cubicBezTo>
                      <a:pt x="37" y="51"/>
                      <a:pt x="39" y="42"/>
                      <a:pt x="35" y="37"/>
                    </a:cubicBezTo>
                    <a:lnTo>
                      <a:pt x="35" y="3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2" name="Freeform 89">
                <a:extLst>
                  <a:ext uri="{FF2B5EF4-FFF2-40B4-BE49-F238E27FC236}">
                    <a16:creationId xmlns:a16="http://schemas.microsoft.com/office/drawing/2014/main" id="{BED049BE-3C79-BC75-9C3C-9C023A1C96E6}"/>
                  </a:ext>
                </a:extLst>
              </p:cNvPr>
              <p:cNvSpPr>
                <a:spLocks/>
              </p:cNvSpPr>
              <p:nvPr/>
            </p:nvSpPr>
            <p:spPr bwMode="auto">
              <a:xfrm>
                <a:off x="3752" y="2191"/>
                <a:ext cx="95" cy="147"/>
              </a:xfrm>
              <a:custGeom>
                <a:avLst/>
                <a:gdLst>
                  <a:gd name="T0" fmla="*/ 65 w 158"/>
                  <a:gd name="T1" fmla="*/ 234 h 245"/>
                  <a:gd name="T2" fmla="*/ 65 w 158"/>
                  <a:gd name="T3" fmla="*/ 234 h 245"/>
                  <a:gd name="T4" fmla="*/ 121 w 158"/>
                  <a:gd name="T5" fmla="*/ 236 h 245"/>
                  <a:gd name="T6" fmla="*/ 151 w 158"/>
                  <a:gd name="T7" fmla="*/ 245 h 245"/>
                  <a:gd name="T8" fmla="*/ 158 w 158"/>
                  <a:gd name="T9" fmla="*/ 227 h 245"/>
                  <a:gd name="T10" fmla="*/ 153 w 158"/>
                  <a:gd name="T11" fmla="*/ 222 h 245"/>
                  <a:gd name="T12" fmla="*/ 139 w 158"/>
                  <a:gd name="T13" fmla="*/ 210 h 245"/>
                  <a:gd name="T14" fmla="*/ 135 w 158"/>
                  <a:gd name="T15" fmla="*/ 203 h 245"/>
                  <a:gd name="T16" fmla="*/ 133 w 158"/>
                  <a:gd name="T17" fmla="*/ 189 h 245"/>
                  <a:gd name="T18" fmla="*/ 126 w 158"/>
                  <a:gd name="T19" fmla="*/ 173 h 245"/>
                  <a:gd name="T20" fmla="*/ 123 w 158"/>
                  <a:gd name="T21" fmla="*/ 154 h 245"/>
                  <a:gd name="T22" fmla="*/ 133 w 158"/>
                  <a:gd name="T23" fmla="*/ 133 h 245"/>
                  <a:gd name="T24" fmla="*/ 144 w 158"/>
                  <a:gd name="T25" fmla="*/ 119 h 245"/>
                  <a:gd name="T26" fmla="*/ 137 w 158"/>
                  <a:gd name="T27" fmla="*/ 105 h 245"/>
                  <a:gd name="T28" fmla="*/ 121 w 158"/>
                  <a:gd name="T29" fmla="*/ 87 h 245"/>
                  <a:gd name="T30" fmla="*/ 116 w 158"/>
                  <a:gd name="T31" fmla="*/ 73 h 245"/>
                  <a:gd name="T32" fmla="*/ 133 w 158"/>
                  <a:gd name="T33" fmla="*/ 68 h 245"/>
                  <a:gd name="T34" fmla="*/ 142 w 158"/>
                  <a:gd name="T35" fmla="*/ 66 h 245"/>
                  <a:gd name="T36" fmla="*/ 133 w 158"/>
                  <a:gd name="T37" fmla="*/ 40 h 245"/>
                  <a:gd name="T38" fmla="*/ 130 w 158"/>
                  <a:gd name="T39" fmla="*/ 21 h 245"/>
                  <a:gd name="T40" fmla="*/ 118 w 158"/>
                  <a:gd name="T41" fmla="*/ 0 h 245"/>
                  <a:gd name="T42" fmla="*/ 116 w 158"/>
                  <a:gd name="T43" fmla="*/ 0 h 245"/>
                  <a:gd name="T44" fmla="*/ 116 w 158"/>
                  <a:gd name="T45" fmla="*/ 12 h 245"/>
                  <a:gd name="T46" fmla="*/ 123 w 158"/>
                  <a:gd name="T47" fmla="*/ 21 h 245"/>
                  <a:gd name="T48" fmla="*/ 126 w 158"/>
                  <a:gd name="T49" fmla="*/ 33 h 245"/>
                  <a:gd name="T50" fmla="*/ 112 w 158"/>
                  <a:gd name="T51" fmla="*/ 40 h 245"/>
                  <a:gd name="T52" fmla="*/ 100 w 158"/>
                  <a:gd name="T53" fmla="*/ 63 h 245"/>
                  <a:gd name="T54" fmla="*/ 95 w 158"/>
                  <a:gd name="T55" fmla="*/ 77 h 245"/>
                  <a:gd name="T56" fmla="*/ 93 w 158"/>
                  <a:gd name="T57" fmla="*/ 89 h 245"/>
                  <a:gd name="T58" fmla="*/ 81 w 158"/>
                  <a:gd name="T59" fmla="*/ 103 h 245"/>
                  <a:gd name="T60" fmla="*/ 67 w 158"/>
                  <a:gd name="T61" fmla="*/ 136 h 245"/>
                  <a:gd name="T62" fmla="*/ 58 w 158"/>
                  <a:gd name="T63" fmla="*/ 145 h 245"/>
                  <a:gd name="T64" fmla="*/ 42 w 158"/>
                  <a:gd name="T65" fmla="*/ 133 h 245"/>
                  <a:gd name="T66" fmla="*/ 30 w 158"/>
                  <a:gd name="T67" fmla="*/ 136 h 245"/>
                  <a:gd name="T68" fmla="*/ 7 w 158"/>
                  <a:gd name="T69" fmla="*/ 159 h 245"/>
                  <a:gd name="T70" fmla="*/ 0 w 158"/>
                  <a:gd name="T71" fmla="*/ 182 h 245"/>
                  <a:gd name="T72" fmla="*/ 9 w 158"/>
                  <a:gd name="T73" fmla="*/ 194 h 245"/>
                  <a:gd name="T74" fmla="*/ 26 w 158"/>
                  <a:gd name="T75" fmla="*/ 196 h 245"/>
                  <a:gd name="T76" fmla="*/ 30 w 158"/>
                  <a:gd name="T77" fmla="*/ 217 h 245"/>
                  <a:gd name="T78" fmla="*/ 28 w 158"/>
                  <a:gd name="T79" fmla="*/ 236 h 245"/>
                  <a:gd name="T80" fmla="*/ 56 w 158"/>
                  <a:gd name="T81" fmla="*/ 236 h 245"/>
                  <a:gd name="T82" fmla="*/ 65 w 158"/>
                  <a:gd name="T83" fmla="*/ 234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8" h="245">
                    <a:moveTo>
                      <a:pt x="65" y="234"/>
                    </a:moveTo>
                    <a:lnTo>
                      <a:pt x="65" y="234"/>
                    </a:lnTo>
                    <a:cubicBezTo>
                      <a:pt x="65" y="234"/>
                      <a:pt x="116" y="236"/>
                      <a:pt x="121" y="236"/>
                    </a:cubicBezTo>
                    <a:cubicBezTo>
                      <a:pt x="128" y="234"/>
                      <a:pt x="151" y="245"/>
                      <a:pt x="151" y="245"/>
                    </a:cubicBezTo>
                    <a:cubicBezTo>
                      <a:pt x="151" y="245"/>
                      <a:pt x="153" y="234"/>
                      <a:pt x="158" y="227"/>
                    </a:cubicBezTo>
                    <a:cubicBezTo>
                      <a:pt x="156" y="227"/>
                      <a:pt x="153" y="224"/>
                      <a:pt x="153" y="222"/>
                    </a:cubicBezTo>
                    <a:cubicBezTo>
                      <a:pt x="153" y="220"/>
                      <a:pt x="144" y="213"/>
                      <a:pt x="139" y="210"/>
                    </a:cubicBezTo>
                    <a:cubicBezTo>
                      <a:pt x="137" y="206"/>
                      <a:pt x="135" y="203"/>
                      <a:pt x="135" y="203"/>
                    </a:cubicBezTo>
                    <a:cubicBezTo>
                      <a:pt x="135" y="203"/>
                      <a:pt x="137" y="194"/>
                      <a:pt x="133" y="189"/>
                    </a:cubicBezTo>
                    <a:cubicBezTo>
                      <a:pt x="128" y="185"/>
                      <a:pt x="126" y="180"/>
                      <a:pt x="126" y="173"/>
                    </a:cubicBezTo>
                    <a:cubicBezTo>
                      <a:pt x="126" y="166"/>
                      <a:pt x="123" y="159"/>
                      <a:pt x="123" y="154"/>
                    </a:cubicBezTo>
                    <a:cubicBezTo>
                      <a:pt x="123" y="150"/>
                      <a:pt x="130" y="143"/>
                      <a:pt x="133" y="133"/>
                    </a:cubicBezTo>
                    <a:cubicBezTo>
                      <a:pt x="135" y="129"/>
                      <a:pt x="139" y="124"/>
                      <a:pt x="144" y="119"/>
                    </a:cubicBezTo>
                    <a:cubicBezTo>
                      <a:pt x="142" y="117"/>
                      <a:pt x="139" y="112"/>
                      <a:pt x="137" y="105"/>
                    </a:cubicBezTo>
                    <a:cubicBezTo>
                      <a:pt x="135" y="96"/>
                      <a:pt x="128" y="94"/>
                      <a:pt x="121" y="87"/>
                    </a:cubicBezTo>
                    <a:cubicBezTo>
                      <a:pt x="112" y="80"/>
                      <a:pt x="116" y="75"/>
                      <a:pt x="116" y="73"/>
                    </a:cubicBezTo>
                    <a:cubicBezTo>
                      <a:pt x="116" y="68"/>
                      <a:pt x="126" y="68"/>
                      <a:pt x="133" y="68"/>
                    </a:cubicBezTo>
                    <a:cubicBezTo>
                      <a:pt x="142" y="70"/>
                      <a:pt x="144" y="68"/>
                      <a:pt x="142" y="66"/>
                    </a:cubicBezTo>
                    <a:cubicBezTo>
                      <a:pt x="139" y="63"/>
                      <a:pt x="133" y="49"/>
                      <a:pt x="133" y="40"/>
                    </a:cubicBezTo>
                    <a:cubicBezTo>
                      <a:pt x="135" y="28"/>
                      <a:pt x="130" y="26"/>
                      <a:pt x="130" y="21"/>
                    </a:cubicBezTo>
                    <a:cubicBezTo>
                      <a:pt x="133" y="14"/>
                      <a:pt x="123" y="0"/>
                      <a:pt x="118" y="0"/>
                    </a:cubicBezTo>
                    <a:lnTo>
                      <a:pt x="116" y="0"/>
                    </a:lnTo>
                    <a:lnTo>
                      <a:pt x="116" y="12"/>
                    </a:lnTo>
                    <a:cubicBezTo>
                      <a:pt x="116" y="14"/>
                      <a:pt x="121" y="19"/>
                      <a:pt x="123" y="21"/>
                    </a:cubicBezTo>
                    <a:cubicBezTo>
                      <a:pt x="128" y="21"/>
                      <a:pt x="126" y="28"/>
                      <a:pt x="126" y="33"/>
                    </a:cubicBezTo>
                    <a:cubicBezTo>
                      <a:pt x="126" y="40"/>
                      <a:pt x="114" y="38"/>
                      <a:pt x="112" y="40"/>
                    </a:cubicBezTo>
                    <a:cubicBezTo>
                      <a:pt x="112" y="42"/>
                      <a:pt x="100" y="61"/>
                      <a:pt x="100" y="63"/>
                    </a:cubicBezTo>
                    <a:cubicBezTo>
                      <a:pt x="100" y="68"/>
                      <a:pt x="98" y="77"/>
                      <a:pt x="95" y="77"/>
                    </a:cubicBezTo>
                    <a:cubicBezTo>
                      <a:pt x="93" y="80"/>
                      <a:pt x="93" y="87"/>
                      <a:pt x="93" y="89"/>
                    </a:cubicBezTo>
                    <a:cubicBezTo>
                      <a:pt x="93" y="91"/>
                      <a:pt x="81" y="96"/>
                      <a:pt x="81" y="103"/>
                    </a:cubicBezTo>
                    <a:cubicBezTo>
                      <a:pt x="81" y="108"/>
                      <a:pt x="70" y="129"/>
                      <a:pt x="67" y="136"/>
                    </a:cubicBezTo>
                    <a:cubicBezTo>
                      <a:pt x="63" y="143"/>
                      <a:pt x="60" y="150"/>
                      <a:pt x="58" y="145"/>
                    </a:cubicBezTo>
                    <a:cubicBezTo>
                      <a:pt x="56" y="138"/>
                      <a:pt x="46" y="131"/>
                      <a:pt x="42" y="133"/>
                    </a:cubicBezTo>
                    <a:cubicBezTo>
                      <a:pt x="39" y="136"/>
                      <a:pt x="33" y="136"/>
                      <a:pt x="30" y="136"/>
                    </a:cubicBezTo>
                    <a:cubicBezTo>
                      <a:pt x="28" y="136"/>
                      <a:pt x="7" y="159"/>
                      <a:pt x="7" y="159"/>
                    </a:cubicBezTo>
                    <a:cubicBezTo>
                      <a:pt x="7" y="159"/>
                      <a:pt x="5" y="168"/>
                      <a:pt x="0" y="182"/>
                    </a:cubicBezTo>
                    <a:cubicBezTo>
                      <a:pt x="2" y="182"/>
                      <a:pt x="5" y="189"/>
                      <a:pt x="9" y="194"/>
                    </a:cubicBezTo>
                    <a:cubicBezTo>
                      <a:pt x="14" y="199"/>
                      <a:pt x="21" y="194"/>
                      <a:pt x="26" y="196"/>
                    </a:cubicBezTo>
                    <a:cubicBezTo>
                      <a:pt x="28" y="199"/>
                      <a:pt x="33" y="213"/>
                      <a:pt x="30" y="217"/>
                    </a:cubicBezTo>
                    <a:cubicBezTo>
                      <a:pt x="30" y="222"/>
                      <a:pt x="26" y="231"/>
                      <a:pt x="28" y="236"/>
                    </a:cubicBezTo>
                    <a:lnTo>
                      <a:pt x="56" y="236"/>
                    </a:lnTo>
                    <a:lnTo>
                      <a:pt x="65" y="23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3" name="Freeform 90">
                <a:extLst>
                  <a:ext uri="{FF2B5EF4-FFF2-40B4-BE49-F238E27FC236}">
                    <a16:creationId xmlns:a16="http://schemas.microsoft.com/office/drawing/2014/main" id="{B91FC3D1-6280-79E7-86EB-A21564BFF6F6}"/>
                  </a:ext>
                </a:extLst>
              </p:cNvPr>
              <p:cNvSpPr>
                <a:spLocks/>
              </p:cNvSpPr>
              <p:nvPr/>
            </p:nvSpPr>
            <p:spPr bwMode="auto">
              <a:xfrm>
                <a:off x="3752" y="2191"/>
                <a:ext cx="95" cy="147"/>
              </a:xfrm>
              <a:custGeom>
                <a:avLst/>
                <a:gdLst>
                  <a:gd name="T0" fmla="*/ 65 w 158"/>
                  <a:gd name="T1" fmla="*/ 234 h 245"/>
                  <a:gd name="T2" fmla="*/ 65 w 158"/>
                  <a:gd name="T3" fmla="*/ 234 h 245"/>
                  <a:gd name="T4" fmla="*/ 121 w 158"/>
                  <a:gd name="T5" fmla="*/ 236 h 245"/>
                  <a:gd name="T6" fmla="*/ 151 w 158"/>
                  <a:gd name="T7" fmla="*/ 245 h 245"/>
                  <a:gd name="T8" fmla="*/ 158 w 158"/>
                  <a:gd name="T9" fmla="*/ 227 h 245"/>
                  <a:gd name="T10" fmla="*/ 153 w 158"/>
                  <a:gd name="T11" fmla="*/ 222 h 245"/>
                  <a:gd name="T12" fmla="*/ 139 w 158"/>
                  <a:gd name="T13" fmla="*/ 210 h 245"/>
                  <a:gd name="T14" fmla="*/ 135 w 158"/>
                  <a:gd name="T15" fmla="*/ 203 h 245"/>
                  <a:gd name="T16" fmla="*/ 133 w 158"/>
                  <a:gd name="T17" fmla="*/ 189 h 245"/>
                  <a:gd name="T18" fmla="*/ 126 w 158"/>
                  <a:gd name="T19" fmla="*/ 173 h 245"/>
                  <a:gd name="T20" fmla="*/ 123 w 158"/>
                  <a:gd name="T21" fmla="*/ 154 h 245"/>
                  <a:gd name="T22" fmla="*/ 133 w 158"/>
                  <a:gd name="T23" fmla="*/ 133 h 245"/>
                  <a:gd name="T24" fmla="*/ 144 w 158"/>
                  <a:gd name="T25" fmla="*/ 119 h 245"/>
                  <a:gd name="T26" fmla="*/ 137 w 158"/>
                  <a:gd name="T27" fmla="*/ 105 h 245"/>
                  <a:gd name="T28" fmla="*/ 121 w 158"/>
                  <a:gd name="T29" fmla="*/ 87 h 245"/>
                  <a:gd name="T30" fmla="*/ 116 w 158"/>
                  <a:gd name="T31" fmla="*/ 73 h 245"/>
                  <a:gd name="T32" fmla="*/ 133 w 158"/>
                  <a:gd name="T33" fmla="*/ 68 h 245"/>
                  <a:gd name="T34" fmla="*/ 142 w 158"/>
                  <a:gd name="T35" fmla="*/ 66 h 245"/>
                  <a:gd name="T36" fmla="*/ 133 w 158"/>
                  <a:gd name="T37" fmla="*/ 40 h 245"/>
                  <a:gd name="T38" fmla="*/ 130 w 158"/>
                  <a:gd name="T39" fmla="*/ 21 h 245"/>
                  <a:gd name="T40" fmla="*/ 118 w 158"/>
                  <a:gd name="T41" fmla="*/ 0 h 245"/>
                  <a:gd name="T42" fmla="*/ 116 w 158"/>
                  <a:gd name="T43" fmla="*/ 0 h 245"/>
                  <a:gd name="T44" fmla="*/ 116 w 158"/>
                  <a:gd name="T45" fmla="*/ 12 h 245"/>
                  <a:gd name="T46" fmla="*/ 123 w 158"/>
                  <a:gd name="T47" fmla="*/ 21 h 245"/>
                  <a:gd name="T48" fmla="*/ 126 w 158"/>
                  <a:gd name="T49" fmla="*/ 33 h 245"/>
                  <a:gd name="T50" fmla="*/ 112 w 158"/>
                  <a:gd name="T51" fmla="*/ 40 h 245"/>
                  <a:gd name="T52" fmla="*/ 100 w 158"/>
                  <a:gd name="T53" fmla="*/ 63 h 245"/>
                  <a:gd name="T54" fmla="*/ 95 w 158"/>
                  <a:gd name="T55" fmla="*/ 77 h 245"/>
                  <a:gd name="T56" fmla="*/ 93 w 158"/>
                  <a:gd name="T57" fmla="*/ 89 h 245"/>
                  <a:gd name="T58" fmla="*/ 81 w 158"/>
                  <a:gd name="T59" fmla="*/ 103 h 245"/>
                  <a:gd name="T60" fmla="*/ 67 w 158"/>
                  <a:gd name="T61" fmla="*/ 136 h 245"/>
                  <a:gd name="T62" fmla="*/ 58 w 158"/>
                  <a:gd name="T63" fmla="*/ 145 h 245"/>
                  <a:gd name="T64" fmla="*/ 42 w 158"/>
                  <a:gd name="T65" fmla="*/ 133 h 245"/>
                  <a:gd name="T66" fmla="*/ 30 w 158"/>
                  <a:gd name="T67" fmla="*/ 136 h 245"/>
                  <a:gd name="T68" fmla="*/ 7 w 158"/>
                  <a:gd name="T69" fmla="*/ 159 h 245"/>
                  <a:gd name="T70" fmla="*/ 0 w 158"/>
                  <a:gd name="T71" fmla="*/ 182 h 245"/>
                  <a:gd name="T72" fmla="*/ 9 w 158"/>
                  <a:gd name="T73" fmla="*/ 194 h 245"/>
                  <a:gd name="T74" fmla="*/ 26 w 158"/>
                  <a:gd name="T75" fmla="*/ 196 h 245"/>
                  <a:gd name="T76" fmla="*/ 30 w 158"/>
                  <a:gd name="T77" fmla="*/ 217 h 245"/>
                  <a:gd name="T78" fmla="*/ 28 w 158"/>
                  <a:gd name="T79" fmla="*/ 236 h 245"/>
                  <a:gd name="T80" fmla="*/ 56 w 158"/>
                  <a:gd name="T81" fmla="*/ 236 h 245"/>
                  <a:gd name="T82" fmla="*/ 65 w 158"/>
                  <a:gd name="T83" fmla="*/ 234 h 245"/>
                  <a:gd name="T84" fmla="*/ 65 w 158"/>
                  <a:gd name="T85" fmla="*/ 234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8" h="245">
                    <a:moveTo>
                      <a:pt x="65" y="234"/>
                    </a:moveTo>
                    <a:lnTo>
                      <a:pt x="65" y="234"/>
                    </a:lnTo>
                    <a:cubicBezTo>
                      <a:pt x="65" y="234"/>
                      <a:pt x="116" y="236"/>
                      <a:pt x="121" y="236"/>
                    </a:cubicBezTo>
                    <a:cubicBezTo>
                      <a:pt x="128" y="234"/>
                      <a:pt x="151" y="245"/>
                      <a:pt x="151" y="245"/>
                    </a:cubicBezTo>
                    <a:cubicBezTo>
                      <a:pt x="151" y="245"/>
                      <a:pt x="153" y="234"/>
                      <a:pt x="158" y="227"/>
                    </a:cubicBezTo>
                    <a:cubicBezTo>
                      <a:pt x="156" y="227"/>
                      <a:pt x="153" y="224"/>
                      <a:pt x="153" y="222"/>
                    </a:cubicBezTo>
                    <a:cubicBezTo>
                      <a:pt x="153" y="220"/>
                      <a:pt x="144" y="213"/>
                      <a:pt x="139" y="210"/>
                    </a:cubicBezTo>
                    <a:cubicBezTo>
                      <a:pt x="137" y="206"/>
                      <a:pt x="135" y="203"/>
                      <a:pt x="135" y="203"/>
                    </a:cubicBezTo>
                    <a:cubicBezTo>
                      <a:pt x="135" y="203"/>
                      <a:pt x="137" y="194"/>
                      <a:pt x="133" y="189"/>
                    </a:cubicBezTo>
                    <a:cubicBezTo>
                      <a:pt x="128" y="185"/>
                      <a:pt x="126" y="180"/>
                      <a:pt x="126" y="173"/>
                    </a:cubicBezTo>
                    <a:cubicBezTo>
                      <a:pt x="126" y="166"/>
                      <a:pt x="123" y="159"/>
                      <a:pt x="123" y="154"/>
                    </a:cubicBezTo>
                    <a:cubicBezTo>
                      <a:pt x="123" y="150"/>
                      <a:pt x="130" y="143"/>
                      <a:pt x="133" y="133"/>
                    </a:cubicBezTo>
                    <a:cubicBezTo>
                      <a:pt x="135" y="129"/>
                      <a:pt x="139" y="124"/>
                      <a:pt x="144" y="119"/>
                    </a:cubicBezTo>
                    <a:cubicBezTo>
                      <a:pt x="142" y="117"/>
                      <a:pt x="139" y="112"/>
                      <a:pt x="137" y="105"/>
                    </a:cubicBezTo>
                    <a:cubicBezTo>
                      <a:pt x="135" y="96"/>
                      <a:pt x="128" y="94"/>
                      <a:pt x="121" y="87"/>
                    </a:cubicBezTo>
                    <a:cubicBezTo>
                      <a:pt x="112" y="80"/>
                      <a:pt x="116" y="75"/>
                      <a:pt x="116" y="73"/>
                    </a:cubicBezTo>
                    <a:cubicBezTo>
                      <a:pt x="116" y="68"/>
                      <a:pt x="126" y="68"/>
                      <a:pt x="133" y="68"/>
                    </a:cubicBezTo>
                    <a:cubicBezTo>
                      <a:pt x="142" y="70"/>
                      <a:pt x="144" y="68"/>
                      <a:pt x="142" y="66"/>
                    </a:cubicBezTo>
                    <a:cubicBezTo>
                      <a:pt x="139" y="63"/>
                      <a:pt x="133" y="49"/>
                      <a:pt x="133" y="40"/>
                    </a:cubicBezTo>
                    <a:cubicBezTo>
                      <a:pt x="135" y="28"/>
                      <a:pt x="130" y="26"/>
                      <a:pt x="130" y="21"/>
                    </a:cubicBezTo>
                    <a:cubicBezTo>
                      <a:pt x="133" y="14"/>
                      <a:pt x="123" y="0"/>
                      <a:pt x="118" y="0"/>
                    </a:cubicBezTo>
                    <a:lnTo>
                      <a:pt x="116" y="0"/>
                    </a:lnTo>
                    <a:lnTo>
                      <a:pt x="116" y="12"/>
                    </a:lnTo>
                    <a:cubicBezTo>
                      <a:pt x="116" y="14"/>
                      <a:pt x="121" y="19"/>
                      <a:pt x="123" y="21"/>
                    </a:cubicBezTo>
                    <a:cubicBezTo>
                      <a:pt x="128" y="21"/>
                      <a:pt x="126" y="28"/>
                      <a:pt x="126" y="33"/>
                    </a:cubicBezTo>
                    <a:cubicBezTo>
                      <a:pt x="126" y="40"/>
                      <a:pt x="114" y="38"/>
                      <a:pt x="112" y="40"/>
                    </a:cubicBezTo>
                    <a:cubicBezTo>
                      <a:pt x="112" y="42"/>
                      <a:pt x="100" y="61"/>
                      <a:pt x="100" y="63"/>
                    </a:cubicBezTo>
                    <a:cubicBezTo>
                      <a:pt x="100" y="68"/>
                      <a:pt x="98" y="77"/>
                      <a:pt x="95" y="77"/>
                    </a:cubicBezTo>
                    <a:cubicBezTo>
                      <a:pt x="93" y="80"/>
                      <a:pt x="93" y="87"/>
                      <a:pt x="93" y="89"/>
                    </a:cubicBezTo>
                    <a:cubicBezTo>
                      <a:pt x="93" y="91"/>
                      <a:pt x="81" y="96"/>
                      <a:pt x="81" y="103"/>
                    </a:cubicBezTo>
                    <a:cubicBezTo>
                      <a:pt x="81" y="108"/>
                      <a:pt x="70" y="129"/>
                      <a:pt x="67" y="136"/>
                    </a:cubicBezTo>
                    <a:cubicBezTo>
                      <a:pt x="63" y="143"/>
                      <a:pt x="60" y="150"/>
                      <a:pt x="58" y="145"/>
                    </a:cubicBezTo>
                    <a:cubicBezTo>
                      <a:pt x="56" y="138"/>
                      <a:pt x="46" y="131"/>
                      <a:pt x="42" y="133"/>
                    </a:cubicBezTo>
                    <a:cubicBezTo>
                      <a:pt x="39" y="136"/>
                      <a:pt x="33" y="136"/>
                      <a:pt x="30" y="136"/>
                    </a:cubicBezTo>
                    <a:cubicBezTo>
                      <a:pt x="28" y="136"/>
                      <a:pt x="7" y="159"/>
                      <a:pt x="7" y="159"/>
                    </a:cubicBezTo>
                    <a:cubicBezTo>
                      <a:pt x="7" y="159"/>
                      <a:pt x="5" y="168"/>
                      <a:pt x="0" y="182"/>
                    </a:cubicBezTo>
                    <a:cubicBezTo>
                      <a:pt x="2" y="182"/>
                      <a:pt x="5" y="189"/>
                      <a:pt x="9" y="194"/>
                    </a:cubicBezTo>
                    <a:cubicBezTo>
                      <a:pt x="14" y="199"/>
                      <a:pt x="21" y="194"/>
                      <a:pt x="26" y="196"/>
                    </a:cubicBezTo>
                    <a:cubicBezTo>
                      <a:pt x="28" y="199"/>
                      <a:pt x="33" y="213"/>
                      <a:pt x="30" y="217"/>
                    </a:cubicBezTo>
                    <a:cubicBezTo>
                      <a:pt x="30" y="222"/>
                      <a:pt x="26" y="231"/>
                      <a:pt x="28" y="236"/>
                    </a:cubicBezTo>
                    <a:lnTo>
                      <a:pt x="56" y="236"/>
                    </a:lnTo>
                    <a:lnTo>
                      <a:pt x="65" y="234"/>
                    </a:lnTo>
                    <a:lnTo>
                      <a:pt x="65" y="23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4" name="Freeform 91">
                <a:extLst>
                  <a:ext uri="{FF2B5EF4-FFF2-40B4-BE49-F238E27FC236}">
                    <a16:creationId xmlns:a16="http://schemas.microsoft.com/office/drawing/2014/main" id="{BC510DFD-592E-0EEC-AD63-8C5C9A6E0BFE}"/>
                  </a:ext>
                </a:extLst>
              </p:cNvPr>
              <p:cNvSpPr>
                <a:spLocks/>
              </p:cNvSpPr>
              <p:nvPr/>
            </p:nvSpPr>
            <p:spPr bwMode="auto">
              <a:xfrm>
                <a:off x="3752" y="2191"/>
                <a:ext cx="95" cy="147"/>
              </a:xfrm>
              <a:custGeom>
                <a:avLst/>
                <a:gdLst>
                  <a:gd name="T0" fmla="*/ 65 w 158"/>
                  <a:gd name="T1" fmla="*/ 234 h 245"/>
                  <a:gd name="T2" fmla="*/ 65 w 158"/>
                  <a:gd name="T3" fmla="*/ 234 h 245"/>
                  <a:gd name="T4" fmla="*/ 121 w 158"/>
                  <a:gd name="T5" fmla="*/ 236 h 245"/>
                  <a:gd name="T6" fmla="*/ 151 w 158"/>
                  <a:gd name="T7" fmla="*/ 245 h 245"/>
                  <a:gd name="T8" fmla="*/ 158 w 158"/>
                  <a:gd name="T9" fmla="*/ 227 h 245"/>
                  <a:gd name="T10" fmla="*/ 153 w 158"/>
                  <a:gd name="T11" fmla="*/ 222 h 245"/>
                  <a:gd name="T12" fmla="*/ 139 w 158"/>
                  <a:gd name="T13" fmla="*/ 210 h 245"/>
                  <a:gd name="T14" fmla="*/ 135 w 158"/>
                  <a:gd name="T15" fmla="*/ 203 h 245"/>
                  <a:gd name="T16" fmla="*/ 133 w 158"/>
                  <a:gd name="T17" fmla="*/ 189 h 245"/>
                  <a:gd name="T18" fmla="*/ 126 w 158"/>
                  <a:gd name="T19" fmla="*/ 173 h 245"/>
                  <a:gd name="T20" fmla="*/ 123 w 158"/>
                  <a:gd name="T21" fmla="*/ 154 h 245"/>
                  <a:gd name="T22" fmla="*/ 133 w 158"/>
                  <a:gd name="T23" fmla="*/ 133 h 245"/>
                  <a:gd name="T24" fmla="*/ 144 w 158"/>
                  <a:gd name="T25" fmla="*/ 119 h 245"/>
                  <a:gd name="T26" fmla="*/ 137 w 158"/>
                  <a:gd name="T27" fmla="*/ 105 h 245"/>
                  <a:gd name="T28" fmla="*/ 121 w 158"/>
                  <a:gd name="T29" fmla="*/ 87 h 245"/>
                  <a:gd name="T30" fmla="*/ 116 w 158"/>
                  <a:gd name="T31" fmla="*/ 73 h 245"/>
                  <a:gd name="T32" fmla="*/ 133 w 158"/>
                  <a:gd name="T33" fmla="*/ 68 h 245"/>
                  <a:gd name="T34" fmla="*/ 142 w 158"/>
                  <a:gd name="T35" fmla="*/ 66 h 245"/>
                  <a:gd name="T36" fmla="*/ 133 w 158"/>
                  <a:gd name="T37" fmla="*/ 40 h 245"/>
                  <a:gd name="T38" fmla="*/ 130 w 158"/>
                  <a:gd name="T39" fmla="*/ 21 h 245"/>
                  <a:gd name="T40" fmla="*/ 119 w 158"/>
                  <a:gd name="T41" fmla="*/ 0 h 245"/>
                  <a:gd name="T42" fmla="*/ 116 w 158"/>
                  <a:gd name="T43" fmla="*/ 0 h 245"/>
                  <a:gd name="T44" fmla="*/ 116 w 158"/>
                  <a:gd name="T45" fmla="*/ 12 h 245"/>
                  <a:gd name="T46" fmla="*/ 123 w 158"/>
                  <a:gd name="T47" fmla="*/ 21 h 245"/>
                  <a:gd name="T48" fmla="*/ 126 w 158"/>
                  <a:gd name="T49" fmla="*/ 33 h 245"/>
                  <a:gd name="T50" fmla="*/ 112 w 158"/>
                  <a:gd name="T51" fmla="*/ 40 h 245"/>
                  <a:gd name="T52" fmla="*/ 100 w 158"/>
                  <a:gd name="T53" fmla="*/ 63 h 245"/>
                  <a:gd name="T54" fmla="*/ 95 w 158"/>
                  <a:gd name="T55" fmla="*/ 77 h 245"/>
                  <a:gd name="T56" fmla="*/ 93 w 158"/>
                  <a:gd name="T57" fmla="*/ 89 h 245"/>
                  <a:gd name="T58" fmla="*/ 81 w 158"/>
                  <a:gd name="T59" fmla="*/ 103 h 245"/>
                  <a:gd name="T60" fmla="*/ 67 w 158"/>
                  <a:gd name="T61" fmla="*/ 136 h 245"/>
                  <a:gd name="T62" fmla="*/ 58 w 158"/>
                  <a:gd name="T63" fmla="*/ 145 h 245"/>
                  <a:gd name="T64" fmla="*/ 42 w 158"/>
                  <a:gd name="T65" fmla="*/ 133 h 245"/>
                  <a:gd name="T66" fmla="*/ 30 w 158"/>
                  <a:gd name="T67" fmla="*/ 136 h 245"/>
                  <a:gd name="T68" fmla="*/ 7 w 158"/>
                  <a:gd name="T69" fmla="*/ 159 h 245"/>
                  <a:gd name="T70" fmla="*/ 0 w 158"/>
                  <a:gd name="T71" fmla="*/ 182 h 245"/>
                  <a:gd name="T72" fmla="*/ 9 w 158"/>
                  <a:gd name="T73" fmla="*/ 194 h 245"/>
                  <a:gd name="T74" fmla="*/ 26 w 158"/>
                  <a:gd name="T75" fmla="*/ 196 h 245"/>
                  <a:gd name="T76" fmla="*/ 30 w 158"/>
                  <a:gd name="T77" fmla="*/ 217 h 245"/>
                  <a:gd name="T78" fmla="*/ 28 w 158"/>
                  <a:gd name="T79" fmla="*/ 236 h 245"/>
                  <a:gd name="T80" fmla="*/ 56 w 158"/>
                  <a:gd name="T81" fmla="*/ 236 h 245"/>
                  <a:gd name="T82" fmla="*/ 65 w 158"/>
                  <a:gd name="T83" fmla="*/ 234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8" h="245">
                    <a:moveTo>
                      <a:pt x="65" y="234"/>
                    </a:moveTo>
                    <a:lnTo>
                      <a:pt x="65" y="234"/>
                    </a:lnTo>
                    <a:cubicBezTo>
                      <a:pt x="65" y="234"/>
                      <a:pt x="116" y="236"/>
                      <a:pt x="121" y="236"/>
                    </a:cubicBezTo>
                    <a:cubicBezTo>
                      <a:pt x="128" y="234"/>
                      <a:pt x="151" y="245"/>
                      <a:pt x="151" y="245"/>
                    </a:cubicBezTo>
                    <a:cubicBezTo>
                      <a:pt x="151" y="245"/>
                      <a:pt x="153" y="234"/>
                      <a:pt x="158" y="227"/>
                    </a:cubicBezTo>
                    <a:cubicBezTo>
                      <a:pt x="156" y="227"/>
                      <a:pt x="153" y="224"/>
                      <a:pt x="153" y="222"/>
                    </a:cubicBezTo>
                    <a:cubicBezTo>
                      <a:pt x="153" y="220"/>
                      <a:pt x="144" y="213"/>
                      <a:pt x="139" y="210"/>
                    </a:cubicBezTo>
                    <a:cubicBezTo>
                      <a:pt x="137" y="206"/>
                      <a:pt x="135" y="203"/>
                      <a:pt x="135" y="203"/>
                    </a:cubicBezTo>
                    <a:cubicBezTo>
                      <a:pt x="135" y="203"/>
                      <a:pt x="137" y="194"/>
                      <a:pt x="133" y="189"/>
                    </a:cubicBezTo>
                    <a:cubicBezTo>
                      <a:pt x="128" y="185"/>
                      <a:pt x="126" y="180"/>
                      <a:pt x="126" y="173"/>
                    </a:cubicBezTo>
                    <a:cubicBezTo>
                      <a:pt x="126" y="166"/>
                      <a:pt x="123" y="159"/>
                      <a:pt x="123" y="154"/>
                    </a:cubicBezTo>
                    <a:cubicBezTo>
                      <a:pt x="123" y="150"/>
                      <a:pt x="130" y="143"/>
                      <a:pt x="133" y="133"/>
                    </a:cubicBezTo>
                    <a:cubicBezTo>
                      <a:pt x="135" y="129"/>
                      <a:pt x="139" y="124"/>
                      <a:pt x="144" y="119"/>
                    </a:cubicBezTo>
                    <a:cubicBezTo>
                      <a:pt x="142" y="117"/>
                      <a:pt x="139" y="112"/>
                      <a:pt x="137" y="105"/>
                    </a:cubicBezTo>
                    <a:cubicBezTo>
                      <a:pt x="135" y="96"/>
                      <a:pt x="128" y="94"/>
                      <a:pt x="121" y="87"/>
                    </a:cubicBezTo>
                    <a:cubicBezTo>
                      <a:pt x="112" y="80"/>
                      <a:pt x="116" y="75"/>
                      <a:pt x="116" y="73"/>
                    </a:cubicBezTo>
                    <a:cubicBezTo>
                      <a:pt x="116" y="68"/>
                      <a:pt x="126" y="68"/>
                      <a:pt x="133" y="68"/>
                    </a:cubicBezTo>
                    <a:cubicBezTo>
                      <a:pt x="142" y="70"/>
                      <a:pt x="144" y="68"/>
                      <a:pt x="142" y="66"/>
                    </a:cubicBezTo>
                    <a:cubicBezTo>
                      <a:pt x="139" y="63"/>
                      <a:pt x="133" y="49"/>
                      <a:pt x="133" y="40"/>
                    </a:cubicBezTo>
                    <a:cubicBezTo>
                      <a:pt x="135" y="28"/>
                      <a:pt x="130" y="26"/>
                      <a:pt x="130" y="21"/>
                    </a:cubicBezTo>
                    <a:cubicBezTo>
                      <a:pt x="133" y="14"/>
                      <a:pt x="123" y="0"/>
                      <a:pt x="119" y="0"/>
                    </a:cubicBezTo>
                    <a:lnTo>
                      <a:pt x="116" y="0"/>
                    </a:lnTo>
                    <a:lnTo>
                      <a:pt x="116" y="12"/>
                    </a:lnTo>
                    <a:cubicBezTo>
                      <a:pt x="116" y="14"/>
                      <a:pt x="121" y="19"/>
                      <a:pt x="123" y="21"/>
                    </a:cubicBezTo>
                    <a:cubicBezTo>
                      <a:pt x="128" y="21"/>
                      <a:pt x="126" y="28"/>
                      <a:pt x="126" y="33"/>
                    </a:cubicBezTo>
                    <a:cubicBezTo>
                      <a:pt x="126" y="40"/>
                      <a:pt x="114" y="38"/>
                      <a:pt x="112" y="40"/>
                    </a:cubicBezTo>
                    <a:cubicBezTo>
                      <a:pt x="112" y="42"/>
                      <a:pt x="100" y="61"/>
                      <a:pt x="100" y="63"/>
                    </a:cubicBezTo>
                    <a:cubicBezTo>
                      <a:pt x="100" y="68"/>
                      <a:pt x="98" y="77"/>
                      <a:pt x="95" y="77"/>
                    </a:cubicBezTo>
                    <a:cubicBezTo>
                      <a:pt x="93" y="80"/>
                      <a:pt x="93" y="87"/>
                      <a:pt x="93" y="89"/>
                    </a:cubicBezTo>
                    <a:cubicBezTo>
                      <a:pt x="93" y="91"/>
                      <a:pt x="81" y="96"/>
                      <a:pt x="81" y="103"/>
                    </a:cubicBezTo>
                    <a:cubicBezTo>
                      <a:pt x="81" y="108"/>
                      <a:pt x="70" y="129"/>
                      <a:pt x="67" y="136"/>
                    </a:cubicBezTo>
                    <a:cubicBezTo>
                      <a:pt x="63" y="143"/>
                      <a:pt x="60" y="150"/>
                      <a:pt x="58" y="145"/>
                    </a:cubicBezTo>
                    <a:cubicBezTo>
                      <a:pt x="56" y="138"/>
                      <a:pt x="47" y="131"/>
                      <a:pt x="42" y="133"/>
                    </a:cubicBezTo>
                    <a:cubicBezTo>
                      <a:pt x="40" y="136"/>
                      <a:pt x="33" y="136"/>
                      <a:pt x="30" y="136"/>
                    </a:cubicBezTo>
                    <a:cubicBezTo>
                      <a:pt x="28" y="136"/>
                      <a:pt x="7" y="159"/>
                      <a:pt x="7" y="159"/>
                    </a:cubicBezTo>
                    <a:cubicBezTo>
                      <a:pt x="7" y="159"/>
                      <a:pt x="5" y="168"/>
                      <a:pt x="0" y="182"/>
                    </a:cubicBezTo>
                    <a:cubicBezTo>
                      <a:pt x="2" y="182"/>
                      <a:pt x="5" y="189"/>
                      <a:pt x="9" y="194"/>
                    </a:cubicBezTo>
                    <a:cubicBezTo>
                      <a:pt x="14" y="199"/>
                      <a:pt x="21" y="194"/>
                      <a:pt x="26" y="196"/>
                    </a:cubicBezTo>
                    <a:cubicBezTo>
                      <a:pt x="28" y="199"/>
                      <a:pt x="33" y="213"/>
                      <a:pt x="30" y="217"/>
                    </a:cubicBezTo>
                    <a:cubicBezTo>
                      <a:pt x="30" y="222"/>
                      <a:pt x="26" y="231"/>
                      <a:pt x="28" y="236"/>
                    </a:cubicBezTo>
                    <a:lnTo>
                      <a:pt x="56" y="236"/>
                    </a:lnTo>
                    <a:lnTo>
                      <a:pt x="65" y="23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5" name="Freeform 92">
                <a:extLst>
                  <a:ext uri="{FF2B5EF4-FFF2-40B4-BE49-F238E27FC236}">
                    <a16:creationId xmlns:a16="http://schemas.microsoft.com/office/drawing/2014/main" id="{7ECE5B9B-9ABA-1498-A71A-287993B2086C}"/>
                  </a:ext>
                </a:extLst>
              </p:cNvPr>
              <p:cNvSpPr>
                <a:spLocks/>
              </p:cNvSpPr>
              <p:nvPr/>
            </p:nvSpPr>
            <p:spPr bwMode="auto">
              <a:xfrm>
                <a:off x="3752" y="2191"/>
                <a:ext cx="95" cy="147"/>
              </a:xfrm>
              <a:custGeom>
                <a:avLst/>
                <a:gdLst>
                  <a:gd name="T0" fmla="*/ 65 w 158"/>
                  <a:gd name="T1" fmla="*/ 234 h 245"/>
                  <a:gd name="T2" fmla="*/ 65 w 158"/>
                  <a:gd name="T3" fmla="*/ 234 h 245"/>
                  <a:gd name="T4" fmla="*/ 121 w 158"/>
                  <a:gd name="T5" fmla="*/ 236 h 245"/>
                  <a:gd name="T6" fmla="*/ 151 w 158"/>
                  <a:gd name="T7" fmla="*/ 245 h 245"/>
                  <a:gd name="T8" fmla="*/ 158 w 158"/>
                  <a:gd name="T9" fmla="*/ 227 h 245"/>
                  <a:gd name="T10" fmla="*/ 153 w 158"/>
                  <a:gd name="T11" fmla="*/ 222 h 245"/>
                  <a:gd name="T12" fmla="*/ 139 w 158"/>
                  <a:gd name="T13" fmla="*/ 210 h 245"/>
                  <a:gd name="T14" fmla="*/ 135 w 158"/>
                  <a:gd name="T15" fmla="*/ 203 h 245"/>
                  <a:gd name="T16" fmla="*/ 133 w 158"/>
                  <a:gd name="T17" fmla="*/ 189 h 245"/>
                  <a:gd name="T18" fmla="*/ 126 w 158"/>
                  <a:gd name="T19" fmla="*/ 173 h 245"/>
                  <a:gd name="T20" fmla="*/ 123 w 158"/>
                  <a:gd name="T21" fmla="*/ 154 h 245"/>
                  <a:gd name="T22" fmla="*/ 133 w 158"/>
                  <a:gd name="T23" fmla="*/ 133 h 245"/>
                  <a:gd name="T24" fmla="*/ 144 w 158"/>
                  <a:gd name="T25" fmla="*/ 119 h 245"/>
                  <a:gd name="T26" fmla="*/ 137 w 158"/>
                  <a:gd name="T27" fmla="*/ 105 h 245"/>
                  <a:gd name="T28" fmla="*/ 121 w 158"/>
                  <a:gd name="T29" fmla="*/ 87 h 245"/>
                  <a:gd name="T30" fmla="*/ 116 w 158"/>
                  <a:gd name="T31" fmla="*/ 73 h 245"/>
                  <a:gd name="T32" fmla="*/ 133 w 158"/>
                  <a:gd name="T33" fmla="*/ 68 h 245"/>
                  <a:gd name="T34" fmla="*/ 142 w 158"/>
                  <a:gd name="T35" fmla="*/ 66 h 245"/>
                  <a:gd name="T36" fmla="*/ 133 w 158"/>
                  <a:gd name="T37" fmla="*/ 40 h 245"/>
                  <a:gd name="T38" fmla="*/ 130 w 158"/>
                  <a:gd name="T39" fmla="*/ 21 h 245"/>
                  <a:gd name="T40" fmla="*/ 119 w 158"/>
                  <a:gd name="T41" fmla="*/ 0 h 245"/>
                  <a:gd name="T42" fmla="*/ 116 w 158"/>
                  <a:gd name="T43" fmla="*/ 0 h 245"/>
                  <a:gd name="T44" fmla="*/ 116 w 158"/>
                  <a:gd name="T45" fmla="*/ 12 h 245"/>
                  <a:gd name="T46" fmla="*/ 123 w 158"/>
                  <a:gd name="T47" fmla="*/ 21 h 245"/>
                  <a:gd name="T48" fmla="*/ 126 w 158"/>
                  <a:gd name="T49" fmla="*/ 33 h 245"/>
                  <a:gd name="T50" fmla="*/ 112 w 158"/>
                  <a:gd name="T51" fmla="*/ 40 h 245"/>
                  <a:gd name="T52" fmla="*/ 100 w 158"/>
                  <a:gd name="T53" fmla="*/ 63 h 245"/>
                  <a:gd name="T54" fmla="*/ 95 w 158"/>
                  <a:gd name="T55" fmla="*/ 77 h 245"/>
                  <a:gd name="T56" fmla="*/ 93 w 158"/>
                  <a:gd name="T57" fmla="*/ 89 h 245"/>
                  <a:gd name="T58" fmla="*/ 81 w 158"/>
                  <a:gd name="T59" fmla="*/ 103 h 245"/>
                  <a:gd name="T60" fmla="*/ 67 w 158"/>
                  <a:gd name="T61" fmla="*/ 136 h 245"/>
                  <a:gd name="T62" fmla="*/ 58 w 158"/>
                  <a:gd name="T63" fmla="*/ 145 h 245"/>
                  <a:gd name="T64" fmla="*/ 42 w 158"/>
                  <a:gd name="T65" fmla="*/ 133 h 245"/>
                  <a:gd name="T66" fmla="*/ 30 w 158"/>
                  <a:gd name="T67" fmla="*/ 136 h 245"/>
                  <a:gd name="T68" fmla="*/ 7 w 158"/>
                  <a:gd name="T69" fmla="*/ 159 h 245"/>
                  <a:gd name="T70" fmla="*/ 0 w 158"/>
                  <a:gd name="T71" fmla="*/ 182 h 245"/>
                  <a:gd name="T72" fmla="*/ 9 w 158"/>
                  <a:gd name="T73" fmla="*/ 194 h 245"/>
                  <a:gd name="T74" fmla="*/ 26 w 158"/>
                  <a:gd name="T75" fmla="*/ 196 h 245"/>
                  <a:gd name="T76" fmla="*/ 30 w 158"/>
                  <a:gd name="T77" fmla="*/ 217 h 245"/>
                  <a:gd name="T78" fmla="*/ 28 w 158"/>
                  <a:gd name="T79" fmla="*/ 236 h 245"/>
                  <a:gd name="T80" fmla="*/ 56 w 158"/>
                  <a:gd name="T81" fmla="*/ 236 h 245"/>
                  <a:gd name="T82" fmla="*/ 65 w 158"/>
                  <a:gd name="T83" fmla="*/ 234 h 245"/>
                  <a:gd name="T84" fmla="*/ 65 w 158"/>
                  <a:gd name="T85" fmla="*/ 234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8" h="245">
                    <a:moveTo>
                      <a:pt x="65" y="234"/>
                    </a:moveTo>
                    <a:lnTo>
                      <a:pt x="65" y="234"/>
                    </a:lnTo>
                    <a:cubicBezTo>
                      <a:pt x="65" y="234"/>
                      <a:pt x="116" y="236"/>
                      <a:pt x="121" y="236"/>
                    </a:cubicBezTo>
                    <a:cubicBezTo>
                      <a:pt x="128" y="234"/>
                      <a:pt x="151" y="245"/>
                      <a:pt x="151" y="245"/>
                    </a:cubicBezTo>
                    <a:cubicBezTo>
                      <a:pt x="151" y="245"/>
                      <a:pt x="153" y="234"/>
                      <a:pt x="158" y="227"/>
                    </a:cubicBezTo>
                    <a:cubicBezTo>
                      <a:pt x="156" y="227"/>
                      <a:pt x="153" y="224"/>
                      <a:pt x="153" y="222"/>
                    </a:cubicBezTo>
                    <a:cubicBezTo>
                      <a:pt x="153" y="220"/>
                      <a:pt x="144" y="213"/>
                      <a:pt x="139" y="210"/>
                    </a:cubicBezTo>
                    <a:cubicBezTo>
                      <a:pt x="137" y="206"/>
                      <a:pt x="135" y="203"/>
                      <a:pt x="135" y="203"/>
                    </a:cubicBezTo>
                    <a:cubicBezTo>
                      <a:pt x="135" y="203"/>
                      <a:pt x="137" y="194"/>
                      <a:pt x="133" y="189"/>
                    </a:cubicBezTo>
                    <a:cubicBezTo>
                      <a:pt x="128" y="185"/>
                      <a:pt x="126" y="180"/>
                      <a:pt x="126" y="173"/>
                    </a:cubicBezTo>
                    <a:cubicBezTo>
                      <a:pt x="126" y="166"/>
                      <a:pt x="123" y="159"/>
                      <a:pt x="123" y="154"/>
                    </a:cubicBezTo>
                    <a:cubicBezTo>
                      <a:pt x="123" y="150"/>
                      <a:pt x="130" y="143"/>
                      <a:pt x="133" y="133"/>
                    </a:cubicBezTo>
                    <a:cubicBezTo>
                      <a:pt x="135" y="129"/>
                      <a:pt x="139" y="124"/>
                      <a:pt x="144" y="119"/>
                    </a:cubicBezTo>
                    <a:cubicBezTo>
                      <a:pt x="142" y="117"/>
                      <a:pt x="139" y="112"/>
                      <a:pt x="137" y="105"/>
                    </a:cubicBezTo>
                    <a:cubicBezTo>
                      <a:pt x="135" y="96"/>
                      <a:pt x="128" y="94"/>
                      <a:pt x="121" y="87"/>
                    </a:cubicBezTo>
                    <a:cubicBezTo>
                      <a:pt x="112" y="80"/>
                      <a:pt x="116" y="75"/>
                      <a:pt x="116" y="73"/>
                    </a:cubicBezTo>
                    <a:cubicBezTo>
                      <a:pt x="116" y="68"/>
                      <a:pt x="126" y="68"/>
                      <a:pt x="133" y="68"/>
                    </a:cubicBezTo>
                    <a:cubicBezTo>
                      <a:pt x="142" y="70"/>
                      <a:pt x="144" y="68"/>
                      <a:pt x="142" y="66"/>
                    </a:cubicBezTo>
                    <a:cubicBezTo>
                      <a:pt x="139" y="63"/>
                      <a:pt x="133" y="49"/>
                      <a:pt x="133" y="40"/>
                    </a:cubicBezTo>
                    <a:cubicBezTo>
                      <a:pt x="135" y="28"/>
                      <a:pt x="130" y="26"/>
                      <a:pt x="130" y="21"/>
                    </a:cubicBezTo>
                    <a:cubicBezTo>
                      <a:pt x="133" y="14"/>
                      <a:pt x="123" y="0"/>
                      <a:pt x="119" y="0"/>
                    </a:cubicBezTo>
                    <a:lnTo>
                      <a:pt x="116" y="0"/>
                    </a:lnTo>
                    <a:lnTo>
                      <a:pt x="116" y="12"/>
                    </a:lnTo>
                    <a:cubicBezTo>
                      <a:pt x="116" y="14"/>
                      <a:pt x="121" y="19"/>
                      <a:pt x="123" y="21"/>
                    </a:cubicBezTo>
                    <a:cubicBezTo>
                      <a:pt x="128" y="21"/>
                      <a:pt x="126" y="28"/>
                      <a:pt x="126" y="33"/>
                    </a:cubicBezTo>
                    <a:cubicBezTo>
                      <a:pt x="126" y="40"/>
                      <a:pt x="114" y="38"/>
                      <a:pt x="112" y="40"/>
                    </a:cubicBezTo>
                    <a:cubicBezTo>
                      <a:pt x="112" y="42"/>
                      <a:pt x="100" y="61"/>
                      <a:pt x="100" y="63"/>
                    </a:cubicBezTo>
                    <a:cubicBezTo>
                      <a:pt x="100" y="68"/>
                      <a:pt x="98" y="77"/>
                      <a:pt x="95" y="77"/>
                    </a:cubicBezTo>
                    <a:cubicBezTo>
                      <a:pt x="93" y="80"/>
                      <a:pt x="93" y="87"/>
                      <a:pt x="93" y="89"/>
                    </a:cubicBezTo>
                    <a:cubicBezTo>
                      <a:pt x="93" y="91"/>
                      <a:pt x="81" y="96"/>
                      <a:pt x="81" y="103"/>
                    </a:cubicBezTo>
                    <a:cubicBezTo>
                      <a:pt x="81" y="108"/>
                      <a:pt x="70" y="129"/>
                      <a:pt x="67" y="136"/>
                    </a:cubicBezTo>
                    <a:cubicBezTo>
                      <a:pt x="63" y="143"/>
                      <a:pt x="60" y="150"/>
                      <a:pt x="58" y="145"/>
                    </a:cubicBezTo>
                    <a:cubicBezTo>
                      <a:pt x="56" y="138"/>
                      <a:pt x="47" y="131"/>
                      <a:pt x="42" y="133"/>
                    </a:cubicBezTo>
                    <a:cubicBezTo>
                      <a:pt x="40" y="136"/>
                      <a:pt x="33" y="136"/>
                      <a:pt x="30" y="136"/>
                    </a:cubicBezTo>
                    <a:cubicBezTo>
                      <a:pt x="28" y="136"/>
                      <a:pt x="7" y="159"/>
                      <a:pt x="7" y="159"/>
                    </a:cubicBezTo>
                    <a:cubicBezTo>
                      <a:pt x="7" y="159"/>
                      <a:pt x="5" y="168"/>
                      <a:pt x="0" y="182"/>
                    </a:cubicBezTo>
                    <a:cubicBezTo>
                      <a:pt x="2" y="182"/>
                      <a:pt x="5" y="189"/>
                      <a:pt x="9" y="194"/>
                    </a:cubicBezTo>
                    <a:cubicBezTo>
                      <a:pt x="14" y="199"/>
                      <a:pt x="21" y="194"/>
                      <a:pt x="26" y="196"/>
                    </a:cubicBezTo>
                    <a:cubicBezTo>
                      <a:pt x="28" y="199"/>
                      <a:pt x="33" y="213"/>
                      <a:pt x="30" y="217"/>
                    </a:cubicBezTo>
                    <a:cubicBezTo>
                      <a:pt x="30" y="222"/>
                      <a:pt x="26" y="231"/>
                      <a:pt x="28" y="236"/>
                    </a:cubicBezTo>
                    <a:lnTo>
                      <a:pt x="56" y="236"/>
                    </a:lnTo>
                    <a:lnTo>
                      <a:pt x="65" y="234"/>
                    </a:lnTo>
                    <a:lnTo>
                      <a:pt x="65" y="23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6" name="Freeform 93">
                <a:extLst>
                  <a:ext uri="{FF2B5EF4-FFF2-40B4-BE49-F238E27FC236}">
                    <a16:creationId xmlns:a16="http://schemas.microsoft.com/office/drawing/2014/main" id="{C32B777E-6BE6-3D7B-1171-289BC72644C4}"/>
                  </a:ext>
                </a:extLst>
              </p:cNvPr>
              <p:cNvSpPr>
                <a:spLocks/>
              </p:cNvSpPr>
              <p:nvPr/>
            </p:nvSpPr>
            <p:spPr bwMode="auto">
              <a:xfrm>
                <a:off x="3531" y="2222"/>
                <a:ext cx="79" cy="81"/>
              </a:xfrm>
              <a:custGeom>
                <a:avLst/>
                <a:gdLst>
                  <a:gd name="T0" fmla="*/ 125 w 132"/>
                  <a:gd name="T1" fmla="*/ 114 h 135"/>
                  <a:gd name="T2" fmla="*/ 125 w 132"/>
                  <a:gd name="T3" fmla="*/ 114 h 135"/>
                  <a:gd name="T4" fmla="*/ 116 w 132"/>
                  <a:gd name="T5" fmla="*/ 91 h 135"/>
                  <a:gd name="T6" fmla="*/ 123 w 132"/>
                  <a:gd name="T7" fmla="*/ 70 h 135"/>
                  <a:gd name="T8" fmla="*/ 132 w 132"/>
                  <a:gd name="T9" fmla="*/ 56 h 135"/>
                  <a:gd name="T10" fmla="*/ 123 w 132"/>
                  <a:gd name="T11" fmla="*/ 21 h 135"/>
                  <a:gd name="T12" fmla="*/ 121 w 132"/>
                  <a:gd name="T13" fmla="*/ 21 h 135"/>
                  <a:gd name="T14" fmla="*/ 95 w 132"/>
                  <a:gd name="T15" fmla="*/ 23 h 135"/>
                  <a:gd name="T16" fmla="*/ 76 w 132"/>
                  <a:gd name="T17" fmla="*/ 14 h 135"/>
                  <a:gd name="T18" fmla="*/ 60 w 132"/>
                  <a:gd name="T19" fmla="*/ 9 h 135"/>
                  <a:gd name="T20" fmla="*/ 53 w 132"/>
                  <a:gd name="T21" fmla="*/ 7 h 135"/>
                  <a:gd name="T22" fmla="*/ 41 w 132"/>
                  <a:gd name="T23" fmla="*/ 7 h 135"/>
                  <a:gd name="T24" fmla="*/ 30 w 132"/>
                  <a:gd name="T25" fmla="*/ 14 h 135"/>
                  <a:gd name="T26" fmla="*/ 18 w 132"/>
                  <a:gd name="T27" fmla="*/ 9 h 135"/>
                  <a:gd name="T28" fmla="*/ 11 w 132"/>
                  <a:gd name="T29" fmla="*/ 11 h 135"/>
                  <a:gd name="T30" fmla="*/ 11 w 132"/>
                  <a:gd name="T31" fmla="*/ 28 h 135"/>
                  <a:gd name="T32" fmla="*/ 16 w 132"/>
                  <a:gd name="T33" fmla="*/ 39 h 135"/>
                  <a:gd name="T34" fmla="*/ 18 w 132"/>
                  <a:gd name="T35" fmla="*/ 51 h 135"/>
                  <a:gd name="T36" fmla="*/ 9 w 132"/>
                  <a:gd name="T37" fmla="*/ 53 h 135"/>
                  <a:gd name="T38" fmla="*/ 11 w 132"/>
                  <a:gd name="T39" fmla="*/ 65 h 135"/>
                  <a:gd name="T40" fmla="*/ 4 w 132"/>
                  <a:gd name="T41" fmla="*/ 77 h 135"/>
                  <a:gd name="T42" fmla="*/ 2 w 132"/>
                  <a:gd name="T43" fmla="*/ 93 h 135"/>
                  <a:gd name="T44" fmla="*/ 9 w 132"/>
                  <a:gd name="T45" fmla="*/ 100 h 135"/>
                  <a:gd name="T46" fmla="*/ 25 w 132"/>
                  <a:gd name="T47" fmla="*/ 116 h 135"/>
                  <a:gd name="T48" fmla="*/ 20 w 132"/>
                  <a:gd name="T49" fmla="*/ 135 h 135"/>
                  <a:gd name="T50" fmla="*/ 83 w 132"/>
                  <a:gd name="T51" fmla="*/ 121 h 135"/>
                  <a:gd name="T52" fmla="*/ 123 w 132"/>
                  <a:gd name="T53" fmla="*/ 123 h 135"/>
                  <a:gd name="T54" fmla="*/ 125 w 132"/>
                  <a:gd name="T55" fmla="*/ 11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35">
                    <a:moveTo>
                      <a:pt x="125" y="114"/>
                    </a:moveTo>
                    <a:lnTo>
                      <a:pt x="125" y="114"/>
                    </a:lnTo>
                    <a:cubicBezTo>
                      <a:pt x="121" y="109"/>
                      <a:pt x="116" y="93"/>
                      <a:pt x="116" y="91"/>
                    </a:cubicBezTo>
                    <a:cubicBezTo>
                      <a:pt x="116" y="86"/>
                      <a:pt x="123" y="74"/>
                      <a:pt x="123" y="70"/>
                    </a:cubicBezTo>
                    <a:cubicBezTo>
                      <a:pt x="123" y="63"/>
                      <a:pt x="132" y="60"/>
                      <a:pt x="132" y="56"/>
                    </a:cubicBezTo>
                    <a:cubicBezTo>
                      <a:pt x="132" y="51"/>
                      <a:pt x="130" y="32"/>
                      <a:pt x="123" y="21"/>
                    </a:cubicBezTo>
                    <a:lnTo>
                      <a:pt x="121" y="21"/>
                    </a:lnTo>
                    <a:cubicBezTo>
                      <a:pt x="116" y="16"/>
                      <a:pt x="99" y="16"/>
                      <a:pt x="95" y="23"/>
                    </a:cubicBezTo>
                    <a:cubicBezTo>
                      <a:pt x="90" y="30"/>
                      <a:pt x="79" y="16"/>
                      <a:pt x="76" y="14"/>
                    </a:cubicBezTo>
                    <a:cubicBezTo>
                      <a:pt x="74" y="11"/>
                      <a:pt x="67" y="4"/>
                      <a:pt x="60" y="9"/>
                    </a:cubicBezTo>
                    <a:cubicBezTo>
                      <a:pt x="53" y="14"/>
                      <a:pt x="51" y="11"/>
                      <a:pt x="53" y="7"/>
                    </a:cubicBezTo>
                    <a:cubicBezTo>
                      <a:pt x="53" y="0"/>
                      <a:pt x="44" y="2"/>
                      <a:pt x="41" y="7"/>
                    </a:cubicBezTo>
                    <a:cubicBezTo>
                      <a:pt x="39" y="11"/>
                      <a:pt x="32" y="16"/>
                      <a:pt x="30" y="14"/>
                    </a:cubicBezTo>
                    <a:cubicBezTo>
                      <a:pt x="27" y="9"/>
                      <a:pt x="20" y="4"/>
                      <a:pt x="18" y="9"/>
                    </a:cubicBezTo>
                    <a:cubicBezTo>
                      <a:pt x="18" y="14"/>
                      <a:pt x="13" y="14"/>
                      <a:pt x="11" y="11"/>
                    </a:cubicBezTo>
                    <a:cubicBezTo>
                      <a:pt x="11" y="18"/>
                      <a:pt x="9" y="25"/>
                      <a:pt x="11" y="28"/>
                    </a:cubicBezTo>
                    <a:cubicBezTo>
                      <a:pt x="16" y="30"/>
                      <a:pt x="16" y="35"/>
                      <a:pt x="16" y="39"/>
                    </a:cubicBezTo>
                    <a:cubicBezTo>
                      <a:pt x="13" y="42"/>
                      <a:pt x="23" y="49"/>
                      <a:pt x="18" y="51"/>
                    </a:cubicBezTo>
                    <a:cubicBezTo>
                      <a:pt x="16" y="56"/>
                      <a:pt x="11" y="49"/>
                      <a:pt x="9" y="53"/>
                    </a:cubicBezTo>
                    <a:cubicBezTo>
                      <a:pt x="7" y="58"/>
                      <a:pt x="13" y="63"/>
                      <a:pt x="11" y="65"/>
                    </a:cubicBezTo>
                    <a:cubicBezTo>
                      <a:pt x="9" y="70"/>
                      <a:pt x="4" y="70"/>
                      <a:pt x="4" y="77"/>
                    </a:cubicBezTo>
                    <a:cubicBezTo>
                      <a:pt x="7" y="86"/>
                      <a:pt x="7" y="91"/>
                      <a:pt x="2" y="93"/>
                    </a:cubicBezTo>
                    <a:cubicBezTo>
                      <a:pt x="0" y="95"/>
                      <a:pt x="4" y="95"/>
                      <a:pt x="9" y="100"/>
                    </a:cubicBezTo>
                    <a:cubicBezTo>
                      <a:pt x="16" y="102"/>
                      <a:pt x="27" y="107"/>
                      <a:pt x="25" y="116"/>
                    </a:cubicBezTo>
                    <a:cubicBezTo>
                      <a:pt x="25" y="121"/>
                      <a:pt x="23" y="123"/>
                      <a:pt x="20" y="135"/>
                    </a:cubicBezTo>
                    <a:cubicBezTo>
                      <a:pt x="32" y="135"/>
                      <a:pt x="55" y="126"/>
                      <a:pt x="83" y="121"/>
                    </a:cubicBezTo>
                    <a:cubicBezTo>
                      <a:pt x="99" y="119"/>
                      <a:pt x="113" y="121"/>
                      <a:pt x="123" y="123"/>
                    </a:cubicBezTo>
                    <a:cubicBezTo>
                      <a:pt x="125" y="119"/>
                      <a:pt x="125" y="116"/>
                      <a:pt x="125" y="11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7" name="Freeform 94">
                <a:extLst>
                  <a:ext uri="{FF2B5EF4-FFF2-40B4-BE49-F238E27FC236}">
                    <a16:creationId xmlns:a16="http://schemas.microsoft.com/office/drawing/2014/main" id="{F298A8A5-D00B-85A0-6CE0-02EEFEF38FD9}"/>
                  </a:ext>
                </a:extLst>
              </p:cNvPr>
              <p:cNvSpPr>
                <a:spLocks/>
              </p:cNvSpPr>
              <p:nvPr/>
            </p:nvSpPr>
            <p:spPr bwMode="auto">
              <a:xfrm>
                <a:off x="3531" y="2222"/>
                <a:ext cx="79" cy="81"/>
              </a:xfrm>
              <a:custGeom>
                <a:avLst/>
                <a:gdLst>
                  <a:gd name="T0" fmla="*/ 125 w 132"/>
                  <a:gd name="T1" fmla="*/ 114 h 135"/>
                  <a:gd name="T2" fmla="*/ 125 w 132"/>
                  <a:gd name="T3" fmla="*/ 114 h 135"/>
                  <a:gd name="T4" fmla="*/ 116 w 132"/>
                  <a:gd name="T5" fmla="*/ 91 h 135"/>
                  <a:gd name="T6" fmla="*/ 123 w 132"/>
                  <a:gd name="T7" fmla="*/ 70 h 135"/>
                  <a:gd name="T8" fmla="*/ 132 w 132"/>
                  <a:gd name="T9" fmla="*/ 56 h 135"/>
                  <a:gd name="T10" fmla="*/ 123 w 132"/>
                  <a:gd name="T11" fmla="*/ 21 h 135"/>
                  <a:gd name="T12" fmla="*/ 121 w 132"/>
                  <a:gd name="T13" fmla="*/ 21 h 135"/>
                  <a:gd name="T14" fmla="*/ 95 w 132"/>
                  <a:gd name="T15" fmla="*/ 23 h 135"/>
                  <a:gd name="T16" fmla="*/ 76 w 132"/>
                  <a:gd name="T17" fmla="*/ 14 h 135"/>
                  <a:gd name="T18" fmla="*/ 60 w 132"/>
                  <a:gd name="T19" fmla="*/ 9 h 135"/>
                  <a:gd name="T20" fmla="*/ 53 w 132"/>
                  <a:gd name="T21" fmla="*/ 7 h 135"/>
                  <a:gd name="T22" fmla="*/ 41 w 132"/>
                  <a:gd name="T23" fmla="*/ 7 h 135"/>
                  <a:gd name="T24" fmla="*/ 30 w 132"/>
                  <a:gd name="T25" fmla="*/ 14 h 135"/>
                  <a:gd name="T26" fmla="*/ 18 w 132"/>
                  <a:gd name="T27" fmla="*/ 9 h 135"/>
                  <a:gd name="T28" fmla="*/ 11 w 132"/>
                  <a:gd name="T29" fmla="*/ 11 h 135"/>
                  <a:gd name="T30" fmla="*/ 11 w 132"/>
                  <a:gd name="T31" fmla="*/ 28 h 135"/>
                  <a:gd name="T32" fmla="*/ 16 w 132"/>
                  <a:gd name="T33" fmla="*/ 39 h 135"/>
                  <a:gd name="T34" fmla="*/ 18 w 132"/>
                  <a:gd name="T35" fmla="*/ 51 h 135"/>
                  <a:gd name="T36" fmla="*/ 9 w 132"/>
                  <a:gd name="T37" fmla="*/ 53 h 135"/>
                  <a:gd name="T38" fmla="*/ 11 w 132"/>
                  <a:gd name="T39" fmla="*/ 65 h 135"/>
                  <a:gd name="T40" fmla="*/ 4 w 132"/>
                  <a:gd name="T41" fmla="*/ 77 h 135"/>
                  <a:gd name="T42" fmla="*/ 2 w 132"/>
                  <a:gd name="T43" fmla="*/ 93 h 135"/>
                  <a:gd name="T44" fmla="*/ 9 w 132"/>
                  <a:gd name="T45" fmla="*/ 100 h 135"/>
                  <a:gd name="T46" fmla="*/ 25 w 132"/>
                  <a:gd name="T47" fmla="*/ 116 h 135"/>
                  <a:gd name="T48" fmla="*/ 20 w 132"/>
                  <a:gd name="T49" fmla="*/ 135 h 135"/>
                  <a:gd name="T50" fmla="*/ 83 w 132"/>
                  <a:gd name="T51" fmla="*/ 121 h 135"/>
                  <a:gd name="T52" fmla="*/ 123 w 132"/>
                  <a:gd name="T53" fmla="*/ 123 h 135"/>
                  <a:gd name="T54" fmla="*/ 125 w 132"/>
                  <a:gd name="T55" fmla="*/ 114 h 135"/>
                  <a:gd name="T56" fmla="*/ 125 w 132"/>
                  <a:gd name="T57" fmla="*/ 11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2" h="135">
                    <a:moveTo>
                      <a:pt x="125" y="114"/>
                    </a:moveTo>
                    <a:lnTo>
                      <a:pt x="125" y="114"/>
                    </a:lnTo>
                    <a:cubicBezTo>
                      <a:pt x="121" y="109"/>
                      <a:pt x="116" y="93"/>
                      <a:pt x="116" y="91"/>
                    </a:cubicBezTo>
                    <a:cubicBezTo>
                      <a:pt x="116" y="86"/>
                      <a:pt x="123" y="74"/>
                      <a:pt x="123" y="70"/>
                    </a:cubicBezTo>
                    <a:cubicBezTo>
                      <a:pt x="123" y="63"/>
                      <a:pt x="132" y="60"/>
                      <a:pt x="132" y="56"/>
                    </a:cubicBezTo>
                    <a:cubicBezTo>
                      <a:pt x="132" y="51"/>
                      <a:pt x="130" y="32"/>
                      <a:pt x="123" y="21"/>
                    </a:cubicBezTo>
                    <a:lnTo>
                      <a:pt x="121" y="21"/>
                    </a:lnTo>
                    <a:cubicBezTo>
                      <a:pt x="116" y="16"/>
                      <a:pt x="99" y="16"/>
                      <a:pt x="95" y="23"/>
                    </a:cubicBezTo>
                    <a:cubicBezTo>
                      <a:pt x="90" y="30"/>
                      <a:pt x="79" y="16"/>
                      <a:pt x="76" y="14"/>
                    </a:cubicBezTo>
                    <a:cubicBezTo>
                      <a:pt x="74" y="11"/>
                      <a:pt x="67" y="4"/>
                      <a:pt x="60" y="9"/>
                    </a:cubicBezTo>
                    <a:cubicBezTo>
                      <a:pt x="53" y="14"/>
                      <a:pt x="51" y="11"/>
                      <a:pt x="53" y="7"/>
                    </a:cubicBezTo>
                    <a:cubicBezTo>
                      <a:pt x="53" y="0"/>
                      <a:pt x="44" y="2"/>
                      <a:pt x="41" y="7"/>
                    </a:cubicBezTo>
                    <a:cubicBezTo>
                      <a:pt x="39" y="11"/>
                      <a:pt x="32" y="16"/>
                      <a:pt x="30" y="14"/>
                    </a:cubicBezTo>
                    <a:cubicBezTo>
                      <a:pt x="27" y="9"/>
                      <a:pt x="20" y="4"/>
                      <a:pt x="18" y="9"/>
                    </a:cubicBezTo>
                    <a:cubicBezTo>
                      <a:pt x="18" y="14"/>
                      <a:pt x="13" y="14"/>
                      <a:pt x="11" y="11"/>
                    </a:cubicBezTo>
                    <a:cubicBezTo>
                      <a:pt x="11" y="18"/>
                      <a:pt x="9" y="25"/>
                      <a:pt x="11" y="28"/>
                    </a:cubicBezTo>
                    <a:cubicBezTo>
                      <a:pt x="16" y="30"/>
                      <a:pt x="16" y="35"/>
                      <a:pt x="16" y="39"/>
                    </a:cubicBezTo>
                    <a:cubicBezTo>
                      <a:pt x="13" y="42"/>
                      <a:pt x="23" y="49"/>
                      <a:pt x="18" y="51"/>
                    </a:cubicBezTo>
                    <a:cubicBezTo>
                      <a:pt x="16" y="56"/>
                      <a:pt x="11" y="49"/>
                      <a:pt x="9" y="53"/>
                    </a:cubicBezTo>
                    <a:cubicBezTo>
                      <a:pt x="7" y="58"/>
                      <a:pt x="13" y="63"/>
                      <a:pt x="11" y="65"/>
                    </a:cubicBezTo>
                    <a:cubicBezTo>
                      <a:pt x="9" y="70"/>
                      <a:pt x="4" y="70"/>
                      <a:pt x="4" y="77"/>
                    </a:cubicBezTo>
                    <a:cubicBezTo>
                      <a:pt x="7" y="86"/>
                      <a:pt x="7" y="91"/>
                      <a:pt x="2" y="93"/>
                    </a:cubicBezTo>
                    <a:cubicBezTo>
                      <a:pt x="0" y="95"/>
                      <a:pt x="4" y="95"/>
                      <a:pt x="9" y="100"/>
                    </a:cubicBezTo>
                    <a:cubicBezTo>
                      <a:pt x="16" y="102"/>
                      <a:pt x="27" y="107"/>
                      <a:pt x="25" y="116"/>
                    </a:cubicBezTo>
                    <a:cubicBezTo>
                      <a:pt x="25" y="121"/>
                      <a:pt x="23" y="123"/>
                      <a:pt x="20" y="135"/>
                    </a:cubicBezTo>
                    <a:cubicBezTo>
                      <a:pt x="32" y="135"/>
                      <a:pt x="55" y="126"/>
                      <a:pt x="83" y="121"/>
                    </a:cubicBezTo>
                    <a:cubicBezTo>
                      <a:pt x="99" y="119"/>
                      <a:pt x="113" y="121"/>
                      <a:pt x="123" y="123"/>
                    </a:cubicBezTo>
                    <a:cubicBezTo>
                      <a:pt x="125" y="119"/>
                      <a:pt x="125" y="116"/>
                      <a:pt x="125" y="114"/>
                    </a:cubicBezTo>
                    <a:lnTo>
                      <a:pt x="125" y="1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8" name="Freeform 95">
                <a:extLst>
                  <a:ext uri="{FF2B5EF4-FFF2-40B4-BE49-F238E27FC236}">
                    <a16:creationId xmlns:a16="http://schemas.microsoft.com/office/drawing/2014/main" id="{21B26A31-6A5A-354C-CC8C-CF11D14F1342}"/>
                  </a:ext>
                </a:extLst>
              </p:cNvPr>
              <p:cNvSpPr>
                <a:spLocks/>
              </p:cNvSpPr>
              <p:nvPr/>
            </p:nvSpPr>
            <p:spPr bwMode="auto">
              <a:xfrm>
                <a:off x="3531" y="2222"/>
                <a:ext cx="79" cy="81"/>
              </a:xfrm>
              <a:custGeom>
                <a:avLst/>
                <a:gdLst>
                  <a:gd name="T0" fmla="*/ 125 w 132"/>
                  <a:gd name="T1" fmla="*/ 114 h 135"/>
                  <a:gd name="T2" fmla="*/ 125 w 132"/>
                  <a:gd name="T3" fmla="*/ 114 h 135"/>
                  <a:gd name="T4" fmla="*/ 116 w 132"/>
                  <a:gd name="T5" fmla="*/ 91 h 135"/>
                  <a:gd name="T6" fmla="*/ 123 w 132"/>
                  <a:gd name="T7" fmla="*/ 70 h 135"/>
                  <a:gd name="T8" fmla="*/ 132 w 132"/>
                  <a:gd name="T9" fmla="*/ 56 h 135"/>
                  <a:gd name="T10" fmla="*/ 123 w 132"/>
                  <a:gd name="T11" fmla="*/ 21 h 135"/>
                  <a:gd name="T12" fmla="*/ 121 w 132"/>
                  <a:gd name="T13" fmla="*/ 21 h 135"/>
                  <a:gd name="T14" fmla="*/ 95 w 132"/>
                  <a:gd name="T15" fmla="*/ 23 h 135"/>
                  <a:gd name="T16" fmla="*/ 76 w 132"/>
                  <a:gd name="T17" fmla="*/ 14 h 135"/>
                  <a:gd name="T18" fmla="*/ 60 w 132"/>
                  <a:gd name="T19" fmla="*/ 9 h 135"/>
                  <a:gd name="T20" fmla="*/ 53 w 132"/>
                  <a:gd name="T21" fmla="*/ 7 h 135"/>
                  <a:gd name="T22" fmla="*/ 41 w 132"/>
                  <a:gd name="T23" fmla="*/ 7 h 135"/>
                  <a:gd name="T24" fmla="*/ 30 w 132"/>
                  <a:gd name="T25" fmla="*/ 14 h 135"/>
                  <a:gd name="T26" fmla="*/ 18 w 132"/>
                  <a:gd name="T27" fmla="*/ 9 h 135"/>
                  <a:gd name="T28" fmla="*/ 11 w 132"/>
                  <a:gd name="T29" fmla="*/ 11 h 135"/>
                  <a:gd name="T30" fmla="*/ 11 w 132"/>
                  <a:gd name="T31" fmla="*/ 28 h 135"/>
                  <a:gd name="T32" fmla="*/ 16 w 132"/>
                  <a:gd name="T33" fmla="*/ 39 h 135"/>
                  <a:gd name="T34" fmla="*/ 18 w 132"/>
                  <a:gd name="T35" fmla="*/ 51 h 135"/>
                  <a:gd name="T36" fmla="*/ 9 w 132"/>
                  <a:gd name="T37" fmla="*/ 53 h 135"/>
                  <a:gd name="T38" fmla="*/ 11 w 132"/>
                  <a:gd name="T39" fmla="*/ 65 h 135"/>
                  <a:gd name="T40" fmla="*/ 4 w 132"/>
                  <a:gd name="T41" fmla="*/ 77 h 135"/>
                  <a:gd name="T42" fmla="*/ 2 w 132"/>
                  <a:gd name="T43" fmla="*/ 93 h 135"/>
                  <a:gd name="T44" fmla="*/ 9 w 132"/>
                  <a:gd name="T45" fmla="*/ 100 h 135"/>
                  <a:gd name="T46" fmla="*/ 25 w 132"/>
                  <a:gd name="T47" fmla="*/ 116 h 135"/>
                  <a:gd name="T48" fmla="*/ 20 w 132"/>
                  <a:gd name="T49" fmla="*/ 135 h 135"/>
                  <a:gd name="T50" fmla="*/ 83 w 132"/>
                  <a:gd name="T51" fmla="*/ 121 h 135"/>
                  <a:gd name="T52" fmla="*/ 123 w 132"/>
                  <a:gd name="T53" fmla="*/ 123 h 135"/>
                  <a:gd name="T54" fmla="*/ 125 w 132"/>
                  <a:gd name="T55" fmla="*/ 11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35">
                    <a:moveTo>
                      <a:pt x="125" y="114"/>
                    </a:moveTo>
                    <a:lnTo>
                      <a:pt x="125" y="114"/>
                    </a:lnTo>
                    <a:cubicBezTo>
                      <a:pt x="121" y="109"/>
                      <a:pt x="116" y="93"/>
                      <a:pt x="116" y="91"/>
                    </a:cubicBezTo>
                    <a:cubicBezTo>
                      <a:pt x="116" y="86"/>
                      <a:pt x="123" y="74"/>
                      <a:pt x="123" y="70"/>
                    </a:cubicBezTo>
                    <a:cubicBezTo>
                      <a:pt x="123" y="63"/>
                      <a:pt x="132" y="60"/>
                      <a:pt x="132" y="56"/>
                    </a:cubicBezTo>
                    <a:cubicBezTo>
                      <a:pt x="132" y="51"/>
                      <a:pt x="130" y="32"/>
                      <a:pt x="123" y="21"/>
                    </a:cubicBezTo>
                    <a:lnTo>
                      <a:pt x="121" y="21"/>
                    </a:lnTo>
                    <a:cubicBezTo>
                      <a:pt x="116" y="16"/>
                      <a:pt x="99" y="16"/>
                      <a:pt x="95" y="23"/>
                    </a:cubicBezTo>
                    <a:cubicBezTo>
                      <a:pt x="90" y="30"/>
                      <a:pt x="79" y="16"/>
                      <a:pt x="76" y="14"/>
                    </a:cubicBezTo>
                    <a:cubicBezTo>
                      <a:pt x="74" y="11"/>
                      <a:pt x="67" y="4"/>
                      <a:pt x="60" y="9"/>
                    </a:cubicBezTo>
                    <a:cubicBezTo>
                      <a:pt x="53" y="14"/>
                      <a:pt x="51" y="11"/>
                      <a:pt x="53" y="7"/>
                    </a:cubicBezTo>
                    <a:cubicBezTo>
                      <a:pt x="53" y="0"/>
                      <a:pt x="44" y="2"/>
                      <a:pt x="41" y="7"/>
                    </a:cubicBezTo>
                    <a:cubicBezTo>
                      <a:pt x="39" y="11"/>
                      <a:pt x="32" y="16"/>
                      <a:pt x="30" y="14"/>
                    </a:cubicBezTo>
                    <a:cubicBezTo>
                      <a:pt x="27" y="9"/>
                      <a:pt x="20" y="4"/>
                      <a:pt x="18" y="9"/>
                    </a:cubicBezTo>
                    <a:cubicBezTo>
                      <a:pt x="18" y="14"/>
                      <a:pt x="13" y="14"/>
                      <a:pt x="11" y="11"/>
                    </a:cubicBezTo>
                    <a:cubicBezTo>
                      <a:pt x="11" y="18"/>
                      <a:pt x="9" y="25"/>
                      <a:pt x="11" y="28"/>
                    </a:cubicBezTo>
                    <a:cubicBezTo>
                      <a:pt x="16" y="30"/>
                      <a:pt x="16" y="35"/>
                      <a:pt x="16" y="39"/>
                    </a:cubicBezTo>
                    <a:cubicBezTo>
                      <a:pt x="13" y="42"/>
                      <a:pt x="23" y="49"/>
                      <a:pt x="18" y="51"/>
                    </a:cubicBezTo>
                    <a:cubicBezTo>
                      <a:pt x="16" y="56"/>
                      <a:pt x="11" y="49"/>
                      <a:pt x="9" y="53"/>
                    </a:cubicBezTo>
                    <a:cubicBezTo>
                      <a:pt x="7" y="58"/>
                      <a:pt x="13" y="63"/>
                      <a:pt x="11" y="65"/>
                    </a:cubicBezTo>
                    <a:cubicBezTo>
                      <a:pt x="9" y="70"/>
                      <a:pt x="4" y="70"/>
                      <a:pt x="4" y="77"/>
                    </a:cubicBezTo>
                    <a:cubicBezTo>
                      <a:pt x="7" y="86"/>
                      <a:pt x="7" y="91"/>
                      <a:pt x="2" y="93"/>
                    </a:cubicBezTo>
                    <a:cubicBezTo>
                      <a:pt x="0" y="95"/>
                      <a:pt x="4" y="95"/>
                      <a:pt x="9" y="100"/>
                    </a:cubicBezTo>
                    <a:cubicBezTo>
                      <a:pt x="16" y="102"/>
                      <a:pt x="27" y="107"/>
                      <a:pt x="25" y="116"/>
                    </a:cubicBezTo>
                    <a:cubicBezTo>
                      <a:pt x="25" y="121"/>
                      <a:pt x="23" y="123"/>
                      <a:pt x="20" y="135"/>
                    </a:cubicBezTo>
                    <a:cubicBezTo>
                      <a:pt x="32" y="135"/>
                      <a:pt x="55" y="126"/>
                      <a:pt x="83" y="121"/>
                    </a:cubicBezTo>
                    <a:cubicBezTo>
                      <a:pt x="99" y="119"/>
                      <a:pt x="113" y="121"/>
                      <a:pt x="123" y="123"/>
                    </a:cubicBezTo>
                    <a:cubicBezTo>
                      <a:pt x="125" y="119"/>
                      <a:pt x="125" y="116"/>
                      <a:pt x="125" y="11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9" name="Freeform 96">
                <a:extLst>
                  <a:ext uri="{FF2B5EF4-FFF2-40B4-BE49-F238E27FC236}">
                    <a16:creationId xmlns:a16="http://schemas.microsoft.com/office/drawing/2014/main" id="{5EAA9576-3E83-4CF9-2900-E1CD050B1383}"/>
                  </a:ext>
                </a:extLst>
              </p:cNvPr>
              <p:cNvSpPr>
                <a:spLocks/>
              </p:cNvSpPr>
              <p:nvPr/>
            </p:nvSpPr>
            <p:spPr bwMode="auto">
              <a:xfrm>
                <a:off x="3531" y="2222"/>
                <a:ext cx="79" cy="81"/>
              </a:xfrm>
              <a:custGeom>
                <a:avLst/>
                <a:gdLst>
                  <a:gd name="T0" fmla="*/ 125 w 132"/>
                  <a:gd name="T1" fmla="*/ 114 h 135"/>
                  <a:gd name="T2" fmla="*/ 125 w 132"/>
                  <a:gd name="T3" fmla="*/ 114 h 135"/>
                  <a:gd name="T4" fmla="*/ 116 w 132"/>
                  <a:gd name="T5" fmla="*/ 91 h 135"/>
                  <a:gd name="T6" fmla="*/ 123 w 132"/>
                  <a:gd name="T7" fmla="*/ 70 h 135"/>
                  <a:gd name="T8" fmla="*/ 132 w 132"/>
                  <a:gd name="T9" fmla="*/ 56 h 135"/>
                  <a:gd name="T10" fmla="*/ 123 w 132"/>
                  <a:gd name="T11" fmla="*/ 21 h 135"/>
                  <a:gd name="T12" fmla="*/ 121 w 132"/>
                  <a:gd name="T13" fmla="*/ 21 h 135"/>
                  <a:gd name="T14" fmla="*/ 95 w 132"/>
                  <a:gd name="T15" fmla="*/ 23 h 135"/>
                  <a:gd name="T16" fmla="*/ 76 w 132"/>
                  <a:gd name="T17" fmla="*/ 14 h 135"/>
                  <a:gd name="T18" fmla="*/ 60 w 132"/>
                  <a:gd name="T19" fmla="*/ 9 h 135"/>
                  <a:gd name="T20" fmla="*/ 53 w 132"/>
                  <a:gd name="T21" fmla="*/ 7 h 135"/>
                  <a:gd name="T22" fmla="*/ 41 w 132"/>
                  <a:gd name="T23" fmla="*/ 7 h 135"/>
                  <a:gd name="T24" fmla="*/ 30 w 132"/>
                  <a:gd name="T25" fmla="*/ 14 h 135"/>
                  <a:gd name="T26" fmla="*/ 18 w 132"/>
                  <a:gd name="T27" fmla="*/ 9 h 135"/>
                  <a:gd name="T28" fmla="*/ 11 w 132"/>
                  <a:gd name="T29" fmla="*/ 11 h 135"/>
                  <a:gd name="T30" fmla="*/ 11 w 132"/>
                  <a:gd name="T31" fmla="*/ 28 h 135"/>
                  <a:gd name="T32" fmla="*/ 16 w 132"/>
                  <a:gd name="T33" fmla="*/ 39 h 135"/>
                  <a:gd name="T34" fmla="*/ 18 w 132"/>
                  <a:gd name="T35" fmla="*/ 51 h 135"/>
                  <a:gd name="T36" fmla="*/ 9 w 132"/>
                  <a:gd name="T37" fmla="*/ 53 h 135"/>
                  <a:gd name="T38" fmla="*/ 11 w 132"/>
                  <a:gd name="T39" fmla="*/ 65 h 135"/>
                  <a:gd name="T40" fmla="*/ 4 w 132"/>
                  <a:gd name="T41" fmla="*/ 77 h 135"/>
                  <a:gd name="T42" fmla="*/ 2 w 132"/>
                  <a:gd name="T43" fmla="*/ 93 h 135"/>
                  <a:gd name="T44" fmla="*/ 9 w 132"/>
                  <a:gd name="T45" fmla="*/ 100 h 135"/>
                  <a:gd name="T46" fmla="*/ 25 w 132"/>
                  <a:gd name="T47" fmla="*/ 116 h 135"/>
                  <a:gd name="T48" fmla="*/ 20 w 132"/>
                  <a:gd name="T49" fmla="*/ 135 h 135"/>
                  <a:gd name="T50" fmla="*/ 83 w 132"/>
                  <a:gd name="T51" fmla="*/ 121 h 135"/>
                  <a:gd name="T52" fmla="*/ 123 w 132"/>
                  <a:gd name="T53" fmla="*/ 123 h 135"/>
                  <a:gd name="T54" fmla="*/ 125 w 132"/>
                  <a:gd name="T55" fmla="*/ 114 h 135"/>
                  <a:gd name="T56" fmla="*/ 125 w 132"/>
                  <a:gd name="T57" fmla="*/ 11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2" h="135">
                    <a:moveTo>
                      <a:pt x="125" y="114"/>
                    </a:moveTo>
                    <a:lnTo>
                      <a:pt x="125" y="114"/>
                    </a:lnTo>
                    <a:cubicBezTo>
                      <a:pt x="121" y="109"/>
                      <a:pt x="116" y="93"/>
                      <a:pt x="116" y="91"/>
                    </a:cubicBezTo>
                    <a:cubicBezTo>
                      <a:pt x="116" y="86"/>
                      <a:pt x="123" y="74"/>
                      <a:pt x="123" y="70"/>
                    </a:cubicBezTo>
                    <a:cubicBezTo>
                      <a:pt x="123" y="63"/>
                      <a:pt x="132" y="60"/>
                      <a:pt x="132" y="56"/>
                    </a:cubicBezTo>
                    <a:cubicBezTo>
                      <a:pt x="132" y="51"/>
                      <a:pt x="130" y="32"/>
                      <a:pt x="123" y="21"/>
                    </a:cubicBezTo>
                    <a:lnTo>
                      <a:pt x="121" y="21"/>
                    </a:lnTo>
                    <a:cubicBezTo>
                      <a:pt x="116" y="16"/>
                      <a:pt x="99" y="16"/>
                      <a:pt x="95" y="23"/>
                    </a:cubicBezTo>
                    <a:cubicBezTo>
                      <a:pt x="90" y="30"/>
                      <a:pt x="79" y="16"/>
                      <a:pt x="76" y="14"/>
                    </a:cubicBezTo>
                    <a:cubicBezTo>
                      <a:pt x="74" y="11"/>
                      <a:pt x="67" y="4"/>
                      <a:pt x="60" y="9"/>
                    </a:cubicBezTo>
                    <a:cubicBezTo>
                      <a:pt x="53" y="14"/>
                      <a:pt x="51" y="11"/>
                      <a:pt x="53" y="7"/>
                    </a:cubicBezTo>
                    <a:cubicBezTo>
                      <a:pt x="53" y="0"/>
                      <a:pt x="44" y="2"/>
                      <a:pt x="41" y="7"/>
                    </a:cubicBezTo>
                    <a:cubicBezTo>
                      <a:pt x="39" y="11"/>
                      <a:pt x="32" y="16"/>
                      <a:pt x="30" y="14"/>
                    </a:cubicBezTo>
                    <a:cubicBezTo>
                      <a:pt x="27" y="9"/>
                      <a:pt x="20" y="4"/>
                      <a:pt x="18" y="9"/>
                    </a:cubicBezTo>
                    <a:cubicBezTo>
                      <a:pt x="18" y="14"/>
                      <a:pt x="13" y="14"/>
                      <a:pt x="11" y="11"/>
                    </a:cubicBezTo>
                    <a:cubicBezTo>
                      <a:pt x="11" y="18"/>
                      <a:pt x="9" y="25"/>
                      <a:pt x="11" y="28"/>
                    </a:cubicBezTo>
                    <a:cubicBezTo>
                      <a:pt x="16" y="30"/>
                      <a:pt x="16" y="35"/>
                      <a:pt x="16" y="39"/>
                    </a:cubicBezTo>
                    <a:cubicBezTo>
                      <a:pt x="13" y="42"/>
                      <a:pt x="23" y="49"/>
                      <a:pt x="18" y="51"/>
                    </a:cubicBezTo>
                    <a:cubicBezTo>
                      <a:pt x="16" y="56"/>
                      <a:pt x="11" y="49"/>
                      <a:pt x="9" y="53"/>
                    </a:cubicBezTo>
                    <a:cubicBezTo>
                      <a:pt x="7" y="58"/>
                      <a:pt x="13" y="63"/>
                      <a:pt x="11" y="65"/>
                    </a:cubicBezTo>
                    <a:cubicBezTo>
                      <a:pt x="9" y="70"/>
                      <a:pt x="4" y="70"/>
                      <a:pt x="4" y="77"/>
                    </a:cubicBezTo>
                    <a:cubicBezTo>
                      <a:pt x="7" y="86"/>
                      <a:pt x="7" y="91"/>
                      <a:pt x="2" y="93"/>
                    </a:cubicBezTo>
                    <a:cubicBezTo>
                      <a:pt x="0" y="95"/>
                      <a:pt x="4" y="95"/>
                      <a:pt x="9" y="100"/>
                    </a:cubicBezTo>
                    <a:cubicBezTo>
                      <a:pt x="16" y="102"/>
                      <a:pt x="27" y="107"/>
                      <a:pt x="25" y="116"/>
                    </a:cubicBezTo>
                    <a:cubicBezTo>
                      <a:pt x="25" y="121"/>
                      <a:pt x="23" y="123"/>
                      <a:pt x="20" y="135"/>
                    </a:cubicBezTo>
                    <a:cubicBezTo>
                      <a:pt x="32" y="135"/>
                      <a:pt x="55" y="126"/>
                      <a:pt x="83" y="121"/>
                    </a:cubicBezTo>
                    <a:cubicBezTo>
                      <a:pt x="99" y="119"/>
                      <a:pt x="113" y="121"/>
                      <a:pt x="123" y="123"/>
                    </a:cubicBezTo>
                    <a:cubicBezTo>
                      <a:pt x="125" y="119"/>
                      <a:pt x="125" y="116"/>
                      <a:pt x="125" y="114"/>
                    </a:cubicBezTo>
                    <a:lnTo>
                      <a:pt x="125" y="1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0" name="Freeform 97">
                <a:extLst>
                  <a:ext uri="{FF2B5EF4-FFF2-40B4-BE49-F238E27FC236}">
                    <a16:creationId xmlns:a16="http://schemas.microsoft.com/office/drawing/2014/main" id="{16A7A3CC-0DCF-44F4-27CE-83D857484136}"/>
                  </a:ext>
                </a:extLst>
              </p:cNvPr>
              <p:cNvSpPr>
                <a:spLocks/>
              </p:cNvSpPr>
              <p:nvPr/>
            </p:nvSpPr>
            <p:spPr bwMode="auto">
              <a:xfrm>
                <a:off x="3601" y="2218"/>
                <a:ext cx="54" cy="82"/>
              </a:xfrm>
              <a:custGeom>
                <a:avLst/>
                <a:gdLst>
                  <a:gd name="T0" fmla="*/ 77 w 91"/>
                  <a:gd name="T1" fmla="*/ 56 h 137"/>
                  <a:gd name="T2" fmla="*/ 77 w 91"/>
                  <a:gd name="T3" fmla="*/ 56 h 137"/>
                  <a:gd name="T4" fmla="*/ 77 w 91"/>
                  <a:gd name="T5" fmla="*/ 25 h 137"/>
                  <a:gd name="T6" fmla="*/ 70 w 91"/>
                  <a:gd name="T7" fmla="*/ 14 h 137"/>
                  <a:gd name="T8" fmla="*/ 65 w 91"/>
                  <a:gd name="T9" fmla="*/ 0 h 137"/>
                  <a:gd name="T10" fmla="*/ 60 w 91"/>
                  <a:gd name="T11" fmla="*/ 4 h 137"/>
                  <a:gd name="T12" fmla="*/ 7 w 91"/>
                  <a:gd name="T13" fmla="*/ 4 h 137"/>
                  <a:gd name="T14" fmla="*/ 12 w 91"/>
                  <a:gd name="T15" fmla="*/ 25 h 137"/>
                  <a:gd name="T16" fmla="*/ 7 w 91"/>
                  <a:gd name="T17" fmla="*/ 28 h 137"/>
                  <a:gd name="T18" fmla="*/ 16 w 91"/>
                  <a:gd name="T19" fmla="*/ 63 h 137"/>
                  <a:gd name="T20" fmla="*/ 7 w 91"/>
                  <a:gd name="T21" fmla="*/ 77 h 137"/>
                  <a:gd name="T22" fmla="*/ 0 w 91"/>
                  <a:gd name="T23" fmla="*/ 98 h 137"/>
                  <a:gd name="T24" fmla="*/ 9 w 91"/>
                  <a:gd name="T25" fmla="*/ 121 h 137"/>
                  <a:gd name="T26" fmla="*/ 7 w 91"/>
                  <a:gd name="T27" fmla="*/ 130 h 137"/>
                  <a:gd name="T28" fmla="*/ 23 w 91"/>
                  <a:gd name="T29" fmla="*/ 137 h 137"/>
                  <a:gd name="T30" fmla="*/ 65 w 91"/>
                  <a:gd name="T31" fmla="*/ 121 h 137"/>
                  <a:gd name="T32" fmla="*/ 91 w 91"/>
                  <a:gd name="T33" fmla="*/ 109 h 137"/>
                  <a:gd name="T34" fmla="*/ 81 w 91"/>
                  <a:gd name="T35" fmla="*/ 86 h 137"/>
                  <a:gd name="T36" fmla="*/ 77 w 91"/>
                  <a:gd name="T37" fmla="*/ 5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137">
                    <a:moveTo>
                      <a:pt x="77" y="56"/>
                    </a:moveTo>
                    <a:lnTo>
                      <a:pt x="77" y="56"/>
                    </a:lnTo>
                    <a:cubicBezTo>
                      <a:pt x="74" y="49"/>
                      <a:pt x="74" y="32"/>
                      <a:pt x="77" y="25"/>
                    </a:cubicBezTo>
                    <a:cubicBezTo>
                      <a:pt x="77" y="18"/>
                      <a:pt x="74" y="16"/>
                      <a:pt x="70" y="14"/>
                    </a:cubicBezTo>
                    <a:cubicBezTo>
                      <a:pt x="70" y="11"/>
                      <a:pt x="67" y="4"/>
                      <a:pt x="65" y="0"/>
                    </a:cubicBezTo>
                    <a:cubicBezTo>
                      <a:pt x="63" y="2"/>
                      <a:pt x="63" y="7"/>
                      <a:pt x="60" y="4"/>
                    </a:cubicBezTo>
                    <a:cubicBezTo>
                      <a:pt x="58" y="2"/>
                      <a:pt x="9" y="0"/>
                      <a:pt x="7" y="4"/>
                    </a:cubicBezTo>
                    <a:cubicBezTo>
                      <a:pt x="5" y="7"/>
                      <a:pt x="12" y="21"/>
                      <a:pt x="12" y="25"/>
                    </a:cubicBezTo>
                    <a:cubicBezTo>
                      <a:pt x="12" y="28"/>
                      <a:pt x="9" y="28"/>
                      <a:pt x="7" y="28"/>
                    </a:cubicBezTo>
                    <a:cubicBezTo>
                      <a:pt x="14" y="39"/>
                      <a:pt x="16" y="58"/>
                      <a:pt x="16" y="63"/>
                    </a:cubicBezTo>
                    <a:cubicBezTo>
                      <a:pt x="16" y="67"/>
                      <a:pt x="7" y="70"/>
                      <a:pt x="7" y="77"/>
                    </a:cubicBezTo>
                    <a:cubicBezTo>
                      <a:pt x="7" y="81"/>
                      <a:pt x="0" y="93"/>
                      <a:pt x="0" y="98"/>
                    </a:cubicBezTo>
                    <a:cubicBezTo>
                      <a:pt x="0" y="100"/>
                      <a:pt x="5" y="116"/>
                      <a:pt x="9" y="121"/>
                    </a:cubicBezTo>
                    <a:cubicBezTo>
                      <a:pt x="9" y="123"/>
                      <a:pt x="9" y="126"/>
                      <a:pt x="7" y="130"/>
                    </a:cubicBezTo>
                    <a:cubicBezTo>
                      <a:pt x="16" y="133"/>
                      <a:pt x="23" y="135"/>
                      <a:pt x="23" y="137"/>
                    </a:cubicBezTo>
                    <a:cubicBezTo>
                      <a:pt x="28" y="137"/>
                      <a:pt x="53" y="126"/>
                      <a:pt x="65" y="121"/>
                    </a:cubicBezTo>
                    <a:cubicBezTo>
                      <a:pt x="74" y="116"/>
                      <a:pt x="84" y="114"/>
                      <a:pt x="91" y="109"/>
                    </a:cubicBezTo>
                    <a:cubicBezTo>
                      <a:pt x="86" y="102"/>
                      <a:pt x="81" y="91"/>
                      <a:pt x="81" y="86"/>
                    </a:cubicBezTo>
                    <a:cubicBezTo>
                      <a:pt x="81" y="74"/>
                      <a:pt x="79" y="63"/>
                      <a:pt x="77"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1" name="Freeform 98">
                <a:extLst>
                  <a:ext uri="{FF2B5EF4-FFF2-40B4-BE49-F238E27FC236}">
                    <a16:creationId xmlns:a16="http://schemas.microsoft.com/office/drawing/2014/main" id="{CA397420-5D7B-C1EC-5C9C-76E1FE3A0F34}"/>
                  </a:ext>
                </a:extLst>
              </p:cNvPr>
              <p:cNvSpPr>
                <a:spLocks/>
              </p:cNvSpPr>
              <p:nvPr/>
            </p:nvSpPr>
            <p:spPr bwMode="auto">
              <a:xfrm>
                <a:off x="3601" y="2218"/>
                <a:ext cx="54" cy="82"/>
              </a:xfrm>
              <a:custGeom>
                <a:avLst/>
                <a:gdLst>
                  <a:gd name="T0" fmla="*/ 77 w 91"/>
                  <a:gd name="T1" fmla="*/ 56 h 137"/>
                  <a:gd name="T2" fmla="*/ 77 w 91"/>
                  <a:gd name="T3" fmla="*/ 56 h 137"/>
                  <a:gd name="T4" fmla="*/ 77 w 91"/>
                  <a:gd name="T5" fmla="*/ 25 h 137"/>
                  <a:gd name="T6" fmla="*/ 70 w 91"/>
                  <a:gd name="T7" fmla="*/ 14 h 137"/>
                  <a:gd name="T8" fmla="*/ 65 w 91"/>
                  <a:gd name="T9" fmla="*/ 0 h 137"/>
                  <a:gd name="T10" fmla="*/ 60 w 91"/>
                  <a:gd name="T11" fmla="*/ 4 h 137"/>
                  <a:gd name="T12" fmla="*/ 7 w 91"/>
                  <a:gd name="T13" fmla="*/ 4 h 137"/>
                  <a:gd name="T14" fmla="*/ 12 w 91"/>
                  <a:gd name="T15" fmla="*/ 25 h 137"/>
                  <a:gd name="T16" fmla="*/ 7 w 91"/>
                  <a:gd name="T17" fmla="*/ 28 h 137"/>
                  <a:gd name="T18" fmla="*/ 16 w 91"/>
                  <a:gd name="T19" fmla="*/ 63 h 137"/>
                  <a:gd name="T20" fmla="*/ 7 w 91"/>
                  <a:gd name="T21" fmla="*/ 77 h 137"/>
                  <a:gd name="T22" fmla="*/ 0 w 91"/>
                  <a:gd name="T23" fmla="*/ 98 h 137"/>
                  <a:gd name="T24" fmla="*/ 9 w 91"/>
                  <a:gd name="T25" fmla="*/ 121 h 137"/>
                  <a:gd name="T26" fmla="*/ 7 w 91"/>
                  <a:gd name="T27" fmla="*/ 130 h 137"/>
                  <a:gd name="T28" fmla="*/ 23 w 91"/>
                  <a:gd name="T29" fmla="*/ 137 h 137"/>
                  <a:gd name="T30" fmla="*/ 65 w 91"/>
                  <a:gd name="T31" fmla="*/ 121 h 137"/>
                  <a:gd name="T32" fmla="*/ 91 w 91"/>
                  <a:gd name="T33" fmla="*/ 109 h 137"/>
                  <a:gd name="T34" fmla="*/ 81 w 91"/>
                  <a:gd name="T35" fmla="*/ 86 h 137"/>
                  <a:gd name="T36" fmla="*/ 77 w 91"/>
                  <a:gd name="T37" fmla="*/ 56 h 137"/>
                  <a:gd name="T38" fmla="*/ 77 w 91"/>
                  <a:gd name="T39" fmla="*/ 5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137">
                    <a:moveTo>
                      <a:pt x="77" y="56"/>
                    </a:moveTo>
                    <a:lnTo>
                      <a:pt x="77" y="56"/>
                    </a:lnTo>
                    <a:cubicBezTo>
                      <a:pt x="74" y="49"/>
                      <a:pt x="74" y="32"/>
                      <a:pt x="77" y="25"/>
                    </a:cubicBezTo>
                    <a:cubicBezTo>
                      <a:pt x="77" y="18"/>
                      <a:pt x="74" y="16"/>
                      <a:pt x="70" y="14"/>
                    </a:cubicBezTo>
                    <a:cubicBezTo>
                      <a:pt x="70" y="11"/>
                      <a:pt x="67" y="4"/>
                      <a:pt x="65" y="0"/>
                    </a:cubicBezTo>
                    <a:cubicBezTo>
                      <a:pt x="63" y="2"/>
                      <a:pt x="63" y="7"/>
                      <a:pt x="60" y="4"/>
                    </a:cubicBezTo>
                    <a:cubicBezTo>
                      <a:pt x="58" y="2"/>
                      <a:pt x="9" y="0"/>
                      <a:pt x="7" y="4"/>
                    </a:cubicBezTo>
                    <a:cubicBezTo>
                      <a:pt x="5" y="7"/>
                      <a:pt x="12" y="21"/>
                      <a:pt x="12" y="25"/>
                    </a:cubicBezTo>
                    <a:cubicBezTo>
                      <a:pt x="12" y="28"/>
                      <a:pt x="9" y="28"/>
                      <a:pt x="7" y="28"/>
                    </a:cubicBezTo>
                    <a:cubicBezTo>
                      <a:pt x="14" y="39"/>
                      <a:pt x="16" y="58"/>
                      <a:pt x="16" y="63"/>
                    </a:cubicBezTo>
                    <a:cubicBezTo>
                      <a:pt x="16" y="67"/>
                      <a:pt x="7" y="70"/>
                      <a:pt x="7" y="77"/>
                    </a:cubicBezTo>
                    <a:cubicBezTo>
                      <a:pt x="7" y="81"/>
                      <a:pt x="0" y="93"/>
                      <a:pt x="0" y="98"/>
                    </a:cubicBezTo>
                    <a:cubicBezTo>
                      <a:pt x="0" y="100"/>
                      <a:pt x="5" y="116"/>
                      <a:pt x="9" y="121"/>
                    </a:cubicBezTo>
                    <a:cubicBezTo>
                      <a:pt x="9" y="123"/>
                      <a:pt x="9" y="126"/>
                      <a:pt x="7" y="130"/>
                    </a:cubicBezTo>
                    <a:cubicBezTo>
                      <a:pt x="16" y="133"/>
                      <a:pt x="23" y="135"/>
                      <a:pt x="23" y="137"/>
                    </a:cubicBezTo>
                    <a:cubicBezTo>
                      <a:pt x="28" y="137"/>
                      <a:pt x="53" y="126"/>
                      <a:pt x="65" y="121"/>
                    </a:cubicBezTo>
                    <a:cubicBezTo>
                      <a:pt x="74" y="116"/>
                      <a:pt x="84" y="114"/>
                      <a:pt x="91" y="109"/>
                    </a:cubicBezTo>
                    <a:cubicBezTo>
                      <a:pt x="86" y="102"/>
                      <a:pt x="81" y="91"/>
                      <a:pt x="81" y="86"/>
                    </a:cubicBezTo>
                    <a:cubicBezTo>
                      <a:pt x="81" y="74"/>
                      <a:pt x="79" y="63"/>
                      <a:pt x="77" y="56"/>
                    </a:cubicBezTo>
                    <a:lnTo>
                      <a:pt x="77"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2" name="Freeform 99">
                <a:extLst>
                  <a:ext uri="{FF2B5EF4-FFF2-40B4-BE49-F238E27FC236}">
                    <a16:creationId xmlns:a16="http://schemas.microsoft.com/office/drawing/2014/main" id="{20B774C8-B025-9773-83EF-2C7E385153EE}"/>
                  </a:ext>
                </a:extLst>
              </p:cNvPr>
              <p:cNvSpPr>
                <a:spLocks/>
              </p:cNvSpPr>
              <p:nvPr/>
            </p:nvSpPr>
            <p:spPr bwMode="auto">
              <a:xfrm>
                <a:off x="3601" y="2218"/>
                <a:ext cx="54" cy="82"/>
              </a:xfrm>
              <a:custGeom>
                <a:avLst/>
                <a:gdLst>
                  <a:gd name="T0" fmla="*/ 77 w 91"/>
                  <a:gd name="T1" fmla="*/ 56 h 137"/>
                  <a:gd name="T2" fmla="*/ 77 w 91"/>
                  <a:gd name="T3" fmla="*/ 56 h 137"/>
                  <a:gd name="T4" fmla="*/ 77 w 91"/>
                  <a:gd name="T5" fmla="*/ 25 h 137"/>
                  <a:gd name="T6" fmla="*/ 70 w 91"/>
                  <a:gd name="T7" fmla="*/ 14 h 137"/>
                  <a:gd name="T8" fmla="*/ 65 w 91"/>
                  <a:gd name="T9" fmla="*/ 0 h 137"/>
                  <a:gd name="T10" fmla="*/ 60 w 91"/>
                  <a:gd name="T11" fmla="*/ 4 h 137"/>
                  <a:gd name="T12" fmla="*/ 7 w 91"/>
                  <a:gd name="T13" fmla="*/ 4 h 137"/>
                  <a:gd name="T14" fmla="*/ 12 w 91"/>
                  <a:gd name="T15" fmla="*/ 25 h 137"/>
                  <a:gd name="T16" fmla="*/ 7 w 91"/>
                  <a:gd name="T17" fmla="*/ 28 h 137"/>
                  <a:gd name="T18" fmla="*/ 16 w 91"/>
                  <a:gd name="T19" fmla="*/ 63 h 137"/>
                  <a:gd name="T20" fmla="*/ 7 w 91"/>
                  <a:gd name="T21" fmla="*/ 77 h 137"/>
                  <a:gd name="T22" fmla="*/ 0 w 91"/>
                  <a:gd name="T23" fmla="*/ 98 h 137"/>
                  <a:gd name="T24" fmla="*/ 9 w 91"/>
                  <a:gd name="T25" fmla="*/ 121 h 137"/>
                  <a:gd name="T26" fmla="*/ 7 w 91"/>
                  <a:gd name="T27" fmla="*/ 130 h 137"/>
                  <a:gd name="T28" fmla="*/ 23 w 91"/>
                  <a:gd name="T29" fmla="*/ 137 h 137"/>
                  <a:gd name="T30" fmla="*/ 65 w 91"/>
                  <a:gd name="T31" fmla="*/ 121 h 137"/>
                  <a:gd name="T32" fmla="*/ 91 w 91"/>
                  <a:gd name="T33" fmla="*/ 109 h 137"/>
                  <a:gd name="T34" fmla="*/ 81 w 91"/>
                  <a:gd name="T35" fmla="*/ 86 h 137"/>
                  <a:gd name="T36" fmla="*/ 77 w 91"/>
                  <a:gd name="T37" fmla="*/ 5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137">
                    <a:moveTo>
                      <a:pt x="77" y="56"/>
                    </a:moveTo>
                    <a:lnTo>
                      <a:pt x="77" y="56"/>
                    </a:lnTo>
                    <a:cubicBezTo>
                      <a:pt x="74" y="49"/>
                      <a:pt x="74" y="32"/>
                      <a:pt x="77" y="25"/>
                    </a:cubicBezTo>
                    <a:cubicBezTo>
                      <a:pt x="77" y="18"/>
                      <a:pt x="74" y="16"/>
                      <a:pt x="70" y="14"/>
                    </a:cubicBezTo>
                    <a:cubicBezTo>
                      <a:pt x="70" y="11"/>
                      <a:pt x="67" y="4"/>
                      <a:pt x="65" y="0"/>
                    </a:cubicBezTo>
                    <a:cubicBezTo>
                      <a:pt x="63" y="2"/>
                      <a:pt x="63" y="7"/>
                      <a:pt x="60" y="4"/>
                    </a:cubicBezTo>
                    <a:cubicBezTo>
                      <a:pt x="58" y="2"/>
                      <a:pt x="9" y="0"/>
                      <a:pt x="7" y="4"/>
                    </a:cubicBezTo>
                    <a:cubicBezTo>
                      <a:pt x="5" y="7"/>
                      <a:pt x="12" y="21"/>
                      <a:pt x="12" y="25"/>
                    </a:cubicBezTo>
                    <a:cubicBezTo>
                      <a:pt x="12" y="28"/>
                      <a:pt x="9" y="28"/>
                      <a:pt x="7" y="28"/>
                    </a:cubicBezTo>
                    <a:cubicBezTo>
                      <a:pt x="14" y="39"/>
                      <a:pt x="16" y="58"/>
                      <a:pt x="16" y="63"/>
                    </a:cubicBezTo>
                    <a:cubicBezTo>
                      <a:pt x="16" y="67"/>
                      <a:pt x="7" y="70"/>
                      <a:pt x="7" y="77"/>
                    </a:cubicBezTo>
                    <a:cubicBezTo>
                      <a:pt x="7" y="81"/>
                      <a:pt x="0" y="93"/>
                      <a:pt x="0" y="98"/>
                    </a:cubicBezTo>
                    <a:cubicBezTo>
                      <a:pt x="0" y="100"/>
                      <a:pt x="5" y="116"/>
                      <a:pt x="9" y="121"/>
                    </a:cubicBezTo>
                    <a:cubicBezTo>
                      <a:pt x="9" y="123"/>
                      <a:pt x="9" y="126"/>
                      <a:pt x="7" y="130"/>
                    </a:cubicBezTo>
                    <a:cubicBezTo>
                      <a:pt x="16" y="133"/>
                      <a:pt x="23" y="135"/>
                      <a:pt x="23" y="137"/>
                    </a:cubicBezTo>
                    <a:cubicBezTo>
                      <a:pt x="28" y="137"/>
                      <a:pt x="53" y="126"/>
                      <a:pt x="65" y="121"/>
                    </a:cubicBezTo>
                    <a:cubicBezTo>
                      <a:pt x="74" y="116"/>
                      <a:pt x="84" y="114"/>
                      <a:pt x="91" y="109"/>
                    </a:cubicBezTo>
                    <a:cubicBezTo>
                      <a:pt x="86" y="102"/>
                      <a:pt x="81" y="91"/>
                      <a:pt x="81" y="86"/>
                    </a:cubicBezTo>
                    <a:cubicBezTo>
                      <a:pt x="81" y="74"/>
                      <a:pt x="79" y="63"/>
                      <a:pt x="77"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3" name="Freeform 100">
                <a:extLst>
                  <a:ext uri="{FF2B5EF4-FFF2-40B4-BE49-F238E27FC236}">
                    <a16:creationId xmlns:a16="http://schemas.microsoft.com/office/drawing/2014/main" id="{D65D63CC-3AD1-D2EA-6B20-066CC5B075B7}"/>
                  </a:ext>
                </a:extLst>
              </p:cNvPr>
              <p:cNvSpPr>
                <a:spLocks/>
              </p:cNvSpPr>
              <p:nvPr/>
            </p:nvSpPr>
            <p:spPr bwMode="auto">
              <a:xfrm>
                <a:off x="3601" y="2218"/>
                <a:ext cx="54" cy="82"/>
              </a:xfrm>
              <a:custGeom>
                <a:avLst/>
                <a:gdLst>
                  <a:gd name="T0" fmla="*/ 77 w 91"/>
                  <a:gd name="T1" fmla="*/ 56 h 137"/>
                  <a:gd name="T2" fmla="*/ 77 w 91"/>
                  <a:gd name="T3" fmla="*/ 56 h 137"/>
                  <a:gd name="T4" fmla="*/ 77 w 91"/>
                  <a:gd name="T5" fmla="*/ 25 h 137"/>
                  <a:gd name="T6" fmla="*/ 70 w 91"/>
                  <a:gd name="T7" fmla="*/ 14 h 137"/>
                  <a:gd name="T8" fmla="*/ 65 w 91"/>
                  <a:gd name="T9" fmla="*/ 0 h 137"/>
                  <a:gd name="T10" fmla="*/ 60 w 91"/>
                  <a:gd name="T11" fmla="*/ 4 h 137"/>
                  <a:gd name="T12" fmla="*/ 7 w 91"/>
                  <a:gd name="T13" fmla="*/ 4 h 137"/>
                  <a:gd name="T14" fmla="*/ 12 w 91"/>
                  <a:gd name="T15" fmla="*/ 25 h 137"/>
                  <a:gd name="T16" fmla="*/ 7 w 91"/>
                  <a:gd name="T17" fmla="*/ 28 h 137"/>
                  <a:gd name="T18" fmla="*/ 16 w 91"/>
                  <a:gd name="T19" fmla="*/ 63 h 137"/>
                  <a:gd name="T20" fmla="*/ 7 w 91"/>
                  <a:gd name="T21" fmla="*/ 77 h 137"/>
                  <a:gd name="T22" fmla="*/ 0 w 91"/>
                  <a:gd name="T23" fmla="*/ 98 h 137"/>
                  <a:gd name="T24" fmla="*/ 9 w 91"/>
                  <a:gd name="T25" fmla="*/ 121 h 137"/>
                  <a:gd name="T26" fmla="*/ 7 w 91"/>
                  <a:gd name="T27" fmla="*/ 130 h 137"/>
                  <a:gd name="T28" fmla="*/ 23 w 91"/>
                  <a:gd name="T29" fmla="*/ 137 h 137"/>
                  <a:gd name="T30" fmla="*/ 65 w 91"/>
                  <a:gd name="T31" fmla="*/ 121 h 137"/>
                  <a:gd name="T32" fmla="*/ 91 w 91"/>
                  <a:gd name="T33" fmla="*/ 109 h 137"/>
                  <a:gd name="T34" fmla="*/ 81 w 91"/>
                  <a:gd name="T35" fmla="*/ 86 h 137"/>
                  <a:gd name="T36" fmla="*/ 77 w 91"/>
                  <a:gd name="T37" fmla="*/ 56 h 137"/>
                  <a:gd name="T38" fmla="*/ 77 w 91"/>
                  <a:gd name="T39" fmla="*/ 5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137">
                    <a:moveTo>
                      <a:pt x="77" y="56"/>
                    </a:moveTo>
                    <a:lnTo>
                      <a:pt x="77" y="56"/>
                    </a:lnTo>
                    <a:cubicBezTo>
                      <a:pt x="74" y="49"/>
                      <a:pt x="74" y="32"/>
                      <a:pt x="77" y="25"/>
                    </a:cubicBezTo>
                    <a:cubicBezTo>
                      <a:pt x="77" y="18"/>
                      <a:pt x="74" y="16"/>
                      <a:pt x="70" y="14"/>
                    </a:cubicBezTo>
                    <a:cubicBezTo>
                      <a:pt x="70" y="11"/>
                      <a:pt x="67" y="4"/>
                      <a:pt x="65" y="0"/>
                    </a:cubicBezTo>
                    <a:cubicBezTo>
                      <a:pt x="63" y="2"/>
                      <a:pt x="63" y="7"/>
                      <a:pt x="60" y="4"/>
                    </a:cubicBezTo>
                    <a:cubicBezTo>
                      <a:pt x="58" y="2"/>
                      <a:pt x="9" y="0"/>
                      <a:pt x="7" y="4"/>
                    </a:cubicBezTo>
                    <a:cubicBezTo>
                      <a:pt x="5" y="7"/>
                      <a:pt x="12" y="21"/>
                      <a:pt x="12" y="25"/>
                    </a:cubicBezTo>
                    <a:cubicBezTo>
                      <a:pt x="12" y="28"/>
                      <a:pt x="9" y="28"/>
                      <a:pt x="7" y="28"/>
                    </a:cubicBezTo>
                    <a:cubicBezTo>
                      <a:pt x="14" y="39"/>
                      <a:pt x="16" y="58"/>
                      <a:pt x="16" y="63"/>
                    </a:cubicBezTo>
                    <a:cubicBezTo>
                      <a:pt x="16" y="67"/>
                      <a:pt x="7" y="70"/>
                      <a:pt x="7" y="77"/>
                    </a:cubicBezTo>
                    <a:cubicBezTo>
                      <a:pt x="7" y="81"/>
                      <a:pt x="0" y="93"/>
                      <a:pt x="0" y="98"/>
                    </a:cubicBezTo>
                    <a:cubicBezTo>
                      <a:pt x="0" y="100"/>
                      <a:pt x="5" y="116"/>
                      <a:pt x="9" y="121"/>
                    </a:cubicBezTo>
                    <a:cubicBezTo>
                      <a:pt x="9" y="123"/>
                      <a:pt x="9" y="126"/>
                      <a:pt x="7" y="130"/>
                    </a:cubicBezTo>
                    <a:cubicBezTo>
                      <a:pt x="16" y="133"/>
                      <a:pt x="23" y="135"/>
                      <a:pt x="23" y="137"/>
                    </a:cubicBezTo>
                    <a:cubicBezTo>
                      <a:pt x="28" y="137"/>
                      <a:pt x="53" y="126"/>
                      <a:pt x="65" y="121"/>
                    </a:cubicBezTo>
                    <a:cubicBezTo>
                      <a:pt x="74" y="116"/>
                      <a:pt x="84" y="114"/>
                      <a:pt x="91" y="109"/>
                    </a:cubicBezTo>
                    <a:cubicBezTo>
                      <a:pt x="86" y="102"/>
                      <a:pt x="81" y="91"/>
                      <a:pt x="81" y="86"/>
                    </a:cubicBezTo>
                    <a:cubicBezTo>
                      <a:pt x="81" y="74"/>
                      <a:pt x="79" y="63"/>
                      <a:pt x="77" y="56"/>
                    </a:cubicBezTo>
                    <a:lnTo>
                      <a:pt x="77"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4" name="Freeform 101">
                <a:extLst>
                  <a:ext uri="{FF2B5EF4-FFF2-40B4-BE49-F238E27FC236}">
                    <a16:creationId xmlns:a16="http://schemas.microsoft.com/office/drawing/2014/main" id="{E64FD064-B1A2-65D2-4DC1-2474A6D701DF}"/>
                  </a:ext>
                </a:extLst>
              </p:cNvPr>
              <p:cNvSpPr>
                <a:spLocks/>
              </p:cNvSpPr>
              <p:nvPr/>
            </p:nvSpPr>
            <p:spPr bwMode="auto">
              <a:xfrm>
                <a:off x="3448" y="2197"/>
                <a:ext cx="97" cy="73"/>
              </a:xfrm>
              <a:custGeom>
                <a:avLst/>
                <a:gdLst>
                  <a:gd name="T0" fmla="*/ 54 w 161"/>
                  <a:gd name="T1" fmla="*/ 65 h 121"/>
                  <a:gd name="T2" fmla="*/ 54 w 161"/>
                  <a:gd name="T3" fmla="*/ 65 h 121"/>
                  <a:gd name="T4" fmla="*/ 63 w 161"/>
                  <a:gd name="T5" fmla="*/ 63 h 121"/>
                  <a:gd name="T6" fmla="*/ 79 w 161"/>
                  <a:gd name="T7" fmla="*/ 58 h 121"/>
                  <a:gd name="T8" fmla="*/ 96 w 161"/>
                  <a:gd name="T9" fmla="*/ 81 h 121"/>
                  <a:gd name="T10" fmla="*/ 98 w 161"/>
                  <a:gd name="T11" fmla="*/ 93 h 121"/>
                  <a:gd name="T12" fmla="*/ 100 w 161"/>
                  <a:gd name="T13" fmla="*/ 95 h 121"/>
                  <a:gd name="T14" fmla="*/ 114 w 161"/>
                  <a:gd name="T15" fmla="*/ 91 h 121"/>
                  <a:gd name="T16" fmla="*/ 121 w 161"/>
                  <a:gd name="T17" fmla="*/ 109 h 121"/>
                  <a:gd name="T18" fmla="*/ 131 w 161"/>
                  <a:gd name="T19" fmla="*/ 116 h 121"/>
                  <a:gd name="T20" fmla="*/ 140 w 161"/>
                  <a:gd name="T21" fmla="*/ 112 h 121"/>
                  <a:gd name="T22" fmla="*/ 145 w 161"/>
                  <a:gd name="T23" fmla="*/ 114 h 121"/>
                  <a:gd name="T24" fmla="*/ 149 w 161"/>
                  <a:gd name="T25" fmla="*/ 107 h 121"/>
                  <a:gd name="T26" fmla="*/ 147 w 161"/>
                  <a:gd name="T27" fmla="*/ 95 h 121"/>
                  <a:gd name="T28" fmla="*/ 156 w 161"/>
                  <a:gd name="T29" fmla="*/ 93 h 121"/>
                  <a:gd name="T30" fmla="*/ 154 w 161"/>
                  <a:gd name="T31" fmla="*/ 81 h 121"/>
                  <a:gd name="T32" fmla="*/ 149 w 161"/>
                  <a:gd name="T33" fmla="*/ 70 h 121"/>
                  <a:gd name="T34" fmla="*/ 149 w 161"/>
                  <a:gd name="T35" fmla="*/ 53 h 121"/>
                  <a:gd name="T36" fmla="*/ 147 w 161"/>
                  <a:gd name="T37" fmla="*/ 51 h 121"/>
                  <a:gd name="T38" fmla="*/ 142 w 161"/>
                  <a:gd name="T39" fmla="*/ 39 h 121"/>
                  <a:gd name="T40" fmla="*/ 142 w 161"/>
                  <a:gd name="T41" fmla="*/ 30 h 121"/>
                  <a:gd name="T42" fmla="*/ 135 w 161"/>
                  <a:gd name="T43" fmla="*/ 21 h 121"/>
                  <a:gd name="T44" fmla="*/ 126 w 161"/>
                  <a:gd name="T45" fmla="*/ 4 h 121"/>
                  <a:gd name="T46" fmla="*/ 112 w 161"/>
                  <a:gd name="T47" fmla="*/ 16 h 121"/>
                  <a:gd name="T48" fmla="*/ 96 w 161"/>
                  <a:gd name="T49" fmla="*/ 14 h 121"/>
                  <a:gd name="T50" fmla="*/ 84 w 161"/>
                  <a:gd name="T51" fmla="*/ 16 h 121"/>
                  <a:gd name="T52" fmla="*/ 79 w 161"/>
                  <a:gd name="T53" fmla="*/ 11 h 121"/>
                  <a:gd name="T54" fmla="*/ 79 w 161"/>
                  <a:gd name="T55" fmla="*/ 7 h 121"/>
                  <a:gd name="T56" fmla="*/ 77 w 161"/>
                  <a:gd name="T57" fmla="*/ 9 h 121"/>
                  <a:gd name="T58" fmla="*/ 45 w 161"/>
                  <a:gd name="T59" fmla="*/ 7 h 121"/>
                  <a:gd name="T60" fmla="*/ 31 w 161"/>
                  <a:gd name="T61" fmla="*/ 0 h 121"/>
                  <a:gd name="T62" fmla="*/ 26 w 161"/>
                  <a:gd name="T63" fmla="*/ 9 h 121"/>
                  <a:gd name="T64" fmla="*/ 26 w 161"/>
                  <a:gd name="T65" fmla="*/ 21 h 121"/>
                  <a:gd name="T66" fmla="*/ 19 w 161"/>
                  <a:gd name="T67" fmla="*/ 23 h 121"/>
                  <a:gd name="T68" fmla="*/ 3 w 161"/>
                  <a:gd name="T69" fmla="*/ 32 h 121"/>
                  <a:gd name="T70" fmla="*/ 0 w 161"/>
                  <a:gd name="T71" fmla="*/ 35 h 121"/>
                  <a:gd name="T72" fmla="*/ 14 w 161"/>
                  <a:gd name="T73" fmla="*/ 53 h 121"/>
                  <a:gd name="T74" fmla="*/ 37 w 161"/>
                  <a:gd name="T75" fmla="*/ 81 h 121"/>
                  <a:gd name="T76" fmla="*/ 54 w 161"/>
                  <a:gd name="T77" fmla="*/ 6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1" h="121">
                    <a:moveTo>
                      <a:pt x="54" y="65"/>
                    </a:moveTo>
                    <a:lnTo>
                      <a:pt x="54" y="65"/>
                    </a:lnTo>
                    <a:cubicBezTo>
                      <a:pt x="54" y="60"/>
                      <a:pt x="59" y="60"/>
                      <a:pt x="63" y="63"/>
                    </a:cubicBezTo>
                    <a:cubicBezTo>
                      <a:pt x="68" y="63"/>
                      <a:pt x="75" y="58"/>
                      <a:pt x="79" y="58"/>
                    </a:cubicBezTo>
                    <a:cubicBezTo>
                      <a:pt x="84" y="58"/>
                      <a:pt x="96" y="74"/>
                      <a:pt x="96" y="81"/>
                    </a:cubicBezTo>
                    <a:cubicBezTo>
                      <a:pt x="96" y="86"/>
                      <a:pt x="96" y="88"/>
                      <a:pt x="98" y="93"/>
                    </a:cubicBezTo>
                    <a:cubicBezTo>
                      <a:pt x="98" y="93"/>
                      <a:pt x="100" y="93"/>
                      <a:pt x="100" y="95"/>
                    </a:cubicBezTo>
                    <a:cubicBezTo>
                      <a:pt x="107" y="93"/>
                      <a:pt x="114" y="91"/>
                      <a:pt x="114" y="91"/>
                    </a:cubicBezTo>
                    <a:cubicBezTo>
                      <a:pt x="117" y="91"/>
                      <a:pt x="121" y="102"/>
                      <a:pt x="121" y="109"/>
                    </a:cubicBezTo>
                    <a:cubicBezTo>
                      <a:pt x="119" y="116"/>
                      <a:pt x="128" y="121"/>
                      <a:pt x="131" y="116"/>
                    </a:cubicBezTo>
                    <a:cubicBezTo>
                      <a:pt x="135" y="112"/>
                      <a:pt x="138" y="107"/>
                      <a:pt x="140" y="112"/>
                    </a:cubicBezTo>
                    <a:cubicBezTo>
                      <a:pt x="140" y="112"/>
                      <a:pt x="142" y="114"/>
                      <a:pt x="145" y="114"/>
                    </a:cubicBezTo>
                    <a:cubicBezTo>
                      <a:pt x="145" y="112"/>
                      <a:pt x="147" y="109"/>
                      <a:pt x="149" y="107"/>
                    </a:cubicBezTo>
                    <a:cubicBezTo>
                      <a:pt x="151" y="105"/>
                      <a:pt x="145" y="100"/>
                      <a:pt x="147" y="95"/>
                    </a:cubicBezTo>
                    <a:cubicBezTo>
                      <a:pt x="149" y="91"/>
                      <a:pt x="154" y="98"/>
                      <a:pt x="156" y="93"/>
                    </a:cubicBezTo>
                    <a:cubicBezTo>
                      <a:pt x="161" y="91"/>
                      <a:pt x="151" y="84"/>
                      <a:pt x="154" y="81"/>
                    </a:cubicBezTo>
                    <a:cubicBezTo>
                      <a:pt x="154" y="77"/>
                      <a:pt x="154" y="72"/>
                      <a:pt x="149" y="70"/>
                    </a:cubicBezTo>
                    <a:cubicBezTo>
                      <a:pt x="147" y="67"/>
                      <a:pt x="149" y="60"/>
                      <a:pt x="149" y="53"/>
                    </a:cubicBezTo>
                    <a:lnTo>
                      <a:pt x="147" y="51"/>
                    </a:lnTo>
                    <a:cubicBezTo>
                      <a:pt x="145" y="46"/>
                      <a:pt x="147" y="39"/>
                      <a:pt x="142" y="39"/>
                    </a:cubicBezTo>
                    <a:cubicBezTo>
                      <a:pt x="138" y="39"/>
                      <a:pt x="138" y="32"/>
                      <a:pt x="142" y="30"/>
                    </a:cubicBezTo>
                    <a:cubicBezTo>
                      <a:pt x="145" y="30"/>
                      <a:pt x="135" y="25"/>
                      <a:pt x="135" y="21"/>
                    </a:cubicBezTo>
                    <a:cubicBezTo>
                      <a:pt x="135" y="16"/>
                      <a:pt x="128" y="7"/>
                      <a:pt x="126" y="4"/>
                    </a:cubicBezTo>
                    <a:cubicBezTo>
                      <a:pt x="124" y="4"/>
                      <a:pt x="114" y="16"/>
                      <a:pt x="112" y="16"/>
                    </a:cubicBezTo>
                    <a:cubicBezTo>
                      <a:pt x="107" y="16"/>
                      <a:pt x="98" y="9"/>
                      <a:pt x="96" y="14"/>
                    </a:cubicBezTo>
                    <a:cubicBezTo>
                      <a:pt x="93" y="21"/>
                      <a:pt x="89" y="11"/>
                      <a:pt x="84" y="16"/>
                    </a:cubicBezTo>
                    <a:cubicBezTo>
                      <a:pt x="82" y="21"/>
                      <a:pt x="79" y="11"/>
                      <a:pt x="79" y="11"/>
                    </a:cubicBezTo>
                    <a:lnTo>
                      <a:pt x="79" y="7"/>
                    </a:lnTo>
                    <a:cubicBezTo>
                      <a:pt x="77" y="7"/>
                      <a:pt x="77" y="7"/>
                      <a:pt x="77" y="9"/>
                    </a:cubicBezTo>
                    <a:cubicBezTo>
                      <a:pt x="66" y="11"/>
                      <a:pt x="47" y="9"/>
                      <a:pt x="45" y="7"/>
                    </a:cubicBezTo>
                    <a:cubicBezTo>
                      <a:pt x="45" y="2"/>
                      <a:pt x="31" y="0"/>
                      <a:pt x="31" y="0"/>
                    </a:cubicBezTo>
                    <a:cubicBezTo>
                      <a:pt x="31" y="0"/>
                      <a:pt x="31" y="9"/>
                      <a:pt x="26" y="9"/>
                    </a:cubicBezTo>
                    <a:cubicBezTo>
                      <a:pt x="19" y="11"/>
                      <a:pt x="26" y="18"/>
                      <a:pt x="26" y="21"/>
                    </a:cubicBezTo>
                    <a:cubicBezTo>
                      <a:pt x="26" y="21"/>
                      <a:pt x="21" y="25"/>
                      <a:pt x="19" y="23"/>
                    </a:cubicBezTo>
                    <a:cubicBezTo>
                      <a:pt x="17" y="21"/>
                      <a:pt x="7" y="30"/>
                      <a:pt x="3" y="32"/>
                    </a:cubicBezTo>
                    <a:lnTo>
                      <a:pt x="0" y="35"/>
                    </a:lnTo>
                    <a:cubicBezTo>
                      <a:pt x="7" y="42"/>
                      <a:pt x="5" y="49"/>
                      <a:pt x="14" y="53"/>
                    </a:cubicBezTo>
                    <a:cubicBezTo>
                      <a:pt x="24" y="60"/>
                      <a:pt x="33" y="67"/>
                      <a:pt x="37" y="81"/>
                    </a:cubicBezTo>
                    <a:cubicBezTo>
                      <a:pt x="45" y="74"/>
                      <a:pt x="54" y="67"/>
                      <a:pt x="54" y="6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5" name="Freeform 102">
                <a:extLst>
                  <a:ext uri="{FF2B5EF4-FFF2-40B4-BE49-F238E27FC236}">
                    <a16:creationId xmlns:a16="http://schemas.microsoft.com/office/drawing/2014/main" id="{1836D72D-ADCC-19D0-2849-C21B6A63027C}"/>
                  </a:ext>
                </a:extLst>
              </p:cNvPr>
              <p:cNvSpPr>
                <a:spLocks/>
              </p:cNvSpPr>
              <p:nvPr/>
            </p:nvSpPr>
            <p:spPr bwMode="auto">
              <a:xfrm>
                <a:off x="3448" y="2197"/>
                <a:ext cx="97" cy="73"/>
              </a:xfrm>
              <a:custGeom>
                <a:avLst/>
                <a:gdLst>
                  <a:gd name="T0" fmla="*/ 54 w 161"/>
                  <a:gd name="T1" fmla="*/ 65 h 121"/>
                  <a:gd name="T2" fmla="*/ 54 w 161"/>
                  <a:gd name="T3" fmla="*/ 65 h 121"/>
                  <a:gd name="T4" fmla="*/ 63 w 161"/>
                  <a:gd name="T5" fmla="*/ 63 h 121"/>
                  <a:gd name="T6" fmla="*/ 79 w 161"/>
                  <a:gd name="T7" fmla="*/ 58 h 121"/>
                  <a:gd name="T8" fmla="*/ 96 w 161"/>
                  <a:gd name="T9" fmla="*/ 81 h 121"/>
                  <a:gd name="T10" fmla="*/ 98 w 161"/>
                  <a:gd name="T11" fmla="*/ 93 h 121"/>
                  <a:gd name="T12" fmla="*/ 100 w 161"/>
                  <a:gd name="T13" fmla="*/ 95 h 121"/>
                  <a:gd name="T14" fmla="*/ 114 w 161"/>
                  <a:gd name="T15" fmla="*/ 91 h 121"/>
                  <a:gd name="T16" fmla="*/ 121 w 161"/>
                  <a:gd name="T17" fmla="*/ 109 h 121"/>
                  <a:gd name="T18" fmla="*/ 131 w 161"/>
                  <a:gd name="T19" fmla="*/ 116 h 121"/>
                  <a:gd name="T20" fmla="*/ 140 w 161"/>
                  <a:gd name="T21" fmla="*/ 112 h 121"/>
                  <a:gd name="T22" fmla="*/ 145 w 161"/>
                  <a:gd name="T23" fmla="*/ 114 h 121"/>
                  <a:gd name="T24" fmla="*/ 149 w 161"/>
                  <a:gd name="T25" fmla="*/ 107 h 121"/>
                  <a:gd name="T26" fmla="*/ 147 w 161"/>
                  <a:gd name="T27" fmla="*/ 95 h 121"/>
                  <a:gd name="T28" fmla="*/ 156 w 161"/>
                  <a:gd name="T29" fmla="*/ 93 h 121"/>
                  <a:gd name="T30" fmla="*/ 154 w 161"/>
                  <a:gd name="T31" fmla="*/ 81 h 121"/>
                  <a:gd name="T32" fmla="*/ 149 w 161"/>
                  <a:gd name="T33" fmla="*/ 70 h 121"/>
                  <a:gd name="T34" fmla="*/ 149 w 161"/>
                  <a:gd name="T35" fmla="*/ 53 h 121"/>
                  <a:gd name="T36" fmla="*/ 147 w 161"/>
                  <a:gd name="T37" fmla="*/ 51 h 121"/>
                  <a:gd name="T38" fmla="*/ 142 w 161"/>
                  <a:gd name="T39" fmla="*/ 39 h 121"/>
                  <a:gd name="T40" fmla="*/ 142 w 161"/>
                  <a:gd name="T41" fmla="*/ 30 h 121"/>
                  <a:gd name="T42" fmla="*/ 135 w 161"/>
                  <a:gd name="T43" fmla="*/ 21 h 121"/>
                  <a:gd name="T44" fmla="*/ 126 w 161"/>
                  <a:gd name="T45" fmla="*/ 4 h 121"/>
                  <a:gd name="T46" fmla="*/ 112 w 161"/>
                  <a:gd name="T47" fmla="*/ 16 h 121"/>
                  <a:gd name="T48" fmla="*/ 96 w 161"/>
                  <a:gd name="T49" fmla="*/ 14 h 121"/>
                  <a:gd name="T50" fmla="*/ 84 w 161"/>
                  <a:gd name="T51" fmla="*/ 16 h 121"/>
                  <a:gd name="T52" fmla="*/ 79 w 161"/>
                  <a:gd name="T53" fmla="*/ 11 h 121"/>
                  <a:gd name="T54" fmla="*/ 79 w 161"/>
                  <a:gd name="T55" fmla="*/ 7 h 121"/>
                  <a:gd name="T56" fmla="*/ 77 w 161"/>
                  <a:gd name="T57" fmla="*/ 9 h 121"/>
                  <a:gd name="T58" fmla="*/ 45 w 161"/>
                  <a:gd name="T59" fmla="*/ 7 h 121"/>
                  <a:gd name="T60" fmla="*/ 31 w 161"/>
                  <a:gd name="T61" fmla="*/ 0 h 121"/>
                  <a:gd name="T62" fmla="*/ 26 w 161"/>
                  <a:gd name="T63" fmla="*/ 9 h 121"/>
                  <a:gd name="T64" fmla="*/ 26 w 161"/>
                  <a:gd name="T65" fmla="*/ 21 h 121"/>
                  <a:gd name="T66" fmla="*/ 19 w 161"/>
                  <a:gd name="T67" fmla="*/ 23 h 121"/>
                  <a:gd name="T68" fmla="*/ 3 w 161"/>
                  <a:gd name="T69" fmla="*/ 32 h 121"/>
                  <a:gd name="T70" fmla="*/ 0 w 161"/>
                  <a:gd name="T71" fmla="*/ 35 h 121"/>
                  <a:gd name="T72" fmla="*/ 14 w 161"/>
                  <a:gd name="T73" fmla="*/ 53 h 121"/>
                  <a:gd name="T74" fmla="*/ 37 w 161"/>
                  <a:gd name="T75" fmla="*/ 81 h 121"/>
                  <a:gd name="T76" fmla="*/ 54 w 161"/>
                  <a:gd name="T77" fmla="*/ 65 h 121"/>
                  <a:gd name="T78" fmla="*/ 54 w 161"/>
                  <a:gd name="T79" fmla="*/ 6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1" h="121">
                    <a:moveTo>
                      <a:pt x="54" y="65"/>
                    </a:moveTo>
                    <a:lnTo>
                      <a:pt x="54" y="65"/>
                    </a:lnTo>
                    <a:cubicBezTo>
                      <a:pt x="54" y="60"/>
                      <a:pt x="59" y="60"/>
                      <a:pt x="63" y="63"/>
                    </a:cubicBezTo>
                    <a:cubicBezTo>
                      <a:pt x="68" y="63"/>
                      <a:pt x="75" y="58"/>
                      <a:pt x="79" y="58"/>
                    </a:cubicBezTo>
                    <a:cubicBezTo>
                      <a:pt x="84" y="58"/>
                      <a:pt x="96" y="74"/>
                      <a:pt x="96" y="81"/>
                    </a:cubicBezTo>
                    <a:cubicBezTo>
                      <a:pt x="96" y="86"/>
                      <a:pt x="96" y="88"/>
                      <a:pt x="98" y="93"/>
                    </a:cubicBezTo>
                    <a:cubicBezTo>
                      <a:pt x="98" y="93"/>
                      <a:pt x="100" y="93"/>
                      <a:pt x="100" y="95"/>
                    </a:cubicBezTo>
                    <a:cubicBezTo>
                      <a:pt x="107" y="93"/>
                      <a:pt x="114" y="91"/>
                      <a:pt x="114" y="91"/>
                    </a:cubicBezTo>
                    <a:cubicBezTo>
                      <a:pt x="117" y="91"/>
                      <a:pt x="121" y="102"/>
                      <a:pt x="121" y="109"/>
                    </a:cubicBezTo>
                    <a:cubicBezTo>
                      <a:pt x="119" y="116"/>
                      <a:pt x="128" y="121"/>
                      <a:pt x="131" y="116"/>
                    </a:cubicBezTo>
                    <a:cubicBezTo>
                      <a:pt x="135" y="112"/>
                      <a:pt x="138" y="107"/>
                      <a:pt x="140" y="112"/>
                    </a:cubicBezTo>
                    <a:cubicBezTo>
                      <a:pt x="140" y="112"/>
                      <a:pt x="142" y="114"/>
                      <a:pt x="145" y="114"/>
                    </a:cubicBezTo>
                    <a:cubicBezTo>
                      <a:pt x="145" y="112"/>
                      <a:pt x="147" y="109"/>
                      <a:pt x="149" y="107"/>
                    </a:cubicBezTo>
                    <a:cubicBezTo>
                      <a:pt x="151" y="105"/>
                      <a:pt x="145" y="100"/>
                      <a:pt x="147" y="95"/>
                    </a:cubicBezTo>
                    <a:cubicBezTo>
                      <a:pt x="149" y="91"/>
                      <a:pt x="154" y="98"/>
                      <a:pt x="156" y="93"/>
                    </a:cubicBezTo>
                    <a:cubicBezTo>
                      <a:pt x="161" y="91"/>
                      <a:pt x="151" y="84"/>
                      <a:pt x="154" y="81"/>
                    </a:cubicBezTo>
                    <a:cubicBezTo>
                      <a:pt x="154" y="77"/>
                      <a:pt x="154" y="72"/>
                      <a:pt x="149" y="70"/>
                    </a:cubicBezTo>
                    <a:cubicBezTo>
                      <a:pt x="147" y="67"/>
                      <a:pt x="149" y="60"/>
                      <a:pt x="149" y="53"/>
                    </a:cubicBezTo>
                    <a:lnTo>
                      <a:pt x="147" y="51"/>
                    </a:lnTo>
                    <a:cubicBezTo>
                      <a:pt x="145" y="46"/>
                      <a:pt x="147" y="39"/>
                      <a:pt x="142" y="39"/>
                    </a:cubicBezTo>
                    <a:cubicBezTo>
                      <a:pt x="138" y="39"/>
                      <a:pt x="138" y="32"/>
                      <a:pt x="142" y="30"/>
                    </a:cubicBezTo>
                    <a:cubicBezTo>
                      <a:pt x="145" y="30"/>
                      <a:pt x="135" y="25"/>
                      <a:pt x="135" y="21"/>
                    </a:cubicBezTo>
                    <a:cubicBezTo>
                      <a:pt x="135" y="16"/>
                      <a:pt x="128" y="7"/>
                      <a:pt x="126" y="4"/>
                    </a:cubicBezTo>
                    <a:cubicBezTo>
                      <a:pt x="124" y="4"/>
                      <a:pt x="114" y="16"/>
                      <a:pt x="112" y="16"/>
                    </a:cubicBezTo>
                    <a:cubicBezTo>
                      <a:pt x="107" y="16"/>
                      <a:pt x="98" y="9"/>
                      <a:pt x="96" y="14"/>
                    </a:cubicBezTo>
                    <a:cubicBezTo>
                      <a:pt x="93" y="21"/>
                      <a:pt x="89" y="11"/>
                      <a:pt x="84" y="16"/>
                    </a:cubicBezTo>
                    <a:cubicBezTo>
                      <a:pt x="82" y="21"/>
                      <a:pt x="79" y="11"/>
                      <a:pt x="79" y="11"/>
                    </a:cubicBezTo>
                    <a:lnTo>
                      <a:pt x="79" y="7"/>
                    </a:lnTo>
                    <a:cubicBezTo>
                      <a:pt x="77" y="7"/>
                      <a:pt x="77" y="7"/>
                      <a:pt x="77" y="9"/>
                    </a:cubicBezTo>
                    <a:cubicBezTo>
                      <a:pt x="66" y="11"/>
                      <a:pt x="47" y="9"/>
                      <a:pt x="45" y="7"/>
                    </a:cubicBezTo>
                    <a:cubicBezTo>
                      <a:pt x="45" y="2"/>
                      <a:pt x="31" y="0"/>
                      <a:pt x="31" y="0"/>
                    </a:cubicBezTo>
                    <a:cubicBezTo>
                      <a:pt x="31" y="0"/>
                      <a:pt x="31" y="9"/>
                      <a:pt x="26" y="9"/>
                    </a:cubicBezTo>
                    <a:cubicBezTo>
                      <a:pt x="19" y="11"/>
                      <a:pt x="26" y="18"/>
                      <a:pt x="26" y="21"/>
                    </a:cubicBezTo>
                    <a:cubicBezTo>
                      <a:pt x="26" y="21"/>
                      <a:pt x="21" y="25"/>
                      <a:pt x="19" y="23"/>
                    </a:cubicBezTo>
                    <a:cubicBezTo>
                      <a:pt x="17" y="21"/>
                      <a:pt x="7" y="30"/>
                      <a:pt x="3" y="32"/>
                    </a:cubicBezTo>
                    <a:lnTo>
                      <a:pt x="0" y="35"/>
                    </a:lnTo>
                    <a:cubicBezTo>
                      <a:pt x="7" y="42"/>
                      <a:pt x="5" y="49"/>
                      <a:pt x="14" y="53"/>
                    </a:cubicBezTo>
                    <a:cubicBezTo>
                      <a:pt x="24" y="60"/>
                      <a:pt x="33" y="67"/>
                      <a:pt x="37" y="81"/>
                    </a:cubicBezTo>
                    <a:cubicBezTo>
                      <a:pt x="45" y="74"/>
                      <a:pt x="54" y="67"/>
                      <a:pt x="54" y="65"/>
                    </a:cubicBezTo>
                    <a:lnTo>
                      <a:pt x="54" y="6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6" name="Freeform 103">
                <a:extLst>
                  <a:ext uri="{FF2B5EF4-FFF2-40B4-BE49-F238E27FC236}">
                    <a16:creationId xmlns:a16="http://schemas.microsoft.com/office/drawing/2014/main" id="{B15C4628-4818-9590-B7C3-8154131771A4}"/>
                  </a:ext>
                </a:extLst>
              </p:cNvPr>
              <p:cNvSpPr>
                <a:spLocks/>
              </p:cNvSpPr>
              <p:nvPr/>
            </p:nvSpPr>
            <p:spPr bwMode="auto">
              <a:xfrm>
                <a:off x="3448" y="2197"/>
                <a:ext cx="97" cy="73"/>
              </a:xfrm>
              <a:custGeom>
                <a:avLst/>
                <a:gdLst>
                  <a:gd name="T0" fmla="*/ 54 w 161"/>
                  <a:gd name="T1" fmla="*/ 65 h 121"/>
                  <a:gd name="T2" fmla="*/ 54 w 161"/>
                  <a:gd name="T3" fmla="*/ 65 h 121"/>
                  <a:gd name="T4" fmla="*/ 63 w 161"/>
                  <a:gd name="T5" fmla="*/ 63 h 121"/>
                  <a:gd name="T6" fmla="*/ 79 w 161"/>
                  <a:gd name="T7" fmla="*/ 58 h 121"/>
                  <a:gd name="T8" fmla="*/ 96 w 161"/>
                  <a:gd name="T9" fmla="*/ 81 h 121"/>
                  <a:gd name="T10" fmla="*/ 98 w 161"/>
                  <a:gd name="T11" fmla="*/ 93 h 121"/>
                  <a:gd name="T12" fmla="*/ 100 w 161"/>
                  <a:gd name="T13" fmla="*/ 95 h 121"/>
                  <a:gd name="T14" fmla="*/ 114 w 161"/>
                  <a:gd name="T15" fmla="*/ 91 h 121"/>
                  <a:gd name="T16" fmla="*/ 121 w 161"/>
                  <a:gd name="T17" fmla="*/ 109 h 121"/>
                  <a:gd name="T18" fmla="*/ 131 w 161"/>
                  <a:gd name="T19" fmla="*/ 116 h 121"/>
                  <a:gd name="T20" fmla="*/ 140 w 161"/>
                  <a:gd name="T21" fmla="*/ 112 h 121"/>
                  <a:gd name="T22" fmla="*/ 145 w 161"/>
                  <a:gd name="T23" fmla="*/ 114 h 121"/>
                  <a:gd name="T24" fmla="*/ 149 w 161"/>
                  <a:gd name="T25" fmla="*/ 107 h 121"/>
                  <a:gd name="T26" fmla="*/ 147 w 161"/>
                  <a:gd name="T27" fmla="*/ 95 h 121"/>
                  <a:gd name="T28" fmla="*/ 156 w 161"/>
                  <a:gd name="T29" fmla="*/ 93 h 121"/>
                  <a:gd name="T30" fmla="*/ 154 w 161"/>
                  <a:gd name="T31" fmla="*/ 81 h 121"/>
                  <a:gd name="T32" fmla="*/ 149 w 161"/>
                  <a:gd name="T33" fmla="*/ 70 h 121"/>
                  <a:gd name="T34" fmla="*/ 149 w 161"/>
                  <a:gd name="T35" fmla="*/ 53 h 121"/>
                  <a:gd name="T36" fmla="*/ 147 w 161"/>
                  <a:gd name="T37" fmla="*/ 51 h 121"/>
                  <a:gd name="T38" fmla="*/ 142 w 161"/>
                  <a:gd name="T39" fmla="*/ 39 h 121"/>
                  <a:gd name="T40" fmla="*/ 142 w 161"/>
                  <a:gd name="T41" fmla="*/ 30 h 121"/>
                  <a:gd name="T42" fmla="*/ 135 w 161"/>
                  <a:gd name="T43" fmla="*/ 21 h 121"/>
                  <a:gd name="T44" fmla="*/ 126 w 161"/>
                  <a:gd name="T45" fmla="*/ 4 h 121"/>
                  <a:gd name="T46" fmla="*/ 112 w 161"/>
                  <a:gd name="T47" fmla="*/ 16 h 121"/>
                  <a:gd name="T48" fmla="*/ 96 w 161"/>
                  <a:gd name="T49" fmla="*/ 14 h 121"/>
                  <a:gd name="T50" fmla="*/ 84 w 161"/>
                  <a:gd name="T51" fmla="*/ 16 h 121"/>
                  <a:gd name="T52" fmla="*/ 79 w 161"/>
                  <a:gd name="T53" fmla="*/ 11 h 121"/>
                  <a:gd name="T54" fmla="*/ 79 w 161"/>
                  <a:gd name="T55" fmla="*/ 7 h 121"/>
                  <a:gd name="T56" fmla="*/ 77 w 161"/>
                  <a:gd name="T57" fmla="*/ 9 h 121"/>
                  <a:gd name="T58" fmla="*/ 45 w 161"/>
                  <a:gd name="T59" fmla="*/ 7 h 121"/>
                  <a:gd name="T60" fmla="*/ 31 w 161"/>
                  <a:gd name="T61" fmla="*/ 0 h 121"/>
                  <a:gd name="T62" fmla="*/ 26 w 161"/>
                  <a:gd name="T63" fmla="*/ 9 h 121"/>
                  <a:gd name="T64" fmla="*/ 26 w 161"/>
                  <a:gd name="T65" fmla="*/ 21 h 121"/>
                  <a:gd name="T66" fmla="*/ 19 w 161"/>
                  <a:gd name="T67" fmla="*/ 23 h 121"/>
                  <a:gd name="T68" fmla="*/ 3 w 161"/>
                  <a:gd name="T69" fmla="*/ 32 h 121"/>
                  <a:gd name="T70" fmla="*/ 0 w 161"/>
                  <a:gd name="T71" fmla="*/ 35 h 121"/>
                  <a:gd name="T72" fmla="*/ 14 w 161"/>
                  <a:gd name="T73" fmla="*/ 53 h 121"/>
                  <a:gd name="T74" fmla="*/ 37 w 161"/>
                  <a:gd name="T75" fmla="*/ 81 h 121"/>
                  <a:gd name="T76" fmla="*/ 54 w 161"/>
                  <a:gd name="T77" fmla="*/ 6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1" h="121">
                    <a:moveTo>
                      <a:pt x="54" y="65"/>
                    </a:moveTo>
                    <a:lnTo>
                      <a:pt x="54" y="65"/>
                    </a:lnTo>
                    <a:cubicBezTo>
                      <a:pt x="54" y="60"/>
                      <a:pt x="59" y="60"/>
                      <a:pt x="63" y="63"/>
                    </a:cubicBezTo>
                    <a:cubicBezTo>
                      <a:pt x="68" y="63"/>
                      <a:pt x="75" y="58"/>
                      <a:pt x="79" y="58"/>
                    </a:cubicBezTo>
                    <a:cubicBezTo>
                      <a:pt x="84" y="58"/>
                      <a:pt x="96" y="74"/>
                      <a:pt x="96" y="81"/>
                    </a:cubicBezTo>
                    <a:cubicBezTo>
                      <a:pt x="96" y="86"/>
                      <a:pt x="96" y="88"/>
                      <a:pt x="98" y="93"/>
                    </a:cubicBezTo>
                    <a:cubicBezTo>
                      <a:pt x="98" y="93"/>
                      <a:pt x="100" y="93"/>
                      <a:pt x="100" y="95"/>
                    </a:cubicBezTo>
                    <a:cubicBezTo>
                      <a:pt x="107" y="93"/>
                      <a:pt x="114" y="91"/>
                      <a:pt x="114" y="91"/>
                    </a:cubicBezTo>
                    <a:cubicBezTo>
                      <a:pt x="117" y="91"/>
                      <a:pt x="121" y="102"/>
                      <a:pt x="121" y="109"/>
                    </a:cubicBezTo>
                    <a:cubicBezTo>
                      <a:pt x="119" y="116"/>
                      <a:pt x="128" y="121"/>
                      <a:pt x="131" y="116"/>
                    </a:cubicBezTo>
                    <a:cubicBezTo>
                      <a:pt x="135" y="112"/>
                      <a:pt x="138" y="107"/>
                      <a:pt x="140" y="112"/>
                    </a:cubicBezTo>
                    <a:cubicBezTo>
                      <a:pt x="140" y="112"/>
                      <a:pt x="142" y="114"/>
                      <a:pt x="145" y="114"/>
                    </a:cubicBezTo>
                    <a:cubicBezTo>
                      <a:pt x="145" y="112"/>
                      <a:pt x="147" y="109"/>
                      <a:pt x="149" y="107"/>
                    </a:cubicBezTo>
                    <a:cubicBezTo>
                      <a:pt x="151" y="105"/>
                      <a:pt x="145" y="100"/>
                      <a:pt x="147" y="95"/>
                    </a:cubicBezTo>
                    <a:cubicBezTo>
                      <a:pt x="149" y="91"/>
                      <a:pt x="154" y="98"/>
                      <a:pt x="156" y="93"/>
                    </a:cubicBezTo>
                    <a:cubicBezTo>
                      <a:pt x="161" y="91"/>
                      <a:pt x="151" y="84"/>
                      <a:pt x="154" y="81"/>
                    </a:cubicBezTo>
                    <a:cubicBezTo>
                      <a:pt x="154" y="77"/>
                      <a:pt x="154" y="72"/>
                      <a:pt x="149" y="70"/>
                    </a:cubicBezTo>
                    <a:cubicBezTo>
                      <a:pt x="147" y="67"/>
                      <a:pt x="149" y="60"/>
                      <a:pt x="149" y="53"/>
                    </a:cubicBezTo>
                    <a:lnTo>
                      <a:pt x="147" y="51"/>
                    </a:lnTo>
                    <a:cubicBezTo>
                      <a:pt x="145" y="46"/>
                      <a:pt x="147" y="39"/>
                      <a:pt x="142" y="39"/>
                    </a:cubicBezTo>
                    <a:cubicBezTo>
                      <a:pt x="138" y="39"/>
                      <a:pt x="138" y="32"/>
                      <a:pt x="142" y="30"/>
                    </a:cubicBezTo>
                    <a:cubicBezTo>
                      <a:pt x="145" y="30"/>
                      <a:pt x="135" y="25"/>
                      <a:pt x="135" y="21"/>
                    </a:cubicBezTo>
                    <a:cubicBezTo>
                      <a:pt x="135" y="16"/>
                      <a:pt x="128" y="7"/>
                      <a:pt x="126" y="4"/>
                    </a:cubicBezTo>
                    <a:cubicBezTo>
                      <a:pt x="124" y="4"/>
                      <a:pt x="114" y="16"/>
                      <a:pt x="112" y="16"/>
                    </a:cubicBezTo>
                    <a:cubicBezTo>
                      <a:pt x="107" y="16"/>
                      <a:pt x="98" y="9"/>
                      <a:pt x="96" y="14"/>
                    </a:cubicBezTo>
                    <a:cubicBezTo>
                      <a:pt x="93" y="21"/>
                      <a:pt x="89" y="11"/>
                      <a:pt x="84" y="16"/>
                    </a:cubicBezTo>
                    <a:cubicBezTo>
                      <a:pt x="82" y="21"/>
                      <a:pt x="79" y="11"/>
                      <a:pt x="79" y="11"/>
                    </a:cubicBezTo>
                    <a:lnTo>
                      <a:pt x="79" y="7"/>
                    </a:lnTo>
                    <a:cubicBezTo>
                      <a:pt x="77" y="7"/>
                      <a:pt x="77" y="7"/>
                      <a:pt x="77" y="9"/>
                    </a:cubicBezTo>
                    <a:cubicBezTo>
                      <a:pt x="66" y="11"/>
                      <a:pt x="47" y="9"/>
                      <a:pt x="45" y="7"/>
                    </a:cubicBezTo>
                    <a:cubicBezTo>
                      <a:pt x="45" y="2"/>
                      <a:pt x="31" y="0"/>
                      <a:pt x="31" y="0"/>
                    </a:cubicBezTo>
                    <a:cubicBezTo>
                      <a:pt x="31" y="0"/>
                      <a:pt x="31" y="9"/>
                      <a:pt x="26" y="9"/>
                    </a:cubicBezTo>
                    <a:cubicBezTo>
                      <a:pt x="19" y="11"/>
                      <a:pt x="26" y="18"/>
                      <a:pt x="26" y="21"/>
                    </a:cubicBezTo>
                    <a:cubicBezTo>
                      <a:pt x="26" y="21"/>
                      <a:pt x="21" y="25"/>
                      <a:pt x="19" y="23"/>
                    </a:cubicBezTo>
                    <a:cubicBezTo>
                      <a:pt x="17" y="21"/>
                      <a:pt x="7" y="30"/>
                      <a:pt x="3" y="32"/>
                    </a:cubicBezTo>
                    <a:lnTo>
                      <a:pt x="0" y="35"/>
                    </a:lnTo>
                    <a:cubicBezTo>
                      <a:pt x="7" y="42"/>
                      <a:pt x="5" y="49"/>
                      <a:pt x="14" y="53"/>
                    </a:cubicBezTo>
                    <a:cubicBezTo>
                      <a:pt x="24" y="60"/>
                      <a:pt x="33" y="67"/>
                      <a:pt x="37" y="81"/>
                    </a:cubicBezTo>
                    <a:cubicBezTo>
                      <a:pt x="45" y="74"/>
                      <a:pt x="54" y="67"/>
                      <a:pt x="54" y="6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7" name="Freeform 104">
                <a:extLst>
                  <a:ext uri="{FF2B5EF4-FFF2-40B4-BE49-F238E27FC236}">
                    <a16:creationId xmlns:a16="http://schemas.microsoft.com/office/drawing/2014/main" id="{0307AD93-B5CA-C8FC-5E35-218B3B2D04A3}"/>
                  </a:ext>
                </a:extLst>
              </p:cNvPr>
              <p:cNvSpPr>
                <a:spLocks/>
              </p:cNvSpPr>
              <p:nvPr/>
            </p:nvSpPr>
            <p:spPr bwMode="auto">
              <a:xfrm>
                <a:off x="3448" y="2197"/>
                <a:ext cx="97" cy="73"/>
              </a:xfrm>
              <a:custGeom>
                <a:avLst/>
                <a:gdLst>
                  <a:gd name="T0" fmla="*/ 54 w 161"/>
                  <a:gd name="T1" fmla="*/ 65 h 121"/>
                  <a:gd name="T2" fmla="*/ 54 w 161"/>
                  <a:gd name="T3" fmla="*/ 65 h 121"/>
                  <a:gd name="T4" fmla="*/ 63 w 161"/>
                  <a:gd name="T5" fmla="*/ 63 h 121"/>
                  <a:gd name="T6" fmla="*/ 79 w 161"/>
                  <a:gd name="T7" fmla="*/ 58 h 121"/>
                  <a:gd name="T8" fmla="*/ 96 w 161"/>
                  <a:gd name="T9" fmla="*/ 81 h 121"/>
                  <a:gd name="T10" fmla="*/ 98 w 161"/>
                  <a:gd name="T11" fmla="*/ 93 h 121"/>
                  <a:gd name="T12" fmla="*/ 100 w 161"/>
                  <a:gd name="T13" fmla="*/ 95 h 121"/>
                  <a:gd name="T14" fmla="*/ 114 w 161"/>
                  <a:gd name="T15" fmla="*/ 91 h 121"/>
                  <a:gd name="T16" fmla="*/ 121 w 161"/>
                  <a:gd name="T17" fmla="*/ 109 h 121"/>
                  <a:gd name="T18" fmla="*/ 131 w 161"/>
                  <a:gd name="T19" fmla="*/ 116 h 121"/>
                  <a:gd name="T20" fmla="*/ 140 w 161"/>
                  <a:gd name="T21" fmla="*/ 112 h 121"/>
                  <a:gd name="T22" fmla="*/ 145 w 161"/>
                  <a:gd name="T23" fmla="*/ 114 h 121"/>
                  <a:gd name="T24" fmla="*/ 149 w 161"/>
                  <a:gd name="T25" fmla="*/ 107 h 121"/>
                  <a:gd name="T26" fmla="*/ 147 w 161"/>
                  <a:gd name="T27" fmla="*/ 95 h 121"/>
                  <a:gd name="T28" fmla="*/ 156 w 161"/>
                  <a:gd name="T29" fmla="*/ 93 h 121"/>
                  <a:gd name="T30" fmla="*/ 154 w 161"/>
                  <a:gd name="T31" fmla="*/ 81 h 121"/>
                  <a:gd name="T32" fmla="*/ 149 w 161"/>
                  <a:gd name="T33" fmla="*/ 70 h 121"/>
                  <a:gd name="T34" fmla="*/ 149 w 161"/>
                  <a:gd name="T35" fmla="*/ 53 h 121"/>
                  <a:gd name="T36" fmla="*/ 147 w 161"/>
                  <a:gd name="T37" fmla="*/ 51 h 121"/>
                  <a:gd name="T38" fmla="*/ 142 w 161"/>
                  <a:gd name="T39" fmla="*/ 39 h 121"/>
                  <a:gd name="T40" fmla="*/ 142 w 161"/>
                  <a:gd name="T41" fmla="*/ 30 h 121"/>
                  <a:gd name="T42" fmla="*/ 135 w 161"/>
                  <a:gd name="T43" fmla="*/ 21 h 121"/>
                  <a:gd name="T44" fmla="*/ 126 w 161"/>
                  <a:gd name="T45" fmla="*/ 4 h 121"/>
                  <a:gd name="T46" fmla="*/ 112 w 161"/>
                  <a:gd name="T47" fmla="*/ 16 h 121"/>
                  <a:gd name="T48" fmla="*/ 96 w 161"/>
                  <a:gd name="T49" fmla="*/ 14 h 121"/>
                  <a:gd name="T50" fmla="*/ 84 w 161"/>
                  <a:gd name="T51" fmla="*/ 16 h 121"/>
                  <a:gd name="T52" fmla="*/ 79 w 161"/>
                  <a:gd name="T53" fmla="*/ 11 h 121"/>
                  <a:gd name="T54" fmla="*/ 79 w 161"/>
                  <a:gd name="T55" fmla="*/ 7 h 121"/>
                  <a:gd name="T56" fmla="*/ 77 w 161"/>
                  <a:gd name="T57" fmla="*/ 9 h 121"/>
                  <a:gd name="T58" fmla="*/ 45 w 161"/>
                  <a:gd name="T59" fmla="*/ 7 h 121"/>
                  <a:gd name="T60" fmla="*/ 31 w 161"/>
                  <a:gd name="T61" fmla="*/ 0 h 121"/>
                  <a:gd name="T62" fmla="*/ 26 w 161"/>
                  <a:gd name="T63" fmla="*/ 9 h 121"/>
                  <a:gd name="T64" fmla="*/ 26 w 161"/>
                  <a:gd name="T65" fmla="*/ 21 h 121"/>
                  <a:gd name="T66" fmla="*/ 19 w 161"/>
                  <a:gd name="T67" fmla="*/ 23 h 121"/>
                  <a:gd name="T68" fmla="*/ 3 w 161"/>
                  <a:gd name="T69" fmla="*/ 32 h 121"/>
                  <a:gd name="T70" fmla="*/ 0 w 161"/>
                  <a:gd name="T71" fmla="*/ 35 h 121"/>
                  <a:gd name="T72" fmla="*/ 14 w 161"/>
                  <a:gd name="T73" fmla="*/ 53 h 121"/>
                  <a:gd name="T74" fmla="*/ 37 w 161"/>
                  <a:gd name="T75" fmla="*/ 81 h 121"/>
                  <a:gd name="T76" fmla="*/ 54 w 161"/>
                  <a:gd name="T77" fmla="*/ 65 h 121"/>
                  <a:gd name="T78" fmla="*/ 54 w 161"/>
                  <a:gd name="T79" fmla="*/ 6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1" h="121">
                    <a:moveTo>
                      <a:pt x="54" y="65"/>
                    </a:moveTo>
                    <a:lnTo>
                      <a:pt x="54" y="65"/>
                    </a:lnTo>
                    <a:cubicBezTo>
                      <a:pt x="54" y="60"/>
                      <a:pt x="59" y="60"/>
                      <a:pt x="63" y="63"/>
                    </a:cubicBezTo>
                    <a:cubicBezTo>
                      <a:pt x="68" y="63"/>
                      <a:pt x="75" y="58"/>
                      <a:pt x="79" y="58"/>
                    </a:cubicBezTo>
                    <a:cubicBezTo>
                      <a:pt x="84" y="58"/>
                      <a:pt x="96" y="74"/>
                      <a:pt x="96" y="81"/>
                    </a:cubicBezTo>
                    <a:cubicBezTo>
                      <a:pt x="96" y="86"/>
                      <a:pt x="96" y="88"/>
                      <a:pt x="98" y="93"/>
                    </a:cubicBezTo>
                    <a:cubicBezTo>
                      <a:pt x="98" y="93"/>
                      <a:pt x="100" y="93"/>
                      <a:pt x="100" y="95"/>
                    </a:cubicBezTo>
                    <a:cubicBezTo>
                      <a:pt x="107" y="93"/>
                      <a:pt x="114" y="91"/>
                      <a:pt x="114" y="91"/>
                    </a:cubicBezTo>
                    <a:cubicBezTo>
                      <a:pt x="117" y="91"/>
                      <a:pt x="121" y="102"/>
                      <a:pt x="121" y="109"/>
                    </a:cubicBezTo>
                    <a:cubicBezTo>
                      <a:pt x="119" y="116"/>
                      <a:pt x="128" y="121"/>
                      <a:pt x="131" y="116"/>
                    </a:cubicBezTo>
                    <a:cubicBezTo>
                      <a:pt x="135" y="112"/>
                      <a:pt x="138" y="107"/>
                      <a:pt x="140" y="112"/>
                    </a:cubicBezTo>
                    <a:cubicBezTo>
                      <a:pt x="140" y="112"/>
                      <a:pt x="142" y="114"/>
                      <a:pt x="145" y="114"/>
                    </a:cubicBezTo>
                    <a:cubicBezTo>
                      <a:pt x="145" y="112"/>
                      <a:pt x="147" y="109"/>
                      <a:pt x="149" y="107"/>
                    </a:cubicBezTo>
                    <a:cubicBezTo>
                      <a:pt x="151" y="105"/>
                      <a:pt x="145" y="100"/>
                      <a:pt x="147" y="95"/>
                    </a:cubicBezTo>
                    <a:cubicBezTo>
                      <a:pt x="149" y="91"/>
                      <a:pt x="154" y="98"/>
                      <a:pt x="156" y="93"/>
                    </a:cubicBezTo>
                    <a:cubicBezTo>
                      <a:pt x="161" y="91"/>
                      <a:pt x="151" y="84"/>
                      <a:pt x="154" y="81"/>
                    </a:cubicBezTo>
                    <a:cubicBezTo>
                      <a:pt x="154" y="77"/>
                      <a:pt x="154" y="72"/>
                      <a:pt x="149" y="70"/>
                    </a:cubicBezTo>
                    <a:cubicBezTo>
                      <a:pt x="147" y="67"/>
                      <a:pt x="149" y="60"/>
                      <a:pt x="149" y="53"/>
                    </a:cubicBezTo>
                    <a:lnTo>
                      <a:pt x="147" y="51"/>
                    </a:lnTo>
                    <a:cubicBezTo>
                      <a:pt x="145" y="46"/>
                      <a:pt x="147" y="39"/>
                      <a:pt x="142" y="39"/>
                    </a:cubicBezTo>
                    <a:cubicBezTo>
                      <a:pt x="138" y="39"/>
                      <a:pt x="138" y="32"/>
                      <a:pt x="142" y="30"/>
                    </a:cubicBezTo>
                    <a:cubicBezTo>
                      <a:pt x="145" y="30"/>
                      <a:pt x="135" y="25"/>
                      <a:pt x="135" y="21"/>
                    </a:cubicBezTo>
                    <a:cubicBezTo>
                      <a:pt x="135" y="16"/>
                      <a:pt x="128" y="7"/>
                      <a:pt x="126" y="4"/>
                    </a:cubicBezTo>
                    <a:cubicBezTo>
                      <a:pt x="124" y="4"/>
                      <a:pt x="114" y="16"/>
                      <a:pt x="112" y="16"/>
                    </a:cubicBezTo>
                    <a:cubicBezTo>
                      <a:pt x="107" y="16"/>
                      <a:pt x="98" y="9"/>
                      <a:pt x="96" y="14"/>
                    </a:cubicBezTo>
                    <a:cubicBezTo>
                      <a:pt x="93" y="21"/>
                      <a:pt x="89" y="11"/>
                      <a:pt x="84" y="16"/>
                    </a:cubicBezTo>
                    <a:cubicBezTo>
                      <a:pt x="82" y="21"/>
                      <a:pt x="79" y="11"/>
                      <a:pt x="79" y="11"/>
                    </a:cubicBezTo>
                    <a:lnTo>
                      <a:pt x="79" y="7"/>
                    </a:lnTo>
                    <a:cubicBezTo>
                      <a:pt x="77" y="7"/>
                      <a:pt x="77" y="7"/>
                      <a:pt x="77" y="9"/>
                    </a:cubicBezTo>
                    <a:cubicBezTo>
                      <a:pt x="66" y="11"/>
                      <a:pt x="47" y="9"/>
                      <a:pt x="45" y="7"/>
                    </a:cubicBezTo>
                    <a:cubicBezTo>
                      <a:pt x="45" y="2"/>
                      <a:pt x="31" y="0"/>
                      <a:pt x="31" y="0"/>
                    </a:cubicBezTo>
                    <a:cubicBezTo>
                      <a:pt x="31" y="0"/>
                      <a:pt x="31" y="9"/>
                      <a:pt x="26" y="9"/>
                    </a:cubicBezTo>
                    <a:cubicBezTo>
                      <a:pt x="19" y="11"/>
                      <a:pt x="26" y="18"/>
                      <a:pt x="26" y="21"/>
                    </a:cubicBezTo>
                    <a:cubicBezTo>
                      <a:pt x="26" y="21"/>
                      <a:pt x="21" y="25"/>
                      <a:pt x="19" y="23"/>
                    </a:cubicBezTo>
                    <a:cubicBezTo>
                      <a:pt x="17" y="21"/>
                      <a:pt x="7" y="30"/>
                      <a:pt x="3" y="32"/>
                    </a:cubicBezTo>
                    <a:lnTo>
                      <a:pt x="0" y="35"/>
                    </a:lnTo>
                    <a:cubicBezTo>
                      <a:pt x="7" y="42"/>
                      <a:pt x="5" y="49"/>
                      <a:pt x="14" y="53"/>
                    </a:cubicBezTo>
                    <a:cubicBezTo>
                      <a:pt x="24" y="60"/>
                      <a:pt x="33" y="67"/>
                      <a:pt x="37" y="81"/>
                    </a:cubicBezTo>
                    <a:cubicBezTo>
                      <a:pt x="45" y="74"/>
                      <a:pt x="54" y="67"/>
                      <a:pt x="54" y="65"/>
                    </a:cubicBezTo>
                    <a:lnTo>
                      <a:pt x="54" y="6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8" name="Freeform 105">
                <a:extLst>
                  <a:ext uri="{FF2B5EF4-FFF2-40B4-BE49-F238E27FC236}">
                    <a16:creationId xmlns:a16="http://schemas.microsoft.com/office/drawing/2014/main" id="{55ABE23B-CFC0-A1A1-8C08-F203DE7BB1C8}"/>
                  </a:ext>
                </a:extLst>
              </p:cNvPr>
              <p:cNvSpPr>
                <a:spLocks/>
              </p:cNvSpPr>
              <p:nvPr/>
            </p:nvSpPr>
            <p:spPr bwMode="auto">
              <a:xfrm>
                <a:off x="3493" y="2252"/>
                <a:ext cx="54" cy="51"/>
              </a:xfrm>
              <a:custGeom>
                <a:avLst/>
                <a:gdLst>
                  <a:gd name="T0" fmla="*/ 72 w 90"/>
                  <a:gd name="T1" fmla="*/ 51 h 86"/>
                  <a:gd name="T2" fmla="*/ 72 w 90"/>
                  <a:gd name="T3" fmla="*/ 51 h 86"/>
                  <a:gd name="T4" fmla="*/ 65 w 90"/>
                  <a:gd name="T5" fmla="*/ 44 h 86"/>
                  <a:gd name="T6" fmla="*/ 67 w 90"/>
                  <a:gd name="T7" fmla="*/ 28 h 86"/>
                  <a:gd name="T8" fmla="*/ 70 w 90"/>
                  <a:gd name="T9" fmla="*/ 23 h 86"/>
                  <a:gd name="T10" fmla="*/ 65 w 90"/>
                  <a:gd name="T11" fmla="*/ 21 h 86"/>
                  <a:gd name="T12" fmla="*/ 56 w 90"/>
                  <a:gd name="T13" fmla="*/ 25 h 86"/>
                  <a:gd name="T14" fmla="*/ 46 w 90"/>
                  <a:gd name="T15" fmla="*/ 18 h 86"/>
                  <a:gd name="T16" fmla="*/ 39 w 90"/>
                  <a:gd name="T17" fmla="*/ 0 h 86"/>
                  <a:gd name="T18" fmla="*/ 25 w 90"/>
                  <a:gd name="T19" fmla="*/ 4 h 86"/>
                  <a:gd name="T20" fmla="*/ 23 w 90"/>
                  <a:gd name="T21" fmla="*/ 14 h 86"/>
                  <a:gd name="T22" fmla="*/ 4 w 90"/>
                  <a:gd name="T23" fmla="*/ 28 h 86"/>
                  <a:gd name="T24" fmla="*/ 0 w 90"/>
                  <a:gd name="T25" fmla="*/ 35 h 86"/>
                  <a:gd name="T26" fmla="*/ 28 w 90"/>
                  <a:gd name="T27" fmla="*/ 53 h 86"/>
                  <a:gd name="T28" fmla="*/ 79 w 90"/>
                  <a:gd name="T29" fmla="*/ 86 h 86"/>
                  <a:gd name="T30" fmla="*/ 83 w 90"/>
                  <a:gd name="T31" fmla="*/ 86 h 86"/>
                  <a:gd name="T32" fmla="*/ 88 w 90"/>
                  <a:gd name="T33" fmla="*/ 67 h 86"/>
                  <a:gd name="T34" fmla="*/ 72 w 90"/>
                  <a:gd name="T35" fmla="*/ 5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86">
                    <a:moveTo>
                      <a:pt x="72" y="51"/>
                    </a:moveTo>
                    <a:lnTo>
                      <a:pt x="72" y="51"/>
                    </a:lnTo>
                    <a:cubicBezTo>
                      <a:pt x="67" y="46"/>
                      <a:pt x="63" y="46"/>
                      <a:pt x="65" y="44"/>
                    </a:cubicBezTo>
                    <a:cubicBezTo>
                      <a:pt x="70" y="42"/>
                      <a:pt x="70" y="37"/>
                      <a:pt x="67" y="28"/>
                    </a:cubicBezTo>
                    <a:cubicBezTo>
                      <a:pt x="67" y="25"/>
                      <a:pt x="67" y="25"/>
                      <a:pt x="70" y="23"/>
                    </a:cubicBezTo>
                    <a:cubicBezTo>
                      <a:pt x="67" y="23"/>
                      <a:pt x="65" y="21"/>
                      <a:pt x="65" y="21"/>
                    </a:cubicBezTo>
                    <a:cubicBezTo>
                      <a:pt x="63" y="16"/>
                      <a:pt x="60" y="21"/>
                      <a:pt x="56" y="25"/>
                    </a:cubicBezTo>
                    <a:cubicBezTo>
                      <a:pt x="53" y="30"/>
                      <a:pt x="44" y="25"/>
                      <a:pt x="46" y="18"/>
                    </a:cubicBezTo>
                    <a:cubicBezTo>
                      <a:pt x="46" y="11"/>
                      <a:pt x="42" y="0"/>
                      <a:pt x="39" y="0"/>
                    </a:cubicBezTo>
                    <a:cubicBezTo>
                      <a:pt x="39" y="0"/>
                      <a:pt x="32" y="2"/>
                      <a:pt x="25" y="4"/>
                    </a:cubicBezTo>
                    <a:cubicBezTo>
                      <a:pt x="25" y="7"/>
                      <a:pt x="23" y="11"/>
                      <a:pt x="23" y="14"/>
                    </a:cubicBezTo>
                    <a:cubicBezTo>
                      <a:pt x="21" y="18"/>
                      <a:pt x="9" y="25"/>
                      <a:pt x="4" y="28"/>
                    </a:cubicBezTo>
                    <a:cubicBezTo>
                      <a:pt x="4" y="30"/>
                      <a:pt x="2" y="32"/>
                      <a:pt x="0" y="35"/>
                    </a:cubicBezTo>
                    <a:cubicBezTo>
                      <a:pt x="9" y="42"/>
                      <a:pt x="21" y="49"/>
                      <a:pt x="28" y="53"/>
                    </a:cubicBezTo>
                    <a:cubicBezTo>
                      <a:pt x="44" y="65"/>
                      <a:pt x="67" y="81"/>
                      <a:pt x="79" y="86"/>
                    </a:cubicBezTo>
                    <a:lnTo>
                      <a:pt x="83" y="86"/>
                    </a:lnTo>
                    <a:cubicBezTo>
                      <a:pt x="86" y="74"/>
                      <a:pt x="88" y="72"/>
                      <a:pt x="88" y="67"/>
                    </a:cubicBezTo>
                    <a:cubicBezTo>
                      <a:pt x="90" y="58"/>
                      <a:pt x="79" y="53"/>
                      <a:pt x="72" y="5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9" name="Freeform 106">
                <a:extLst>
                  <a:ext uri="{FF2B5EF4-FFF2-40B4-BE49-F238E27FC236}">
                    <a16:creationId xmlns:a16="http://schemas.microsoft.com/office/drawing/2014/main" id="{A78D3DDD-B811-66FB-639C-F016BA73E125}"/>
                  </a:ext>
                </a:extLst>
              </p:cNvPr>
              <p:cNvSpPr>
                <a:spLocks/>
              </p:cNvSpPr>
              <p:nvPr/>
            </p:nvSpPr>
            <p:spPr bwMode="auto">
              <a:xfrm>
                <a:off x="3493" y="2252"/>
                <a:ext cx="54" cy="51"/>
              </a:xfrm>
              <a:custGeom>
                <a:avLst/>
                <a:gdLst>
                  <a:gd name="T0" fmla="*/ 72 w 90"/>
                  <a:gd name="T1" fmla="*/ 51 h 86"/>
                  <a:gd name="T2" fmla="*/ 72 w 90"/>
                  <a:gd name="T3" fmla="*/ 51 h 86"/>
                  <a:gd name="T4" fmla="*/ 65 w 90"/>
                  <a:gd name="T5" fmla="*/ 44 h 86"/>
                  <a:gd name="T6" fmla="*/ 67 w 90"/>
                  <a:gd name="T7" fmla="*/ 28 h 86"/>
                  <a:gd name="T8" fmla="*/ 70 w 90"/>
                  <a:gd name="T9" fmla="*/ 23 h 86"/>
                  <a:gd name="T10" fmla="*/ 65 w 90"/>
                  <a:gd name="T11" fmla="*/ 21 h 86"/>
                  <a:gd name="T12" fmla="*/ 56 w 90"/>
                  <a:gd name="T13" fmla="*/ 25 h 86"/>
                  <a:gd name="T14" fmla="*/ 46 w 90"/>
                  <a:gd name="T15" fmla="*/ 18 h 86"/>
                  <a:gd name="T16" fmla="*/ 39 w 90"/>
                  <a:gd name="T17" fmla="*/ 0 h 86"/>
                  <a:gd name="T18" fmla="*/ 25 w 90"/>
                  <a:gd name="T19" fmla="*/ 4 h 86"/>
                  <a:gd name="T20" fmla="*/ 23 w 90"/>
                  <a:gd name="T21" fmla="*/ 14 h 86"/>
                  <a:gd name="T22" fmla="*/ 4 w 90"/>
                  <a:gd name="T23" fmla="*/ 28 h 86"/>
                  <a:gd name="T24" fmla="*/ 0 w 90"/>
                  <a:gd name="T25" fmla="*/ 35 h 86"/>
                  <a:gd name="T26" fmla="*/ 28 w 90"/>
                  <a:gd name="T27" fmla="*/ 53 h 86"/>
                  <a:gd name="T28" fmla="*/ 79 w 90"/>
                  <a:gd name="T29" fmla="*/ 86 h 86"/>
                  <a:gd name="T30" fmla="*/ 83 w 90"/>
                  <a:gd name="T31" fmla="*/ 86 h 86"/>
                  <a:gd name="T32" fmla="*/ 88 w 90"/>
                  <a:gd name="T33" fmla="*/ 67 h 86"/>
                  <a:gd name="T34" fmla="*/ 72 w 90"/>
                  <a:gd name="T35" fmla="*/ 51 h 86"/>
                  <a:gd name="T36" fmla="*/ 72 w 90"/>
                  <a:gd name="T37" fmla="*/ 5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86">
                    <a:moveTo>
                      <a:pt x="72" y="51"/>
                    </a:moveTo>
                    <a:lnTo>
                      <a:pt x="72" y="51"/>
                    </a:lnTo>
                    <a:cubicBezTo>
                      <a:pt x="67" y="46"/>
                      <a:pt x="63" y="46"/>
                      <a:pt x="65" y="44"/>
                    </a:cubicBezTo>
                    <a:cubicBezTo>
                      <a:pt x="70" y="42"/>
                      <a:pt x="70" y="37"/>
                      <a:pt x="67" y="28"/>
                    </a:cubicBezTo>
                    <a:cubicBezTo>
                      <a:pt x="67" y="25"/>
                      <a:pt x="67" y="25"/>
                      <a:pt x="70" y="23"/>
                    </a:cubicBezTo>
                    <a:cubicBezTo>
                      <a:pt x="67" y="23"/>
                      <a:pt x="65" y="21"/>
                      <a:pt x="65" y="21"/>
                    </a:cubicBezTo>
                    <a:cubicBezTo>
                      <a:pt x="63" y="16"/>
                      <a:pt x="60" y="21"/>
                      <a:pt x="56" y="25"/>
                    </a:cubicBezTo>
                    <a:cubicBezTo>
                      <a:pt x="53" y="30"/>
                      <a:pt x="44" y="25"/>
                      <a:pt x="46" y="18"/>
                    </a:cubicBezTo>
                    <a:cubicBezTo>
                      <a:pt x="46" y="11"/>
                      <a:pt x="42" y="0"/>
                      <a:pt x="39" y="0"/>
                    </a:cubicBezTo>
                    <a:cubicBezTo>
                      <a:pt x="39" y="0"/>
                      <a:pt x="32" y="2"/>
                      <a:pt x="25" y="4"/>
                    </a:cubicBezTo>
                    <a:cubicBezTo>
                      <a:pt x="25" y="7"/>
                      <a:pt x="23" y="11"/>
                      <a:pt x="23" y="14"/>
                    </a:cubicBezTo>
                    <a:cubicBezTo>
                      <a:pt x="21" y="18"/>
                      <a:pt x="9" y="25"/>
                      <a:pt x="4" y="28"/>
                    </a:cubicBezTo>
                    <a:cubicBezTo>
                      <a:pt x="4" y="30"/>
                      <a:pt x="2" y="32"/>
                      <a:pt x="0" y="35"/>
                    </a:cubicBezTo>
                    <a:cubicBezTo>
                      <a:pt x="9" y="42"/>
                      <a:pt x="21" y="49"/>
                      <a:pt x="28" y="53"/>
                    </a:cubicBezTo>
                    <a:cubicBezTo>
                      <a:pt x="44" y="65"/>
                      <a:pt x="67" y="81"/>
                      <a:pt x="79" y="86"/>
                    </a:cubicBezTo>
                    <a:lnTo>
                      <a:pt x="83" y="86"/>
                    </a:lnTo>
                    <a:cubicBezTo>
                      <a:pt x="86" y="74"/>
                      <a:pt x="88" y="72"/>
                      <a:pt x="88" y="67"/>
                    </a:cubicBezTo>
                    <a:cubicBezTo>
                      <a:pt x="90" y="58"/>
                      <a:pt x="79" y="53"/>
                      <a:pt x="72" y="51"/>
                    </a:cubicBezTo>
                    <a:lnTo>
                      <a:pt x="72" y="5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0" name="Freeform 107">
                <a:extLst>
                  <a:ext uri="{FF2B5EF4-FFF2-40B4-BE49-F238E27FC236}">
                    <a16:creationId xmlns:a16="http://schemas.microsoft.com/office/drawing/2014/main" id="{0D8B7358-B6FE-A28E-074F-273BF5AC8164}"/>
                  </a:ext>
                </a:extLst>
              </p:cNvPr>
              <p:cNvSpPr>
                <a:spLocks/>
              </p:cNvSpPr>
              <p:nvPr/>
            </p:nvSpPr>
            <p:spPr bwMode="auto">
              <a:xfrm>
                <a:off x="3493" y="2252"/>
                <a:ext cx="54" cy="51"/>
              </a:xfrm>
              <a:custGeom>
                <a:avLst/>
                <a:gdLst>
                  <a:gd name="T0" fmla="*/ 72 w 90"/>
                  <a:gd name="T1" fmla="*/ 51 h 86"/>
                  <a:gd name="T2" fmla="*/ 72 w 90"/>
                  <a:gd name="T3" fmla="*/ 51 h 86"/>
                  <a:gd name="T4" fmla="*/ 65 w 90"/>
                  <a:gd name="T5" fmla="*/ 44 h 86"/>
                  <a:gd name="T6" fmla="*/ 67 w 90"/>
                  <a:gd name="T7" fmla="*/ 28 h 86"/>
                  <a:gd name="T8" fmla="*/ 70 w 90"/>
                  <a:gd name="T9" fmla="*/ 23 h 86"/>
                  <a:gd name="T10" fmla="*/ 65 w 90"/>
                  <a:gd name="T11" fmla="*/ 21 h 86"/>
                  <a:gd name="T12" fmla="*/ 56 w 90"/>
                  <a:gd name="T13" fmla="*/ 25 h 86"/>
                  <a:gd name="T14" fmla="*/ 46 w 90"/>
                  <a:gd name="T15" fmla="*/ 18 h 86"/>
                  <a:gd name="T16" fmla="*/ 39 w 90"/>
                  <a:gd name="T17" fmla="*/ 0 h 86"/>
                  <a:gd name="T18" fmla="*/ 25 w 90"/>
                  <a:gd name="T19" fmla="*/ 4 h 86"/>
                  <a:gd name="T20" fmla="*/ 23 w 90"/>
                  <a:gd name="T21" fmla="*/ 14 h 86"/>
                  <a:gd name="T22" fmla="*/ 4 w 90"/>
                  <a:gd name="T23" fmla="*/ 28 h 86"/>
                  <a:gd name="T24" fmla="*/ 0 w 90"/>
                  <a:gd name="T25" fmla="*/ 35 h 86"/>
                  <a:gd name="T26" fmla="*/ 28 w 90"/>
                  <a:gd name="T27" fmla="*/ 53 h 86"/>
                  <a:gd name="T28" fmla="*/ 79 w 90"/>
                  <a:gd name="T29" fmla="*/ 86 h 86"/>
                  <a:gd name="T30" fmla="*/ 83 w 90"/>
                  <a:gd name="T31" fmla="*/ 86 h 86"/>
                  <a:gd name="T32" fmla="*/ 88 w 90"/>
                  <a:gd name="T33" fmla="*/ 67 h 86"/>
                  <a:gd name="T34" fmla="*/ 72 w 90"/>
                  <a:gd name="T35" fmla="*/ 5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86">
                    <a:moveTo>
                      <a:pt x="72" y="51"/>
                    </a:moveTo>
                    <a:lnTo>
                      <a:pt x="72" y="51"/>
                    </a:lnTo>
                    <a:cubicBezTo>
                      <a:pt x="67" y="46"/>
                      <a:pt x="63" y="46"/>
                      <a:pt x="65" y="44"/>
                    </a:cubicBezTo>
                    <a:cubicBezTo>
                      <a:pt x="70" y="42"/>
                      <a:pt x="70" y="37"/>
                      <a:pt x="67" y="28"/>
                    </a:cubicBezTo>
                    <a:cubicBezTo>
                      <a:pt x="67" y="25"/>
                      <a:pt x="67" y="25"/>
                      <a:pt x="70" y="23"/>
                    </a:cubicBezTo>
                    <a:cubicBezTo>
                      <a:pt x="67" y="23"/>
                      <a:pt x="65" y="21"/>
                      <a:pt x="65" y="21"/>
                    </a:cubicBezTo>
                    <a:cubicBezTo>
                      <a:pt x="63" y="16"/>
                      <a:pt x="60" y="21"/>
                      <a:pt x="56" y="25"/>
                    </a:cubicBezTo>
                    <a:cubicBezTo>
                      <a:pt x="53" y="30"/>
                      <a:pt x="44" y="25"/>
                      <a:pt x="46" y="18"/>
                    </a:cubicBezTo>
                    <a:cubicBezTo>
                      <a:pt x="46" y="11"/>
                      <a:pt x="42" y="0"/>
                      <a:pt x="39" y="0"/>
                    </a:cubicBezTo>
                    <a:cubicBezTo>
                      <a:pt x="39" y="0"/>
                      <a:pt x="32" y="2"/>
                      <a:pt x="25" y="4"/>
                    </a:cubicBezTo>
                    <a:cubicBezTo>
                      <a:pt x="25" y="7"/>
                      <a:pt x="23" y="11"/>
                      <a:pt x="23" y="14"/>
                    </a:cubicBezTo>
                    <a:cubicBezTo>
                      <a:pt x="21" y="18"/>
                      <a:pt x="9" y="25"/>
                      <a:pt x="4" y="28"/>
                    </a:cubicBezTo>
                    <a:cubicBezTo>
                      <a:pt x="4" y="30"/>
                      <a:pt x="2" y="32"/>
                      <a:pt x="0" y="35"/>
                    </a:cubicBezTo>
                    <a:cubicBezTo>
                      <a:pt x="9" y="42"/>
                      <a:pt x="21" y="49"/>
                      <a:pt x="28" y="53"/>
                    </a:cubicBezTo>
                    <a:cubicBezTo>
                      <a:pt x="44" y="65"/>
                      <a:pt x="67" y="81"/>
                      <a:pt x="79" y="86"/>
                    </a:cubicBezTo>
                    <a:lnTo>
                      <a:pt x="83" y="86"/>
                    </a:lnTo>
                    <a:cubicBezTo>
                      <a:pt x="86" y="74"/>
                      <a:pt x="88" y="72"/>
                      <a:pt x="88" y="67"/>
                    </a:cubicBezTo>
                    <a:cubicBezTo>
                      <a:pt x="90" y="58"/>
                      <a:pt x="79" y="53"/>
                      <a:pt x="72" y="5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1" name="Freeform 108">
                <a:extLst>
                  <a:ext uri="{FF2B5EF4-FFF2-40B4-BE49-F238E27FC236}">
                    <a16:creationId xmlns:a16="http://schemas.microsoft.com/office/drawing/2014/main" id="{D3A123B9-C63D-5365-3F78-3312B20F593B}"/>
                  </a:ext>
                </a:extLst>
              </p:cNvPr>
              <p:cNvSpPr>
                <a:spLocks/>
              </p:cNvSpPr>
              <p:nvPr/>
            </p:nvSpPr>
            <p:spPr bwMode="auto">
              <a:xfrm>
                <a:off x="3493" y="2252"/>
                <a:ext cx="54" cy="51"/>
              </a:xfrm>
              <a:custGeom>
                <a:avLst/>
                <a:gdLst>
                  <a:gd name="T0" fmla="*/ 72 w 90"/>
                  <a:gd name="T1" fmla="*/ 51 h 86"/>
                  <a:gd name="T2" fmla="*/ 72 w 90"/>
                  <a:gd name="T3" fmla="*/ 51 h 86"/>
                  <a:gd name="T4" fmla="*/ 65 w 90"/>
                  <a:gd name="T5" fmla="*/ 44 h 86"/>
                  <a:gd name="T6" fmla="*/ 67 w 90"/>
                  <a:gd name="T7" fmla="*/ 28 h 86"/>
                  <a:gd name="T8" fmla="*/ 70 w 90"/>
                  <a:gd name="T9" fmla="*/ 23 h 86"/>
                  <a:gd name="T10" fmla="*/ 65 w 90"/>
                  <a:gd name="T11" fmla="*/ 21 h 86"/>
                  <a:gd name="T12" fmla="*/ 56 w 90"/>
                  <a:gd name="T13" fmla="*/ 25 h 86"/>
                  <a:gd name="T14" fmla="*/ 46 w 90"/>
                  <a:gd name="T15" fmla="*/ 18 h 86"/>
                  <a:gd name="T16" fmla="*/ 39 w 90"/>
                  <a:gd name="T17" fmla="*/ 0 h 86"/>
                  <a:gd name="T18" fmla="*/ 25 w 90"/>
                  <a:gd name="T19" fmla="*/ 4 h 86"/>
                  <a:gd name="T20" fmla="*/ 23 w 90"/>
                  <a:gd name="T21" fmla="*/ 14 h 86"/>
                  <a:gd name="T22" fmla="*/ 4 w 90"/>
                  <a:gd name="T23" fmla="*/ 28 h 86"/>
                  <a:gd name="T24" fmla="*/ 0 w 90"/>
                  <a:gd name="T25" fmla="*/ 35 h 86"/>
                  <a:gd name="T26" fmla="*/ 28 w 90"/>
                  <a:gd name="T27" fmla="*/ 53 h 86"/>
                  <a:gd name="T28" fmla="*/ 79 w 90"/>
                  <a:gd name="T29" fmla="*/ 86 h 86"/>
                  <a:gd name="T30" fmla="*/ 83 w 90"/>
                  <a:gd name="T31" fmla="*/ 86 h 86"/>
                  <a:gd name="T32" fmla="*/ 88 w 90"/>
                  <a:gd name="T33" fmla="*/ 67 h 86"/>
                  <a:gd name="T34" fmla="*/ 72 w 90"/>
                  <a:gd name="T35" fmla="*/ 51 h 86"/>
                  <a:gd name="T36" fmla="*/ 72 w 90"/>
                  <a:gd name="T37" fmla="*/ 5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86">
                    <a:moveTo>
                      <a:pt x="72" y="51"/>
                    </a:moveTo>
                    <a:lnTo>
                      <a:pt x="72" y="51"/>
                    </a:lnTo>
                    <a:cubicBezTo>
                      <a:pt x="67" y="46"/>
                      <a:pt x="63" y="46"/>
                      <a:pt x="65" y="44"/>
                    </a:cubicBezTo>
                    <a:cubicBezTo>
                      <a:pt x="70" y="42"/>
                      <a:pt x="70" y="37"/>
                      <a:pt x="67" y="28"/>
                    </a:cubicBezTo>
                    <a:cubicBezTo>
                      <a:pt x="67" y="25"/>
                      <a:pt x="67" y="25"/>
                      <a:pt x="70" y="23"/>
                    </a:cubicBezTo>
                    <a:cubicBezTo>
                      <a:pt x="67" y="23"/>
                      <a:pt x="65" y="21"/>
                      <a:pt x="65" y="21"/>
                    </a:cubicBezTo>
                    <a:cubicBezTo>
                      <a:pt x="63" y="16"/>
                      <a:pt x="60" y="21"/>
                      <a:pt x="56" y="25"/>
                    </a:cubicBezTo>
                    <a:cubicBezTo>
                      <a:pt x="53" y="30"/>
                      <a:pt x="44" y="25"/>
                      <a:pt x="46" y="18"/>
                    </a:cubicBezTo>
                    <a:cubicBezTo>
                      <a:pt x="46" y="11"/>
                      <a:pt x="42" y="0"/>
                      <a:pt x="39" y="0"/>
                    </a:cubicBezTo>
                    <a:cubicBezTo>
                      <a:pt x="39" y="0"/>
                      <a:pt x="32" y="2"/>
                      <a:pt x="25" y="4"/>
                    </a:cubicBezTo>
                    <a:cubicBezTo>
                      <a:pt x="25" y="7"/>
                      <a:pt x="23" y="11"/>
                      <a:pt x="23" y="14"/>
                    </a:cubicBezTo>
                    <a:cubicBezTo>
                      <a:pt x="21" y="18"/>
                      <a:pt x="9" y="25"/>
                      <a:pt x="4" y="28"/>
                    </a:cubicBezTo>
                    <a:cubicBezTo>
                      <a:pt x="4" y="30"/>
                      <a:pt x="2" y="32"/>
                      <a:pt x="0" y="35"/>
                    </a:cubicBezTo>
                    <a:cubicBezTo>
                      <a:pt x="9" y="42"/>
                      <a:pt x="21" y="49"/>
                      <a:pt x="28" y="53"/>
                    </a:cubicBezTo>
                    <a:cubicBezTo>
                      <a:pt x="44" y="65"/>
                      <a:pt x="67" y="81"/>
                      <a:pt x="79" y="86"/>
                    </a:cubicBezTo>
                    <a:lnTo>
                      <a:pt x="83" y="86"/>
                    </a:lnTo>
                    <a:cubicBezTo>
                      <a:pt x="86" y="74"/>
                      <a:pt x="88" y="72"/>
                      <a:pt x="88" y="67"/>
                    </a:cubicBezTo>
                    <a:cubicBezTo>
                      <a:pt x="90" y="58"/>
                      <a:pt x="79" y="53"/>
                      <a:pt x="72" y="51"/>
                    </a:cubicBezTo>
                    <a:lnTo>
                      <a:pt x="72" y="5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2" name="Freeform 109">
                <a:extLst>
                  <a:ext uri="{FF2B5EF4-FFF2-40B4-BE49-F238E27FC236}">
                    <a16:creationId xmlns:a16="http://schemas.microsoft.com/office/drawing/2014/main" id="{0E2F3B4D-E329-549D-AD52-57DAEEB59337}"/>
                  </a:ext>
                </a:extLst>
              </p:cNvPr>
              <p:cNvSpPr>
                <a:spLocks/>
              </p:cNvSpPr>
              <p:nvPr/>
            </p:nvSpPr>
            <p:spPr bwMode="auto">
              <a:xfrm>
                <a:off x="3470" y="2232"/>
                <a:ext cx="38" cy="41"/>
              </a:xfrm>
              <a:custGeom>
                <a:avLst/>
                <a:gdLst>
                  <a:gd name="T0" fmla="*/ 61 w 63"/>
                  <a:gd name="T1" fmla="*/ 47 h 68"/>
                  <a:gd name="T2" fmla="*/ 61 w 63"/>
                  <a:gd name="T3" fmla="*/ 47 h 68"/>
                  <a:gd name="T4" fmla="*/ 61 w 63"/>
                  <a:gd name="T5" fmla="*/ 35 h 68"/>
                  <a:gd name="T6" fmla="*/ 59 w 63"/>
                  <a:gd name="T7" fmla="*/ 23 h 68"/>
                  <a:gd name="T8" fmla="*/ 42 w 63"/>
                  <a:gd name="T9" fmla="*/ 0 h 68"/>
                  <a:gd name="T10" fmla="*/ 26 w 63"/>
                  <a:gd name="T11" fmla="*/ 5 h 68"/>
                  <a:gd name="T12" fmla="*/ 17 w 63"/>
                  <a:gd name="T13" fmla="*/ 7 h 68"/>
                  <a:gd name="T14" fmla="*/ 0 w 63"/>
                  <a:gd name="T15" fmla="*/ 23 h 68"/>
                  <a:gd name="T16" fmla="*/ 5 w 63"/>
                  <a:gd name="T17" fmla="*/ 30 h 68"/>
                  <a:gd name="T18" fmla="*/ 22 w 63"/>
                  <a:gd name="T19" fmla="*/ 56 h 68"/>
                  <a:gd name="T20" fmla="*/ 38 w 63"/>
                  <a:gd name="T21" fmla="*/ 68 h 68"/>
                  <a:gd name="T22" fmla="*/ 42 w 63"/>
                  <a:gd name="T23" fmla="*/ 61 h 68"/>
                  <a:gd name="T24" fmla="*/ 61 w 63"/>
                  <a:gd name="T25" fmla="*/ 4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68">
                    <a:moveTo>
                      <a:pt x="61" y="47"/>
                    </a:moveTo>
                    <a:lnTo>
                      <a:pt x="61" y="47"/>
                    </a:lnTo>
                    <a:cubicBezTo>
                      <a:pt x="61" y="42"/>
                      <a:pt x="63" y="40"/>
                      <a:pt x="61" y="35"/>
                    </a:cubicBezTo>
                    <a:cubicBezTo>
                      <a:pt x="59" y="30"/>
                      <a:pt x="59" y="28"/>
                      <a:pt x="59" y="23"/>
                    </a:cubicBezTo>
                    <a:cubicBezTo>
                      <a:pt x="59" y="16"/>
                      <a:pt x="47" y="0"/>
                      <a:pt x="42" y="0"/>
                    </a:cubicBezTo>
                    <a:cubicBezTo>
                      <a:pt x="38" y="0"/>
                      <a:pt x="31" y="5"/>
                      <a:pt x="26" y="5"/>
                    </a:cubicBezTo>
                    <a:cubicBezTo>
                      <a:pt x="22" y="2"/>
                      <a:pt x="17" y="2"/>
                      <a:pt x="17" y="7"/>
                    </a:cubicBezTo>
                    <a:cubicBezTo>
                      <a:pt x="17" y="9"/>
                      <a:pt x="8" y="16"/>
                      <a:pt x="0" y="23"/>
                    </a:cubicBezTo>
                    <a:cubicBezTo>
                      <a:pt x="3" y="26"/>
                      <a:pt x="3" y="28"/>
                      <a:pt x="5" y="30"/>
                    </a:cubicBezTo>
                    <a:cubicBezTo>
                      <a:pt x="10" y="47"/>
                      <a:pt x="15" y="51"/>
                      <a:pt x="22" y="56"/>
                    </a:cubicBezTo>
                    <a:cubicBezTo>
                      <a:pt x="24" y="61"/>
                      <a:pt x="31" y="63"/>
                      <a:pt x="38" y="68"/>
                    </a:cubicBezTo>
                    <a:cubicBezTo>
                      <a:pt x="40" y="65"/>
                      <a:pt x="42" y="63"/>
                      <a:pt x="42" y="61"/>
                    </a:cubicBezTo>
                    <a:cubicBezTo>
                      <a:pt x="47" y="58"/>
                      <a:pt x="59" y="51"/>
                      <a:pt x="61" y="4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3" name="Freeform 110">
                <a:extLst>
                  <a:ext uri="{FF2B5EF4-FFF2-40B4-BE49-F238E27FC236}">
                    <a16:creationId xmlns:a16="http://schemas.microsoft.com/office/drawing/2014/main" id="{710CEFCA-AEFD-5A2E-83C6-0D80B46AA8BB}"/>
                  </a:ext>
                </a:extLst>
              </p:cNvPr>
              <p:cNvSpPr>
                <a:spLocks/>
              </p:cNvSpPr>
              <p:nvPr/>
            </p:nvSpPr>
            <p:spPr bwMode="auto">
              <a:xfrm>
                <a:off x="3470" y="2232"/>
                <a:ext cx="38" cy="41"/>
              </a:xfrm>
              <a:custGeom>
                <a:avLst/>
                <a:gdLst>
                  <a:gd name="T0" fmla="*/ 61 w 63"/>
                  <a:gd name="T1" fmla="*/ 47 h 68"/>
                  <a:gd name="T2" fmla="*/ 61 w 63"/>
                  <a:gd name="T3" fmla="*/ 47 h 68"/>
                  <a:gd name="T4" fmla="*/ 61 w 63"/>
                  <a:gd name="T5" fmla="*/ 35 h 68"/>
                  <a:gd name="T6" fmla="*/ 59 w 63"/>
                  <a:gd name="T7" fmla="*/ 23 h 68"/>
                  <a:gd name="T8" fmla="*/ 42 w 63"/>
                  <a:gd name="T9" fmla="*/ 0 h 68"/>
                  <a:gd name="T10" fmla="*/ 26 w 63"/>
                  <a:gd name="T11" fmla="*/ 5 h 68"/>
                  <a:gd name="T12" fmla="*/ 17 w 63"/>
                  <a:gd name="T13" fmla="*/ 7 h 68"/>
                  <a:gd name="T14" fmla="*/ 0 w 63"/>
                  <a:gd name="T15" fmla="*/ 23 h 68"/>
                  <a:gd name="T16" fmla="*/ 5 w 63"/>
                  <a:gd name="T17" fmla="*/ 30 h 68"/>
                  <a:gd name="T18" fmla="*/ 22 w 63"/>
                  <a:gd name="T19" fmla="*/ 56 h 68"/>
                  <a:gd name="T20" fmla="*/ 38 w 63"/>
                  <a:gd name="T21" fmla="*/ 68 h 68"/>
                  <a:gd name="T22" fmla="*/ 42 w 63"/>
                  <a:gd name="T23" fmla="*/ 61 h 68"/>
                  <a:gd name="T24" fmla="*/ 61 w 63"/>
                  <a:gd name="T25" fmla="*/ 47 h 68"/>
                  <a:gd name="T26" fmla="*/ 61 w 63"/>
                  <a:gd name="T27" fmla="*/ 4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68">
                    <a:moveTo>
                      <a:pt x="61" y="47"/>
                    </a:moveTo>
                    <a:lnTo>
                      <a:pt x="61" y="47"/>
                    </a:lnTo>
                    <a:cubicBezTo>
                      <a:pt x="61" y="42"/>
                      <a:pt x="63" y="40"/>
                      <a:pt x="61" y="35"/>
                    </a:cubicBezTo>
                    <a:cubicBezTo>
                      <a:pt x="59" y="30"/>
                      <a:pt x="59" y="28"/>
                      <a:pt x="59" y="23"/>
                    </a:cubicBezTo>
                    <a:cubicBezTo>
                      <a:pt x="59" y="16"/>
                      <a:pt x="47" y="0"/>
                      <a:pt x="42" y="0"/>
                    </a:cubicBezTo>
                    <a:cubicBezTo>
                      <a:pt x="38" y="0"/>
                      <a:pt x="31" y="5"/>
                      <a:pt x="26" y="5"/>
                    </a:cubicBezTo>
                    <a:cubicBezTo>
                      <a:pt x="22" y="2"/>
                      <a:pt x="17" y="2"/>
                      <a:pt x="17" y="7"/>
                    </a:cubicBezTo>
                    <a:cubicBezTo>
                      <a:pt x="17" y="9"/>
                      <a:pt x="8" y="16"/>
                      <a:pt x="0" y="23"/>
                    </a:cubicBezTo>
                    <a:cubicBezTo>
                      <a:pt x="3" y="26"/>
                      <a:pt x="3" y="28"/>
                      <a:pt x="5" y="30"/>
                    </a:cubicBezTo>
                    <a:cubicBezTo>
                      <a:pt x="10" y="47"/>
                      <a:pt x="15" y="51"/>
                      <a:pt x="22" y="56"/>
                    </a:cubicBezTo>
                    <a:cubicBezTo>
                      <a:pt x="24" y="61"/>
                      <a:pt x="31" y="63"/>
                      <a:pt x="38" y="68"/>
                    </a:cubicBezTo>
                    <a:cubicBezTo>
                      <a:pt x="40" y="65"/>
                      <a:pt x="42" y="63"/>
                      <a:pt x="42" y="61"/>
                    </a:cubicBezTo>
                    <a:cubicBezTo>
                      <a:pt x="47" y="58"/>
                      <a:pt x="59" y="51"/>
                      <a:pt x="61" y="47"/>
                    </a:cubicBezTo>
                    <a:lnTo>
                      <a:pt x="61" y="4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4" name="Freeform 111">
                <a:extLst>
                  <a:ext uri="{FF2B5EF4-FFF2-40B4-BE49-F238E27FC236}">
                    <a16:creationId xmlns:a16="http://schemas.microsoft.com/office/drawing/2014/main" id="{6B74F27F-DA17-676D-0B43-F5F709D10B84}"/>
                  </a:ext>
                </a:extLst>
              </p:cNvPr>
              <p:cNvSpPr>
                <a:spLocks/>
              </p:cNvSpPr>
              <p:nvPr/>
            </p:nvSpPr>
            <p:spPr bwMode="auto">
              <a:xfrm>
                <a:off x="3470" y="2232"/>
                <a:ext cx="38" cy="41"/>
              </a:xfrm>
              <a:custGeom>
                <a:avLst/>
                <a:gdLst>
                  <a:gd name="T0" fmla="*/ 61 w 63"/>
                  <a:gd name="T1" fmla="*/ 47 h 68"/>
                  <a:gd name="T2" fmla="*/ 61 w 63"/>
                  <a:gd name="T3" fmla="*/ 47 h 68"/>
                  <a:gd name="T4" fmla="*/ 61 w 63"/>
                  <a:gd name="T5" fmla="*/ 35 h 68"/>
                  <a:gd name="T6" fmla="*/ 59 w 63"/>
                  <a:gd name="T7" fmla="*/ 23 h 68"/>
                  <a:gd name="T8" fmla="*/ 42 w 63"/>
                  <a:gd name="T9" fmla="*/ 0 h 68"/>
                  <a:gd name="T10" fmla="*/ 26 w 63"/>
                  <a:gd name="T11" fmla="*/ 5 h 68"/>
                  <a:gd name="T12" fmla="*/ 17 w 63"/>
                  <a:gd name="T13" fmla="*/ 7 h 68"/>
                  <a:gd name="T14" fmla="*/ 0 w 63"/>
                  <a:gd name="T15" fmla="*/ 23 h 68"/>
                  <a:gd name="T16" fmla="*/ 5 w 63"/>
                  <a:gd name="T17" fmla="*/ 30 h 68"/>
                  <a:gd name="T18" fmla="*/ 22 w 63"/>
                  <a:gd name="T19" fmla="*/ 56 h 68"/>
                  <a:gd name="T20" fmla="*/ 38 w 63"/>
                  <a:gd name="T21" fmla="*/ 68 h 68"/>
                  <a:gd name="T22" fmla="*/ 42 w 63"/>
                  <a:gd name="T23" fmla="*/ 61 h 68"/>
                  <a:gd name="T24" fmla="*/ 61 w 63"/>
                  <a:gd name="T25" fmla="*/ 4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68">
                    <a:moveTo>
                      <a:pt x="61" y="47"/>
                    </a:moveTo>
                    <a:lnTo>
                      <a:pt x="61" y="47"/>
                    </a:lnTo>
                    <a:cubicBezTo>
                      <a:pt x="61" y="42"/>
                      <a:pt x="63" y="40"/>
                      <a:pt x="61" y="35"/>
                    </a:cubicBezTo>
                    <a:cubicBezTo>
                      <a:pt x="59" y="30"/>
                      <a:pt x="59" y="28"/>
                      <a:pt x="59" y="23"/>
                    </a:cubicBezTo>
                    <a:cubicBezTo>
                      <a:pt x="59" y="16"/>
                      <a:pt x="47" y="0"/>
                      <a:pt x="42" y="0"/>
                    </a:cubicBezTo>
                    <a:cubicBezTo>
                      <a:pt x="38" y="0"/>
                      <a:pt x="31" y="5"/>
                      <a:pt x="26" y="5"/>
                    </a:cubicBezTo>
                    <a:cubicBezTo>
                      <a:pt x="22" y="2"/>
                      <a:pt x="17" y="2"/>
                      <a:pt x="17" y="7"/>
                    </a:cubicBezTo>
                    <a:cubicBezTo>
                      <a:pt x="17" y="9"/>
                      <a:pt x="8" y="16"/>
                      <a:pt x="0" y="23"/>
                    </a:cubicBezTo>
                    <a:cubicBezTo>
                      <a:pt x="3" y="26"/>
                      <a:pt x="3" y="28"/>
                      <a:pt x="5" y="30"/>
                    </a:cubicBezTo>
                    <a:cubicBezTo>
                      <a:pt x="10" y="47"/>
                      <a:pt x="15" y="51"/>
                      <a:pt x="22" y="56"/>
                    </a:cubicBezTo>
                    <a:cubicBezTo>
                      <a:pt x="24" y="61"/>
                      <a:pt x="31" y="63"/>
                      <a:pt x="38" y="68"/>
                    </a:cubicBezTo>
                    <a:cubicBezTo>
                      <a:pt x="40" y="65"/>
                      <a:pt x="42" y="63"/>
                      <a:pt x="42" y="61"/>
                    </a:cubicBezTo>
                    <a:cubicBezTo>
                      <a:pt x="47" y="58"/>
                      <a:pt x="59" y="51"/>
                      <a:pt x="61" y="4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5" name="Freeform 112">
                <a:extLst>
                  <a:ext uri="{FF2B5EF4-FFF2-40B4-BE49-F238E27FC236}">
                    <a16:creationId xmlns:a16="http://schemas.microsoft.com/office/drawing/2014/main" id="{4ED569B8-DD69-6EFE-679D-5D3A073BB7EB}"/>
                  </a:ext>
                </a:extLst>
              </p:cNvPr>
              <p:cNvSpPr>
                <a:spLocks/>
              </p:cNvSpPr>
              <p:nvPr/>
            </p:nvSpPr>
            <p:spPr bwMode="auto">
              <a:xfrm>
                <a:off x="3470" y="2232"/>
                <a:ext cx="38" cy="41"/>
              </a:xfrm>
              <a:custGeom>
                <a:avLst/>
                <a:gdLst>
                  <a:gd name="T0" fmla="*/ 61 w 63"/>
                  <a:gd name="T1" fmla="*/ 47 h 68"/>
                  <a:gd name="T2" fmla="*/ 61 w 63"/>
                  <a:gd name="T3" fmla="*/ 47 h 68"/>
                  <a:gd name="T4" fmla="*/ 61 w 63"/>
                  <a:gd name="T5" fmla="*/ 35 h 68"/>
                  <a:gd name="T6" fmla="*/ 59 w 63"/>
                  <a:gd name="T7" fmla="*/ 23 h 68"/>
                  <a:gd name="T8" fmla="*/ 42 w 63"/>
                  <a:gd name="T9" fmla="*/ 0 h 68"/>
                  <a:gd name="T10" fmla="*/ 26 w 63"/>
                  <a:gd name="T11" fmla="*/ 5 h 68"/>
                  <a:gd name="T12" fmla="*/ 17 w 63"/>
                  <a:gd name="T13" fmla="*/ 7 h 68"/>
                  <a:gd name="T14" fmla="*/ 0 w 63"/>
                  <a:gd name="T15" fmla="*/ 23 h 68"/>
                  <a:gd name="T16" fmla="*/ 5 w 63"/>
                  <a:gd name="T17" fmla="*/ 30 h 68"/>
                  <a:gd name="T18" fmla="*/ 22 w 63"/>
                  <a:gd name="T19" fmla="*/ 56 h 68"/>
                  <a:gd name="T20" fmla="*/ 38 w 63"/>
                  <a:gd name="T21" fmla="*/ 68 h 68"/>
                  <a:gd name="T22" fmla="*/ 42 w 63"/>
                  <a:gd name="T23" fmla="*/ 61 h 68"/>
                  <a:gd name="T24" fmla="*/ 61 w 63"/>
                  <a:gd name="T25" fmla="*/ 47 h 68"/>
                  <a:gd name="T26" fmla="*/ 61 w 63"/>
                  <a:gd name="T27" fmla="*/ 4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68">
                    <a:moveTo>
                      <a:pt x="61" y="47"/>
                    </a:moveTo>
                    <a:lnTo>
                      <a:pt x="61" y="47"/>
                    </a:lnTo>
                    <a:cubicBezTo>
                      <a:pt x="61" y="42"/>
                      <a:pt x="63" y="40"/>
                      <a:pt x="61" y="35"/>
                    </a:cubicBezTo>
                    <a:cubicBezTo>
                      <a:pt x="59" y="30"/>
                      <a:pt x="59" y="28"/>
                      <a:pt x="59" y="23"/>
                    </a:cubicBezTo>
                    <a:cubicBezTo>
                      <a:pt x="59" y="16"/>
                      <a:pt x="47" y="0"/>
                      <a:pt x="42" y="0"/>
                    </a:cubicBezTo>
                    <a:cubicBezTo>
                      <a:pt x="38" y="0"/>
                      <a:pt x="31" y="5"/>
                      <a:pt x="26" y="5"/>
                    </a:cubicBezTo>
                    <a:cubicBezTo>
                      <a:pt x="22" y="2"/>
                      <a:pt x="17" y="2"/>
                      <a:pt x="17" y="7"/>
                    </a:cubicBezTo>
                    <a:cubicBezTo>
                      <a:pt x="17" y="9"/>
                      <a:pt x="8" y="16"/>
                      <a:pt x="0" y="23"/>
                    </a:cubicBezTo>
                    <a:cubicBezTo>
                      <a:pt x="3" y="26"/>
                      <a:pt x="3" y="28"/>
                      <a:pt x="5" y="30"/>
                    </a:cubicBezTo>
                    <a:cubicBezTo>
                      <a:pt x="10" y="47"/>
                      <a:pt x="15" y="51"/>
                      <a:pt x="22" y="56"/>
                    </a:cubicBezTo>
                    <a:cubicBezTo>
                      <a:pt x="24" y="61"/>
                      <a:pt x="31" y="63"/>
                      <a:pt x="38" y="68"/>
                    </a:cubicBezTo>
                    <a:cubicBezTo>
                      <a:pt x="40" y="65"/>
                      <a:pt x="42" y="63"/>
                      <a:pt x="42" y="61"/>
                    </a:cubicBezTo>
                    <a:cubicBezTo>
                      <a:pt x="47" y="58"/>
                      <a:pt x="59" y="51"/>
                      <a:pt x="61" y="47"/>
                    </a:cubicBezTo>
                    <a:lnTo>
                      <a:pt x="61" y="4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6" name="Freeform 113">
                <a:extLst>
                  <a:ext uri="{FF2B5EF4-FFF2-40B4-BE49-F238E27FC236}">
                    <a16:creationId xmlns:a16="http://schemas.microsoft.com/office/drawing/2014/main" id="{E3BEA0E2-3335-8441-DECD-1467FD838EDE}"/>
                  </a:ext>
                </a:extLst>
              </p:cNvPr>
              <p:cNvSpPr>
                <a:spLocks/>
              </p:cNvSpPr>
              <p:nvPr/>
            </p:nvSpPr>
            <p:spPr bwMode="auto">
              <a:xfrm>
                <a:off x="3423" y="1994"/>
                <a:ext cx="108" cy="87"/>
              </a:xfrm>
              <a:custGeom>
                <a:avLst/>
                <a:gdLst>
                  <a:gd name="T0" fmla="*/ 84 w 180"/>
                  <a:gd name="T1" fmla="*/ 112 h 144"/>
                  <a:gd name="T2" fmla="*/ 84 w 180"/>
                  <a:gd name="T3" fmla="*/ 112 h 144"/>
                  <a:gd name="T4" fmla="*/ 108 w 180"/>
                  <a:gd name="T5" fmla="*/ 95 h 144"/>
                  <a:gd name="T6" fmla="*/ 108 w 180"/>
                  <a:gd name="T7" fmla="*/ 39 h 144"/>
                  <a:gd name="T8" fmla="*/ 177 w 180"/>
                  <a:gd name="T9" fmla="*/ 39 h 144"/>
                  <a:gd name="T10" fmla="*/ 180 w 180"/>
                  <a:gd name="T11" fmla="*/ 9 h 144"/>
                  <a:gd name="T12" fmla="*/ 163 w 180"/>
                  <a:gd name="T13" fmla="*/ 0 h 144"/>
                  <a:gd name="T14" fmla="*/ 84 w 180"/>
                  <a:gd name="T15" fmla="*/ 0 h 144"/>
                  <a:gd name="T16" fmla="*/ 73 w 180"/>
                  <a:gd name="T17" fmla="*/ 21 h 144"/>
                  <a:gd name="T18" fmla="*/ 45 w 180"/>
                  <a:gd name="T19" fmla="*/ 58 h 144"/>
                  <a:gd name="T20" fmla="*/ 7 w 180"/>
                  <a:gd name="T21" fmla="*/ 126 h 144"/>
                  <a:gd name="T22" fmla="*/ 0 w 180"/>
                  <a:gd name="T23" fmla="*/ 144 h 144"/>
                  <a:gd name="T24" fmla="*/ 84 w 180"/>
                  <a:gd name="T25" fmla="*/ 144 h 144"/>
                  <a:gd name="T26" fmla="*/ 84 w 180"/>
                  <a:gd name="T27" fmla="*/ 1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44">
                    <a:moveTo>
                      <a:pt x="84" y="112"/>
                    </a:moveTo>
                    <a:lnTo>
                      <a:pt x="84" y="112"/>
                    </a:lnTo>
                    <a:cubicBezTo>
                      <a:pt x="84" y="107"/>
                      <a:pt x="108" y="100"/>
                      <a:pt x="108" y="95"/>
                    </a:cubicBezTo>
                    <a:lnTo>
                      <a:pt x="108" y="39"/>
                    </a:lnTo>
                    <a:lnTo>
                      <a:pt x="177" y="39"/>
                    </a:lnTo>
                    <a:cubicBezTo>
                      <a:pt x="180" y="39"/>
                      <a:pt x="180" y="23"/>
                      <a:pt x="180" y="9"/>
                    </a:cubicBezTo>
                    <a:cubicBezTo>
                      <a:pt x="175" y="4"/>
                      <a:pt x="180" y="0"/>
                      <a:pt x="163" y="0"/>
                    </a:cubicBezTo>
                    <a:lnTo>
                      <a:pt x="84" y="0"/>
                    </a:lnTo>
                    <a:cubicBezTo>
                      <a:pt x="77" y="7"/>
                      <a:pt x="75" y="14"/>
                      <a:pt x="73" y="21"/>
                    </a:cubicBezTo>
                    <a:cubicBezTo>
                      <a:pt x="68" y="30"/>
                      <a:pt x="45" y="44"/>
                      <a:pt x="45" y="58"/>
                    </a:cubicBezTo>
                    <a:cubicBezTo>
                      <a:pt x="42" y="72"/>
                      <a:pt x="21" y="95"/>
                      <a:pt x="7" y="126"/>
                    </a:cubicBezTo>
                    <a:cubicBezTo>
                      <a:pt x="3" y="133"/>
                      <a:pt x="0" y="140"/>
                      <a:pt x="0" y="144"/>
                    </a:cubicBezTo>
                    <a:lnTo>
                      <a:pt x="84" y="144"/>
                    </a:lnTo>
                    <a:lnTo>
                      <a:pt x="84" y="11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7" name="Freeform 114">
                <a:extLst>
                  <a:ext uri="{FF2B5EF4-FFF2-40B4-BE49-F238E27FC236}">
                    <a16:creationId xmlns:a16="http://schemas.microsoft.com/office/drawing/2014/main" id="{925538F5-D0B8-9693-51E1-A8184548A071}"/>
                  </a:ext>
                </a:extLst>
              </p:cNvPr>
              <p:cNvSpPr>
                <a:spLocks/>
              </p:cNvSpPr>
              <p:nvPr/>
            </p:nvSpPr>
            <p:spPr bwMode="auto">
              <a:xfrm>
                <a:off x="3423" y="1994"/>
                <a:ext cx="108" cy="87"/>
              </a:xfrm>
              <a:custGeom>
                <a:avLst/>
                <a:gdLst>
                  <a:gd name="T0" fmla="*/ 84 w 180"/>
                  <a:gd name="T1" fmla="*/ 112 h 144"/>
                  <a:gd name="T2" fmla="*/ 84 w 180"/>
                  <a:gd name="T3" fmla="*/ 112 h 144"/>
                  <a:gd name="T4" fmla="*/ 108 w 180"/>
                  <a:gd name="T5" fmla="*/ 95 h 144"/>
                  <a:gd name="T6" fmla="*/ 108 w 180"/>
                  <a:gd name="T7" fmla="*/ 39 h 144"/>
                  <a:gd name="T8" fmla="*/ 177 w 180"/>
                  <a:gd name="T9" fmla="*/ 39 h 144"/>
                  <a:gd name="T10" fmla="*/ 180 w 180"/>
                  <a:gd name="T11" fmla="*/ 9 h 144"/>
                  <a:gd name="T12" fmla="*/ 163 w 180"/>
                  <a:gd name="T13" fmla="*/ 0 h 144"/>
                  <a:gd name="T14" fmla="*/ 84 w 180"/>
                  <a:gd name="T15" fmla="*/ 0 h 144"/>
                  <a:gd name="T16" fmla="*/ 73 w 180"/>
                  <a:gd name="T17" fmla="*/ 21 h 144"/>
                  <a:gd name="T18" fmla="*/ 45 w 180"/>
                  <a:gd name="T19" fmla="*/ 58 h 144"/>
                  <a:gd name="T20" fmla="*/ 7 w 180"/>
                  <a:gd name="T21" fmla="*/ 126 h 144"/>
                  <a:gd name="T22" fmla="*/ 0 w 180"/>
                  <a:gd name="T23" fmla="*/ 144 h 144"/>
                  <a:gd name="T24" fmla="*/ 84 w 180"/>
                  <a:gd name="T25" fmla="*/ 144 h 144"/>
                  <a:gd name="T26" fmla="*/ 84 w 180"/>
                  <a:gd name="T27" fmla="*/ 112 h 144"/>
                  <a:gd name="T28" fmla="*/ 84 w 180"/>
                  <a:gd name="T29" fmla="*/ 1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0" h="144">
                    <a:moveTo>
                      <a:pt x="84" y="112"/>
                    </a:moveTo>
                    <a:lnTo>
                      <a:pt x="84" y="112"/>
                    </a:lnTo>
                    <a:cubicBezTo>
                      <a:pt x="84" y="107"/>
                      <a:pt x="108" y="100"/>
                      <a:pt x="108" y="95"/>
                    </a:cubicBezTo>
                    <a:lnTo>
                      <a:pt x="108" y="39"/>
                    </a:lnTo>
                    <a:lnTo>
                      <a:pt x="177" y="39"/>
                    </a:lnTo>
                    <a:cubicBezTo>
                      <a:pt x="180" y="39"/>
                      <a:pt x="180" y="23"/>
                      <a:pt x="180" y="9"/>
                    </a:cubicBezTo>
                    <a:cubicBezTo>
                      <a:pt x="175" y="4"/>
                      <a:pt x="180" y="0"/>
                      <a:pt x="163" y="0"/>
                    </a:cubicBezTo>
                    <a:lnTo>
                      <a:pt x="84" y="0"/>
                    </a:lnTo>
                    <a:cubicBezTo>
                      <a:pt x="77" y="7"/>
                      <a:pt x="75" y="14"/>
                      <a:pt x="73" y="21"/>
                    </a:cubicBezTo>
                    <a:cubicBezTo>
                      <a:pt x="68" y="30"/>
                      <a:pt x="45" y="44"/>
                      <a:pt x="45" y="58"/>
                    </a:cubicBezTo>
                    <a:cubicBezTo>
                      <a:pt x="42" y="72"/>
                      <a:pt x="21" y="95"/>
                      <a:pt x="7" y="126"/>
                    </a:cubicBezTo>
                    <a:cubicBezTo>
                      <a:pt x="3" y="133"/>
                      <a:pt x="0" y="140"/>
                      <a:pt x="0" y="144"/>
                    </a:cubicBezTo>
                    <a:lnTo>
                      <a:pt x="84" y="144"/>
                    </a:lnTo>
                    <a:lnTo>
                      <a:pt x="84" y="112"/>
                    </a:lnTo>
                    <a:lnTo>
                      <a:pt x="84" y="11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8" name="Freeform 115">
                <a:extLst>
                  <a:ext uri="{FF2B5EF4-FFF2-40B4-BE49-F238E27FC236}">
                    <a16:creationId xmlns:a16="http://schemas.microsoft.com/office/drawing/2014/main" id="{E9D0B32F-80F5-5C8B-1273-E46CFC458929}"/>
                  </a:ext>
                </a:extLst>
              </p:cNvPr>
              <p:cNvSpPr>
                <a:spLocks/>
              </p:cNvSpPr>
              <p:nvPr/>
            </p:nvSpPr>
            <p:spPr bwMode="auto">
              <a:xfrm>
                <a:off x="3423" y="1994"/>
                <a:ext cx="108" cy="87"/>
              </a:xfrm>
              <a:custGeom>
                <a:avLst/>
                <a:gdLst>
                  <a:gd name="T0" fmla="*/ 84 w 180"/>
                  <a:gd name="T1" fmla="*/ 112 h 144"/>
                  <a:gd name="T2" fmla="*/ 84 w 180"/>
                  <a:gd name="T3" fmla="*/ 112 h 144"/>
                  <a:gd name="T4" fmla="*/ 108 w 180"/>
                  <a:gd name="T5" fmla="*/ 95 h 144"/>
                  <a:gd name="T6" fmla="*/ 108 w 180"/>
                  <a:gd name="T7" fmla="*/ 39 h 144"/>
                  <a:gd name="T8" fmla="*/ 177 w 180"/>
                  <a:gd name="T9" fmla="*/ 39 h 144"/>
                  <a:gd name="T10" fmla="*/ 180 w 180"/>
                  <a:gd name="T11" fmla="*/ 9 h 144"/>
                  <a:gd name="T12" fmla="*/ 163 w 180"/>
                  <a:gd name="T13" fmla="*/ 0 h 144"/>
                  <a:gd name="T14" fmla="*/ 84 w 180"/>
                  <a:gd name="T15" fmla="*/ 0 h 144"/>
                  <a:gd name="T16" fmla="*/ 73 w 180"/>
                  <a:gd name="T17" fmla="*/ 21 h 144"/>
                  <a:gd name="T18" fmla="*/ 45 w 180"/>
                  <a:gd name="T19" fmla="*/ 58 h 144"/>
                  <a:gd name="T20" fmla="*/ 7 w 180"/>
                  <a:gd name="T21" fmla="*/ 126 h 144"/>
                  <a:gd name="T22" fmla="*/ 0 w 180"/>
                  <a:gd name="T23" fmla="*/ 144 h 144"/>
                  <a:gd name="T24" fmla="*/ 84 w 180"/>
                  <a:gd name="T25" fmla="*/ 144 h 144"/>
                  <a:gd name="T26" fmla="*/ 84 w 180"/>
                  <a:gd name="T27" fmla="*/ 1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44">
                    <a:moveTo>
                      <a:pt x="84" y="112"/>
                    </a:moveTo>
                    <a:lnTo>
                      <a:pt x="84" y="112"/>
                    </a:lnTo>
                    <a:cubicBezTo>
                      <a:pt x="84" y="107"/>
                      <a:pt x="108" y="100"/>
                      <a:pt x="108" y="95"/>
                    </a:cubicBezTo>
                    <a:lnTo>
                      <a:pt x="108" y="39"/>
                    </a:lnTo>
                    <a:lnTo>
                      <a:pt x="177" y="39"/>
                    </a:lnTo>
                    <a:cubicBezTo>
                      <a:pt x="180" y="39"/>
                      <a:pt x="180" y="23"/>
                      <a:pt x="180" y="9"/>
                    </a:cubicBezTo>
                    <a:cubicBezTo>
                      <a:pt x="175" y="4"/>
                      <a:pt x="180" y="0"/>
                      <a:pt x="163" y="0"/>
                    </a:cubicBezTo>
                    <a:lnTo>
                      <a:pt x="84" y="0"/>
                    </a:lnTo>
                    <a:cubicBezTo>
                      <a:pt x="77" y="7"/>
                      <a:pt x="75" y="14"/>
                      <a:pt x="73" y="21"/>
                    </a:cubicBezTo>
                    <a:cubicBezTo>
                      <a:pt x="68" y="30"/>
                      <a:pt x="45" y="44"/>
                      <a:pt x="45" y="58"/>
                    </a:cubicBezTo>
                    <a:cubicBezTo>
                      <a:pt x="42" y="72"/>
                      <a:pt x="21" y="95"/>
                      <a:pt x="7" y="126"/>
                    </a:cubicBezTo>
                    <a:cubicBezTo>
                      <a:pt x="3" y="133"/>
                      <a:pt x="0" y="140"/>
                      <a:pt x="0" y="144"/>
                    </a:cubicBezTo>
                    <a:lnTo>
                      <a:pt x="84" y="144"/>
                    </a:lnTo>
                    <a:lnTo>
                      <a:pt x="84" y="11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9" name="Freeform 116">
                <a:extLst>
                  <a:ext uri="{FF2B5EF4-FFF2-40B4-BE49-F238E27FC236}">
                    <a16:creationId xmlns:a16="http://schemas.microsoft.com/office/drawing/2014/main" id="{E8FE22E0-83A4-0D66-0366-199600312A89}"/>
                  </a:ext>
                </a:extLst>
              </p:cNvPr>
              <p:cNvSpPr>
                <a:spLocks/>
              </p:cNvSpPr>
              <p:nvPr/>
            </p:nvSpPr>
            <p:spPr bwMode="auto">
              <a:xfrm>
                <a:off x="3423" y="1994"/>
                <a:ext cx="108" cy="87"/>
              </a:xfrm>
              <a:custGeom>
                <a:avLst/>
                <a:gdLst>
                  <a:gd name="T0" fmla="*/ 84 w 180"/>
                  <a:gd name="T1" fmla="*/ 112 h 144"/>
                  <a:gd name="T2" fmla="*/ 84 w 180"/>
                  <a:gd name="T3" fmla="*/ 112 h 144"/>
                  <a:gd name="T4" fmla="*/ 108 w 180"/>
                  <a:gd name="T5" fmla="*/ 95 h 144"/>
                  <a:gd name="T6" fmla="*/ 108 w 180"/>
                  <a:gd name="T7" fmla="*/ 39 h 144"/>
                  <a:gd name="T8" fmla="*/ 177 w 180"/>
                  <a:gd name="T9" fmla="*/ 39 h 144"/>
                  <a:gd name="T10" fmla="*/ 180 w 180"/>
                  <a:gd name="T11" fmla="*/ 9 h 144"/>
                  <a:gd name="T12" fmla="*/ 163 w 180"/>
                  <a:gd name="T13" fmla="*/ 0 h 144"/>
                  <a:gd name="T14" fmla="*/ 84 w 180"/>
                  <a:gd name="T15" fmla="*/ 0 h 144"/>
                  <a:gd name="T16" fmla="*/ 73 w 180"/>
                  <a:gd name="T17" fmla="*/ 21 h 144"/>
                  <a:gd name="T18" fmla="*/ 45 w 180"/>
                  <a:gd name="T19" fmla="*/ 58 h 144"/>
                  <a:gd name="T20" fmla="*/ 7 w 180"/>
                  <a:gd name="T21" fmla="*/ 126 h 144"/>
                  <a:gd name="T22" fmla="*/ 0 w 180"/>
                  <a:gd name="T23" fmla="*/ 144 h 144"/>
                  <a:gd name="T24" fmla="*/ 84 w 180"/>
                  <a:gd name="T25" fmla="*/ 144 h 144"/>
                  <a:gd name="T26" fmla="*/ 84 w 180"/>
                  <a:gd name="T27" fmla="*/ 112 h 144"/>
                  <a:gd name="T28" fmla="*/ 84 w 180"/>
                  <a:gd name="T29" fmla="*/ 1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0" h="144">
                    <a:moveTo>
                      <a:pt x="84" y="112"/>
                    </a:moveTo>
                    <a:lnTo>
                      <a:pt x="84" y="112"/>
                    </a:lnTo>
                    <a:cubicBezTo>
                      <a:pt x="84" y="107"/>
                      <a:pt x="108" y="100"/>
                      <a:pt x="108" y="95"/>
                    </a:cubicBezTo>
                    <a:lnTo>
                      <a:pt x="108" y="39"/>
                    </a:lnTo>
                    <a:lnTo>
                      <a:pt x="177" y="39"/>
                    </a:lnTo>
                    <a:cubicBezTo>
                      <a:pt x="180" y="39"/>
                      <a:pt x="180" y="23"/>
                      <a:pt x="180" y="9"/>
                    </a:cubicBezTo>
                    <a:cubicBezTo>
                      <a:pt x="175" y="4"/>
                      <a:pt x="180" y="0"/>
                      <a:pt x="163" y="0"/>
                    </a:cubicBezTo>
                    <a:lnTo>
                      <a:pt x="84" y="0"/>
                    </a:lnTo>
                    <a:cubicBezTo>
                      <a:pt x="77" y="7"/>
                      <a:pt x="75" y="14"/>
                      <a:pt x="73" y="21"/>
                    </a:cubicBezTo>
                    <a:cubicBezTo>
                      <a:pt x="68" y="30"/>
                      <a:pt x="45" y="44"/>
                      <a:pt x="45" y="58"/>
                    </a:cubicBezTo>
                    <a:cubicBezTo>
                      <a:pt x="42" y="72"/>
                      <a:pt x="21" y="95"/>
                      <a:pt x="7" y="126"/>
                    </a:cubicBezTo>
                    <a:cubicBezTo>
                      <a:pt x="3" y="133"/>
                      <a:pt x="0" y="140"/>
                      <a:pt x="0" y="144"/>
                    </a:cubicBezTo>
                    <a:lnTo>
                      <a:pt x="84" y="144"/>
                    </a:lnTo>
                    <a:lnTo>
                      <a:pt x="84" y="112"/>
                    </a:lnTo>
                    <a:lnTo>
                      <a:pt x="84" y="11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0" name="Freeform 117">
                <a:extLst>
                  <a:ext uri="{FF2B5EF4-FFF2-40B4-BE49-F238E27FC236}">
                    <a16:creationId xmlns:a16="http://schemas.microsoft.com/office/drawing/2014/main" id="{EAEAC3C6-DB7A-F78A-0F01-C8FD95025278}"/>
                  </a:ext>
                </a:extLst>
              </p:cNvPr>
              <p:cNvSpPr>
                <a:spLocks/>
              </p:cNvSpPr>
              <p:nvPr/>
            </p:nvSpPr>
            <p:spPr bwMode="auto">
              <a:xfrm>
                <a:off x="3423" y="2000"/>
                <a:ext cx="155" cy="170"/>
              </a:xfrm>
              <a:custGeom>
                <a:avLst/>
                <a:gdLst>
                  <a:gd name="T0" fmla="*/ 19 w 259"/>
                  <a:gd name="T1" fmla="*/ 245 h 282"/>
                  <a:gd name="T2" fmla="*/ 19 w 259"/>
                  <a:gd name="T3" fmla="*/ 245 h 282"/>
                  <a:gd name="T4" fmla="*/ 40 w 259"/>
                  <a:gd name="T5" fmla="*/ 245 h 282"/>
                  <a:gd name="T6" fmla="*/ 56 w 259"/>
                  <a:gd name="T7" fmla="*/ 243 h 282"/>
                  <a:gd name="T8" fmla="*/ 68 w 259"/>
                  <a:gd name="T9" fmla="*/ 254 h 282"/>
                  <a:gd name="T10" fmla="*/ 75 w 259"/>
                  <a:gd name="T11" fmla="*/ 254 h 282"/>
                  <a:gd name="T12" fmla="*/ 91 w 259"/>
                  <a:gd name="T13" fmla="*/ 273 h 282"/>
                  <a:gd name="T14" fmla="*/ 101 w 259"/>
                  <a:gd name="T15" fmla="*/ 282 h 282"/>
                  <a:gd name="T16" fmla="*/ 112 w 259"/>
                  <a:gd name="T17" fmla="*/ 275 h 282"/>
                  <a:gd name="T18" fmla="*/ 124 w 259"/>
                  <a:gd name="T19" fmla="*/ 271 h 282"/>
                  <a:gd name="T20" fmla="*/ 135 w 259"/>
                  <a:gd name="T21" fmla="*/ 268 h 282"/>
                  <a:gd name="T22" fmla="*/ 149 w 259"/>
                  <a:gd name="T23" fmla="*/ 271 h 282"/>
                  <a:gd name="T24" fmla="*/ 163 w 259"/>
                  <a:gd name="T25" fmla="*/ 266 h 282"/>
                  <a:gd name="T26" fmla="*/ 245 w 259"/>
                  <a:gd name="T27" fmla="*/ 266 h 282"/>
                  <a:gd name="T28" fmla="*/ 249 w 259"/>
                  <a:gd name="T29" fmla="*/ 247 h 282"/>
                  <a:gd name="T30" fmla="*/ 242 w 259"/>
                  <a:gd name="T31" fmla="*/ 240 h 282"/>
                  <a:gd name="T32" fmla="*/ 221 w 259"/>
                  <a:gd name="T33" fmla="*/ 51 h 282"/>
                  <a:gd name="T34" fmla="*/ 259 w 259"/>
                  <a:gd name="T35" fmla="*/ 51 h 282"/>
                  <a:gd name="T36" fmla="*/ 182 w 259"/>
                  <a:gd name="T37" fmla="*/ 2 h 282"/>
                  <a:gd name="T38" fmla="*/ 180 w 259"/>
                  <a:gd name="T39" fmla="*/ 0 h 282"/>
                  <a:gd name="T40" fmla="*/ 177 w 259"/>
                  <a:gd name="T41" fmla="*/ 30 h 282"/>
                  <a:gd name="T42" fmla="*/ 108 w 259"/>
                  <a:gd name="T43" fmla="*/ 30 h 282"/>
                  <a:gd name="T44" fmla="*/ 108 w 259"/>
                  <a:gd name="T45" fmla="*/ 86 h 282"/>
                  <a:gd name="T46" fmla="*/ 84 w 259"/>
                  <a:gd name="T47" fmla="*/ 103 h 282"/>
                  <a:gd name="T48" fmla="*/ 84 w 259"/>
                  <a:gd name="T49" fmla="*/ 135 h 282"/>
                  <a:gd name="T50" fmla="*/ 0 w 259"/>
                  <a:gd name="T51" fmla="*/ 135 h 282"/>
                  <a:gd name="T52" fmla="*/ 12 w 259"/>
                  <a:gd name="T53" fmla="*/ 161 h 282"/>
                  <a:gd name="T54" fmla="*/ 17 w 259"/>
                  <a:gd name="T55" fmla="*/ 194 h 282"/>
                  <a:gd name="T56" fmla="*/ 10 w 259"/>
                  <a:gd name="T57" fmla="*/ 236 h 282"/>
                  <a:gd name="T58" fmla="*/ 7 w 259"/>
                  <a:gd name="T59" fmla="*/ 254 h 282"/>
                  <a:gd name="T60" fmla="*/ 19 w 259"/>
                  <a:gd name="T61" fmla="*/ 24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9" h="282">
                    <a:moveTo>
                      <a:pt x="19" y="245"/>
                    </a:moveTo>
                    <a:lnTo>
                      <a:pt x="19" y="245"/>
                    </a:lnTo>
                    <a:lnTo>
                      <a:pt x="40" y="245"/>
                    </a:lnTo>
                    <a:cubicBezTo>
                      <a:pt x="40" y="245"/>
                      <a:pt x="49" y="240"/>
                      <a:pt x="56" y="243"/>
                    </a:cubicBezTo>
                    <a:cubicBezTo>
                      <a:pt x="61" y="245"/>
                      <a:pt x="68" y="254"/>
                      <a:pt x="68" y="254"/>
                    </a:cubicBezTo>
                    <a:lnTo>
                      <a:pt x="75" y="254"/>
                    </a:lnTo>
                    <a:cubicBezTo>
                      <a:pt x="75" y="254"/>
                      <a:pt x="82" y="271"/>
                      <a:pt x="91" y="273"/>
                    </a:cubicBezTo>
                    <a:cubicBezTo>
                      <a:pt x="96" y="275"/>
                      <a:pt x="98" y="280"/>
                      <a:pt x="101" y="282"/>
                    </a:cubicBezTo>
                    <a:cubicBezTo>
                      <a:pt x="108" y="282"/>
                      <a:pt x="112" y="280"/>
                      <a:pt x="112" y="275"/>
                    </a:cubicBezTo>
                    <a:cubicBezTo>
                      <a:pt x="112" y="271"/>
                      <a:pt x="114" y="261"/>
                      <a:pt x="124" y="271"/>
                    </a:cubicBezTo>
                    <a:cubicBezTo>
                      <a:pt x="133" y="280"/>
                      <a:pt x="133" y="273"/>
                      <a:pt x="135" y="268"/>
                    </a:cubicBezTo>
                    <a:cubicBezTo>
                      <a:pt x="138" y="266"/>
                      <a:pt x="145" y="271"/>
                      <a:pt x="149" y="271"/>
                    </a:cubicBezTo>
                    <a:cubicBezTo>
                      <a:pt x="156" y="271"/>
                      <a:pt x="163" y="266"/>
                      <a:pt x="163" y="266"/>
                    </a:cubicBezTo>
                    <a:cubicBezTo>
                      <a:pt x="163" y="266"/>
                      <a:pt x="242" y="268"/>
                      <a:pt x="245" y="266"/>
                    </a:cubicBezTo>
                    <a:cubicBezTo>
                      <a:pt x="249" y="264"/>
                      <a:pt x="249" y="247"/>
                      <a:pt x="249" y="247"/>
                    </a:cubicBezTo>
                    <a:lnTo>
                      <a:pt x="242" y="240"/>
                    </a:lnTo>
                    <a:lnTo>
                      <a:pt x="221" y="51"/>
                    </a:lnTo>
                    <a:lnTo>
                      <a:pt x="259" y="51"/>
                    </a:lnTo>
                    <a:cubicBezTo>
                      <a:pt x="219" y="28"/>
                      <a:pt x="187" y="5"/>
                      <a:pt x="182" y="2"/>
                    </a:cubicBezTo>
                    <a:cubicBezTo>
                      <a:pt x="180" y="2"/>
                      <a:pt x="180" y="0"/>
                      <a:pt x="180" y="0"/>
                    </a:cubicBezTo>
                    <a:cubicBezTo>
                      <a:pt x="180" y="14"/>
                      <a:pt x="180" y="30"/>
                      <a:pt x="177" y="30"/>
                    </a:cubicBezTo>
                    <a:lnTo>
                      <a:pt x="108" y="30"/>
                    </a:lnTo>
                    <a:lnTo>
                      <a:pt x="108" y="86"/>
                    </a:lnTo>
                    <a:cubicBezTo>
                      <a:pt x="108" y="91"/>
                      <a:pt x="84" y="98"/>
                      <a:pt x="84" y="103"/>
                    </a:cubicBezTo>
                    <a:lnTo>
                      <a:pt x="84" y="135"/>
                    </a:lnTo>
                    <a:lnTo>
                      <a:pt x="0" y="135"/>
                    </a:lnTo>
                    <a:cubicBezTo>
                      <a:pt x="0" y="149"/>
                      <a:pt x="7" y="154"/>
                      <a:pt x="12" y="161"/>
                    </a:cubicBezTo>
                    <a:cubicBezTo>
                      <a:pt x="19" y="168"/>
                      <a:pt x="7" y="182"/>
                      <a:pt x="17" y="194"/>
                    </a:cubicBezTo>
                    <a:cubicBezTo>
                      <a:pt x="26" y="208"/>
                      <a:pt x="14" y="229"/>
                      <a:pt x="10" y="236"/>
                    </a:cubicBezTo>
                    <a:cubicBezTo>
                      <a:pt x="7" y="240"/>
                      <a:pt x="7" y="247"/>
                      <a:pt x="7" y="254"/>
                    </a:cubicBezTo>
                    <a:cubicBezTo>
                      <a:pt x="14" y="254"/>
                      <a:pt x="12" y="243"/>
                      <a:pt x="19" y="24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1" name="Freeform 118">
                <a:extLst>
                  <a:ext uri="{FF2B5EF4-FFF2-40B4-BE49-F238E27FC236}">
                    <a16:creationId xmlns:a16="http://schemas.microsoft.com/office/drawing/2014/main" id="{06A99F39-1871-95C5-F9D5-B68CC1DCB424}"/>
                  </a:ext>
                </a:extLst>
              </p:cNvPr>
              <p:cNvSpPr>
                <a:spLocks/>
              </p:cNvSpPr>
              <p:nvPr/>
            </p:nvSpPr>
            <p:spPr bwMode="auto">
              <a:xfrm>
                <a:off x="3423" y="2000"/>
                <a:ext cx="155" cy="170"/>
              </a:xfrm>
              <a:custGeom>
                <a:avLst/>
                <a:gdLst>
                  <a:gd name="T0" fmla="*/ 19 w 259"/>
                  <a:gd name="T1" fmla="*/ 245 h 282"/>
                  <a:gd name="T2" fmla="*/ 19 w 259"/>
                  <a:gd name="T3" fmla="*/ 245 h 282"/>
                  <a:gd name="T4" fmla="*/ 40 w 259"/>
                  <a:gd name="T5" fmla="*/ 245 h 282"/>
                  <a:gd name="T6" fmla="*/ 56 w 259"/>
                  <a:gd name="T7" fmla="*/ 243 h 282"/>
                  <a:gd name="T8" fmla="*/ 68 w 259"/>
                  <a:gd name="T9" fmla="*/ 254 h 282"/>
                  <a:gd name="T10" fmla="*/ 75 w 259"/>
                  <a:gd name="T11" fmla="*/ 254 h 282"/>
                  <a:gd name="T12" fmla="*/ 91 w 259"/>
                  <a:gd name="T13" fmla="*/ 273 h 282"/>
                  <a:gd name="T14" fmla="*/ 101 w 259"/>
                  <a:gd name="T15" fmla="*/ 282 h 282"/>
                  <a:gd name="T16" fmla="*/ 112 w 259"/>
                  <a:gd name="T17" fmla="*/ 275 h 282"/>
                  <a:gd name="T18" fmla="*/ 124 w 259"/>
                  <a:gd name="T19" fmla="*/ 271 h 282"/>
                  <a:gd name="T20" fmla="*/ 135 w 259"/>
                  <a:gd name="T21" fmla="*/ 268 h 282"/>
                  <a:gd name="T22" fmla="*/ 149 w 259"/>
                  <a:gd name="T23" fmla="*/ 271 h 282"/>
                  <a:gd name="T24" fmla="*/ 163 w 259"/>
                  <a:gd name="T25" fmla="*/ 266 h 282"/>
                  <a:gd name="T26" fmla="*/ 245 w 259"/>
                  <a:gd name="T27" fmla="*/ 266 h 282"/>
                  <a:gd name="T28" fmla="*/ 249 w 259"/>
                  <a:gd name="T29" fmla="*/ 247 h 282"/>
                  <a:gd name="T30" fmla="*/ 242 w 259"/>
                  <a:gd name="T31" fmla="*/ 240 h 282"/>
                  <a:gd name="T32" fmla="*/ 221 w 259"/>
                  <a:gd name="T33" fmla="*/ 51 h 282"/>
                  <a:gd name="T34" fmla="*/ 259 w 259"/>
                  <a:gd name="T35" fmla="*/ 51 h 282"/>
                  <a:gd name="T36" fmla="*/ 182 w 259"/>
                  <a:gd name="T37" fmla="*/ 2 h 282"/>
                  <a:gd name="T38" fmla="*/ 180 w 259"/>
                  <a:gd name="T39" fmla="*/ 0 h 282"/>
                  <a:gd name="T40" fmla="*/ 177 w 259"/>
                  <a:gd name="T41" fmla="*/ 30 h 282"/>
                  <a:gd name="T42" fmla="*/ 108 w 259"/>
                  <a:gd name="T43" fmla="*/ 30 h 282"/>
                  <a:gd name="T44" fmla="*/ 108 w 259"/>
                  <a:gd name="T45" fmla="*/ 86 h 282"/>
                  <a:gd name="T46" fmla="*/ 84 w 259"/>
                  <a:gd name="T47" fmla="*/ 103 h 282"/>
                  <a:gd name="T48" fmla="*/ 84 w 259"/>
                  <a:gd name="T49" fmla="*/ 135 h 282"/>
                  <a:gd name="T50" fmla="*/ 0 w 259"/>
                  <a:gd name="T51" fmla="*/ 135 h 282"/>
                  <a:gd name="T52" fmla="*/ 12 w 259"/>
                  <a:gd name="T53" fmla="*/ 161 h 282"/>
                  <a:gd name="T54" fmla="*/ 17 w 259"/>
                  <a:gd name="T55" fmla="*/ 194 h 282"/>
                  <a:gd name="T56" fmla="*/ 10 w 259"/>
                  <a:gd name="T57" fmla="*/ 236 h 282"/>
                  <a:gd name="T58" fmla="*/ 7 w 259"/>
                  <a:gd name="T59" fmla="*/ 254 h 282"/>
                  <a:gd name="T60" fmla="*/ 19 w 259"/>
                  <a:gd name="T61" fmla="*/ 245 h 282"/>
                  <a:gd name="T62" fmla="*/ 19 w 259"/>
                  <a:gd name="T63" fmla="*/ 24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9" h="282">
                    <a:moveTo>
                      <a:pt x="19" y="245"/>
                    </a:moveTo>
                    <a:lnTo>
                      <a:pt x="19" y="245"/>
                    </a:lnTo>
                    <a:lnTo>
                      <a:pt x="40" y="245"/>
                    </a:lnTo>
                    <a:cubicBezTo>
                      <a:pt x="40" y="245"/>
                      <a:pt x="49" y="240"/>
                      <a:pt x="56" y="243"/>
                    </a:cubicBezTo>
                    <a:cubicBezTo>
                      <a:pt x="61" y="245"/>
                      <a:pt x="68" y="254"/>
                      <a:pt x="68" y="254"/>
                    </a:cubicBezTo>
                    <a:lnTo>
                      <a:pt x="75" y="254"/>
                    </a:lnTo>
                    <a:cubicBezTo>
                      <a:pt x="75" y="254"/>
                      <a:pt x="82" y="271"/>
                      <a:pt x="91" y="273"/>
                    </a:cubicBezTo>
                    <a:cubicBezTo>
                      <a:pt x="96" y="275"/>
                      <a:pt x="98" y="280"/>
                      <a:pt x="101" y="282"/>
                    </a:cubicBezTo>
                    <a:cubicBezTo>
                      <a:pt x="108" y="282"/>
                      <a:pt x="112" y="280"/>
                      <a:pt x="112" y="275"/>
                    </a:cubicBezTo>
                    <a:cubicBezTo>
                      <a:pt x="112" y="271"/>
                      <a:pt x="114" y="261"/>
                      <a:pt x="124" y="271"/>
                    </a:cubicBezTo>
                    <a:cubicBezTo>
                      <a:pt x="133" y="280"/>
                      <a:pt x="133" y="273"/>
                      <a:pt x="135" y="268"/>
                    </a:cubicBezTo>
                    <a:cubicBezTo>
                      <a:pt x="138" y="266"/>
                      <a:pt x="145" y="271"/>
                      <a:pt x="149" y="271"/>
                    </a:cubicBezTo>
                    <a:cubicBezTo>
                      <a:pt x="156" y="271"/>
                      <a:pt x="163" y="266"/>
                      <a:pt x="163" y="266"/>
                    </a:cubicBezTo>
                    <a:cubicBezTo>
                      <a:pt x="163" y="266"/>
                      <a:pt x="242" y="268"/>
                      <a:pt x="245" y="266"/>
                    </a:cubicBezTo>
                    <a:cubicBezTo>
                      <a:pt x="249" y="264"/>
                      <a:pt x="249" y="247"/>
                      <a:pt x="249" y="247"/>
                    </a:cubicBezTo>
                    <a:lnTo>
                      <a:pt x="242" y="240"/>
                    </a:lnTo>
                    <a:lnTo>
                      <a:pt x="221" y="51"/>
                    </a:lnTo>
                    <a:lnTo>
                      <a:pt x="259" y="51"/>
                    </a:lnTo>
                    <a:cubicBezTo>
                      <a:pt x="219" y="28"/>
                      <a:pt x="187" y="5"/>
                      <a:pt x="182" y="2"/>
                    </a:cubicBezTo>
                    <a:cubicBezTo>
                      <a:pt x="180" y="2"/>
                      <a:pt x="180" y="0"/>
                      <a:pt x="180" y="0"/>
                    </a:cubicBezTo>
                    <a:cubicBezTo>
                      <a:pt x="180" y="14"/>
                      <a:pt x="180" y="30"/>
                      <a:pt x="177" y="30"/>
                    </a:cubicBezTo>
                    <a:lnTo>
                      <a:pt x="108" y="30"/>
                    </a:lnTo>
                    <a:lnTo>
                      <a:pt x="108" y="86"/>
                    </a:lnTo>
                    <a:cubicBezTo>
                      <a:pt x="108" y="91"/>
                      <a:pt x="84" y="98"/>
                      <a:pt x="84" y="103"/>
                    </a:cubicBezTo>
                    <a:lnTo>
                      <a:pt x="84" y="135"/>
                    </a:lnTo>
                    <a:lnTo>
                      <a:pt x="0" y="135"/>
                    </a:lnTo>
                    <a:cubicBezTo>
                      <a:pt x="0" y="149"/>
                      <a:pt x="7" y="154"/>
                      <a:pt x="12" y="161"/>
                    </a:cubicBezTo>
                    <a:cubicBezTo>
                      <a:pt x="19" y="168"/>
                      <a:pt x="7" y="182"/>
                      <a:pt x="17" y="194"/>
                    </a:cubicBezTo>
                    <a:cubicBezTo>
                      <a:pt x="26" y="208"/>
                      <a:pt x="14" y="229"/>
                      <a:pt x="10" y="236"/>
                    </a:cubicBezTo>
                    <a:cubicBezTo>
                      <a:pt x="7" y="240"/>
                      <a:pt x="7" y="247"/>
                      <a:pt x="7" y="254"/>
                    </a:cubicBezTo>
                    <a:cubicBezTo>
                      <a:pt x="14" y="254"/>
                      <a:pt x="12" y="243"/>
                      <a:pt x="19" y="245"/>
                    </a:cubicBezTo>
                    <a:lnTo>
                      <a:pt x="19" y="24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2" name="Freeform 119">
                <a:extLst>
                  <a:ext uri="{FF2B5EF4-FFF2-40B4-BE49-F238E27FC236}">
                    <a16:creationId xmlns:a16="http://schemas.microsoft.com/office/drawing/2014/main" id="{EEE52F78-743B-8778-1078-81849534407C}"/>
                  </a:ext>
                </a:extLst>
              </p:cNvPr>
              <p:cNvSpPr>
                <a:spLocks/>
              </p:cNvSpPr>
              <p:nvPr/>
            </p:nvSpPr>
            <p:spPr bwMode="auto">
              <a:xfrm>
                <a:off x="3423" y="2000"/>
                <a:ext cx="155" cy="170"/>
              </a:xfrm>
              <a:custGeom>
                <a:avLst/>
                <a:gdLst>
                  <a:gd name="T0" fmla="*/ 19 w 259"/>
                  <a:gd name="T1" fmla="*/ 245 h 282"/>
                  <a:gd name="T2" fmla="*/ 19 w 259"/>
                  <a:gd name="T3" fmla="*/ 245 h 282"/>
                  <a:gd name="T4" fmla="*/ 40 w 259"/>
                  <a:gd name="T5" fmla="*/ 245 h 282"/>
                  <a:gd name="T6" fmla="*/ 56 w 259"/>
                  <a:gd name="T7" fmla="*/ 243 h 282"/>
                  <a:gd name="T8" fmla="*/ 68 w 259"/>
                  <a:gd name="T9" fmla="*/ 254 h 282"/>
                  <a:gd name="T10" fmla="*/ 75 w 259"/>
                  <a:gd name="T11" fmla="*/ 254 h 282"/>
                  <a:gd name="T12" fmla="*/ 91 w 259"/>
                  <a:gd name="T13" fmla="*/ 273 h 282"/>
                  <a:gd name="T14" fmla="*/ 101 w 259"/>
                  <a:gd name="T15" fmla="*/ 282 h 282"/>
                  <a:gd name="T16" fmla="*/ 112 w 259"/>
                  <a:gd name="T17" fmla="*/ 275 h 282"/>
                  <a:gd name="T18" fmla="*/ 124 w 259"/>
                  <a:gd name="T19" fmla="*/ 271 h 282"/>
                  <a:gd name="T20" fmla="*/ 135 w 259"/>
                  <a:gd name="T21" fmla="*/ 268 h 282"/>
                  <a:gd name="T22" fmla="*/ 149 w 259"/>
                  <a:gd name="T23" fmla="*/ 271 h 282"/>
                  <a:gd name="T24" fmla="*/ 163 w 259"/>
                  <a:gd name="T25" fmla="*/ 266 h 282"/>
                  <a:gd name="T26" fmla="*/ 245 w 259"/>
                  <a:gd name="T27" fmla="*/ 266 h 282"/>
                  <a:gd name="T28" fmla="*/ 249 w 259"/>
                  <a:gd name="T29" fmla="*/ 247 h 282"/>
                  <a:gd name="T30" fmla="*/ 242 w 259"/>
                  <a:gd name="T31" fmla="*/ 240 h 282"/>
                  <a:gd name="T32" fmla="*/ 221 w 259"/>
                  <a:gd name="T33" fmla="*/ 51 h 282"/>
                  <a:gd name="T34" fmla="*/ 259 w 259"/>
                  <a:gd name="T35" fmla="*/ 51 h 282"/>
                  <a:gd name="T36" fmla="*/ 182 w 259"/>
                  <a:gd name="T37" fmla="*/ 2 h 282"/>
                  <a:gd name="T38" fmla="*/ 180 w 259"/>
                  <a:gd name="T39" fmla="*/ 0 h 282"/>
                  <a:gd name="T40" fmla="*/ 177 w 259"/>
                  <a:gd name="T41" fmla="*/ 30 h 282"/>
                  <a:gd name="T42" fmla="*/ 108 w 259"/>
                  <a:gd name="T43" fmla="*/ 30 h 282"/>
                  <a:gd name="T44" fmla="*/ 108 w 259"/>
                  <a:gd name="T45" fmla="*/ 86 h 282"/>
                  <a:gd name="T46" fmla="*/ 84 w 259"/>
                  <a:gd name="T47" fmla="*/ 103 h 282"/>
                  <a:gd name="T48" fmla="*/ 84 w 259"/>
                  <a:gd name="T49" fmla="*/ 135 h 282"/>
                  <a:gd name="T50" fmla="*/ 0 w 259"/>
                  <a:gd name="T51" fmla="*/ 135 h 282"/>
                  <a:gd name="T52" fmla="*/ 12 w 259"/>
                  <a:gd name="T53" fmla="*/ 161 h 282"/>
                  <a:gd name="T54" fmla="*/ 17 w 259"/>
                  <a:gd name="T55" fmla="*/ 194 h 282"/>
                  <a:gd name="T56" fmla="*/ 10 w 259"/>
                  <a:gd name="T57" fmla="*/ 236 h 282"/>
                  <a:gd name="T58" fmla="*/ 7 w 259"/>
                  <a:gd name="T59" fmla="*/ 254 h 282"/>
                  <a:gd name="T60" fmla="*/ 19 w 259"/>
                  <a:gd name="T61" fmla="*/ 24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9" h="282">
                    <a:moveTo>
                      <a:pt x="19" y="245"/>
                    </a:moveTo>
                    <a:lnTo>
                      <a:pt x="19" y="245"/>
                    </a:lnTo>
                    <a:lnTo>
                      <a:pt x="40" y="245"/>
                    </a:lnTo>
                    <a:cubicBezTo>
                      <a:pt x="40" y="245"/>
                      <a:pt x="49" y="240"/>
                      <a:pt x="56" y="243"/>
                    </a:cubicBezTo>
                    <a:cubicBezTo>
                      <a:pt x="61" y="245"/>
                      <a:pt x="68" y="254"/>
                      <a:pt x="68" y="254"/>
                    </a:cubicBezTo>
                    <a:lnTo>
                      <a:pt x="75" y="254"/>
                    </a:lnTo>
                    <a:cubicBezTo>
                      <a:pt x="75" y="254"/>
                      <a:pt x="82" y="271"/>
                      <a:pt x="91" y="273"/>
                    </a:cubicBezTo>
                    <a:cubicBezTo>
                      <a:pt x="96" y="275"/>
                      <a:pt x="98" y="280"/>
                      <a:pt x="101" y="282"/>
                    </a:cubicBezTo>
                    <a:cubicBezTo>
                      <a:pt x="108" y="282"/>
                      <a:pt x="112" y="280"/>
                      <a:pt x="112" y="275"/>
                    </a:cubicBezTo>
                    <a:cubicBezTo>
                      <a:pt x="112" y="271"/>
                      <a:pt x="114" y="261"/>
                      <a:pt x="124" y="271"/>
                    </a:cubicBezTo>
                    <a:cubicBezTo>
                      <a:pt x="133" y="280"/>
                      <a:pt x="133" y="273"/>
                      <a:pt x="135" y="268"/>
                    </a:cubicBezTo>
                    <a:cubicBezTo>
                      <a:pt x="138" y="266"/>
                      <a:pt x="145" y="271"/>
                      <a:pt x="149" y="271"/>
                    </a:cubicBezTo>
                    <a:cubicBezTo>
                      <a:pt x="156" y="271"/>
                      <a:pt x="163" y="266"/>
                      <a:pt x="163" y="266"/>
                    </a:cubicBezTo>
                    <a:cubicBezTo>
                      <a:pt x="163" y="266"/>
                      <a:pt x="242" y="268"/>
                      <a:pt x="245" y="266"/>
                    </a:cubicBezTo>
                    <a:cubicBezTo>
                      <a:pt x="249" y="264"/>
                      <a:pt x="249" y="247"/>
                      <a:pt x="249" y="247"/>
                    </a:cubicBezTo>
                    <a:lnTo>
                      <a:pt x="242" y="240"/>
                    </a:lnTo>
                    <a:lnTo>
                      <a:pt x="221" y="51"/>
                    </a:lnTo>
                    <a:lnTo>
                      <a:pt x="259" y="51"/>
                    </a:lnTo>
                    <a:cubicBezTo>
                      <a:pt x="219" y="28"/>
                      <a:pt x="187" y="5"/>
                      <a:pt x="182" y="2"/>
                    </a:cubicBezTo>
                    <a:cubicBezTo>
                      <a:pt x="180" y="2"/>
                      <a:pt x="180" y="0"/>
                      <a:pt x="180" y="0"/>
                    </a:cubicBezTo>
                    <a:cubicBezTo>
                      <a:pt x="180" y="14"/>
                      <a:pt x="180" y="30"/>
                      <a:pt x="177" y="30"/>
                    </a:cubicBezTo>
                    <a:lnTo>
                      <a:pt x="108" y="30"/>
                    </a:lnTo>
                    <a:lnTo>
                      <a:pt x="108" y="86"/>
                    </a:lnTo>
                    <a:cubicBezTo>
                      <a:pt x="108" y="91"/>
                      <a:pt x="84" y="98"/>
                      <a:pt x="84" y="103"/>
                    </a:cubicBezTo>
                    <a:lnTo>
                      <a:pt x="84" y="135"/>
                    </a:lnTo>
                    <a:lnTo>
                      <a:pt x="0" y="135"/>
                    </a:lnTo>
                    <a:cubicBezTo>
                      <a:pt x="0" y="149"/>
                      <a:pt x="7" y="154"/>
                      <a:pt x="12" y="161"/>
                    </a:cubicBezTo>
                    <a:cubicBezTo>
                      <a:pt x="19" y="168"/>
                      <a:pt x="7" y="182"/>
                      <a:pt x="17" y="194"/>
                    </a:cubicBezTo>
                    <a:cubicBezTo>
                      <a:pt x="26" y="208"/>
                      <a:pt x="14" y="229"/>
                      <a:pt x="10" y="236"/>
                    </a:cubicBezTo>
                    <a:cubicBezTo>
                      <a:pt x="7" y="240"/>
                      <a:pt x="7" y="247"/>
                      <a:pt x="7" y="254"/>
                    </a:cubicBezTo>
                    <a:cubicBezTo>
                      <a:pt x="14" y="254"/>
                      <a:pt x="12" y="243"/>
                      <a:pt x="19" y="24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3" name="Freeform 120">
                <a:extLst>
                  <a:ext uri="{FF2B5EF4-FFF2-40B4-BE49-F238E27FC236}">
                    <a16:creationId xmlns:a16="http://schemas.microsoft.com/office/drawing/2014/main" id="{DE0F9FDD-0C2A-053D-53F3-8C262B8792D9}"/>
                  </a:ext>
                </a:extLst>
              </p:cNvPr>
              <p:cNvSpPr>
                <a:spLocks/>
              </p:cNvSpPr>
              <p:nvPr/>
            </p:nvSpPr>
            <p:spPr bwMode="auto">
              <a:xfrm>
                <a:off x="3423" y="2000"/>
                <a:ext cx="155" cy="170"/>
              </a:xfrm>
              <a:custGeom>
                <a:avLst/>
                <a:gdLst>
                  <a:gd name="T0" fmla="*/ 19 w 259"/>
                  <a:gd name="T1" fmla="*/ 245 h 282"/>
                  <a:gd name="T2" fmla="*/ 19 w 259"/>
                  <a:gd name="T3" fmla="*/ 245 h 282"/>
                  <a:gd name="T4" fmla="*/ 40 w 259"/>
                  <a:gd name="T5" fmla="*/ 245 h 282"/>
                  <a:gd name="T6" fmla="*/ 56 w 259"/>
                  <a:gd name="T7" fmla="*/ 243 h 282"/>
                  <a:gd name="T8" fmla="*/ 68 w 259"/>
                  <a:gd name="T9" fmla="*/ 254 h 282"/>
                  <a:gd name="T10" fmla="*/ 75 w 259"/>
                  <a:gd name="T11" fmla="*/ 254 h 282"/>
                  <a:gd name="T12" fmla="*/ 91 w 259"/>
                  <a:gd name="T13" fmla="*/ 273 h 282"/>
                  <a:gd name="T14" fmla="*/ 101 w 259"/>
                  <a:gd name="T15" fmla="*/ 282 h 282"/>
                  <a:gd name="T16" fmla="*/ 112 w 259"/>
                  <a:gd name="T17" fmla="*/ 275 h 282"/>
                  <a:gd name="T18" fmla="*/ 124 w 259"/>
                  <a:gd name="T19" fmla="*/ 271 h 282"/>
                  <a:gd name="T20" fmla="*/ 135 w 259"/>
                  <a:gd name="T21" fmla="*/ 268 h 282"/>
                  <a:gd name="T22" fmla="*/ 149 w 259"/>
                  <a:gd name="T23" fmla="*/ 271 h 282"/>
                  <a:gd name="T24" fmla="*/ 163 w 259"/>
                  <a:gd name="T25" fmla="*/ 266 h 282"/>
                  <a:gd name="T26" fmla="*/ 245 w 259"/>
                  <a:gd name="T27" fmla="*/ 266 h 282"/>
                  <a:gd name="T28" fmla="*/ 249 w 259"/>
                  <a:gd name="T29" fmla="*/ 247 h 282"/>
                  <a:gd name="T30" fmla="*/ 242 w 259"/>
                  <a:gd name="T31" fmla="*/ 240 h 282"/>
                  <a:gd name="T32" fmla="*/ 221 w 259"/>
                  <a:gd name="T33" fmla="*/ 51 h 282"/>
                  <a:gd name="T34" fmla="*/ 259 w 259"/>
                  <a:gd name="T35" fmla="*/ 51 h 282"/>
                  <a:gd name="T36" fmla="*/ 182 w 259"/>
                  <a:gd name="T37" fmla="*/ 2 h 282"/>
                  <a:gd name="T38" fmla="*/ 180 w 259"/>
                  <a:gd name="T39" fmla="*/ 0 h 282"/>
                  <a:gd name="T40" fmla="*/ 177 w 259"/>
                  <a:gd name="T41" fmla="*/ 30 h 282"/>
                  <a:gd name="T42" fmla="*/ 108 w 259"/>
                  <a:gd name="T43" fmla="*/ 30 h 282"/>
                  <a:gd name="T44" fmla="*/ 108 w 259"/>
                  <a:gd name="T45" fmla="*/ 86 h 282"/>
                  <a:gd name="T46" fmla="*/ 84 w 259"/>
                  <a:gd name="T47" fmla="*/ 103 h 282"/>
                  <a:gd name="T48" fmla="*/ 84 w 259"/>
                  <a:gd name="T49" fmla="*/ 135 h 282"/>
                  <a:gd name="T50" fmla="*/ 0 w 259"/>
                  <a:gd name="T51" fmla="*/ 135 h 282"/>
                  <a:gd name="T52" fmla="*/ 12 w 259"/>
                  <a:gd name="T53" fmla="*/ 161 h 282"/>
                  <a:gd name="T54" fmla="*/ 17 w 259"/>
                  <a:gd name="T55" fmla="*/ 194 h 282"/>
                  <a:gd name="T56" fmla="*/ 10 w 259"/>
                  <a:gd name="T57" fmla="*/ 236 h 282"/>
                  <a:gd name="T58" fmla="*/ 7 w 259"/>
                  <a:gd name="T59" fmla="*/ 254 h 282"/>
                  <a:gd name="T60" fmla="*/ 19 w 259"/>
                  <a:gd name="T61" fmla="*/ 245 h 282"/>
                  <a:gd name="T62" fmla="*/ 19 w 259"/>
                  <a:gd name="T63" fmla="*/ 24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9" h="282">
                    <a:moveTo>
                      <a:pt x="19" y="245"/>
                    </a:moveTo>
                    <a:lnTo>
                      <a:pt x="19" y="245"/>
                    </a:lnTo>
                    <a:lnTo>
                      <a:pt x="40" y="245"/>
                    </a:lnTo>
                    <a:cubicBezTo>
                      <a:pt x="40" y="245"/>
                      <a:pt x="49" y="240"/>
                      <a:pt x="56" y="243"/>
                    </a:cubicBezTo>
                    <a:cubicBezTo>
                      <a:pt x="61" y="245"/>
                      <a:pt x="68" y="254"/>
                      <a:pt x="68" y="254"/>
                    </a:cubicBezTo>
                    <a:lnTo>
                      <a:pt x="75" y="254"/>
                    </a:lnTo>
                    <a:cubicBezTo>
                      <a:pt x="75" y="254"/>
                      <a:pt x="82" y="271"/>
                      <a:pt x="91" y="273"/>
                    </a:cubicBezTo>
                    <a:cubicBezTo>
                      <a:pt x="96" y="275"/>
                      <a:pt x="98" y="280"/>
                      <a:pt x="101" y="282"/>
                    </a:cubicBezTo>
                    <a:cubicBezTo>
                      <a:pt x="108" y="282"/>
                      <a:pt x="112" y="280"/>
                      <a:pt x="112" y="275"/>
                    </a:cubicBezTo>
                    <a:cubicBezTo>
                      <a:pt x="112" y="271"/>
                      <a:pt x="114" y="261"/>
                      <a:pt x="124" y="271"/>
                    </a:cubicBezTo>
                    <a:cubicBezTo>
                      <a:pt x="133" y="280"/>
                      <a:pt x="133" y="273"/>
                      <a:pt x="135" y="268"/>
                    </a:cubicBezTo>
                    <a:cubicBezTo>
                      <a:pt x="138" y="266"/>
                      <a:pt x="145" y="271"/>
                      <a:pt x="149" y="271"/>
                    </a:cubicBezTo>
                    <a:cubicBezTo>
                      <a:pt x="156" y="271"/>
                      <a:pt x="163" y="266"/>
                      <a:pt x="163" y="266"/>
                    </a:cubicBezTo>
                    <a:cubicBezTo>
                      <a:pt x="163" y="266"/>
                      <a:pt x="242" y="268"/>
                      <a:pt x="245" y="266"/>
                    </a:cubicBezTo>
                    <a:cubicBezTo>
                      <a:pt x="249" y="264"/>
                      <a:pt x="249" y="247"/>
                      <a:pt x="249" y="247"/>
                    </a:cubicBezTo>
                    <a:lnTo>
                      <a:pt x="242" y="240"/>
                    </a:lnTo>
                    <a:lnTo>
                      <a:pt x="221" y="51"/>
                    </a:lnTo>
                    <a:lnTo>
                      <a:pt x="259" y="51"/>
                    </a:lnTo>
                    <a:cubicBezTo>
                      <a:pt x="219" y="28"/>
                      <a:pt x="187" y="5"/>
                      <a:pt x="182" y="2"/>
                    </a:cubicBezTo>
                    <a:cubicBezTo>
                      <a:pt x="180" y="2"/>
                      <a:pt x="180" y="0"/>
                      <a:pt x="180" y="0"/>
                    </a:cubicBezTo>
                    <a:cubicBezTo>
                      <a:pt x="180" y="14"/>
                      <a:pt x="180" y="30"/>
                      <a:pt x="177" y="30"/>
                    </a:cubicBezTo>
                    <a:lnTo>
                      <a:pt x="108" y="30"/>
                    </a:lnTo>
                    <a:lnTo>
                      <a:pt x="108" y="86"/>
                    </a:lnTo>
                    <a:cubicBezTo>
                      <a:pt x="108" y="91"/>
                      <a:pt x="84" y="98"/>
                      <a:pt x="84" y="103"/>
                    </a:cubicBezTo>
                    <a:lnTo>
                      <a:pt x="84" y="135"/>
                    </a:lnTo>
                    <a:lnTo>
                      <a:pt x="0" y="135"/>
                    </a:lnTo>
                    <a:cubicBezTo>
                      <a:pt x="0" y="149"/>
                      <a:pt x="7" y="154"/>
                      <a:pt x="12" y="161"/>
                    </a:cubicBezTo>
                    <a:cubicBezTo>
                      <a:pt x="19" y="168"/>
                      <a:pt x="7" y="182"/>
                      <a:pt x="17" y="194"/>
                    </a:cubicBezTo>
                    <a:cubicBezTo>
                      <a:pt x="26" y="208"/>
                      <a:pt x="14" y="229"/>
                      <a:pt x="10" y="236"/>
                    </a:cubicBezTo>
                    <a:cubicBezTo>
                      <a:pt x="7" y="240"/>
                      <a:pt x="7" y="247"/>
                      <a:pt x="7" y="254"/>
                    </a:cubicBezTo>
                    <a:cubicBezTo>
                      <a:pt x="14" y="254"/>
                      <a:pt x="12" y="243"/>
                      <a:pt x="19" y="245"/>
                    </a:cubicBezTo>
                    <a:lnTo>
                      <a:pt x="19" y="24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4" name="Freeform 121">
                <a:extLst>
                  <a:ext uri="{FF2B5EF4-FFF2-40B4-BE49-F238E27FC236}">
                    <a16:creationId xmlns:a16="http://schemas.microsoft.com/office/drawing/2014/main" id="{B667B890-6825-E10F-310E-DCB605381AC8}"/>
                  </a:ext>
                </a:extLst>
              </p:cNvPr>
              <p:cNvSpPr>
                <a:spLocks/>
              </p:cNvSpPr>
              <p:nvPr/>
            </p:nvSpPr>
            <p:spPr bwMode="auto">
              <a:xfrm>
                <a:off x="3483" y="2031"/>
                <a:ext cx="213" cy="201"/>
              </a:xfrm>
              <a:custGeom>
                <a:avLst/>
                <a:gdLst>
                  <a:gd name="T0" fmla="*/ 334 w 353"/>
                  <a:gd name="T1" fmla="*/ 140 h 334"/>
                  <a:gd name="T2" fmla="*/ 334 w 353"/>
                  <a:gd name="T3" fmla="*/ 140 h 334"/>
                  <a:gd name="T4" fmla="*/ 325 w 353"/>
                  <a:gd name="T5" fmla="*/ 117 h 334"/>
                  <a:gd name="T6" fmla="*/ 302 w 353"/>
                  <a:gd name="T7" fmla="*/ 110 h 334"/>
                  <a:gd name="T8" fmla="*/ 288 w 353"/>
                  <a:gd name="T9" fmla="*/ 89 h 334"/>
                  <a:gd name="T10" fmla="*/ 158 w 353"/>
                  <a:gd name="T11" fmla="*/ 0 h 334"/>
                  <a:gd name="T12" fmla="*/ 120 w 353"/>
                  <a:gd name="T13" fmla="*/ 0 h 334"/>
                  <a:gd name="T14" fmla="*/ 141 w 353"/>
                  <a:gd name="T15" fmla="*/ 189 h 334"/>
                  <a:gd name="T16" fmla="*/ 148 w 353"/>
                  <a:gd name="T17" fmla="*/ 196 h 334"/>
                  <a:gd name="T18" fmla="*/ 144 w 353"/>
                  <a:gd name="T19" fmla="*/ 215 h 334"/>
                  <a:gd name="T20" fmla="*/ 62 w 353"/>
                  <a:gd name="T21" fmla="*/ 215 h 334"/>
                  <a:gd name="T22" fmla="*/ 48 w 353"/>
                  <a:gd name="T23" fmla="*/ 220 h 334"/>
                  <a:gd name="T24" fmla="*/ 34 w 353"/>
                  <a:gd name="T25" fmla="*/ 217 h 334"/>
                  <a:gd name="T26" fmla="*/ 23 w 353"/>
                  <a:gd name="T27" fmla="*/ 220 h 334"/>
                  <a:gd name="T28" fmla="*/ 11 w 353"/>
                  <a:gd name="T29" fmla="*/ 224 h 334"/>
                  <a:gd name="T30" fmla="*/ 0 w 353"/>
                  <a:gd name="T31" fmla="*/ 231 h 334"/>
                  <a:gd name="T32" fmla="*/ 2 w 353"/>
                  <a:gd name="T33" fmla="*/ 236 h 334"/>
                  <a:gd name="T34" fmla="*/ 4 w 353"/>
                  <a:gd name="T35" fmla="*/ 243 h 334"/>
                  <a:gd name="T36" fmla="*/ 9 w 353"/>
                  <a:gd name="T37" fmla="*/ 255 h 334"/>
                  <a:gd name="T38" fmla="*/ 20 w 353"/>
                  <a:gd name="T39" fmla="*/ 269 h 334"/>
                  <a:gd name="T40" fmla="*/ 20 w 353"/>
                  <a:gd name="T41" fmla="*/ 287 h 334"/>
                  <a:gd name="T42" fmla="*/ 25 w 353"/>
                  <a:gd name="T43" fmla="*/ 292 h 334"/>
                  <a:gd name="T44" fmla="*/ 37 w 353"/>
                  <a:gd name="T45" fmla="*/ 290 h 334"/>
                  <a:gd name="T46" fmla="*/ 53 w 353"/>
                  <a:gd name="T47" fmla="*/ 292 h 334"/>
                  <a:gd name="T48" fmla="*/ 67 w 353"/>
                  <a:gd name="T49" fmla="*/ 280 h 334"/>
                  <a:gd name="T50" fmla="*/ 76 w 353"/>
                  <a:gd name="T51" fmla="*/ 297 h 334"/>
                  <a:gd name="T52" fmla="*/ 83 w 353"/>
                  <a:gd name="T53" fmla="*/ 306 h 334"/>
                  <a:gd name="T54" fmla="*/ 83 w 353"/>
                  <a:gd name="T55" fmla="*/ 315 h 334"/>
                  <a:gd name="T56" fmla="*/ 88 w 353"/>
                  <a:gd name="T57" fmla="*/ 327 h 334"/>
                  <a:gd name="T58" fmla="*/ 97 w 353"/>
                  <a:gd name="T59" fmla="*/ 327 h 334"/>
                  <a:gd name="T60" fmla="*/ 109 w 353"/>
                  <a:gd name="T61" fmla="*/ 332 h 334"/>
                  <a:gd name="T62" fmla="*/ 120 w 353"/>
                  <a:gd name="T63" fmla="*/ 325 h 334"/>
                  <a:gd name="T64" fmla="*/ 132 w 353"/>
                  <a:gd name="T65" fmla="*/ 325 h 334"/>
                  <a:gd name="T66" fmla="*/ 139 w 353"/>
                  <a:gd name="T67" fmla="*/ 327 h 334"/>
                  <a:gd name="T68" fmla="*/ 144 w 353"/>
                  <a:gd name="T69" fmla="*/ 325 h 334"/>
                  <a:gd name="T70" fmla="*/ 151 w 353"/>
                  <a:gd name="T71" fmla="*/ 308 h 334"/>
                  <a:gd name="T72" fmla="*/ 148 w 353"/>
                  <a:gd name="T73" fmla="*/ 294 h 334"/>
                  <a:gd name="T74" fmla="*/ 167 w 353"/>
                  <a:gd name="T75" fmla="*/ 287 h 334"/>
                  <a:gd name="T76" fmla="*/ 174 w 353"/>
                  <a:gd name="T77" fmla="*/ 273 h 334"/>
                  <a:gd name="T78" fmla="*/ 181 w 353"/>
                  <a:gd name="T79" fmla="*/ 259 h 334"/>
                  <a:gd name="T80" fmla="*/ 192 w 353"/>
                  <a:gd name="T81" fmla="*/ 259 h 334"/>
                  <a:gd name="T82" fmla="*/ 202 w 353"/>
                  <a:gd name="T83" fmla="*/ 248 h 334"/>
                  <a:gd name="T84" fmla="*/ 213 w 353"/>
                  <a:gd name="T85" fmla="*/ 243 h 334"/>
                  <a:gd name="T86" fmla="*/ 220 w 353"/>
                  <a:gd name="T87" fmla="*/ 238 h 334"/>
                  <a:gd name="T88" fmla="*/ 239 w 353"/>
                  <a:gd name="T89" fmla="*/ 231 h 334"/>
                  <a:gd name="T90" fmla="*/ 255 w 353"/>
                  <a:gd name="T91" fmla="*/ 224 h 334"/>
                  <a:gd name="T92" fmla="*/ 281 w 353"/>
                  <a:gd name="T93" fmla="*/ 227 h 334"/>
                  <a:gd name="T94" fmla="*/ 299 w 353"/>
                  <a:gd name="T95" fmla="*/ 220 h 334"/>
                  <a:gd name="T96" fmla="*/ 332 w 353"/>
                  <a:gd name="T97" fmla="*/ 217 h 334"/>
                  <a:gd name="T98" fmla="*/ 346 w 353"/>
                  <a:gd name="T99" fmla="*/ 208 h 334"/>
                  <a:gd name="T100" fmla="*/ 353 w 353"/>
                  <a:gd name="T101" fmla="*/ 192 h 334"/>
                  <a:gd name="T102" fmla="*/ 353 w 353"/>
                  <a:gd name="T103" fmla="*/ 136 h 334"/>
                  <a:gd name="T104" fmla="*/ 334 w 353"/>
                  <a:gd name="T105" fmla="*/ 14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3" h="334">
                    <a:moveTo>
                      <a:pt x="334" y="140"/>
                    </a:moveTo>
                    <a:lnTo>
                      <a:pt x="334" y="140"/>
                    </a:lnTo>
                    <a:cubicBezTo>
                      <a:pt x="334" y="140"/>
                      <a:pt x="334" y="122"/>
                      <a:pt x="325" y="117"/>
                    </a:cubicBezTo>
                    <a:cubicBezTo>
                      <a:pt x="313" y="110"/>
                      <a:pt x="302" y="110"/>
                      <a:pt x="302" y="110"/>
                    </a:cubicBezTo>
                    <a:cubicBezTo>
                      <a:pt x="302" y="110"/>
                      <a:pt x="292" y="96"/>
                      <a:pt x="288" y="89"/>
                    </a:cubicBezTo>
                    <a:cubicBezTo>
                      <a:pt x="283" y="87"/>
                      <a:pt x="213" y="40"/>
                      <a:pt x="158" y="0"/>
                    </a:cubicBezTo>
                    <a:lnTo>
                      <a:pt x="120" y="0"/>
                    </a:lnTo>
                    <a:lnTo>
                      <a:pt x="141" y="189"/>
                    </a:lnTo>
                    <a:lnTo>
                      <a:pt x="148" y="196"/>
                    </a:lnTo>
                    <a:cubicBezTo>
                      <a:pt x="148" y="196"/>
                      <a:pt x="148" y="213"/>
                      <a:pt x="144" y="215"/>
                    </a:cubicBezTo>
                    <a:cubicBezTo>
                      <a:pt x="141" y="217"/>
                      <a:pt x="62" y="215"/>
                      <a:pt x="62" y="215"/>
                    </a:cubicBezTo>
                    <a:cubicBezTo>
                      <a:pt x="62" y="215"/>
                      <a:pt x="55" y="220"/>
                      <a:pt x="48" y="220"/>
                    </a:cubicBezTo>
                    <a:cubicBezTo>
                      <a:pt x="44" y="220"/>
                      <a:pt x="37" y="215"/>
                      <a:pt x="34" y="217"/>
                    </a:cubicBezTo>
                    <a:cubicBezTo>
                      <a:pt x="32" y="222"/>
                      <a:pt x="32" y="229"/>
                      <a:pt x="23" y="220"/>
                    </a:cubicBezTo>
                    <a:cubicBezTo>
                      <a:pt x="13" y="210"/>
                      <a:pt x="11" y="220"/>
                      <a:pt x="11" y="224"/>
                    </a:cubicBezTo>
                    <a:cubicBezTo>
                      <a:pt x="11" y="229"/>
                      <a:pt x="7" y="231"/>
                      <a:pt x="0" y="231"/>
                    </a:cubicBezTo>
                    <a:cubicBezTo>
                      <a:pt x="0" y="234"/>
                      <a:pt x="2" y="236"/>
                      <a:pt x="2" y="236"/>
                    </a:cubicBezTo>
                    <a:lnTo>
                      <a:pt x="4" y="243"/>
                    </a:lnTo>
                    <a:cubicBezTo>
                      <a:pt x="4" y="243"/>
                      <a:pt x="4" y="252"/>
                      <a:pt x="9" y="255"/>
                    </a:cubicBezTo>
                    <a:cubicBezTo>
                      <a:pt x="11" y="259"/>
                      <a:pt x="18" y="266"/>
                      <a:pt x="20" y="269"/>
                    </a:cubicBezTo>
                    <a:lnTo>
                      <a:pt x="20" y="287"/>
                    </a:lnTo>
                    <a:cubicBezTo>
                      <a:pt x="20" y="287"/>
                      <a:pt x="23" y="297"/>
                      <a:pt x="25" y="292"/>
                    </a:cubicBezTo>
                    <a:cubicBezTo>
                      <a:pt x="30" y="287"/>
                      <a:pt x="34" y="297"/>
                      <a:pt x="37" y="290"/>
                    </a:cubicBezTo>
                    <a:cubicBezTo>
                      <a:pt x="39" y="285"/>
                      <a:pt x="48" y="292"/>
                      <a:pt x="53" y="292"/>
                    </a:cubicBezTo>
                    <a:cubicBezTo>
                      <a:pt x="55" y="292"/>
                      <a:pt x="65" y="280"/>
                      <a:pt x="67" y="280"/>
                    </a:cubicBezTo>
                    <a:cubicBezTo>
                      <a:pt x="69" y="283"/>
                      <a:pt x="76" y="292"/>
                      <a:pt x="76" y="297"/>
                    </a:cubicBezTo>
                    <a:cubicBezTo>
                      <a:pt x="76" y="301"/>
                      <a:pt x="86" y="306"/>
                      <a:pt x="83" y="306"/>
                    </a:cubicBezTo>
                    <a:cubicBezTo>
                      <a:pt x="79" y="308"/>
                      <a:pt x="79" y="315"/>
                      <a:pt x="83" y="315"/>
                    </a:cubicBezTo>
                    <a:cubicBezTo>
                      <a:pt x="88" y="315"/>
                      <a:pt x="86" y="322"/>
                      <a:pt x="88" y="327"/>
                    </a:cubicBezTo>
                    <a:cubicBezTo>
                      <a:pt x="90" y="329"/>
                      <a:pt x="95" y="334"/>
                      <a:pt x="97" y="327"/>
                    </a:cubicBezTo>
                    <a:cubicBezTo>
                      <a:pt x="99" y="322"/>
                      <a:pt x="106" y="327"/>
                      <a:pt x="109" y="332"/>
                    </a:cubicBezTo>
                    <a:cubicBezTo>
                      <a:pt x="111" y="334"/>
                      <a:pt x="118" y="329"/>
                      <a:pt x="120" y="325"/>
                    </a:cubicBezTo>
                    <a:cubicBezTo>
                      <a:pt x="123" y="320"/>
                      <a:pt x="132" y="318"/>
                      <a:pt x="132" y="325"/>
                    </a:cubicBezTo>
                    <a:cubicBezTo>
                      <a:pt x="130" y="329"/>
                      <a:pt x="132" y="332"/>
                      <a:pt x="139" y="327"/>
                    </a:cubicBezTo>
                    <a:cubicBezTo>
                      <a:pt x="141" y="325"/>
                      <a:pt x="144" y="325"/>
                      <a:pt x="144" y="325"/>
                    </a:cubicBezTo>
                    <a:cubicBezTo>
                      <a:pt x="146" y="318"/>
                      <a:pt x="148" y="311"/>
                      <a:pt x="151" y="308"/>
                    </a:cubicBezTo>
                    <a:cubicBezTo>
                      <a:pt x="153" y="306"/>
                      <a:pt x="146" y="297"/>
                      <a:pt x="148" y="294"/>
                    </a:cubicBezTo>
                    <a:cubicBezTo>
                      <a:pt x="153" y="294"/>
                      <a:pt x="162" y="297"/>
                      <a:pt x="167" y="287"/>
                    </a:cubicBezTo>
                    <a:cubicBezTo>
                      <a:pt x="169" y="278"/>
                      <a:pt x="174" y="273"/>
                      <a:pt x="174" y="273"/>
                    </a:cubicBezTo>
                    <a:cubicBezTo>
                      <a:pt x="174" y="273"/>
                      <a:pt x="174" y="255"/>
                      <a:pt x="181" y="259"/>
                    </a:cubicBezTo>
                    <a:cubicBezTo>
                      <a:pt x="185" y="262"/>
                      <a:pt x="192" y="266"/>
                      <a:pt x="192" y="259"/>
                    </a:cubicBezTo>
                    <a:cubicBezTo>
                      <a:pt x="195" y="252"/>
                      <a:pt x="202" y="255"/>
                      <a:pt x="202" y="248"/>
                    </a:cubicBezTo>
                    <a:cubicBezTo>
                      <a:pt x="204" y="243"/>
                      <a:pt x="209" y="243"/>
                      <a:pt x="213" y="243"/>
                    </a:cubicBezTo>
                    <a:cubicBezTo>
                      <a:pt x="218" y="245"/>
                      <a:pt x="220" y="243"/>
                      <a:pt x="220" y="238"/>
                    </a:cubicBezTo>
                    <a:cubicBezTo>
                      <a:pt x="220" y="236"/>
                      <a:pt x="232" y="238"/>
                      <a:pt x="239" y="231"/>
                    </a:cubicBezTo>
                    <a:cubicBezTo>
                      <a:pt x="248" y="227"/>
                      <a:pt x="251" y="222"/>
                      <a:pt x="255" y="224"/>
                    </a:cubicBezTo>
                    <a:cubicBezTo>
                      <a:pt x="258" y="229"/>
                      <a:pt x="279" y="227"/>
                      <a:pt x="281" y="227"/>
                    </a:cubicBezTo>
                    <a:cubicBezTo>
                      <a:pt x="286" y="224"/>
                      <a:pt x="290" y="220"/>
                      <a:pt x="299" y="220"/>
                    </a:cubicBezTo>
                    <a:cubicBezTo>
                      <a:pt x="306" y="222"/>
                      <a:pt x="325" y="217"/>
                      <a:pt x="332" y="217"/>
                    </a:cubicBezTo>
                    <a:cubicBezTo>
                      <a:pt x="339" y="217"/>
                      <a:pt x="344" y="210"/>
                      <a:pt x="346" y="208"/>
                    </a:cubicBezTo>
                    <a:cubicBezTo>
                      <a:pt x="348" y="206"/>
                      <a:pt x="351" y="194"/>
                      <a:pt x="353" y="192"/>
                    </a:cubicBezTo>
                    <a:lnTo>
                      <a:pt x="353" y="136"/>
                    </a:lnTo>
                    <a:cubicBezTo>
                      <a:pt x="346" y="138"/>
                      <a:pt x="334" y="140"/>
                      <a:pt x="334" y="14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5" name="Freeform 122">
                <a:extLst>
                  <a:ext uri="{FF2B5EF4-FFF2-40B4-BE49-F238E27FC236}">
                    <a16:creationId xmlns:a16="http://schemas.microsoft.com/office/drawing/2014/main" id="{04CBC72D-06FE-C273-F5ED-11E517D3521E}"/>
                  </a:ext>
                </a:extLst>
              </p:cNvPr>
              <p:cNvSpPr>
                <a:spLocks/>
              </p:cNvSpPr>
              <p:nvPr/>
            </p:nvSpPr>
            <p:spPr bwMode="auto">
              <a:xfrm>
                <a:off x="3483" y="2031"/>
                <a:ext cx="213" cy="201"/>
              </a:xfrm>
              <a:custGeom>
                <a:avLst/>
                <a:gdLst>
                  <a:gd name="T0" fmla="*/ 334 w 353"/>
                  <a:gd name="T1" fmla="*/ 140 h 334"/>
                  <a:gd name="T2" fmla="*/ 334 w 353"/>
                  <a:gd name="T3" fmla="*/ 140 h 334"/>
                  <a:gd name="T4" fmla="*/ 325 w 353"/>
                  <a:gd name="T5" fmla="*/ 117 h 334"/>
                  <a:gd name="T6" fmla="*/ 302 w 353"/>
                  <a:gd name="T7" fmla="*/ 110 h 334"/>
                  <a:gd name="T8" fmla="*/ 288 w 353"/>
                  <a:gd name="T9" fmla="*/ 89 h 334"/>
                  <a:gd name="T10" fmla="*/ 158 w 353"/>
                  <a:gd name="T11" fmla="*/ 0 h 334"/>
                  <a:gd name="T12" fmla="*/ 120 w 353"/>
                  <a:gd name="T13" fmla="*/ 0 h 334"/>
                  <a:gd name="T14" fmla="*/ 141 w 353"/>
                  <a:gd name="T15" fmla="*/ 189 h 334"/>
                  <a:gd name="T16" fmla="*/ 148 w 353"/>
                  <a:gd name="T17" fmla="*/ 196 h 334"/>
                  <a:gd name="T18" fmla="*/ 144 w 353"/>
                  <a:gd name="T19" fmla="*/ 215 h 334"/>
                  <a:gd name="T20" fmla="*/ 62 w 353"/>
                  <a:gd name="T21" fmla="*/ 215 h 334"/>
                  <a:gd name="T22" fmla="*/ 48 w 353"/>
                  <a:gd name="T23" fmla="*/ 220 h 334"/>
                  <a:gd name="T24" fmla="*/ 34 w 353"/>
                  <a:gd name="T25" fmla="*/ 217 h 334"/>
                  <a:gd name="T26" fmla="*/ 23 w 353"/>
                  <a:gd name="T27" fmla="*/ 220 h 334"/>
                  <a:gd name="T28" fmla="*/ 11 w 353"/>
                  <a:gd name="T29" fmla="*/ 224 h 334"/>
                  <a:gd name="T30" fmla="*/ 0 w 353"/>
                  <a:gd name="T31" fmla="*/ 231 h 334"/>
                  <a:gd name="T32" fmla="*/ 2 w 353"/>
                  <a:gd name="T33" fmla="*/ 236 h 334"/>
                  <a:gd name="T34" fmla="*/ 4 w 353"/>
                  <a:gd name="T35" fmla="*/ 243 h 334"/>
                  <a:gd name="T36" fmla="*/ 9 w 353"/>
                  <a:gd name="T37" fmla="*/ 255 h 334"/>
                  <a:gd name="T38" fmla="*/ 20 w 353"/>
                  <a:gd name="T39" fmla="*/ 269 h 334"/>
                  <a:gd name="T40" fmla="*/ 20 w 353"/>
                  <a:gd name="T41" fmla="*/ 287 h 334"/>
                  <a:gd name="T42" fmla="*/ 25 w 353"/>
                  <a:gd name="T43" fmla="*/ 292 h 334"/>
                  <a:gd name="T44" fmla="*/ 37 w 353"/>
                  <a:gd name="T45" fmla="*/ 290 h 334"/>
                  <a:gd name="T46" fmla="*/ 53 w 353"/>
                  <a:gd name="T47" fmla="*/ 292 h 334"/>
                  <a:gd name="T48" fmla="*/ 67 w 353"/>
                  <a:gd name="T49" fmla="*/ 280 h 334"/>
                  <a:gd name="T50" fmla="*/ 76 w 353"/>
                  <a:gd name="T51" fmla="*/ 297 h 334"/>
                  <a:gd name="T52" fmla="*/ 83 w 353"/>
                  <a:gd name="T53" fmla="*/ 306 h 334"/>
                  <a:gd name="T54" fmla="*/ 83 w 353"/>
                  <a:gd name="T55" fmla="*/ 315 h 334"/>
                  <a:gd name="T56" fmla="*/ 88 w 353"/>
                  <a:gd name="T57" fmla="*/ 327 h 334"/>
                  <a:gd name="T58" fmla="*/ 97 w 353"/>
                  <a:gd name="T59" fmla="*/ 327 h 334"/>
                  <a:gd name="T60" fmla="*/ 109 w 353"/>
                  <a:gd name="T61" fmla="*/ 332 h 334"/>
                  <a:gd name="T62" fmla="*/ 120 w 353"/>
                  <a:gd name="T63" fmla="*/ 325 h 334"/>
                  <a:gd name="T64" fmla="*/ 132 w 353"/>
                  <a:gd name="T65" fmla="*/ 325 h 334"/>
                  <a:gd name="T66" fmla="*/ 139 w 353"/>
                  <a:gd name="T67" fmla="*/ 327 h 334"/>
                  <a:gd name="T68" fmla="*/ 144 w 353"/>
                  <a:gd name="T69" fmla="*/ 325 h 334"/>
                  <a:gd name="T70" fmla="*/ 151 w 353"/>
                  <a:gd name="T71" fmla="*/ 308 h 334"/>
                  <a:gd name="T72" fmla="*/ 148 w 353"/>
                  <a:gd name="T73" fmla="*/ 294 h 334"/>
                  <a:gd name="T74" fmla="*/ 167 w 353"/>
                  <a:gd name="T75" fmla="*/ 287 h 334"/>
                  <a:gd name="T76" fmla="*/ 174 w 353"/>
                  <a:gd name="T77" fmla="*/ 273 h 334"/>
                  <a:gd name="T78" fmla="*/ 181 w 353"/>
                  <a:gd name="T79" fmla="*/ 259 h 334"/>
                  <a:gd name="T80" fmla="*/ 192 w 353"/>
                  <a:gd name="T81" fmla="*/ 259 h 334"/>
                  <a:gd name="T82" fmla="*/ 202 w 353"/>
                  <a:gd name="T83" fmla="*/ 248 h 334"/>
                  <a:gd name="T84" fmla="*/ 213 w 353"/>
                  <a:gd name="T85" fmla="*/ 243 h 334"/>
                  <a:gd name="T86" fmla="*/ 220 w 353"/>
                  <a:gd name="T87" fmla="*/ 238 h 334"/>
                  <a:gd name="T88" fmla="*/ 239 w 353"/>
                  <a:gd name="T89" fmla="*/ 231 h 334"/>
                  <a:gd name="T90" fmla="*/ 255 w 353"/>
                  <a:gd name="T91" fmla="*/ 224 h 334"/>
                  <a:gd name="T92" fmla="*/ 281 w 353"/>
                  <a:gd name="T93" fmla="*/ 227 h 334"/>
                  <a:gd name="T94" fmla="*/ 299 w 353"/>
                  <a:gd name="T95" fmla="*/ 220 h 334"/>
                  <a:gd name="T96" fmla="*/ 332 w 353"/>
                  <a:gd name="T97" fmla="*/ 217 h 334"/>
                  <a:gd name="T98" fmla="*/ 346 w 353"/>
                  <a:gd name="T99" fmla="*/ 208 h 334"/>
                  <a:gd name="T100" fmla="*/ 353 w 353"/>
                  <a:gd name="T101" fmla="*/ 192 h 334"/>
                  <a:gd name="T102" fmla="*/ 353 w 353"/>
                  <a:gd name="T103" fmla="*/ 136 h 334"/>
                  <a:gd name="T104" fmla="*/ 334 w 353"/>
                  <a:gd name="T105" fmla="*/ 140 h 334"/>
                  <a:gd name="T106" fmla="*/ 334 w 353"/>
                  <a:gd name="T107" fmla="*/ 14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3" h="334">
                    <a:moveTo>
                      <a:pt x="334" y="140"/>
                    </a:moveTo>
                    <a:lnTo>
                      <a:pt x="334" y="140"/>
                    </a:lnTo>
                    <a:cubicBezTo>
                      <a:pt x="334" y="140"/>
                      <a:pt x="334" y="122"/>
                      <a:pt x="325" y="117"/>
                    </a:cubicBezTo>
                    <a:cubicBezTo>
                      <a:pt x="313" y="110"/>
                      <a:pt x="302" y="110"/>
                      <a:pt x="302" y="110"/>
                    </a:cubicBezTo>
                    <a:cubicBezTo>
                      <a:pt x="302" y="110"/>
                      <a:pt x="292" y="96"/>
                      <a:pt x="288" y="89"/>
                    </a:cubicBezTo>
                    <a:cubicBezTo>
                      <a:pt x="283" y="87"/>
                      <a:pt x="213" y="40"/>
                      <a:pt x="158" y="0"/>
                    </a:cubicBezTo>
                    <a:lnTo>
                      <a:pt x="120" y="0"/>
                    </a:lnTo>
                    <a:lnTo>
                      <a:pt x="141" y="189"/>
                    </a:lnTo>
                    <a:lnTo>
                      <a:pt x="148" y="196"/>
                    </a:lnTo>
                    <a:cubicBezTo>
                      <a:pt x="148" y="196"/>
                      <a:pt x="148" y="213"/>
                      <a:pt x="144" y="215"/>
                    </a:cubicBezTo>
                    <a:cubicBezTo>
                      <a:pt x="141" y="217"/>
                      <a:pt x="62" y="215"/>
                      <a:pt x="62" y="215"/>
                    </a:cubicBezTo>
                    <a:cubicBezTo>
                      <a:pt x="62" y="215"/>
                      <a:pt x="55" y="220"/>
                      <a:pt x="48" y="220"/>
                    </a:cubicBezTo>
                    <a:cubicBezTo>
                      <a:pt x="44" y="220"/>
                      <a:pt x="37" y="215"/>
                      <a:pt x="34" y="217"/>
                    </a:cubicBezTo>
                    <a:cubicBezTo>
                      <a:pt x="32" y="222"/>
                      <a:pt x="32" y="229"/>
                      <a:pt x="23" y="220"/>
                    </a:cubicBezTo>
                    <a:cubicBezTo>
                      <a:pt x="13" y="210"/>
                      <a:pt x="11" y="220"/>
                      <a:pt x="11" y="224"/>
                    </a:cubicBezTo>
                    <a:cubicBezTo>
                      <a:pt x="11" y="229"/>
                      <a:pt x="7" y="231"/>
                      <a:pt x="0" y="231"/>
                    </a:cubicBezTo>
                    <a:cubicBezTo>
                      <a:pt x="0" y="234"/>
                      <a:pt x="2" y="236"/>
                      <a:pt x="2" y="236"/>
                    </a:cubicBezTo>
                    <a:lnTo>
                      <a:pt x="4" y="243"/>
                    </a:lnTo>
                    <a:cubicBezTo>
                      <a:pt x="4" y="243"/>
                      <a:pt x="4" y="252"/>
                      <a:pt x="9" y="255"/>
                    </a:cubicBezTo>
                    <a:cubicBezTo>
                      <a:pt x="11" y="259"/>
                      <a:pt x="18" y="266"/>
                      <a:pt x="20" y="269"/>
                    </a:cubicBezTo>
                    <a:lnTo>
                      <a:pt x="20" y="287"/>
                    </a:lnTo>
                    <a:cubicBezTo>
                      <a:pt x="20" y="287"/>
                      <a:pt x="23" y="297"/>
                      <a:pt x="25" y="292"/>
                    </a:cubicBezTo>
                    <a:cubicBezTo>
                      <a:pt x="30" y="287"/>
                      <a:pt x="34" y="297"/>
                      <a:pt x="37" y="290"/>
                    </a:cubicBezTo>
                    <a:cubicBezTo>
                      <a:pt x="39" y="285"/>
                      <a:pt x="48" y="292"/>
                      <a:pt x="53" y="292"/>
                    </a:cubicBezTo>
                    <a:cubicBezTo>
                      <a:pt x="55" y="292"/>
                      <a:pt x="65" y="280"/>
                      <a:pt x="67" y="280"/>
                    </a:cubicBezTo>
                    <a:cubicBezTo>
                      <a:pt x="69" y="283"/>
                      <a:pt x="76" y="292"/>
                      <a:pt x="76" y="297"/>
                    </a:cubicBezTo>
                    <a:cubicBezTo>
                      <a:pt x="76" y="301"/>
                      <a:pt x="86" y="306"/>
                      <a:pt x="83" y="306"/>
                    </a:cubicBezTo>
                    <a:cubicBezTo>
                      <a:pt x="79" y="308"/>
                      <a:pt x="79" y="315"/>
                      <a:pt x="83" y="315"/>
                    </a:cubicBezTo>
                    <a:cubicBezTo>
                      <a:pt x="88" y="315"/>
                      <a:pt x="86" y="322"/>
                      <a:pt x="88" y="327"/>
                    </a:cubicBezTo>
                    <a:cubicBezTo>
                      <a:pt x="90" y="329"/>
                      <a:pt x="95" y="334"/>
                      <a:pt x="97" y="327"/>
                    </a:cubicBezTo>
                    <a:cubicBezTo>
                      <a:pt x="99" y="322"/>
                      <a:pt x="106" y="327"/>
                      <a:pt x="109" y="332"/>
                    </a:cubicBezTo>
                    <a:cubicBezTo>
                      <a:pt x="111" y="334"/>
                      <a:pt x="118" y="329"/>
                      <a:pt x="120" y="325"/>
                    </a:cubicBezTo>
                    <a:cubicBezTo>
                      <a:pt x="123" y="320"/>
                      <a:pt x="132" y="318"/>
                      <a:pt x="132" y="325"/>
                    </a:cubicBezTo>
                    <a:cubicBezTo>
                      <a:pt x="130" y="329"/>
                      <a:pt x="132" y="332"/>
                      <a:pt x="139" y="327"/>
                    </a:cubicBezTo>
                    <a:cubicBezTo>
                      <a:pt x="141" y="325"/>
                      <a:pt x="144" y="325"/>
                      <a:pt x="144" y="325"/>
                    </a:cubicBezTo>
                    <a:cubicBezTo>
                      <a:pt x="146" y="318"/>
                      <a:pt x="148" y="311"/>
                      <a:pt x="151" y="308"/>
                    </a:cubicBezTo>
                    <a:cubicBezTo>
                      <a:pt x="153" y="306"/>
                      <a:pt x="146" y="297"/>
                      <a:pt x="148" y="294"/>
                    </a:cubicBezTo>
                    <a:cubicBezTo>
                      <a:pt x="153" y="294"/>
                      <a:pt x="162" y="297"/>
                      <a:pt x="167" y="287"/>
                    </a:cubicBezTo>
                    <a:cubicBezTo>
                      <a:pt x="169" y="278"/>
                      <a:pt x="174" y="273"/>
                      <a:pt x="174" y="273"/>
                    </a:cubicBezTo>
                    <a:cubicBezTo>
                      <a:pt x="174" y="273"/>
                      <a:pt x="174" y="255"/>
                      <a:pt x="181" y="259"/>
                    </a:cubicBezTo>
                    <a:cubicBezTo>
                      <a:pt x="185" y="262"/>
                      <a:pt x="192" y="266"/>
                      <a:pt x="192" y="259"/>
                    </a:cubicBezTo>
                    <a:cubicBezTo>
                      <a:pt x="195" y="252"/>
                      <a:pt x="202" y="255"/>
                      <a:pt x="202" y="248"/>
                    </a:cubicBezTo>
                    <a:cubicBezTo>
                      <a:pt x="204" y="243"/>
                      <a:pt x="209" y="243"/>
                      <a:pt x="213" y="243"/>
                    </a:cubicBezTo>
                    <a:cubicBezTo>
                      <a:pt x="218" y="245"/>
                      <a:pt x="220" y="243"/>
                      <a:pt x="220" y="238"/>
                    </a:cubicBezTo>
                    <a:cubicBezTo>
                      <a:pt x="220" y="236"/>
                      <a:pt x="232" y="238"/>
                      <a:pt x="239" y="231"/>
                    </a:cubicBezTo>
                    <a:cubicBezTo>
                      <a:pt x="248" y="227"/>
                      <a:pt x="251" y="222"/>
                      <a:pt x="255" y="224"/>
                    </a:cubicBezTo>
                    <a:cubicBezTo>
                      <a:pt x="258" y="229"/>
                      <a:pt x="279" y="227"/>
                      <a:pt x="281" y="227"/>
                    </a:cubicBezTo>
                    <a:cubicBezTo>
                      <a:pt x="286" y="224"/>
                      <a:pt x="290" y="220"/>
                      <a:pt x="299" y="220"/>
                    </a:cubicBezTo>
                    <a:cubicBezTo>
                      <a:pt x="306" y="222"/>
                      <a:pt x="325" y="217"/>
                      <a:pt x="332" y="217"/>
                    </a:cubicBezTo>
                    <a:cubicBezTo>
                      <a:pt x="339" y="217"/>
                      <a:pt x="344" y="210"/>
                      <a:pt x="346" y="208"/>
                    </a:cubicBezTo>
                    <a:cubicBezTo>
                      <a:pt x="348" y="206"/>
                      <a:pt x="351" y="194"/>
                      <a:pt x="353" y="192"/>
                    </a:cubicBezTo>
                    <a:lnTo>
                      <a:pt x="353" y="136"/>
                    </a:lnTo>
                    <a:cubicBezTo>
                      <a:pt x="346" y="138"/>
                      <a:pt x="334" y="140"/>
                      <a:pt x="334" y="140"/>
                    </a:cubicBezTo>
                    <a:lnTo>
                      <a:pt x="334" y="14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6" name="Freeform 123">
                <a:extLst>
                  <a:ext uri="{FF2B5EF4-FFF2-40B4-BE49-F238E27FC236}">
                    <a16:creationId xmlns:a16="http://schemas.microsoft.com/office/drawing/2014/main" id="{9218F72D-6A6F-8EE5-D1E4-7132F746C9D1}"/>
                  </a:ext>
                </a:extLst>
              </p:cNvPr>
              <p:cNvSpPr>
                <a:spLocks/>
              </p:cNvSpPr>
              <p:nvPr/>
            </p:nvSpPr>
            <p:spPr bwMode="auto">
              <a:xfrm>
                <a:off x="3483" y="2031"/>
                <a:ext cx="213" cy="201"/>
              </a:xfrm>
              <a:custGeom>
                <a:avLst/>
                <a:gdLst>
                  <a:gd name="T0" fmla="*/ 334 w 353"/>
                  <a:gd name="T1" fmla="*/ 140 h 334"/>
                  <a:gd name="T2" fmla="*/ 334 w 353"/>
                  <a:gd name="T3" fmla="*/ 140 h 334"/>
                  <a:gd name="T4" fmla="*/ 325 w 353"/>
                  <a:gd name="T5" fmla="*/ 117 h 334"/>
                  <a:gd name="T6" fmla="*/ 302 w 353"/>
                  <a:gd name="T7" fmla="*/ 110 h 334"/>
                  <a:gd name="T8" fmla="*/ 288 w 353"/>
                  <a:gd name="T9" fmla="*/ 89 h 334"/>
                  <a:gd name="T10" fmla="*/ 158 w 353"/>
                  <a:gd name="T11" fmla="*/ 0 h 334"/>
                  <a:gd name="T12" fmla="*/ 120 w 353"/>
                  <a:gd name="T13" fmla="*/ 0 h 334"/>
                  <a:gd name="T14" fmla="*/ 141 w 353"/>
                  <a:gd name="T15" fmla="*/ 189 h 334"/>
                  <a:gd name="T16" fmla="*/ 148 w 353"/>
                  <a:gd name="T17" fmla="*/ 196 h 334"/>
                  <a:gd name="T18" fmla="*/ 144 w 353"/>
                  <a:gd name="T19" fmla="*/ 215 h 334"/>
                  <a:gd name="T20" fmla="*/ 62 w 353"/>
                  <a:gd name="T21" fmla="*/ 215 h 334"/>
                  <a:gd name="T22" fmla="*/ 48 w 353"/>
                  <a:gd name="T23" fmla="*/ 220 h 334"/>
                  <a:gd name="T24" fmla="*/ 34 w 353"/>
                  <a:gd name="T25" fmla="*/ 217 h 334"/>
                  <a:gd name="T26" fmla="*/ 23 w 353"/>
                  <a:gd name="T27" fmla="*/ 220 h 334"/>
                  <a:gd name="T28" fmla="*/ 11 w 353"/>
                  <a:gd name="T29" fmla="*/ 224 h 334"/>
                  <a:gd name="T30" fmla="*/ 0 w 353"/>
                  <a:gd name="T31" fmla="*/ 231 h 334"/>
                  <a:gd name="T32" fmla="*/ 2 w 353"/>
                  <a:gd name="T33" fmla="*/ 236 h 334"/>
                  <a:gd name="T34" fmla="*/ 4 w 353"/>
                  <a:gd name="T35" fmla="*/ 243 h 334"/>
                  <a:gd name="T36" fmla="*/ 9 w 353"/>
                  <a:gd name="T37" fmla="*/ 255 h 334"/>
                  <a:gd name="T38" fmla="*/ 20 w 353"/>
                  <a:gd name="T39" fmla="*/ 269 h 334"/>
                  <a:gd name="T40" fmla="*/ 20 w 353"/>
                  <a:gd name="T41" fmla="*/ 287 h 334"/>
                  <a:gd name="T42" fmla="*/ 25 w 353"/>
                  <a:gd name="T43" fmla="*/ 292 h 334"/>
                  <a:gd name="T44" fmla="*/ 37 w 353"/>
                  <a:gd name="T45" fmla="*/ 290 h 334"/>
                  <a:gd name="T46" fmla="*/ 53 w 353"/>
                  <a:gd name="T47" fmla="*/ 292 h 334"/>
                  <a:gd name="T48" fmla="*/ 67 w 353"/>
                  <a:gd name="T49" fmla="*/ 280 h 334"/>
                  <a:gd name="T50" fmla="*/ 76 w 353"/>
                  <a:gd name="T51" fmla="*/ 297 h 334"/>
                  <a:gd name="T52" fmla="*/ 83 w 353"/>
                  <a:gd name="T53" fmla="*/ 306 h 334"/>
                  <a:gd name="T54" fmla="*/ 83 w 353"/>
                  <a:gd name="T55" fmla="*/ 315 h 334"/>
                  <a:gd name="T56" fmla="*/ 88 w 353"/>
                  <a:gd name="T57" fmla="*/ 327 h 334"/>
                  <a:gd name="T58" fmla="*/ 97 w 353"/>
                  <a:gd name="T59" fmla="*/ 327 h 334"/>
                  <a:gd name="T60" fmla="*/ 109 w 353"/>
                  <a:gd name="T61" fmla="*/ 332 h 334"/>
                  <a:gd name="T62" fmla="*/ 120 w 353"/>
                  <a:gd name="T63" fmla="*/ 325 h 334"/>
                  <a:gd name="T64" fmla="*/ 132 w 353"/>
                  <a:gd name="T65" fmla="*/ 325 h 334"/>
                  <a:gd name="T66" fmla="*/ 139 w 353"/>
                  <a:gd name="T67" fmla="*/ 327 h 334"/>
                  <a:gd name="T68" fmla="*/ 144 w 353"/>
                  <a:gd name="T69" fmla="*/ 325 h 334"/>
                  <a:gd name="T70" fmla="*/ 151 w 353"/>
                  <a:gd name="T71" fmla="*/ 308 h 334"/>
                  <a:gd name="T72" fmla="*/ 148 w 353"/>
                  <a:gd name="T73" fmla="*/ 294 h 334"/>
                  <a:gd name="T74" fmla="*/ 167 w 353"/>
                  <a:gd name="T75" fmla="*/ 287 h 334"/>
                  <a:gd name="T76" fmla="*/ 174 w 353"/>
                  <a:gd name="T77" fmla="*/ 273 h 334"/>
                  <a:gd name="T78" fmla="*/ 181 w 353"/>
                  <a:gd name="T79" fmla="*/ 259 h 334"/>
                  <a:gd name="T80" fmla="*/ 192 w 353"/>
                  <a:gd name="T81" fmla="*/ 259 h 334"/>
                  <a:gd name="T82" fmla="*/ 202 w 353"/>
                  <a:gd name="T83" fmla="*/ 248 h 334"/>
                  <a:gd name="T84" fmla="*/ 213 w 353"/>
                  <a:gd name="T85" fmla="*/ 243 h 334"/>
                  <a:gd name="T86" fmla="*/ 220 w 353"/>
                  <a:gd name="T87" fmla="*/ 238 h 334"/>
                  <a:gd name="T88" fmla="*/ 239 w 353"/>
                  <a:gd name="T89" fmla="*/ 231 h 334"/>
                  <a:gd name="T90" fmla="*/ 255 w 353"/>
                  <a:gd name="T91" fmla="*/ 224 h 334"/>
                  <a:gd name="T92" fmla="*/ 281 w 353"/>
                  <a:gd name="T93" fmla="*/ 227 h 334"/>
                  <a:gd name="T94" fmla="*/ 299 w 353"/>
                  <a:gd name="T95" fmla="*/ 220 h 334"/>
                  <a:gd name="T96" fmla="*/ 332 w 353"/>
                  <a:gd name="T97" fmla="*/ 217 h 334"/>
                  <a:gd name="T98" fmla="*/ 346 w 353"/>
                  <a:gd name="T99" fmla="*/ 208 h 334"/>
                  <a:gd name="T100" fmla="*/ 353 w 353"/>
                  <a:gd name="T101" fmla="*/ 192 h 334"/>
                  <a:gd name="T102" fmla="*/ 353 w 353"/>
                  <a:gd name="T103" fmla="*/ 136 h 334"/>
                  <a:gd name="T104" fmla="*/ 334 w 353"/>
                  <a:gd name="T105" fmla="*/ 14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3" h="334">
                    <a:moveTo>
                      <a:pt x="334" y="140"/>
                    </a:moveTo>
                    <a:lnTo>
                      <a:pt x="334" y="140"/>
                    </a:lnTo>
                    <a:cubicBezTo>
                      <a:pt x="334" y="140"/>
                      <a:pt x="334" y="122"/>
                      <a:pt x="325" y="117"/>
                    </a:cubicBezTo>
                    <a:cubicBezTo>
                      <a:pt x="313" y="110"/>
                      <a:pt x="302" y="110"/>
                      <a:pt x="302" y="110"/>
                    </a:cubicBezTo>
                    <a:cubicBezTo>
                      <a:pt x="302" y="110"/>
                      <a:pt x="292" y="96"/>
                      <a:pt x="288" y="89"/>
                    </a:cubicBezTo>
                    <a:cubicBezTo>
                      <a:pt x="283" y="87"/>
                      <a:pt x="213" y="40"/>
                      <a:pt x="158" y="0"/>
                    </a:cubicBezTo>
                    <a:lnTo>
                      <a:pt x="120" y="0"/>
                    </a:lnTo>
                    <a:lnTo>
                      <a:pt x="141" y="189"/>
                    </a:lnTo>
                    <a:lnTo>
                      <a:pt x="148" y="196"/>
                    </a:lnTo>
                    <a:cubicBezTo>
                      <a:pt x="148" y="196"/>
                      <a:pt x="148" y="213"/>
                      <a:pt x="144" y="215"/>
                    </a:cubicBezTo>
                    <a:cubicBezTo>
                      <a:pt x="141" y="217"/>
                      <a:pt x="62" y="215"/>
                      <a:pt x="62" y="215"/>
                    </a:cubicBezTo>
                    <a:cubicBezTo>
                      <a:pt x="62" y="215"/>
                      <a:pt x="55" y="220"/>
                      <a:pt x="48" y="220"/>
                    </a:cubicBezTo>
                    <a:cubicBezTo>
                      <a:pt x="44" y="220"/>
                      <a:pt x="37" y="215"/>
                      <a:pt x="34" y="217"/>
                    </a:cubicBezTo>
                    <a:cubicBezTo>
                      <a:pt x="32" y="222"/>
                      <a:pt x="32" y="229"/>
                      <a:pt x="23" y="220"/>
                    </a:cubicBezTo>
                    <a:cubicBezTo>
                      <a:pt x="13" y="210"/>
                      <a:pt x="11" y="220"/>
                      <a:pt x="11" y="224"/>
                    </a:cubicBezTo>
                    <a:cubicBezTo>
                      <a:pt x="11" y="229"/>
                      <a:pt x="7" y="231"/>
                      <a:pt x="0" y="231"/>
                    </a:cubicBezTo>
                    <a:cubicBezTo>
                      <a:pt x="0" y="234"/>
                      <a:pt x="2" y="236"/>
                      <a:pt x="2" y="236"/>
                    </a:cubicBezTo>
                    <a:lnTo>
                      <a:pt x="4" y="243"/>
                    </a:lnTo>
                    <a:cubicBezTo>
                      <a:pt x="4" y="243"/>
                      <a:pt x="4" y="252"/>
                      <a:pt x="9" y="255"/>
                    </a:cubicBezTo>
                    <a:cubicBezTo>
                      <a:pt x="11" y="259"/>
                      <a:pt x="18" y="266"/>
                      <a:pt x="20" y="269"/>
                    </a:cubicBezTo>
                    <a:lnTo>
                      <a:pt x="20" y="287"/>
                    </a:lnTo>
                    <a:cubicBezTo>
                      <a:pt x="20" y="287"/>
                      <a:pt x="23" y="297"/>
                      <a:pt x="25" y="292"/>
                    </a:cubicBezTo>
                    <a:cubicBezTo>
                      <a:pt x="30" y="287"/>
                      <a:pt x="34" y="297"/>
                      <a:pt x="37" y="290"/>
                    </a:cubicBezTo>
                    <a:cubicBezTo>
                      <a:pt x="39" y="285"/>
                      <a:pt x="48" y="292"/>
                      <a:pt x="53" y="292"/>
                    </a:cubicBezTo>
                    <a:cubicBezTo>
                      <a:pt x="55" y="292"/>
                      <a:pt x="65" y="280"/>
                      <a:pt x="67" y="280"/>
                    </a:cubicBezTo>
                    <a:cubicBezTo>
                      <a:pt x="69" y="283"/>
                      <a:pt x="76" y="292"/>
                      <a:pt x="76" y="297"/>
                    </a:cubicBezTo>
                    <a:cubicBezTo>
                      <a:pt x="76" y="301"/>
                      <a:pt x="86" y="306"/>
                      <a:pt x="83" y="306"/>
                    </a:cubicBezTo>
                    <a:cubicBezTo>
                      <a:pt x="79" y="308"/>
                      <a:pt x="79" y="315"/>
                      <a:pt x="83" y="315"/>
                    </a:cubicBezTo>
                    <a:cubicBezTo>
                      <a:pt x="88" y="315"/>
                      <a:pt x="86" y="322"/>
                      <a:pt x="88" y="327"/>
                    </a:cubicBezTo>
                    <a:cubicBezTo>
                      <a:pt x="90" y="329"/>
                      <a:pt x="95" y="334"/>
                      <a:pt x="97" y="327"/>
                    </a:cubicBezTo>
                    <a:cubicBezTo>
                      <a:pt x="99" y="322"/>
                      <a:pt x="106" y="327"/>
                      <a:pt x="109" y="332"/>
                    </a:cubicBezTo>
                    <a:cubicBezTo>
                      <a:pt x="111" y="334"/>
                      <a:pt x="118" y="329"/>
                      <a:pt x="120" y="325"/>
                    </a:cubicBezTo>
                    <a:cubicBezTo>
                      <a:pt x="123" y="320"/>
                      <a:pt x="132" y="318"/>
                      <a:pt x="132" y="325"/>
                    </a:cubicBezTo>
                    <a:cubicBezTo>
                      <a:pt x="130" y="329"/>
                      <a:pt x="132" y="332"/>
                      <a:pt x="139" y="327"/>
                    </a:cubicBezTo>
                    <a:cubicBezTo>
                      <a:pt x="141" y="325"/>
                      <a:pt x="144" y="325"/>
                      <a:pt x="144" y="325"/>
                    </a:cubicBezTo>
                    <a:cubicBezTo>
                      <a:pt x="146" y="318"/>
                      <a:pt x="148" y="311"/>
                      <a:pt x="151" y="308"/>
                    </a:cubicBezTo>
                    <a:cubicBezTo>
                      <a:pt x="153" y="306"/>
                      <a:pt x="146" y="297"/>
                      <a:pt x="148" y="294"/>
                    </a:cubicBezTo>
                    <a:cubicBezTo>
                      <a:pt x="153" y="294"/>
                      <a:pt x="162" y="297"/>
                      <a:pt x="167" y="287"/>
                    </a:cubicBezTo>
                    <a:cubicBezTo>
                      <a:pt x="169" y="278"/>
                      <a:pt x="174" y="273"/>
                      <a:pt x="174" y="273"/>
                    </a:cubicBezTo>
                    <a:cubicBezTo>
                      <a:pt x="174" y="273"/>
                      <a:pt x="174" y="255"/>
                      <a:pt x="181" y="259"/>
                    </a:cubicBezTo>
                    <a:cubicBezTo>
                      <a:pt x="185" y="262"/>
                      <a:pt x="192" y="266"/>
                      <a:pt x="192" y="259"/>
                    </a:cubicBezTo>
                    <a:cubicBezTo>
                      <a:pt x="195" y="252"/>
                      <a:pt x="202" y="255"/>
                      <a:pt x="202" y="248"/>
                    </a:cubicBezTo>
                    <a:cubicBezTo>
                      <a:pt x="204" y="243"/>
                      <a:pt x="209" y="243"/>
                      <a:pt x="213" y="243"/>
                    </a:cubicBezTo>
                    <a:cubicBezTo>
                      <a:pt x="218" y="245"/>
                      <a:pt x="220" y="243"/>
                      <a:pt x="220" y="238"/>
                    </a:cubicBezTo>
                    <a:cubicBezTo>
                      <a:pt x="220" y="236"/>
                      <a:pt x="232" y="238"/>
                      <a:pt x="239" y="231"/>
                    </a:cubicBezTo>
                    <a:cubicBezTo>
                      <a:pt x="248" y="227"/>
                      <a:pt x="251" y="222"/>
                      <a:pt x="255" y="224"/>
                    </a:cubicBezTo>
                    <a:cubicBezTo>
                      <a:pt x="258" y="229"/>
                      <a:pt x="279" y="227"/>
                      <a:pt x="281" y="227"/>
                    </a:cubicBezTo>
                    <a:cubicBezTo>
                      <a:pt x="286" y="224"/>
                      <a:pt x="290" y="220"/>
                      <a:pt x="299" y="220"/>
                    </a:cubicBezTo>
                    <a:cubicBezTo>
                      <a:pt x="306" y="222"/>
                      <a:pt x="325" y="217"/>
                      <a:pt x="332" y="217"/>
                    </a:cubicBezTo>
                    <a:cubicBezTo>
                      <a:pt x="339" y="217"/>
                      <a:pt x="344" y="210"/>
                      <a:pt x="346" y="208"/>
                    </a:cubicBezTo>
                    <a:cubicBezTo>
                      <a:pt x="348" y="206"/>
                      <a:pt x="351" y="194"/>
                      <a:pt x="353" y="192"/>
                    </a:cubicBezTo>
                    <a:lnTo>
                      <a:pt x="353" y="136"/>
                    </a:lnTo>
                    <a:cubicBezTo>
                      <a:pt x="346" y="138"/>
                      <a:pt x="334" y="140"/>
                      <a:pt x="334" y="14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7" name="Freeform 124">
                <a:extLst>
                  <a:ext uri="{FF2B5EF4-FFF2-40B4-BE49-F238E27FC236}">
                    <a16:creationId xmlns:a16="http://schemas.microsoft.com/office/drawing/2014/main" id="{DF04402E-B2C8-0470-47CB-DE8FD95227C9}"/>
                  </a:ext>
                </a:extLst>
              </p:cNvPr>
              <p:cNvSpPr>
                <a:spLocks/>
              </p:cNvSpPr>
              <p:nvPr/>
            </p:nvSpPr>
            <p:spPr bwMode="auto">
              <a:xfrm>
                <a:off x="3483" y="2031"/>
                <a:ext cx="213" cy="201"/>
              </a:xfrm>
              <a:custGeom>
                <a:avLst/>
                <a:gdLst>
                  <a:gd name="T0" fmla="*/ 334 w 353"/>
                  <a:gd name="T1" fmla="*/ 140 h 334"/>
                  <a:gd name="T2" fmla="*/ 334 w 353"/>
                  <a:gd name="T3" fmla="*/ 140 h 334"/>
                  <a:gd name="T4" fmla="*/ 325 w 353"/>
                  <a:gd name="T5" fmla="*/ 117 h 334"/>
                  <a:gd name="T6" fmla="*/ 302 w 353"/>
                  <a:gd name="T7" fmla="*/ 110 h 334"/>
                  <a:gd name="T8" fmla="*/ 288 w 353"/>
                  <a:gd name="T9" fmla="*/ 89 h 334"/>
                  <a:gd name="T10" fmla="*/ 158 w 353"/>
                  <a:gd name="T11" fmla="*/ 0 h 334"/>
                  <a:gd name="T12" fmla="*/ 120 w 353"/>
                  <a:gd name="T13" fmla="*/ 0 h 334"/>
                  <a:gd name="T14" fmla="*/ 141 w 353"/>
                  <a:gd name="T15" fmla="*/ 189 h 334"/>
                  <a:gd name="T16" fmla="*/ 148 w 353"/>
                  <a:gd name="T17" fmla="*/ 196 h 334"/>
                  <a:gd name="T18" fmla="*/ 144 w 353"/>
                  <a:gd name="T19" fmla="*/ 215 h 334"/>
                  <a:gd name="T20" fmla="*/ 62 w 353"/>
                  <a:gd name="T21" fmla="*/ 215 h 334"/>
                  <a:gd name="T22" fmla="*/ 48 w 353"/>
                  <a:gd name="T23" fmla="*/ 220 h 334"/>
                  <a:gd name="T24" fmla="*/ 34 w 353"/>
                  <a:gd name="T25" fmla="*/ 217 h 334"/>
                  <a:gd name="T26" fmla="*/ 23 w 353"/>
                  <a:gd name="T27" fmla="*/ 220 h 334"/>
                  <a:gd name="T28" fmla="*/ 11 w 353"/>
                  <a:gd name="T29" fmla="*/ 224 h 334"/>
                  <a:gd name="T30" fmla="*/ 0 w 353"/>
                  <a:gd name="T31" fmla="*/ 231 h 334"/>
                  <a:gd name="T32" fmla="*/ 2 w 353"/>
                  <a:gd name="T33" fmla="*/ 236 h 334"/>
                  <a:gd name="T34" fmla="*/ 4 w 353"/>
                  <a:gd name="T35" fmla="*/ 243 h 334"/>
                  <a:gd name="T36" fmla="*/ 9 w 353"/>
                  <a:gd name="T37" fmla="*/ 255 h 334"/>
                  <a:gd name="T38" fmla="*/ 20 w 353"/>
                  <a:gd name="T39" fmla="*/ 269 h 334"/>
                  <a:gd name="T40" fmla="*/ 20 w 353"/>
                  <a:gd name="T41" fmla="*/ 287 h 334"/>
                  <a:gd name="T42" fmla="*/ 25 w 353"/>
                  <a:gd name="T43" fmla="*/ 292 h 334"/>
                  <a:gd name="T44" fmla="*/ 37 w 353"/>
                  <a:gd name="T45" fmla="*/ 290 h 334"/>
                  <a:gd name="T46" fmla="*/ 53 w 353"/>
                  <a:gd name="T47" fmla="*/ 292 h 334"/>
                  <a:gd name="T48" fmla="*/ 67 w 353"/>
                  <a:gd name="T49" fmla="*/ 280 h 334"/>
                  <a:gd name="T50" fmla="*/ 76 w 353"/>
                  <a:gd name="T51" fmla="*/ 297 h 334"/>
                  <a:gd name="T52" fmla="*/ 83 w 353"/>
                  <a:gd name="T53" fmla="*/ 306 h 334"/>
                  <a:gd name="T54" fmla="*/ 83 w 353"/>
                  <a:gd name="T55" fmla="*/ 315 h 334"/>
                  <a:gd name="T56" fmla="*/ 88 w 353"/>
                  <a:gd name="T57" fmla="*/ 327 h 334"/>
                  <a:gd name="T58" fmla="*/ 97 w 353"/>
                  <a:gd name="T59" fmla="*/ 327 h 334"/>
                  <a:gd name="T60" fmla="*/ 109 w 353"/>
                  <a:gd name="T61" fmla="*/ 332 h 334"/>
                  <a:gd name="T62" fmla="*/ 120 w 353"/>
                  <a:gd name="T63" fmla="*/ 325 h 334"/>
                  <a:gd name="T64" fmla="*/ 132 w 353"/>
                  <a:gd name="T65" fmla="*/ 325 h 334"/>
                  <a:gd name="T66" fmla="*/ 139 w 353"/>
                  <a:gd name="T67" fmla="*/ 327 h 334"/>
                  <a:gd name="T68" fmla="*/ 144 w 353"/>
                  <a:gd name="T69" fmla="*/ 325 h 334"/>
                  <a:gd name="T70" fmla="*/ 151 w 353"/>
                  <a:gd name="T71" fmla="*/ 308 h 334"/>
                  <a:gd name="T72" fmla="*/ 148 w 353"/>
                  <a:gd name="T73" fmla="*/ 294 h 334"/>
                  <a:gd name="T74" fmla="*/ 167 w 353"/>
                  <a:gd name="T75" fmla="*/ 287 h 334"/>
                  <a:gd name="T76" fmla="*/ 174 w 353"/>
                  <a:gd name="T77" fmla="*/ 273 h 334"/>
                  <a:gd name="T78" fmla="*/ 181 w 353"/>
                  <a:gd name="T79" fmla="*/ 259 h 334"/>
                  <a:gd name="T80" fmla="*/ 192 w 353"/>
                  <a:gd name="T81" fmla="*/ 259 h 334"/>
                  <a:gd name="T82" fmla="*/ 202 w 353"/>
                  <a:gd name="T83" fmla="*/ 248 h 334"/>
                  <a:gd name="T84" fmla="*/ 213 w 353"/>
                  <a:gd name="T85" fmla="*/ 243 h 334"/>
                  <a:gd name="T86" fmla="*/ 220 w 353"/>
                  <a:gd name="T87" fmla="*/ 238 h 334"/>
                  <a:gd name="T88" fmla="*/ 239 w 353"/>
                  <a:gd name="T89" fmla="*/ 231 h 334"/>
                  <a:gd name="T90" fmla="*/ 255 w 353"/>
                  <a:gd name="T91" fmla="*/ 224 h 334"/>
                  <a:gd name="T92" fmla="*/ 281 w 353"/>
                  <a:gd name="T93" fmla="*/ 227 h 334"/>
                  <a:gd name="T94" fmla="*/ 299 w 353"/>
                  <a:gd name="T95" fmla="*/ 220 h 334"/>
                  <a:gd name="T96" fmla="*/ 332 w 353"/>
                  <a:gd name="T97" fmla="*/ 217 h 334"/>
                  <a:gd name="T98" fmla="*/ 346 w 353"/>
                  <a:gd name="T99" fmla="*/ 208 h 334"/>
                  <a:gd name="T100" fmla="*/ 353 w 353"/>
                  <a:gd name="T101" fmla="*/ 192 h 334"/>
                  <a:gd name="T102" fmla="*/ 353 w 353"/>
                  <a:gd name="T103" fmla="*/ 136 h 334"/>
                  <a:gd name="T104" fmla="*/ 334 w 353"/>
                  <a:gd name="T105" fmla="*/ 140 h 334"/>
                  <a:gd name="T106" fmla="*/ 334 w 353"/>
                  <a:gd name="T107" fmla="*/ 14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3" h="334">
                    <a:moveTo>
                      <a:pt x="334" y="140"/>
                    </a:moveTo>
                    <a:lnTo>
                      <a:pt x="334" y="140"/>
                    </a:lnTo>
                    <a:cubicBezTo>
                      <a:pt x="334" y="140"/>
                      <a:pt x="334" y="122"/>
                      <a:pt x="325" y="117"/>
                    </a:cubicBezTo>
                    <a:cubicBezTo>
                      <a:pt x="313" y="110"/>
                      <a:pt x="302" y="110"/>
                      <a:pt x="302" y="110"/>
                    </a:cubicBezTo>
                    <a:cubicBezTo>
                      <a:pt x="302" y="110"/>
                      <a:pt x="292" y="96"/>
                      <a:pt x="288" y="89"/>
                    </a:cubicBezTo>
                    <a:cubicBezTo>
                      <a:pt x="283" y="87"/>
                      <a:pt x="213" y="40"/>
                      <a:pt x="158" y="0"/>
                    </a:cubicBezTo>
                    <a:lnTo>
                      <a:pt x="120" y="0"/>
                    </a:lnTo>
                    <a:lnTo>
                      <a:pt x="141" y="189"/>
                    </a:lnTo>
                    <a:lnTo>
                      <a:pt x="148" y="196"/>
                    </a:lnTo>
                    <a:cubicBezTo>
                      <a:pt x="148" y="196"/>
                      <a:pt x="148" y="213"/>
                      <a:pt x="144" y="215"/>
                    </a:cubicBezTo>
                    <a:cubicBezTo>
                      <a:pt x="141" y="217"/>
                      <a:pt x="62" y="215"/>
                      <a:pt x="62" y="215"/>
                    </a:cubicBezTo>
                    <a:cubicBezTo>
                      <a:pt x="62" y="215"/>
                      <a:pt x="55" y="220"/>
                      <a:pt x="48" y="220"/>
                    </a:cubicBezTo>
                    <a:cubicBezTo>
                      <a:pt x="44" y="220"/>
                      <a:pt x="37" y="215"/>
                      <a:pt x="34" y="217"/>
                    </a:cubicBezTo>
                    <a:cubicBezTo>
                      <a:pt x="32" y="222"/>
                      <a:pt x="32" y="229"/>
                      <a:pt x="23" y="220"/>
                    </a:cubicBezTo>
                    <a:cubicBezTo>
                      <a:pt x="13" y="210"/>
                      <a:pt x="11" y="220"/>
                      <a:pt x="11" y="224"/>
                    </a:cubicBezTo>
                    <a:cubicBezTo>
                      <a:pt x="11" y="229"/>
                      <a:pt x="7" y="231"/>
                      <a:pt x="0" y="231"/>
                    </a:cubicBezTo>
                    <a:cubicBezTo>
                      <a:pt x="0" y="234"/>
                      <a:pt x="2" y="236"/>
                      <a:pt x="2" y="236"/>
                    </a:cubicBezTo>
                    <a:lnTo>
                      <a:pt x="4" y="243"/>
                    </a:lnTo>
                    <a:cubicBezTo>
                      <a:pt x="4" y="243"/>
                      <a:pt x="4" y="252"/>
                      <a:pt x="9" y="255"/>
                    </a:cubicBezTo>
                    <a:cubicBezTo>
                      <a:pt x="11" y="259"/>
                      <a:pt x="18" y="266"/>
                      <a:pt x="20" y="269"/>
                    </a:cubicBezTo>
                    <a:lnTo>
                      <a:pt x="20" y="287"/>
                    </a:lnTo>
                    <a:cubicBezTo>
                      <a:pt x="20" y="287"/>
                      <a:pt x="23" y="297"/>
                      <a:pt x="25" y="292"/>
                    </a:cubicBezTo>
                    <a:cubicBezTo>
                      <a:pt x="30" y="287"/>
                      <a:pt x="34" y="297"/>
                      <a:pt x="37" y="290"/>
                    </a:cubicBezTo>
                    <a:cubicBezTo>
                      <a:pt x="39" y="285"/>
                      <a:pt x="48" y="292"/>
                      <a:pt x="53" y="292"/>
                    </a:cubicBezTo>
                    <a:cubicBezTo>
                      <a:pt x="55" y="292"/>
                      <a:pt x="65" y="280"/>
                      <a:pt x="67" y="280"/>
                    </a:cubicBezTo>
                    <a:cubicBezTo>
                      <a:pt x="69" y="283"/>
                      <a:pt x="76" y="292"/>
                      <a:pt x="76" y="297"/>
                    </a:cubicBezTo>
                    <a:cubicBezTo>
                      <a:pt x="76" y="301"/>
                      <a:pt x="86" y="306"/>
                      <a:pt x="83" y="306"/>
                    </a:cubicBezTo>
                    <a:cubicBezTo>
                      <a:pt x="79" y="308"/>
                      <a:pt x="79" y="315"/>
                      <a:pt x="83" y="315"/>
                    </a:cubicBezTo>
                    <a:cubicBezTo>
                      <a:pt x="88" y="315"/>
                      <a:pt x="86" y="322"/>
                      <a:pt x="88" y="327"/>
                    </a:cubicBezTo>
                    <a:cubicBezTo>
                      <a:pt x="90" y="329"/>
                      <a:pt x="95" y="334"/>
                      <a:pt x="97" y="327"/>
                    </a:cubicBezTo>
                    <a:cubicBezTo>
                      <a:pt x="99" y="322"/>
                      <a:pt x="106" y="327"/>
                      <a:pt x="109" y="332"/>
                    </a:cubicBezTo>
                    <a:cubicBezTo>
                      <a:pt x="111" y="334"/>
                      <a:pt x="118" y="329"/>
                      <a:pt x="120" y="325"/>
                    </a:cubicBezTo>
                    <a:cubicBezTo>
                      <a:pt x="123" y="320"/>
                      <a:pt x="132" y="318"/>
                      <a:pt x="132" y="325"/>
                    </a:cubicBezTo>
                    <a:cubicBezTo>
                      <a:pt x="130" y="329"/>
                      <a:pt x="132" y="332"/>
                      <a:pt x="139" y="327"/>
                    </a:cubicBezTo>
                    <a:cubicBezTo>
                      <a:pt x="141" y="325"/>
                      <a:pt x="144" y="325"/>
                      <a:pt x="144" y="325"/>
                    </a:cubicBezTo>
                    <a:cubicBezTo>
                      <a:pt x="146" y="318"/>
                      <a:pt x="148" y="311"/>
                      <a:pt x="151" y="308"/>
                    </a:cubicBezTo>
                    <a:cubicBezTo>
                      <a:pt x="153" y="306"/>
                      <a:pt x="146" y="297"/>
                      <a:pt x="148" y="294"/>
                    </a:cubicBezTo>
                    <a:cubicBezTo>
                      <a:pt x="153" y="294"/>
                      <a:pt x="162" y="297"/>
                      <a:pt x="167" y="287"/>
                    </a:cubicBezTo>
                    <a:cubicBezTo>
                      <a:pt x="169" y="278"/>
                      <a:pt x="174" y="273"/>
                      <a:pt x="174" y="273"/>
                    </a:cubicBezTo>
                    <a:cubicBezTo>
                      <a:pt x="174" y="273"/>
                      <a:pt x="174" y="255"/>
                      <a:pt x="181" y="259"/>
                    </a:cubicBezTo>
                    <a:cubicBezTo>
                      <a:pt x="185" y="262"/>
                      <a:pt x="192" y="266"/>
                      <a:pt x="192" y="259"/>
                    </a:cubicBezTo>
                    <a:cubicBezTo>
                      <a:pt x="195" y="252"/>
                      <a:pt x="202" y="255"/>
                      <a:pt x="202" y="248"/>
                    </a:cubicBezTo>
                    <a:cubicBezTo>
                      <a:pt x="204" y="243"/>
                      <a:pt x="209" y="243"/>
                      <a:pt x="213" y="243"/>
                    </a:cubicBezTo>
                    <a:cubicBezTo>
                      <a:pt x="218" y="245"/>
                      <a:pt x="220" y="243"/>
                      <a:pt x="220" y="238"/>
                    </a:cubicBezTo>
                    <a:cubicBezTo>
                      <a:pt x="220" y="236"/>
                      <a:pt x="232" y="238"/>
                      <a:pt x="239" y="231"/>
                    </a:cubicBezTo>
                    <a:cubicBezTo>
                      <a:pt x="248" y="227"/>
                      <a:pt x="251" y="222"/>
                      <a:pt x="255" y="224"/>
                    </a:cubicBezTo>
                    <a:cubicBezTo>
                      <a:pt x="258" y="229"/>
                      <a:pt x="279" y="227"/>
                      <a:pt x="281" y="227"/>
                    </a:cubicBezTo>
                    <a:cubicBezTo>
                      <a:pt x="286" y="224"/>
                      <a:pt x="290" y="220"/>
                      <a:pt x="299" y="220"/>
                    </a:cubicBezTo>
                    <a:cubicBezTo>
                      <a:pt x="306" y="222"/>
                      <a:pt x="325" y="217"/>
                      <a:pt x="332" y="217"/>
                    </a:cubicBezTo>
                    <a:cubicBezTo>
                      <a:pt x="339" y="217"/>
                      <a:pt x="344" y="210"/>
                      <a:pt x="346" y="208"/>
                    </a:cubicBezTo>
                    <a:cubicBezTo>
                      <a:pt x="348" y="206"/>
                      <a:pt x="351" y="194"/>
                      <a:pt x="353" y="192"/>
                    </a:cubicBezTo>
                    <a:lnTo>
                      <a:pt x="353" y="136"/>
                    </a:lnTo>
                    <a:cubicBezTo>
                      <a:pt x="346" y="138"/>
                      <a:pt x="334" y="140"/>
                      <a:pt x="334" y="140"/>
                    </a:cubicBezTo>
                    <a:lnTo>
                      <a:pt x="334" y="14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8" name="Freeform 125">
                <a:extLst>
                  <a:ext uri="{FF2B5EF4-FFF2-40B4-BE49-F238E27FC236}">
                    <a16:creationId xmlns:a16="http://schemas.microsoft.com/office/drawing/2014/main" id="{4FADA79C-C48E-D19D-78F9-A4D9581947A9}"/>
                  </a:ext>
                </a:extLst>
              </p:cNvPr>
              <p:cNvSpPr>
                <a:spLocks/>
              </p:cNvSpPr>
              <p:nvPr/>
            </p:nvSpPr>
            <p:spPr bwMode="auto">
              <a:xfrm>
                <a:off x="3570" y="2164"/>
                <a:ext cx="106" cy="76"/>
              </a:xfrm>
              <a:custGeom>
                <a:avLst/>
                <a:gdLst>
                  <a:gd name="T0" fmla="*/ 174 w 176"/>
                  <a:gd name="T1" fmla="*/ 70 h 126"/>
                  <a:gd name="T2" fmla="*/ 174 w 176"/>
                  <a:gd name="T3" fmla="*/ 70 h 126"/>
                  <a:gd name="T4" fmla="*/ 165 w 176"/>
                  <a:gd name="T5" fmla="*/ 65 h 126"/>
                  <a:gd name="T6" fmla="*/ 165 w 176"/>
                  <a:gd name="T7" fmla="*/ 54 h 126"/>
                  <a:gd name="T8" fmla="*/ 153 w 176"/>
                  <a:gd name="T9" fmla="*/ 56 h 126"/>
                  <a:gd name="T10" fmla="*/ 144 w 176"/>
                  <a:gd name="T11" fmla="*/ 49 h 126"/>
                  <a:gd name="T12" fmla="*/ 142 w 176"/>
                  <a:gd name="T13" fmla="*/ 40 h 126"/>
                  <a:gd name="T14" fmla="*/ 132 w 176"/>
                  <a:gd name="T15" fmla="*/ 28 h 126"/>
                  <a:gd name="T16" fmla="*/ 125 w 176"/>
                  <a:gd name="T17" fmla="*/ 16 h 126"/>
                  <a:gd name="T18" fmla="*/ 123 w 176"/>
                  <a:gd name="T19" fmla="*/ 5 h 126"/>
                  <a:gd name="T20" fmla="*/ 111 w 176"/>
                  <a:gd name="T21" fmla="*/ 2 h 126"/>
                  <a:gd name="T22" fmla="*/ 95 w 176"/>
                  <a:gd name="T23" fmla="*/ 9 h 126"/>
                  <a:gd name="T24" fmla="*/ 76 w 176"/>
                  <a:gd name="T25" fmla="*/ 16 h 126"/>
                  <a:gd name="T26" fmla="*/ 69 w 176"/>
                  <a:gd name="T27" fmla="*/ 21 h 126"/>
                  <a:gd name="T28" fmla="*/ 58 w 176"/>
                  <a:gd name="T29" fmla="*/ 26 h 126"/>
                  <a:gd name="T30" fmla="*/ 48 w 176"/>
                  <a:gd name="T31" fmla="*/ 37 h 126"/>
                  <a:gd name="T32" fmla="*/ 37 w 176"/>
                  <a:gd name="T33" fmla="*/ 37 h 126"/>
                  <a:gd name="T34" fmla="*/ 30 w 176"/>
                  <a:gd name="T35" fmla="*/ 51 h 126"/>
                  <a:gd name="T36" fmla="*/ 23 w 176"/>
                  <a:gd name="T37" fmla="*/ 65 h 126"/>
                  <a:gd name="T38" fmla="*/ 4 w 176"/>
                  <a:gd name="T39" fmla="*/ 72 h 126"/>
                  <a:gd name="T40" fmla="*/ 7 w 176"/>
                  <a:gd name="T41" fmla="*/ 86 h 126"/>
                  <a:gd name="T42" fmla="*/ 0 w 176"/>
                  <a:gd name="T43" fmla="*/ 103 h 126"/>
                  <a:gd name="T44" fmla="*/ 11 w 176"/>
                  <a:gd name="T45" fmla="*/ 110 h 126"/>
                  <a:gd name="T46" fmla="*/ 30 w 176"/>
                  <a:gd name="T47" fmla="*/ 119 h 126"/>
                  <a:gd name="T48" fmla="*/ 56 w 176"/>
                  <a:gd name="T49" fmla="*/ 117 h 126"/>
                  <a:gd name="T50" fmla="*/ 63 w 176"/>
                  <a:gd name="T51" fmla="*/ 114 h 126"/>
                  <a:gd name="T52" fmla="*/ 58 w 176"/>
                  <a:gd name="T53" fmla="*/ 93 h 126"/>
                  <a:gd name="T54" fmla="*/ 111 w 176"/>
                  <a:gd name="T55" fmla="*/ 93 h 126"/>
                  <a:gd name="T56" fmla="*/ 121 w 176"/>
                  <a:gd name="T57" fmla="*/ 89 h 126"/>
                  <a:gd name="T58" fmla="*/ 139 w 176"/>
                  <a:gd name="T59" fmla="*/ 91 h 126"/>
                  <a:gd name="T60" fmla="*/ 151 w 176"/>
                  <a:gd name="T61" fmla="*/ 82 h 126"/>
                  <a:gd name="T62" fmla="*/ 169 w 176"/>
                  <a:gd name="T63" fmla="*/ 79 h 126"/>
                  <a:gd name="T64" fmla="*/ 174 w 176"/>
                  <a:gd name="T65" fmla="*/ 7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26">
                    <a:moveTo>
                      <a:pt x="174" y="70"/>
                    </a:moveTo>
                    <a:lnTo>
                      <a:pt x="174" y="70"/>
                    </a:lnTo>
                    <a:cubicBezTo>
                      <a:pt x="172" y="68"/>
                      <a:pt x="167" y="65"/>
                      <a:pt x="165" y="65"/>
                    </a:cubicBezTo>
                    <a:lnTo>
                      <a:pt x="165" y="54"/>
                    </a:lnTo>
                    <a:cubicBezTo>
                      <a:pt x="162" y="54"/>
                      <a:pt x="158" y="58"/>
                      <a:pt x="153" y="56"/>
                    </a:cubicBezTo>
                    <a:cubicBezTo>
                      <a:pt x="148" y="54"/>
                      <a:pt x="148" y="49"/>
                      <a:pt x="144" y="49"/>
                    </a:cubicBezTo>
                    <a:cubicBezTo>
                      <a:pt x="142" y="49"/>
                      <a:pt x="142" y="44"/>
                      <a:pt x="142" y="40"/>
                    </a:cubicBezTo>
                    <a:cubicBezTo>
                      <a:pt x="142" y="35"/>
                      <a:pt x="135" y="33"/>
                      <a:pt x="132" y="28"/>
                    </a:cubicBezTo>
                    <a:cubicBezTo>
                      <a:pt x="128" y="26"/>
                      <a:pt x="128" y="19"/>
                      <a:pt x="125" y="16"/>
                    </a:cubicBezTo>
                    <a:cubicBezTo>
                      <a:pt x="123" y="16"/>
                      <a:pt x="123" y="9"/>
                      <a:pt x="123" y="5"/>
                    </a:cubicBezTo>
                    <a:cubicBezTo>
                      <a:pt x="118" y="5"/>
                      <a:pt x="111" y="5"/>
                      <a:pt x="111" y="2"/>
                    </a:cubicBezTo>
                    <a:cubicBezTo>
                      <a:pt x="107" y="0"/>
                      <a:pt x="104" y="5"/>
                      <a:pt x="95" y="9"/>
                    </a:cubicBezTo>
                    <a:cubicBezTo>
                      <a:pt x="88" y="16"/>
                      <a:pt x="76" y="14"/>
                      <a:pt x="76" y="16"/>
                    </a:cubicBezTo>
                    <a:cubicBezTo>
                      <a:pt x="76" y="21"/>
                      <a:pt x="74" y="24"/>
                      <a:pt x="69" y="21"/>
                    </a:cubicBezTo>
                    <a:cubicBezTo>
                      <a:pt x="65" y="21"/>
                      <a:pt x="60" y="21"/>
                      <a:pt x="58" y="26"/>
                    </a:cubicBezTo>
                    <a:cubicBezTo>
                      <a:pt x="58" y="33"/>
                      <a:pt x="51" y="30"/>
                      <a:pt x="48" y="37"/>
                    </a:cubicBezTo>
                    <a:cubicBezTo>
                      <a:pt x="48" y="44"/>
                      <a:pt x="41" y="40"/>
                      <a:pt x="37" y="37"/>
                    </a:cubicBezTo>
                    <a:cubicBezTo>
                      <a:pt x="30" y="33"/>
                      <a:pt x="30" y="51"/>
                      <a:pt x="30" y="51"/>
                    </a:cubicBezTo>
                    <a:cubicBezTo>
                      <a:pt x="30" y="51"/>
                      <a:pt x="25" y="56"/>
                      <a:pt x="23" y="65"/>
                    </a:cubicBezTo>
                    <a:cubicBezTo>
                      <a:pt x="18" y="75"/>
                      <a:pt x="9" y="72"/>
                      <a:pt x="4" y="72"/>
                    </a:cubicBezTo>
                    <a:cubicBezTo>
                      <a:pt x="2" y="75"/>
                      <a:pt x="9" y="84"/>
                      <a:pt x="7" y="86"/>
                    </a:cubicBezTo>
                    <a:cubicBezTo>
                      <a:pt x="4" y="89"/>
                      <a:pt x="2" y="96"/>
                      <a:pt x="0" y="103"/>
                    </a:cubicBezTo>
                    <a:cubicBezTo>
                      <a:pt x="4" y="103"/>
                      <a:pt x="9" y="107"/>
                      <a:pt x="11" y="110"/>
                    </a:cubicBezTo>
                    <a:cubicBezTo>
                      <a:pt x="14" y="112"/>
                      <a:pt x="25" y="126"/>
                      <a:pt x="30" y="119"/>
                    </a:cubicBezTo>
                    <a:cubicBezTo>
                      <a:pt x="34" y="112"/>
                      <a:pt x="51" y="112"/>
                      <a:pt x="56" y="117"/>
                    </a:cubicBezTo>
                    <a:cubicBezTo>
                      <a:pt x="58" y="119"/>
                      <a:pt x="60" y="117"/>
                      <a:pt x="63" y="114"/>
                    </a:cubicBezTo>
                    <a:cubicBezTo>
                      <a:pt x="63" y="110"/>
                      <a:pt x="56" y="96"/>
                      <a:pt x="58" y="93"/>
                    </a:cubicBezTo>
                    <a:cubicBezTo>
                      <a:pt x="60" y="89"/>
                      <a:pt x="109" y="91"/>
                      <a:pt x="111" y="93"/>
                    </a:cubicBezTo>
                    <a:cubicBezTo>
                      <a:pt x="114" y="96"/>
                      <a:pt x="114" y="86"/>
                      <a:pt x="121" y="89"/>
                    </a:cubicBezTo>
                    <a:cubicBezTo>
                      <a:pt x="125" y="89"/>
                      <a:pt x="135" y="91"/>
                      <a:pt x="139" y="91"/>
                    </a:cubicBezTo>
                    <a:cubicBezTo>
                      <a:pt x="144" y="89"/>
                      <a:pt x="146" y="82"/>
                      <a:pt x="151" y="82"/>
                    </a:cubicBezTo>
                    <a:cubicBezTo>
                      <a:pt x="155" y="82"/>
                      <a:pt x="167" y="82"/>
                      <a:pt x="169" y="79"/>
                    </a:cubicBezTo>
                    <a:cubicBezTo>
                      <a:pt x="172" y="75"/>
                      <a:pt x="176" y="75"/>
                      <a:pt x="174" y="7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9" name="Freeform 126">
                <a:extLst>
                  <a:ext uri="{FF2B5EF4-FFF2-40B4-BE49-F238E27FC236}">
                    <a16:creationId xmlns:a16="http://schemas.microsoft.com/office/drawing/2014/main" id="{AA429E80-2ED2-B6E5-E912-CA1F0D36E110}"/>
                  </a:ext>
                </a:extLst>
              </p:cNvPr>
              <p:cNvSpPr>
                <a:spLocks/>
              </p:cNvSpPr>
              <p:nvPr/>
            </p:nvSpPr>
            <p:spPr bwMode="auto">
              <a:xfrm>
                <a:off x="3570" y="2164"/>
                <a:ext cx="106" cy="76"/>
              </a:xfrm>
              <a:custGeom>
                <a:avLst/>
                <a:gdLst>
                  <a:gd name="T0" fmla="*/ 174 w 176"/>
                  <a:gd name="T1" fmla="*/ 70 h 126"/>
                  <a:gd name="T2" fmla="*/ 174 w 176"/>
                  <a:gd name="T3" fmla="*/ 70 h 126"/>
                  <a:gd name="T4" fmla="*/ 165 w 176"/>
                  <a:gd name="T5" fmla="*/ 65 h 126"/>
                  <a:gd name="T6" fmla="*/ 165 w 176"/>
                  <a:gd name="T7" fmla="*/ 54 h 126"/>
                  <a:gd name="T8" fmla="*/ 153 w 176"/>
                  <a:gd name="T9" fmla="*/ 56 h 126"/>
                  <a:gd name="T10" fmla="*/ 144 w 176"/>
                  <a:gd name="T11" fmla="*/ 49 h 126"/>
                  <a:gd name="T12" fmla="*/ 142 w 176"/>
                  <a:gd name="T13" fmla="*/ 40 h 126"/>
                  <a:gd name="T14" fmla="*/ 132 w 176"/>
                  <a:gd name="T15" fmla="*/ 28 h 126"/>
                  <a:gd name="T16" fmla="*/ 125 w 176"/>
                  <a:gd name="T17" fmla="*/ 16 h 126"/>
                  <a:gd name="T18" fmla="*/ 123 w 176"/>
                  <a:gd name="T19" fmla="*/ 5 h 126"/>
                  <a:gd name="T20" fmla="*/ 111 w 176"/>
                  <a:gd name="T21" fmla="*/ 2 h 126"/>
                  <a:gd name="T22" fmla="*/ 95 w 176"/>
                  <a:gd name="T23" fmla="*/ 9 h 126"/>
                  <a:gd name="T24" fmla="*/ 76 w 176"/>
                  <a:gd name="T25" fmla="*/ 16 h 126"/>
                  <a:gd name="T26" fmla="*/ 69 w 176"/>
                  <a:gd name="T27" fmla="*/ 21 h 126"/>
                  <a:gd name="T28" fmla="*/ 58 w 176"/>
                  <a:gd name="T29" fmla="*/ 26 h 126"/>
                  <a:gd name="T30" fmla="*/ 48 w 176"/>
                  <a:gd name="T31" fmla="*/ 37 h 126"/>
                  <a:gd name="T32" fmla="*/ 37 w 176"/>
                  <a:gd name="T33" fmla="*/ 37 h 126"/>
                  <a:gd name="T34" fmla="*/ 30 w 176"/>
                  <a:gd name="T35" fmla="*/ 51 h 126"/>
                  <a:gd name="T36" fmla="*/ 23 w 176"/>
                  <a:gd name="T37" fmla="*/ 65 h 126"/>
                  <a:gd name="T38" fmla="*/ 4 w 176"/>
                  <a:gd name="T39" fmla="*/ 72 h 126"/>
                  <a:gd name="T40" fmla="*/ 7 w 176"/>
                  <a:gd name="T41" fmla="*/ 86 h 126"/>
                  <a:gd name="T42" fmla="*/ 0 w 176"/>
                  <a:gd name="T43" fmla="*/ 103 h 126"/>
                  <a:gd name="T44" fmla="*/ 11 w 176"/>
                  <a:gd name="T45" fmla="*/ 110 h 126"/>
                  <a:gd name="T46" fmla="*/ 30 w 176"/>
                  <a:gd name="T47" fmla="*/ 119 h 126"/>
                  <a:gd name="T48" fmla="*/ 56 w 176"/>
                  <a:gd name="T49" fmla="*/ 117 h 126"/>
                  <a:gd name="T50" fmla="*/ 63 w 176"/>
                  <a:gd name="T51" fmla="*/ 114 h 126"/>
                  <a:gd name="T52" fmla="*/ 58 w 176"/>
                  <a:gd name="T53" fmla="*/ 93 h 126"/>
                  <a:gd name="T54" fmla="*/ 111 w 176"/>
                  <a:gd name="T55" fmla="*/ 93 h 126"/>
                  <a:gd name="T56" fmla="*/ 121 w 176"/>
                  <a:gd name="T57" fmla="*/ 89 h 126"/>
                  <a:gd name="T58" fmla="*/ 139 w 176"/>
                  <a:gd name="T59" fmla="*/ 91 h 126"/>
                  <a:gd name="T60" fmla="*/ 151 w 176"/>
                  <a:gd name="T61" fmla="*/ 82 h 126"/>
                  <a:gd name="T62" fmla="*/ 169 w 176"/>
                  <a:gd name="T63" fmla="*/ 79 h 126"/>
                  <a:gd name="T64" fmla="*/ 174 w 176"/>
                  <a:gd name="T65" fmla="*/ 70 h 126"/>
                  <a:gd name="T66" fmla="*/ 174 w 176"/>
                  <a:gd name="T67" fmla="*/ 7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26">
                    <a:moveTo>
                      <a:pt x="174" y="70"/>
                    </a:moveTo>
                    <a:lnTo>
                      <a:pt x="174" y="70"/>
                    </a:lnTo>
                    <a:cubicBezTo>
                      <a:pt x="172" y="68"/>
                      <a:pt x="167" y="65"/>
                      <a:pt x="165" y="65"/>
                    </a:cubicBezTo>
                    <a:lnTo>
                      <a:pt x="165" y="54"/>
                    </a:lnTo>
                    <a:cubicBezTo>
                      <a:pt x="162" y="54"/>
                      <a:pt x="158" y="58"/>
                      <a:pt x="153" y="56"/>
                    </a:cubicBezTo>
                    <a:cubicBezTo>
                      <a:pt x="148" y="54"/>
                      <a:pt x="148" y="49"/>
                      <a:pt x="144" y="49"/>
                    </a:cubicBezTo>
                    <a:cubicBezTo>
                      <a:pt x="142" y="49"/>
                      <a:pt x="142" y="44"/>
                      <a:pt x="142" y="40"/>
                    </a:cubicBezTo>
                    <a:cubicBezTo>
                      <a:pt x="142" y="35"/>
                      <a:pt x="135" y="33"/>
                      <a:pt x="132" y="28"/>
                    </a:cubicBezTo>
                    <a:cubicBezTo>
                      <a:pt x="128" y="26"/>
                      <a:pt x="128" y="19"/>
                      <a:pt x="125" y="16"/>
                    </a:cubicBezTo>
                    <a:cubicBezTo>
                      <a:pt x="123" y="16"/>
                      <a:pt x="123" y="9"/>
                      <a:pt x="123" y="5"/>
                    </a:cubicBezTo>
                    <a:cubicBezTo>
                      <a:pt x="118" y="5"/>
                      <a:pt x="111" y="5"/>
                      <a:pt x="111" y="2"/>
                    </a:cubicBezTo>
                    <a:cubicBezTo>
                      <a:pt x="107" y="0"/>
                      <a:pt x="104" y="5"/>
                      <a:pt x="95" y="9"/>
                    </a:cubicBezTo>
                    <a:cubicBezTo>
                      <a:pt x="88" y="16"/>
                      <a:pt x="76" y="14"/>
                      <a:pt x="76" y="16"/>
                    </a:cubicBezTo>
                    <a:cubicBezTo>
                      <a:pt x="76" y="21"/>
                      <a:pt x="74" y="24"/>
                      <a:pt x="69" y="21"/>
                    </a:cubicBezTo>
                    <a:cubicBezTo>
                      <a:pt x="65" y="21"/>
                      <a:pt x="60" y="21"/>
                      <a:pt x="58" y="26"/>
                    </a:cubicBezTo>
                    <a:cubicBezTo>
                      <a:pt x="58" y="33"/>
                      <a:pt x="51" y="30"/>
                      <a:pt x="48" y="37"/>
                    </a:cubicBezTo>
                    <a:cubicBezTo>
                      <a:pt x="48" y="44"/>
                      <a:pt x="41" y="40"/>
                      <a:pt x="37" y="37"/>
                    </a:cubicBezTo>
                    <a:cubicBezTo>
                      <a:pt x="30" y="33"/>
                      <a:pt x="30" y="51"/>
                      <a:pt x="30" y="51"/>
                    </a:cubicBezTo>
                    <a:cubicBezTo>
                      <a:pt x="30" y="51"/>
                      <a:pt x="25" y="56"/>
                      <a:pt x="23" y="65"/>
                    </a:cubicBezTo>
                    <a:cubicBezTo>
                      <a:pt x="18" y="75"/>
                      <a:pt x="9" y="72"/>
                      <a:pt x="4" y="72"/>
                    </a:cubicBezTo>
                    <a:cubicBezTo>
                      <a:pt x="2" y="75"/>
                      <a:pt x="9" y="84"/>
                      <a:pt x="7" y="86"/>
                    </a:cubicBezTo>
                    <a:cubicBezTo>
                      <a:pt x="4" y="89"/>
                      <a:pt x="2" y="96"/>
                      <a:pt x="0" y="103"/>
                    </a:cubicBezTo>
                    <a:cubicBezTo>
                      <a:pt x="4" y="103"/>
                      <a:pt x="9" y="107"/>
                      <a:pt x="11" y="110"/>
                    </a:cubicBezTo>
                    <a:cubicBezTo>
                      <a:pt x="14" y="112"/>
                      <a:pt x="25" y="126"/>
                      <a:pt x="30" y="119"/>
                    </a:cubicBezTo>
                    <a:cubicBezTo>
                      <a:pt x="34" y="112"/>
                      <a:pt x="51" y="112"/>
                      <a:pt x="56" y="117"/>
                    </a:cubicBezTo>
                    <a:cubicBezTo>
                      <a:pt x="58" y="119"/>
                      <a:pt x="60" y="117"/>
                      <a:pt x="63" y="114"/>
                    </a:cubicBezTo>
                    <a:cubicBezTo>
                      <a:pt x="63" y="110"/>
                      <a:pt x="56" y="96"/>
                      <a:pt x="58" y="93"/>
                    </a:cubicBezTo>
                    <a:cubicBezTo>
                      <a:pt x="60" y="89"/>
                      <a:pt x="109" y="91"/>
                      <a:pt x="111" y="93"/>
                    </a:cubicBezTo>
                    <a:cubicBezTo>
                      <a:pt x="114" y="96"/>
                      <a:pt x="114" y="86"/>
                      <a:pt x="121" y="89"/>
                    </a:cubicBezTo>
                    <a:cubicBezTo>
                      <a:pt x="125" y="89"/>
                      <a:pt x="135" y="91"/>
                      <a:pt x="139" y="91"/>
                    </a:cubicBezTo>
                    <a:cubicBezTo>
                      <a:pt x="144" y="89"/>
                      <a:pt x="146" y="82"/>
                      <a:pt x="151" y="82"/>
                    </a:cubicBezTo>
                    <a:cubicBezTo>
                      <a:pt x="155" y="82"/>
                      <a:pt x="167" y="82"/>
                      <a:pt x="169" y="79"/>
                    </a:cubicBezTo>
                    <a:cubicBezTo>
                      <a:pt x="172" y="75"/>
                      <a:pt x="176" y="75"/>
                      <a:pt x="174" y="70"/>
                    </a:cubicBezTo>
                    <a:lnTo>
                      <a:pt x="174" y="7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0" name="Freeform 127">
                <a:extLst>
                  <a:ext uri="{FF2B5EF4-FFF2-40B4-BE49-F238E27FC236}">
                    <a16:creationId xmlns:a16="http://schemas.microsoft.com/office/drawing/2014/main" id="{C914D5CD-00A7-9A53-C6A8-6EB44EA2EA15}"/>
                  </a:ext>
                </a:extLst>
              </p:cNvPr>
              <p:cNvSpPr>
                <a:spLocks/>
              </p:cNvSpPr>
              <p:nvPr/>
            </p:nvSpPr>
            <p:spPr bwMode="auto">
              <a:xfrm>
                <a:off x="3570" y="2164"/>
                <a:ext cx="106" cy="76"/>
              </a:xfrm>
              <a:custGeom>
                <a:avLst/>
                <a:gdLst>
                  <a:gd name="T0" fmla="*/ 174 w 176"/>
                  <a:gd name="T1" fmla="*/ 70 h 126"/>
                  <a:gd name="T2" fmla="*/ 174 w 176"/>
                  <a:gd name="T3" fmla="*/ 70 h 126"/>
                  <a:gd name="T4" fmla="*/ 165 w 176"/>
                  <a:gd name="T5" fmla="*/ 65 h 126"/>
                  <a:gd name="T6" fmla="*/ 165 w 176"/>
                  <a:gd name="T7" fmla="*/ 54 h 126"/>
                  <a:gd name="T8" fmla="*/ 153 w 176"/>
                  <a:gd name="T9" fmla="*/ 56 h 126"/>
                  <a:gd name="T10" fmla="*/ 144 w 176"/>
                  <a:gd name="T11" fmla="*/ 49 h 126"/>
                  <a:gd name="T12" fmla="*/ 142 w 176"/>
                  <a:gd name="T13" fmla="*/ 40 h 126"/>
                  <a:gd name="T14" fmla="*/ 132 w 176"/>
                  <a:gd name="T15" fmla="*/ 28 h 126"/>
                  <a:gd name="T16" fmla="*/ 125 w 176"/>
                  <a:gd name="T17" fmla="*/ 16 h 126"/>
                  <a:gd name="T18" fmla="*/ 123 w 176"/>
                  <a:gd name="T19" fmla="*/ 5 h 126"/>
                  <a:gd name="T20" fmla="*/ 111 w 176"/>
                  <a:gd name="T21" fmla="*/ 2 h 126"/>
                  <a:gd name="T22" fmla="*/ 95 w 176"/>
                  <a:gd name="T23" fmla="*/ 9 h 126"/>
                  <a:gd name="T24" fmla="*/ 76 w 176"/>
                  <a:gd name="T25" fmla="*/ 16 h 126"/>
                  <a:gd name="T26" fmla="*/ 69 w 176"/>
                  <a:gd name="T27" fmla="*/ 21 h 126"/>
                  <a:gd name="T28" fmla="*/ 58 w 176"/>
                  <a:gd name="T29" fmla="*/ 26 h 126"/>
                  <a:gd name="T30" fmla="*/ 48 w 176"/>
                  <a:gd name="T31" fmla="*/ 37 h 126"/>
                  <a:gd name="T32" fmla="*/ 37 w 176"/>
                  <a:gd name="T33" fmla="*/ 37 h 126"/>
                  <a:gd name="T34" fmla="*/ 30 w 176"/>
                  <a:gd name="T35" fmla="*/ 51 h 126"/>
                  <a:gd name="T36" fmla="*/ 23 w 176"/>
                  <a:gd name="T37" fmla="*/ 65 h 126"/>
                  <a:gd name="T38" fmla="*/ 4 w 176"/>
                  <a:gd name="T39" fmla="*/ 72 h 126"/>
                  <a:gd name="T40" fmla="*/ 7 w 176"/>
                  <a:gd name="T41" fmla="*/ 86 h 126"/>
                  <a:gd name="T42" fmla="*/ 0 w 176"/>
                  <a:gd name="T43" fmla="*/ 103 h 126"/>
                  <a:gd name="T44" fmla="*/ 11 w 176"/>
                  <a:gd name="T45" fmla="*/ 110 h 126"/>
                  <a:gd name="T46" fmla="*/ 30 w 176"/>
                  <a:gd name="T47" fmla="*/ 119 h 126"/>
                  <a:gd name="T48" fmla="*/ 56 w 176"/>
                  <a:gd name="T49" fmla="*/ 117 h 126"/>
                  <a:gd name="T50" fmla="*/ 63 w 176"/>
                  <a:gd name="T51" fmla="*/ 114 h 126"/>
                  <a:gd name="T52" fmla="*/ 58 w 176"/>
                  <a:gd name="T53" fmla="*/ 93 h 126"/>
                  <a:gd name="T54" fmla="*/ 111 w 176"/>
                  <a:gd name="T55" fmla="*/ 93 h 126"/>
                  <a:gd name="T56" fmla="*/ 121 w 176"/>
                  <a:gd name="T57" fmla="*/ 89 h 126"/>
                  <a:gd name="T58" fmla="*/ 139 w 176"/>
                  <a:gd name="T59" fmla="*/ 91 h 126"/>
                  <a:gd name="T60" fmla="*/ 151 w 176"/>
                  <a:gd name="T61" fmla="*/ 82 h 126"/>
                  <a:gd name="T62" fmla="*/ 169 w 176"/>
                  <a:gd name="T63" fmla="*/ 79 h 126"/>
                  <a:gd name="T64" fmla="*/ 174 w 176"/>
                  <a:gd name="T65" fmla="*/ 7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26">
                    <a:moveTo>
                      <a:pt x="174" y="70"/>
                    </a:moveTo>
                    <a:lnTo>
                      <a:pt x="174" y="70"/>
                    </a:lnTo>
                    <a:cubicBezTo>
                      <a:pt x="172" y="68"/>
                      <a:pt x="167" y="65"/>
                      <a:pt x="165" y="65"/>
                    </a:cubicBezTo>
                    <a:lnTo>
                      <a:pt x="165" y="54"/>
                    </a:lnTo>
                    <a:cubicBezTo>
                      <a:pt x="162" y="54"/>
                      <a:pt x="158" y="58"/>
                      <a:pt x="153" y="56"/>
                    </a:cubicBezTo>
                    <a:cubicBezTo>
                      <a:pt x="148" y="54"/>
                      <a:pt x="148" y="49"/>
                      <a:pt x="144" y="49"/>
                    </a:cubicBezTo>
                    <a:cubicBezTo>
                      <a:pt x="142" y="49"/>
                      <a:pt x="142" y="44"/>
                      <a:pt x="142" y="40"/>
                    </a:cubicBezTo>
                    <a:cubicBezTo>
                      <a:pt x="142" y="35"/>
                      <a:pt x="135" y="33"/>
                      <a:pt x="132" y="28"/>
                    </a:cubicBezTo>
                    <a:cubicBezTo>
                      <a:pt x="128" y="26"/>
                      <a:pt x="128" y="19"/>
                      <a:pt x="125" y="16"/>
                    </a:cubicBezTo>
                    <a:cubicBezTo>
                      <a:pt x="123" y="16"/>
                      <a:pt x="123" y="9"/>
                      <a:pt x="123" y="5"/>
                    </a:cubicBezTo>
                    <a:cubicBezTo>
                      <a:pt x="118" y="5"/>
                      <a:pt x="111" y="5"/>
                      <a:pt x="111" y="2"/>
                    </a:cubicBezTo>
                    <a:cubicBezTo>
                      <a:pt x="107" y="0"/>
                      <a:pt x="104" y="5"/>
                      <a:pt x="95" y="9"/>
                    </a:cubicBezTo>
                    <a:cubicBezTo>
                      <a:pt x="88" y="16"/>
                      <a:pt x="76" y="14"/>
                      <a:pt x="76" y="16"/>
                    </a:cubicBezTo>
                    <a:cubicBezTo>
                      <a:pt x="76" y="21"/>
                      <a:pt x="74" y="24"/>
                      <a:pt x="69" y="21"/>
                    </a:cubicBezTo>
                    <a:cubicBezTo>
                      <a:pt x="65" y="21"/>
                      <a:pt x="60" y="21"/>
                      <a:pt x="58" y="26"/>
                    </a:cubicBezTo>
                    <a:cubicBezTo>
                      <a:pt x="58" y="33"/>
                      <a:pt x="51" y="30"/>
                      <a:pt x="48" y="37"/>
                    </a:cubicBezTo>
                    <a:cubicBezTo>
                      <a:pt x="48" y="44"/>
                      <a:pt x="41" y="40"/>
                      <a:pt x="37" y="37"/>
                    </a:cubicBezTo>
                    <a:cubicBezTo>
                      <a:pt x="30" y="33"/>
                      <a:pt x="30" y="51"/>
                      <a:pt x="30" y="51"/>
                    </a:cubicBezTo>
                    <a:cubicBezTo>
                      <a:pt x="30" y="51"/>
                      <a:pt x="25" y="56"/>
                      <a:pt x="23" y="65"/>
                    </a:cubicBezTo>
                    <a:cubicBezTo>
                      <a:pt x="18" y="75"/>
                      <a:pt x="9" y="72"/>
                      <a:pt x="4" y="72"/>
                    </a:cubicBezTo>
                    <a:cubicBezTo>
                      <a:pt x="2" y="75"/>
                      <a:pt x="9" y="84"/>
                      <a:pt x="7" y="86"/>
                    </a:cubicBezTo>
                    <a:cubicBezTo>
                      <a:pt x="4" y="89"/>
                      <a:pt x="2" y="96"/>
                      <a:pt x="0" y="103"/>
                    </a:cubicBezTo>
                    <a:cubicBezTo>
                      <a:pt x="4" y="103"/>
                      <a:pt x="9" y="107"/>
                      <a:pt x="11" y="110"/>
                    </a:cubicBezTo>
                    <a:cubicBezTo>
                      <a:pt x="14" y="112"/>
                      <a:pt x="25" y="126"/>
                      <a:pt x="30" y="119"/>
                    </a:cubicBezTo>
                    <a:cubicBezTo>
                      <a:pt x="34" y="112"/>
                      <a:pt x="51" y="112"/>
                      <a:pt x="56" y="117"/>
                    </a:cubicBezTo>
                    <a:cubicBezTo>
                      <a:pt x="58" y="119"/>
                      <a:pt x="60" y="117"/>
                      <a:pt x="63" y="114"/>
                    </a:cubicBezTo>
                    <a:cubicBezTo>
                      <a:pt x="63" y="110"/>
                      <a:pt x="56" y="96"/>
                      <a:pt x="58" y="93"/>
                    </a:cubicBezTo>
                    <a:cubicBezTo>
                      <a:pt x="60" y="89"/>
                      <a:pt x="109" y="91"/>
                      <a:pt x="111" y="93"/>
                    </a:cubicBezTo>
                    <a:cubicBezTo>
                      <a:pt x="114" y="96"/>
                      <a:pt x="114" y="86"/>
                      <a:pt x="121" y="89"/>
                    </a:cubicBezTo>
                    <a:cubicBezTo>
                      <a:pt x="125" y="89"/>
                      <a:pt x="135" y="91"/>
                      <a:pt x="139" y="91"/>
                    </a:cubicBezTo>
                    <a:cubicBezTo>
                      <a:pt x="144" y="89"/>
                      <a:pt x="146" y="82"/>
                      <a:pt x="151" y="82"/>
                    </a:cubicBezTo>
                    <a:cubicBezTo>
                      <a:pt x="155" y="82"/>
                      <a:pt x="167" y="82"/>
                      <a:pt x="169" y="79"/>
                    </a:cubicBezTo>
                    <a:cubicBezTo>
                      <a:pt x="172" y="75"/>
                      <a:pt x="176" y="75"/>
                      <a:pt x="174" y="7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1" name="Freeform 128">
                <a:extLst>
                  <a:ext uri="{FF2B5EF4-FFF2-40B4-BE49-F238E27FC236}">
                    <a16:creationId xmlns:a16="http://schemas.microsoft.com/office/drawing/2014/main" id="{35C99FE4-2F21-73DB-DCC5-2DFD274CCA5B}"/>
                  </a:ext>
                </a:extLst>
              </p:cNvPr>
              <p:cNvSpPr>
                <a:spLocks/>
              </p:cNvSpPr>
              <p:nvPr/>
            </p:nvSpPr>
            <p:spPr bwMode="auto">
              <a:xfrm>
                <a:off x="3570" y="2164"/>
                <a:ext cx="106" cy="76"/>
              </a:xfrm>
              <a:custGeom>
                <a:avLst/>
                <a:gdLst>
                  <a:gd name="T0" fmla="*/ 174 w 176"/>
                  <a:gd name="T1" fmla="*/ 70 h 126"/>
                  <a:gd name="T2" fmla="*/ 174 w 176"/>
                  <a:gd name="T3" fmla="*/ 70 h 126"/>
                  <a:gd name="T4" fmla="*/ 165 w 176"/>
                  <a:gd name="T5" fmla="*/ 65 h 126"/>
                  <a:gd name="T6" fmla="*/ 165 w 176"/>
                  <a:gd name="T7" fmla="*/ 54 h 126"/>
                  <a:gd name="T8" fmla="*/ 153 w 176"/>
                  <a:gd name="T9" fmla="*/ 56 h 126"/>
                  <a:gd name="T10" fmla="*/ 144 w 176"/>
                  <a:gd name="T11" fmla="*/ 49 h 126"/>
                  <a:gd name="T12" fmla="*/ 142 w 176"/>
                  <a:gd name="T13" fmla="*/ 40 h 126"/>
                  <a:gd name="T14" fmla="*/ 132 w 176"/>
                  <a:gd name="T15" fmla="*/ 28 h 126"/>
                  <a:gd name="T16" fmla="*/ 125 w 176"/>
                  <a:gd name="T17" fmla="*/ 16 h 126"/>
                  <a:gd name="T18" fmla="*/ 123 w 176"/>
                  <a:gd name="T19" fmla="*/ 5 h 126"/>
                  <a:gd name="T20" fmla="*/ 111 w 176"/>
                  <a:gd name="T21" fmla="*/ 2 h 126"/>
                  <a:gd name="T22" fmla="*/ 95 w 176"/>
                  <a:gd name="T23" fmla="*/ 9 h 126"/>
                  <a:gd name="T24" fmla="*/ 76 w 176"/>
                  <a:gd name="T25" fmla="*/ 16 h 126"/>
                  <a:gd name="T26" fmla="*/ 69 w 176"/>
                  <a:gd name="T27" fmla="*/ 21 h 126"/>
                  <a:gd name="T28" fmla="*/ 58 w 176"/>
                  <a:gd name="T29" fmla="*/ 26 h 126"/>
                  <a:gd name="T30" fmla="*/ 48 w 176"/>
                  <a:gd name="T31" fmla="*/ 37 h 126"/>
                  <a:gd name="T32" fmla="*/ 37 w 176"/>
                  <a:gd name="T33" fmla="*/ 37 h 126"/>
                  <a:gd name="T34" fmla="*/ 30 w 176"/>
                  <a:gd name="T35" fmla="*/ 51 h 126"/>
                  <a:gd name="T36" fmla="*/ 23 w 176"/>
                  <a:gd name="T37" fmla="*/ 65 h 126"/>
                  <a:gd name="T38" fmla="*/ 4 w 176"/>
                  <a:gd name="T39" fmla="*/ 72 h 126"/>
                  <a:gd name="T40" fmla="*/ 7 w 176"/>
                  <a:gd name="T41" fmla="*/ 86 h 126"/>
                  <a:gd name="T42" fmla="*/ 0 w 176"/>
                  <a:gd name="T43" fmla="*/ 103 h 126"/>
                  <a:gd name="T44" fmla="*/ 11 w 176"/>
                  <a:gd name="T45" fmla="*/ 110 h 126"/>
                  <a:gd name="T46" fmla="*/ 30 w 176"/>
                  <a:gd name="T47" fmla="*/ 119 h 126"/>
                  <a:gd name="T48" fmla="*/ 56 w 176"/>
                  <a:gd name="T49" fmla="*/ 117 h 126"/>
                  <a:gd name="T50" fmla="*/ 63 w 176"/>
                  <a:gd name="T51" fmla="*/ 114 h 126"/>
                  <a:gd name="T52" fmla="*/ 58 w 176"/>
                  <a:gd name="T53" fmla="*/ 93 h 126"/>
                  <a:gd name="T54" fmla="*/ 111 w 176"/>
                  <a:gd name="T55" fmla="*/ 93 h 126"/>
                  <a:gd name="T56" fmla="*/ 121 w 176"/>
                  <a:gd name="T57" fmla="*/ 89 h 126"/>
                  <a:gd name="T58" fmla="*/ 139 w 176"/>
                  <a:gd name="T59" fmla="*/ 91 h 126"/>
                  <a:gd name="T60" fmla="*/ 151 w 176"/>
                  <a:gd name="T61" fmla="*/ 82 h 126"/>
                  <a:gd name="T62" fmla="*/ 169 w 176"/>
                  <a:gd name="T63" fmla="*/ 79 h 126"/>
                  <a:gd name="T64" fmla="*/ 174 w 176"/>
                  <a:gd name="T65" fmla="*/ 70 h 126"/>
                  <a:gd name="T66" fmla="*/ 174 w 176"/>
                  <a:gd name="T67" fmla="*/ 7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26">
                    <a:moveTo>
                      <a:pt x="174" y="70"/>
                    </a:moveTo>
                    <a:lnTo>
                      <a:pt x="174" y="70"/>
                    </a:lnTo>
                    <a:cubicBezTo>
                      <a:pt x="172" y="68"/>
                      <a:pt x="167" y="65"/>
                      <a:pt x="165" y="65"/>
                    </a:cubicBezTo>
                    <a:lnTo>
                      <a:pt x="165" y="54"/>
                    </a:lnTo>
                    <a:cubicBezTo>
                      <a:pt x="162" y="54"/>
                      <a:pt x="158" y="58"/>
                      <a:pt x="153" y="56"/>
                    </a:cubicBezTo>
                    <a:cubicBezTo>
                      <a:pt x="148" y="54"/>
                      <a:pt x="148" y="49"/>
                      <a:pt x="144" y="49"/>
                    </a:cubicBezTo>
                    <a:cubicBezTo>
                      <a:pt x="142" y="49"/>
                      <a:pt x="142" y="44"/>
                      <a:pt x="142" y="40"/>
                    </a:cubicBezTo>
                    <a:cubicBezTo>
                      <a:pt x="142" y="35"/>
                      <a:pt x="135" y="33"/>
                      <a:pt x="132" y="28"/>
                    </a:cubicBezTo>
                    <a:cubicBezTo>
                      <a:pt x="128" y="26"/>
                      <a:pt x="128" y="19"/>
                      <a:pt x="125" y="16"/>
                    </a:cubicBezTo>
                    <a:cubicBezTo>
                      <a:pt x="123" y="16"/>
                      <a:pt x="123" y="9"/>
                      <a:pt x="123" y="5"/>
                    </a:cubicBezTo>
                    <a:cubicBezTo>
                      <a:pt x="118" y="5"/>
                      <a:pt x="111" y="5"/>
                      <a:pt x="111" y="2"/>
                    </a:cubicBezTo>
                    <a:cubicBezTo>
                      <a:pt x="107" y="0"/>
                      <a:pt x="104" y="5"/>
                      <a:pt x="95" y="9"/>
                    </a:cubicBezTo>
                    <a:cubicBezTo>
                      <a:pt x="88" y="16"/>
                      <a:pt x="76" y="14"/>
                      <a:pt x="76" y="16"/>
                    </a:cubicBezTo>
                    <a:cubicBezTo>
                      <a:pt x="76" y="21"/>
                      <a:pt x="74" y="24"/>
                      <a:pt x="69" y="21"/>
                    </a:cubicBezTo>
                    <a:cubicBezTo>
                      <a:pt x="65" y="21"/>
                      <a:pt x="60" y="21"/>
                      <a:pt x="58" y="26"/>
                    </a:cubicBezTo>
                    <a:cubicBezTo>
                      <a:pt x="58" y="33"/>
                      <a:pt x="51" y="30"/>
                      <a:pt x="48" y="37"/>
                    </a:cubicBezTo>
                    <a:cubicBezTo>
                      <a:pt x="48" y="44"/>
                      <a:pt x="41" y="40"/>
                      <a:pt x="37" y="37"/>
                    </a:cubicBezTo>
                    <a:cubicBezTo>
                      <a:pt x="30" y="33"/>
                      <a:pt x="30" y="51"/>
                      <a:pt x="30" y="51"/>
                    </a:cubicBezTo>
                    <a:cubicBezTo>
                      <a:pt x="30" y="51"/>
                      <a:pt x="25" y="56"/>
                      <a:pt x="23" y="65"/>
                    </a:cubicBezTo>
                    <a:cubicBezTo>
                      <a:pt x="18" y="75"/>
                      <a:pt x="9" y="72"/>
                      <a:pt x="4" y="72"/>
                    </a:cubicBezTo>
                    <a:cubicBezTo>
                      <a:pt x="2" y="75"/>
                      <a:pt x="9" y="84"/>
                      <a:pt x="7" y="86"/>
                    </a:cubicBezTo>
                    <a:cubicBezTo>
                      <a:pt x="4" y="89"/>
                      <a:pt x="2" y="96"/>
                      <a:pt x="0" y="103"/>
                    </a:cubicBezTo>
                    <a:cubicBezTo>
                      <a:pt x="4" y="103"/>
                      <a:pt x="9" y="107"/>
                      <a:pt x="11" y="110"/>
                    </a:cubicBezTo>
                    <a:cubicBezTo>
                      <a:pt x="14" y="112"/>
                      <a:pt x="25" y="126"/>
                      <a:pt x="30" y="119"/>
                    </a:cubicBezTo>
                    <a:cubicBezTo>
                      <a:pt x="34" y="112"/>
                      <a:pt x="51" y="112"/>
                      <a:pt x="56" y="117"/>
                    </a:cubicBezTo>
                    <a:cubicBezTo>
                      <a:pt x="58" y="119"/>
                      <a:pt x="60" y="117"/>
                      <a:pt x="63" y="114"/>
                    </a:cubicBezTo>
                    <a:cubicBezTo>
                      <a:pt x="63" y="110"/>
                      <a:pt x="56" y="96"/>
                      <a:pt x="58" y="93"/>
                    </a:cubicBezTo>
                    <a:cubicBezTo>
                      <a:pt x="60" y="89"/>
                      <a:pt x="109" y="91"/>
                      <a:pt x="111" y="93"/>
                    </a:cubicBezTo>
                    <a:cubicBezTo>
                      <a:pt x="114" y="96"/>
                      <a:pt x="114" y="86"/>
                      <a:pt x="121" y="89"/>
                    </a:cubicBezTo>
                    <a:cubicBezTo>
                      <a:pt x="125" y="89"/>
                      <a:pt x="135" y="91"/>
                      <a:pt x="139" y="91"/>
                    </a:cubicBezTo>
                    <a:cubicBezTo>
                      <a:pt x="144" y="89"/>
                      <a:pt x="146" y="82"/>
                      <a:pt x="151" y="82"/>
                    </a:cubicBezTo>
                    <a:cubicBezTo>
                      <a:pt x="155" y="82"/>
                      <a:pt x="167" y="82"/>
                      <a:pt x="169" y="79"/>
                    </a:cubicBezTo>
                    <a:cubicBezTo>
                      <a:pt x="172" y="75"/>
                      <a:pt x="176" y="75"/>
                      <a:pt x="174" y="70"/>
                    </a:cubicBezTo>
                    <a:lnTo>
                      <a:pt x="174" y="7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2" name="Freeform 129">
                <a:extLst>
                  <a:ext uri="{FF2B5EF4-FFF2-40B4-BE49-F238E27FC236}">
                    <a16:creationId xmlns:a16="http://schemas.microsoft.com/office/drawing/2014/main" id="{E998C525-A099-B82E-9C92-5579445EBE2D}"/>
                  </a:ext>
                </a:extLst>
              </p:cNvPr>
              <p:cNvSpPr>
                <a:spLocks/>
              </p:cNvSpPr>
              <p:nvPr/>
            </p:nvSpPr>
            <p:spPr bwMode="auto">
              <a:xfrm>
                <a:off x="3644" y="2052"/>
                <a:ext cx="198" cy="156"/>
              </a:xfrm>
              <a:custGeom>
                <a:avLst/>
                <a:gdLst>
                  <a:gd name="T0" fmla="*/ 314 w 330"/>
                  <a:gd name="T1" fmla="*/ 38 h 259"/>
                  <a:gd name="T2" fmla="*/ 314 w 330"/>
                  <a:gd name="T3" fmla="*/ 38 h 259"/>
                  <a:gd name="T4" fmla="*/ 314 w 330"/>
                  <a:gd name="T5" fmla="*/ 12 h 259"/>
                  <a:gd name="T6" fmla="*/ 297 w 330"/>
                  <a:gd name="T7" fmla="*/ 21 h 259"/>
                  <a:gd name="T8" fmla="*/ 284 w 330"/>
                  <a:gd name="T9" fmla="*/ 7 h 259"/>
                  <a:gd name="T10" fmla="*/ 251 w 330"/>
                  <a:gd name="T11" fmla="*/ 0 h 259"/>
                  <a:gd name="T12" fmla="*/ 160 w 330"/>
                  <a:gd name="T13" fmla="*/ 59 h 259"/>
                  <a:gd name="T14" fmla="*/ 123 w 330"/>
                  <a:gd name="T15" fmla="*/ 89 h 259"/>
                  <a:gd name="T16" fmla="*/ 88 w 330"/>
                  <a:gd name="T17" fmla="*/ 101 h 259"/>
                  <a:gd name="T18" fmla="*/ 86 w 330"/>
                  <a:gd name="T19" fmla="*/ 101 h 259"/>
                  <a:gd name="T20" fmla="*/ 86 w 330"/>
                  <a:gd name="T21" fmla="*/ 157 h 259"/>
                  <a:gd name="T22" fmla="*/ 79 w 330"/>
                  <a:gd name="T23" fmla="*/ 173 h 259"/>
                  <a:gd name="T24" fmla="*/ 65 w 330"/>
                  <a:gd name="T25" fmla="*/ 182 h 259"/>
                  <a:gd name="T26" fmla="*/ 32 w 330"/>
                  <a:gd name="T27" fmla="*/ 185 h 259"/>
                  <a:gd name="T28" fmla="*/ 14 w 330"/>
                  <a:gd name="T29" fmla="*/ 192 h 259"/>
                  <a:gd name="T30" fmla="*/ 0 w 330"/>
                  <a:gd name="T31" fmla="*/ 192 h 259"/>
                  <a:gd name="T32" fmla="*/ 2 w 330"/>
                  <a:gd name="T33" fmla="*/ 203 h 259"/>
                  <a:gd name="T34" fmla="*/ 9 w 330"/>
                  <a:gd name="T35" fmla="*/ 215 h 259"/>
                  <a:gd name="T36" fmla="*/ 19 w 330"/>
                  <a:gd name="T37" fmla="*/ 227 h 259"/>
                  <a:gd name="T38" fmla="*/ 21 w 330"/>
                  <a:gd name="T39" fmla="*/ 236 h 259"/>
                  <a:gd name="T40" fmla="*/ 30 w 330"/>
                  <a:gd name="T41" fmla="*/ 243 h 259"/>
                  <a:gd name="T42" fmla="*/ 42 w 330"/>
                  <a:gd name="T43" fmla="*/ 241 h 259"/>
                  <a:gd name="T44" fmla="*/ 42 w 330"/>
                  <a:gd name="T45" fmla="*/ 252 h 259"/>
                  <a:gd name="T46" fmla="*/ 51 w 330"/>
                  <a:gd name="T47" fmla="*/ 257 h 259"/>
                  <a:gd name="T48" fmla="*/ 58 w 330"/>
                  <a:gd name="T49" fmla="*/ 248 h 259"/>
                  <a:gd name="T50" fmla="*/ 65 w 330"/>
                  <a:gd name="T51" fmla="*/ 257 h 259"/>
                  <a:gd name="T52" fmla="*/ 74 w 330"/>
                  <a:gd name="T53" fmla="*/ 252 h 259"/>
                  <a:gd name="T54" fmla="*/ 84 w 330"/>
                  <a:gd name="T55" fmla="*/ 238 h 259"/>
                  <a:gd name="T56" fmla="*/ 88 w 330"/>
                  <a:gd name="T57" fmla="*/ 222 h 259"/>
                  <a:gd name="T58" fmla="*/ 109 w 330"/>
                  <a:gd name="T59" fmla="*/ 222 h 259"/>
                  <a:gd name="T60" fmla="*/ 121 w 330"/>
                  <a:gd name="T61" fmla="*/ 217 h 259"/>
                  <a:gd name="T62" fmla="*/ 137 w 330"/>
                  <a:gd name="T63" fmla="*/ 222 h 259"/>
                  <a:gd name="T64" fmla="*/ 149 w 330"/>
                  <a:gd name="T65" fmla="*/ 234 h 259"/>
                  <a:gd name="T66" fmla="*/ 167 w 330"/>
                  <a:gd name="T67" fmla="*/ 229 h 259"/>
                  <a:gd name="T68" fmla="*/ 184 w 330"/>
                  <a:gd name="T69" fmla="*/ 236 h 259"/>
                  <a:gd name="T70" fmla="*/ 205 w 330"/>
                  <a:gd name="T71" fmla="*/ 236 h 259"/>
                  <a:gd name="T72" fmla="*/ 221 w 330"/>
                  <a:gd name="T73" fmla="*/ 227 h 259"/>
                  <a:gd name="T74" fmla="*/ 246 w 330"/>
                  <a:gd name="T75" fmla="*/ 227 h 259"/>
                  <a:gd name="T76" fmla="*/ 265 w 330"/>
                  <a:gd name="T77" fmla="*/ 231 h 259"/>
                  <a:gd name="T78" fmla="*/ 279 w 330"/>
                  <a:gd name="T79" fmla="*/ 217 h 259"/>
                  <a:gd name="T80" fmla="*/ 284 w 330"/>
                  <a:gd name="T81" fmla="*/ 217 h 259"/>
                  <a:gd name="T82" fmla="*/ 284 w 330"/>
                  <a:gd name="T83" fmla="*/ 210 h 259"/>
                  <a:gd name="T84" fmla="*/ 288 w 330"/>
                  <a:gd name="T85" fmla="*/ 194 h 259"/>
                  <a:gd name="T86" fmla="*/ 321 w 330"/>
                  <a:gd name="T87" fmla="*/ 150 h 259"/>
                  <a:gd name="T88" fmla="*/ 323 w 330"/>
                  <a:gd name="T89" fmla="*/ 98 h 259"/>
                  <a:gd name="T90" fmla="*/ 328 w 330"/>
                  <a:gd name="T91" fmla="*/ 75 h 259"/>
                  <a:gd name="T92" fmla="*/ 323 w 330"/>
                  <a:gd name="T93" fmla="*/ 59 h 259"/>
                  <a:gd name="T94" fmla="*/ 314 w 330"/>
                  <a:gd name="T95" fmla="*/ 3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0" h="259">
                    <a:moveTo>
                      <a:pt x="314" y="38"/>
                    </a:moveTo>
                    <a:lnTo>
                      <a:pt x="314" y="38"/>
                    </a:lnTo>
                    <a:lnTo>
                      <a:pt x="314" y="12"/>
                    </a:lnTo>
                    <a:lnTo>
                      <a:pt x="297" y="21"/>
                    </a:lnTo>
                    <a:cubicBezTo>
                      <a:pt x="297" y="21"/>
                      <a:pt x="293" y="12"/>
                      <a:pt x="284" y="7"/>
                    </a:cubicBezTo>
                    <a:cubicBezTo>
                      <a:pt x="274" y="0"/>
                      <a:pt x="251" y="0"/>
                      <a:pt x="251" y="0"/>
                    </a:cubicBezTo>
                    <a:lnTo>
                      <a:pt x="160" y="59"/>
                    </a:lnTo>
                    <a:lnTo>
                      <a:pt x="123" y="89"/>
                    </a:lnTo>
                    <a:cubicBezTo>
                      <a:pt x="123" y="89"/>
                      <a:pt x="98" y="98"/>
                      <a:pt x="88" y="101"/>
                    </a:cubicBezTo>
                    <a:lnTo>
                      <a:pt x="86" y="101"/>
                    </a:lnTo>
                    <a:lnTo>
                      <a:pt x="86" y="157"/>
                    </a:lnTo>
                    <a:cubicBezTo>
                      <a:pt x="84" y="159"/>
                      <a:pt x="81" y="171"/>
                      <a:pt x="79" y="173"/>
                    </a:cubicBezTo>
                    <a:cubicBezTo>
                      <a:pt x="77" y="175"/>
                      <a:pt x="72" y="182"/>
                      <a:pt x="65" y="182"/>
                    </a:cubicBezTo>
                    <a:cubicBezTo>
                      <a:pt x="58" y="182"/>
                      <a:pt x="39" y="187"/>
                      <a:pt x="32" y="185"/>
                    </a:cubicBezTo>
                    <a:cubicBezTo>
                      <a:pt x="23" y="185"/>
                      <a:pt x="19" y="189"/>
                      <a:pt x="14" y="192"/>
                    </a:cubicBezTo>
                    <a:lnTo>
                      <a:pt x="0" y="192"/>
                    </a:lnTo>
                    <a:cubicBezTo>
                      <a:pt x="0" y="196"/>
                      <a:pt x="0" y="203"/>
                      <a:pt x="2" y="203"/>
                    </a:cubicBezTo>
                    <a:cubicBezTo>
                      <a:pt x="5" y="206"/>
                      <a:pt x="5" y="213"/>
                      <a:pt x="9" y="215"/>
                    </a:cubicBezTo>
                    <a:cubicBezTo>
                      <a:pt x="12" y="220"/>
                      <a:pt x="19" y="222"/>
                      <a:pt x="19" y="227"/>
                    </a:cubicBezTo>
                    <a:cubicBezTo>
                      <a:pt x="19" y="231"/>
                      <a:pt x="19" y="236"/>
                      <a:pt x="21" y="236"/>
                    </a:cubicBezTo>
                    <a:cubicBezTo>
                      <a:pt x="25" y="236"/>
                      <a:pt x="25" y="241"/>
                      <a:pt x="30" y="243"/>
                    </a:cubicBezTo>
                    <a:cubicBezTo>
                      <a:pt x="35" y="245"/>
                      <a:pt x="39" y="241"/>
                      <a:pt x="42" y="241"/>
                    </a:cubicBezTo>
                    <a:lnTo>
                      <a:pt x="42" y="252"/>
                    </a:lnTo>
                    <a:cubicBezTo>
                      <a:pt x="44" y="252"/>
                      <a:pt x="49" y="255"/>
                      <a:pt x="51" y="257"/>
                    </a:cubicBezTo>
                    <a:cubicBezTo>
                      <a:pt x="51" y="252"/>
                      <a:pt x="53" y="245"/>
                      <a:pt x="58" y="248"/>
                    </a:cubicBezTo>
                    <a:cubicBezTo>
                      <a:pt x="65" y="250"/>
                      <a:pt x="60" y="255"/>
                      <a:pt x="65" y="257"/>
                    </a:cubicBezTo>
                    <a:cubicBezTo>
                      <a:pt x="72" y="259"/>
                      <a:pt x="74" y="257"/>
                      <a:pt x="74" y="252"/>
                    </a:cubicBezTo>
                    <a:cubicBezTo>
                      <a:pt x="74" y="250"/>
                      <a:pt x="81" y="241"/>
                      <a:pt x="84" y="238"/>
                    </a:cubicBezTo>
                    <a:cubicBezTo>
                      <a:pt x="86" y="236"/>
                      <a:pt x="86" y="224"/>
                      <a:pt x="88" y="222"/>
                    </a:cubicBezTo>
                    <a:cubicBezTo>
                      <a:pt x="93" y="217"/>
                      <a:pt x="104" y="220"/>
                      <a:pt x="109" y="222"/>
                    </a:cubicBezTo>
                    <a:cubicBezTo>
                      <a:pt x="114" y="222"/>
                      <a:pt x="116" y="213"/>
                      <a:pt x="121" y="217"/>
                    </a:cubicBezTo>
                    <a:cubicBezTo>
                      <a:pt x="125" y="222"/>
                      <a:pt x="135" y="217"/>
                      <a:pt x="137" y="222"/>
                    </a:cubicBezTo>
                    <a:cubicBezTo>
                      <a:pt x="142" y="227"/>
                      <a:pt x="144" y="236"/>
                      <a:pt x="149" y="234"/>
                    </a:cubicBezTo>
                    <a:cubicBezTo>
                      <a:pt x="156" y="229"/>
                      <a:pt x="163" y="229"/>
                      <a:pt x="167" y="229"/>
                    </a:cubicBezTo>
                    <a:cubicBezTo>
                      <a:pt x="172" y="229"/>
                      <a:pt x="179" y="236"/>
                      <a:pt x="184" y="236"/>
                    </a:cubicBezTo>
                    <a:cubicBezTo>
                      <a:pt x="188" y="238"/>
                      <a:pt x="200" y="241"/>
                      <a:pt x="205" y="236"/>
                    </a:cubicBezTo>
                    <a:cubicBezTo>
                      <a:pt x="209" y="234"/>
                      <a:pt x="214" y="227"/>
                      <a:pt x="221" y="227"/>
                    </a:cubicBezTo>
                    <a:lnTo>
                      <a:pt x="246" y="227"/>
                    </a:lnTo>
                    <a:cubicBezTo>
                      <a:pt x="251" y="229"/>
                      <a:pt x="258" y="234"/>
                      <a:pt x="265" y="231"/>
                    </a:cubicBezTo>
                    <a:cubicBezTo>
                      <a:pt x="270" y="229"/>
                      <a:pt x="274" y="220"/>
                      <a:pt x="279" y="217"/>
                    </a:cubicBezTo>
                    <a:lnTo>
                      <a:pt x="284" y="217"/>
                    </a:lnTo>
                    <a:lnTo>
                      <a:pt x="284" y="210"/>
                    </a:lnTo>
                    <a:cubicBezTo>
                      <a:pt x="284" y="201"/>
                      <a:pt x="286" y="203"/>
                      <a:pt x="288" y="194"/>
                    </a:cubicBezTo>
                    <a:cubicBezTo>
                      <a:pt x="288" y="182"/>
                      <a:pt x="318" y="152"/>
                      <a:pt x="321" y="150"/>
                    </a:cubicBezTo>
                    <a:cubicBezTo>
                      <a:pt x="323" y="147"/>
                      <a:pt x="323" y="103"/>
                      <a:pt x="323" y="98"/>
                    </a:cubicBezTo>
                    <a:cubicBezTo>
                      <a:pt x="323" y="91"/>
                      <a:pt x="325" y="84"/>
                      <a:pt x="328" y="75"/>
                    </a:cubicBezTo>
                    <a:cubicBezTo>
                      <a:pt x="330" y="66"/>
                      <a:pt x="323" y="66"/>
                      <a:pt x="323" y="59"/>
                    </a:cubicBezTo>
                    <a:cubicBezTo>
                      <a:pt x="323" y="49"/>
                      <a:pt x="314" y="45"/>
                      <a:pt x="314" y="3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3" name="Freeform 130">
                <a:extLst>
                  <a:ext uri="{FF2B5EF4-FFF2-40B4-BE49-F238E27FC236}">
                    <a16:creationId xmlns:a16="http://schemas.microsoft.com/office/drawing/2014/main" id="{4B378456-2F4C-52BF-D067-66020C6415C4}"/>
                  </a:ext>
                </a:extLst>
              </p:cNvPr>
              <p:cNvSpPr>
                <a:spLocks/>
              </p:cNvSpPr>
              <p:nvPr/>
            </p:nvSpPr>
            <p:spPr bwMode="auto">
              <a:xfrm>
                <a:off x="3644" y="2052"/>
                <a:ext cx="198" cy="156"/>
              </a:xfrm>
              <a:custGeom>
                <a:avLst/>
                <a:gdLst>
                  <a:gd name="T0" fmla="*/ 314 w 330"/>
                  <a:gd name="T1" fmla="*/ 38 h 259"/>
                  <a:gd name="T2" fmla="*/ 314 w 330"/>
                  <a:gd name="T3" fmla="*/ 38 h 259"/>
                  <a:gd name="T4" fmla="*/ 314 w 330"/>
                  <a:gd name="T5" fmla="*/ 12 h 259"/>
                  <a:gd name="T6" fmla="*/ 297 w 330"/>
                  <a:gd name="T7" fmla="*/ 21 h 259"/>
                  <a:gd name="T8" fmla="*/ 284 w 330"/>
                  <a:gd name="T9" fmla="*/ 7 h 259"/>
                  <a:gd name="T10" fmla="*/ 251 w 330"/>
                  <a:gd name="T11" fmla="*/ 0 h 259"/>
                  <a:gd name="T12" fmla="*/ 160 w 330"/>
                  <a:gd name="T13" fmla="*/ 59 h 259"/>
                  <a:gd name="T14" fmla="*/ 123 w 330"/>
                  <a:gd name="T15" fmla="*/ 89 h 259"/>
                  <a:gd name="T16" fmla="*/ 88 w 330"/>
                  <a:gd name="T17" fmla="*/ 101 h 259"/>
                  <a:gd name="T18" fmla="*/ 86 w 330"/>
                  <a:gd name="T19" fmla="*/ 101 h 259"/>
                  <a:gd name="T20" fmla="*/ 86 w 330"/>
                  <a:gd name="T21" fmla="*/ 157 h 259"/>
                  <a:gd name="T22" fmla="*/ 79 w 330"/>
                  <a:gd name="T23" fmla="*/ 173 h 259"/>
                  <a:gd name="T24" fmla="*/ 65 w 330"/>
                  <a:gd name="T25" fmla="*/ 182 h 259"/>
                  <a:gd name="T26" fmla="*/ 32 w 330"/>
                  <a:gd name="T27" fmla="*/ 185 h 259"/>
                  <a:gd name="T28" fmla="*/ 14 w 330"/>
                  <a:gd name="T29" fmla="*/ 192 h 259"/>
                  <a:gd name="T30" fmla="*/ 0 w 330"/>
                  <a:gd name="T31" fmla="*/ 192 h 259"/>
                  <a:gd name="T32" fmla="*/ 2 w 330"/>
                  <a:gd name="T33" fmla="*/ 203 h 259"/>
                  <a:gd name="T34" fmla="*/ 9 w 330"/>
                  <a:gd name="T35" fmla="*/ 215 h 259"/>
                  <a:gd name="T36" fmla="*/ 19 w 330"/>
                  <a:gd name="T37" fmla="*/ 227 h 259"/>
                  <a:gd name="T38" fmla="*/ 21 w 330"/>
                  <a:gd name="T39" fmla="*/ 236 h 259"/>
                  <a:gd name="T40" fmla="*/ 30 w 330"/>
                  <a:gd name="T41" fmla="*/ 243 h 259"/>
                  <a:gd name="T42" fmla="*/ 42 w 330"/>
                  <a:gd name="T43" fmla="*/ 241 h 259"/>
                  <a:gd name="T44" fmla="*/ 42 w 330"/>
                  <a:gd name="T45" fmla="*/ 252 h 259"/>
                  <a:gd name="T46" fmla="*/ 51 w 330"/>
                  <a:gd name="T47" fmla="*/ 257 h 259"/>
                  <a:gd name="T48" fmla="*/ 58 w 330"/>
                  <a:gd name="T49" fmla="*/ 248 h 259"/>
                  <a:gd name="T50" fmla="*/ 65 w 330"/>
                  <a:gd name="T51" fmla="*/ 257 h 259"/>
                  <a:gd name="T52" fmla="*/ 74 w 330"/>
                  <a:gd name="T53" fmla="*/ 252 h 259"/>
                  <a:gd name="T54" fmla="*/ 84 w 330"/>
                  <a:gd name="T55" fmla="*/ 238 h 259"/>
                  <a:gd name="T56" fmla="*/ 88 w 330"/>
                  <a:gd name="T57" fmla="*/ 222 h 259"/>
                  <a:gd name="T58" fmla="*/ 109 w 330"/>
                  <a:gd name="T59" fmla="*/ 222 h 259"/>
                  <a:gd name="T60" fmla="*/ 121 w 330"/>
                  <a:gd name="T61" fmla="*/ 217 h 259"/>
                  <a:gd name="T62" fmla="*/ 137 w 330"/>
                  <a:gd name="T63" fmla="*/ 222 h 259"/>
                  <a:gd name="T64" fmla="*/ 149 w 330"/>
                  <a:gd name="T65" fmla="*/ 234 h 259"/>
                  <a:gd name="T66" fmla="*/ 167 w 330"/>
                  <a:gd name="T67" fmla="*/ 229 h 259"/>
                  <a:gd name="T68" fmla="*/ 184 w 330"/>
                  <a:gd name="T69" fmla="*/ 236 h 259"/>
                  <a:gd name="T70" fmla="*/ 205 w 330"/>
                  <a:gd name="T71" fmla="*/ 236 h 259"/>
                  <a:gd name="T72" fmla="*/ 221 w 330"/>
                  <a:gd name="T73" fmla="*/ 227 h 259"/>
                  <a:gd name="T74" fmla="*/ 246 w 330"/>
                  <a:gd name="T75" fmla="*/ 227 h 259"/>
                  <a:gd name="T76" fmla="*/ 265 w 330"/>
                  <a:gd name="T77" fmla="*/ 231 h 259"/>
                  <a:gd name="T78" fmla="*/ 279 w 330"/>
                  <a:gd name="T79" fmla="*/ 217 h 259"/>
                  <a:gd name="T80" fmla="*/ 284 w 330"/>
                  <a:gd name="T81" fmla="*/ 217 h 259"/>
                  <a:gd name="T82" fmla="*/ 284 w 330"/>
                  <a:gd name="T83" fmla="*/ 210 h 259"/>
                  <a:gd name="T84" fmla="*/ 288 w 330"/>
                  <a:gd name="T85" fmla="*/ 194 h 259"/>
                  <a:gd name="T86" fmla="*/ 321 w 330"/>
                  <a:gd name="T87" fmla="*/ 150 h 259"/>
                  <a:gd name="T88" fmla="*/ 323 w 330"/>
                  <a:gd name="T89" fmla="*/ 98 h 259"/>
                  <a:gd name="T90" fmla="*/ 328 w 330"/>
                  <a:gd name="T91" fmla="*/ 75 h 259"/>
                  <a:gd name="T92" fmla="*/ 323 w 330"/>
                  <a:gd name="T93" fmla="*/ 59 h 259"/>
                  <a:gd name="T94" fmla="*/ 314 w 330"/>
                  <a:gd name="T95" fmla="*/ 38 h 259"/>
                  <a:gd name="T96" fmla="*/ 314 w 330"/>
                  <a:gd name="T97" fmla="*/ 3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0" h="259">
                    <a:moveTo>
                      <a:pt x="314" y="38"/>
                    </a:moveTo>
                    <a:lnTo>
                      <a:pt x="314" y="38"/>
                    </a:lnTo>
                    <a:lnTo>
                      <a:pt x="314" y="12"/>
                    </a:lnTo>
                    <a:lnTo>
                      <a:pt x="297" y="21"/>
                    </a:lnTo>
                    <a:cubicBezTo>
                      <a:pt x="297" y="21"/>
                      <a:pt x="293" y="12"/>
                      <a:pt x="284" y="7"/>
                    </a:cubicBezTo>
                    <a:cubicBezTo>
                      <a:pt x="274" y="0"/>
                      <a:pt x="251" y="0"/>
                      <a:pt x="251" y="0"/>
                    </a:cubicBezTo>
                    <a:lnTo>
                      <a:pt x="160" y="59"/>
                    </a:lnTo>
                    <a:lnTo>
                      <a:pt x="123" y="89"/>
                    </a:lnTo>
                    <a:cubicBezTo>
                      <a:pt x="123" y="89"/>
                      <a:pt x="98" y="98"/>
                      <a:pt x="88" y="101"/>
                    </a:cubicBezTo>
                    <a:lnTo>
                      <a:pt x="86" y="101"/>
                    </a:lnTo>
                    <a:lnTo>
                      <a:pt x="86" y="157"/>
                    </a:lnTo>
                    <a:cubicBezTo>
                      <a:pt x="84" y="159"/>
                      <a:pt x="81" y="171"/>
                      <a:pt x="79" y="173"/>
                    </a:cubicBezTo>
                    <a:cubicBezTo>
                      <a:pt x="77" y="175"/>
                      <a:pt x="72" y="182"/>
                      <a:pt x="65" y="182"/>
                    </a:cubicBezTo>
                    <a:cubicBezTo>
                      <a:pt x="58" y="182"/>
                      <a:pt x="39" y="187"/>
                      <a:pt x="32" y="185"/>
                    </a:cubicBezTo>
                    <a:cubicBezTo>
                      <a:pt x="23" y="185"/>
                      <a:pt x="19" y="189"/>
                      <a:pt x="14" y="192"/>
                    </a:cubicBezTo>
                    <a:lnTo>
                      <a:pt x="0" y="192"/>
                    </a:lnTo>
                    <a:cubicBezTo>
                      <a:pt x="0" y="196"/>
                      <a:pt x="0" y="203"/>
                      <a:pt x="2" y="203"/>
                    </a:cubicBezTo>
                    <a:cubicBezTo>
                      <a:pt x="5" y="206"/>
                      <a:pt x="5" y="213"/>
                      <a:pt x="9" y="215"/>
                    </a:cubicBezTo>
                    <a:cubicBezTo>
                      <a:pt x="12" y="220"/>
                      <a:pt x="19" y="222"/>
                      <a:pt x="19" y="227"/>
                    </a:cubicBezTo>
                    <a:cubicBezTo>
                      <a:pt x="19" y="231"/>
                      <a:pt x="19" y="236"/>
                      <a:pt x="21" y="236"/>
                    </a:cubicBezTo>
                    <a:cubicBezTo>
                      <a:pt x="25" y="236"/>
                      <a:pt x="25" y="241"/>
                      <a:pt x="30" y="243"/>
                    </a:cubicBezTo>
                    <a:cubicBezTo>
                      <a:pt x="35" y="245"/>
                      <a:pt x="39" y="241"/>
                      <a:pt x="42" y="241"/>
                    </a:cubicBezTo>
                    <a:lnTo>
                      <a:pt x="42" y="252"/>
                    </a:lnTo>
                    <a:cubicBezTo>
                      <a:pt x="44" y="252"/>
                      <a:pt x="49" y="255"/>
                      <a:pt x="51" y="257"/>
                    </a:cubicBezTo>
                    <a:cubicBezTo>
                      <a:pt x="51" y="252"/>
                      <a:pt x="53" y="245"/>
                      <a:pt x="58" y="248"/>
                    </a:cubicBezTo>
                    <a:cubicBezTo>
                      <a:pt x="65" y="250"/>
                      <a:pt x="60" y="255"/>
                      <a:pt x="65" y="257"/>
                    </a:cubicBezTo>
                    <a:cubicBezTo>
                      <a:pt x="72" y="259"/>
                      <a:pt x="74" y="257"/>
                      <a:pt x="74" y="252"/>
                    </a:cubicBezTo>
                    <a:cubicBezTo>
                      <a:pt x="74" y="250"/>
                      <a:pt x="81" y="241"/>
                      <a:pt x="84" y="238"/>
                    </a:cubicBezTo>
                    <a:cubicBezTo>
                      <a:pt x="86" y="236"/>
                      <a:pt x="86" y="224"/>
                      <a:pt x="88" y="222"/>
                    </a:cubicBezTo>
                    <a:cubicBezTo>
                      <a:pt x="93" y="217"/>
                      <a:pt x="104" y="220"/>
                      <a:pt x="109" y="222"/>
                    </a:cubicBezTo>
                    <a:cubicBezTo>
                      <a:pt x="114" y="222"/>
                      <a:pt x="116" y="213"/>
                      <a:pt x="121" y="217"/>
                    </a:cubicBezTo>
                    <a:cubicBezTo>
                      <a:pt x="125" y="222"/>
                      <a:pt x="135" y="217"/>
                      <a:pt x="137" y="222"/>
                    </a:cubicBezTo>
                    <a:cubicBezTo>
                      <a:pt x="142" y="227"/>
                      <a:pt x="144" y="236"/>
                      <a:pt x="149" y="234"/>
                    </a:cubicBezTo>
                    <a:cubicBezTo>
                      <a:pt x="156" y="229"/>
                      <a:pt x="163" y="229"/>
                      <a:pt x="167" y="229"/>
                    </a:cubicBezTo>
                    <a:cubicBezTo>
                      <a:pt x="172" y="229"/>
                      <a:pt x="179" y="236"/>
                      <a:pt x="184" y="236"/>
                    </a:cubicBezTo>
                    <a:cubicBezTo>
                      <a:pt x="188" y="238"/>
                      <a:pt x="200" y="241"/>
                      <a:pt x="205" y="236"/>
                    </a:cubicBezTo>
                    <a:cubicBezTo>
                      <a:pt x="209" y="234"/>
                      <a:pt x="214" y="227"/>
                      <a:pt x="221" y="227"/>
                    </a:cubicBezTo>
                    <a:lnTo>
                      <a:pt x="246" y="227"/>
                    </a:lnTo>
                    <a:cubicBezTo>
                      <a:pt x="251" y="229"/>
                      <a:pt x="258" y="234"/>
                      <a:pt x="265" y="231"/>
                    </a:cubicBezTo>
                    <a:cubicBezTo>
                      <a:pt x="270" y="229"/>
                      <a:pt x="274" y="220"/>
                      <a:pt x="279" y="217"/>
                    </a:cubicBezTo>
                    <a:lnTo>
                      <a:pt x="284" y="217"/>
                    </a:lnTo>
                    <a:lnTo>
                      <a:pt x="284" y="210"/>
                    </a:lnTo>
                    <a:cubicBezTo>
                      <a:pt x="284" y="201"/>
                      <a:pt x="286" y="203"/>
                      <a:pt x="288" y="194"/>
                    </a:cubicBezTo>
                    <a:cubicBezTo>
                      <a:pt x="288" y="182"/>
                      <a:pt x="318" y="152"/>
                      <a:pt x="321" y="150"/>
                    </a:cubicBezTo>
                    <a:cubicBezTo>
                      <a:pt x="323" y="147"/>
                      <a:pt x="323" y="103"/>
                      <a:pt x="323" y="98"/>
                    </a:cubicBezTo>
                    <a:cubicBezTo>
                      <a:pt x="323" y="91"/>
                      <a:pt x="325" y="84"/>
                      <a:pt x="328" y="75"/>
                    </a:cubicBezTo>
                    <a:cubicBezTo>
                      <a:pt x="330" y="66"/>
                      <a:pt x="323" y="66"/>
                      <a:pt x="323" y="59"/>
                    </a:cubicBezTo>
                    <a:cubicBezTo>
                      <a:pt x="323" y="49"/>
                      <a:pt x="314" y="45"/>
                      <a:pt x="314" y="38"/>
                    </a:cubicBezTo>
                    <a:lnTo>
                      <a:pt x="314" y="3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4" name="Freeform 131">
                <a:extLst>
                  <a:ext uri="{FF2B5EF4-FFF2-40B4-BE49-F238E27FC236}">
                    <a16:creationId xmlns:a16="http://schemas.microsoft.com/office/drawing/2014/main" id="{6AC8BFE5-7367-1467-1E59-6BBA24EB683F}"/>
                  </a:ext>
                </a:extLst>
              </p:cNvPr>
              <p:cNvSpPr>
                <a:spLocks/>
              </p:cNvSpPr>
              <p:nvPr/>
            </p:nvSpPr>
            <p:spPr bwMode="auto">
              <a:xfrm>
                <a:off x="3644" y="2052"/>
                <a:ext cx="198" cy="156"/>
              </a:xfrm>
              <a:custGeom>
                <a:avLst/>
                <a:gdLst>
                  <a:gd name="T0" fmla="*/ 314 w 330"/>
                  <a:gd name="T1" fmla="*/ 38 h 259"/>
                  <a:gd name="T2" fmla="*/ 314 w 330"/>
                  <a:gd name="T3" fmla="*/ 38 h 259"/>
                  <a:gd name="T4" fmla="*/ 314 w 330"/>
                  <a:gd name="T5" fmla="*/ 12 h 259"/>
                  <a:gd name="T6" fmla="*/ 297 w 330"/>
                  <a:gd name="T7" fmla="*/ 21 h 259"/>
                  <a:gd name="T8" fmla="*/ 284 w 330"/>
                  <a:gd name="T9" fmla="*/ 7 h 259"/>
                  <a:gd name="T10" fmla="*/ 251 w 330"/>
                  <a:gd name="T11" fmla="*/ 0 h 259"/>
                  <a:gd name="T12" fmla="*/ 160 w 330"/>
                  <a:gd name="T13" fmla="*/ 59 h 259"/>
                  <a:gd name="T14" fmla="*/ 123 w 330"/>
                  <a:gd name="T15" fmla="*/ 89 h 259"/>
                  <a:gd name="T16" fmla="*/ 88 w 330"/>
                  <a:gd name="T17" fmla="*/ 101 h 259"/>
                  <a:gd name="T18" fmla="*/ 86 w 330"/>
                  <a:gd name="T19" fmla="*/ 101 h 259"/>
                  <a:gd name="T20" fmla="*/ 86 w 330"/>
                  <a:gd name="T21" fmla="*/ 157 h 259"/>
                  <a:gd name="T22" fmla="*/ 79 w 330"/>
                  <a:gd name="T23" fmla="*/ 173 h 259"/>
                  <a:gd name="T24" fmla="*/ 65 w 330"/>
                  <a:gd name="T25" fmla="*/ 182 h 259"/>
                  <a:gd name="T26" fmla="*/ 32 w 330"/>
                  <a:gd name="T27" fmla="*/ 185 h 259"/>
                  <a:gd name="T28" fmla="*/ 14 w 330"/>
                  <a:gd name="T29" fmla="*/ 192 h 259"/>
                  <a:gd name="T30" fmla="*/ 0 w 330"/>
                  <a:gd name="T31" fmla="*/ 192 h 259"/>
                  <a:gd name="T32" fmla="*/ 2 w 330"/>
                  <a:gd name="T33" fmla="*/ 203 h 259"/>
                  <a:gd name="T34" fmla="*/ 9 w 330"/>
                  <a:gd name="T35" fmla="*/ 215 h 259"/>
                  <a:gd name="T36" fmla="*/ 19 w 330"/>
                  <a:gd name="T37" fmla="*/ 227 h 259"/>
                  <a:gd name="T38" fmla="*/ 21 w 330"/>
                  <a:gd name="T39" fmla="*/ 236 h 259"/>
                  <a:gd name="T40" fmla="*/ 30 w 330"/>
                  <a:gd name="T41" fmla="*/ 243 h 259"/>
                  <a:gd name="T42" fmla="*/ 42 w 330"/>
                  <a:gd name="T43" fmla="*/ 241 h 259"/>
                  <a:gd name="T44" fmla="*/ 42 w 330"/>
                  <a:gd name="T45" fmla="*/ 252 h 259"/>
                  <a:gd name="T46" fmla="*/ 51 w 330"/>
                  <a:gd name="T47" fmla="*/ 257 h 259"/>
                  <a:gd name="T48" fmla="*/ 58 w 330"/>
                  <a:gd name="T49" fmla="*/ 248 h 259"/>
                  <a:gd name="T50" fmla="*/ 65 w 330"/>
                  <a:gd name="T51" fmla="*/ 257 h 259"/>
                  <a:gd name="T52" fmla="*/ 74 w 330"/>
                  <a:gd name="T53" fmla="*/ 252 h 259"/>
                  <a:gd name="T54" fmla="*/ 84 w 330"/>
                  <a:gd name="T55" fmla="*/ 238 h 259"/>
                  <a:gd name="T56" fmla="*/ 88 w 330"/>
                  <a:gd name="T57" fmla="*/ 222 h 259"/>
                  <a:gd name="T58" fmla="*/ 109 w 330"/>
                  <a:gd name="T59" fmla="*/ 222 h 259"/>
                  <a:gd name="T60" fmla="*/ 121 w 330"/>
                  <a:gd name="T61" fmla="*/ 217 h 259"/>
                  <a:gd name="T62" fmla="*/ 137 w 330"/>
                  <a:gd name="T63" fmla="*/ 222 h 259"/>
                  <a:gd name="T64" fmla="*/ 149 w 330"/>
                  <a:gd name="T65" fmla="*/ 234 h 259"/>
                  <a:gd name="T66" fmla="*/ 167 w 330"/>
                  <a:gd name="T67" fmla="*/ 229 h 259"/>
                  <a:gd name="T68" fmla="*/ 184 w 330"/>
                  <a:gd name="T69" fmla="*/ 236 h 259"/>
                  <a:gd name="T70" fmla="*/ 205 w 330"/>
                  <a:gd name="T71" fmla="*/ 236 h 259"/>
                  <a:gd name="T72" fmla="*/ 221 w 330"/>
                  <a:gd name="T73" fmla="*/ 227 h 259"/>
                  <a:gd name="T74" fmla="*/ 246 w 330"/>
                  <a:gd name="T75" fmla="*/ 227 h 259"/>
                  <a:gd name="T76" fmla="*/ 265 w 330"/>
                  <a:gd name="T77" fmla="*/ 231 h 259"/>
                  <a:gd name="T78" fmla="*/ 279 w 330"/>
                  <a:gd name="T79" fmla="*/ 217 h 259"/>
                  <a:gd name="T80" fmla="*/ 284 w 330"/>
                  <a:gd name="T81" fmla="*/ 217 h 259"/>
                  <a:gd name="T82" fmla="*/ 284 w 330"/>
                  <a:gd name="T83" fmla="*/ 210 h 259"/>
                  <a:gd name="T84" fmla="*/ 288 w 330"/>
                  <a:gd name="T85" fmla="*/ 194 h 259"/>
                  <a:gd name="T86" fmla="*/ 321 w 330"/>
                  <a:gd name="T87" fmla="*/ 150 h 259"/>
                  <a:gd name="T88" fmla="*/ 323 w 330"/>
                  <a:gd name="T89" fmla="*/ 98 h 259"/>
                  <a:gd name="T90" fmla="*/ 328 w 330"/>
                  <a:gd name="T91" fmla="*/ 75 h 259"/>
                  <a:gd name="T92" fmla="*/ 323 w 330"/>
                  <a:gd name="T93" fmla="*/ 59 h 259"/>
                  <a:gd name="T94" fmla="*/ 314 w 330"/>
                  <a:gd name="T95" fmla="*/ 3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0" h="259">
                    <a:moveTo>
                      <a:pt x="314" y="38"/>
                    </a:moveTo>
                    <a:lnTo>
                      <a:pt x="314" y="38"/>
                    </a:lnTo>
                    <a:lnTo>
                      <a:pt x="314" y="12"/>
                    </a:lnTo>
                    <a:lnTo>
                      <a:pt x="297" y="21"/>
                    </a:lnTo>
                    <a:cubicBezTo>
                      <a:pt x="297" y="21"/>
                      <a:pt x="293" y="12"/>
                      <a:pt x="284" y="7"/>
                    </a:cubicBezTo>
                    <a:cubicBezTo>
                      <a:pt x="274" y="0"/>
                      <a:pt x="251" y="0"/>
                      <a:pt x="251" y="0"/>
                    </a:cubicBezTo>
                    <a:lnTo>
                      <a:pt x="160" y="59"/>
                    </a:lnTo>
                    <a:lnTo>
                      <a:pt x="123" y="89"/>
                    </a:lnTo>
                    <a:cubicBezTo>
                      <a:pt x="123" y="89"/>
                      <a:pt x="98" y="98"/>
                      <a:pt x="88" y="101"/>
                    </a:cubicBezTo>
                    <a:lnTo>
                      <a:pt x="86" y="101"/>
                    </a:lnTo>
                    <a:lnTo>
                      <a:pt x="86" y="157"/>
                    </a:lnTo>
                    <a:cubicBezTo>
                      <a:pt x="84" y="159"/>
                      <a:pt x="81" y="171"/>
                      <a:pt x="79" y="173"/>
                    </a:cubicBezTo>
                    <a:cubicBezTo>
                      <a:pt x="77" y="175"/>
                      <a:pt x="72" y="182"/>
                      <a:pt x="65" y="182"/>
                    </a:cubicBezTo>
                    <a:cubicBezTo>
                      <a:pt x="58" y="182"/>
                      <a:pt x="39" y="187"/>
                      <a:pt x="32" y="185"/>
                    </a:cubicBezTo>
                    <a:cubicBezTo>
                      <a:pt x="23" y="185"/>
                      <a:pt x="19" y="189"/>
                      <a:pt x="14" y="192"/>
                    </a:cubicBezTo>
                    <a:lnTo>
                      <a:pt x="0" y="192"/>
                    </a:lnTo>
                    <a:cubicBezTo>
                      <a:pt x="0" y="196"/>
                      <a:pt x="0" y="203"/>
                      <a:pt x="2" y="203"/>
                    </a:cubicBezTo>
                    <a:cubicBezTo>
                      <a:pt x="5" y="206"/>
                      <a:pt x="5" y="213"/>
                      <a:pt x="9" y="215"/>
                    </a:cubicBezTo>
                    <a:cubicBezTo>
                      <a:pt x="12" y="220"/>
                      <a:pt x="19" y="222"/>
                      <a:pt x="19" y="227"/>
                    </a:cubicBezTo>
                    <a:cubicBezTo>
                      <a:pt x="19" y="231"/>
                      <a:pt x="19" y="236"/>
                      <a:pt x="21" y="236"/>
                    </a:cubicBezTo>
                    <a:cubicBezTo>
                      <a:pt x="25" y="236"/>
                      <a:pt x="25" y="241"/>
                      <a:pt x="30" y="243"/>
                    </a:cubicBezTo>
                    <a:cubicBezTo>
                      <a:pt x="35" y="245"/>
                      <a:pt x="39" y="241"/>
                      <a:pt x="42" y="241"/>
                    </a:cubicBezTo>
                    <a:lnTo>
                      <a:pt x="42" y="252"/>
                    </a:lnTo>
                    <a:cubicBezTo>
                      <a:pt x="44" y="252"/>
                      <a:pt x="49" y="255"/>
                      <a:pt x="51" y="257"/>
                    </a:cubicBezTo>
                    <a:cubicBezTo>
                      <a:pt x="51" y="252"/>
                      <a:pt x="53" y="245"/>
                      <a:pt x="58" y="248"/>
                    </a:cubicBezTo>
                    <a:cubicBezTo>
                      <a:pt x="65" y="250"/>
                      <a:pt x="60" y="255"/>
                      <a:pt x="65" y="257"/>
                    </a:cubicBezTo>
                    <a:cubicBezTo>
                      <a:pt x="72" y="259"/>
                      <a:pt x="74" y="257"/>
                      <a:pt x="74" y="252"/>
                    </a:cubicBezTo>
                    <a:cubicBezTo>
                      <a:pt x="74" y="250"/>
                      <a:pt x="81" y="241"/>
                      <a:pt x="84" y="238"/>
                    </a:cubicBezTo>
                    <a:cubicBezTo>
                      <a:pt x="86" y="236"/>
                      <a:pt x="86" y="224"/>
                      <a:pt x="88" y="222"/>
                    </a:cubicBezTo>
                    <a:cubicBezTo>
                      <a:pt x="93" y="217"/>
                      <a:pt x="104" y="220"/>
                      <a:pt x="109" y="222"/>
                    </a:cubicBezTo>
                    <a:cubicBezTo>
                      <a:pt x="114" y="222"/>
                      <a:pt x="116" y="213"/>
                      <a:pt x="121" y="217"/>
                    </a:cubicBezTo>
                    <a:cubicBezTo>
                      <a:pt x="125" y="222"/>
                      <a:pt x="135" y="217"/>
                      <a:pt x="137" y="222"/>
                    </a:cubicBezTo>
                    <a:cubicBezTo>
                      <a:pt x="142" y="227"/>
                      <a:pt x="144" y="236"/>
                      <a:pt x="149" y="234"/>
                    </a:cubicBezTo>
                    <a:cubicBezTo>
                      <a:pt x="156" y="229"/>
                      <a:pt x="163" y="229"/>
                      <a:pt x="167" y="229"/>
                    </a:cubicBezTo>
                    <a:cubicBezTo>
                      <a:pt x="172" y="229"/>
                      <a:pt x="179" y="236"/>
                      <a:pt x="184" y="236"/>
                    </a:cubicBezTo>
                    <a:cubicBezTo>
                      <a:pt x="188" y="238"/>
                      <a:pt x="200" y="241"/>
                      <a:pt x="205" y="236"/>
                    </a:cubicBezTo>
                    <a:cubicBezTo>
                      <a:pt x="209" y="234"/>
                      <a:pt x="214" y="227"/>
                      <a:pt x="221" y="227"/>
                    </a:cubicBezTo>
                    <a:lnTo>
                      <a:pt x="246" y="227"/>
                    </a:lnTo>
                    <a:cubicBezTo>
                      <a:pt x="251" y="229"/>
                      <a:pt x="258" y="234"/>
                      <a:pt x="265" y="231"/>
                    </a:cubicBezTo>
                    <a:cubicBezTo>
                      <a:pt x="270" y="229"/>
                      <a:pt x="274" y="220"/>
                      <a:pt x="279" y="217"/>
                    </a:cubicBezTo>
                    <a:lnTo>
                      <a:pt x="284" y="217"/>
                    </a:lnTo>
                    <a:lnTo>
                      <a:pt x="284" y="210"/>
                    </a:lnTo>
                    <a:cubicBezTo>
                      <a:pt x="284" y="201"/>
                      <a:pt x="286" y="203"/>
                      <a:pt x="288" y="194"/>
                    </a:cubicBezTo>
                    <a:cubicBezTo>
                      <a:pt x="288" y="182"/>
                      <a:pt x="318" y="152"/>
                      <a:pt x="321" y="150"/>
                    </a:cubicBezTo>
                    <a:cubicBezTo>
                      <a:pt x="323" y="147"/>
                      <a:pt x="323" y="103"/>
                      <a:pt x="323" y="98"/>
                    </a:cubicBezTo>
                    <a:cubicBezTo>
                      <a:pt x="323" y="91"/>
                      <a:pt x="325" y="84"/>
                      <a:pt x="328" y="75"/>
                    </a:cubicBezTo>
                    <a:cubicBezTo>
                      <a:pt x="330" y="66"/>
                      <a:pt x="323" y="66"/>
                      <a:pt x="323" y="59"/>
                    </a:cubicBezTo>
                    <a:cubicBezTo>
                      <a:pt x="323" y="49"/>
                      <a:pt x="314" y="45"/>
                      <a:pt x="314" y="3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5" name="Freeform 132">
                <a:extLst>
                  <a:ext uri="{FF2B5EF4-FFF2-40B4-BE49-F238E27FC236}">
                    <a16:creationId xmlns:a16="http://schemas.microsoft.com/office/drawing/2014/main" id="{A55621F8-3BBF-F2B4-26C2-2891EC464923}"/>
                  </a:ext>
                </a:extLst>
              </p:cNvPr>
              <p:cNvSpPr>
                <a:spLocks/>
              </p:cNvSpPr>
              <p:nvPr/>
            </p:nvSpPr>
            <p:spPr bwMode="auto">
              <a:xfrm>
                <a:off x="3644" y="2052"/>
                <a:ext cx="198" cy="156"/>
              </a:xfrm>
              <a:custGeom>
                <a:avLst/>
                <a:gdLst>
                  <a:gd name="T0" fmla="*/ 314 w 330"/>
                  <a:gd name="T1" fmla="*/ 38 h 259"/>
                  <a:gd name="T2" fmla="*/ 314 w 330"/>
                  <a:gd name="T3" fmla="*/ 38 h 259"/>
                  <a:gd name="T4" fmla="*/ 314 w 330"/>
                  <a:gd name="T5" fmla="*/ 12 h 259"/>
                  <a:gd name="T6" fmla="*/ 297 w 330"/>
                  <a:gd name="T7" fmla="*/ 21 h 259"/>
                  <a:gd name="T8" fmla="*/ 284 w 330"/>
                  <a:gd name="T9" fmla="*/ 7 h 259"/>
                  <a:gd name="T10" fmla="*/ 251 w 330"/>
                  <a:gd name="T11" fmla="*/ 0 h 259"/>
                  <a:gd name="T12" fmla="*/ 160 w 330"/>
                  <a:gd name="T13" fmla="*/ 59 h 259"/>
                  <a:gd name="T14" fmla="*/ 123 w 330"/>
                  <a:gd name="T15" fmla="*/ 89 h 259"/>
                  <a:gd name="T16" fmla="*/ 88 w 330"/>
                  <a:gd name="T17" fmla="*/ 101 h 259"/>
                  <a:gd name="T18" fmla="*/ 86 w 330"/>
                  <a:gd name="T19" fmla="*/ 101 h 259"/>
                  <a:gd name="T20" fmla="*/ 86 w 330"/>
                  <a:gd name="T21" fmla="*/ 157 h 259"/>
                  <a:gd name="T22" fmla="*/ 79 w 330"/>
                  <a:gd name="T23" fmla="*/ 173 h 259"/>
                  <a:gd name="T24" fmla="*/ 65 w 330"/>
                  <a:gd name="T25" fmla="*/ 182 h 259"/>
                  <a:gd name="T26" fmla="*/ 32 w 330"/>
                  <a:gd name="T27" fmla="*/ 185 h 259"/>
                  <a:gd name="T28" fmla="*/ 14 w 330"/>
                  <a:gd name="T29" fmla="*/ 192 h 259"/>
                  <a:gd name="T30" fmla="*/ 0 w 330"/>
                  <a:gd name="T31" fmla="*/ 192 h 259"/>
                  <a:gd name="T32" fmla="*/ 2 w 330"/>
                  <a:gd name="T33" fmla="*/ 203 h 259"/>
                  <a:gd name="T34" fmla="*/ 9 w 330"/>
                  <a:gd name="T35" fmla="*/ 215 h 259"/>
                  <a:gd name="T36" fmla="*/ 19 w 330"/>
                  <a:gd name="T37" fmla="*/ 227 h 259"/>
                  <a:gd name="T38" fmla="*/ 21 w 330"/>
                  <a:gd name="T39" fmla="*/ 236 h 259"/>
                  <a:gd name="T40" fmla="*/ 30 w 330"/>
                  <a:gd name="T41" fmla="*/ 243 h 259"/>
                  <a:gd name="T42" fmla="*/ 42 w 330"/>
                  <a:gd name="T43" fmla="*/ 241 h 259"/>
                  <a:gd name="T44" fmla="*/ 42 w 330"/>
                  <a:gd name="T45" fmla="*/ 252 h 259"/>
                  <a:gd name="T46" fmla="*/ 51 w 330"/>
                  <a:gd name="T47" fmla="*/ 257 h 259"/>
                  <a:gd name="T48" fmla="*/ 58 w 330"/>
                  <a:gd name="T49" fmla="*/ 248 h 259"/>
                  <a:gd name="T50" fmla="*/ 65 w 330"/>
                  <a:gd name="T51" fmla="*/ 257 h 259"/>
                  <a:gd name="T52" fmla="*/ 74 w 330"/>
                  <a:gd name="T53" fmla="*/ 252 h 259"/>
                  <a:gd name="T54" fmla="*/ 84 w 330"/>
                  <a:gd name="T55" fmla="*/ 238 h 259"/>
                  <a:gd name="T56" fmla="*/ 88 w 330"/>
                  <a:gd name="T57" fmla="*/ 222 h 259"/>
                  <a:gd name="T58" fmla="*/ 109 w 330"/>
                  <a:gd name="T59" fmla="*/ 222 h 259"/>
                  <a:gd name="T60" fmla="*/ 121 w 330"/>
                  <a:gd name="T61" fmla="*/ 217 h 259"/>
                  <a:gd name="T62" fmla="*/ 137 w 330"/>
                  <a:gd name="T63" fmla="*/ 222 h 259"/>
                  <a:gd name="T64" fmla="*/ 149 w 330"/>
                  <a:gd name="T65" fmla="*/ 234 h 259"/>
                  <a:gd name="T66" fmla="*/ 167 w 330"/>
                  <a:gd name="T67" fmla="*/ 229 h 259"/>
                  <a:gd name="T68" fmla="*/ 184 w 330"/>
                  <a:gd name="T69" fmla="*/ 236 h 259"/>
                  <a:gd name="T70" fmla="*/ 205 w 330"/>
                  <a:gd name="T71" fmla="*/ 236 h 259"/>
                  <a:gd name="T72" fmla="*/ 221 w 330"/>
                  <a:gd name="T73" fmla="*/ 227 h 259"/>
                  <a:gd name="T74" fmla="*/ 246 w 330"/>
                  <a:gd name="T75" fmla="*/ 227 h 259"/>
                  <a:gd name="T76" fmla="*/ 265 w 330"/>
                  <a:gd name="T77" fmla="*/ 231 h 259"/>
                  <a:gd name="T78" fmla="*/ 279 w 330"/>
                  <a:gd name="T79" fmla="*/ 217 h 259"/>
                  <a:gd name="T80" fmla="*/ 284 w 330"/>
                  <a:gd name="T81" fmla="*/ 217 h 259"/>
                  <a:gd name="T82" fmla="*/ 284 w 330"/>
                  <a:gd name="T83" fmla="*/ 210 h 259"/>
                  <a:gd name="T84" fmla="*/ 288 w 330"/>
                  <a:gd name="T85" fmla="*/ 194 h 259"/>
                  <a:gd name="T86" fmla="*/ 321 w 330"/>
                  <a:gd name="T87" fmla="*/ 150 h 259"/>
                  <a:gd name="T88" fmla="*/ 323 w 330"/>
                  <a:gd name="T89" fmla="*/ 98 h 259"/>
                  <a:gd name="T90" fmla="*/ 328 w 330"/>
                  <a:gd name="T91" fmla="*/ 75 h 259"/>
                  <a:gd name="T92" fmla="*/ 323 w 330"/>
                  <a:gd name="T93" fmla="*/ 59 h 259"/>
                  <a:gd name="T94" fmla="*/ 314 w 330"/>
                  <a:gd name="T95" fmla="*/ 38 h 259"/>
                  <a:gd name="T96" fmla="*/ 314 w 330"/>
                  <a:gd name="T97" fmla="*/ 3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0" h="259">
                    <a:moveTo>
                      <a:pt x="314" y="38"/>
                    </a:moveTo>
                    <a:lnTo>
                      <a:pt x="314" y="38"/>
                    </a:lnTo>
                    <a:lnTo>
                      <a:pt x="314" y="12"/>
                    </a:lnTo>
                    <a:lnTo>
                      <a:pt x="297" y="21"/>
                    </a:lnTo>
                    <a:cubicBezTo>
                      <a:pt x="297" y="21"/>
                      <a:pt x="293" y="12"/>
                      <a:pt x="284" y="7"/>
                    </a:cubicBezTo>
                    <a:cubicBezTo>
                      <a:pt x="274" y="0"/>
                      <a:pt x="251" y="0"/>
                      <a:pt x="251" y="0"/>
                    </a:cubicBezTo>
                    <a:lnTo>
                      <a:pt x="160" y="59"/>
                    </a:lnTo>
                    <a:lnTo>
                      <a:pt x="123" y="89"/>
                    </a:lnTo>
                    <a:cubicBezTo>
                      <a:pt x="123" y="89"/>
                      <a:pt x="98" y="98"/>
                      <a:pt x="88" y="101"/>
                    </a:cubicBezTo>
                    <a:lnTo>
                      <a:pt x="86" y="101"/>
                    </a:lnTo>
                    <a:lnTo>
                      <a:pt x="86" y="157"/>
                    </a:lnTo>
                    <a:cubicBezTo>
                      <a:pt x="84" y="159"/>
                      <a:pt x="81" y="171"/>
                      <a:pt x="79" y="173"/>
                    </a:cubicBezTo>
                    <a:cubicBezTo>
                      <a:pt x="77" y="175"/>
                      <a:pt x="72" y="182"/>
                      <a:pt x="65" y="182"/>
                    </a:cubicBezTo>
                    <a:cubicBezTo>
                      <a:pt x="58" y="182"/>
                      <a:pt x="39" y="187"/>
                      <a:pt x="32" y="185"/>
                    </a:cubicBezTo>
                    <a:cubicBezTo>
                      <a:pt x="23" y="185"/>
                      <a:pt x="19" y="189"/>
                      <a:pt x="14" y="192"/>
                    </a:cubicBezTo>
                    <a:lnTo>
                      <a:pt x="0" y="192"/>
                    </a:lnTo>
                    <a:cubicBezTo>
                      <a:pt x="0" y="196"/>
                      <a:pt x="0" y="203"/>
                      <a:pt x="2" y="203"/>
                    </a:cubicBezTo>
                    <a:cubicBezTo>
                      <a:pt x="5" y="206"/>
                      <a:pt x="5" y="213"/>
                      <a:pt x="9" y="215"/>
                    </a:cubicBezTo>
                    <a:cubicBezTo>
                      <a:pt x="12" y="220"/>
                      <a:pt x="19" y="222"/>
                      <a:pt x="19" y="227"/>
                    </a:cubicBezTo>
                    <a:cubicBezTo>
                      <a:pt x="19" y="231"/>
                      <a:pt x="19" y="236"/>
                      <a:pt x="21" y="236"/>
                    </a:cubicBezTo>
                    <a:cubicBezTo>
                      <a:pt x="25" y="236"/>
                      <a:pt x="25" y="241"/>
                      <a:pt x="30" y="243"/>
                    </a:cubicBezTo>
                    <a:cubicBezTo>
                      <a:pt x="35" y="245"/>
                      <a:pt x="39" y="241"/>
                      <a:pt x="42" y="241"/>
                    </a:cubicBezTo>
                    <a:lnTo>
                      <a:pt x="42" y="252"/>
                    </a:lnTo>
                    <a:cubicBezTo>
                      <a:pt x="44" y="252"/>
                      <a:pt x="49" y="255"/>
                      <a:pt x="51" y="257"/>
                    </a:cubicBezTo>
                    <a:cubicBezTo>
                      <a:pt x="51" y="252"/>
                      <a:pt x="53" y="245"/>
                      <a:pt x="58" y="248"/>
                    </a:cubicBezTo>
                    <a:cubicBezTo>
                      <a:pt x="65" y="250"/>
                      <a:pt x="60" y="255"/>
                      <a:pt x="65" y="257"/>
                    </a:cubicBezTo>
                    <a:cubicBezTo>
                      <a:pt x="72" y="259"/>
                      <a:pt x="74" y="257"/>
                      <a:pt x="74" y="252"/>
                    </a:cubicBezTo>
                    <a:cubicBezTo>
                      <a:pt x="74" y="250"/>
                      <a:pt x="81" y="241"/>
                      <a:pt x="84" y="238"/>
                    </a:cubicBezTo>
                    <a:cubicBezTo>
                      <a:pt x="86" y="236"/>
                      <a:pt x="86" y="224"/>
                      <a:pt x="88" y="222"/>
                    </a:cubicBezTo>
                    <a:cubicBezTo>
                      <a:pt x="93" y="217"/>
                      <a:pt x="104" y="220"/>
                      <a:pt x="109" y="222"/>
                    </a:cubicBezTo>
                    <a:cubicBezTo>
                      <a:pt x="114" y="222"/>
                      <a:pt x="116" y="213"/>
                      <a:pt x="121" y="217"/>
                    </a:cubicBezTo>
                    <a:cubicBezTo>
                      <a:pt x="125" y="222"/>
                      <a:pt x="135" y="217"/>
                      <a:pt x="137" y="222"/>
                    </a:cubicBezTo>
                    <a:cubicBezTo>
                      <a:pt x="142" y="227"/>
                      <a:pt x="144" y="236"/>
                      <a:pt x="149" y="234"/>
                    </a:cubicBezTo>
                    <a:cubicBezTo>
                      <a:pt x="156" y="229"/>
                      <a:pt x="163" y="229"/>
                      <a:pt x="167" y="229"/>
                    </a:cubicBezTo>
                    <a:cubicBezTo>
                      <a:pt x="172" y="229"/>
                      <a:pt x="179" y="236"/>
                      <a:pt x="184" y="236"/>
                    </a:cubicBezTo>
                    <a:cubicBezTo>
                      <a:pt x="188" y="238"/>
                      <a:pt x="200" y="241"/>
                      <a:pt x="205" y="236"/>
                    </a:cubicBezTo>
                    <a:cubicBezTo>
                      <a:pt x="209" y="234"/>
                      <a:pt x="214" y="227"/>
                      <a:pt x="221" y="227"/>
                    </a:cubicBezTo>
                    <a:lnTo>
                      <a:pt x="246" y="227"/>
                    </a:lnTo>
                    <a:cubicBezTo>
                      <a:pt x="251" y="229"/>
                      <a:pt x="258" y="234"/>
                      <a:pt x="265" y="231"/>
                    </a:cubicBezTo>
                    <a:cubicBezTo>
                      <a:pt x="270" y="229"/>
                      <a:pt x="274" y="220"/>
                      <a:pt x="279" y="217"/>
                    </a:cubicBezTo>
                    <a:lnTo>
                      <a:pt x="284" y="217"/>
                    </a:lnTo>
                    <a:lnTo>
                      <a:pt x="284" y="210"/>
                    </a:lnTo>
                    <a:cubicBezTo>
                      <a:pt x="284" y="201"/>
                      <a:pt x="286" y="203"/>
                      <a:pt x="288" y="194"/>
                    </a:cubicBezTo>
                    <a:cubicBezTo>
                      <a:pt x="288" y="182"/>
                      <a:pt x="318" y="152"/>
                      <a:pt x="321" y="150"/>
                    </a:cubicBezTo>
                    <a:cubicBezTo>
                      <a:pt x="323" y="147"/>
                      <a:pt x="323" y="103"/>
                      <a:pt x="323" y="98"/>
                    </a:cubicBezTo>
                    <a:cubicBezTo>
                      <a:pt x="323" y="91"/>
                      <a:pt x="325" y="84"/>
                      <a:pt x="328" y="75"/>
                    </a:cubicBezTo>
                    <a:cubicBezTo>
                      <a:pt x="330" y="66"/>
                      <a:pt x="323" y="66"/>
                      <a:pt x="323" y="59"/>
                    </a:cubicBezTo>
                    <a:cubicBezTo>
                      <a:pt x="323" y="49"/>
                      <a:pt x="314" y="45"/>
                      <a:pt x="314" y="38"/>
                    </a:cubicBezTo>
                    <a:lnTo>
                      <a:pt x="314" y="3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6" name="Freeform 133">
                <a:extLst>
                  <a:ext uri="{FF2B5EF4-FFF2-40B4-BE49-F238E27FC236}">
                    <a16:creationId xmlns:a16="http://schemas.microsoft.com/office/drawing/2014/main" id="{AEF20265-C248-9C9B-26F3-0A94FA1D5964}"/>
                  </a:ext>
                </a:extLst>
              </p:cNvPr>
              <p:cNvSpPr>
                <a:spLocks/>
              </p:cNvSpPr>
              <p:nvPr/>
            </p:nvSpPr>
            <p:spPr bwMode="auto">
              <a:xfrm>
                <a:off x="3815" y="2052"/>
                <a:ext cx="126" cy="213"/>
              </a:xfrm>
              <a:custGeom>
                <a:avLst/>
                <a:gdLst>
                  <a:gd name="T0" fmla="*/ 211 w 211"/>
                  <a:gd name="T1" fmla="*/ 89 h 355"/>
                  <a:gd name="T2" fmla="*/ 211 w 211"/>
                  <a:gd name="T3" fmla="*/ 89 h 355"/>
                  <a:gd name="T4" fmla="*/ 48 w 211"/>
                  <a:gd name="T5" fmla="*/ 0 h 355"/>
                  <a:gd name="T6" fmla="*/ 30 w 211"/>
                  <a:gd name="T7" fmla="*/ 12 h 355"/>
                  <a:gd name="T8" fmla="*/ 30 w 211"/>
                  <a:gd name="T9" fmla="*/ 38 h 355"/>
                  <a:gd name="T10" fmla="*/ 39 w 211"/>
                  <a:gd name="T11" fmla="*/ 59 h 355"/>
                  <a:gd name="T12" fmla="*/ 44 w 211"/>
                  <a:gd name="T13" fmla="*/ 75 h 355"/>
                  <a:gd name="T14" fmla="*/ 39 w 211"/>
                  <a:gd name="T15" fmla="*/ 98 h 355"/>
                  <a:gd name="T16" fmla="*/ 37 w 211"/>
                  <a:gd name="T17" fmla="*/ 150 h 355"/>
                  <a:gd name="T18" fmla="*/ 4 w 211"/>
                  <a:gd name="T19" fmla="*/ 194 h 355"/>
                  <a:gd name="T20" fmla="*/ 0 w 211"/>
                  <a:gd name="T21" fmla="*/ 210 h 355"/>
                  <a:gd name="T22" fmla="*/ 0 w 211"/>
                  <a:gd name="T23" fmla="*/ 217 h 355"/>
                  <a:gd name="T24" fmla="*/ 4 w 211"/>
                  <a:gd name="T25" fmla="*/ 222 h 355"/>
                  <a:gd name="T26" fmla="*/ 13 w 211"/>
                  <a:gd name="T27" fmla="*/ 231 h 355"/>
                  <a:gd name="T28" fmla="*/ 25 w 211"/>
                  <a:gd name="T29" fmla="*/ 252 h 355"/>
                  <a:gd name="T30" fmla="*/ 28 w 211"/>
                  <a:gd name="T31" fmla="*/ 271 h 355"/>
                  <a:gd name="T32" fmla="*/ 37 w 211"/>
                  <a:gd name="T33" fmla="*/ 297 h 355"/>
                  <a:gd name="T34" fmla="*/ 28 w 211"/>
                  <a:gd name="T35" fmla="*/ 299 h 355"/>
                  <a:gd name="T36" fmla="*/ 11 w 211"/>
                  <a:gd name="T37" fmla="*/ 304 h 355"/>
                  <a:gd name="T38" fmla="*/ 16 w 211"/>
                  <a:gd name="T39" fmla="*/ 318 h 355"/>
                  <a:gd name="T40" fmla="*/ 32 w 211"/>
                  <a:gd name="T41" fmla="*/ 336 h 355"/>
                  <a:gd name="T42" fmla="*/ 41 w 211"/>
                  <a:gd name="T43" fmla="*/ 353 h 355"/>
                  <a:gd name="T44" fmla="*/ 53 w 211"/>
                  <a:gd name="T45" fmla="*/ 348 h 355"/>
                  <a:gd name="T46" fmla="*/ 67 w 211"/>
                  <a:gd name="T47" fmla="*/ 348 h 355"/>
                  <a:gd name="T48" fmla="*/ 90 w 211"/>
                  <a:gd name="T49" fmla="*/ 341 h 355"/>
                  <a:gd name="T50" fmla="*/ 109 w 211"/>
                  <a:gd name="T51" fmla="*/ 332 h 355"/>
                  <a:gd name="T52" fmla="*/ 109 w 211"/>
                  <a:gd name="T53" fmla="*/ 320 h 355"/>
                  <a:gd name="T54" fmla="*/ 139 w 211"/>
                  <a:gd name="T55" fmla="*/ 313 h 355"/>
                  <a:gd name="T56" fmla="*/ 160 w 211"/>
                  <a:gd name="T57" fmla="*/ 292 h 355"/>
                  <a:gd name="T58" fmla="*/ 165 w 211"/>
                  <a:gd name="T59" fmla="*/ 283 h 355"/>
                  <a:gd name="T60" fmla="*/ 183 w 211"/>
                  <a:gd name="T61" fmla="*/ 276 h 355"/>
                  <a:gd name="T62" fmla="*/ 186 w 211"/>
                  <a:gd name="T63" fmla="*/ 276 h 355"/>
                  <a:gd name="T64" fmla="*/ 188 w 211"/>
                  <a:gd name="T65" fmla="*/ 266 h 355"/>
                  <a:gd name="T66" fmla="*/ 179 w 211"/>
                  <a:gd name="T67" fmla="*/ 252 h 355"/>
                  <a:gd name="T68" fmla="*/ 174 w 211"/>
                  <a:gd name="T69" fmla="*/ 238 h 355"/>
                  <a:gd name="T70" fmla="*/ 172 w 211"/>
                  <a:gd name="T71" fmla="*/ 227 h 355"/>
                  <a:gd name="T72" fmla="*/ 172 w 211"/>
                  <a:gd name="T73" fmla="*/ 210 h 355"/>
                  <a:gd name="T74" fmla="*/ 181 w 211"/>
                  <a:gd name="T75" fmla="*/ 194 h 355"/>
                  <a:gd name="T76" fmla="*/ 190 w 211"/>
                  <a:gd name="T77" fmla="*/ 180 h 355"/>
                  <a:gd name="T78" fmla="*/ 209 w 211"/>
                  <a:gd name="T79" fmla="*/ 168 h 355"/>
                  <a:gd name="T80" fmla="*/ 211 w 211"/>
                  <a:gd name="T81" fmla="*/ 147 h 355"/>
                  <a:gd name="T82" fmla="*/ 211 w 211"/>
                  <a:gd name="T83" fmla="*/ 89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1" h="355">
                    <a:moveTo>
                      <a:pt x="211" y="89"/>
                    </a:moveTo>
                    <a:lnTo>
                      <a:pt x="211" y="89"/>
                    </a:lnTo>
                    <a:lnTo>
                      <a:pt x="48" y="0"/>
                    </a:lnTo>
                    <a:lnTo>
                      <a:pt x="30" y="12"/>
                    </a:lnTo>
                    <a:lnTo>
                      <a:pt x="30" y="38"/>
                    </a:lnTo>
                    <a:cubicBezTo>
                      <a:pt x="30" y="45"/>
                      <a:pt x="39" y="49"/>
                      <a:pt x="39" y="59"/>
                    </a:cubicBezTo>
                    <a:cubicBezTo>
                      <a:pt x="39" y="66"/>
                      <a:pt x="46" y="66"/>
                      <a:pt x="44" y="75"/>
                    </a:cubicBezTo>
                    <a:cubicBezTo>
                      <a:pt x="41" y="84"/>
                      <a:pt x="39" y="91"/>
                      <a:pt x="39" y="98"/>
                    </a:cubicBezTo>
                    <a:cubicBezTo>
                      <a:pt x="39" y="103"/>
                      <a:pt x="39" y="147"/>
                      <a:pt x="37" y="150"/>
                    </a:cubicBezTo>
                    <a:cubicBezTo>
                      <a:pt x="34" y="152"/>
                      <a:pt x="4" y="182"/>
                      <a:pt x="4" y="194"/>
                    </a:cubicBezTo>
                    <a:cubicBezTo>
                      <a:pt x="2" y="203"/>
                      <a:pt x="0" y="201"/>
                      <a:pt x="0" y="210"/>
                    </a:cubicBezTo>
                    <a:lnTo>
                      <a:pt x="0" y="217"/>
                    </a:lnTo>
                    <a:cubicBezTo>
                      <a:pt x="0" y="220"/>
                      <a:pt x="2" y="220"/>
                      <a:pt x="4" y="222"/>
                    </a:cubicBezTo>
                    <a:cubicBezTo>
                      <a:pt x="7" y="227"/>
                      <a:pt x="7" y="231"/>
                      <a:pt x="13" y="231"/>
                    </a:cubicBezTo>
                    <a:cubicBezTo>
                      <a:pt x="18" y="231"/>
                      <a:pt x="28" y="245"/>
                      <a:pt x="25" y="252"/>
                    </a:cubicBezTo>
                    <a:cubicBezTo>
                      <a:pt x="25" y="257"/>
                      <a:pt x="30" y="259"/>
                      <a:pt x="28" y="271"/>
                    </a:cubicBezTo>
                    <a:cubicBezTo>
                      <a:pt x="28" y="280"/>
                      <a:pt x="34" y="294"/>
                      <a:pt x="37" y="297"/>
                    </a:cubicBezTo>
                    <a:cubicBezTo>
                      <a:pt x="39" y="299"/>
                      <a:pt x="37" y="301"/>
                      <a:pt x="28" y="299"/>
                    </a:cubicBezTo>
                    <a:cubicBezTo>
                      <a:pt x="21" y="299"/>
                      <a:pt x="11" y="299"/>
                      <a:pt x="11" y="304"/>
                    </a:cubicBezTo>
                    <a:cubicBezTo>
                      <a:pt x="11" y="306"/>
                      <a:pt x="7" y="311"/>
                      <a:pt x="16" y="318"/>
                    </a:cubicBezTo>
                    <a:cubicBezTo>
                      <a:pt x="23" y="325"/>
                      <a:pt x="30" y="327"/>
                      <a:pt x="32" y="336"/>
                    </a:cubicBezTo>
                    <a:cubicBezTo>
                      <a:pt x="34" y="343"/>
                      <a:pt x="39" y="353"/>
                      <a:pt x="41" y="353"/>
                    </a:cubicBezTo>
                    <a:cubicBezTo>
                      <a:pt x="44" y="355"/>
                      <a:pt x="48" y="355"/>
                      <a:pt x="53" y="348"/>
                    </a:cubicBezTo>
                    <a:cubicBezTo>
                      <a:pt x="58" y="343"/>
                      <a:pt x="62" y="355"/>
                      <a:pt x="67" y="348"/>
                    </a:cubicBezTo>
                    <a:cubicBezTo>
                      <a:pt x="72" y="343"/>
                      <a:pt x="86" y="343"/>
                      <a:pt x="90" y="341"/>
                    </a:cubicBezTo>
                    <a:cubicBezTo>
                      <a:pt x="93" y="339"/>
                      <a:pt x="104" y="334"/>
                      <a:pt x="109" y="332"/>
                    </a:cubicBezTo>
                    <a:cubicBezTo>
                      <a:pt x="114" y="329"/>
                      <a:pt x="104" y="322"/>
                      <a:pt x="109" y="320"/>
                    </a:cubicBezTo>
                    <a:cubicBezTo>
                      <a:pt x="116" y="318"/>
                      <a:pt x="132" y="322"/>
                      <a:pt x="139" y="313"/>
                    </a:cubicBezTo>
                    <a:cubicBezTo>
                      <a:pt x="146" y="306"/>
                      <a:pt x="158" y="297"/>
                      <a:pt x="160" y="292"/>
                    </a:cubicBezTo>
                    <a:cubicBezTo>
                      <a:pt x="165" y="290"/>
                      <a:pt x="160" y="287"/>
                      <a:pt x="165" y="283"/>
                    </a:cubicBezTo>
                    <a:cubicBezTo>
                      <a:pt x="169" y="278"/>
                      <a:pt x="179" y="273"/>
                      <a:pt x="183" y="276"/>
                    </a:cubicBezTo>
                    <a:lnTo>
                      <a:pt x="186" y="276"/>
                    </a:lnTo>
                    <a:lnTo>
                      <a:pt x="188" y="266"/>
                    </a:lnTo>
                    <a:cubicBezTo>
                      <a:pt x="188" y="266"/>
                      <a:pt x="179" y="262"/>
                      <a:pt x="179" y="252"/>
                    </a:cubicBezTo>
                    <a:cubicBezTo>
                      <a:pt x="179" y="245"/>
                      <a:pt x="181" y="238"/>
                      <a:pt x="174" y="238"/>
                    </a:cubicBezTo>
                    <a:cubicBezTo>
                      <a:pt x="167" y="238"/>
                      <a:pt x="167" y="231"/>
                      <a:pt x="172" y="227"/>
                    </a:cubicBezTo>
                    <a:cubicBezTo>
                      <a:pt x="176" y="220"/>
                      <a:pt x="165" y="210"/>
                      <a:pt x="172" y="210"/>
                    </a:cubicBezTo>
                    <a:cubicBezTo>
                      <a:pt x="181" y="210"/>
                      <a:pt x="176" y="196"/>
                      <a:pt x="181" y="194"/>
                    </a:cubicBezTo>
                    <a:cubicBezTo>
                      <a:pt x="188" y="192"/>
                      <a:pt x="190" y="187"/>
                      <a:pt x="190" y="180"/>
                    </a:cubicBezTo>
                    <a:cubicBezTo>
                      <a:pt x="190" y="175"/>
                      <a:pt x="204" y="171"/>
                      <a:pt x="209" y="168"/>
                    </a:cubicBezTo>
                    <a:cubicBezTo>
                      <a:pt x="211" y="168"/>
                      <a:pt x="211" y="147"/>
                      <a:pt x="211" y="147"/>
                    </a:cubicBezTo>
                    <a:lnTo>
                      <a:pt x="211" y="8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7" name="Freeform 134">
                <a:extLst>
                  <a:ext uri="{FF2B5EF4-FFF2-40B4-BE49-F238E27FC236}">
                    <a16:creationId xmlns:a16="http://schemas.microsoft.com/office/drawing/2014/main" id="{4A282301-0068-80C4-4B2F-F48A7920C646}"/>
                  </a:ext>
                </a:extLst>
              </p:cNvPr>
              <p:cNvSpPr>
                <a:spLocks/>
              </p:cNvSpPr>
              <p:nvPr/>
            </p:nvSpPr>
            <p:spPr bwMode="auto">
              <a:xfrm>
                <a:off x="3815" y="2052"/>
                <a:ext cx="126" cy="213"/>
              </a:xfrm>
              <a:custGeom>
                <a:avLst/>
                <a:gdLst>
                  <a:gd name="T0" fmla="*/ 211 w 211"/>
                  <a:gd name="T1" fmla="*/ 89 h 355"/>
                  <a:gd name="T2" fmla="*/ 211 w 211"/>
                  <a:gd name="T3" fmla="*/ 89 h 355"/>
                  <a:gd name="T4" fmla="*/ 48 w 211"/>
                  <a:gd name="T5" fmla="*/ 0 h 355"/>
                  <a:gd name="T6" fmla="*/ 30 w 211"/>
                  <a:gd name="T7" fmla="*/ 12 h 355"/>
                  <a:gd name="T8" fmla="*/ 30 w 211"/>
                  <a:gd name="T9" fmla="*/ 38 h 355"/>
                  <a:gd name="T10" fmla="*/ 39 w 211"/>
                  <a:gd name="T11" fmla="*/ 59 h 355"/>
                  <a:gd name="T12" fmla="*/ 44 w 211"/>
                  <a:gd name="T13" fmla="*/ 75 h 355"/>
                  <a:gd name="T14" fmla="*/ 39 w 211"/>
                  <a:gd name="T15" fmla="*/ 98 h 355"/>
                  <a:gd name="T16" fmla="*/ 37 w 211"/>
                  <a:gd name="T17" fmla="*/ 150 h 355"/>
                  <a:gd name="T18" fmla="*/ 4 w 211"/>
                  <a:gd name="T19" fmla="*/ 194 h 355"/>
                  <a:gd name="T20" fmla="*/ 0 w 211"/>
                  <a:gd name="T21" fmla="*/ 210 h 355"/>
                  <a:gd name="T22" fmla="*/ 0 w 211"/>
                  <a:gd name="T23" fmla="*/ 217 h 355"/>
                  <a:gd name="T24" fmla="*/ 4 w 211"/>
                  <a:gd name="T25" fmla="*/ 222 h 355"/>
                  <a:gd name="T26" fmla="*/ 13 w 211"/>
                  <a:gd name="T27" fmla="*/ 231 h 355"/>
                  <a:gd name="T28" fmla="*/ 25 w 211"/>
                  <a:gd name="T29" fmla="*/ 252 h 355"/>
                  <a:gd name="T30" fmla="*/ 28 w 211"/>
                  <a:gd name="T31" fmla="*/ 271 h 355"/>
                  <a:gd name="T32" fmla="*/ 37 w 211"/>
                  <a:gd name="T33" fmla="*/ 297 h 355"/>
                  <a:gd name="T34" fmla="*/ 28 w 211"/>
                  <a:gd name="T35" fmla="*/ 299 h 355"/>
                  <a:gd name="T36" fmla="*/ 11 w 211"/>
                  <a:gd name="T37" fmla="*/ 304 h 355"/>
                  <a:gd name="T38" fmla="*/ 16 w 211"/>
                  <a:gd name="T39" fmla="*/ 318 h 355"/>
                  <a:gd name="T40" fmla="*/ 32 w 211"/>
                  <a:gd name="T41" fmla="*/ 336 h 355"/>
                  <a:gd name="T42" fmla="*/ 41 w 211"/>
                  <a:gd name="T43" fmla="*/ 353 h 355"/>
                  <a:gd name="T44" fmla="*/ 53 w 211"/>
                  <a:gd name="T45" fmla="*/ 348 h 355"/>
                  <a:gd name="T46" fmla="*/ 67 w 211"/>
                  <a:gd name="T47" fmla="*/ 348 h 355"/>
                  <a:gd name="T48" fmla="*/ 90 w 211"/>
                  <a:gd name="T49" fmla="*/ 341 h 355"/>
                  <a:gd name="T50" fmla="*/ 109 w 211"/>
                  <a:gd name="T51" fmla="*/ 332 h 355"/>
                  <a:gd name="T52" fmla="*/ 109 w 211"/>
                  <a:gd name="T53" fmla="*/ 320 h 355"/>
                  <a:gd name="T54" fmla="*/ 139 w 211"/>
                  <a:gd name="T55" fmla="*/ 313 h 355"/>
                  <a:gd name="T56" fmla="*/ 160 w 211"/>
                  <a:gd name="T57" fmla="*/ 292 h 355"/>
                  <a:gd name="T58" fmla="*/ 165 w 211"/>
                  <a:gd name="T59" fmla="*/ 283 h 355"/>
                  <a:gd name="T60" fmla="*/ 183 w 211"/>
                  <a:gd name="T61" fmla="*/ 276 h 355"/>
                  <a:gd name="T62" fmla="*/ 186 w 211"/>
                  <a:gd name="T63" fmla="*/ 276 h 355"/>
                  <a:gd name="T64" fmla="*/ 188 w 211"/>
                  <a:gd name="T65" fmla="*/ 266 h 355"/>
                  <a:gd name="T66" fmla="*/ 179 w 211"/>
                  <a:gd name="T67" fmla="*/ 252 h 355"/>
                  <a:gd name="T68" fmla="*/ 174 w 211"/>
                  <a:gd name="T69" fmla="*/ 238 h 355"/>
                  <a:gd name="T70" fmla="*/ 172 w 211"/>
                  <a:gd name="T71" fmla="*/ 227 h 355"/>
                  <a:gd name="T72" fmla="*/ 172 w 211"/>
                  <a:gd name="T73" fmla="*/ 210 h 355"/>
                  <a:gd name="T74" fmla="*/ 181 w 211"/>
                  <a:gd name="T75" fmla="*/ 194 h 355"/>
                  <a:gd name="T76" fmla="*/ 190 w 211"/>
                  <a:gd name="T77" fmla="*/ 180 h 355"/>
                  <a:gd name="T78" fmla="*/ 209 w 211"/>
                  <a:gd name="T79" fmla="*/ 168 h 355"/>
                  <a:gd name="T80" fmla="*/ 211 w 211"/>
                  <a:gd name="T81" fmla="*/ 147 h 355"/>
                  <a:gd name="T82" fmla="*/ 211 w 211"/>
                  <a:gd name="T83" fmla="*/ 89 h 355"/>
                  <a:gd name="T84" fmla="*/ 211 w 211"/>
                  <a:gd name="T85" fmla="*/ 89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1" h="355">
                    <a:moveTo>
                      <a:pt x="211" y="89"/>
                    </a:moveTo>
                    <a:lnTo>
                      <a:pt x="211" y="89"/>
                    </a:lnTo>
                    <a:lnTo>
                      <a:pt x="48" y="0"/>
                    </a:lnTo>
                    <a:lnTo>
                      <a:pt x="30" y="12"/>
                    </a:lnTo>
                    <a:lnTo>
                      <a:pt x="30" y="38"/>
                    </a:lnTo>
                    <a:cubicBezTo>
                      <a:pt x="30" y="45"/>
                      <a:pt x="39" y="49"/>
                      <a:pt x="39" y="59"/>
                    </a:cubicBezTo>
                    <a:cubicBezTo>
                      <a:pt x="39" y="66"/>
                      <a:pt x="46" y="66"/>
                      <a:pt x="44" y="75"/>
                    </a:cubicBezTo>
                    <a:cubicBezTo>
                      <a:pt x="41" y="84"/>
                      <a:pt x="39" y="91"/>
                      <a:pt x="39" y="98"/>
                    </a:cubicBezTo>
                    <a:cubicBezTo>
                      <a:pt x="39" y="103"/>
                      <a:pt x="39" y="147"/>
                      <a:pt x="37" y="150"/>
                    </a:cubicBezTo>
                    <a:cubicBezTo>
                      <a:pt x="34" y="152"/>
                      <a:pt x="4" y="182"/>
                      <a:pt x="4" y="194"/>
                    </a:cubicBezTo>
                    <a:cubicBezTo>
                      <a:pt x="2" y="203"/>
                      <a:pt x="0" y="201"/>
                      <a:pt x="0" y="210"/>
                    </a:cubicBezTo>
                    <a:lnTo>
                      <a:pt x="0" y="217"/>
                    </a:lnTo>
                    <a:cubicBezTo>
                      <a:pt x="0" y="220"/>
                      <a:pt x="2" y="220"/>
                      <a:pt x="4" y="222"/>
                    </a:cubicBezTo>
                    <a:cubicBezTo>
                      <a:pt x="7" y="227"/>
                      <a:pt x="7" y="231"/>
                      <a:pt x="13" y="231"/>
                    </a:cubicBezTo>
                    <a:cubicBezTo>
                      <a:pt x="18" y="231"/>
                      <a:pt x="28" y="245"/>
                      <a:pt x="25" y="252"/>
                    </a:cubicBezTo>
                    <a:cubicBezTo>
                      <a:pt x="25" y="257"/>
                      <a:pt x="30" y="259"/>
                      <a:pt x="28" y="271"/>
                    </a:cubicBezTo>
                    <a:cubicBezTo>
                      <a:pt x="28" y="280"/>
                      <a:pt x="34" y="294"/>
                      <a:pt x="37" y="297"/>
                    </a:cubicBezTo>
                    <a:cubicBezTo>
                      <a:pt x="39" y="299"/>
                      <a:pt x="37" y="301"/>
                      <a:pt x="28" y="299"/>
                    </a:cubicBezTo>
                    <a:cubicBezTo>
                      <a:pt x="21" y="299"/>
                      <a:pt x="11" y="299"/>
                      <a:pt x="11" y="304"/>
                    </a:cubicBezTo>
                    <a:cubicBezTo>
                      <a:pt x="11" y="306"/>
                      <a:pt x="7" y="311"/>
                      <a:pt x="16" y="318"/>
                    </a:cubicBezTo>
                    <a:cubicBezTo>
                      <a:pt x="23" y="325"/>
                      <a:pt x="30" y="327"/>
                      <a:pt x="32" y="336"/>
                    </a:cubicBezTo>
                    <a:cubicBezTo>
                      <a:pt x="34" y="343"/>
                      <a:pt x="39" y="353"/>
                      <a:pt x="41" y="353"/>
                    </a:cubicBezTo>
                    <a:cubicBezTo>
                      <a:pt x="44" y="355"/>
                      <a:pt x="48" y="355"/>
                      <a:pt x="53" y="348"/>
                    </a:cubicBezTo>
                    <a:cubicBezTo>
                      <a:pt x="58" y="343"/>
                      <a:pt x="62" y="355"/>
                      <a:pt x="67" y="348"/>
                    </a:cubicBezTo>
                    <a:cubicBezTo>
                      <a:pt x="72" y="343"/>
                      <a:pt x="86" y="343"/>
                      <a:pt x="90" y="341"/>
                    </a:cubicBezTo>
                    <a:cubicBezTo>
                      <a:pt x="93" y="339"/>
                      <a:pt x="104" y="334"/>
                      <a:pt x="109" y="332"/>
                    </a:cubicBezTo>
                    <a:cubicBezTo>
                      <a:pt x="114" y="329"/>
                      <a:pt x="104" y="322"/>
                      <a:pt x="109" y="320"/>
                    </a:cubicBezTo>
                    <a:cubicBezTo>
                      <a:pt x="116" y="318"/>
                      <a:pt x="132" y="322"/>
                      <a:pt x="139" y="313"/>
                    </a:cubicBezTo>
                    <a:cubicBezTo>
                      <a:pt x="146" y="306"/>
                      <a:pt x="158" y="297"/>
                      <a:pt x="160" y="292"/>
                    </a:cubicBezTo>
                    <a:cubicBezTo>
                      <a:pt x="165" y="290"/>
                      <a:pt x="160" y="287"/>
                      <a:pt x="165" y="283"/>
                    </a:cubicBezTo>
                    <a:cubicBezTo>
                      <a:pt x="169" y="278"/>
                      <a:pt x="179" y="273"/>
                      <a:pt x="183" y="276"/>
                    </a:cubicBezTo>
                    <a:lnTo>
                      <a:pt x="186" y="276"/>
                    </a:lnTo>
                    <a:lnTo>
                      <a:pt x="188" y="266"/>
                    </a:lnTo>
                    <a:cubicBezTo>
                      <a:pt x="188" y="266"/>
                      <a:pt x="179" y="262"/>
                      <a:pt x="179" y="252"/>
                    </a:cubicBezTo>
                    <a:cubicBezTo>
                      <a:pt x="179" y="245"/>
                      <a:pt x="181" y="238"/>
                      <a:pt x="174" y="238"/>
                    </a:cubicBezTo>
                    <a:cubicBezTo>
                      <a:pt x="167" y="238"/>
                      <a:pt x="167" y="231"/>
                      <a:pt x="172" y="227"/>
                    </a:cubicBezTo>
                    <a:cubicBezTo>
                      <a:pt x="176" y="220"/>
                      <a:pt x="165" y="210"/>
                      <a:pt x="172" y="210"/>
                    </a:cubicBezTo>
                    <a:cubicBezTo>
                      <a:pt x="181" y="210"/>
                      <a:pt x="176" y="196"/>
                      <a:pt x="181" y="194"/>
                    </a:cubicBezTo>
                    <a:cubicBezTo>
                      <a:pt x="188" y="192"/>
                      <a:pt x="190" y="187"/>
                      <a:pt x="190" y="180"/>
                    </a:cubicBezTo>
                    <a:cubicBezTo>
                      <a:pt x="190" y="175"/>
                      <a:pt x="204" y="171"/>
                      <a:pt x="209" y="168"/>
                    </a:cubicBezTo>
                    <a:cubicBezTo>
                      <a:pt x="211" y="168"/>
                      <a:pt x="211" y="147"/>
                      <a:pt x="211" y="147"/>
                    </a:cubicBezTo>
                    <a:lnTo>
                      <a:pt x="211" y="89"/>
                    </a:lnTo>
                    <a:lnTo>
                      <a:pt x="211"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8" name="Freeform 135">
                <a:extLst>
                  <a:ext uri="{FF2B5EF4-FFF2-40B4-BE49-F238E27FC236}">
                    <a16:creationId xmlns:a16="http://schemas.microsoft.com/office/drawing/2014/main" id="{E67739CB-D19A-86BC-3B32-45AC077F35EB}"/>
                  </a:ext>
                </a:extLst>
              </p:cNvPr>
              <p:cNvSpPr>
                <a:spLocks/>
              </p:cNvSpPr>
              <p:nvPr/>
            </p:nvSpPr>
            <p:spPr bwMode="auto">
              <a:xfrm>
                <a:off x="3815" y="2052"/>
                <a:ext cx="126" cy="213"/>
              </a:xfrm>
              <a:custGeom>
                <a:avLst/>
                <a:gdLst>
                  <a:gd name="T0" fmla="*/ 211 w 211"/>
                  <a:gd name="T1" fmla="*/ 89 h 355"/>
                  <a:gd name="T2" fmla="*/ 211 w 211"/>
                  <a:gd name="T3" fmla="*/ 89 h 355"/>
                  <a:gd name="T4" fmla="*/ 48 w 211"/>
                  <a:gd name="T5" fmla="*/ 0 h 355"/>
                  <a:gd name="T6" fmla="*/ 30 w 211"/>
                  <a:gd name="T7" fmla="*/ 12 h 355"/>
                  <a:gd name="T8" fmla="*/ 30 w 211"/>
                  <a:gd name="T9" fmla="*/ 38 h 355"/>
                  <a:gd name="T10" fmla="*/ 39 w 211"/>
                  <a:gd name="T11" fmla="*/ 59 h 355"/>
                  <a:gd name="T12" fmla="*/ 44 w 211"/>
                  <a:gd name="T13" fmla="*/ 75 h 355"/>
                  <a:gd name="T14" fmla="*/ 39 w 211"/>
                  <a:gd name="T15" fmla="*/ 98 h 355"/>
                  <a:gd name="T16" fmla="*/ 37 w 211"/>
                  <a:gd name="T17" fmla="*/ 150 h 355"/>
                  <a:gd name="T18" fmla="*/ 4 w 211"/>
                  <a:gd name="T19" fmla="*/ 194 h 355"/>
                  <a:gd name="T20" fmla="*/ 0 w 211"/>
                  <a:gd name="T21" fmla="*/ 210 h 355"/>
                  <a:gd name="T22" fmla="*/ 0 w 211"/>
                  <a:gd name="T23" fmla="*/ 217 h 355"/>
                  <a:gd name="T24" fmla="*/ 4 w 211"/>
                  <a:gd name="T25" fmla="*/ 222 h 355"/>
                  <a:gd name="T26" fmla="*/ 13 w 211"/>
                  <a:gd name="T27" fmla="*/ 231 h 355"/>
                  <a:gd name="T28" fmla="*/ 25 w 211"/>
                  <a:gd name="T29" fmla="*/ 252 h 355"/>
                  <a:gd name="T30" fmla="*/ 28 w 211"/>
                  <a:gd name="T31" fmla="*/ 271 h 355"/>
                  <a:gd name="T32" fmla="*/ 37 w 211"/>
                  <a:gd name="T33" fmla="*/ 297 h 355"/>
                  <a:gd name="T34" fmla="*/ 28 w 211"/>
                  <a:gd name="T35" fmla="*/ 299 h 355"/>
                  <a:gd name="T36" fmla="*/ 11 w 211"/>
                  <a:gd name="T37" fmla="*/ 304 h 355"/>
                  <a:gd name="T38" fmla="*/ 16 w 211"/>
                  <a:gd name="T39" fmla="*/ 318 h 355"/>
                  <a:gd name="T40" fmla="*/ 32 w 211"/>
                  <a:gd name="T41" fmla="*/ 336 h 355"/>
                  <a:gd name="T42" fmla="*/ 41 w 211"/>
                  <a:gd name="T43" fmla="*/ 353 h 355"/>
                  <a:gd name="T44" fmla="*/ 53 w 211"/>
                  <a:gd name="T45" fmla="*/ 348 h 355"/>
                  <a:gd name="T46" fmla="*/ 67 w 211"/>
                  <a:gd name="T47" fmla="*/ 348 h 355"/>
                  <a:gd name="T48" fmla="*/ 90 w 211"/>
                  <a:gd name="T49" fmla="*/ 341 h 355"/>
                  <a:gd name="T50" fmla="*/ 109 w 211"/>
                  <a:gd name="T51" fmla="*/ 332 h 355"/>
                  <a:gd name="T52" fmla="*/ 109 w 211"/>
                  <a:gd name="T53" fmla="*/ 320 h 355"/>
                  <a:gd name="T54" fmla="*/ 139 w 211"/>
                  <a:gd name="T55" fmla="*/ 313 h 355"/>
                  <a:gd name="T56" fmla="*/ 160 w 211"/>
                  <a:gd name="T57" fmla="*/ 292 h 355"/>
                  <a:gd name="T58" fmla="*/ 165 w 211"/>
                  <a:gd name="T59" fmla="*/ 283 h 355"/>
                  <a:gd name="T60" fmla="*/ 183 w 211"/>
                  <a:gd name="T61" fmla="*/ 276 h 355"/>
                  <a:gd name="T62" fmla="*/ 186 w 211"/>
                  <a:gd name="T63" fmla="*/ 276 h 355"/>
                  <a:gd name="T64" fmla="*/ 188 w 211"/>
                  <a:gd name="T65" fmla="*/ 266 h 355"/>
                  <a:gd name="T66" fmla="*/ 179 w 211"/>
                  <a:gd name="T67" fmla="*/ 252 h 355"/>
                  <a:gd name="T68" fmla="*/ 174 w 211"/>
                  <a:gd name="T69" fmla="*/ 238 h 355"/>
                  <a:gd name="T70" fmla="*/ 172 w 211"/>
                  <a:gd name="T71" fmla="*/ 227 h 355"/>
                  <a:gd name="T72" fmla="*/ 172 w 211"/>
                  <a:gd name="T73" fmla="*/ 210 h 355"/>
                  <a:gd name="T74" fmla="*/ 181 w 211"/>
                  <a:gd name="T75" fmla="*/ 194 h 355"/>
                  <a:gd name="T76" fmla="*/ 190 w 211"/>
                  <a:gd name="T77" fmla="*/ 180 h 355"/>
                  <a:gd name="T78" fmla="*/ 209 w 211"/>
                  <a:gd name="T79" fmla="*/ 168 h 355"/>
                  <a:gd name="T80" fmla="*/ 211 w 211"/>
                  <a:gd name="T81" fmla="*/ 147 h 355"/>
                  <a:gd name="T82" fmla="*/ 211 w 211"/>
                  <a:gd name="T83" fmla="*/ 89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1" h="355">
                    <a:moveTo>
                      <a:pt x="211" y="89"/>
                    </a:moveTo>
                    <a:lnTo>
                      <a:pt x="211" y="89"/>
                    </a:lnTo>
                    <a:lnTo>
                      <a:pt x="48" y="0"/>
                    </a:lnTo>
                    <a:lnTo>
                      <a:pt x="30" y="12"/>
                    </a:lnTo>
                    <a:lnTo>
                      <a:pt x="30" y="38"/>
                    </a:lnTo>
                    <a:cubicBezTo>
                      <a:pt x="30" y="45"/>
                      <a:pt x="39" y="49"/>
                      <a:pt x="39" y="59"/>
                    </a:cubicBezTo>
                    <a:cubicBezTo>
                      <a:pt x="39" y="66"/>
                      <a:pt x="46" y="66"/>
                      <a:pt x="44" y="75"/>
                    </a:cubicBezTo>
                    <a:cubicBezTo>
                      <a:pt x="41" y="84"/>
                      <a:pt x="39" y="91"/>
                      <a:pt x="39" y="98"/>
                    </a:cubicBezTo>
                    <a:cubicBezTo>
                      <a:pt x="39" y="103"/>
                      <a:pt x="39" y="147"/>
                      <a:pt x="37" y="150"/>
                    </a:cubicBezTo>
                    <a:cubicBezTo>
                      <a:pt x="34" y="152"/>
                      <a:pt x="4" y="182"/>
                      <a:pt x="4" y="194"/>
                    </a:cubicBezTo>
                    <a:cubicBezTo>
                      <a:pt x="2" y="203"/>
                      <a:pt x="0" y="201"/>
                      <a:pt x="0" y="210"/>
                    </a:cubicBezTo>
                    <a:lnTo>
                      <a:pt x="0" y="217"/>
                    </a:lnTo>
                    <a:cubicBezTo>
                      <a:pt x="0" y="220"/>
                      <a:pt x="2" y="220"/>
                      <a:pt x="4" y="222"/>
                    </a:cubicBezTo>
                    <a:cubicBezTo>
                      <a:pt x="7" y="227"/>
                      <a:pt x="7" y="231"/>
                      <a:pt x="13" y="231"/>
                    </a:cubicBezTo>
                    <a:cubicBezTo>
                      <a:pt x="18" y="231"/>
                      <a:pt x="28" y="245"/>
                      <a:pt x="25" y="252"/>
                    </a:cubicBezTo>
                    <a:cubicBezTo>
                      <a:pt x="25" y="257"/>
                      <a:pt x="30" y="259"/>
                      <a:pt x="28" y="271"/>
                    </a:cubicBezTo>
                    <a:cubicBezTo>
                      <a:pt x="28" y="280"/>
                      <a:pt x="34" y="294"/>
                      <a:pt x="37" y="297"/>
                    </a:cubicBezTo>
                    <a:cubicBezTo>
                      <a:pt x="39" y="299"/>
                      <a:pt x="37" y="301"/>
                      <a:pt x="28" y="299"/>
                    </a:cubicBezTo>
                    <a:cubicBezTo>
                      <a:pt x="21" y="299"/>
                      <a:pt x="11" y="299"/>
                      <a:pt x="11" y="304"/>
                    </a:cubicBezTo>
                    <a:cubicBezTo>
                      <a:pt x="11" y="306"/>
                      <a:pt x="7" y="311"/>
                      <a:pt x="16" y="318"/>
                    </a:cubicBezTo>
                    <a:cubicBezTo>
                      <a:pt x="23" y="325"/>
                      <a:pt x="30" y="327"/>
                      <a:pt x="32" y="336"/>
                    </a:cubicBezTo>
                    <a:cubicBezTo>
                      <a:pt x="34" y="343"/>
                      <a:pt x="39" y="353"/>
                      <a:pt x="41" y="353"/>
                    </a:cubicBezTo>
                    <a:cubicBezTo>
                      <a:pt x="44" y="355"/>
                      <a:pt x="48" y="355"/>
                      <a:pt x="53" y="348"/>
                    </a:cubicBezTo>
                    <a:cubicBezTo>
                      <a:pt x="58" y="343"/>
                      <a:pt x="62" y="355"/>
                      <a:pt x="67" y="348"/>
                    </a:cubicBezTo>
                    <a:cubicBezTo>
                      <a:pt x="72" y="343"/>
                      <a:pt x="86" y="343"/>
                      <a:pt x="90" y="341"/>
                    </a:cubicBezTo>
                    <a:cubicBezTo>
                      <a:pt x="93" y="339"/>
                      <a:pt x="104" y="334"/>
                      <a:pt x="109" y="332"/>
                    </a:cubicBezTo>
                    <a:cubicBezTo>
                      <a:pt x="114" y="329"/>
                      <a:pt x="104" y="322"/>
                      <a:pt x="109" y="320"/>
                    </a:cubicBezTo>
                    <a:cubicBezTo>
                      <a:pt x="116" y="318"/>
                      <a:pt x="132" y="322"/>
                      <a:pt x="139" y="313"/>
                    </a:cubicBezTo>
                    <a:cubicBezTo>
                      <a:pt x="146" y="306"/>
                      <a:pt x="158" y="297"/>
                      <a:pt x="160" y="292"/>
                    </a:cubicBezTo>
                    <a:cubicBezTo>
                      <a:pt x="165" y="290"/>
                      <a:pt x="160" y="287"/>
                      <a:pt x="165" y="283"/>
                    </a:cubicBezTo>
                    <a:cubicBezTo>
                      <a:pt x="169" y="278"/>
                      <a:pt x="179" y="273"/>
                      <a:pt x="183" y="276"/>
                    </a:cubicBezTo>
                    <a:lnTo>
                      <a:pt x="186" y="276"/>
                    </a:lnTo>
                    <a:lnTo>
                      <a:pt x="188" y="266"/>
                    </a:lnTo>
                    <a:cubicBezTo>
                      <a:pt x="188" y="266"/>
                      <a:pt x="179" y="262"/>
                      <a:pt x="179" y="252"/>
                    </a:cubicBezTo>
                    <a:cubicBezTo>
                      <a:pt x="179" y="245"/>
                      <a:pt x="181" y="238"/>
                      <a:pt x="174" y="238"/>
                    </a:cubicBezTo>
                    <a:cubicBezTo>
                      <a:pt x="167" y="238"/>
                      <a:pt x="167" y="231"/>
                      <a:pt x="172" y="227"/>
                    </a:cubicBezTo>
                    <a:cubicBezTo>
                      <a:pt x="176" y="220"/>
                      <a:pt x="165" y="210"/>
                      <a:pt x="172" y="210"/>
                    </a:cubicBezTo>
                    <a:cubicBezTo>
                      <a:pt x="181" y="210"/>
                      <a:pt x="176" y="196"/>
                      <a:pt x="181" y="194"/>
                    </a:cubicBezTo>
                    <a:cubicBezTo>
                      <a:pt x="188" y="192"/>
                      <a:pt x="190" y="187"/>
                      <a:pt x="190" y="180"/>
                    </a:cubicBezTo>
                    <a:cubicBezTo>
                      <a:pt x="190" y="175"/>
                      <a:pt x="204" y="171"/>
                      <a:pt x="209" y="168"/>
                    </a:cubicBezTo>
                    <a:cubicBezTo>
                      <a:pt x="211" y="168"/>
                      <a:pt x="211" y="147"/>
                      <a:pt x="211" y="147"/>
                    </a:cubicBezTo>
                    <a:lnTo>
                      <a:pt x="211" y="8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9" name="Freeform 136">
                <a:extLst>
                  <a:ext uri="{FF2B5EF4-FFF2-40B4-BE49-F238E27FC236}">
                    <a16:creationId xmlns:a16="http://schemas.microsoft.com/office/drawing/2014/main" id="{4159E4D9-D7E8-9911-AA8F-009FA5752FD9}"/>
                  </a:ext>
                </a:extLst>
              </p:cNvPr>
              <p:cNvSpPr>
                <a:spLocks/>
              </p:cNvSpPr>
              <p:nvPr/>
            </p:nvSpPr>
            <p:spPr bwMode="auto">
              <a:xfrm>
                <a:off x="3815" y="2052"/>
                <a:ext cx="126" cy="213"/>
              </a:xfrm>
              <a:custGeom>
                <a:avLst/>
                <a:gdLst>
                  <a:gd name="T0" fmla="*/ 211 w 211"/>
                  <a:gd name="T1" fmla="*/ 89 h 355"/>
                  <a:gd name="T2" fmla="*/ 211 w 211"/>
                  <a:gd name="T3" fmla="*/ 89 h 355"/>
                  <a:gd name="T4" fmla="*/ 48 w 211"/>
                  <a:gd name="T5" fmla="*/ 0 h 355"/>
                  <a:gd name="T6" fmla="*/ 30 w 211"/>
                  <a:gd name="T7" fmla="*/ 12 h 355"/>
                  <a:gd name="T8" fmla="*/ 30 w 211"/>
                  <a:gd name="T9" fmla="*/ 38 h 355"/>
                  <a:gd name="T10" fmla="*/ 39 w 211"/>
                  <a:gd name="T11" fmla="*/ 59 h 355"/>
                  <a:gd name="T12" fmla="*/ 44 w 211"/>
                  <a:gd name="T13" fmla="*/ 75 h 355"/>
                  <a:gd name="T14" fmla="*/ 39 w 211"/>
                  <a:gd name="T15" fmla="*/ 98 h 355"/>
                  <a:gd name="T16" fmla="*/ 37 w 211"/>
                  <a:gd name="T17" fmla="*/ 150 h 355"/>
                  <a:gd name="T18" fmla="*/ 4 w 211"/>
                  <a:gd name="T19" fmla="*/ 194 h 355"/>
                  <a:gd name="T20" fmla="*/ 0 w 211"/>
                  <a:gd name="T21" fmla="*/ 210 h 355"/>
                  <a:gd name="T22" fmla="*/ 0 w 211"/>
                  <a:gd name="T23" fmla="*/ 217 h 355"/>
                  <a:gd name="T24" fmla="*/ 4 w 211"/>
                  <a:gd name="T25" fmla="*/ 222 h 355"/>
                  <a:gd name="T26" fmla="*/ 13 w 211"/>
                  <a:gd name="T27" fmla="*/ 231 h 355"/>
                  <a:gd name="T28" fmla="*/ 25 w 211"/>
                  <a:gd name="T29" fmla="*/ 252 h 355"/>
                  <a:gd name="T30" fmla="*/ 28 w 211"/>
                  <a:gd name="T31" fmla="*/ 271 h 355"/>
                  <a:gd name="T32" fmla="*/ 37 w 211"/>
                  <a:gd name="T33" fmla="*/ 297 h 355"/>
                  <a:gd name="T34" fmla="*/ 28 w 211"/>
                  <a:gd name="T35" fmla="*/ 299 h 355"/>
                  <a:gd name="T36" fmla="*/ 11 w 211"/>
                  <a:gd name="T37" fmla="*/ 304 h 355"/>
                  <a:gd name="T38" fmla="*/ 16 w 211"/>
                  <a:gd name="T39" fmla="*/ 318 h 355"/>
                  <a:gd name="T40" fmla="*/ 32 w 211"/>
                  <a:gd name="T41" fmla="*/ 336 h 355"/>
                  <a:gd name="T42" fmla="*/ 41 w 211"/>
                  <a:gd name="T43" fmla="*/ 353 h 355"/>
                  <a:gd name="T44" fmla="*/ 53 w 211"/>
                  <a:gd name="T45" fmla="*/ 348 h 355"/>
                  <a:gd name="T46" fmla="*/ 67 w 211"/>
                  <a:gd name="T47" fmla="*/ 348 h 355"/>
                  <a:gd name="T48" fmla="*/ 90 w 211"/>
                  <a:gd name="T49" fmla="*/ 341 h 355"/>
                  <a:gd name="T50" fmla="*/ 109 w 211"/>
                  <a:gd name="T51" fmla="*/ 332 h 355"/>
                  <a:gd name="T52" fmla="*/ 109 w 211"/>
                  <a:gd name="T53" fmla="*/ 320 h 355"/>
                  <a:gd name="T54" fmla="*/ 139 w 211"/>
                  <a:gd name="T55" fmla="*/ 313 h 355"/>
                  <a:gd name="T56" fmla="*/ 160 w 211"/>
                  <a:gd name="T57" fmla="*/ 292 h 355"/>
                  <a:gd name="T58" fmla="*/ 165 w 211"/>
                  <a:gd name="T59" fmla="*/ 283 h 355"/>
                  <a:gd name="T60" fmla="*/ 183 w 211"/>
                  <a:gd name="T61" fmla="*/ 276 h 355"/>
                  <a:gd name="T62" fmla="*/ 186 w 211"/>
                  <a:gd name="T63" fmla="*/ 276 h 355"/>
                  <a:gd name="T64" fmla="*/ 188 w 211"/>
                  <a:gd name="T65" fmla="*/ 266 h 355"/>
                  <a:gd name="T66" fmla="*/ 179 w 211"/>
                  <a:gd name="T67" fmla="*/ 252 h 355"/>
                  <a:gd name="T68" fmla="*/ 174 w 211"/>
                  <a:gd name="T69" fmla="*/ 238 h 355"/>
                  <a:gd name="T70" fmla="*/ 172 w 211"/>
                  <a:gd name="T71" fmla="*/ 227 h 355"/>
                  <a:gd name="T72" fmla="*/ 172 w 211"/>
                  <a:gd name="T73" fmla="*/ 210 h 355"/>
                  <a:gd name="T74" fmla="*/ 181 w 211"/>
                  <a:gd name="T75" fmla="*/ 194 h 355"/>
                  <a:gd name="T76" fmla="*/ 190 w 211"/>
                  <a:gd name="T77" fmla="*/ 180 h 355"/>
                  <a:gd name="T78" fmla="*/ 209 w 211"/>
                  <a:gd name="T79" fmla="*/ 168 h 355"/>
                  <a:gd name="T80" fmla="*/ 211 w 211"/>
                  <a:gd name="T81" fmla="*/ 147 h 355"/>
                  <a:gd name="T82" fmla="*/ 211 w 211"/>
                  <a:gd name="T83" fmla="*/ 89 h 355"/>
                  <a:gd name="T84" fmla="*/ 211 w 211"/>
                  <a:gd name="T85" fmla="*/ 89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1" h="355">
                    <a:moveTo>
                      <a:pt x="211" y="89"/>
                    </a:moveTo>
                    <a:lnTo>
                      <a:pt x="211" y="89"/>
                    </a:lnTo>
                    <a:lnTo>
                      <a:pt x="48" y="0"/>
                    </a:lnTo>
                    <a:lnTo>
                      <a:pt x="30" y="12"/>
                    </a:lnTo>
                    <a:lnTo>
                      <a:pt x="30" y="38"/>
                    </a:lnTo>
                    <a:cubicBezTo>
                      <a:pt x="30" y="45"/>
                      <a:pt x="39" y="49"/>
                      <a:pt x="39" y="59"/>
                    </a:cubicBezTo>
                    <a:cubicBezTo>
                      <a:pt x="39" y="66"/>
                      <a:pt x="46" y="66"/>
                      <a:pt x="44" y="75"/>
                    </a:cubicBezTo>
                    <a:cubicBezTo>
                      <a:pt x="41" y="84"/>
                      <a:pt x="39" y="91"/>
                      <a:pt x="39" y="98"/>
                    </a:cubicBezTo>
                    <a:cubicBezTo>
                      <a:pt x="39" y="103"/>
                      <a:pt x="39" y="147"/>
                      <a:pt x="37" y="150"/>
                    </a:cubicBezTo>
                    <a:cubicBezTo>
                      <a:pt x="34" y="152"/>
                      <a:pt x="4" y="182"/>
                      <a:pt x="4" y="194"/>
                    </a:cubicBezTo>
                    <a:cubicBezTo>
                      <a:pt x="2" y="203"/>
                      <a:pt x="0" y="201"/>
                      <a:pt x="0" y="210"/>
                    </a:cubicBezTo>
                    <a:lnTo>
                      <a:pt x="0" y="217"/>
                    </a:lnTo>
                    <a:cubicBezTo>
                      <a:pt x="0" y="220"/>
                      <a:pt x="2" y="220"/>
                      <a:pt x="4" y="222"/>
                    </a:cubicBezTo>
                    <a:cubicBezTo>
                      <a:pt x="7" y="227"/>
                      <a:pt x="7" y="231"/>
                      <a:pt x="13" y="231"/>
                    </a:cubicBezTo>
                    <a:cubicBezTo>
                      <a:pt x="18" y="231"/>
                      <a:pt x="28" y="245"/>
                      <a:pt x="25" y="252"/>
                    </a:cubicBezTo>
                    <a:cubicBezTo>
                      <a:pt x="25" y="257"/>
                      <a:pt x="30" y="259"/>
                      <a:pt x="28" y="271"/>
                    </a:cubicBezTo>
                    <a:cubicBezTo>
                      <a:pt x="28" y="280"/>
                      <a:pt x="34" y="294"/>
                      <a:pt x="37" y="297"/>
                    </a:cubicBezTo>
                    <a:cubicBezTo>
                      <a:pt x="39" y="299"/>
                      <a:pt x="37" y="301"/>
                      <a:pt x="28" y="299"/>
                    </a:cubicBezTo>
                    <a:cubicBezTo>
                      <a:pt x="21" y="299"/>
                      <a:pt x="11" y="299"/>
                      <a:pt x="11" y="304"/>
                    </a:cubicBezTo>
                    <a:cubicBezTo>
                      <a:pt x="11" y="306"/>
                      <a:pt x="7" y="311"/>
                      <a:pt x="16" y="318"/>
                    </a:cubicBezTo>
                    <a:cubicBezTo>
                      <a:pt x="23" y="325"/>
                      <a:pt x="30" y="327"/>
                      <a:pt x="32" y="336"/>
                    </a:cubicBezTo>
                    <a:cubicBezTo>
                      <a:pt x="34" y="343"/>
                      <a:pt x="39" y="353"/>
                      <a:pt x="41" y="353"/>
                    </a:cubicBezTo>
                    <a:cubicBezTo>
                      <a:pt x="44" y="355"/>
                      <a:pt x="48" y="355"/>
                      <a:pt x="53" y="348"/>
                    </a:cubicBezTo>
                    <a:cubicBezTo>
                      <a:pt x="58" y="343"/>
                      <a:pt x="62" y="355"/>
                      <a:pt x="67" y="348"/>
                    </a:cubicBezTo>
                    <a:cubicBezTo>
                      <a:pt x="72" y="343"/>
                      <a:pt x="86" y="343"/>
                      <a:pt x="90" y="341"/>
                    </a:cubicBezTo>
                    <a:cubicBezTo>
                      <a:pt x="93" y="339"/>
                      <a:pt x="104" y="334"/>
                      <a:pt x="109" y="332"/>
                    </a:cubicBezTo>
                    <a:cubicBezTo>
                      <a:pt x="114" y="329"/>
                      <a:pt x="104" y="322"/>
                      <a:pt x="109" y="320"/>
                    </a:cubicBezTo>
                    <a:cubicBezTo>
                      <a:pt x="116" y="318"/>
                      <a:pt x="132" y="322"/>
                      <a:pt x="139" y="313"/>
                    </a:cubicBezTo>
                    <a:cubicBezTo>
                      <a:pt x="146" y="306"/>
                      <a:pt x="158" y="297"/>
                      <a:pt x="160" y="292"/>
                    </a:cubicBezTo>
                    <a:cubicBezTo>
                      <a:pt x="165" y="290"/>
                      <a:pt x="160" y="287"/>
                      <a:pt x="165" y="283"/>
                    </a:cubicBezTo>
                    <a:cubicBezTo>
                      <a:pt x="169" y="278"/>
                      <a:pt x="179" y="273"/>
                      <a:pt x="183" y="276"/>
                    </a:cubicBezTo>
                    <a:lnTo>
                      <a:pt x="186" y="276"/>
                    </a:lnTo>
                    <a:lnTo>
                      <a:pt x="188" y="266"/>
                    </a:lnTo>
                    <a:cubicBezTo>
                      <a:pt x="188" y="266"/>
                      <a:pt x="179" y="262"/>
                      <a:pt x="179" y="252"/>
                    </a:cubicBezTo>
                    <a:cubicBezTo>
                      <a:pt x="179" y="245"/>
                      <a:pt x="181" y="238"/>
                      <a:pt x="174" y="238"/>
                    </a:cubicBezTo>
                    <a:cubicBezTo>
                      <a:pt x="167" y="238"/>
                      <a:pt x="167" y="231"/>
                      <a:pt x="172" y="227"/>
                    </a:cubicBezTo>
                    <a:cubicBezTo>
                      <a:pt x="176" y="220"/>
                      <a:pt x="165" y="210"/>
                      <a:pt x="172" y="210"/>
                    </a:cubicBezTo>
                    <a:cubicBezTo>
                      <a:pt x="181" y="210"/>
                      <a:pt x="176" y="196"/>
                      <a:pt x="181" y="194"/>
                    </a:cubicBezTo>
                    <a:cubicBezTo>
                      <a:pt x="188" y="192"/>
                      <a:pt x="190" y="187"/>
                      <a:pt x="190" y="180"/>
                    </a:cubicBezTo>
                    <a:cubicBezTo>
                      <a:pt x="190" y="175"/>
                      <a:pt x="204" y="171"/>
                      <a:pt x="209" y="168"/>
                    </a:cubicBezTo>
                    <a:cubicBezTo>
                      <a:pt x="211" y="168"/>
                      <a:pt x="211" y="147"/>
                      <a:pt x="211" y="147"/>
                    </a:cubicBezTo>
                    <a:lnTo>
                      <a:pt x="211" y="89"/>
                    </a:lnTo>
                    <a:lnTo>
                      <a:pt x="211"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0" name="Freeform 137">
                <a:extLst>
                  <a:ext uri="{FF2B5EF4-FFF2-40B4-BE49-F238E27FC236}">
                    <a16:creationId xmlns:a16="http://schemas.microsoft.com/office/drawing/2014/main" id="{910C22DA-6E13-8311-5FF4-78497DDE8BF4}"/>
                  </a:ext>
                </a:extLst>
              </p:cNvPr>
              <p:cNvSpPr>
                <a:spLocks/>
              </p:cNvSpPr>
              <p:nvPr/>
            </p:nvSpPr>
            <p:spPr bwMode="auto">
              <a:xfrm>
                <a:off x="3949" y="1934"/>
                <a:ext cx="139" cy="141"/>
              </a:xfrm>
              <a:custGeom>
                <a:avLst/>
                <a:gdLst>
                  <a:gd name="T0" fmla="*/ 218 w 232"/>
                  <a:gd name="T1" fmla="*/ 52 h 234"/>
                  <a:gd name="T2" fmla="*/ 218 w 232"/>
                  <a:gd name="T3" fmla="*/ 52 h 234"/>
                  <a:gd name="T4" fmla="*/ 202 w 232"/>
                  <a:gd name="T5" fmla="*/ 14 h 234"/>
                  <a:gd name="T6" fmla="*/ 200 w 232"/>
                  <a:gd name="T7" fmla="*/ 17 h 234"/>
                  <a:gd name="T8" fmla="*/ 177 w 232"/>
                  <a:gd name="T9" fmla="*/ 17 h 234"/>
                  <a:gd name="T10" fmla="*/ 151 w 232"/>
                  <a:gd name="T11" fmla="*/ 10 h 234"/>
                  <a:gd name="T12" fmla="*/ 107 w 232"/>
                  <a:gd name="T13" fmla="*/ 17 h 234"/>
                  <a:gd name="T14" fmla="*/ 84 w 232"/>
                  <a:gd name="T15" fmla="*/ 19 h 234"/>
                  <a:gd name="T16" fmla="*/ 44 w 232"/>
                  <a:gd name="T17" fmla="*/ 10 h 234"/>
                  <a:gd name="T18" fmla="*/ 11 w 232"/>
                  <a:gd name="T19" fmla="*/ 0 h 234"/>
                  <a:gd name="T20" fmla="*/ 9 w 232"/>
                  <a:gd name="T21" fmla="*/ 8 h 234"/>
                  <a:gd name="T22" fmla="*/ 7 w 232"/>
                  <a:gd name="T23" fmla="*/ 33 h 234"/>
                  <a:gd name="T24" fmla="*/ 7 w 232"/>
                  <a:gd name="T25" fmla="*/ 63 h 234"/>
                  <a:gd name="T26" fmla="*/ 7 w 232"/>
                  <a:gd name="T27" fmla="*/ 229 h 234"/>
                  <a:gd name="T28" fmla="*/ 137 w 232"/>
                  <a:gd name="T29" fmla="*/ 229 h 234"/>
                  <a:gd name="T30" fmla="*/ 144 w 232"/>
                  <a:gd name="T31" fmla="*/ 224 h 234"/>
                  <a:gd name="T32" fmla="*/ 153 w 232"/>
                  <a:gd name="T33" fmla="*/ 227 h 234"/>
                  <a:gd name="T34" fmla="*/ 181 w 232"/>
                  <a:gd name="T35" fmla="*/ 227 h 234"/>
                  <a:gd name="T36" fmla="*/ 193 w 232"/>
                  <a:gd name="T37" fmla="*/ 234 h 234"/>
                  <a:gd name="T38" fmla="*/ 207 w 232"/>
                  <a:gd name="T39" fmla="*/ 224 h 234"/>
                  <a:gd name="T40" fmla="*/ 221 w 232"/>
                  <a:gd name="T41" fmla="*/ 208 h 234"/>
                  <a:gd name="T42" fmla="*/ 230 w 232"/>
                  <a:gd name="T43" fmla="*/ 201 h 234"/>
                  <a:gd name="T44" fmla="*/ 232 w 232"/>
                  <a:gd name="T45" fmla="*/ 199 h 234"/>
                  <a:gd name="T46" fmla="*/ 232 w 232"/>
                  <a:gd name="T47" fmla="*/ 192 h 234"/>
                  <a:gd name="T48" fmla="*/ 223 w 232"/>
                  <a:gd name="T49" fmla="*/ 168 h 234"/>
                  <a:gd name="T50" fmla="*/ 200 w 232"/>
                  <a:gd name="T51" fmla="*/ 124 h 234"/>
                  <a:gd name="T52" fmla="*/ 188 w 232"/>
                  <a:gd name="T53" fmla="*/ 103 h 234"/>
                  <a:gd name="T54" fmla="*/ 174 w 232"/>
                  <a:gd name="T55" fmla="*/ 80 h 234"/>
                  <a:gd name="T56" fmla="*/ 165 w 232"/>
                  <a:gd name="T57" fmla="*/ 40 h 234"/>
                  <a:gd name="T58" fmla="*/ 179 w 232"/>
                  <a:gd name="T59" fmla="*/ 68 h 234"/>
                  <a:gd name="T60" fmla="*/ 200 w 232"/>
                  <a:gd name="T61" fmla="*/ 96 h 234"/>
                  <a:gd name="T62" fmla="*/ 214 w 232"/>
                  <a:gd name="T63" fmla="*/ 66 h 234"/>
                  <a:gd name="T64" fmla="*/ 214 w 232"/>
                  <a:gd name="T65" fmla="*/ 61 h 234"/>
                  <a:gd name="T66" fmla="*/ 218 w 232"/>
                  <a:gd name="T67" fmla="*/ 5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2" h="234">
                    <a:moveTo>
                      <a:pt x="218" y="52"/>
                    </a:moveTo>
                    <a:lnTo>
                      <a:pt x="218" y="52"/>
                    </a:lnTo>
                    <a:lnTo>
                      <a:pt x="202" y="14"/>
                    </a:lnTo>
                    <a:cubicBezTo>
                      <a:pt x="202" y="17"/>
                      <a:pt x="200" y="17"/>
                      <a:pt x="200" y="17"/>
                    </a:cubicBezTo>
                    <a:cubicBezTo>
                      <a:pt x="198" y="19"/>
                      <a:pt x="188" y="14"/>
                      <a:pt x="177" y="17"/>
                    </a:cubicBezTo>
                    <a:cubicBezTo>
                      <a:pt x="167" y="19"/>
                      <a:pt x="160" y="14"/>
                      <a:pt x="151" y="10"/>
                    </a:cubicBezTo>
                    <a:cubicBezTo>
                      <a:pt x="142" y="5"/>
                      <a:pt x="112" y="12"/>
                      <a:pt x="107" y="17"/>
                    </a:cubicBezTo>
                    <a:cubicBezTo>
                      <a:pt x="102" y="24"/>
                      <a:pt x="93" y="24"/>
                      <a:pt x="84" y="19"/>
                    </a:cubicBezTo>
                    <a:cubicBezTo>
                      <a:pt x="74" y="17"/>
                      <a:pt x="60" y="10"/>
                      <a:pt x="44" y="10"/>
                    </a:cubicBezTo>
                    <a:cubicBezTo>
                      <a:pt x="28" y="8"/>
                      <a:pt x="14" y="5"/>
                      <a:pt x="11" y="0"/>
                    </a:cubicBezTo>
                    <a:cubicBezTo>
                      <a:pt x="11" y="3"/>
                      <a:pt x="11" y="5"/>
                      <a:pt x="9" y="8"/>
                    </a:cubicBezTo>
                    <a:cubicBezTo>
                      <a:pt x="4" y="21"/>
                      <a:pt x="14" y="24"/>
                      <a:pt x="7" y="33"/>
                    </a:cubicBezTo>
                    <a:cubicBezTo>
                      <a:pt x="0" y="40"/>
                      <a:pt x="7" y="49"/>
                      <a:pt x="7" y="63"/>
                    </a:cubicBezTo>
                    <a:lnTo>
                      <a:pt x="7" y="229"/>
                    </a:lnTo>
                    <a:lnTo>
                      <a:pt x="137" y="229"/>
                    </a:lnTo>
                    <a:cubicBezTo>
                      <a:pt x="137" y="229"/>
                      <a:pt x="142" y="227"/>
                      <a:pt x="144" y="224"/>
                    </a:cubicBezTo>
                    <a:cubicBezTo>
                      <a:pt x="149" y="220"/>
                      <a:pt x="153" y="227"/>
                      <a:pt x="153" y="227"/>
                    </a:cubicBezTo>
                    <a:lnTo>
                      <a:pt x="181" y="227"/>
                    </a:lnTo>
                    <a:cubicBezTo>
                      <a:pt x="181" y="227"/>
                      <a:pt x="188" y="234"/>
                      <a:pt x="193" y="234"/>
                    </a:cubicBezTo>
                    <a:cubicBezTo>
                      <a:pt x="200" y="234"/>
                      <a:pt x="195" y="224"/>
                      <a:pt x="207" y="224"/>
                    </a:cubicBezTo>
                    <a:cubicBezTo>
                      <a:pt x="216" y="224"/>
                      <a:pt x="214" y="208"/>
                      <a:pt x="221" y="208"/>
                    </a:cubicBezTo>
                    <a:cubicBezTo>
                      <a:pt x="225" y="208"/>
                      <a:pt x="225" y="210"/>
                      <a:pt x="230" y="201"/>
                    </a:cubicBezTo>
                    <a:cubicBezTo>
                      <a:pt x="232" y="201"/>
                      <a:pt x="232" y="201"/>
                      <a:pt x="232" y="199"/>
                    </a:cubicBezTo>
                    <a:lnTo>
                      <a:pt x="232" y="192"/>
                    </a:lnTo>
                    <a:cubicBezTo>
                      <a:pt x="232" y="180"/>
                      <a:pt x="225" y="182"/>
                      <a:pt x="223" y="168"/>
                    </a:cubicBezTo>
                    <a:cubicBezTo>
                      <a:pt x="218" y="154"/>
                      <a:pt x="200" y="133"/>
                      <a:pt x="200" y="124"/>
                    </a:cubicBezTo>
                    <a:cubicBezTo>
                      <a:pt x="200" y="117"/>
                      <a:pt x="188" y="110"/>
                      <a:pt x="188" y="103"/>
                    </a:cubicBezTo>
                    <a:cubicBezTo>
                      <a:pt x="191" y="94"/>
                      <a:pt x="184" y="94"/>
                      <a:pt x="174" y="80"/>
                    </a:cubicBezTo>
                    <a:cubicBezTo>
                      <a:pt x="165" y="66"/>
                      <a:pt x="163" y="40"/>
                      <a:pt x="165" y="40"/>
                    </a:cubicBezTo>
                    <a:cubicBezTo>
                      <a:pt x="167" y="38"/>
                      <a:pt x="177" y="61"/>
                      <a:pt x="179" y="68"/>
                    </a:cubicBezTo>
                    <a:cubicBezTo>
                      <a:pt x="181" y="75"/>
                      <a:pt x="193" y="96"/>
                      <a:pt x="200" y="96"/>
                    </a:cubicBezTo>
                    <a:cubicBezTo>
                      <a:pt x="209" y="96"/>
                      <a:pt x="211" y="63"/>
                      <a:pt x="214" y="66"/>
                    </a:cubicBezTo>
                    <a:lnTo>
                      <a:pt x="214" y="61"/>
                    </a:lnTo>
                    <a:lnTo>
                      <a:pt x="218" y="5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1" name="Freeform 138">
                <a:extLst>
                  <a:ext uri="{FF2B5EF4-FFF2-40B4-BE49-F238E27FC236}">
                    <a16:creationId xmlns:a16="http://schemas.microsoft.com/office/drawing/2014/main" id="{75A0968D-9B1B-8B93-28CD-39A64DCE783E}"/>
                  </a:ext>
                </a:extLst>
              </p:cNvPr>
              <p:cNvSpPr>
                <a:spLocks/>
              </p:cNvSpPr>
              <p:nvPr/>
            </p:nvSpPr>
            <p:spPr bwMode="auto">
              <a:xfrm>
                <a:off x="3949" y="1934"/>
                <a:ext cx="139" cy="141"/>
              </a:xfrm>
              <a:custGeom>
                <a:avLst/>
                <a:gdLst>
                  <a:gd name="T0" fmla="*/ 218 w 232"/>
                  <a:gd name="T1" fmla="*/ 52 h 234"/>
                  <a:gd name="T2" fmla="*/ 218 w 232"/>
                  <a:gd name="T3" fmla="*/ 52 h 234"/>
                  <a:gd name="T4" fmla="*/ 202 w 232"/>
                  <a:gd name="T5" fmla="*/ 14 h 234"/>
                  <a:gd name="T6" fmla="*/ 200 w 232"/>
                  <a:gd name="T7" fmla="*/ 17 h 234"/>
                  <a:gd name="T8" fmla="*/ 177 w 232"/>
                  <a:gd name="T9" fmla="*/ 17 h 234"/>
                  <a:gd name="T10" fmla="*/ 151 w 232"/>
                  <a:gd name="T11" fmla="*/ 10 h 234"/>
                  <a:gd name="T12" fmla="*/ 107 w 232"/>
                  <a:gd name="T13" fmla="*/ 17 h 234"/>
                  <a:gd name="T14" fmla="*/ 84 w 232"/>
                  <a:gd name="T15" fmla="*/ 19 h 234"/>
                  <a:gd name="T16" fmla="*/ 44 w 232"/>
                  <a:gd name="T17" fmla="*/ 10 h 234"/>
                  <a:gd name="T18" fmla="*/ 11 w 232"/>
                  <a:gd name="T19" fmla="*/ 0 h 234"/>
                  <a:gd name="T20" fmla="*/ 9 w 232"/>
                  <a:gd name="T21" fmla="*/ 8 h 234"/>
                  <a:gd name="T22" fmla="*/ 7 w 232"/>
                  <a:gd name="T23" fmla="*/ 33 h 234"/>
                  <a:gd name="T24" fmla="*/ 7 w 232"/>
                  <a:gd name="T25" fmla="*/ 63 h 234"/>
                  <a:gd name="T26" fmla="*/ 7 w 232"/>
                  <a:gd name="T27" fmla="*/ 229 h 234"/>
                  <a:gd name="T28" fmla="*/ 137 w 232"/>
                  <a:gd name="T29" fmla="*/ 229 h 234"/>
                  <a:gd name="T30" fmla="*/ 144 w 232"/>
                  <a:gd name="T31" fmla="*/ 224 h 234"/>
                  <a:gd name="T32" fmla="*/ 153 w 232"/>
                  <a:gd name="T33" fmla="*/ 227 h 234"/>
                  <a:gd name="T34" fmla="*/ 181 w 232"/>
                  <a:gd name="T35" fmla="*/ 227 h 234"/>
                  <a:gd name="T36" fmla="*/ 193 w 232"/>
                  <a:gd name="T37" fmla="*/ 234 h 234"/>
                  <a:gd name="T38" fmla="*/ 207 w 232"/>
                  <a:gd name="T39" fmla="*/ 224 h 234"/>
                  <a:gd name="T40" fmla="*/ 221 w 232"/>
                  <a:gd name="T41" fmla="*/ 208 h 234"/>
                  <a:gd name="T42" fmla="*/ 230 w 232"/>
                  <a:gd name="T43" fmla="*/ 201 h 234"/>
                  <a:gd name="T44" fmla="*/ 232 w 232"/>
                  <a:gd name="T45" fmla="*/ 199 h 234"/>
                  <a:gd name="T46" fmla="*/ 232 w 232"/>
                  <a:gd name="T47" fmla="*/ 192 h 234"/>
                  <a:gd name="T48" fmla="*/ 223 w 232"/>
                  <a:gd name="T49" fmla="*/ 168 h 234"/>
                  <a:gd name="T50" fmla="*/ 200 w 232"/>
                  <a:gd name="T51" fmla="*/ 124 h 234"/>
                  <a:gd name="T52" fmla="*/ 188 w 232"/>
                  <a:gd name="T53" fmla="*/ 103 h 234"/>
                  <a:gd name="T54" fmla="*/ 174 w 232"/>
                  <a:gd name="T55" fmla="*/ 80 h 234"/>
                  <a:gd name="T56" fmla="*/ 165 w 232"/>
                  <a:gd name="T57" fmla="*/ 40 h 234"/>
                  <a:gd name="T58" fmla="*/ 179 w 232"/>
                  <a:gd name="T59" fmla="*/ 68 h 234"/>
                  <a:gd name="T60" fmla="*/ 200 w 232"/>
                  <a:gd name="T61" fmla="*/ 96 h 234"/>
                  <a:gd name="T62" fmla="*/ 214 w 232"/>
                  <a:gd name="T63" fmla="*/ 66 h 234"/>
                  <a:gd name="T64" fmla="*/ 214 w 232"/>
                  <a:gd name="T65" fmla="*/ 61 h 234"/>
                  <a:gd name="T66" fmla="*/ 218 w 232"/>
                  <a:gd name="T67" fmla="*/ 52 h 234"/>
                  <a:gd name="T68" fmla="*/ 218 w 232"/>
                  <a:gd name="T69" fmla="*/ 5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2" h="234">
                    <a:moveTo>
                      <a:pt x="218" y="52"/>
                    </a:moveTo>
                    <a:lnTo>
                      <a:pt x="218" y="52"/>
                    </a:lnTo>
                    <a:lnTo>
                      <a:pt x="202" y="14"/>
                    </a:lnTo>
                    <a:cubicBezTo>
                      <a:pt x="202" y="17"/>
                      <a:pt x="200" y="17"/>
                      <a:pt x="200" y="17"/>
                    </a:cubicBezTo>
                    <a:cubicBezTo>
                      <a:pt x="198" y="19"/>
                      <a:pt x="188" y="14"/>
                      <a:pt x="177" y="17"/>
                    </a:cubicBezTo>
                    <a:cubicBezTo>
                      <a:pt x="167" y="19"/>
                      <a:pt x="160" y="14"/>
                      <a:pt x="151" y="10"/>
                    </a:cubicBezTo>
                    <a:cubicBezTo>
                      <a:pt x="142" y="5"/>
                      <a:pt x="112" y="12"/>
                      <a:pt x="107" y="17"/>
                    </a:cubicBezTo>
                    <a:cubicBezTo>
                      <a:pt x="102" y="24"/>
                      <a:pt x="93" y="24"/>
                      <a:pt x="84" y="19"/>
                    </a:cubicBezTo>
                    <a:cubicBezTo>
                      <a:pt x="74" y="17"/>
                      <a:pt x="60" y="10"/>
                      <a:pt x="44" y="10"/>
                    </a:cubicBezTo>
                    <a:cubicBezTo>
                      <a:pt x="28" y="8"/>
                      <a:pt x="14" y="5"/>
                      <a:pt x="11" y="0"/>
                    </a:cubicBezTo>
                    <a:cubicBezTo>
                      <a:pt x="11" y="3"/>
                      <a:pt x="11" y="5"/>
                      <a:pt x="9" y="8"/>
                    </a:cubicBezTo>
                    <a:cubicBezTo>
                      <a:pt x="4" y="21"/>
                      <a:pt x="14" y="24"/>
                      <a:pt x="7" y="33"/>
                    </a:cubicBezTo>
                    <a:cubicBezTo>
                      <a:pt x="0" y="40"/>
                      <a:pt x="7" y="49"/>
                      <a:pt x="7" y="63"/>
                    </a:cubicBezTo>
                    <a:lnTo>
                      <a:pt x="7" y="229"/>
                    </a:lnTo>
                    <a:lnTo>
                      <a:pt x="137" y="229"/>
                    </a:lnTo>
                    <a:cubicBezTo>
                      <a:pt x="137" y="229"/>
                      <a:pt x="142" y="227"/>
                      <a:pt x="144" y="224"/>
                    </a:cubicBezTo>
                    <a:cubicBezTo>
                      <a:pt x="149" y="220"/>
                      <a:pt x="153" y="227"/>
                      <a:pt x="153" y="227"/>
                    </a:cubicBezTo>
                    <a:lnTo>
                      <a:pt x="181" y="227"/>
                    </a:lnTo>
                    <a:cubicBezTo>
                      <a:pt x="181" y="227"/>
                      <a:pt x="188" y="234"/>
                      <a:pt x="193" y="234"/>
                    </a:cubicBezTo>
                    <a:cubicBezTo>
                      <a:pt x="200" y="234"/>
                      <a:pt x="195" y="224"/>
                      <a:pt x="207" y="224"/>
                    </a:cubicBezTo>
                    <a:cubicBezTo>
                      <a:pt x="216" y="224"/>
                      <a:pt x="214" y="208"/>
                      <a:pt x="221" y="208"/>
                    </a:cubicBezTo>
                    <a:cubicBezTo>
                      <a:pt x="225" y="208"/>
                      <a:pt x="225" y="210"/>
                      <a:pt x="230" y="201"/>
                    </a:cubicBezTo>
                    <a:cubicBezTo>
                      <a:pt x="232" y="201"/>
                      <a:pt x="232" y="201"/>
                      <a:pt x="232" y="199"/>
                    </a:cubicBezTo>
                    <a:lnTo>
                      <a:pt x="232" y="192"/>
                    </a:lnTo>
                    <a:cubicBezTo>
                      <a:pt x="232" y="180"/>
                      <a:pt x="225" y="182"/>
                      <a:pt x="223" y="168"/>
                    </a:cubicBezTo>
                    <a:cubicBezTo>
                      <a:pt x="218" y="154"/>
                      <a:pt x="200" y="133"/>
                      <a:pt x="200" y="124"/>
                    </a:cubicBezTo>
                    <a:cubicBezTo>
                      <a:pt x="200" y="117"/>
                      <a:pt x="188" y="110"/>
                      <a:pt x="188" y="103"/>
                    </a:cubicBezTo>
                    <a:cubicBezTo>
                      <a:pt x="191" y="94"/>
                      <a:pt x="184" y="94"/>
                      <a:pt x="174" y="80"/>
                    </a:cubicBezTo>
                    <a:cubicBezTo>
                      <a:pt x="165" y="66"/>
                      <a:pt x="163" y="40"/>
                      <a:pt x="165" y="40"/>
                    </a:cubicBezTo>
                    <a:cubicBezTo>
                      <a:pt x="167" y="38"/>
                      <a:pt x="177" y="61"/>
                      <a:pt x="179" y="68"/>
                    </a:cubicBezTo>
                    <a:cubicBezTo>
                      <a:pt x="181" y="75"/>
                      <a:pt x="193" y="96"/>
                      <a:pt x="200" y="96"/>
                    </a:cubicBezTo>
                    <a:cubicBezTo>
                      <a:pt x="209" y="96"/>
                      <a:pt x="211" y="63"/>
                      <a:pt x="214" y="66"/>
                    </a:cubicBezTo>
                    <a:lnTo>
                      <a:pt x="214" y="61"/>
                    </a:lnTo>
                    <a:lnTo>
                      <a:pt x="218" y="52"/>
                    </a:lnTo>
                    <a:lnTo>
                      <a:pt x="218" y="5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2" name="Freeform 139">
                <a:extLst>
                  <a:ext uri="{FF2B5EF4-FFF2-40B4-BE49-F238E27FC236}">
                    <a16:creationId xmlns:a16="http://schemas.microsoft.com/office/drawing/2014/main" id="{BC777B37-4639-0EA2-01B9-EE6B5247780D}"/>
                  </a:ext>
                </a:extLst>
              </p:cNvPr>
              <p:cNvSpPr>
                <a:spLocks/>
              </p:cNvSpPr>
              <p:nvPr/>
            </p:nvSpPr>
            <p:spPr bwMode="auto">
              <a:xfrm>
                <a:off x="3949" y="1934"/>
                <a:ext cx="139" cy="141"/>
              </a:xfrm>
              <a:custGeom>
                <a:avLst/>
                <a:gdLst>
                  <a:gd name="T0" fmla="*/ 218 w 232"/>
                  <a:gd name="T1" fmla="*/ 52 h 234"/>
                  <a:gd name="T2" fmla="*/ 218 w 232"/>
                  <a:gd name="T3" fmla="*/ 52 h 234"/>
                  <a:gd name="T4" fmla="*/ 202 w 232"/>
                  <a:gd name="T5" fmla="*/ 14 h 234"/>
                  <a:gd name="T6" fmla="*/ 200 w 232"/>
                  <a:gd name="T7" fmla="*/ 17 h 234"/>
                  <a:gd name="T8" fmla="*/ 177 w 232"/>
                  <a:gd name="T9" fmla="*/ 17 h 234"/>
                  <a:gd name="T10" fmla="*/ 151 w 232"/>
                  <a:gd name="T11" fmla="*/ 10 h 234"/>
                  <a:gd name="T12" fmla="*/ 107 w 232"/>
                  <a:gd name="T13" fmla="*/ 17 h 234"/>
                  <a:gd name="T14" fmla="*/ 84 w 232"/>
                  <a:gd name="T15" fmla="*/ 19 h 234"/>
                  <a:gd name="T16" fmla="*/ 44 w 232"/>
                  <a:gd name="T17" fmla="*/ 10 h 234"/>
                  <a:gd name="T18" fmla="*/ 11 w 232"/>
                  <a:gd name="T19" fmla="*/ 0 h 234"/>
                  <a:gd name="T20" fmla="*/ 9 w 232"/>
                  <a:gd name="T21" fmla="*/ 8 h 234"/>
                  <a:gd name="T22" fmla="*/ 7 w 232"/>
                  <a:gd name="T23" fmla="*/ 33 h 234"/>
                  <a:gd name="T24" fmla="*/ 7 w 232"/>
                  <a:gd name="T25" fmla="*/ 63 h 234"/>
                  <a:gd name="T26" fmla="*/ 7 w 232"/>
                  <a:gd name="T27" fmla="*/ 229 h 234"/>
                  <a:gd name="T28" fmla="*/ 137 w 232"/>
                  <a:gd name="T29" fmla="*/ 229 h 234"/>
                  <a:gd name="T30" fmla="*/ 144 w 232"/>
                  <a:gd name="T31" fmla="*/ 224 h 234"/>
                  <a:gd name="T32" fmla="*/ 153 w 232"/>
                  <a:gd name="T33" fmla="*/ 227 h 234"/>
                  <a:gd name="T34" fmla="*/ 181 w 232"/>
                  <a:gd name="T35" fmla="*/ 227 h 234"/>
                  <a:gd name="T36" fmla="*/ 193 w 232"/>
                  <a:gd name="T37" fmla="*/ 234 h 234"/>
                  <a:gd name="T38" fmla="*/ 207 w 232"/>
                  <a:gd name="T39" fmla="*/ 224 h 234"/>
                  <a:gd name="T40" fmla="*/ 221 w 232"/>
                  <a:gd name="T41" fmla="*/ 208 h 234"/>
                  <a:gd name="T42" fmla="*/ 230 w 232"/>
                  <a:gd name="T43" fmla="*/ 201 h 234"/>
                  <a:gd name="T44" fmla="*/ 232 w 232"/>
                  <a:gd name="T45" fmla="*/ 199 h 234"/>
                  <a:gd name="T46" fmla="*/ 232 w 232"/>
                  <a:gd name="T47" fmla="*/ 192 h 234"/>
                  <a:gd name="T48" fmla="*/ 223 w 232"/>
                  <a:gd name="T49" fmla="*/ 168 h 234"/>
                  <a:gd name="T50" fmla="*/ 200 w 232"/>
                  <a:gd name="T51" fmla="*/ 124 h 234"/>
                  <a:gd name="T52" fmla="*/ 188 w 232"/>
                  <a:gd name="T53" fmla="*/ 103 h 234"/>
                  <a:gd name="T54" fmla="*/ 174 w 232"/>
                  <a:gd name="T55" fmla="*/ 80 h 234"/>
                  <a:gd name="T56" fmla="*/ 165 w 232"/>
                  <a:gd name="T57" fmla="*/ 40 h 234"/>
                  <a:gd name="T58" fmla="*/ 179 w 232"/>
                  <a:gd name="T59" fmla="*/ 68 h 234"/>
                  <a:gd name="T60" fmla="*/ 200 w 232"/>
                  <a:gd name="T61" fmla="*/ 96 h 234"/>
                  <a:gd name="T62" fmla="*/ 214 w 232"/>
                  <a:gd name="T63" fmla="*/ 66 h 234"/>
                  <a:gd name="T64" fmla="*/ 214 w 232"/>
                  <a:gd name="T65" fmla="*/ 61 h 234"/>
                  <a:gd name="T66" fmla="*/ 218 w 232"/>
                  <a:gd name="T67" fmla="*/ 5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2" h="234">
                    <a:moveTo>
                      <a:pt x="218" y="52"/>
                    </a:moveTo>
                    <a:lnTo>
                      <a:pt x="218" y="52"/>
                    </a:lnTo>
                    <a:lnTo>
                      <a:pt x="202" y="14"/>
                    </a:lnTo>
                    <a:cubicBezTo>
                      <a:pt x="202" y="17"/>
                      <a:pt x="200" y="17"/>
                      <a:pt x="200" y="17"/>
                    </a:cubicBezTo>
                    <a:cubicBezTo>
                      <a:pt x="198" y="19"/>
                      <a:pt x="188" y="14"/>
                      <a:pt x="177" y="17"/>
                    </a:cubicBezTo>
                    <a:cubicBezTo>
                      <a:pt x="167" y="19"/>
                      <a:pt x="160" y="14"/>
                      <a:pt x="151" y="10"/>
                    </a:cubicBezTo>
                    <a:cubicBezTo>
                      <a:pt x="142" y="5"/>
                      <a:pt x="112" y="12"/>
                      <a:pt x="107" y="17"/>
                    </a:cubicBezTo>
                    <a:cubicBezTo>
                      <a:pt x="102" y="24"/>
                      <a:pt x="93" y="24"/>
                      <a:pt x="84" y="19"/>
                    </a:cubicBezTo>
                    <a:cubicBezTo>
                      <a:pt x="74" y="17"/>
                      <a:pt x="60" y="10"/>
                      <a:pt x="44" y="10"/>
                    </a:cubicBezTo>
                    <a:cubicBezTo>
                      <a:pt x="28" y="8"/>
                      <a:pt x="14" y="5"/>
                      <a:pt x="11" y="0"/>
                    </a:cubicBezTo>
                    <a:cubicBezTo>
                      <a:pt x="11" y="3"/>
                      <a:pt x="11" y="5"/>
                      <a:pt x="9" y="8"/>
                    </a:cubicBezTo>
                    <a:cubicBezTo>
                      <a:pt x="4" y="21"/>
                      <a:pt x="14" y="24"/>
                      <a:pt x="7" y="33"/>
                    </a:cubicBezTo>
                    <a:cubicBezTo>
                      <a:pt x="0" y="40"/>
                      <a:pt x="7" y="49"/>
                      <a:pt x="7" y="63"/>
                    </a:cubicBezTo>
                    <a:lnTo>
                      <a:pt x="7" y="229"/>
                    </a:lnTo>
                    <a:lnTo>
                      <a:pt x="137" y="229"/>
                    </a:lnTo>
                    <a:cubicBezTo>
                      <a:pt x="137" y="229"/>
                      <a:pt x="142" y="227"/>
                      <a:pt x="144" y="224"/>
                    </a:cubicBezTo>
                    <a:cubicBezTo>
                      <a:pt x="149" y="220"/>
                      <a:pt x="153" y="227"/>
                      <a:pt x="153" y="227"/>
                    </a:cubicBezTo>
                    <a:lnTo>
                      <a:pt x="181" y="227"/>
                    </a:lnTo>
                    <a:cubicBezTo>
                      <a:pt x="181" y="227"/>
                      <a:pt x="188" y="234"/>
                      <a:pt x="193" y="234"/>
                    </a:cubicBezTo>
                    <a:cubicBezTo>
                      <a:pt x="200" y="234"/>
                      <a:pt x="195" y="224"/>
                      <a:pt x="207" y="224"/>
                    </a:cubicBezTo>
                    <a:cubicBezTo>
                      <a:pt x="216" y="224"/>
                      <a:pt x="214" y="208"/>
                      <a:pt x="221" y="208"/>
                    </a:cubicBezTo>
                    <a:cubicBezTo>
                      <a:pt x="225" y="208"/>
                      <a:pt x="225" y="210"/>
                      <a:pt x="230" y="201"/>
                    </a:cubicBezTo>
                    <a:cubicBezTo>
                      <a:pt x="232" y="201"/>
                      <a:pt x="232" y="201"/>
                      <a:pt x="232" y="199"/>
                    </a:cubicBezTo>
                    <a:lnTo>
                      <a:pt x="232" y="192"/>
                    </a:lnTo>
                    <a:cubicBezTo>
                      <a:pt x="232" y="180"/>
                      <a:pt x="225" y="182"/>
                      <a:pt x="223" y="168"/>
                    </a:cubicBezTo>
                    <a:cubicBezTo>
                      <a:pt x="218" y="154"/>
                      <a:pt x="200" y="133"/>
                      <a:pt x="200" y="124"/>
                    </a:cubicBezTo>
                    <a:cubicBezTo>
                      <a:pt x="200" y="117"/>
                      <a:pt x="188" y="110"/>
                      <a:pt x="188" y="103"/>
                    </a:cubicBezTo>
                    <a:cubicBezTo>
                      <a:pt x="191" y="94"/>
                      <a:pt x="184" y="94"/>
                      <a:pt x="174" y="80"/>
                    </a:cubicBezTo>
                    <a:cubicBezTo>
                      <a:pt x="165" y="66"/>
                      <a:pt x="163" y="40"/>
                      <a:pt x="165" y="40"/>
                    </a:cubicBezTo>
                    <a:cubicBezTo>
                      <a:pt x="167" y="38"/>
                      <a:pt x="177" y="61"/>
                      <a:pt x="179" y="68"/>
                    </a:cubicBezTo>
                    <a:cubicBezTo>
                      <a:pt x="181" y="75"/>
                      <a:pt x="193" y="96"/>
                      <a:pt x="200" y="96"/>
                    </a:cubicBezTo>
                    <a:cubicBezTo>
                      <a:pt x="209" y="96"/>
                      <a:pt x="211" y="63"/>
                      <a:pt x="214" y="66"/>
                    </a:cubicBezTo>
                    <a:lnTo>
                      <a:pt x="214" y="61"/>
                    </a:lnTo>
                    <a:lnTo>
                      <a:pt x="218" y="5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3" name="Freeform 140">
                <a:extLst>
                  <a:ext uri="{FF2B5EF4-FFF2-40B4-BE49-F238E27FC236}">
                    <a16:creationId xmlns:a16="http://schemas.microsoft.com/office/drawing/2014/main" id="{18673B09-0A8C-DD14-A18C-37DB6F9CFF99}"/>
                  </a:ext>
                </a:extLst>
              </p:cNvPr>
              <p:cNvSpPr>
                <a:spLocks/>
              </p:cNvSpPr>
              <p:nvPr/>
            </p:nvSpPr>
            <p:spPr bwMode="auto">
              <a:xfrm>
                <a:off x="3949" y="1934"/>
                <a:ext cx="139" cy="141"/>
              </a:xfrm>
              <a:custGeom>
                <a:avLst/>
                <a:gdLst>
                  <a:gd name="T0" fmla="*/ 218 w 232"/>
                  <a:gd name="T1" fmla="*/ 52 h 234"/>
                  <a:gd name="T2" fmla="*/ 218 w 232"/>
                  <a:gd name="T3" fmla="*/ 52 h 234"/>
                  <a:gd name="T4" fmla="*/ 202 w 232"/>
                  <a:gd name="T5" fmla="*/ 14 h 234"/>
                  <a:gd name="T6" fmla="*/ 200 w 232"/>
                  <a:gd name="T7" fmla="*/ 17 h 234"/>
                  <a:gd name="T8" fmla="*/ 177 w 232"/>
                  <a:gd name="T9" fmla="*/ 17 h 234"/>
                  <a:gd name="T10" fmla="*/ 151 w 232"/>
                  <a:gd name="T11" fmla="*/ 10 h 234"/>
                  <a:gd name="T12" fmla="*/ 107 w 232"/>
                  <a:gd name="T13" fmla="*/ 17 h 234"/>
                  <a:gd name="T14" fmla="*/ 84 w 232"/>
                  <a:gd name="T15" fmla="*/ 19 h 234"/>
                  <a:gd name="T16" fmla="*/ 44 w 232"/>
                  <a:gd name="T17" fmla="*/ 10 h 234"/>
                  <a:gd name="T18" fmla="*/ 11 w 232"/>
                  <a:gd name="T19" fmla="*/ 0 h 234"/>
                  <a:gd name="T20" fmla="*/ 9 w 232"/>
                  <a:gd name="T21" fmla="*/ 8 h 234"/>
                  <a:gd name="T22" fmla="*/ 7 w 232"/>
                  <a:gd name="T23" fmla="*/ 33 h 234"/>
                  <a:gd name="T24" fmla="*/ 7 w 232"/>
                  <a:gd name="T25" fmla="*/ 63 h 234"/>
                  <a:gd name="T26" fmla="*/ 7 w 232"/>
                  <a:gd name="T27" fmla="*/ 229 h 234"/>
                  <a:gd name="T28" fmla="*/ 137 w 232"/>
                  <a:gd name="T29" fmla="*/ 229 h 234"/>
                  <a:gd name="T30" fmla="*/ 144 w 232"/>
                  <a:gd name="T31" fmla="*/ 224 h 234"/>
                  <a:gd name="T32" fmla="*/ 153 w 232"/>
                  <a:gd name="T33" fmla="*/ 227 h 234"/>
                  <a:gd name="T34" fmla="*/ 181 w 232"/>
                  <a:gd name="T35" fmla="*/ 227 h 234"/>
                  <a:gd name="T36" fmla="*/ 193 w 232"/>
                  <a:gd name="T37" fmla="*/ 234 h 234"/>
                  <a:gd name="T38" fmla="*/ 207 w 232"/>
                  <a:gd name="T39" fmla="*/ 224 h 234"/>
                  <a:gd name="T40" fmla="*/ 221 w 232"/>
                  <a:gd name="T41" fmla="*/ 208 h 234"/>
                  <a:gd name="T42" fmla="*/ 230 w 232"/>
                  <a:gd name="T43" fmla="*/ 201 h 234"/>
                  <a:gd name="T44" fmla="*/ 232 w 232"/>
                  <a:gd name="T45" fmla="*/ 199 h 234"/>
                  <a:gd name="T46" fmla="*/ 232 w 232"/>
                  <a:gd name="T47" fmla="*/ 192 h 234"/>
                  <a:gd name="T48" fmla="*/ 223 w 232"/>
                  <a:gd name="T49" fmla="*/ 168 h 234"/>
                  <a:gd name="T50" fmla="*/ 200 w 232"/>
                  <a:gd name="T51" fmla="*/ 124 h 234"/>
                  <a:gd name="T52" fmla="*/ 188 w 232"/>
                  <a:gd name="T53" fmla="*/ 103 h 234"/>
                  <a:gd name="T54" fmla="*/ 174 w 232"/>
                  <a:gd name="T55" fmla="*/ 80 h 234"/>
                  <a:gd name="T56" fmla="*/ 165 w 232"/>
                  <a:gd name="T57" fmla="*/ 40 h 234"/>
                  <a:gd name="T58" fmla="*/ 179 w 232"/>
                  <a:gd name="T59" fmla="*/ 68 h 234"/>
                  <a:gd name="T60" fmla="*/ 200 w 232"/>
                  <a:gd name="T61" fmla="*/ 96 h 234"/>
                  <a:gd name="T62" fmla="*/ 214 w 232"/>
                  <a:gd name="T63" fmla="*/ 66 h 234"/>
                  <a:gd name="T64" fmla="*/ 214 w 232"/>
                  <a:gd name="T65" fmla="*/ 61 h 234"/>
                  <a:gd name="T66" fmla="*/ 218 w 232"/>
                  <a:gd name="T67" fmla="*/ 52 h 234"/>
                  <a:gd name="T68" fmla="*/ 218 w 232"/>
                  <a:gd name="T69" fmla="*/ 5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2" h="234">
                    <a:moveTo>
                      <a:pt x="218" y="52"/>
                    </a:moveTo>
                    <a:lnTo>
                      <a:pt x="218" y="52"/>
                    </a:lnTo>
                    <a:lnTo>
                      <a:pt x="202" y="14"/>
                    </a:lnTo>
                    <a:cubicBezTo>
                      <a:pt x="202" y="17"/>
                      <a:pt x="200" y="17"/>
                      <a:pt x="200" y="17"/>
                    </a:cubicBezTo>
                    <a:cubicBezTo>
                      <a:pt x="198" y="19"/>
                      <a:pt x="188" y="14"/>
                      <a:pt x="177" y="17"/>
                    </a:cubicBezTo>
                    <a:cubicBezTo>
                      <a:pt x="167" y="19"/>
                      <a:pt x="160" y="14"/>
                      <a:pt x="151" y="10"/>
                    </a:cubicBezTo>
                    <a:cubicBezTo>
                      <a:pt x="142" y="5"/>
                      <a:pt x="112" y="12"/>
                      <a:pt x="107" y="17"/>
                    </a:cubicBezTo>
                    <a:cubicBezTo>
                      <a:pt x="102" y="24"/>
                      <a:pt x="93" y="24"/>
                      <a:pt x="84" y="19"/>
                    </a:cubicBezTo>
                    <a:cubicBezTo>
                      <a:pt x="74" y="17"/>
                      <a:pt x="60" y="10"/>
                      <a:pt x="44" y="10"/>
                    </a:cubicBezTo>
                    <a:cubicBezTo>
                      <a:pt x="28" y="8"/>
                      <a:pt x="14" y="5"/>
                      <a:pt x="11" y="0"/>
                    </a:cubicBezTo>
                    <a:cubicBezTo>
                      <a:pt x="11" y="3"/>
                      <a:pt x="11" y="5"/>
                      <a:pt x="9" y="8"/>
                    </a:cubicBezTo>
                    <a:cubicBezTo>
                      <a:pt x="4" y="21"/>
                      <a:pt x="14" y="24"/>
                      <a:pt x="7" y="33"/>
                    </a:cubicBezTo>
                    <a:cubicBezTo>
                      <a:pt x="0" y="40"/>
                      <a:pt x="7" y="49"/>
                      <a:pt x="7" y="63"/>
                    </a:cubicBezTo>
                    <a:lnTo>
                      <a:pt x="7" y="229"/>
                    </a:lnTo>
                    <a:lnTo>
                      <a:pt x="137" y="229"/>
                    </a:lnTo>
                    <a:cubicBezTo>
                      <a:pt x="137" y="229"/>
                      <a:pt x="142" y="227"/>
                      <a:pt x="144" y="224"/>
                    </a:cubicBezTo>
                    <a:cubicBezTo>
                      <a:pt x="149" y="220"/>
                      <a:pt x="153" y="227"/>
                      <a:pt x="153" y="227"/>
                    </a:cubicBezTo>
                    <a:lnTo>
                      <a:pt x="181" y="227"/>
                    </a:lnTo>
                    <a:cubicBezTo>
                      <a:pt x="181" y="227"/>
                      <a:pt x="188" y="234"/>
                      <a:pt x="193" y="234"/>
                    </a:cubicBezTo>
                    <a:cubicBezTo>
                      <a:pt x="200" y="234"/>
                      <a:pt x="195" y="224"/>
                      <a:pt x="207" y="224"/>
                    </a:cubicBezTo>
                    <a:cubicBezTo>
                      <a:pt x="216" y="224"/>
                      <a:pt x="214" y="208"/>
                      <a:pt x="221" y="208"/>
                    </a:cubicBezTo>
                    <a:cubicBezTo>
                      <a:pt x="225" y="208"/>
                      <a:pt x="225" y="210"/>
                      <a:pt x="230" y="201"/>
                    </a:cubicBezTo>
                    <a:cubicBezTo>
                      <a:pt x="232" y="201"/>
                      <a:pt x="232" y="201"/>
                      <a:pt x="232" y="199"/>
                    </a:cubicBezTo>
                    <a:lnTo>
                      <a:pt x="232" y="192"/>
                    </a:lnTo>
                    <a:cubicBezTo>
                      <a:pt x="232" y="180"/>
                      <a:pt x="225" y="182"/>
                      <a:pt x="223" y="168"/>
                    </a:cubicBezTo>
                    <a:cubicBezTo>
                      <a:pt x="218" y="154"/>
                      <a:pt x="200" y="133"/>
                      <a:pt x="200" y="124"/>
                    </a:cubicBezTo>
                    <a:cubicBezTo>
                      <a:pt x="200" y="117"/>
                      <a:pt x="188" y="110"/>
                      <a:pt x="188" y="103"/>
                    </a:cubicBezTo>
                    <a:cubicBezTo>
                      <a:pt x="191" y="94"/>
                      <a:pt x="184" y="94"/>
                      <a:pt x="174" y="80"/>
                    </a:cubicBezTo>
                    <a:cubicBezTo>
                      <a:pt x="165" y="66"/>
                      <a:pt x="163" y="40"/>
                      <a:pt x="165" y="40"/>
                    </a:cubicBezTo>
                    <a:cubicBezTo>
                      <a:pt x="167" y="38"/>
                      <a:pt x="177" y="61"/>
                      <a:pt x="179" y="68"/>
                    </a:cubicBezTo>
                    <a:cubicBezTo>
                      <a:pt x="181" y="75"/>
                      <a:pt x="193" y="96"/>
                      <a:pt x="200" y="96"/>
                    </a:cubicBezTo>
                    <a:cubicBezTo>
                      <a:pt x="209" y="96"/>
                      <a:pt x="211" y="63"/>
                      <a:pt x="214" y="66"/>
                    </a:cubicBezTo>
                    <a:lnTo>
                      <a:pt x="214" y="61"/>
                    </a:lnTo>
                    <a:lnTo>
                      <a:pt x="218" y="52"/>
                    </a:lnTo>
                    <a:lnTo>
                      <a:pt x="218" y="5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4" name="Freeform 141">
                <a:extLst>
                  <a:ext uri="{FF2B5EF4-FFF2-40B4-BE49-F238E27FC236}">
                    <a16:creationId xmlns:a16="http://schemas.microsoft.com/office/drawing/2014/main" id="{FCCD9E7F-4D57-3E89-FF65-534BDE8DCB93}"/>
                  </a:ext>
                </a:extLst>
              </p:cNvPr>
              <p:cNvSpPr>
                <a:spLocks/>
              </p:cNvSpPr>
              <p:nvPr/>
            </p:nvSpPr>
            <p:spPr bwMode="auto">
              <a:xfrm>
                <a:off x="3753" y="2332"/>
                <a:ext cx="72" cy="80"/>
              </a:xfrm>
              <a:custGeom>
                <a:avLst/>
                <a:gdLst>
                  <a:gd name="T0" fmla="*/ 61 w 121"/>
                  <a:gd name="T1" fmla="*/ 128 h 133"/>
                  <a:gd name="T2" fmla="*/ 61 w 121"/>
                  <a:gd name="T3" fmla="*/ 128 h 133"/>
                  <a:gd name="T4" fmla="*/ 63 w 121"/>
                  <a:gd name="T5" fmla="*/ 109 h 133"/>
                  <a:gd name="T6" fmla="*/ 77 w 121"/>
                  <a:gd name="T7" fmla="*/ 100 h 133"/>
                  <a:gd name="T8" fmla="*/ 86 w 121"/>
                  <a:gd name="T9" fmla="*/ 88 h 133"/>
                  <a:gd name="T10" fmla="*/ 98 w 121"/>
                  <a:gd name="T11" fmla="*/ 102 h 133"/>
                  <a:gd name="T12" fmla="*/ 114 w 121"/>
                  <a:gd name="T13" fmla="*/ 105 h 133"/>
                  <a:gd name="T14" fmla="*/ 121 w 121"/>
                  <a:gd name="T15" fmla="*/ 79 h 133"/>
                  <a:gd name="T16" fmla="*/ 114 w 121"/>
                  <a:gd name="T17" fmla="*/ 58 h 133"/>
                  <a:gd name="T18" fmla="*/ 112 w 121"/>
                  <a:gd name="T19" fmla="*/ 39 h 133"/>
                  <a:gd name="T20" fmla="*/ 114 w 121"/>
                  <a:gd name="T21" fmla="*/ 23 h 133"/>
                  <a:gd name="T22" fmla="*/ 93 w 121"/>
                  <a:gd name="T23" fmla="*/ 23 h 133"/>
                  <a:gd name="T24" fmla="*/ 96 w 121"/>
                  <a:gd name="T25" fmla="*/ 2 h 133"/>
                  <a:gd name="T26" fmla="*/ 63 w 121"/>
                  <a:gd name="T27" fmla="*/ 0 h 133"/>
                  <a:gd name="T28" fmla="*/ 61 w 121"/>
                  <a:gd name="T29" fmla="*/ 2 h 133"/>
                  <a:gd name="T30" fmla="*/ 58 w 121"/>
                  <a:gd name="T31" fmla="*/ 28 h 133"/>
                  <a:gd name="T32" fmla="*/ 31 w 121"/>
                  <a:gd name="T33" fmla="*/ 30 h 133"/>
                  <a:gd name="T34" fmla="*/ 21 w 121"/>
                  <a:gd name="T35" fmla="*/ 30 h 133"/>
                  <a:gd name="T36" fmla="*/ 17 w 121"/>
                  <a:gd name="T37" fmla="*/ 35 h 133"/>
                  <a:gd name="T38" fmla="*/ 24 w 121"/>
                  <a:gd name="T39" fmla="*/ 46 h 133"/>
                  <a:gd name="T40" fmla="*/ 12 w 121"/>
                  <a:gd name="T41" fmla="*/ 56 h 133"/>
                  <a:gd name="T42" fmla="*/ 5 w 121"/>
                  <a:gd name="T43" fmla="*/ 70 h 133"/>
                  <a:gd name="T44" fmla="*/ 14 w 121"/>
                  <a:gd name="T45" fmla="*/ 88 h 133"/>
                  <a:gd name="T46" fmla="*/ 31 w 121"/>
                  <a:gd name="T47" fmla="*/ 107 h 133"/>
                  <a:gd name="T48" fmla="*/ 52 w 121"/>
                  <a:gd name="T49" fmla="*/ 133 h 133"/>
                  <a:gd name="T50" fmla="*/ 61 w 121"/>
                  <a:gd name="T51" fmla="*/ 128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1" h="133">
                    <a:moveTo>
                      <a:pt x="61" y="128"/>
                    </a:moveTo>
                    <a:lnTo>
                      <a:pt x="61" y="128"/>
                    </a:lnTo>
                    <a:cubicBezTo>
                      <a:pt x="72" y="128"/>
                      <a:pt x="68" y="121"/>
                      <a:pt x="63" y="109"/>
                    </a:cubicBezTo>
                    <a:cubicBezTo>
                      <a:pt x="61" y="100"/>
                      <a:pt x="70" y="100"/>
                      <a:pt x="77" y="100"/>
                    </a:cubicBezTo>
                    <a:cubicBezTo>
                      <a:pt x="84" y="100"/>
                      <a:pt x="82" y="88"/>
                      <a:pt x="86" y="88"/>
                    </a:cubicBezTo>
                    <a:cubicBezTo>
                      <a:pt x="91" y="88"/>
                      <a:pt x="93" y="102"/>
                      <a:pt x="98" y="102"/>
                    </a:cubicBezTo>
                    <a:cubicBezTo>
                      <a:pt x="103" y="100"/>
                      <a:pt x="107" y="107"/>
                      <a:pt x="114" y="105"/>
                    </a:cubicBezTo>
                    <a:cubicBezTo>
                      <a:pt x="121" y="102"/>
                      <a:pt x="121" y="91"/>
                      <a:pt x="121" y="79"/>
                    </a:cubicBezTo>
                    <a:cubicBezTo>
                      <a:pt x="121" y="70"/>
                      <a:pt x="121" y="60"/>
                      <a:pt x="114" y="58"/>
                    </a:cubicBezTo>
                    <a:cubicBezTo>
                      <a:pt x="110" y="53"/>
                      <a:pt x="103" y="44"/>
                      <a:pt x="112" y="39"/>
                    </a:cubicBezTo>
                    <a:cubicBezTo>
                      <a:pt x="119" y="37"/>
                      <a:pt x="121" y="28"/>
                      <a:pt x="114" y="23"/>
                    </a:cubicBezTo>
                    <a:cubicBezTo>
                      <a:pt x="107" y="18"/>
                      <a:pt x="93" y="28"/>
                      <a:pt x="93" y="23"/>
                    </a:cubicBezTo>
                    <a:cubicBezTo>
                      <a:pt x="93" y="21"/>
                      <a:pt x="93" y="9"/>
                      <a:pt x="96" y="2"/>
                    </a:cubicBezTo>
                    <a:cubicBezTo>
                      <a:pt x="79" y="0"/>
                      <a:pt x="63" y="0"/>
                      <a:pt x="63" y="0"/>
                    </a:cubicBezTo>
                    <a:lnTo>
                      <a:pt x="61" y="2"/>
                    </a:lnTo>
                    <a:cubicBezTo>
                      <a:pt x="61" y="16"/>
                      <a:pt x="58" y="28"/>
                      <a:pt x="58" y="28"/>
                    </a:cubicBezTo>
                    <a:cubicBezTo>
                      <a:pt x="58" y="28"/>
                      <a:pt x="35" y="30"/>
                      <a:pt x="31" y="30"/>
                    </a:cubicBezTo>
                    <a:lnTo>
                      <a:pt x="21" y="30"/>
                    </a:lnTo>
                    <a:cubicBezTo>
                      <a:pt x="19" y="32"/>
                      <a:pt x="17" y="35"/>
                      <a:pt x="17" y="35"/>
                    </a:cubicBezTo>
                    <a:cubicBezTo>
                      <a:pt x="14" y="39"/>
                      <a:pt x="24" y="42"/>
                      <a:pt x="24" y="46"/>
                    </a:cubicBezTo>
                    <a:cubicBezTo>
                      <a:pt x="26" y="51"/>
                      <a:pt x="12" y="49"/>
                      <a:pt x="12" y="56"/>
                    </a:cubicBezTo>
                    <a:cubicBezTo>
                      <a:pt x="14" y="60"/>
                      <a:pt x="7" y="65"/>
                      <a:pt x="5" y="70"/>
                    </a:cubicBezTo>
                    <a:cubicBezTo>
                      <a:pt x="0" y="72"/>
                      <a:pt x="14" y="84"/>
                      <a:pt x="14" y="88"/>
                    </a:cubicBezTo>
                    <a:cubicBezTo>
                      <a:pt x="14" y="91"/>
                      <a:pt x="19" y="95"/>
                      <a:pt x="31" y="107"/>
                    </a:cubicBezTo>
                    <a:cubicBezTo>
                      <a:pt x="42" y="119"/>
                      <a:pt x="35" y="121"/>
                      <a:pt x="52" y="133"/>
                    </a:cubicBezTo>
                    <a:cubicBezTo>
                      <a:pt x="54" y="130"/>
                      <a:pt x="56" y="128"/>
                      <a:pt x="61" y="12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5" name="Freeform 142">
                <a:extLst>
                  <a:ext uri="{FF2B5EF4-FFF2-40B4-BE49-F238E27FC236}">
                    <a16:creationId xmlns:a16="http://schemas.microsoft.com/office/drawing/2014/main" id="{0C5C5E80-2A66-3334-D39F-EC03EA542A23}"/>
                  </a:ext>
                </a:extLst>
              </p:cNvPr>
              <p:cNvSpPr>
                <a:spLocks/>
              </p:cNvSpPr>
              <p:nvPr/>
            </p:nvSpPr>
            <p:spPr bwMode="auto">
              <a:xfrm>
                <a:off x="3753" y="2332"/>
                <a:ext cx="72" cy="80"/>
              </a:xfrm>
              <a:custGeom>
                <a:avLst/>
                <a:gdLst>
                  <a:gd name="T0" fmla="*/ 61 w 121"/>
                  <a:gd name="T1" fmla="*/ 128 h 133"/>
                  <a:gd name="T2" fmla="*/ 61 w 121"/>
                  <a:gd name="T3" fmla="*/ 128 h 133"/>
                  <a:gd name="T4" fmla="*/ 63 w 121"/>
                  <a:gd name="T5" fmla="*/ 109 h 133"/>
                  <a:gd name="T6" fmla="*/ 77 w 121"/>
                  <a:gd name="T7" fmla="*/ 100 h 133"/>
                  <a:gd name="T8" fmla="*/ 86 w 121"/>
                  <a:gd name="T9" fmla="*/ 88 h 133"/>
                  <a:gd name="T10" fmla="*/ 98 w 121"/>
                  <a:gd name="T11" fmla="*/ 102 h 133"/>
                  <a:gd name="T12" fmla="*/ 114 w 121"/>
                  <a:gd name="T13" fmla="*/ 105 h 133"/>
                  <a:gd name="T14" fmla="*/ 121 w 121"/>
                  <a:gd name="T15" fmla="*/ 79 h 133"/>
                  <a:gd name="T16" fmla="*/ 114 w 121"/>
                  <a:gd name="T17" fmla="*/ 58 h 133"/>
                  <a:gd name="T18" fmla="*/ 112 w 121"/>
                  <a:gd name="T19" fmla="*/ 39 h 133"/>
                  <a:gd name="T20" fmla="*/ 114 w 121"/>
                  <a:gd name="T21" fmla="*/ 23 h 133"/>
                  <a:gd name="T22" fmla="*/ 93 w 121"/>
                  <a:gd name="T23" fmla="*/ 23 h 133"/>
                  <a:gd name="T24" fmla="*/ 96 w 121"/>
                  <a:gd name="T25" fmla="*/ 2 h 133"/>
                  <a:gd name="T26" fmla="*/ 63 w 121"/>
                  <a:gd name="T27" fmla="*/ 0 h 133"/>
                  <a:gd name="T28" fmla="*/ 61 w 121"/>
                  <a:gd name="T29" fmla="*/ 2 h 133"/>
                  <a:gd name="T30" fmla="*/ 58 w 121"/>
                  <a:gd name="T31" fmla="*/ 28 h 133"/>
                  <a:gd name="T32" fmla="*/ 31 w 121"/>
                  <a:gd name="T33" fmla="*/ 30 h 133"/>
                  <a:gd name="T34" fmla="*/ 21 w 121"/>
                  <a:gd name="T35" fmla="*/ 30 h 133"/>
                  <a:gd name="T36" fmla="*/ 17 w 121"/>
                  <a:gd name="T37" fmla="*/ 35 h 133"/>
                  <a:gd name="T38" fmla="*/ 24 w 121"/>
                  <a:gd name="T39" fmla="*/ 46 h 133"/>
                  <a:gd name="T40" fmla="*/ 12 w 121"/>
                  <a:gd name="T41" fmla="*/ 56 h 133"/>
                  <a:gd name="T42" fmla="*/ 5 w 121"/>
                  <a:gd name="T43" fmla="*/ 70 h 133"/>
                  <a:gd name="T44" fmla="*/ 14 w 121"/>
                  <a:gd name="T45" fmla="*/ 88 h 133"/>
                  <a:gd name="T46" fmla="*/ 31 w 121"/>
                  <a:gd name="T47" fmla="*/ 107 h 133"/>
                  <a:gd name="T48" fmla="*/ 52 w 121"/>
                  <a:gd name="T49" fmla="*/ 133 h 133"/>
                  <a:gd name="T50" fmla="*/ 61 w 121"/>
                  <a:gd name="T51" fmla="*/ 128 h 133"/>
                  <a:gd name="T52" fmla="*/ 61 w 121"/>
                  <a:gd name="T53" fmla="*/ 128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1" h="133">
                    <a:moveTo>
                      <a:pt x="61" y="128"/>
                    </a:moveTo>
                    <a:lnTo>
                      <a:pt x="61" y="128"/>
                    </a:lnTo>
                    <a:cubicBezTo>
                      <a:pt x="72" y="128"/>
                      <a:pt x="68" y="121"/>
                      <a:pt x="63" y="109"/>
                    </a:cubicBezTo>
                    <a:cubicBezTo>
                      <a:pt x="61" y="100"/>
                      <a:pt x="70" y="100"/>
                      <a:pt x="77" y="100"/>
                    </a:cubicBezTo>
                    <a:cubicBezTo>
                      <a:pt x="84" y="100"/>
                      <a:pt x="82" y="88"/>
                      <a:pt x="86" y="88"/>
                    </a:cubicBezTo>
                    <a:cubicBezTo>
                      <a:pt x="91" y="88"/>
                      <a:pt x="93" y="102"/>
                      <a:pt x="98" y="102"/>
                    </a:cubicBezTo>
                    <a:cubicBezTo>
                      <a:pt x="103" y="100"/>
                      <a:pt x="107" y="107"/>
                      <a:pt x="114" y="105"/>
                    </a:cubicBezTo>
                    <a:cubicBezTo>
                      <a:pt x="121" y="102"/>
                      <a:pt x="121" y="91"/>
                      <a:pt x="121" y="79"/>
                    </a:cubicBezTo>
                    <a:cubicBezTo>
                      <a:pt x="121" y="70"/>
                      <a:pt x="121" y="60"/>
                      <a:pt x="114" y="58"/>
                    </a:cubicBezTo>
                    <a:cubicBezTo>
                      <a:pt x="110" y="53"/>
                      <a:pt x="103" y="44"/>
                      <a:pt x="112" y="39"/>
                    </a:cubicBezTo>
                    <a:cubicBezTo>
                      <a:pt x="119" y="37"/>
                      <a:pt x="121" y="28"/>
                      <a:pt x="114" y="23"/>
                    </a:cubicBezTo>
                    <a:cubicBezTo>
                      <a:pt x="107" y="18"/>
                      <a:pt x="93" y="28"/>
                      <a:pt x="93" y="23"/>
                    </a:cubicBezTo>
                    <a:cubicBezTo>
                      <a:pt x="93" y="21"/>
                      <a:pt x="93" y="9"/>
                      <a:pt x="96" y="2"/>
                    </a:cubicBezTo>
                    <a:cubicBezTo>
                      <a:pt x="79" y="0"/>
                      <a:pt x="63" y="0"/>
                      <a:pt x="63" y="0"/>
                    </a:cubicBezTo>
                    <a:lnTo>
                      <a:pt x="61" y="2"/>
                    </a:lnTo>
                    <a:cubicBezTo>
                      <a:pt x="61" y="16"/>
                      <a:pt x="58" y="28"/>
                      <a:pt x="58" y="28"/>
                    </a:cubicBezTo>
                    <a:cubicBezTo>
                      <a:pt x="58" y="28"/>
                      <a:pt x="35" y="30"/>
                      <a:pt x="31" y="30"/>
                    </a:cubicBezTo>
                    <a:lnTo>
                      <a:pt x="21" y="30"/>
                    </a:lnTo>
                    <a:cubicBezTo>
                      <a:pt x="19" y="32"/>
                      <a:pt x="17" y="35"/>
                      <a:pt x="17" y="35"/>
                    </a:cubicBezTo>
                    <a:cubicBezTo>
                      <a:pt x="14" y="39"/>
                      <a:pt x="24" y="42"/>
                      <a:pt x="24" y="46"/>
                    </a:cubicBezTo>
                    <a:cubicBezTo>
                      <a:pt x="26" y="51"/>
                      <a:pt x="12" y="49"/>
                      <a:pt x="12" y="56"/>
                    </a:cubicBezTo>
                    <a:cubicBezTo>
                      <a:pt x="14" y="60"/>
                      <a:pt x="7" y="65"/>
                      <a:pt x="5" y="70"/>
                    </a:cubicBezTo>
                    <a:cubicBezTo>
                      <a:pt x="0" y="72"/>
                      <a:pt x="14" y="84"/>
                      <a:pt x="14" y="88"/>
                    </a:cubicBezTo>
                    <a:cubicBezTo>
                      <a:pt x="14" y="91"/>
                      <a:pt x="19" y="95"/>
                      <a:pt x="31" y="107"/>
                    </a:cubicBezTo>
                    <a:cubicBezTo>
                      <a:pt x="42" y="119"/>
                      <a:pt x="35" y="121"/>
                      <a:pt x="52" y="133"/>
                    </a:cubicBezTo>
                    <a:cubicBezTo>
                      <a:pt x="54" y="130"/>
                      <a:pt x="56" y="128"/>
                      <a:pt x="61" y="128"/>
                    </a:cubicBezTo>
                    <a:lnTo>
                      <a:pt x="61" y="12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6" name="Freeform 143">
                <a:extLst>
                  <a:ext uri="{FF2B5EF4-FFF2-40B4-BE49-F238E27FC236}">
                    <a16:creationId xmlns:a16="http://schemas.microsoft.com/office/drawing/2014/main" id="{8119A161-C3E9-6FA5-C031-5C76093A700F}"/>
                  </a:ext>
                </a:extLst>
              </p:cNvPr>
              <p:cNvSpPr>
                <a:spLocks/>
              </p:cNvSpPr>
              <p:nvPr/>
            </p:nvSpPr>
            <p:spPr bwMode="auto">
              <a:xfrm>
                <a:off x="3753" y="2332"/>
                <a:ext cx="72" cy="80"/>
              </a:xfrm>
              <a:custGeom>
                <a:avLst/>
                <a:gdLst>
                  <a:gd name="T0" fmla="*/ 61 w 121"/>
                  <a:gd name="T1" fmla="*/ 128 h 133"/>
                  <a:gd name="T2" fmla="*/ 61 w 121"/>
                  <a:gd name="T3" fmla="*/ 128 h 133"/>
                  <a:gd name="T4" fmla="*/ 63 w 121"/>
                  <a:gd name="T5" fmla="*/ 109 h 133"/>
                  <a:gd name="T6" fmla="*/ 77 w 121"/>
                  <a:gd name="T7" fmla="*/ 100 h 133"/>
                  <a:gd name="T8" fmla="*/ 86 w 121"/>
                  <a:gd name="T9" fmla="*/ 88 h 133"/>
                  <a:gd name="T10" fmla="*/ 98 w 121"/>
                  <a:gd name="T11" fmla="*/ 102 h 133"/>
                  <a:gd name="T12" fmla="*/ 114 w 121"/>
                  <a:gd name="T13" fmla="*/ 105 h 133"/>
                  <a:gd name="T14" fmla="*/ 121 w 121"/>
                  <a:gd name="T15" fmla="*/ 79 h 133"/>
                  <a:gd name="T16" fmla="*/ 114 w 121"/>
                  <a:gd name="T17" fmla="*/ 58 h 133"/>
                  <a:gd name="T18" fmla="*/ 112 w 121"/>
                  <a:gd name="T19" fmla="*/ 39 h 133"/>
                  <a:gd name="T20" fmla="*/ 114 w 121"/>
                  <a:gd name="T21" fmla="*/ 23 h 133"/>
                  <a:gd name="T22" fmla="*/ 93 w 121"/>
                  <a:gd name="T23" fmla="*/ 23 h 133"/>
                  <a:gd name="T24" fmla="*/ 96 w 121"/>
                  <a:gd name="T25" fmla="*/ 2 h 133"/>
                  <a:gd name="T26" fmla="*/ 63 w 121"/>
                  <a:gd name="T27" fmla="*/ 0 h 133"/>
                  <a:gd name="T28" fmla="*/ 61 w 121"/>
                  <a:gd name="T29" fmla="*/ 2 h 133"/>
                  <a:gd name="T30" fmla="*/ 58 w 121"/>
                  <a:gd name="T31" fmla="*/ 28 h 133"/>
                  <a:gd name="T32" fmla="*/ 31 w 121"/>
                  <a:gd name="T33" fmla="*/ 30 h 133"/>
                  <a:gd name="T34" fmla="*/ 21 w 121"/>
                  <a:gd name="T35" fmla="*/ 30 h 133"/>
                  <a:gd name="T36" fmla="*/ 17 w 121"/>
                  <a:gd name="T37" fmla="*/ 35 h 133"/>
                  <a:gd name="T38" fmla="*/ 24 w 121"/>
                  <a:gd name="T39" fmla="*/ 46 h 133"/>
                  <a:gd name="T40" fmla="*/ 12 w 121"/>
                  <a:gd name="T41" fmla="*/ 56 h 133"/>
                  <a:gd name="T42" fmla="*/ 5 w 121"/>
                  <a:gd name="T43" fmla="*/ 70 h 133"/>
                  <a:gd name="T44" fmla="*/ 14 w 121"/>
                  <a:gd name="T45" fmla="*/ 88 h 133"/>
                  <a:gd name="T46" fmla="*/ 31 w 121"/>
                  <a:gd name="T47" fmla="*/ 107 h 133"/>
                  <a:gd name="T48" fmla="*/ 52 w 121"/>
                  <a:gd name="T49" fmla="*/ 133 h 133"/>
                  <a:gd name="T50" fmla="*/ 61 w 121"/>
                  <a:gd name="T51" fmla="*/ 128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1" h="133">
                    <a:moveTo>
                      <a:pt x="61" y="128"/>
                    </a:moveTo>
                    <a:lnTo>
                      <a:pt x="61" y="128"/>
                    </a:lnTo>
                    <a:cubicBezTo>
                      <a:pt x="72" y="128"/>
                      <a:pt x="68" y="121"/>
                      <a:pt x="63" y="109"/>
                    </a:cubicBezTo>
                    <a:cubicBezTo>
                      <a:pt x="61" y="100"/>
                      <a:pt x="70" y="100"/>
                      <a:pt x="77" y="100"/>
                    </a:cubicBezTo>
                    <a:cubicBezTo>
                      <a:pt x="84" y="100"/>
                      <a:pt x="82" y="88"/>
                      <a:pt x="86" y="88"/>
                    </a:cubicBezTo>
                    <a:cubicBezTo>
                      <a:pt x="91" y="88"/>
                      <a:pt x="93" y="102"/>
                      <a:pt x="98" y="102"/>
                    </a:cubicBezTo>
                    <a:cubicBezTo>
                      <a:pt x="103" y="100"/>
                      <a:pt x="107" y="107"/>
                      <a:pt x="114" y="105"/>
                    </a:cubicBezTo>
                    <a:cubicBezTo>
                      <a:pt x="121" y="102"/>
                      <a:pt x="121" y="91"/>
                      <a:pt x="121" y="79"/>
                    </a:cubicBezTo>
                    <a:cubicBezTo>
                      <a:pt x="121" y="70"/>
                      <a:pt x="121" y="60"/>
                      <a:pt x="114" y="58"/>
                    </a:cubicBezTo>
                    <a:cubicBezTo>
                      <a:pt x="110" y="53"/>
                      <a:pt x="103" y="44"/>
                      <a:pt x="112" y="39"/>
                    </a:cubicBezTo>
                    <a:cubicBezTo>
                      <a:pt x="119" y="37"/>
                      <a:pt x="121" y="28"/>
                      <a:pt x="114" y="23"/>
                    </a:cubicBezTo>
                    <a:cubicBezTo>
                      <a:pt x="107" y="18"/>
                      <a:pt x="93" y="28"/>
                      <a:pt x="93" y="23"/>
                    </a:cubicBezTo>
                    <a:cubicBezTo>
                      <a:pt x="93" y="21"/>
                      <a:pt x="93" y="9"/>
                      <a:pt x="96" y="2"/>
                    </a:cubicBezTo>
                    <a:cubicBezTo>
                      <a:pt x="79" y="0"/>
                      <a:pt x="63" y="0"/>
                      <a:pt x="63" y="0"/>
                    </a:cubicBezTo>
                    <a:lnTo>
                      <a:pt x="61" y="2"/>
                    </a:lnTo>
                    <a:cubicBezTo>
                      <a:pt x="61" y="16"/>
                      <a:pt x="58" y="28"/>
                      <a:pt x="58" y="28"/>
                    </a:cubicBezTo>
                    <a:cubicBezTo>
                      <a:pt x="58" y="28"/>
                      <a:pt x="35" y="30"/>
                      <a:pt x="31" y="30"/>
                    </a:cubicBezTo>
                    <a:lnTo>
                      <a:pt x="21" y="30"/>
                    </a:lnTo>
                    <a:cubicBezTo>
                      <a:pt x="19" y="32"/>
                      <a:pt x="17" y="35"/>
                      <a:pt x="17" y="35"/>
                    </a:cubicBezTo>
                    <a:cubicBezTo>
                      <a:pt x="14" y="39"/>
                      <a:pt x="24" y="42"/>
                      <a:pt x="24" y="46"/>
                    </a:cubicBezTo>
                    <a:cubicBezTo>
                      <a:pt x="26" y="51"/>
                      <a:pt x="12" y="49"/>
                      <a:pt x="12" y="56"/>
                    </a:cubicBezTo>
                    <a:cubicBezTo>
                      <a:pt x="14" y="60"/>
                      <a:pt x="7" y="65"/>
                      <a:pt x="5" y="70"/>
                    </a:cubicBezTo>
                    <a:cubicBezTo>
                      <a:pt x="0" y="72"/>
                      <a:pt x="14" y="84"/>
                      <a:pt x="14" y="88"/>
                    </a:cubicBezTo>
                    <a:cubicBezTo>
                      <a:pt x="14" y="91"/>
                      <a:pt x="19" y="95"/>
                      <a:pt x="31" y="107"/>
                    </a:cubicBezTo>
                    <a:cubicBezTo>
                      <a:pt x="42" y="119"/>
                      <a:pt x="35" y="121"/>
                      <a:pt x="52" y="133"/>
                    </a:cubicBezTo>
                    <a:cubicBezTo>
                      <a:pt x="54" y="130"/>
                      <a:pt x="56" y="128"/>
                      <a:pt x="61" y="12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7" name="Freeform 144">
                <a:extLst>
                  <a:ext uri="{FF2B5EF4-FFF2-40B4-BE49-F238E27FC236}">
                    <a16:creationId xmlns:a16="http://schemas.microsoft.com/office/drawing/2014/main" id="{E5861B60-BEBD-8BA8-BAE6-91ECE9297686}"/>
                  </a:ext>
                </a:extLst>
              </p:cNvPr>
              <p:cNvSpPr>
                <a:spLocks/>
              </p:cNvSpPr>
              <p:nvPr/>
            </p:nvSpPr>
            <p:spPr bwMode="auto">
              <a:xfrm>
                <a:off x="3753" y="2332"/>
                <a:ext cx="72" cy="80"/>
              </a:xfrm>
              <a:custGeom>
                <a:avLst/>
                <a:gdLst>
                  <a:gd name="T0" fmla="*/ 61 w 121"/>
                  <a:gd name="T1" fmla="*/ 128 h 133"/>
                  <a:gd name="T2" fmla="*/ 61 w 121"/>
                  <a:gd name="T3" fmla="*/ 128 h 133"/>
                  <a:gd name="T4" fmla="*/ 63 w 121"/>
                  <a:gd name="T5" fmla="*/ 109 h 133"/>
                  <a:gd name="T6" fmla="*/ 77 w 121"/>
                  <a:gd name="T7" fmla="*/ 100 h 133"/>
                  <a:gd name="T8" fmla="*/ 86 w 121"/>
                  <a:gd name="T9" fmla="*/ 88 h 133"/>
                  <a:gd name="T10" fmla="*/ 98 w 121"/>
                  <a:gd name="T11" fmla="*/ 102 h 133"/>
                  <a:gd name="T12" fmla="*/ 114 w 121"/>
                  <a:gd name="T13" fmla="*/ 105 h 133"/>
                  <a:gd name="T14" fmla="*/ 121 w 121"/>
                  <a:gd name="T15" fmla="*/ 79 h 133"/>
                  <a:gd name="T16" fmla="*/ 114 w 121"/>
                  <a:gd name="T17" fmla="*/ 58 h 133"/>
                  <a:gd name="T18" fmla="*/ 112 w 121"/>
                  <a:gd name="T19" fmla="*/ 39 h 133"/>
                  <a:gd name="T20" fmla="*/ 114 w 121"/>
                  <a:gd name="T21" fmla="*/ 23 h 133"/>
                  <a:gd name="T22" fmla="*/ 93 w 121"/>
                  <a:gd name="T23" fmla="*/ 23 h 133"/>
                  <a:gd name="T24" fmla="*/ 96 w 121"/>
                  <a:gd name="T25" fmla="*/ 2 h 133"/>
                  <a:gd name="T26" fmla="*/ 63 w 121"/>
                  <a:gd name="T27" fmla="*/ 0 h 133"/>
                  <a:gd name="T28" fmla="*/ 61 w 121"/>
                  <a:gd name="T29" fmla="*/ 2 h 133"/>
                  <a:gd name="T30" fmla="*/ 58 w 121"/>
                  <a:gd name="T31" fmla="*/ 28 h 133"/>
                  <a:gd name="T32" fmla="*/ 31 w 121"/>
                  <a:gd name="T33" fmla="*/ 30 h 133"/>
                  <a:gd name="T34" fmla="*/ 21 w 121"/>
                  <a:gd name="T35" fmla="*/ 30 h 133"/>
                  <a:gd name="T36" fmla="*/ 17 w 121"/>
                  <a:gd name="T37" fmla="*/ 35 h 133"/>
                  <a:gd name="T38" fmla="*/ 24 w 121"/>
                  <a:gd name="T39" fmla="*/ 46 h 133"/>
                  <a:gd name="T40" fmla="*/ 12 w 121"/>
                  <a:gd name="T41" fmla="*/ 56 h 133"/>
                  <a:gd name="T42" fmla="*/ 5 w 121"/>
                  <a:gd name="T43" fmla="*/ 70 h 133"/>
                  <a:gd name="T44" fmla="*/ 14 w 121"/>
                  <a:gd name="T45" fmla="*/ 88 h 133"/>
                  <a:gd name="T46" fmla="*/ 31 w 121"/>
                  <a:gd name="T47" fmla="*/ 107 h 133"/>
                  <a:gd name="T48" fmla="*/ 52 w 121"/>
                  <a:gd name="T49" fmla="*/ 133 h 133"/>
                  <a:gd name="T50" fmla="*/ 61 w 121"/>
                  <a:gd name="T51" fmla="*/ 128 h 133"/>
                  <a:gd name="T52" fmla="*/ 61 w 121"/>
                  <a:gd name="T53" fmla="*/ 128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1" h="133">
                    <a:moveTo>
                      <a:pt x="61" y="128"/>
                    </a:moveTo>
                    <a:lnTo>
                      <a:pt x="61" y="128"/>
                    </a:lnTo>
                    <a:cubicBezTo>
                      <a:pt x="72" y="128"/>
                      <a:pt x="68" y="121"/>
                      <a:pt x="63" y="109"/>
                    </a:cubicBezTo>
                    <a:cubicBezTo>
                      <a:pt x="61" y="100"/>
                      <a:pt x="70" y="100"/>
                      <a:pt x="77" y="100"/>
                    </a:cubicBezTo>
                    <a:cubicBezTo>
                      <a:pt x="84" y="100"/>
                      <a:pt x="82" y="88"/>
                      <a:pt x="86" y="88"/>
                    </a:cubicBezTo>
                    <a:cubicBezTo>
                      <a:pt x="91" y="88"/>
                      <a:pt x="93" y="102"/>
                      <a:pt x="98" y="102"/>
                    </a:cubicBezTo>
                    <a:cubicBezTo>
                      <a:pt x="103" y="100"/>
                      <a:pt x="107" y="107"/>
                      <a:pt x="114" y="105"/>
                    </a:cubicBezTo>
                    <a:cubicBezTo>
                      <a:pt x="121" y="102"/>
                      <a:pt x="121" y="91"/>
                      <a:pt x="121" y="79"/>
                    </a:cubicBezTo>
                    <a:cubicBezTo>
                      <a:pt x="121" y="70"/>
                      <a:pt x="121" y="60"/>
                      <a:pt x="114" y="58"/>
                    </a:cubicBezTo>
                    <a:cubicBezTo>
                      <a:pt x="110" y="53"/>
                      <a:pt x="103" y="44"/>
                      <a:pt x="112" y="39"/>
                    </a:cubicBezTo>
                    <a:cubicBezTo>
                      <a:pt x="119" y="37"/>
                      <a:pt x="121" y="28"/>
                      <a:pt x="114" y="23"/>
                    </a:cubicBezTo>
                    <a:cubicBezTo>
                      <a:pt x="107" y="18"/>
                      <a:pt x="93" y="28"/>
                      <a:pt x="93" y="23"/>
                    </a:cubicBezTo>
                    <a:cubicBezTo>
                      <a:pt x="93" y="21"/>
                      <a:pt x="93" y="9"/>
                      <a:pt x="96" y="2"/>
                    </a:cubicBezTo>
                    <a:cubicBezTo>
                      <a:pt x="79" y="0"/>
                      <a:pt x="63" y="0"/>
                      <a:pt x="63" y="0"/>
                    </a:cubicBezTo>
                    <a:lnTo>
                      <a:pt x="61" y="2"/>
                    </a:lnTo>
                    <a:cubicBezTo>
                      <a:pt x="61" y="16"/>
                      <a:pt x="58" y="28"/>
                      <a:pt x="58" y="28"/>
                    </a:cubicBezTo>
                    <a:cubicBezTo>
                      <a:pt x="58" y="28"/>
                      <a:pt x="35" y="30"/>
                      <a:pt x="31" y="30"/>
                    </a:cubicBezTo>
                    <a:lnTo>
                      <a:pt x="21" y="30"/>
                    </a:lnTo>
                    <a:cubicBezTo>
                      <a:pt x="19" y="32"/>
                      <a:pt x="17" y="35"/>
                      <a:pt x="17" y="35"/>
                    </a:cubicBezTo>
                    <a:cubicBezTo>
                      <a:pt x="14" y="39"/>
                      <a:pt x="24" y="42"/>
                      <a:pt x="24" y="46"/>
                    </a:cubicBezTo>
                    <a:cubicBezTo>
                      <a:pt x="26" y="51"/>
                      <a:pt x="12" y="49"/>
                      <a:pt x="12" y="56"/>
                    </a:cubicBezTo>
                    <a:cubicBezTo>
                      <a:pt x="14" y="60"/>
                      <a:pt x="7" y="65"/>
                      <a:pt x="5" y="70"/>
                    </a:cubicBezTo>
                    <a:cubicBezTo>
                      <a:pt x="0" y="72"/>
                      <a:pt x="14" y="84"/>
                      <a:pt x="14" y="88"/>
                    </a:cubicBezTo>
                    <a:cubicBezTo>
                      <a:pt x="14" y="91"/>
                      <a:pt x="19" y="95"/>
                      <a:pt x="31" y="107"/>
                    </a:cubicBezTo>
                    <a:cubicBezTo>
                      <a:pt x="42" y="119"/>
                      <a:pt x="35" y="121"/>
                      <a:pt x="52" y="133"/>
                    </a:cubicBezTo>
                    <a:cubicBezTo>
                      <a:pt x="54" y="130"/>
                      <a:pt x="56" y="128"/>
                      <a:pt x="61" y="128"/>
                    </a:cubicBezTo>
                    <a:lnTo>
                      <a:pt x="61" y="12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8" name="Freeform 145">
                <a:extLst>
                  <a:ext uri="{FF2B5EF4-FFF2-40B4-BE49-F238E27FC236}">
                    <a16:creationId xmlns:a16="http://schemas.microsoft.com/office/drawing/2014/main" id="{6CB6E383-6F34-83F4-C383-D2D3D81783FA}"/>
                  </a:ext>
                </a:extLst>
              </p:cNvPr>
              <p:cNvSpPr>
                <a:spLocks/>
              </p:cNvSpPr>
              <p:nvPr/>
            </p:nvSpPr>
            <p:spPr bwMode="auto">
              <a:xfrm>
                <a:off x="3761" y="2333"/>
                <a:ext cx="28" cy="17"/>
              </a:xfrm>
              <a:custGeom>
                <a:avLst/>
                <a:gdLst>
                  <a:gd name="T0" fmla="*/ 44 w 47"/>
                  <a:gd name="T1" fmla="*/ 26 h 28"/>
                  <a:gd name="T2" fmla="*/ 44 w 47"/>
                  <a:gd name="T3" fmla="*/ 26 h 28"/>
                  <a:gd name="T4" fmla="*/ 47 w 47"/>
                  <a:gd name="T5" fmla="*/ 0 h 28"/>
                  <a:gd name="T6" fmla="*/ 40 w 47"/>
                  <a:gd name="T7" fmla="*/ 0 h 28"/>
                  <a:gd name="T8" fmla="*/ 12 w 47"/>
                  <a:gd name="T9" fmla="*/ 0 h 28"/>
                  <a:gd name="T10" fmla="*/ 7 w 47"/>
                  <a:gd name="T11" fmla="*/ 14 h 28"/>
                  <a:gd name="T12" fmla="*/ 5 w 47"/>
                  <a:gd name="T13" fmla="*/ 23 h 28"/>
                  <a:gd name="T14" fmla="*/ 7 w 47"/>
                  <a:gd name="T15" fmla="*/ 28 h 28"/>
                  <a:gd name="T16" fmla="*/ 17 w 47"/>
                  <a:gd name="T17" fmla="*/ 28 h 28"/>
                  <a:gd name="T18" fmla="*/ 44 w 47"/>
                  <a:gd name="T19"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28">
                    <a:moveTo>
                      <a:pt x="44" y="26"/>
                    </a:moveTo>
                    <a:lnTo>
                      <a:pt x="44" y="26"/>
                    </a:lnTo>
                    <a:cubicBezTo>
                      <a:pt x="44" y="26"/>
                      <a:pt x="47" y="14"/>
                      <a:pt x="47" y="0"/>
                    </a:cubicBezTo>
                    <a:lnTo>
                      <a:pt x="40" y="0"/>
                    </a:lnTo>
                    <a:lnTo>
                      <a:pt x="12" y="0"/>
                    </a:lnTo>
                    <a:cubicBezTo>
                      <a:pt x="14" y="5"/>
                      <a:pt x="12" y="12"/>
                      <a:pt x="7" y="14"/>
                    </a:cubicBezTo>
                    <a:cubicBezTo>
                      <a:pt x="0" y="16"/>
                      <a:pt x="0" y="23"/>
                      <a:pt x="5" y="23"/>
                    </a:cubicBezTo>
                    <a:cubicBezTo>
                      <a:pt x="10" y="23"/>
                      <a:pt x="7" y="26"/>
                      <a:pt x="7" y="28"/>
                    </a:cubicBezTo>
                    <a:lnTo>
                      <a:pt x="17" y="28"/>
                    </a:lnTo>
                    <a:cubicBezTo>
                      <a:pt x="21" y="28"/>
                      <a:pt x="44" y="26"/>
                      <a:pt x="44" y="2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9" name="Freeform 146">
                <a:extLst>
                  <a:ext uri="{FF2B5EF4-FFF2-40B4-BE49-F238E27FC236}">
                    <a16:creationId xmlns:a16="http://schemas.microsoft.com/office/drawing/2014/main" id="{854E74FC-D2C1-9CAA-765D-B85668F1ABAC}"/>
                  </a:ext>
                </a:extLst>
              </p:cNvPr>
              <p:cNvSpPr>
                <a:spLocks/>
              </p:cNvSpPr>
              <p:nvPr/>
            </p:nvSpPr>
            <p:spPr bwMode="auto">
              <a:xfrm>
                <a:off x="3761" y="2333"/>
                <a:ext cx="28" cy="17"/>
              </a:xfrm>
              <a:custGeom>
                <a:avLst/>
                <a:gdLst>
                  <a:gd name="T0" fmla="*/ 44 w 47"/>
                  <a:gd name="T1" fmla="*/ 26 h 28"/>
                  <a:gd name="T2" fmla="*/ 44 w 47"/>
                  <a:gd name="T3" fmla="*/ 26 h 28"/>
                  <a:gd name="T4" fmla="*/ 47 w 47"/>
                  <a:gd name="T5" fmla="*/ 0 h 28"/>
                  <a:gd name="T6" fmla="*/ 40 w 47"/>
                  <a:gd name="T7" fmla="*/ 0 h 28"/>
                  <a:gd name="T8" fmla="*/ 12 w 47"/>
                  <a:gd name="T9" fmla="*/ 0 h 28"/>
                  <a:gd name="T10" fmla="*/ 7 w 47"/>
                  <a:gd name="T11" fmla="*/ 14 h 28"/>
                  <a:gd name="T12" fmla="*/ 5 w 47"/>
                  <a:gd name="T13" fmla="*/ 23 h 28"/>
                  <a:gd name="T14" fmla="*/ 7 w 47"/>
                  <a:gd name="T15" fmla="*/ 28 h 28"/>
                  <a:gd name="T16" fmla="*/ 17 w 47"/>
                  <a:gd name="T17" fmla="*/ 28 h 28"/>
                  <a:gd name="T18" fmla="*/ 44 w 47"/>
                  <a:gd name="T19" fmla="*/ 26 h 28"/>
                  <a:gd name="T20" fmla="*/ 44 w 47"/>
                  <a:gd name="T21"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28">
                    <a:moveTo>
                      <a:pt x="44" y="26"/>
                    </a:moveTo>
                    <a:lnTo>
                      <a:pt x="44" y="26"/>
                    </a:lnTo>
                    <a:cubicBezTo>
                      <a:pt x="44" y="26"/>
                      <a:pt x="47" y="14"/>
                      <a:pt x="47" y="0"/>
                    </a:cubicBezTo>
                    <a:lnTo>
                      <a:pt x="40" y="0"/>
                    </a:lnTo>
                    <a:lnTo>
                      <a:pt x="12" y="0"/>
                    </a:lnTo>
                    <a:cubicBezTo>
                      <a:pt x="14" y="5"/>
                      <a:pt x="12" y="12"/>
                      <a:pt x="7" y="14"/>
                    </a:cubicBezTo>
                    <a:cubicBezTo>
                      <a:pt x="0" y="16"/>
                      <a:pt x="0" y="23"/>
                      <a:pt x="5" y="23"/>
                    </a:cubicBezTo>
                    <a:cubicBezTo>
                      <a:pt x="10" y="23"/>
                      <a:pt x="7" y="26"/>
                      <a:pt x="7" y="28"/>
                    </a:cubicBezTo>
                    <a:lnTo>
                      <a:pt x="17" y="28"/>
                    </a:lnTo>
                    <a:cubicBezTo>
                      <a:pt x="21" y="28"/>
                      <a:pt x="44" y="26"/>
                      <a:pt x="44" y="26"/>
                    </a:cubicBezTo>
                    <a:lnTo>
                      <a:pt x="44" y="2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0" name="Freeform 147">
                <a:extLst>
                  <a:ext uri="{FF2B5EF4-FFF2-40B4-BE49-F238E27FC236}">
                    <a16:creationId xmlns:a16="http://schemas.microsoft.com/office/drawing/2014/main" id="{8BACFB8F-C00C-629B-EAFF-0617E25C6A36}"/>
                  </a:ext>
                </a:extLst>
              </p:cNvPr>
              <p:cNvSpPr>
                <a:spLocks/>
              </p:cNvSpPr>
              <p:nvPr/>
            </p:nvSpPr>
            <p:spPr bwMode="auto">
              <a:xfrm>
                <a:off x="3761" y="2333"/>
                <a:ext cx="28" cy="17"/>
              </a:xfrm>
              <a:custGeom>
                <a:avLst/>
                <a:gdLst>
                  <a:gd name="T0" fmla="*/ 44 w 47"/>
                  <a:gd name="T1" fmla="*/ 26 h 28"/>
                  <a:gd name="T2" fmla="*/ 44 w 47"/>
                  <a:gd name="T3" fmla="*/ 26 h 28"/>
                  <a:gd name="T4" fmla="*/ 47 w 47"/>
                  <a:gd name="T5" fmla="*/ 0 h 28"/>
                  <a:gd name="T6" fmla="*/ 40 w 47"/>
                  <a:gd name="T7" fmla="*/ 0 h 28"/>
                  <a:gd name="T8" fmla="*/ 12 w 47"/>
                  <a:gd name="T9" fmla="*/ 0 h 28"/>
                  <a:gd name="T10" fmla="*/ 7 w 47"/>
                  <a:gd name="T11" fmla="*/ 14 h 28"/>
                  <a:gd name="T12" fmla="*/ 5 w 47"/>
                  <a:gd name="T13" fmla="*/ 23 h 28"/>
                  <a:gd name="T14" fmla="*/ 7 w 47"/>
                  <a:gd name="T15" fmla="*/ 28 h 28"/>
                  <a:gd name="T16" fmla="*/ 17 w 47"/>
                  <a:gd name="T17" fmla="*/ 28 h 28"/>
                  <a:gd name="T18" fmla="*/ 44 w 47"/>
                  <a:gd name="T19"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28">
                    <a:moveTo>
                      <a:pt x="44" y="26"/>
                    </a:moveTo>
                    <a:lnTo>
                      <a:pt x="44" y="26"/>
                    </a:lnTo>
                    <a:cubicBezTo>
                      <a:pt x="44" y="26"/>
                      <a:pt x="47" y="14"/>
                      <a:pt x="47" y="0"/>
                    </a:cubicBezTo>
                    <a:lnTo>
                      <a:pt x="40" y="0"/>
                    </a:lnTo>
                    <a:lnTo>
                      <a:pt x="12" y="0"/>
                    </a:lnTo>
                    <a:cubicBezTo>
                      <a:pt x="14" y="5"/>
                      <a:pt x="12" y="12"/>
                      <a:pt x="7" y="14"/>
                    </a:cubicBezTo>
                    <a:cubicBezTo>
                      <a:pt x="0" y="16"/>
                      <a:pt x="0" y="23"/>
                      <a:pt x="5" y="23"/>
                    </a:cubicBezTo>
                    <a:cubicBezTo>
                      <a:pt x="10" y="23"/>
                      <a:pt x="7" y="26"/>
                      <a:pt x="7" y="28"/>
                    </a:cubicBezTo>
                    <a:lnTo>
                      <a:pt x="17" y="28"/>
                    </a:lnTo>
                    <a:cubicBezTo>
                      <a:pt x="21" y="28"/>
                      <a:pt x="44" y="26"/>
                      <a:pt x="44" y="2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1" name="Freeform 148">
                <a:extLst>
                  <a:ext uri="{FF2B5EF4-FFF2-40B4-BE49-F238E27FC236}">
                    <a16:creationId xmlns:a16="http://schemas.microsoft.com/office/drawing/2014/main" id="{FBE17381-B90D-1626-BC72-F14B7A172DBC}"/>
                  </a:ext>
                </a:extLst>
              </p:cNvPr>
              <p:cNvSpPr>
                <a:spLocks/>
              </p:cNvSpPr>
              <p:nvPr/>
            </p:nvSpPr>
            <p:spPr bwMode="auto">
              <a:xfrm>
                <a:off x="3761" y="2333"/>
                <a:ext cx="28" cy="17"/>
              </a:xfrm>
              <a:custGeom>
                <a:avLst/>
                <a:gdLst>
                  <a:gd name="T0" fmla="*/ 44 w 47"/>
                  <a:gd name="T1" fmla="*/ 26 h 28"/>
                  <a:gd name="T2" fmla="*/ 44 w 47"/>
                  <a:gd name="T3" fmla="*/ 26 h 28"/>
                  <a:gd name="T4" fmla="*/ 47 w 47"/>
                  <a:gd name="T5" fmla="*/ 0 h 28"/>
                  <a:gd name="T6" fmla="*/ 40 w 47"/>
                  <a:gd name="T7" fmla="*/ 0 h 28"/>
                  <a:gd name="T8" fmla="*/ 12 w 47"/>
                  <a:gd name="T9" fmla="*/ 0 h 28"/>
                  <a:gd name="T10" fmla="*/ 7 w 47"/>
                  <a:gd name="T11" fmla="*/ 14 h 28"/>
                  <a:gd name="T12" fmla="*/ 5 w 47"/>
                  <a:gd name="T13" fmla="*/ 23 h 28"/>
                  <a:gd name="T14" fmla="*/ 7 w 47"/>
                  <a:gd name="T15" fmla="*/ 28 h 28"/>
                  <a:gd name="T16" fmla="*/ 17 w 47"/>
                  <a:gd name="T17" fmla="*/ 28 h 28"/>
                  <a:gd name="T18" fmla="*/ 44 w 47"/>
                  <a:gd name="T19" fmla="*/ 26 h 28"/>
                  <a:gd name="T20" fmla="*/ 44 w 47"/>
                  <a:gd name="T21"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28">
                    <a:moveTo>
                      <a:pt x="44" y="26"/>
                    </a:moveTo>
                    <a:lnTo>
                      <a:pt x="44" y="26"/>
                    </a:lnTo>
                    <a:cubicBezTo>
                      <a:pt x="44" y="26"/>
                      <a:pt x="47" y="14"/>
                      <a:pt x="47" y="0"/>
                    </a:cubicBezTo>
                    <a:lnTo>
                      <a:pt x="40" y="0"/>
                    </a:lnTo>
                    <a:lnTo>
                      <a:pt x="12" y="0"/>
                    </a:lnTo>
                    <a:cubicBezTo>
                      <a:pt x="14" y="5"/>
                      <a:pt x="12" y="12"/>
                      <a:pt x="7" y="14"/>
                    </a:cubicBezTo>
                    <a:cubicBezTo>
                      <a:pt x="0" y="16"/>
                      <a:pt x="0" y="23"/>
                      <a:pt x="5" y="23"/>
                    </a:cubicBezTo>
                    <a:cubicBezTo>
                      <a:pt x="10" y="23"/>
                      <a:pt x="7" y="26"/>
                      <a:pt x="7" y="28"/>
                    </a:cubicBezTo>
                    <a:lnTo>
                      <a:pt x="17" y="28"/>
                    </a:lnTo>
                    <a:cubicBezTo>
                      <a:pt x="21" y="28"/>
                      <a:pt x="44" y="26"/>
                      <a:pt x="44" y="26"/>
                    </a:cubicBezTo>
                    <a:lnTo>
                      <a:pt x="44" y="2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2" name="Freeform 149">
                <a:extLst>
                  <a:ext uri="{FF2B5EF4-FFF2-40B4-BE49-F238E27FC236}">
                    <a16:creationId xmlns:a16="http://schemas.microsoft.com/office/drawing/2014/main" id="{A13B63D3-73A2-B449-F29D-F62CEA40616C}"/>
                  </a:ext>
                </a:extLst>
              </p:cNvPr>
              <p:cNvSpPr>
                <a:spLocks/>
              </p:cNvSpPr>
              <p:nvPr/>
            </p:nvSpPr>
            <p:spPr bwMode="auto">
              <a:xfrm>
                <a:off x="3784" y="2313"/>
                <a:ext cx="89" cy="114"/>
              </a:xfrm>
              <a:custGeom>
                <a:avLst/>
                <a:gdLst>
                  <a:gd name="T0" fmla="*/ 39 w 148"/>
                  <a:gd name="T1" fmla="*/ 178 h 189"/>
                  <a:gd name="T2" fmla="*/ 39 w 148"/>
                  <a:gd name="T3" fmla="*/ 178 h 189"/>
                  <a:gd name="T4" fmla="*/ 53 w 148"/>
                  <a:gd name="T5" fmla="*/ 180 h 189"/>
                  <a:gd name="T6" fmla="*/ 72 w 148"/>
                  <a:gd name="T7" fmla="*/ 180 h 189"/>
                  <a:gd name="T8" fmla="*/ 81 w 148"/>
                  <a:gd name="T9" fmla="*/ 180 h 189"/>
                  <a:gd name="T10" fmla="*/ 92 w 148"/>
                  <a:gd name="T11" fmla="*/ 168 h 189"/>
                  <a:gd name="T12" fmla="*/ 102 w 148"/>
                  <a:gd name="T13" fmla="*/ 152 h 189"/>
                  <a:gd name="T14" fmla="*/ 102 w 148"/>
                  <a:gd name="T15" fmla="*/ 117 h 189"/>
                  <a:gd name="T16" fmla="*/ 120 w 148"/>
                  <a:gd name="T17" fmla="*/ 91 h 189"/>
                  <a:gd name="T18" fmla="*/ 137 w 148"/>
                  <a:gd name="T19" fmla="*/ 47 h 189"/>
                  <a:gd name="T20" fmla="*/ 144 w 148"/>
                  <a:gd name="T21" fmla="*/ 26 h 189"/>
                  <a:gd name="T22" fmla="*/ 148 w 148"/>
                  <a:gd name="T23" fmla="*/ 3 h 189"/>
                  <a:gd name="T24" fmla="*/ 130 w 148"/>
                  <a:gd name="T25" fmla="*/ 0 h 189"/>
                  <a:gd name="T26" fmla="*/ 120 w 148"/>
                  <a:gd name="T27" fmla="*/ 3 h 189"/>
                  <a:gd name="T28" fmla="*/ 109 w 148"/>
                  <a:gd name="T29" fmla="*/ 5 h 189"/>
                  <a:gd name="T30" fmla="*/ 104 w 148"/>
                  <a:gd name="T31" fmla="*/ 21 h 189"/>
                  <a:gd name="T32" fmla="*/ 97 w 148"/>
                  <a:gd name="T33" fmla="*/ 42 h 189"/>
                  <a:gd name="T34" fmla="*/ 67 w 148"/>
                  <a:gd name="T35" fmla="*/ 33 h 189"/>
                  <a:gd name="T36" fmla="*/ 44 w 148"/>
                  <a:gd name="T37" fmla="*/ 33 h 189"/>
                  <a:gd name="T38" fmla="*/ 41 w 148"/>
                  <a:gd name="T39" fmla="*/ 54 h 189"/>
                  <a:gd name="T40" fmla="*/ 62 w 148"/>
                  <a:gd name="T41" fmla="*/ 54 h 189"/>
                  <a:gd name="T42" fmla="*/ 60 w 148"/>
                  <a:gd name="T43" fmla="*/ 70 h 189"/>
                  <a:gd name="T44" fmla="*/ 62 w 148"/>
                  <a:gd name="T45" fmla="*/ 89 h 189"/>
                  <a:gd name="T46" fmla="*/ 69 w 148"/>
                  <a:gd name="T47" fmla="*/ 110 h 189"/>
                  <a:gd name="T48" fmla="*/ 62 w 148"/>
                  <a:gd name="T49" fmla="*/ 136 h 189"/>
                  <a:gd name="T50" fmla="*/ 46 w 148"/>
                  <a:gd name="T51" fmla="*/ 133 h 189"/>
                  <a:gd name="T52" fmla="*/ 34 w 148"/>
                  <a:gd name="T53" fmla="*/ 119 h 189"/>
                  <a:gd name="T54" fmla="*/ 25 w 148"/>
                  <a:gd name="T55" fmla="*/ 131 h 189"/>
                  <a:gd name="T56" fmla="*/ 11 w 148"/>
                  <a:gd name="T57" fmla="*/ 140 h 189"/>
                  <a:gd name="T58" fmla="*/ 9 w 148"/>
                  <a:gd name="T59" fmla="*/ 159 h 189"/>
                  <a:gd name="T60" fmla="*/ 0 w 148"/>
                  <a:gd name="T61" fmla="*/ 164 h 189"/>
                  <a:gd name="T62" fmla="*/ 2 w 148"/>
                  <a:gd name="T63" fmla="*/ 166 h 189"/>
                  <a:gd name="T64" fmla="*/ 20 w 148"/>
                  <a:gd name="T65" fmla="*/ 189 h 189"/>
                  <a:gd name="T66" fmla="*/ 39 w 148"/>
                  <a:gd name="T67" fmla="*/ 17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8" h="189">
                    <a:moveTo>
                      <a:pt x="39" y="178"/>
                    </a:moveTo>
                    <a:lnTo>
                      <a:pt x="39" y="178"/>
                    </a:lnTo>
                    <a:cubicBezTo>
                      <a:pt x="44" y="180"/>
                      <a:pt x="46" y="185"/>
                      <a:pt x="53" y="180"/>
                    </a:cubicBezTo>
                    <a:cubicBezTo>
                      <a:pt x="62" y="173"/>
                      <a:pt x="72" y="173"/>
                      <a:pt x="72" y="180"/>
                    </a:cubicBezTo>
                    <a:cubicBezTo>
                      <a:pt x="72" y="187"/>
                      <a:pt x="74" y="185"/>
                      <a:pt x="81" y="180"/>
                    </a:cubicBezTo>
                    <a:cubicBezTo>
                      <a:pt x="88" y="173"/>
                      <a:pt x="92" y="180"/>
                      <a:pt x="92" y="168"/>
                    </a:cubicBezTo>
                    <a:cubicBezTo>
                      <a:pt x="92" y="154"/>
                      <a:pt x="102" y="166"/>
                      <a:pt x="102" y="152"/>
                    </a:cubicBezTo>
                    <a:lnTo>
                      <a:pt x="102" y="117"/>
                    </a:lnTo>
                    <a:cubicBezTo>
                      <a:pt x="102" y="110"/>
                      <a:pt x="120" y="103"/>
                      <a:pt x="120" y="91"/>
                    </a:cubicBezTo>
                    <a:cubicBezTo>
                      <a:pt x="120" y="82"/>
                      <a:pt x="137" y="61"/>
                      <a:pt x="137" y="47"/>
                    </a:cubicBezTo>
                    <a:cubicBezTo>
                      <a:pt x="137" y="35"/>
                      <a:pt x="141" y="31"/>
                      <a:pt x="144" y="26"/>
                    </a:cubicBezTo>
                    <a:cubicBezTo>
                      <a:pt x="148" y="21"/>
                      <a:pt x="148" y="12"/>
                      <a:pt x="148" y="3"/>
                    </a:cubicBezTo>
                    <a:lnTo>
                      <a:pt x="130" y="0"/>
                    </a:lnTo>
                    <a:lnTo>
                      <a:pt x="120" y="3"/>
                    </a:lnTo>
                    <a:lnTo>
                      <a:pt x="109" y="5"/>
                    </a:lnTo>
                    <a:cubicBezTo>
                      <a:pt x="109" y="5"/>
                      <a:pt x="109" y="14"/>
                      <a:pt x="104" y="21"/>
                    </a:cubicBezTo>
                    <a:cubicBezTo>
                      <a:pt x="99" y="28"/>
                      <a:pt x="97" y="42"/>
                      <a:pt x="97" y="42"/>
                    </a:cubicBezTo>
                    <a:cubicBezTo>
                      <a:pt x="97" y="42"/>
                      <a:pt x="74" y="31"/>
                      <a:pt x="67" y="33"/>
                    </a:cubicBezTo>
                    <a:lnTo>
                      <a:pt x="44" y="33"/>
                    </a:lnTo>
                    <a:cubicBezTo>
                      <a:pt x="41" y="40"/>
                      <a:pt x="41" y="52"/>
                      <a:pt x="41" y="54"/>
                    </a:cubicBezTo>
                    <a:cubicBezTo>
                      <a:pt x="41" y="59"/>
                      <a:pt x="55" y="49"/>
                      <a:pt x="62" y="54"/>
                    </a:cubicBezTo>
                    <a:cubicBezTo>
                      <a:pt x="69" y="59"/>
                      <a:pt x="67" y="68"/>
                      <a:pt x="60" y="70"/>
                    </a:cubicBezTo>
                    <a:cubicBezTo>
                      <a:pt x="51" y="75"/>
                      <a:pt x="58" y="84"/>
                      <a:pt x="62" y="89"/>
                    </a:cubicBezTo>
                    <a:cubicBezTo>
                      <a:pt x="69" y="91"/>
                      <a:pt x="69" y="101"/>
                      <a:pt x="69" y="110"/>
                    </a:cubicBezTo>
                    <a:cubicBezTo>
                      <a:pt x="69" y="122"/>
                      <a:pt x="69" y="133"/>
                      <a:pt x="62" y="136"/>
                    </a:cubicBezTo>
                    <a:cubicBezTo>
                      <a:pt x="55" y="138"/>
                      <a:pt x="51" y="131"/>
                      <a:pt x="46" y="133"/>
                    </a:cubicBezTo>
                    <a:cubicBezTo>
                      <a:pt x="41" y="133"/>
                      <a:pt x="39" y="119"/>
                      <a:pt x="34" y="119"/>
                    </a:cubicBezTo>
                    <a:cubicBezTo>
                      <a:pt x="30" y="119"/>
                      <a:pt x="32" y="131"/>
                      <a:pt x="25" y="131"/>
                    </a:cubicBezTo>
                    <a:cubicBezTo>
                      <a:pt x="18" y="131"/>
                      <a:pt x="9" y="131"/>
                      <a:pt x="11" y="140"/>
                    </a:cubicBezTo>
                    <a:cubicBezTo>
                      <a:pt x="16" y="152"/>
                      <a:pt x="20" y="159"/>
                      <a:pt x="9" y="159"/>
                    </a:cubicBezTo>
                    <a:cubicBezTo>
                      <a:pt x="4" y="159"/>
                      <a:pt x="2" y="161"/>
                      <a:pt x="0" y="164"/>
                    </a:cubicBezTo>
                    <a:lnTo>
                      <a:pt x="2" y="166"/>
                    </a:lnTo>
                    <a:cubicBezTo>
                      <a:pt x="11" y="173"/>
                      <a:pt x="16" y="180"/>
                      <a:pt x="20" y="189"/>
                    </a:cubicBezTo>
                    <a:cubicBezTo>
                      <a:pt x="27" y="182"/>
                      <a:pt x="37" y="178"/>
                      <a:pt x="39" y="17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3" name="Freeform 150">
                <a:extLst>
                  <a:ext uri="{FF2B5EF4-FFF2-40B4-BE49-F238E27FC236}">
                    <a16:creationId xmlns:a16="http://schemas.microsoft.com/office/drawing/2014/main" id="{E9DE7DA4-4476-4FB5-C312-A143D0D186EC}"/>
                  </a:ext>
                </a:extLst>
              </p:cNvPr>
              <p:cNvSpPr>
                <a:spLocks/>
              </p:cNvSpPr>
              <p:nvPr/>
            </p:nvSpPr>
            <p:spPr bwMode="auto">
              <a:xfrm>
                <a:off x="3784" y="2313"/>
                <a:ext cx="89" cy="114"/>
              </a:xfrm>
              <a:custGeom>
                <a:avLst/>
                <a:gdLst>
                  <a:gd name="T0" fmla="*/ 39 w 148"/>
                  <a:gd name="T1" fmla="*/ 178 h 189"/>
                  <a:gd name="T2" fmla="*/ 39 w 148"/>
                  <a:gd name="T3" fmla="*/ 178 h 189"/>
                  <a:gd name="T4" fmla="*/ 53 w 148"/>
                  <a:gd name="T5" fmla="*/ 180 h 189"/>
                  <a:gd name="T6" fmla="*/ 72 w 148"/>
                  <a:gd name="T7" fmla="*/ 180 h 189"/>
                  <a:gd name="T8" fmla="*/ 81 w 148"/>
                  <a:gd name="T9" fmla="*/ 180 h 189"/>
                  <a:gd name="T10" fmla="*/ 92 w 148"/>
                  <a:gd name="T11" fmla="*/ 168 h 189"/>
                  <a:gd name="T12" fmla="*/ 102 w 148"/>
                  <a:gd name="T13" fmla="*/ 152 h 189"/>
                  <a:gd name="T14" fmla="*/ 102 w 148"/>
                  <a:gd name="T15" fmla="*/ 117 h 189"/>
                  <a:gd name="T16" fmla="*/ 120 w 148"/>
                  <a:gd name="T17" fmla="*/ 91 h 189"/>
                  <a:gd name="T18" fmla="*/ 137 w 148"/>
                  <a:gd name="T19" fmla="*/ 47 h 189"/>
                  <a:gd name="T20" fmla="*/ 144 w 148"/>
                  <a:gd name="T21" fmla="*/ 26 h 189"/>
                  <a:gd name="T22" fmla="*/ 148 w 148"/>
                  <a:gd name="T23" fmla="*/ 3 h 189"/>
                  <a:gd name="T24" fmla="*/ 130 w 148"/>
                  <a:gd name="T25" fmla="*/ 0 h 189"/>
                  <a:gd name="T26" fmla="*/ 120 w 148"/>
                  <a:gd name="T27" fmla="*/ 3 h 189"/>
                  <a:gd name="T28" fmla="*/ 109 w 148"/>
                  <a:gd name="T29" fmla="*/ 5 h 189"/>
                  <a:gd name="T30" fmla="*/ 104 w 148"/>
                  <a:gd name="T31" fmla="*/ 21 h 189"/>
                  <a:gd name="T32" fmla="*/ 97 w 148"/>
                  <a:gd name="T33" fmla="*/ 42 h 189"/>
                  <a:gd name="T34" fmla="*/ 67 w 148"/>
                  <a:gd name="T35" fmla="*/ 33 h 189"/>
                  <a:gd name="T36" fmla="*/ 44 w 148"/>
                  <a:gd name="T37" fmla="*/ 33 h 189"/>
                  <a:gd name="T38" fmla="*/ 41 w 148"/>
                  <a:gd name="T39" fmla="*/ 54 h 189"/>
                  <a:gd name="T40" fmla="*/ 62 w 148"/>
                  <a:gd name="T41" fmla="*/ 54 h 189"/>
                  <a:gd name="T42" fmla="*/ 60 w 148"/>
                  <a:gd name="T43" fmla="*/ 70 h 189"/>
                  <a:gd name="T44" fmla="*/ 62 w 148"/>
                  <a:gd name="T45" fmla="*/ 89 h 189"/>
                  <a:gd name="T46" fmla="*/ 69 w 148"/>
                  <a:gd name="T47" fmla="*/ 110 h 189"/>
                  <a:gd name="T48" fmla="*/ 62 w 148"/>
                  <a:gd name="T49" fmla="*/ 136 h 189"/>
                  <a:gd name="T50" fmla="*/ 46 w 148"/>
                  <a:gd name="T51" fmla="*/ 133 h 189"/>
                  <a:gd name="T52" fmla="*/ 34 w 148"/>
                  <a:gd name="T53" fmla="*/ 119 h 189"/>
                  <a:gd name="T54" fmla="*/ 25 w 148"/>
                  <a:gd name="T55" fmla="*/ 131 h 189"/>
                  <a:gd name="T56" fmla="*/ 11 w 148"/>
                  <a:gd name="T57" fmla="*/ 140 h 189"/>
                  <a:gd name="T58" fmla="*/ 9 w 148"/>
                  <a:gd name="T59" fmla="*/ 159 h 189"/>
                  <a:gd name="T60" fmla="*/ 0 w 148"/>
                  <a:gd name="T61" fmla="*/ 164 h 189"/>
                  <a:gd name="T62" fmla="*/ 2 w 148"/>
                  <a:gd name="T63" fmla="*/ 166 h 189"/>
                  <a:gd name="T64" fmla="*/ 20 w 148"/>
                  <a:gd name="T65" fmla="*/ 189 h 189"/>
                  <a:gd name="T66" fmla="*/ 39 w 148"/>
                  <a:gd name="T67" fmla="*/ 178 h 189"/>
                  <a:gd name="T68" fmla="*/ 39 w 148"/>
                  <a:gd name="T69" fmla="*/ 17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 h="189">
                    <a:moveTo>
                      <a:pt x="39" y="178"/>
                    </a:moveTo>
                    <a:lnTo>
                      <a:pt x="39" y="178"/>
                    </a:lnTo>
                    <a:cubicBezTo>
                      <a:pt x="44" y="180"/>
                      <a:pt x="46" y="185"/>
                      <a:pt x="53" y="180"/>
                    </a:cubicBezTo>
                    <a:cubicBezTo>
                      <a:pt x="62" y="173"/>
                      <a:pt x="72" y="173"/>
                      <a:pt x="72" y="180"/>
                    </a:cubicBezTo>
                    <a:cubicBezTo>
                      <a:pt x="72" y="187"/>
                      <a:pt x="74" y="185"/>
                      <a:pt x="81" y="180"/>
                    </a:cubicBezTo>
                    <a:cubicBezTo>
                      <a:pt x="88" y="173"/>
                      <a:pt x="92" y="180"/>
                      <a:pt x="92" y="168"/>
                    </a:cubicBezTo>
                    <a:cubicBezTo>
                      <a:pt x="92" y="154"/>
                      <a:pt x="102" y="166"/>
                      <a:pt x="102" y="152"/>
                    </a:cubicBezTo>
                    <a:lnTo>
                      <a:pt x="102" y="117"/>
                    </a:lnTo>
                    <a:cubicBezTo>
                      <a:pt x="102" y="110"/>
                      <a:pt x="120" y="103"/>
                      <a:pt x="120" y="91"/>
                    </a:cubicBezTo>
                    <a:cubicBezTo>
                      <a:pt x="120" y="82"/>
                      <a:pt x="137" y="61"/>
                      <a:pt x="137" y="47"/>
                    </a:cubicBezTo>
                    <a:cubicBezTo>
                      <a:pt x="137" y="35"/>
                      <a:pt x="141" y="31"/>
                      <a:pt x="144" y="26"/>
                    </a:cubicBezTo>
                    <a:cubicBezTo>
                      <a:pt x="148" y="21"/>
                      <a:pt x="148" y="12"/>
                      <a:pt x="148" y="3"/>
                    </a:cubicBezTo>
                    <a:lnTo>
                      <a:pt x="130" y="0"/>
                    </a:lnTo>
                    <a:lnTo>
                      <a:pt x="120" y="3"/>
                    </a:lnTo>
                    <a:lnTo>
                      <a:pt x="109" y="5"/>
                    </a:lnTo>
                    <a:cubicBezTo>
                      <a:pt x="109" y="5"/>
                      <a:pt x="109" y="14"/>
                      <a:pt x="104" y="21"/>
                    </a:cubicBezTo>
                    <a:cubicBezTo>
                      <a:pt x="99" y="28"/>
                      <a:pt x="97" y="42"/>
                      <a:pt x="97" y="42"/>
                    </a:cubicBezTo>
                    <a:cubicBezTo>
                      <a:pt x="97" y="42"/>
                      <a:pt x="74" y="31"/>
                      <a:pt x="67" y="33"/>
                    </a:cubicBezTo>
                    <a:lnTo>
                      <a:pt x="44" y="33"/>
                    </a:lnTo>
                    <a:cubicBezTo>
                      <a:pt x="41" y="40"/>
                      <a:pt x="41" y="52"/>
                      <a:pt x="41" y="54"/>
                    </a:cubicBezTo>
                    <a:cubicBezTo>
                      <a:pt x="41" y="59"/>
                      <a:pt x="55" y="49"/>
                      <a:pt x="62" y="54"/>
                    </a:cubicBezTo>
                    <a:cubicBezTo>
                      <a:pt x="69" y="59"/>
                      <a:pt x="67" y="68"/>
                      <a:pt x="60" y="70"/>
                    </a:cubicBezTo>
                    <a:cubicBezTo>
                      <a:pt x="51" y="75"/>
                      <a:pt x="58" y="84"/>
                      <a:pt x="62" y="89"/>
                    </a:cubicBezTo>
                    <a:cubicBezTo>
                      <a:pt x="69" y="91"/>
                      <a:pt x="69" y="101"/>
                      <a:pt x="69" y="110"/>
                    </a:cubicBezTo>
                    <a:cubicBezTo>
                      <a:pt x="69" y="122"/>
                      <a:pt x="69" y="133"/>
                      <a:pt x="62" y="136"/>
                    </a:cubicBezTo>
                    <a:cubicBezTo>
                      <a:pt x="55" y="138"/>
                      <a:pt x="51" y="131"/>
                      <a:pt x="46" y="133"/>
                    </a:cubicBezTo>
                    <a:cubicBezTo>
                      <a:pt x="41" y="133"/>
                      <a:pt x="39" y="119"/>
                      <a:pt x="34" y="119"/>
                    </a:cubicBezTo>
                    <a:cubicBezTo>
                      <a:pt x="30" y="119"/>
                      <a:pt x="32" y="131"/>
                      <a:pt x="25" y="131"/>
                    </a:cubicBezTo>
                    <a:cubicBezTo>
                      <a:pt x="18" y="131"/>
                      <a:pt x="9" y="131"/>
                      <a:pt x="11" y="140"/>
                    </a:cubicBezTo>
                    <a:cubicBezTo>
                      <a:pt x="16" y="152"/>
                      <a:pt x="20" y="159"/>
                      <a:pt x="9" y="159"/>
                    </a:cubicBezTo>
                    <a:cubicBezTo>
                      <a:pt x="4" y="159"/>
                      <a:pt x="2" y="161"/>
                      <a:pt x="0" y="164"/>
                    </a:cubicBezTo>
                    <a:lnTo>
                      <a:pt x="2" y="166"/>
                    </a:lnTo>
                    <a:cubicBezTo>
                      <a:pt x="11" y="173"/>
                      <a:pt x="16" y="180"/>
                      <a:pt x="20" y="189"/>
                    </a:cubicBezTo>
                    <a:cubicBezTo>
                      <a:pt x="27" y="182"/>
                      <a:pt x="37" y="178"/>
                      <a:pt x="39" y="178"/>
                    </a:cubicBezTo>
                    <a:lnTo>
                      <a:pt x="39" y="17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4" name="Freeform 151">
                <a:extLst>
                  <a:ext uri="{FF2B5EF4-FFF2-40B4-BE49-F238E27FC236}">
                    <a16:creationId xmlns:a16="http://schemas.microsoft.com/office/drawing/2014/main" id="{930C1975-0763-3D1A-803D-5CDC8B229DE8}"/>
                  </a:ext>
                </a:extLst>
              </p:cNvPr>
              <p:cNvSpPr>
                <a:spLocks/>
              </p:cNvSpPr>
              <p:nvPr/>
            </p:nvSpPr>
            <p:spPr bwMode="auto">
              <a:xfrm>
                <a:off x="3784" y="2313"/>
                <a:ext cx="89" cy="114"/>
              </a:xfrm>
              <a:custGeom>
                <a:avLst/>
                <a:gdLst>
                  <a:gd name="T0" fmla="*/ 39 w 148"/>
                  <a:gd name="T1" fmla="*/ 178 h 189"/>
                  <a:gd name="T2" fmla="*/ 39 w 148"/>
                  <a:gd name="T3" fmla="*/ 178 h 189"/>
                  <a:gd name="T4" fmla="*/ 53 w 148"/>
                  <a:gd name="T5" fmla="*/ 180 h 189"/>
                  <a:gd name="T6" fmla="*/ 72 w 148"/>
                  <a:gd name="T7" fmla="*/ 180 h 189"/>
                  <a:gd name="T8" fmla="*/ 81 w 148"/>
                  <a:gd name="T9" fmla="*/ 180 h 189"/>
                  <a:gd name="T10" fmla="*/ 92 w 148"/>
                  <a:gd name="T11" fmla="*/ 168 h 189"/>
                  <a:gd name="T12" fmla="*/ 102 w 148"/>
                  <a:gd name="T13" fmla="*/ 152 h 189"/>
                  <a:gd name="T14" fmla="*/ 102 w 148"/>
                  <a:gd name="T15" fmla="*/ 117 h 189"/>
                  <a:gd name="T16" fmla="*/ 120 w 148"/>
                  <a:gd name="T17" fmla="*/ 91 h 189"/>
                  <a:gd name="T18" fmla="*/ 137 w 148"/>
                  <a:gd name="T19" fmla="*/ 47 h 189"/>
                  <a:gd name="T20" fmla="*/ 144 w 148"/>
                  <a:gd name="T21" fmla="*/ 26 h 189"/>
                  <a:gd name="T22" fmla="*/ 148 w 148"/>
                  <a:gd name="T23" fmla="*/ 3 h 189"/>
                  <a:gd name="T24" fmla="*/ 130 w 148"/>
                  <a:gd name="T25" fmla="*/ 0 h 189"/>
                  <a:gd name="T26" fmla="*/ 120 w 148"/>
                  <a:gd name="T27" fmla="*/ 3 h 189"/>
                  <a:gd name="T28" fmla="*/ 109 w 148"/>
                  <a:gd name="T29" fmla="*/ 5 h 189"/>
                  <a:gd name="T30" fmla="*/ 104 w 148"/>
                  <a:gd name="T31" fmla="*/ 21 h 189"/>
                  <a:gd name="T32" fmla="*/ 97 w 148"/>
                  <a:gd name="T33" fmla="*/ 42 h 189"/>
                  <a:gd name="T34" fmla="*/ 67 w 148"/>
                  <a:gd name="T35" fmla="*/ 33 h 189"/>
                  <a:gd name="T36" fmla="*/ 44 w 148"/>
                  <a:gd name="T37" fmla="*/ 33 h 189"/>
                  <a:gd name="T38" fmla="*/ 41 w 148"/>
                  <a:gd name="T39" fmla="*/ 54 h 189"/>
                  <a:gd name="T40" fmla="*/ 62 w 148"/>
                  <a:gd name="T41" fmla="*/ 54 h 189"/>
                  <a:gd name="T42" fmla="*/ 60 w 148"/>
                  <a:gd name="T43" fmla="*/ 70 h 189"/>
                  <a:gd name="T44" fmla="*/ 62 w 148"/>
                  <a:gd name="T45" fmla="*/ 89 h 189"/>
                  <a:gd name="T46" fmla="*/ 69 w 148"/>
                  <a:gd name="T47" fmla="*/ 110 h 189"/>
                  <a:gd name="T48" fmla="*/ 62 w 148"/>
                  <a:gd name="T49" fmla="*/ 136 h 189"/>
                  <a:gd name="T50" fmla="*/ 46 w 148"/>
                  <a:gd name="T51" fmla="*/ 133 h 189"/>
                  <a:gd name="T52" fmla="*/ 34 w 148"/>
                  <a:gd name="T53" fmla="*/ 119 h 189"/>
                  <a:gd name="T54" fmla="*/ 25 w 148"/>
                  <a:gd name="T55" fmla="*/ 131 h 189"/>
                  <a:gd name="T56" fmla="*/ 11 w 148"/>
                  <a:gd name="T57" fmla="*/ 140 h 189"/>
                  <a:gd name="T58" fmla="*/ 9 w 148"/>
                  <a:gd name="T59" fmla="*/ 159 h 189"/>
                  <a:gd name="T60" fmla="*/ 0 w 148"/>
                  <a:gd name="T61" fmla="*/ 164 h 189"/>
                  <a:gd name="T62" fmla="*/ 2 w 148"/>
                  <a:gd name="T63" fmla="*/ 166 h 189"/>
                  <a:gd name="T64" fmla="*/ 20 w 148"/>
                  <a:gd name="T65" fmla="*/ 189 h 189"/>
                  <a:gd name="T66" fmla="*/ 39 w 148"/>
                  <a:gd name="T67" fmla="*/ 17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8" h="189">
                    <a:moveTo>
                      <a:pt x="39" y="178"/>
                    </a:moveTo>
                    <a:lnTo>
                      <a:pt x="39" y="178"/>
                    </a:lnTo>
                    <a:cubicBezTo>
                      <a:pt x="44" y="180"/>
                      <a:pt x="46" y="185"/>
                      <a:pt x="53" y="180"/>
                    </a:cubicBezTo>
                    <a:cubicBezTo>
                      <a:pt x="62" y="173"/>
                      <a:pt x="72" y="173"/>
                      <a:pt x="72" y="180"/>
                    </a:cubicBezTo>
                    <a:cubicBezTo>
                      <a:pt x="72" y="187"/>
                      <a:pt x="74" y="185"/>
                      <a:pt x="81" y="180"/>
                    </a:cubicBezTo>
                    <a:cubicBezTo>
                      <a:pt x="88" y="173"/>
                      <a:pt x="92" y="180"/>
                      <a:pt x="92" y="168"/>
                    </a:cubicBezTo>
                    <a:cubicBezTo>
                      <a:pt x="92" y="154"/>
                      <a:pt x="102" y="166"/>
                      <a:pt x="102" y="152"/>
                    </a:cubicBezTo>
                    <a:lnTo>
                      <a:pt x="102" y="117"/>
                    </a:lnTo>
                    <a:cubicBezTo>
                      <a:pt x="102" y="110"/>
                      <a:pt x="120" y="103"/>
                      <a:pt x="120" y="91"/>
                    </a:cubicBezTo>
                    <a:cubicBezTo>
                      <a:pt x="120" y="82"/>
                      <a:pt x="137" y="61"/>
                      <a:pt x="137" y="47"/>
                    </a:cubicBezTo>
                    <a:cubicBezTo>
                      <a:pt x="137" y="35"/>
                      <a:pt x="141" y="31"/>
                      <a:pt x="144" y="26"/>
                    </a:cubicBezTo>
                    <a:cubicBezTo>
                      <a:pt x="148" y="21"/>
                      <a:pt x="148" y="12"/>
                      <a:pt x="148" y="3"/>
                    </a:cubicBezTo>
                    <a:lnTo>
                      <a:pt x="130" y="0"/>
                    </a:lnTo>
                    <a:lnTo>
                      <a:pt x="120" y="3"/>
                    </a:lnTo>
                    <a:lnTo>
                      <a:pt x="109" y="5"/>
                    </a:lnTo>
                    <a:cubicBezTo>
                      <a:pt x="109" y="5"/>
                      <a:pt x="109" y="14"/>
                      <a:pt x="104" y="21"/>
                    </a:cubicBezTo>
                    <a:cubicBezTo>
                      <a:pt x="99" y="28"/>
                      <a:pt x="97" y="42"/>
                      <a:pt x="97" y="42"/>
                    </a:cubicBezTo>
                    <a:cubicBezTo>
                      <a:pt x="97" y="42"/>
                      <a:pt x="74" y="31"/>
                      <a:pt x="67" y="33"/>
                    </a:cubicBezTo>
                    <a:lnTo>
                      <a:pt x="44" y="33"/>
                    </a:lnTo>
                    <a:cubicBezTo>
                      <a:pt x="41" y="40"/>
                      <a:pt x="41" y="52"/>
                      <a:pt x="41" y="54"/>
                    </a:cubicBezTo>
                    <a:cubicBezTo>
                      <a:pt x="41" y="59"/>
                      <a:pt x="55" y="49"/>
                      <a:pt x="62" y="54"/>
                    </a:cubicBezTo>
                    <a:cubicBezTo>
                      <a:pt x="69" y="59"/>
                      <a:pt x="67" y="68"/>
                      <a:pt x="60" y="70"/>
                    </a:cubicBezTo>
                    <a:cubicBezTo>
                      <a:pt x="51" y="75"/>
                      <a:pt x="58" y="84"/>
                      <a:pt x="62" y="89"/>
                    </a:cubicBezTo>
                    <a:cubicBezTo>
                      <a:pt x="69" y="91"/>
                      <a:pt x="69" y="101"/>
                      <a:pt x="69" y="110"/>
                    </a:cubicBezTo>
                    <a:cubicBezTo>
                      <a:pt x="69" y="122"/>
                      <a:pt x="69" y="133"/>
                      <a:pt x="62" y="136"/>
                    </a:cubicBezTo>
                    <a:cubicBezTo>
                      <a:pt x="55" y="138"/>
                      <a:pt x="51" y="131"/>
                      <a:pt x="46" y="133"/>
                    </a:cubicBezTo>
                    <a:cubicBezTo>
                      <a:pt x="41" y="133"/>
                      <a:pt x="39" y="119"/>
                      <a:pt x="34" y="119"/>
                    </a:cubicBezTo>
                    <a:cubicBezTo>
                      <a:pt x="30" y="119"/>
                      <a:pt x="32" y="131"/>
                      <a:pt x="25" y="131"/>
                    </a:cubicBezTo>
                    <a:cubicBezTo>
                      <a:pt x="18" y="131"/>
                      <a:pt x="9" y="131"/>
                      <a:pt x="11" y="140"/>
                    </a:cubicBezTo>
                    <a:cubicBezTo>
                      <a:pt x="16" y="152"/>
                      <a:pt x="20" y="159"/>
                      <a:pt x="9" y="159"/>
                    </a:cubicBezTo>
                    <a:cubicBezTo>
                      <a:pt x="4" y="159"/>
                      <a:pt x="2" y="161"/>
                      <a:pt x="0" y="164"/>
                    </a:cubicBezTo>
                    <a:lnTo>
                      <a:pt x="2" y="166"/>
                    </a:lnTo>
                    <a:cubicBezTo>
                      <a:pt x="11" y="173"/>
                      <a:pt x="16" y="180"/>
                      <a:pt x="20" y="189"/>
                    </a:cubicBezTo>
                    <a:cubicBezTo>
                      <a:pt x="27" y="182"/>
                      <a:pt x="37" y="178"/>
                      <a:pt x="39" y="17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5" name="Freeform 152">
                <a:extLst>
                  <a:ext uri="{FF2B5EF4-FFF2-40B4-BE49-F238E27FC236}">
                    <a16:creationId xmlns:a16="http://schemas.microsoft.com/office/drawing/2014/main" id="{4937CAE8-47DF-CB4F-33FD-93229DFF2AA7}"/>
                  </a:ext>
                </a:extLst>
              </p:cNvPr>
              <p:cNvSpPr>
                <a:spLocks/>
              </p:cNvSpPr>
              <p:nvPr/>
            </p:nvSpPr>
            <p:spPr bwMode="auto">
              <a:xfrm>
                <a:off x="3784" y="2313"/>
                <a:ext cx="89" cy="114"/>
              </a:xfrm>
              <a:custGeom>
                <a:avLst/>
                <a:gdLst>
                  <a:gd name="T0" fmla="*/ 39 w 148"/>
                  <a:gd name="T1" fmla="*/ 178 h 189"/>
                  <a:gd name="T2" fmla="*/ 39 w 148"/>
                  <a:gd name="T3" fmla="*/ 178 h 189"/>
                  <a:gd name="T4" fmla="*/ 53 w 148"/>
                  <a:gd name="T5" fmla="*/ 180 h 189"/>
                  <a:gd name="T6" fmla="*/ 72 w 148"/>
                  <a:gd name="T7" fmla="*/ 180 h 189"/>
                  <a:gd name="T8" fmla="*/ 81 w 148"/>
                  <a:gd name="T9" fmla="*/ 180 h 189"/>
                  <a:gd name="T10" fmla="*/ 92 w 148"/>
                  <a:gd name="T11" fmla="*/ 168 h 189"/>
                  <a:gd name="T12" fmla="*/ 102 w 148"/>
                  <a:gd name="T13" fmla="*/ 152 h 189"/>
                  <a:gd name="T14" fmla="*/ 102 w 148"/>
                  <a:gd name="T15" fmla="*/ 117 h 189"/>
                  <a:gd name="T16" fmla="*/ 120 w 148"/>
                  <a:gd name="T17" fmla="*/ 91 h 189"/>
                  <a:gd name="T18" fmla="*/ 137 w 148"/>
                  <a:gd name="T19" fmla="*/ 47 h 189"/>
                  <a:gd name="T20" fmla="*/ 144 w 148"/>
                  <a:gd name="T21" fmla="*/ 26 h 189"/>
                  <a:gd name="T22" fmla="*/ 148 w 148"/>
                  <a:gd name="T23" fmla="*/ 3 h 189"/>
                  <a:gd name="T24" fmla="*/ 130 w 148"/>
                  <a:gd name="T25" fmla="*/ 0 h 189"/>
                  <a:gd name="T26" fmla="*/ 120 w 148"/>
                  <a:gd name="T27" fmla="*/ 3 h 189"/>
                  <a:gd name="T28" fmla="*/ 109 w 148"/>
                  <a:gd name="T29" fmla="*/ 5 h 189"/>
                  <a:gd name="T30" fmla="*/ 104 w 148"/>
                  <a:gd name="T31" fmla="*/ 21 h 189"/>
                  <a:gd name="T32" fmla="*/ 97 w 148"/>
                  <a:gd name="T33" fmla="*/ 42 h 189"/>
                  <a:gd name="T34" fmla="*/ 67 w 148"/>
                  <a:gd name="T35" fmla="*/ 33 h 189"/>
                  <a:gd name="T36" fmla="*/ 44 w 148"/>
                  <a:gd name="T37" fmla="*/ 33 h 189"/>
                  <a:gd name="T38" fmla="*/ 41 w 148"/>
                  <a:gd name="T39" fmla="*/ 54 h 189"/>
                  <a:gd name="T40" fmla="*/ 62 w 148"/>
                  <a:gd name="T41" fmla="*/ 54 h 189"/>
                  <a:gd name="T42" fmla="*/ 60 w 148"/>
                  <a:gd name="T43" fmla="*/ 70 h 189"/>
                  <a:gd name="T44" fmla="*/ 62 w 148"/>
                  <a:gd name="T45" fmla="*/ 89 h 189"/>
                  <a:gd name="T46" fmla="*/ 69 w 148"/>
                  <a:gd name="T47" fmla="*/ 110 h 189"/>
                  <a:gd name="T48" fmla="*/ 62 w 148"/>
                  <a:gd name="T49" fmla="*/ 136 h 189"/>
                  <a:gd name="T50" fmla="*/ 46 w 148"/>
                  <a:gd name="T51" fmla="*/ 133 h 189"/>
                  <a:gd name="T52" fmla="*/ 34 w 148"/>
                  <a:gd name="T53" fmla="*/ 119 h 189"/>
                  <a:gd name="T54" fmla="*/ 25 w 148"/>
                  <a:gd name="T55" fmla="*/ 131 h 189"/>
                  <a:gd name="T56" fmla="*/ 11 w 148"/>
                  <a:gd name="T57" fmla="*/ 140 h 189"/>
                  <a:gd name="T58" fmla="*/ 9 w 148"/>
                  <a:gd name="T59" fmla="*/ 159 h 189"/>
                  <a:gd name="T60" fmla="*/ 0 w 148"/>
                  <a:gd name="T61" fmla="*/ 164 h 189"/>
                  <a:gd name="T62" fmla="*/ 2 w 148"/>
                  <a:gd name="T63" fmla="*/ 166 h 189"/>
                  <a:gd name="T64" fmla="*/ 20 w 148"/>
                  <a:gd name="T65" fmla="*/ 189 h 189"/>
                  <a:gd name="T66" fmla="*/ 39 w 148"/>
                  <a:gd name="T67" fmla="*/ 178 h 189"/>
                  <a:gd name="T68" fmla="*/ 39 w 148"/>
                  <a:gd name="T69" fmla="*/ 17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 h="189">
                    <a:moveTo>
                      <a:pt x="39" y="178"/>
                    </a:moveTo>
                    <a:lnTo>
                      <a:pt x="39" y="178"/>
                    </a:lnTo>
                    <a:cubicBezTo>
                      <a:pt x="44" y="180"/>
                      <a:pt x="46" y="185"/>
                      <a:pt x="53" y="180"/>
                    </a:cubicBezTo>
                    <a:cubicBezTo>
                      <a:pt x="62" y="173"/>
                      <a:pt x="72" y="173"/>
                      <a:pt x="72" y="180"/>
                    </a:cubicBezTo>
                    <a:cubicBezTo>
                      <a:pt x="72" y="187"/>
                      <a:pt x="74" y="185"/>
                      <a:pt x="81" y="180"/>
                    </a:cubicBezTo>
                    <a:cubicBezTo>
                      <a:pt x="88" y="173"/>
                      <a:pt x="92" y="180"/>
                      <a:pt x="92" y="168"/>
                    </a:cubicBezTo>
                    <a:cubicBezTo>
                      <a:pt x="92" y="154"/>
                      <a:pt x="102" y="166"/>
                      <a:pt x="102" y="152"/>
                    </a:cubicBezTo>
                    <a:lnTo>
                      <a:pt x="102" y="117"/>
                    </a:lnTo>
                    <a:cubicBezTo>
                      <a:pt x="102" y="110"/>
                      <a:pt x="120" y="103"/>
                      <a:pt x="120" y="91"/>
                    </a:cubicBezTo>
                    <a:cubicBezTo>
                      <a:pt x="120" y="82"/>
                      <a:pt x="137" y="61"/>
                      <a:pt x="137" y="47"/>
                    </a:cubicBezTo>
                    <a:cubicBezTo>
                      <a:pt x="137" y="35"/>
                      <a:pt x="141" y="31"/>
                      <a:pt x="144" y="26"/>
                    </a:cubicBezTo>
                    <a:cubicBezTo>
                      <a:pt x="148" y="21"/>
                      <a:pt x="148" y="12"/>
                      <a:pt x="148" y="3"/>
                    </a:cubicBezTo>
                    <a:lnTo>
                      <a:pt x="130" y="0"/>
                    </a:lnTo>
                    <a:lnTo>
                      <a:pt x="120" y="3"/>
                    </a:lnTo>
                    <a:lnTo>
                      <a:pt x="109" y="5"/>
                    </a:lnTo>
                    <a:cubicBezTo>
                      <a:pt x="109" y="5"/>
                      <a:pt x="109" y="14"/>
                      <a:pt x="104" y="21"/>
                    </a:cubicBezTo>
                    <a:cubicBezTo>
                      <a:pt x="99" y="28"/>
                      <a:pt x="97" y="42"/>
                      <a:pt x="97" y="42"/>
                    </a:cubicBezTo>
                    <a:cubicBezTo>
                      <a:pt x="97" y="42"/>
                      <a:pt x="74" y="31"/>
                      <a:pt x="67" y="33"/>
                    </a:cubicBezTo>
                    <a:lnTo>
                      <a:pt x="44" y="33"/>
                    </a:lnTo>
                    <a:cubicBezTo>
                      <a:pt x="41" y="40"/>
                      <a:pt x="41" y="52"/>
                      <a:pt x="41" y="54"/>
                    </a:cubicBezTo>
                    <a:cubicBezTo>
                      <a:pt x="41" y="59"/>
                      <a:pt x="55" y="49"/>
                      <a:pt x="62" y="54"/>
                    </a:cubicBezTo>
                    <a:cubicBezTo>
                      <a:pt x="69" y="59"/>
                      <a:pt x="67" y="68"/>
                      <a:pt x="60" y="70"/>
                    </a:cubicBezTo>
                    <a:cubicBezTo>
                      <a:pt x="51" y="75"/>
                      <a:pt x="58" y="84"/>
                      <a:pt x="62" y="89"/>
                    </a:cubicBezTo>
                    <a:cubicBezTo>
                      <a:pt x="69" y="91"/>
                      <a:pt x="69" y="101"/>
                      <a:pt x="69" y="110"/>
                    </a:cubicBezTo>
                    <a:cubicBezTo>
                      <a:pt x="69" y="122"/>
                      <a:pt x="69" y="133"/>
                      <a:pt x="62" y="136"/>
                    </a:cubicBezTo>
                    <a:cubicBezTo>
                      <a:pt x="55" y="138"/>
                      <a:pt x="51" y="131"/>
                      <a:pt x="46" y="133"/>
                    </a:cubicBezTo>
                    <a:cubicBezTo>
                      <a:pt x="41" y="133"/>
                      <a:pt x="39" y="119"/>
                      <a:pt x="34" y="119"/>
                    </a:cubicBezTo>
                    <a:cubicBezTo>
                      <a:pt x="30" y="119"/>
                      <a:pt x="32" y="131"/>
                      <a:pt x="25" y="131"/>
                    </a:cubicBezTo>
                    <a:cubicBezTo>
                      <a:pt x="18" y="131"/>
                      <a:pt x="9" y="131"/>
                      <a:pt x="11" y="140"/>
                    </a:cubicBezTo>
                    <a:cubicBezTo>
                      <a:pt x="16" y="152"/>
                      <a:pt x="20" y="159"/>
                      <a:pt x="9" y="159"/>
                    </a:cubicBezTo>
                    <a:cubicBezTo>
                      <a:pt x="4" y="159"/>
                      <a:pt x="2" y="161"/>
                      <a:pt x="0" y="164"/>
                    </a:cubicBezTo>
                    <a:lnTo>
                      <a:pt x="2" y="166"/>
                    </a:lnTo>
                    <a:cubicBezTo>
                      <a:pt x="11" y="173"/>
                      <a:pt x="16" y="180"/>
                      <a:pt x="20" y="189"/>
                    </a:cubicBezTo>
                    <a:cubicBezTo>
                      <a:pt x="27" y="182"/>
                      <a:pt x="37" y="178"/>
                      <a:pt x="39" y="178"/>
                    </a:cubicBezTo>
                    <a:lnTo>
                      <a:pt x="39" y="17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6" name="Freeform 153">
                <a:extLst>
                  <a:ext uri="{FF2B5EF4-FFF2-40B4-BE49-F238E27FC236}">
                    <a16:creationId xmlns:a16="http://schemas.microsoft.com/office/drawing/2014/main" id="{0076440B-1904-94FC-9E34-8849D3512462}"/>
                  </a:ext>
                </a:extLst>
              </p:cNvPr>
              <p:cNvSpPr>
                <a:spLocks/>
              </p:cNvSpPr>
              <p:nvPr/>
            </p:nvSpPr>
            <p:spPr bwMode="auto">
              <a:xfrm>
                <a:off x="3914" y="2053"/>
                <a:ext cx="211" cy="263"/>
              </a:xfrm>
              <a:custGeom>
                <a:avLst/>
                <a:gdLst>
                  <a:gd name="T0" fmla="*/ 279 w 351"/>
                  <a:gd name="T1" fmla="*/ 9 h 436"/>
                  <a:gd name="T2" fmla="*/ 251 w 351"/>
                  <a:gd name="T3" fmla="*/ 35 h 436"/>
                  <a:gd name="T4" fmla="*/ 211 w 351"/>
                  <a:gd name="T5" fmla="*/ 28 h 436"/>
                  <a:gd name="T6" fmla="*/ 195 w 351"/>
                  <a:gd name="T7" fmla="*/ 30 h 436"/>
                  <a:gd name="T8" fmla="*/ 65 w 351"/>
                  <a:gd name="T9" fmla="*/ 74 h 436"/>
                  <a:gd name="T10" fmla="*/ 46 w 351"/>
                  <a:gd name="T11" fmla="*/ 144 h 436"/>
                  <a:gd name="T12" fmla="*/ 25 w 351"/>
                  <a:gd name="T13" fmla="*/ 177 h 436"/>
                  <a:gd name="T14" fmla="*/ 7 w 351"/>
                  <a:gd name="T15" fmla="*/ 207 h 436"/>
                  <a:gd name="T16" fmla="*/ 9 w 351"/>
                  <a:gd name="T17" fmla="*/ 235 h 436"/>
                  <a:gd name="T18" fmla="*/ 23 w 351"/>
                  <a:gd name="T19" fmla="*/ 263 h 436"/>
                  <a:gd name="T20" fmla="*/ 37 w 351"/>
                  <a:gd name="T21" fmla="*/ 294 h 436"/>
                  <a:gd name="T22" fmla="*/ 35 w 351"/>
                  <a:gd name="T23" fmla="*/ 319 h 436"/>
                  <a:gd name="T24" fmla="*/ 46 w 351"/>
                  <a:gd name="T25" fmla="*/ 329 h 436"/>
                  <a:gd name="T26" fmla="*/ 74 w 351"/>
                  <a:gd name="T27" fmla="*/ 350 h 436"/>
                  <a:gd name="T28" fmla="*/ 95 w 351"/>
                  <a:gd name="T29" fmla="*/ 375 h 436"/>
                  <a:gd name="T30" fmla="*/ 114 w 351"/>
                  <a:gd name="T31" fmla="*/ 399 h 436"/>
                  <a:gd name="T32" fmla="*/ 128 w 351"/>
                  <a:gd name="T33" fmla="*/ 415 h 436"/>
                  <a:gd name="T34" fmla="*/ 153 w 351"/>
                  <a:gd name="T35" fmla="*/ 415 h 436"/>
                  <a:gd name="T36" fmla="*/ 188 w 351"/>
                  <a:gd name="T37" fmla="*/ 434 h 436"/>
                  <a:gd name="T38" fmla="*/ 216 w 351"/>
                  <a:gd name="T39" fmla="*/ 434 h 436"/>
                  <a:gd name="T40" fmla="*/ 246 w 351"/>
                  <a:gd name="T41" fmla="*/ 427 h 436"/>
                  <a:gd name="T42" fmla="*/ 256 w 351"/>
                  <a:gd name="T43" fmla="*/ 417 h 436"/>
                  <a:gd name="T44" fmla="*/ 286 w 351"/>
                  <a:gd name="T45" fmla="*/ 408 h 436"/>
                  <a:gd name="T46" fmla="*/ 290 w 351"/>
                  <a:gd name="T47" fmla="*/ 392 h 436"/>
                  <a:gd name="T48" fmla="*/ 253 w 351"/>
                  <a:gd name="T49" fmla="*/ 352 h 436"/>
                  <a:gd name="T50" fmla="*/ 237 w 351"/>
                  <a:gd name="T51" fmla="*/ 329 h 436"/>
                  <a:gd name="T52" fmla="*/ 258 w 351"/>
                  <a:gd name="T53" fmla="*/ 303 h 436"/>
                  <a:gd name="T54" fmla="*/ 272 w 351"/>
                  <a:gd name="T55" fmla="*/ 273 h 436"/>
                  <a:gd name="T56" fmla="*/ 293 w 351"/>
                  <a:gd name="T57" fmla="*/ 235 h 436"/>
                  <a:gd name="T58" fmla="*/ 309 w 351"/>
                  <a:gd name="T59" fmla="*/ 200 h 436"/>
                  <a:gd name="T60" fmla="*/ 318 w 351"/>
                  <a:gd name="T61" fmla="*/ 151 h 436"/>
                  <a:gd name="T62" fmla="*/ 351 w 351"/>
                  <a:gd name="T63" fmla="*/ 119 h 436"/>
                  <a:gd name="T64" fmla="*/ 325 w 351"/>
                  <a:gd name="T65" fmla="*/ 74 h 436"/>
                  <a:gd name="T66" fmla="*/ 302 w 351"/>
                  <a:gd name="T67" fmla="*/ 16 h 436"/>
                  <a:gd name="T68" fmla="*/ 288 w 351"/>
                  <a:gd name="T69" fmla="*/ 2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51" h="436">
                    <a:moveTo>
                      <a:pt x="279" y="9"/>
                    </a:moveTo>
                    <a:lnTo>
                      <a:pt x="279" y="9"/>
                    </a:lnTo>
                    <a:cubicBezTo>
                      <a:pt x="272" y="9"/>
                      <a:pt x="274" y="25"/>
                      <a:pt x="265" y="25"/>
                    </a:cubicBezTo>
                    <a:cubicBezTo>
                      <a:pt x="253" y="25"/>
                      <a:pt x="258" y="35"/>
                      <a:pt x="251" y="35"/>
                    </a:cubicBezTo>
                    <a:cubicBezTo>
                      <a:pt x="246" y="35"/>
                      <a:pt x="239" y="28"/>
                      <a:pt x="239" y="28"/>
                    </a:cubicBezTo>
                    <a:lnTo>
                      <a:pt x="211" y="28"/>
                    </a:lnTo>
                    <a:cubicBezTo>
                      <a:pt x="211" y="28"/>
                      <a:pt x="207" y="21"/>
                      <a:pt x="202" y="25"/>
                    </a:cubicBezTo>
                    <a:cubicBezTo>
                      <a:pt x="200" y="28"/>
                      <a:pt x="195" y="30"/>
                      <a:pt x="195" y="30"/>
                    </a:cubicBezTo>
                    <a:lnTo>
                      <a:pt x="65" y="30"/>
                    </a:lnTo>
                    <a:lnTo>
                      <a:pt x="65" y="74"/>
                    </a:lnTo>
                    <a:lnTo>
                      <a:pt x="46" y="74"/>
                    </a:lnTo>
                    <a:lnTo>
                      <a:pt x="46" y="144"/>
                    </a:lnTo>
                    <a:cubicBezTo>
                      <a:pt x="46" y="144"/>
                      <a:pt x="46" y="165"/>
                      <a:pt x="44" y="165"/>
                    </a:cubicBezTo>
                    <a:cubicBezTo>
                      <a:pt x="39" y="168"/>
                      <a:pt x="25" y="172"/>
                      <a:pt x="25" y="177"/>
                    </a:cubicBezTo>
                    <a:cubicBezTo>
                      <a:pt x="25" y="184"/>
                      <a:pt x="23" y="189"/>
                      <a:pt x="16" y="191"/>
                    </a:cubicBezTo>
                    <a:cubicBezTo>
                      <a:pt x="11" y="193"/>
                      <a:pt x="16" y="207"/>
                      <a:pt x="7" y="207"/>
                    </a:cubicBezTo>
                    <a:cubicBezTo>
                      <a:pt x="0" y="207"/>
                      <a:pt x="11" y="217"/>
                      <a:pt x="7" y="224"/>
                    </a:cubicBezTo>
                    <a:cubicBezTo>
                      <a:pt x="2" y="228"/>
                      <a:pt x="2" y="235"/>
                      <a:pt x="9" y="235"/>
                    </a:cubicBezTo>
                    <a:cubicBezTo>
                      <a:pt x="16" y="235"/>
                      <a:pt x="14" y="242"/>
                      <a:pt x="14" y="249"/>
                    </a:cubicBezTo>
                    <a:cubicBezTo>
                      <a:pt x="14" y="259"/>
                      <a:pt x="23" y="263"/>
                      <a:pt x="23" y="263"/>
                    </a:cubicBezTo>
                    <a:lnTo>
                      <a:pt x="21" y="273"/>
                    </a:lnTo>
                    <a:cubicBezTo>
                      <a:pt x="21" y="273"/>
                      <a:pt x="35" y="289"/>
                      <a:pt x="37" y="294"/>
                    </a:cubicBezTo>
                    <a:cubicBezTo>
                      <a:pt x="37" y="298"/>
                      <a:pt x="46" y="308"/>
                      <a:pt x="37" y="312"/>
                    </a:cubicBezTo>
                    <a:cubicBezTo>
                      <a:pt x="30" y="317"/>
                      <a:pt x="35" y="319"/>
                      <a:pt x="35" y="319"/>
                    </a:cubicBezTo>
                    <a:lnTo>
                      <a:pt x="44" y="322"/>
                    </a:lnTo>
                    <a:lnTo>
                      <a:pt x="46" y="329"/>
                    </a:lnTo>
                    <a:cubicBezTo>
                      <a:pt x="46" y="329"/>
                      <a:pt x="58" y="329"/>
                      <a:pt x="65" y="336"/>
                    </a:cubicBezTo>
                    <a:cubicBezTo>
                      <a:pt x="69" y="343"/>
                      <a:pt x="74" y="345"/>
                      <a:pt x="74" y="350"/>
                    </a:cubicBezTo>
                    <a:cubicBezTo>
                      <a:pt x="74" y="352"/>
                      <a:pt x="79" y="354"/>
                      <a:pt x="86" y="361"/>
                    </a:cubicBezTo>
                    <a:cubicBezTo>
                      <a:pt x="95" y="366"/>
                      <a:pt x="95" y="371"/>
                      <a:pt x="95" y="375"/>
                    </a:cubicBezTo>
                    <a:cubicBezTo>
                      <a:pt x="95" y="380"/>
                      <a:pt x="109" y="385"/>
                      <a:pt x="109" y="385"/>
                    </a:cubicBezTo>
                    <a:lnTo>
                      <a:pt x="114" y="399"/>
                    </a:lnTo>
                    <a:cubicBezTo>
                      <a:pt x="116" y="399"/>
                      <a:pt x="118" y="401"/>
                      <a:pt x="118" y="403"/>
                    </a:cubicBezTo>
                    <a:cubicBezTo>
                      <a:pt x="121" y="410"/>
                      <a:pt x="128" y="415"/>
                      <a:pt x="128" y="415"/>
                    </a:cubicBezTo>
                    <a:cubicBezTo>
                      <a:pt x="128" y="415"/>
                      <a:pt x="137" y="420"/>
                      <a:pt x="142" y="415"/>
                    </a:cubicBezTo>
                    <a:cubicBezTo>
                      <a:pt x="146" y="408"/>
                      <a:pt x="153" y="415"/>
                      <a:pt x="153" y="415"/>
                    </a:cubicBezTo>
                    <a:cubicBezTo>
                      <a:pt x="153" y="415"/>
                      <a:pt x="160" y="410"/>
                      <a:pt x="163" y="413"/>
                    </a:cubicBezTo>
                    <a:cubicBezTo>
                      <a:pt x="167" y="415"/>
                      <a:pt x="179" y="424"/>
                      <a:pt x="188" y="434"/>
                    </a:cubicBezTo>
                    <a:cubicBezTo>
                      <a:pt x="190" y="434"/>
                      <a:pt x="200" y="429"/>
                      <a:pt x="204" y="429"/>
                    </a:cubicBezTo>
                    <a:cubicBezTo>
                      <a:pt x="209" y="429"/>
                      <a:pt x="216" y="436"/>
                      <a:pt x="216" y="434"/>
                    </a:cubicBezTo>
                    <a:cubicBezTo>
                      <a:pt x="218" y="431"/>
                      <a:pt x="230" y="427"/>
                      <a:pt x="232" y="429"/>
                    </a:cubicBezTo>
                    <a:cubicBezTo>
                      <a:pt x="237" y="431"/>
                      <a:pt x="246" y="431"/>
                      <a:pt x="246" y="427"/>
                    </a:cubicBezTo>
                    <a:cubicBezTo>
                      <a:pt x="246" y="424"/>
                      <a:pt x="251" y="422"/>
                      <a:pt x="253" y="420"/>
                    </a:cubicBezTo>
                    <a:lnTo>
                      <a:pt x="256" y="417"/>
                    </a:lnTo>
                    <a:cubicBezTo>
                      <a:pt x="256" y="413"/>
                      <a:pt x="267" y="406"/>
                      <a:pt x="272" y="406"/>
                    </a:cubicBezTo>
                    <a:cubicBezTo>
                      <a:pt x="276" y="406"/>
                      <a:pt x="283" y="403"/>
                      <a:pt x="286" y="408"/>
                    </a:cubicBezTo>
                    <a:cubicBezTo>
                      <a:pt x="286" y="408"/>
                      <a:pt x="288" y="410"/>
                      <a:pt x="290" y="410"/>
                    </a:cubicBezTo>
                    <a:cubicBezTo>
                      <a:pt x="293" y="399"/>
                      <a:pt x="295" y="392"/>
                      <a:pt x="290" y="392"/>
                    </a:cubicBezTo>
                    <a:cubicBezTo>
                      <a:pt x="286" y="392"/>
                      <a:pt x="274" y="387"/>
                      <a:pt x="272" y="375"/>
                    </a:cubicBezTo>
                    <a:cubicBezTo>
                      <a:pt x="267" y="366"/>
                      <a:pt x="256" y="359"/>
                      <a:pt x="253" y="352"/>
                    </a:cubicBezTo>
                    <a:cubicBezTo>
                      <a:pt x="251" y="345"/>
                      <a:pt x="237" y="347"/>
                      <a:pt x="232" y="340"/>
                    </a:cubicBezTo>
                    <a:cubicBezTo>
                      <a:pt x="230" y="336"/>
                      <a:pt x="237" y="336"/>
                      <a:pt x="237" y="329"/>
                    </a:cubicBezTo>
                    <a:cubicBezTo>
                      <a:pt x="237" y="324"/>
                      <a:pt x="253" y="326"/>
                      <a:pt x="253" y="326"/>
                    </a:cubicBezTo>
                    <a:cubicBezTo>
                      <a:pt x="256" y="324"/>
                      <a:pt x="258" y="310"/>
                      <a:pt x="258" y="303"/>
                    </a:cubicBezTo>
                    <a:cubicBezTo>
                      <a:pt x="258" y="294"/>
                      <a:pt x="267" y="287"/>
                      <a:pt x="262" y="282"/>
                    </a:cubicBezTo>
                    <a:cubicBezTo>
                      <a:pt x="260" y="277"/>
                      <a:pt x="267" y="277"/>
                      <a:pt x="272" y="273"/>
                    </a:cubicBezTo>
                    <a:cubicBezTo>
                      <a:pt x="279" y="268"/>
                      <a:pt x="274" y="256"/>
                      <a:pt x="279" y="252"/>
                    </a:cubicBezTo>
                    <a:cubicBezTo>
                      <a:pt x="283" y="247"/>
                      <a:pt x="288" y="235"/>
                      <a:pt x="293" y="235"/>
                    </a:cubicBezTo>
                    <a:cubicBezTo>
                      <a:pt x="295" y="235"/>
                      <a:pt x="302" y="231"/>
                      <a:pt x="302" y="226"/>
                    </a:cubicBezTo>
                    <a:cubicBezTo>
                      <a:pt x="302" y="221"/>
                      <a:pt x="311" y="210"/>
                      <a:pt x="309" y="200"/>
                    </a:cubicBezTo>
                    <a:cubicBezTo>
                      <a:pt x="309" y="191"/>
                      <a:pt x="304" y="179"/>
                      <a:pt x="311" y="172"/>
                    </a:cubicBezTo>
                    <a:cubicBezTo>
                      <a:pt x="318" y="163"/>
                      <a:pt x="321" y="156"/>
                      <a:pt x="318" y="151"/>
                    </a:cubicBezTo>
                    <a:cubicBezTo>
                      <a:pt x="318" y="144"/>
                      <a:pt x="325" y="142"/>
                      <a:pt x="330" y="140"/>
                    </a:cubicBezTo>
                    <a:cubicBezTo>
                      <a:pt x="332" y="135"/>
                      <a:pt x="344" y="133"/>
                      <a:pt x="351" y="119"/>
                    </a:cubicBezTo>
                    <a:cubicBezTo>
                      <a:pt x="346" y="114"/>
                      <a:pt x="341" y="109"/>
                      <a:pt x="337" y="107"/>
                    </a:cubicBezTo>
                    <a:cubicBezTo>
                      <a:pt x="330" y="105"/>
                      <a:pt x="325" y="91"/>
                      <a:pt x="325" y="74"/>
                    </a:cubicBezTo>
                    <a:cubicBezTo>
                      <a:pt x="325" y="58"/>
                      <a:pt x="321" y="44"/>
                      <a:pt x="321" y="39"/>
                    </a:cubicBezTo>
                    <a:cubicBezTo>
                      <a:pt x="321" y="32"/>
                      <a:pt x="311" y="23"/>
                      <a:pt x="302" y="16"/>
                    </a:cubicBezTo>
                    <a:cubicBezTo>
                      <a:pt x="295" y="14"/>
                      <a:pt x="290" y="7"/>
                      <a:pt x="290" y="0"/>
                    </a:cubicBezTo>
                    <a:cubicBezTo>
                      <a:pt x="290" y="2"/>
                      <a:pt x="290" y="2"/>
                      <a:pt x="288" y="2"/>
                    </a:cubicBezTo>
                    <a:cubicBezTo>
                      <a:pt x="283" y="11"/>
                      <a:pt x="283" y="9"/>
                      <a:pt x="279"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7" name="Freeform 154">
                <a:extLst>
                  <a:ext uri="{FF2B5EF4-FFF2-40B4-BE49-F238E27FC236}">
                    <a16:creationId xmlns:a16="http://schemas.microsoft.com/office/drawing/2014/main" id="{A8C788D2-47E5-8B5E-8CA1-6E459E02E519}"/>
                  </a:ext>
                </a:extLst>
              </p:cNvPr>
              <p:cNvSpPr>
                <a:spLocks/>
              </p:cNvSpPr>
              <p:nvPr/>
            </p:nvSpPr>
            <p:spPr bwMode="auto">
              <a:xfrm>
                <a:off x="3914" y="2053"/>
                <a:ext cx="211" cy="263"/>
              </a:xfrm>
              <a:custGeom>
                <a:avLst/>
                <a:gdLst>
                  <a:gd name="T0" fmla="*/ 279 w 351"/>
                  <a:gd name="T1" fmla="*/ 9 h 436"/>
                  <a:gd name="T2" fmla="*/ 251 w 351"/>
                  <a:gd name="T3" fmla="*/ 35 h 436"/>
                  <a:gd name="T4" fmla="*/ 211 w 351"/>
                  <a:gd name="T5" fmla="*/ 28 h 436"/>
                  <a:gd name="T6" fmla="*/ 195 w 351"/>
                  <a:gd name="T7" fmla="*/ 30 h 436"/>
                  <a:gd name="T8" fmla="*/ 65 w 351"/>
                  <a:gd name="T9" fmla="*/ 74 h 436"/>
                  <a:gd name="T10" fmla="*/ 46 w 351"/>
                  <a:gd name="T11" fmla="*/ 144 h 436"/>
                  <a:gd name="T12" fmla="*/ 25 w 351"/>
                  <a:gd name="T13" fmla="*/ 177 h 436"/>
                  <a:gd name="T14" fmla="*/ 7 w 351"/>
                  <a:gd name="T15" fmla="*/ 207 h 436"/>
                  <a:gd name="T16" fmla="*/ 9 w 351"/>
                  <a:gd name="T17" fmla="*/ 235 h 436"/>
                  <a:gd name="T18" fmla="*/ 23 w 351"/>
                  <a:gd name="T19" fmla="*/ 263 h 436"/>
                  <a:gd name="T20" fmla="*/ 37 w 351"/>
                  <a:gd name="T21" fmla="*/ 294 h 436"/>
                  <a:gd name="T22" fmla="*/ 35 w 351"/>
                  <a:gd name="T23" fmla="*/ 319 h 436"/>
                  <a:gd name="T24" fmla="*/ 46 w 351"/>
                  <a:gd name="T25" fmla="*/ 329 h 436"/>
                  <a:gd name="T26" fmla="*/ 74 w 351"/>
                  <a:gd name="T27" fmla="*/ 350 h 436"/>
                  <a:gd name="T28" fmla="*/ 95 w 351"/>
                  <a:gd name="T29" fmla="*/ 375 h 436"/>
                  <a:gd name="T30" fmla="*/ 114 w 351"/>
                  <a:gd name="T31" fmla="*/ 399 h 436"/>
                  <a:gd name="T32" fmla="*/ 128 w 351"/>
                  <a:gd name="T33" fmla="*/ 415 h 436"/>
                  <a:gd name="T34" fmla="*/ 153 w 351"/>
                  <a:gd name="T35" fmla="*/ 415 h 436"/>
                  <a:gd name="T36" fmla="*/ 188 w 351"/>
                  <a:gd name="T37" fmla="*/ 434 h 436"/>
                  <a:gd name="T38" fmla="*/ 216 w 351"/>
                  <a:gd name="T39" fmla="*/ 434 h 436"/>
                  <a:gd name="T40" fmla="*/ 246 w 351"/>
                  <a:gd name="T41" fmla="*/ 427 h 436"/>
                  <a:gd name="T42" fmla="*/ 256 w 351"/>
                  <a:gd name="T43" fmla="*/ 417 h 436"/>
                  <a:gd name="T44" fmla="*/ 286 w 351"/>
                  <a:gd name="T45" fmla="*/ 408 h 436"/>
                  <a:gd name="T46" fmla="*/ 290 w 351"/>
                  <a:gd name="T47" fmla="*/ 392 h 436"/>
                  <a:gd name="T48" fmla="*/ 253 w 351"/>
                  <a:gd name="T49" fmla="*/ 352 h 436"/>
                  <a:gd name="T50" fmla="*/ 237 w 351"/>
                  <a:gd name="T51" fmla="*/ 329 h 436"/>
                  <a:gd name="T52" fmla="*/ 258 w 351"/>
                  <a:gd name="T53" fmla="*/ 303 h 436"/>
                  <a:gd name="T54" fmla="*/ 272 w 351"/>
                  <a:gd name="T55" fmla="*/ 273 h 436"/>
                  <a:gd name="T56" fmla="*/ 293 w 351"/>
                  <a:gd name="T57" fmla="*/ 235 h 436"/>
                  <a:gd name="T58" fmla="*/ 309 w 351"/>
                  <a:gd name="T59" fmla="*/ 200 h 436"/>
                  <a:gd name="T60" fmla="*/ 318 w 351"/>
                  <a:gd name="T61" fmla="*/ 151 h 436"/>
                  <a:gd name="T62" fmla="*/ 351 w 351"/>
                  <a:gd name="T63" fmla="*/ 119 h 436"/>
                  <a:gd name="T64" fmla="*/ 325 w 351"/>
                  <a:gd name="T65" fmla="*/ 74 h 436"/>
                  <a:gd name="T66" fmla="*/ 302 w 351"/>
                  <a:gd name="T67" fmla="*/ 16 h 436"/>
                  <a:gd name="T68" fmla="*/ 288 w 351"/>
                  <a:gd name="T69" fmla="*/ 2 h 436"/>
                  <a:gd name="T70" fmla="*/ 279 w 351"/>
                  <a:gd name="T71" fmla="*/ 9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1" h="436">
                    <a:moveTo>
                      <a:pt x="279" y="9"/>
                    </a:moveTo>
                    <a:lnTo>
                      <a:pt x="279" y="9"/>
                    </a:lnTo>
                    <a:cubicBezTo>
                      <a:pt x="272" y="9"/>
                      <a:pt x="274" y="25"/>
                      <a:pt x="265" y="25"/>
                    </a:cubicBezTo>
                    <a:cubicBezTo>
                      <a:pt x="253" y="25"/>
                      <a:pt x="258" y="35"/>
                      <a:pt x="251" y="35"/>
                    </a:cubicBezTo>
                    <a:cubicBezTo>
                      <a:pt x="246" y="35"/>
                      <a:pt x="239" y="28"/>
                      <a:pt x="239" y="28"/>
                    </a:cubicBezTo>
                    <a:lnTo>
                      <a:pt x="211" y="28"/>
                    </a:lnTo>
                    <a:cubicBezTo>
                      <a:pt x="211" y="28"/>
                      <a:pt x="207" y="21"/>
                      <a:pt x="202" y="25"/>
                    </a:cubicBezTo>
                    <a:cubicBezTo>
                      <a:pt x="200" y="28"/>
                      <a:pt x="195" y="30"/>
                      <a:pt x="195" y="30"/>
                    </a:cubicBezTo>
                    <a:lnTo>
                      <a:pt x="65" y="30"/>
                    </a:lnTo>
                    <a:lnTo>
                      <a:pt x="65" y="74"/>
                    </a:lnTo>
                    <a:lnTo>
                      <a:pt x="46" y="74"/>
                    </a:lnTo>
                    <a:lnTo>
                      <a:pt x="46" y="144"/>
                    </a:lnTo>
                    <a:cubicBezTo>
                      <a:pt x="46" y="144"/>
                      <a:pt x="46" y="165"/>
                      <a:pt x="44" y="165"/>
                    </a:cubicBezTo>
                    <a:cubicBezTo>
                      <a:pt x="39" y="168"/>
                      <a:pt x="25" y="172"/>
                      <a:pt x="25" y="177"/>
                    </a:cubicBezTo>
                    <a:cubicBezTo>
                      <a:pt x="25" y="184"/>
                      <a:pt x="23" y="189"/>
                      <a:pt x="16" y="191"/>
                    </a:cubicBezTo>
                    <a:cubicBezTo>
                      <a:pt x="11" y="193"/>
                      <a:pt x="16" y="207"/>
                      <a:pt x="7" y="207"/>
                    </a:cubicBezTo>
                    <a:cubicBezTo>
                      <a:pt x="0" y="207"/>
                      <a:pt x="11" y="217"/>
                      <a:pt x="7" y="224"/>
                    </a:cubicBezTo>
                    <a:cubicBezTo>
                      <a:pt x="2" y="228"/>
                      <a:pt x="2" y="235"/>
                      <a:pt x="9" y="235"/>
                    </a:cubicBezTo>
                    <a:cubicBezTo>
                      <a:pt x="16" y="235"/>
                      <a:pt x="14" y="242"/>
                      <a:pt x="14" y="249"/>
                    </a:cubicBezTo>
                    <a:cubicBezTo>
                      <a:pt x="14" y="259"/>
                      <a:pt x="23" y="263"/>
                      <a:pt x="23" y="263"/>
                    </a:cubicBezTo>
                    <a:lnTo>
                      <a:pt x="21" y="273"/>
                    </a:lnTo>
                    <a:cubicBezTo>
                      <a:pt x="21" y="273"/>
                      <a:pt x="35" y="289"/>
                      <a:pt x="37" y="294"/>
                    </a:cubicBezTo>
                    <a:cubicBezTo>
                      <a:pt x="37" y="298"/>
                      <a:pt x="46" y="308"/>
                      <a:pt x="37" y="312"/>
                    </a:cubicBezTo>
                    <a:cubicBezTo>
                      <a:pt x="30" y="317"/>
                      <a:pt x="35" y="319"/>
                      <a:pt x="35" y="319"/>
                    </a:cubicBezTo>
                    <a:lnTo>
                      <a:pt x="44" y="322"/>
                    </a:lnTo>
                    <a:lnTo>
                      <a:pt x="46" y="329"/>
                    </a:lnTo>
                    <a:cubicBezTo>
                      <a:pt x="46" y="329"/>
                      <a:pt x="58" y="329"/>
                      <a:pt x="65" y="336"/>
                    </a:cubicBezTo>
                    <a:cubicBezTo>
                      <a:pt x="69" y="343"/>
                      <a:pt x="74" y="345"/>
                      <a:pt x="74" y="350"/>
                    </a:cubicBezTo>
                    <a:cubicBezTo>
                      <a:pt x="74" y="352"/>
                      <a:pt x="79" y="354"/>
                      <a:pt x="86" y="361"/>
                    </a:cubicBezTo>
                    <a:cubicBezTo>
                      <a:pt x="95" y="366"/>
                      <a:pt x="95" y="371"/>
                      <a:pt x="95" y="375"/>
                    </a:cubicBezTo>
                    <a:cubicBezTo>
                      <a:pt x="95" y="380"/>
                      <a:pt x="109" y="385"/>
                      <a:pt x="109" y="385"/>
                    </a:cubicBezTo>
                    <a:lnTo>
                      <a:pt x="114" y="399"/>
                    </a:lnTo>
                    <a:cubicBezTo>
                      <a:pt x="116" y="399"/>
                      <a:pt x="118" y="401"/>
                      <a:pt x="118" y="403"/>
                    </a:cubicBezTo>
                    <a:cubicBezTo>
                      <a:pt x="121" y="410"/>
                      <a:pt x="128" y="415"/>
                      <a:pt x="128" y="415"/>
                    </a:cubicBezTo>
                    <a:cubicBezTo>
                      <a:pt x="128" y="415"/>
                      <a:pt x="137" y="420"/>
                      <a:pt x="142" y="415"/>
                    </a:cubicBezTo>
                    <a:cubicBezTo>
                      <a:pt x="146" y="408"/>
                      <a:pt x="153" y="415"/>
                      <a:pt x="153" y="415"/>
                    </a:cubicBezTo>
                    <a:cubicBezTo>
                      <a:pt x="153" y="415"/>
                      <a:pt x="160" y="410"/>
                      <a:pt x="163" y="413"/>
                    </a:cubicBezTo>
                    <a:cubicBezTo>
                      <a:pt x="167" y="415"/>
                      <a:pt x="179" y="424"/>
                      <a:pt x="188" y="434"/>
                    </a:cubicBezTo>
                    <a:cubicBezTo>
                      <a:pt x="190" y="434"/>
                      <a:pt x="200" y="429"/>
                      <a:pt x="204" y="429"/>
                    </a:cubicBezTo>
                    <a:cubicBezTo>
                      <a:pt x="209" y="429"/>
                      <a:pt x="216" y="436"/>
                      <a:pt x="216" y="434"/>
                    </a:cubicBezTo>
                    <a:cubicBezTo>
                      <a:pt x="218" y="431"/>
                      <a:pt x="230" y="427"/>
                      <a:pt x="232" y="429"/>
                    </a:cubicBezTo>
                    <a:cubicBezTo>
                      <a:pt x="237" y="431"/>
                      <a:pt x="246" y="431"/>
                      <a:pt x="246" y="427"/>
                    </a:cubicBezTo>
                    <a:cubicBezTo>
                      <a:pt x="246" y="424"/>
                      <a:pt x="251" y="422"/>
                      <a:pt x="253" y="420"/>
                    </a:cubicBezTo>
                    <a:lnTo>
                      <a:pt x="256" y="417"/>
                    </a:lnTo>
                    <a:cubicBezTo>
                      <a:pt x="256" y="413"/>
                      <a:pt x="267" y="406"/>
                      <a:pt x="272" y="406"/>
                    </a:cubicBezTo>
                    <a:cubicBezTo>
                      <a:pt x="276" y="406"/>
                      <a:pt x="283" y="403"/>
                      <a:pt x="286" y="408"/>
                    </a:cubicBezTo>
                    <a:cubicBezTo>
                      <a:pt x="286" y="408"/>
                      <a:pt x="288" y="410"/>
                      <a:pt x="290" y="410"/>
                    </a:cubicBezTo>
                    <a:cubicBezTo>
                      <a:pt x="293" y="399"/>
                      <a:pt x="295" y="392"/>
                      <a:pt x="290" y="392"/>
                    </a:cubicBezTo>
                    <a:cubicBezTo>
                      <a:pt x="286" y="392"/>
                      <a:pt x="274" y="387"/>
                      <a:pt x="272" y="375"/>
                    </a:cubicBezTo>
                    <a:cubicBezTo>
                      <a:pt x="267" y="366"/>
                      <a:pt x="256" y="359"/>
                      <a:pt x="253" y="352"/>
                    </a:cubicBezTo>
                    <a:cubicBezTo>
                      <a:pt x="251" y="345"/>
                      <a:pt x="237" y="347"/>
                      <a:pt x="232" y="340"/>
                    </a:cubicBezTo>
                    <a:cubicBezTo>
                      <a:pt x="230" y="336"/>
                      <a:pt x="237" y="336"/>
                      <a:pt x="237" y="329"/>
                    </a:cubicBezTo>
                    <a:cubicBezTo>
                      <a:pt x="237" y="324"/>
                      <a:pt x="253" y="326"/>
                      <a:pt x="253" y="326"/>
                    </a:cubicBezTo>
                    <a:cubicBezTo>
                      <a:pt x="256" y="324"/>
                      <a:pt x="258" y="310"/>
                      <a:pt x="258" y="303"/>
                    </a:cubicBezTo>
                    <a:cubicBezTo>
                      <a:pt x="258" y="294"/>
                      <a:pt x="267" y="287"/>
                      <a:pt x="262" y="282"/>
                    </a:cubicBezTo>
                    <a:cubicBezTo>
                      <a:pt x="260" y="277"/>
                      <a:pt x="267" y="277"/>
                      <a:pt x="272" y="273"/>
                    </a:cubicBezTo>
                    <a:cubicBezTo>
                      <a:pt x="279" y="268"/>
                      <a:pt x="274" y="256"/>
                      <a:pt x="279" y="252"/>
                    </a:cubicBezTo>
                    <a:cubicBezTo>
                      <a:pt x="283" y="247"/>
                      <a:pt x="288" y="235"/>
                      <a:pt x="293" y="235"/>
                    </a:cubicBezTo>
                    <a:cubicBezTo>
                      <a:pt x="295" y="235"/>
                      <a:pt x="302" y="231"/>
                      <a:pt x="302" y="226"/>
                    </a:cubicBezTo>
                    <a:cubicBezTo>
                      <a:pt x="302" y="221"/>
                      <a:pt x="311" y="210"/>
                      <a:pt x="309" y="200"/>
                    </a:cubicBezTo>
                    <a:cubicBezTo>
                      <a:pt x="309" y="191"/>
                      <a:pt x="304" y="179"/>
                      <a:pt x="311" y="172"/>
                    </a:cubicBezTo>
                    <a:cubicBezTo>
                      <a:pt x="318" y="163"/>
                      <a:pt x="321" y="156"/>
                      <a:pt x="318" y="151"/>
                    </a:cubicBezTo>
                    <a:cubicBezTo>
                      <a:pt x="318" y="144"/>
                      <a:pt x="325" y="142"/>
                      <a:pt x="330" y="140"/>
                    </a:cubicBezTo>
                    <a:cubicBezTo>
                      <a:pt x="332" y="135"/>
                      <a:pt x="344" y="133"/>
                      <a:pt x="351" y="119"/>
                    </a:cubicBezTo>
                    <a:cubicBezTo>
                      <a:pt x="346" y="114"/>
                      <a:pt x="341" y="109"/>
                      <a:pt x="337" y="107"/>
                    </a:cubicBezTo>
                    <a:cubicBezTo>
                      <a:pt x="330" y="105"/>
                      <a:pt x="325" y="91"/>
                      <a:pt x="325" y="74"/>
                    </a:cubicBezTo>
                    <a:cubicBezTo>
                      <a:pt x="325" y="58"/>
                      <a:pt x="321" y="44"/>
                      <a:pt x="321" y="39"/>
                    </a:cubicBezTo>
                    <a:cubicBezTo>
                      <a:pt x="321" y="32"/>
                      <a:pt x="311" y="23"/>
                      <a:pt x="302" y="16"/>
                    </a:cubicBezTo>
                    <a:cubicBezTo>
                      <a:pt x="295" y="14"/>
                      <a:pt x="290" y="7"/>
                      <a:pt x="290" y="0"/>
                    </a:cubicBezTo>
                    <a:cubicBezTo>
                      <a:pt x="290" y="2"/>
                      <a:pt x="290" y="2"/>
                      <a:pt x="288" y="2"/>
                    </a:cubicBezTo>
                    <a:cubicBezTo>
                      <a:pt x="283" y="11"/>
                      <a:pt x="283" y="9"/>
                      <a:pt x="279" y="9"/>
                    </a:cubicBezTo>
                    <a:lnTo>
                      <a:pt x="279"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8" name="Freeform 155">
                <a:extLst>
                  <a:ext uri="{FF2B5EF4-FFF2-40B4-BE49-F238E27FC236}">
                    <a16:creationId xmlns:a16="http://schemas.microsoft.com/office/drawing/2014/main" id="{4335ACB1-D837-7E4F-5C6F-8555730BA830}"/>
                  </a:ext>
                </a:extLst>
              </p:cNvPr>
              <p:cNvSpPr>
                <a:spLocks/>
              </p:cNvSpPr>
              <p:nvPr/>
            </p:nvSpPr>
            <p:spPr bwMode="auto">
              <a:xfrm>
                <a:off x="3914" y="2053"/>
                <a:ext cx="211" cy="263"/>
              </a:xfrm>
              <a:custGeom>
                <a:avLst/>
                <a:gdLst>
                  <a:gd name="T0" fmla="*/ 279 w 351"/>
                  <a:gd name="T1" fmla="*/ 9 h 436"/>
                  <a:gd name="T2" fmla="*/ 251 w 351"/>
                  <a:gd name="T3" fmla="*/ 35 h 436"/>
                  <a:gd name="T4" fmla="*/ 211 w 351"/>
                  <a:gd name="T5" fmla="*/ 28 h 436"/>
                  <a:gd name="T6" fmla="*/ 195 w 351"/>
                  <a:gd name="T7" fmla="*/ 30 h 436"/>
                  <a:gd name="T8" fmla="*/ 65 w 351"/>
                  <a:gd name="T9" fmla="*/ 74 h 436"/>
                  <a:gd name="T10" fmla="*/ 46 w 351"/>
                  <a:gd name="T11" fmla="*/ 144 h 436"/>
                  <a:gd name="T12" fmla="*/ 25 w 351"/>
                  <a:gd name="T13" fmla="*/ 177 h 436"/>
                  <a:gd name="T14" fmla="*/ 7 w 351"/>
                  <a:gd name="T15" fmla="*/ 207 h 436"/>
                  <a:gd name="T16" fmla="*/ 9 w 351"/>
                  <a:gd name="T17" fmla="*/ 235 h 436"/>
                  <a:gd name="T18" fmla="*/ 23 w 351"/>
                  <a:gd name="T19" fmla="*/ 263 h 436"/>
                  <a:gd name="T20" fmla="*/ 37 w 351"/>
                  <a:gd name="T21" fmla="*/ 294 h 436"/>
                  <a:gd name="T22" fmla="*/ 35 w 351"/>
                  <a:gd name="T23" fmla="*/ 319 h 436"/>
                  <a:gd name="T24" fmla="*/ 46 w 351"/>
                  <a:gd name="T25" fmla="*/ 329 h 436"/>
                  <a:gd name="T26" fmla="*/ 74 w 351"/>
                  <a:gd name="T27" fmla="*/ 350 h 436"/>
                  <a:gd name="T28" fmla="*/ 95 w 351"/>
                  <a:gd name="T29" fmla="*/ 375 h 436"/>
                  <a:gd name="T30" fmla="*/ 114 w 351"/>
                  <a:gd name="T31" fmla="*/ 399 h 436"/>
                  <a:gd name="T32" fmla="*/ 128 w 351"/>
                  <a:gd name="T33" fmla="*/ 415 h 436"/>
                  <a:gd name="T34" fmla="*/ 153 w 351"/>
                  <a:gd name="T35" fmla="*/ 415 h 436"/>
                  <a:gd name="T36" fmla="*/ 188 w 351"/>
                  <a:gd name="T37" fmla="*/ 434 h 436"/>
                  <a:gd name="T38" fmla="*/ 216 w 351"/>
                  <a:gd name="T39" fmla="*/ 434 h 436"/>
                  <a:gd name="T40" fmla="*/ 246 w 351"/>
                  <a:gd name="T41" fmla="*/ 427 h 436"/>
                  <a:gd name="T42" fmla="*/ 256 w 351"/>
                  <a:gd name="T43" fmla="*/ 417 h 436"/>
                  <a:gd name="T44" fmla="*/ 286 w 351"/>
                  <a:gd name="T45" fmla="*/ 408 h 436"/>
                  <a:gd name="T46" fmla="*/ 290 w 351"/>
                  <a:gd name="T47" fmla="*/ 392 h 436"/>
                  <a:gd name="T48" fmla="*/ 253 w 351"/>
                  <a:gd name="T49" fmla="*/ 352 h 436"/>
                  <a:gd name="T50" fmla="*/ 237 w 351"/>
                  <a:gd name="T51" fmla="*/ 329 h 436"/>
                  <a:gd name="T52" fmla="*/ 258 w 351"/>
                  <a:gd name="T53" fmla="*/ 303 h 436"/>
                  <a:gd name="T54" fmla="*/ 272 w 351"/>
                  <a:gd name="T55" fmla="*/ 273 h 436"/>
                  <a:gd name="T56" fmla="*/ 293 w 351"/>
                  <a:gd name="T57" fmla="*/ 235 h 436"/>
                  <a:gd name="T58" fmla="*/ 309 w 351"/>
                  <a:gd name="T59" fmla="*/ 200 h 436"/>
                  <a:gd name="T60" fmla="*/ 318 w 351"/>
                  <a:gd name="T61" fmla="*/ 151 h 436"/>
                  <a:gd name="T62" fmla="*/ 351 w 351"/>
                  <a:gd name="T63" fmla="*/ 119 h 436"/>
                  <a:gd name="T64" fmla="*/ 325 w 351"/>
                  <a:gd name="T65" fmla="*/ 74 h 436"/>
                  <a:gd name="T66" fmla="*/ 302 w 351"/>
                  <a:gd name="T67" fmla="*/ 16 h 436"/>
                  <a:gd name="T68" fmla="*/ 288 w 351"/>
                  <a:gd name="T69" fmla="*/ 2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51" h="436">
                    <a:moveTo>
                      <a:pt x="279" y="9"/>
                    </a:moveTo>
                    <a:lnTo>
                      <a:pt x="279" y="9"/>
                    </a:lnTo>
                    <a:cubicBezTo>
                      <a:pt x="272" y="9"/>
                      <a:pt x="274" y="25"/>
                      <a:pt x="265" y="25"/>
                    </a:cubicBezTo>
                    <a:cubicBezTo>
                      <a:pt x="253" y="25"/>
                      <a:pt x="258" y="35"/>
                      <a:pt x="251" y="35"/>
                    </a:cubicBezTo>
                    <a:cubicBezTo>
                      <a:pt x="246" y="35"/>
                      <a:pt x="239" y="28"/>
                      <a:pt x="239" y="28"/>
                    </a:cubicBezTo>
                    <a:lnTo>
                      <a:pt x="211" y="28"/>
                    </a:lnTo>
                    <a:cubicBezTo>
                      <a:pt x="211" y="28"/>
                      <a:pt x="207" y="21"/>
                      <a:pt x="202" y="25"/>
                    </a:cubicBezTo>
                    <a:cubicBezTo>
                      <a:pt x="200" y="28"/>
                      <a:pt x="195" y="30"/>
                      <a:pt x="195" y="30"/>
                    </a:cubicBezTo>
                    <a:lnTo>
                      <a:pt x="65" y="30"/>
                    </a:lnTo>
                    <a:lnTo>
                      <a:pt x="65" y="74"/>
                    </a:lnTo>
                    <a:lnTo>
                      <a:pt x="46" y="74"/>
                    </a:lnTo>
                    <a:lnTo>
                      <a:pt x="46" y="144"/>
                    </a:lnTo>
                    <a:cubicBezTo>
                      <a:pt x="46" y="144"/>
                      <a:pt x="46" y="165"/>
                      <a:pt x="44" y="165"/>
                    </a:cubicBezTo>
                    <a:cubicBezTo>
                      <a:pt x="39" y="168"/>
                      <a:pt x="25" y="172"/>
                      <a:pt x="25" y="177"/>
                    </a:cubicBezTo>
                    <a:cubicBezTo>
                      <a:pt x="25" y="184"/>
                      <a:pt x="23" y="189"/>
                      <a:pt x="16" y="191"/>
                    </a:cubicBezTo>
                    <a:cubicBezTo>
                      <a:pt x="11" y="193"/>
                      <a:pt x="16" y="207"/>
                      <a:pt x="7" y="207"/>
                    </a:cubicBezTo>
                    <a:cubicBezTo>
                      <a:pt x="0" y="207"/>
                      <a:pt x="11" y="217"/>
                      <a:pt x="7" y="224"/>
                    </a:cubicBezTo>
                    <a:cubicBezTo>
                      <a:pt x="2" y="228"/>
                      <a:pt x="2" y="235"/>
                      <a:pt x="9" y="235"/>
                    </a:cubicBezTo>
                    <a:cubicBezTo>
                      <a:pt x="16" y="235"/>
                      <a:pt x="14" y="242"/>
                      <a:pt x="14" y="249"/>
                    </a:cubicBezTo>
                    <a:cubicBezTo>
                      <a:pt x="14" y="259"/>
                      <a:pt x="23" y="263"/>
                      <a:pt x="23" y="263"/>
                    </a:cubicBezTo>
                    <a:lnTo>
                      <a:pt x="21" y="273"/>
                    </a:lnTo>
                    <a:cubicBezTo>
                      <a:pt x="21" y="273"/>
                      <a:pt x="35" y="289"/>
                      <a:pt x="37" y="294"/>
                    </a:cubicBezTo>
                    <a:cubicBezTo>
                      <a:pt x="37" y="298"/>
                      <a:pt x="46" y="308"/>
                      <a:pt x="37" y="312"/>
                    </a:cubicBezTo>
                    <a:cubicBezTo>
                      <a:pt x="30" y="317"/>
                      <a:pt x="35" y="319"/>
                      <a:pt x="35" y="319"/>
                    </a:cubicBezTo>
                    <a:lnTo>
                      <a:pt x="44" y="322"/>
                    </a:lnTo>
                    <a:lnTo>
                      <a:pt x="46" y="329"/>
                    </a:lnTo>
                    <a:cubicBezTo>
                      <a:pt x="46" y="329"/>
                      <a:pt x="58" y="329"/>
                      <a:pt x="65" y="336"/>
                    </a:cubicBezTo>
                    <a:cubicBezTo>
                      <a:pt x="69" y="343"/>
                      <a:pt x="74" y="345"/>
                      <a:pt x="74" y="350"/>
                    </a:cubicBezTo>
                    <a:cubicBezTo>
                      <a:pt x="74" y="352"/>
                      <a:pt x="79" y="354"/>
                      <a:pt x="86" y="361"/>
                    </a:cubicBezTo>
                    <a:cubicBezTo>
                      <a:pt x="95" y="366"/>
                      <a:pt x="95" y="371"/>
                      <a:pt x="95" y="375"/>
                    </a:cubicBezTo>
                    <a:cubicBezTo>
                      <a:pt x="95" y="380"/>
                      <a:pt x="109" y="385"/>
                      <a:pt x="109" y="385"/>
                    </a:cubicBezTo>
                    <a:lnTo>
                      <a:pt x="114" y="399"/>
                    </a:lnTo>
                    <a:cubicBezTo>
                      <a:pt x="116" y="399"/>
                      <a:pt x="118" y="401"/>
                      <a:pt x="118" y="403"/>
                    </a:cubicBezTo>
                    <a:cubicBezTo>
                      <a:pt x="121" y="410"/>
                      <a:pt x="128" y="415"/>
                      <a:pt x="128" y="415"/>
                    </a:cubicBezTo>
                    <a:cubicBezTo>
                      <a:pt x="128" y="415"/>
                      <a:pt x="137" y="420"/>
                      <a:pt x="142" y="415"/>
                    </a:cubicBezTo>
                    <a:cubicBezTo>
                      <a:pt x="146" y="408"/>
                      <a:pt x="153" y="415"/>
                      <a:pt x="153" y="415"/>
                    </a:cubicBezTo>
                    <a:cubicBezTo>
                      <a:pt x="153" y="415"/>
                      <a:pt x="160" y="410"/>
                      <a:pt x="163" y="413"/>
                    </a:cubicBezTo>
                    <a:cubicBezTo>
                      <a:pt x="167" y="415"/>
                      <a:pt x="179" y="424"/>
                      <a:pt x="188" y="434"/>
                    </a:cubicBezTo>
                    <a:cubicBezTo>
                      <a:pt x="190" y="434"/>
                      <a:pt x="200" y="429"/>
                      <a:pt x="204" y="429"/>
                    </a:cubicBezTo>
                    <a:cubicBezTo>
                      <a:pt x="209" y="429"/>
                      <a:pt x="216" y="436"/>
                      <a:pt x="216" y="434"/>
                    </a:cubicBezTo>
                    <a:cubicBezTo>
                      <a:pt x="218" y="431"/>
                      <a:pt x="230" y="427"/>
                      <a:pt x="232" y="429"/>
                    </a:cubicBezTo>
                    <a:cubicBezTo>
                      <a:pt x="237" y="431"/>
                      <a:pt x="246" y="431"/>
                      <a:pt x="246" y="427"/>
                    </a:cubicBezTo>
                    <a:cubicBezTo>
                      <a:pt x="246" y="424"/>
                      <a:pt x="251" y="422"/>
                      <a:pt x="253" y="420"/>
                    </a:cubicBezTo>
                    <a:lnTo>
                      <a:pt x="256" y="417"/>
                    </a:lnTo>
                    <a:cubicBezTo>
                      <a:pt x="256" y="413"/>
                      <a:pt x="267" y="406"/>
                      <a:pt x="272" y="406"/>
                    </a:cubicBezTo>
                    <a:cubicBezTo>
                      <a:pt x="276" y="406"/>
                      <a:pt x="283" y="403"/>
                      <a:pt x="286" y="408"/>
                    </a:cubicBezTo>
                    <a:cubicBezTo>
                      <a:pt x="286" y="408"/>
                      <a:pt x="288" y="410"/>
                      <a:pt x="290" y="410"/>
                    </a:cubicBezTo>
                    <a:cubicBezTo>
                      <a:pt x="293" y="399"/>
                      <a:pt x="295" y="392"/>
                      <a:pt x="290" y="392"/>
                    </a:cubicBezTo>
                    <a:cubicBezTo>
                      <a:pt x="286" y="392"/>
                      <a:pt x="274" y="387"/>
                      <a:pt x="272" y="375"/>
                    </a:cubicBezTo>
                    <a:cubicBezTo>
                      <a:pt x="267" y="366"/>
                      <a:pt x="256" y="359"/>
                      <a:pt x="253" y="352"/>
                    </a:cubicBezTo>
                    <a:cubicBezTo>
                      <a:pt x="251" y="345"/>
                      <a:pt x="237" y="347"/>
                      <a:pt x="232" y="340"/>
                    </a:cubicBezTo>
                    <a:cubicBezTo>
                      <a:pt x="230" y="336"/>
                      <a:pt x="237" y="336"/>
                      <a:pt x="237" y="329"/>
                    </a:cubicBezTo>
                    <a:cubicBezTo>
                      <a:pt x="237" y="324"/>
                      <a:pt x="253" y="326"/>
                      <a:pt x="253" y="326"/>
                    </a:cubicBezTo>
                    <a:cubicBezTo>
                      <a:pt x="256" y="324"/>
                      <a:pt x="258" y="310"/>
                      <a:pt x="258" y="303"/>
                    </a:cubicBezTo>
                    <a:cubicBezTo>
                      <a:pt x="258" y="294"/>
                      <a:pt x="267" y="287"/>
                      <a:pt x="262" y="282"/>
                    </a:cubicBezTo>
                    <a:cubicBezTo>
                      <a:pt x="260" y="277"/>
                      <a:pt x="267" y="277"/>
                      <a:pt x="272" y="273"/>
                    </a:cubicBezTo>
                    <a:cubicBezTo>
                      <a:pt x="279" y="268"/>
                      <a:pt x="274" y="256"/>
                      <a:pt x="279" y="252"/>
                    </a:cubicBezTo>
                    <a:cubicBezTo>
                      <a:pt x="283" y="247"/>
                      <a:pt x="288" y="235"/>
                      <a:pt x="293" y="235"/>
                    </a:cubicBezTo>
                    <a:cubicBezTo>
                      <a:pt x="295" y="235"/>
                      <a:pt x="302" y="231"/>
                      <a:pt x="302" y="226"/>
                    </a:cubicBezTo>
                    <a:cubicBezTo>
                      <a:pt x="302" y="221"/>
                      <a:pt x="311" y="210"/>
                      <a:pt x="309" y="200"/>
                    </a:cubicBezTo>
                    <a:cubicBezTo>
                      <a:pt x="309" y="191"/>
                      <a:pt x="304" y="179"/>
                      <a:pt x="311" y="172"/>
                    </a:cubicBezTo>
                    <a:cubicBezTo>
                      <a:pt x="318" y="163"/>
                      <a:pt x="321" y="156"/>
                      <a:pt x="318" y="151"/>
                    </a:cubicBezTo>
                    <a:cubicBezTo>
                      <a:pt x="318" y="144"/>
                      <a:pt x="325" y="142"/>
                      <a:pt x="330" y="140"/>
                    </a:cubicBezTo>
                    <a:cubicBezTo>
                      <a:pt x="332" y="135"/>
                      <a:pt x="344" y="133"/>
                      <a:pt x="351" y="119"/>
                    </a:cubicBezTo>
                    <a:cubicBezTo>
                      <a:pt x="346" y="114"/>
                      <a:pt x="341" y="109"/>
                      <a:pt x="337" y="107"/>
                    </a:cubicBezTo>
                    <a:cubicBezTo>
                      <a:pt x="330" y="105"/>
                      <a:pt x="325" y="91"/>
                      <a:pt x="325" y="74"/>
                    </a:cubicBezTo>
                    <a:cubicBezTo>
                      <a:pt x="325" y="58"/>
                      <a:pt x="321" y="44"/>
                      <a:pt x="321" y="39"/>
                    </a:cubicBezTo>
                    <a:cubicBezTo>
                      <a:pt x="321" y="32"/>
                      <a:pt x="311" y="23"/>
                      <a:pt x="302" y="16"/>
                    </a:cubicBezTo>
                    <a:cubicBezTo>
                      <a:pt x="295" y="14"/>
                      <a:pt x="290" y="7"/>
                      <a:pt x="290" y="0"/>
                    </a:cubicBezTo>
                    <a:cubicBezTo>
                      <a:pt x="290" y="2"/>
                      <a:pt x="290" y="2"/>
                      <a:pt x="288" y="2"/>
                    </a:cubicBezTo>
                    <a:cubicBezTo>
                      <a:pt x="283" y="11"/>
                      <a:pt x="283" y="9"/>
                      <a:pt x="279"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9" name="Freeform 156">
                <a:extLst>
                  <a:ext uri="{FF2B5EF4-FFF2-40B4-BE49-F238E27FC236}">
                    <a16:creationId xmlns:a16="http://schemas.microsoft.com/office/drawing/2014/main" id="{31399321-FE09-7C11-9F91-61C04F5E8430}"/>
                  </a:ext>
                </a:extLst>
              </p:cNvPr>
              <p:cNvSpPr>
                <a:spLocks/>
              </p:cNvSpPr>
              <p:nvPr/>
            </p:nvSpPr>
            <p:spPr bwMode="auto">
              <a:xfrm>
                <a:off x="3914" y="2053"/>
                <a:ext cx="211" cy="263"/>
              </a:xfrm>
              <a:custGeom>
                <a:avLst/>
                <a:gdLst>
                  <a:gd name="T0" fmla="*/ 279 w 351"/>
                  <a:gd name="T1" fmla="*/ 9 h 436"/>
                  <a:gd name="T2" fmla="*/ 251 w 351"/>
                  <a:gd name="T3" fmla="*/ 35 h 436"/>
                  <a:gd name="T4" fmla="*/ 211 w 351"/>
                  <a:gd name="T5" fmla="*/ 28 h 436"/>
                  <a:gd name="T6" fmla="*/ 195 w 351"/>
                  <a:gd name="T7" fmla="*/ 30 h 436"/>
                  <a:gd name="T8" fmla="*/ 65 w 351"/>
                  <a:gd name="T9" fmla="*/ 74 h 436"/>
                  <a:gd name="T10" fmla="*/ 46 w 351"/>
                  <a:gd name="T11" fmla="*/ 144 h 436"/>
                  <a:gd name="T12" fmla="*/ 25 w 351"/>
                  <a:gd name="T13" fmla="*/ 177 h 436"/>
                  <a:gd name="T14" fmla="*/ 7 w 351"/>
                  <a:gd name="T15" fmla="*/ 207 h 436"/>
                  <a:gd name="T16" fmla="*/ 9 w 351"/>
                  <a:gd name="T17" fmla="*/ 235 h 436"/>
                  <a:gd name="T18" fmla="*/ 23 w 351"/>
                  <a:gd name="T19" fmla="*/ 263 h 436"/>
                  <a:gd name="T20" fmla="*/ 37 w 351"/>
                  <a:gd name="T21" fmla="*/ 294 h 436"/>
                  <a:gd name="T22" fmla="*/ 35 w 351"/>
                  <a:gd name="T23" fmla="*/ 319 h 436"/>
                  <a:gd name="T24" fmla="*/ 46 w 351"/>
                  <a:gd name="T25" fmla="*/ 329 h 436"/>
                  <a:gd name="T26" fmla="*/ 74 w 351"/>
                  <a:gd name="T27" fmla="*/ 350 h 436"/>
                  <a:gd name="T28" fmla="*/ 95 w 351"/>
                  <a:gd name="T29" fmla="*/ 375 h 436"/>
                  <a:gd name="T30" fmla="*/ 114 w 351"/>
                  <a:gd name="T31" fmla="*/ 399 h 436"/>
                  <a:gd name="T32" fmla="*/ 128 w 351"/>
                  <a:gd name="T33" fmla="*/ 415 h 436"/>
                  <a:gd name="T34" fmla="*/ 153 w 351"/>
                  <a:gd name="T35" fmla="*/ 415 h 436"/>
                  <a:gd name="T36" fmla="*/ 188 w 351"/>
                  <a:gd name="T37" fmla="*/ 434 h 436"/>
                  <a:gd name="T38" fmla="*/ 216 w 351"/>
                  <a:gd name="T39" fmla="*/ 434 h 436"/>
                  <a:gd name="T40" fmla="*/ 246 w 351"/>
                  <a:gd name="T41" fmla="*/ 427 h 436"/>
                  <a:gd name="T42" fmla="*/ 256 w 351"/>
                  <a:gd name="T43" fmla="*/ 417 h 436"/>
                  <a:gd name="T44" fmla="*/ 286 w 351"/>
                  <a:gd name="T45" fmla="*/ 408 h 436"/>
                  <a:gd name="T46" fmla="*/ 290 w 351"/>
                  <a:gd name="T47" fmla="*/ 392 h 436"/>
                  <a:gd name="T48" fmla="*/ 253 w 351"/>
                  <a:gd name="T49" fmla="*/ 352 h 436"/>
                  <a:gd name="T50" fmla="*/ 237 w 351"/>
                  <a:gd name="T51" fmla="*/ 329 h 436"/>
                  <a:gd name="T52" fmla="*/ 258 w 351"/>
                  <a:gd name="T53" fmla="*/ 303 h 436"/>
                  <a:gd name="T54" fmla="*/ 272 w 351"/>
                  <a:gd name="T55" fmla="*/ 273 h 436"/>
                  <a:gd name="T56" fmla="*/ 293 w 351"/>
                  <a:gd name="T57" fmla="*/ 235 h 436"/>
                  <a:gd name="T58" fmla="*/ 309 w 351"/>
                  <a:gd name="T59" fmla="*/ 200 h 436"/>
                  <a:gd name="T60" fmla="*/ 318 w 351"/>
                  <a:gd name="T61" fmla="*/ 151 h 436"/>
                  <a:gd name="T62" fmla="*/ 351 w 351"/>
                  <a:gd name="T63" fmla="*/ 119 h 436"/>
                  <a:gd name="T64" fmla="*/ 325 w 351"/>
                  <a:gd name="T65" fmla="*/ 74 h 436"/>
                  <a:gd name="T66" fmla="*/ 302 w 351"/>
                  <a:gd name="T67" fmla="*/ 16 h 436"/>
                  <a:gd name="T68" fmla="*/ 288 w 351"/>
                  <a:gd name="T69" fmla="*/ 2 h 436"/>
                  <a:gd name="T70" fmla="*/ 279 w 351"/>
                  <a:gd name="T71" fmla="*/ 9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1" h="436">
                    <a:moveTo>
                      <a:pt x="279" y="9"/>
                    </a:moveTo>
                    <a:lnTo>
                      <a:pt x="279" y="9"/>
                    </a:lnTo>
                    <a:cubicBezTo>
                      <a:pt x="272" y="9"/>
                      <a:pt x="274" y="25"/>
                      <a:pt x="265" y="25"/>
                    </a:cubicBezTo>
                    <a:cubicBezTo>
                      <a:pt x="253" y="25"/>
                      <a:pt x="258" y="35"/>
                      <a:pt x="251" y="35"/>
                    </a:cubicBezTo>
                    <a:cubicBezTo>
                      <a:pt x="246" y="35"/>
                      <a:pt x="239" y="28"/>
                      <a:pt x="239" y="28"/>
                    </a:cubicBezTo>
                    <a:lnTo>
                      <a:pt x="211" y="28"/>
                    </a:lnTo>
                    <a:cubicBezTo>
                      <a:pt x="211" y="28"/>
                      <a:pt x="207" y="21"/>
                      <a:pt x="202" y="25"/>
                    </a:cubicBezTo>
                    <a:cubicBezTo>
                      <a:pt x="200" y="28"/>
                      <a:pt x="195" y="30"/>
                      <a:pt x="195" y="30"/>
                    </a:cubicBezTo>
                    <a:lnTo>
                      <a:pt x="65" y="30"/>
                    </a:lnTo>
                    <a:lnTo>
                      <a:pt x="65" y="74"/>
                    </a:lnTo>
                    <a:lnTo>
                      <a:pt x="46" y="74"/>
                    </a:lnTo>
                    <a:lnTo>
                      <a:pt x="46" y="144"/>
                    </a:lnTo>
                    <a:cubicBezTo>
                      <a:pt x="46" y="144"/>
                      <a:pt x="46" y="165"/>
                      <a:pt x="44" y="165"/>
                    </a:cubicBezTo>
                    <a:cubicBezTo>
                      <a:pt x="39" y="168"/>
                      <a:pt x="25" y="172"/>
                      <a:pt x="25" y="177"/>
                    </a:cubicBezTo>
                    <a:cubicBezTo>
                      <a:pt x="25" y="184"/>
                      <a:pt x="23" y="189"/>
                      <a:pt x="16" y="191"/>
                    </a:cubicBezTo>
                    <a:cubicBezTo>
                      <a:pt x="11" y="193"/>
                      <a:pt x="16" y="207"/>
                      <a:pt x="7" y="207"/>
                    </a:cubicBezTo>
                    <a:cubicBezTo>
                      <a:pt x="0" y="207"/>
                      <a:pt x="11" y="217"/>
                      <a:pt x="7" y="224"/>
                    </a:cubicBezTo>
                    <a:cubicBezTo>
                      <a:pt x="2" y="228"/>
                      <a:pt x="2" y="235"/>
                      <a:pt x="9" y="235"/>
                    </a:cubicBezTo>
                    <a:cubicBezTo>
                      <a:pt x="16" y="235"/>
                      <a:pt x="14" y="242"/>
                      <a:pt x="14" y="249"/>
                    </a:cubicBezTo>
                    <a:cubicBezTo>
                      <a:pt x="14" y="259"/>
                      <a:pt x="23" y="263"/>
                      <a:pt x="23" y="263"/>
                    </a:cubicBezTo>
                    <a:lnTo>
                      <a:pt x="21" y="273"/>
                    </a:lnTo>
                    <a:cubicBezTo>
                      <a:pt x="21" y="273"/>
                      <a:pt x="35" y="289"/>
                      <a:pt x="37" y="294"/>
                    </a:cubicBezTo>
                    <a:cubicBezTo>
                      <a:pt x="37" y="298"/>
                      <a:pt x="46" y="308"/>
                      <a:pt x="37" y="312"/>
                    </a:cubicBezTo>
                    <a:cubicBezTo>
                      <a:pt x="30" y="317"/>
                      <a:pt x="35" y="319"/>
                      <a:pt x="35" y="319"/>
                    </a:cubicBezTo>
                    <a:lnTo>
                      <a:pt x="44" y="322"/>
                    </a:lnTo>
                    <a:lnTo>
                      <a:pt x="46" y="329"/>
                    </a:lnTo>
                    <a:cubicBezTo>
                      <a:pt x="46" y="329"/>
                      <a:pt x="58" y="329"/>
                      <a:pt x="65" y="336"/>
                    </a:cubicBezTo>
                    <a:cubicBezTo>
                      <a:pt x="69" y="343"/>
                      <a:pt x="74" y="345"/>
                      <a:pt x="74" y="350"/>
                    </a:cubicBezTo>
                    <a:cubicBezTo>
                      <a:pt x="74" y="352"/>
                      <a:pt x="79" y="354"/>
                      <a:pt x="86" y="361"/>
                    </a:cubicBezTo>
                    <a:cubicBezTo>
                      <a:pt x="95" y="366"/>
                      <a:pt x="95" y="371"/>
                      <a:pt x="95" y="375"/>
                    </a:cubicBezTo>
                    <a:cubicBezTo>
                      <a:pt x="95" y="380"/>
                      <a:pt x="109" y="385"/>
                      <a:pt x="109" y="385"/>
                    </a:cubicBezTo>
                    <a:lnTo>
                      <a:pt x="114" y="399"/>
                    </a:lnTo>
                    <a:cubicBezTo>
                      <a:pt x="116" y="399"/>
                      <a:pt x="118" y="401"/>
                      <a:pt x="118" y="403"/>
                    </a:cubicBezTo>
                    <a:cubicBezTo>
                      <a:pt x="121" y="410"/>
                      <a:pt x="128" y="415"/>
                      <a:pt x="128" y="415"/>
                    </a:cubicBezTo>
                    <a:cubicBezTo>
                      <a:pt x="128" y="415"/>
                      <a:pt x="137" y="420"/>
                      <a:pt x="142" y="415"/>
                    </a:cubicBezTo>
                    <a:cubicBezTo>
                      <a:pt x="146" y="408"/>
                      <a:pt x="153" y="415"/>
                      <a:pt x="153" y="415"/>
                    </a:cubicBezTo>
                    <a:cubicBezTo>
                      <a:pt x="153" y="415"/>
                      <a:pt x="160" y="410"/>
                      <a:pt x="163" y="413"/>
                    </a:cubicBezTo>
                    <a:cubicBezTo>
                      <a:pt x="167" y="415"/>
                      <a:pt x="179" y="424"/>
                      <a:pt x="188" y="434"/>
                    </a:cubicBezTo>
                    <a:cubicBezTo>
                      <a:pt x="190" y="434"/>
                      <a:pt x="200" y="429"/>
                      <a:pt x="204" y="429"/>
                    </a:cubicBezTo>
                    <a:cubicBezTo>
                      <a:pt x="209" y="429"/>
                      <a:pt x="216" y="436"/>
                      <a:pt x="216" y="434"/>
                    </a:cubicBezTo>
                    <a:cubicBezTo>
                      <a:pt x="218" y="431"/>
                      <a:pt x="230" y="427"/>
                      <a:pt x="232" y="429"/>
                    </a:cubicBezTo>
                    <a:cubicBezTo>
                      <a:pt x="237" y="431"/>
                      <a:pt x="246" y="431"/>
                      <a:pt x="246" y="427"/>
                    </a:cubicBezTo>
                    <a:cubicBezTo>
                      <a:pt x="246" y="424"/>
                      <a:pt x="251" y="422"/>
                      <a:pt x="253" y="420"/>
                    </a:cubicBezTo>
                    <a:lnTo>
                      <a:pt x="256" y="417"/>
                    </a:lnTo>
                    <a:cubicBezTo>
                      <a:pt x="256" y="413"/>
                      <a:pt x="267" y="406"/>
                      <a:pt x="272" y="406"/>
                    </a:cubicBezTo>
                    <a:cubicBezTo>
                      <a:pt x="276" y="406"/>
                      <a:pt x="283" y="403"/>
                      <a:pt x="286" y="408"/>
                    </a:cubicBezTo>
                    <a:cubicBezTo>
                      <a:pt x="286" y="408"/>
                      <a:pt x="288" y="410"/>
                      <a:pt x="290" y="410"/>
                    </a:cubicBezTo>
                    <a:cubicBezTo>
                      <a:pt x="293" y="399"/>
                      <a:pt x="295" y="392"/>
                      <a:pt x="290" y="392"/>
                    </a:cubicBezTo>
                    <a:cubicBezTo>
                      <a:pt x="286" y="392"/>
                      <a:pt x="274" y="387"/>
                      <a:pt x="272" y="375"/>
                    </a:cubicBezTo>
                    <a:cubicBezTo>
                      <a:pt x="267" y="366"/>
                      <a:pt x="256" y="359"/>
                      <a:pt x="253" y="352"/>
                    </a:cubicBezTo>
                    <a:cubicBezTo>
                      <a:pt x="251" y="345"/>
                      <a:pt x="237" y="347"/>
                      <a:pt x="232" y="340"/>
                    </a:cubicBezTo>
                    <a:cubicBezTo>
                      <a:pt x="230" y="336"/>
                      <a:pt x="237" y="336"/>
                      <a:pt x="237" y="329"/>
                    </a:cubicBezTo>
                    <a:cubicBezTo>
                      <a:pt x="237" y="324"/>
                      <a:pt x="253" y="326"/>
                      <a:pt x="253" y="326"/>
                    </a:cubicBezTo>
                    <a:cubicBezTo>
                      <a:pt x="256" y="324"/>
                      <a:pt x="258" y="310"/>
                      <a:pt x="258" y="303"/>
                    </a:cubicBezTo>
                    <a:cubicBezTo>
                      <a:pt x="258" y="294"/>
                      <a:pt x="267" y="287"/>
                      <a:pt x="262" y="282"/>
                    </a:cubicBezTo>
                    <a:cubicBezTo>
                      <a:pt x="260" y="277"/>
                      <a:pt x="267" y="277"/>
                      <a:pt x="272" y="273"/>
                    </a:cubicBezTo>
                    <a:cubicBezTo>
                      <a:pt x="279" y="268"/>
                      <a:pt x="274" y="256"/>
                      <a:pt x="279" y="252"/>
                    </a:cubicBezTo>
                    <a:cubicBezTo>
                      <a:pt x="283" y="247"/>
                      <a:pt x="288" y="235"/>
                      <a:pt x="293" y="235"/>
                    </a:cubicBezTo>
                    <a:cubicBezTo>
                      <a:pt x="295" y="235"/>
                      <a:pt x="302" y="231"/>
                      <a:pt x="302" y="226"/>
                    </a:cubicBezTo>
                    <a:cubicBezTo>
                      <a:pt x="302" y="221"/>
                      <a:pt x="311" y="210"/>
                      <a:pt x="309" y="200"/>
                    </a:cubicBezTo>
                    <a:cubicBezTo>
                      <a:pt x="309" y="191"/>
                      <a:pt x="304" y="179"/>
                      <a:pt x="311" y="172"/>
                    </a:cubicBezTo>
                    <a:cubicBezTo>
                      <a:pt x="318" y="163"/>
                      <a:pt x="321" y="156"/>
                      <a:pt x="318" y="151"/>
                    </a:cubicBezTo>
                    <a:cubicBezTo>
                      <a:pt x="318" y="144"/>
                      <a:pt x="325" y="142"/>
                      <a:pt x="330" y="140"/>
                    </a:cubicBezTo>
                    <a:cubicBezTo>
                      <a:pt x="332" y="135"/>
                      <a:pt x="344" y="133"/>
                      <a:pt x="351" y="119"/>
                    </a:cubicBezTo>
                    <a:cubicBezTo>
                      <a:pt x="346" y="114"/>
                      <a:pt x="341" y="109"/>
                      <a:pt x="337" y="107"/>
                    </a:cubicBezTo>
                    <a:cubicBezTo>
                      <a:pt x="330" y="105"/>
                      <a:pt x="325" y="91"/>
                      <a:pt x="325" y="74"/>
                    </a:cubicBezTo>
                    <a:cubicBezTo>
                      <a:pt x="325" y="58"/>
                      <a:pt x="321" y="44"/>
                      <a:pt x="321" y="39"/>
                    </a:cubicBezTo>
                    <a:cubicBezTo>
                      <a:pt x="321" y="32"/>
                      <a:pt x="311" y="23"/>
                      <a:pt x="302" y="16"/>
                    </a:cubicBezTo>
                    <a:cubicBezTo>
                      <a:pt x="295" y="14"/>
                      <a:pt x="290" y="7"/>
                      <a:pt x="290" y="0"/>
                    </a:cubicBezTo>
                    <a:cubicBezTo>
                      <a:pt x="290" y="2"/>
                      <a:pt x="290" y="2"/>
                      <a:pt x="288" y="2"/>
                    </a:cubicBezTo>
                    <a:cubicBezTo>
                      <a:pt x="283" y="11"/>
                      <a:pt x="283" y="9"/>
                      <a:pt x="279" y="9"/>
                    </a:cubicBezTo>
                    <a:lnTo>
                      <a:pt x="279"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0" name="Freeform 157">
                <a:extLst>
                  <a:ext uri="{FF2B5EF4-FFF2-40B4-BE49-F238E27FC236}">
                    <a16:creationId xmlns:a16="http://schemas.microsoft.com/office/drawing/2014/main" id="{1BC67839-5D88-F267-17A8-73256853AFEE}"/>
                  </a:ext>
                </a:extLst>
              </p:cNvPr>
              <p:cNvSpPr>
                <a:spLocks/>
              </p:cNvSpPr>
              <p:nvPr/>
            </p:nvSpPr>
            <p:spPr bwMode="auto">
              <a:xfrm>
                <a:off x="4164" y="2197"/>
                <a:ext cx="25" cy="23"/>
              </a:xfrm>
              <a:custGeom>
                <a:avLst/>
                <a:gdLst>
                  <a:gd name="T0" fmla="*/ 16 w 42"/>
                  <a:gd name="T1" fmla="*/ 4 h 39"/>
                  <a:gd name="T2" fmla="*/ 16 w 42"/>
                  <a:gd name="T3" fmla="*/ 4 h 39"/>
                  <a:gd name="T4" fmla="*/ 5 w 42"/>
                  <a:gd name="T5" fmla="*/ 18 h 39"/>
                  <a:gd name="T6" fmla="*/ 5 w 42"/>
                  <a:gd name="T7" fmla="*/ 37 h 39"/>
                  <a:gd name="T8" fmla="*/ 16 w 42"/>
                  <a:gd name="T9" fmla="*/ 35 h 39"/>
                  <a:gd name="T10" fmla="*/ 28 w 42"/>
                  <a:gd name="T11" fmla="*/ 39 h 39"/>
                  <a:gd name="T12" fmla="*/ 35 w 42"/>
                  <a:gd name="T13" fmla="*/ 28 h 39"/>
                  <a:gd name="T14" fmla="*/ 23 w 42"/>
                  <a:gd name="T15" fmla="*/ 23 h 39"/>
                  <a:gd name="T16" fmla="*/ 37 w 42"/>
                  <a:gd name="T17" fmla="*/ 14 h 39"/>
                  <a:gd name="T18" fmla="*/ 35 w 42"/>
                  <a:gd name="T19" fmla="*/ 2 h 39"/>
                  <a:gd name="T20" fmla="*/ 33 w 42"/>
                  <a:gd name="T21" fmla="*/ 0 h 39"/>
                  <a:gd name="T22" fmla="*/ 26 w 42"/>
                  <a:gd name="T23" fmla="*/ 2 h 39"/>
                  <a:gd name="T24" fmla="*/ 16 w 42"/>
                  <a:gd name="T25"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39">
                    <a:moveTo>
                      <a:pt x="16" y="4"/>
                    </a:moveTo>
                    <a:lnTo>
                      <a:pt x="16" y="4"/>
                    </a:lnTo>
                    <a:cubicBezTo>
                      <a:pt x="14" y="7"/>
                      <a:pt x="9" y="14"/>
                      <a:pt x="5" y="18"/>
                    </a:cubicBezTo>
                    <a:cubicBezTo>
                      <a:pt x="0" y="23"/>
                      <a:pt x="5" y="35"/>
                      <a:pt x="5" y="37"/>
                    </a:cubicBezTo>
                    <a:cubicBezTo>
                      <a:pt x="7" y="39"/>
                      <a:pt x="14" y="39"/>
                      <a:pt x="16" y="35"/>
                    </a:cubicBezTo>
                    <a:cubicBezTo>
                      <a:pt x="21" y="35"/>
                      <a:pt x="23" y="35"/>
                      <a:pt x="28" y="39"/>
                    </a:cubicBezTo>
                    <a:cubicBezTo>
                      <a:pt x="30" y="35"/>
                      <a:pt x="33" y="32"/>
                      <a:pt x="35" y="28"/>
                    </a:cubicBezTo>
                    <a:cubicBezTo>
                      <a:pt x="30" y="25"/>
                      <a:pt x="26" y="25"/>
                      <a:pt x="23" y="23"/>
                    </a:cubicBezTo>
                    <a:cubicBezTo>
                      <a:pt x="23" y="21"/>
                      <a:pt x="30" y="16"/>
                      <a:pt x="37" y="14"/>
                    </a:cubicBezTo>
                    <a:cubicBezTo>
                      <a:pt x="42" y="14"/>
                      <a:pt x="40" y="7"/>
                      <a:pt x="35" y="2"/>
                    </a:cubicBezTo>
                    <a:cubicBezTo>
                      <a:pt x="35" y="0"/>
                      <a:pt x="33" y="0"/>
                      <a:pt x="33" y="0"/>
                    </a:cubicBezTo>
                    <a:cubicBezTo>
                      <a:pt x="30" y="0"/>
                      <a:pt x="28" y="2"/>
                      <a:pt x="26" y="2"/>
                    </a:cubicBezTo>
                    <a:cubicBezTo>
                      <a:pt x="26" y="4"/>
                      <a:pt x="21" y="4"/>
                      <a:pt x="16" y="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1" name="Freeform 158">
                <a:extLst>
                  <a:ext uri="{FF2B5EF4-FFF2-40B4-BE49-F238E27FC236}">
                    <a16:creationId xmlns:a16="http://schemas.microsoft.com/office/drawing/2014/main" id="{2A3A4EC4-A8D5-365E-5054-D54AF56134B8}"/>
                  </a:ext>
                </a:extLst>
              </p:cNvPr>
              <p:cNvSpPr>
                <a:spLocks/>
              </p:cNvSpPr>
              <p:nvPr/>
            </p:nvSpPr>
            <p:spPr bwMode="auto">
              <a:xfrm>
                <a:off x="4164" y="2197"/>
                <a:ext cx="25" cy="23"/>
              </a:xfrm>
              <a:custGeom>
                <a:avLst/>
                <a:gdLst>
                  <a:gd name="T0" fmla="*/ 16 w 42"/>
                  <a:gd name="T1" fmla="*/ 4 h 39"/>
                  <a:gd name="T2" fmla="*/ 16 w 42"/>
                  <a:gd name="T3" fmla="*/ 4 h 39"/>
                  <a:gd name="T4" fmla="*/ 5 w 42"/>
                  <a:gd name="T5" fmla="*/ 18 h 39"/>
                  <a:gd name="T6" fmla="*/ 5 w 42"/>
                  <a:gd name="T7" fmla="*/ 37 h 39"/>
                  <a:gd name="T8" fmla="*/ 16 w 42"/>
                  <a:gd name="T9" fmla="*/ 35 h 39"/>
                  <a:gd name="T10" fmla="*/ 28 w 42"/>
                  <a:gd name="T11" fmla="*/ 39 h 39"/>
                  <a:gd name="T12" fmla="*/ 35 w 42"/>
                  <a:gd name="T13" fmla="*/ 28 h 39"/>
                  <a:gd name="T14" fmla="*/ 23 w 42"/>
                  <a:gd name="T15" fmla="*/ 23 h 39"/>
                  <a:gd name="T16" fmla="*/ 37 w 42"/>
                  <a:gd name="T17" fmla="*/ 14 h 39"/>
                  <a:gd name="T18" fmla="*/ 35 w 42"/>
                  <a:gd name="T19" fmla="*/ 2 h 39"/>
                  <a:gd name="T20" fmla="*/ 33 w 42"/>
                  <a:gd name="T21" fmla="*/ 0 h 39"/>
                  <a:gd name="T22" fmla="*/ 26 w 42"/>
                  <a:gd name="T23" fmla="*/ 2 h 39"/>
                  <a:gd name="T24" fmla="*/ 16 w 42"/>
                  <a:gd name="T25" fmla="*/ 4 h 39"/>
                  <a:gd name="T26" fmla="*/ 16 w 42"/>
                  <a:gd name="T27"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39">
                    <a:moveTo>
                      <a:pt x="16" y="4"/>
                    </a:moveTo>
                    <a:lnTo>
                      <a:pt x="16" y="4"/>
                    </a:lnTo>
                    <a:cubicBezTo>
                      <a:pt x="14" y="7"/>
                      <a:pt x="9" y="14"/>
                      <a:pt x="5" y="18"/>
                    </a:cubicBezTo>
                    <a:cubicBezTo>
                      <a:pt x="0" y="23"/>
                      <a:pt x="5" y="35"/>
                      <a:pt x="5" y="37"/>
                    </a:cubicBezTo>
                    <a:cubicBezTo>
                      <a:pt x="7" y="39"/>
                      <a:pt x="14" y="39"/>
                      <a:pt x="16" y="35"/>
                    </a:cubicBezTo>
                    <a:cubicBezTo>
                      <a:pt x="21" y="35"/>
                      <a:pt x="23" y="35"/>
                      <a:pt x="28" y="39"/>
                    </a:cubicBezTo>
                    <a:cubicBezTo>
                      <a:pt x="30" y="35"/>
                      <a:pt x="33" y="32"/>
                      <a:pt x="35" y="28"/>
                    </a:cubicBezTo>
                    <a:cubicBezTo>
                      <a:pt x="30" y="25"/>
                      <a:pt x="26" y="25"/>
                      <a:pt x="23" y="23"/>
                    </a:cubicBezTo>
                    <a:cubicBezTo>
                      <a:pt x="23" y="21"/>
                      <a:pt x="30" y="16"/>
                      <a:pt x="37" y="14"/>
                    </a:cubicBezTo>
                    <a:cubicBezTo>
                      <a:pt x="42" y="14"/>
                      <a:pt x="40" y="7"/>
                      <a:pt x="35" y="2"/>
                    </a:cubicBezTo>
                    <a:cubicBezTo>
                      <a:pt x="35" y="0"/>
                      <a:pt x="33" y="0"/>
                      <a:pt x="33" y="0"/>
                    </a:cubicBezTo>
                    <a:cubicBezTo>
                      <a:pt x="30" y="0"/>
                      <a:pt x="28" y="2"/>
                      <a:pt x="26" y="2"/>
                    </a:cubicBezTo>
                    <a:cubicBezTo>
                      <a:pt x="26" y="4"/>
                      <a:pt x="21" y="4"/>
                      <a:pt x="16" y="4"/>
                    </a:cubicBezTo>
                    <a:lnTo>
                      <a:pt x="16" y="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2" name="Freeform 159">
                <a:extLst>
                  <a:ext uri="{FF2B5EF4-FFF2-40B4-BE49-F238E27FC236}">
                    <a16:creationId xmlns:a16="http://schemas.microsoft.com/office/drawing/2014/main" id="{EDEBDB96-9572-E0FD-37F8-422C977095B7}"/>
                  </a:ext>
                </a:extLst>
              </p:cNvPr>
              <p:cNvSpPr>
                <a:spLocks/>
              </p:cNvSpPr>
              <p:nvPr/>
            </p:nvSpPr>
            <p:spPr bwMode="auto">
              <a:xfrm>
                <a:off x="4164" y="2197"/>
                <a:ext cx="25" cy="23"/>
              </a:xfrm>
              <a:custGeom>
                <a:avLst/>
                <a:gdLst>
                  <a:gd name="T0" fmla="*/ 16 w 42"/>
                  <a:gd name="T1" fmla="*/ 4 h 39"/>
                  <a:gd name="T2" fmla="*/ 16 w 42"/>
                  <a:gd name="T3" fmla="*/ 4 h 39"/>
                  <a:gd name="T4" fmla="*/ 5 w 42"/>
                  <a:gd name="T5" fmla="*/ 18 h 39"/>
                  <a:gd name="T6" fmla="*/ 5 w 42"/>
                  <a:gd name="T7" fmla="*/ 37 h 39"/>
                  <a:gd name="T8" fmla="*/ 16 w 42"/>
                  <a:gd name="T9" fmla="*/ 35 h 39"/>
                  <a:gd name="T10" fmla="*/ 28 w 42"/>
                  <a:gd name="T11" fmla="*/ 39 h 39"/>
                  <a:gd name="T12" fmla="*/ 35 w 42"/>
                  <a:gd name="T13" fmla="*/ 28 h 39"/>
                  <a:gd name="T14" fmla="*/ 23 w 42"/>
                  <a:gd name="T15" fmla="*/ 23 h 39"/>
                  <a:gd name="T16" fmla="*/ 37 w 42"/>
                  <a:gd name="T17" fmla="*/ 14 h 39"/>
                  <a:gd name="T18" fmla="*/ 35 w 42"/>
                  <a:gd name="T19" fmla="*/ 2 h 39"/>
                  <a:gd name="T20" fmla="*/ 33 w 42"/>
                  <a:gd name="T21" fmla="*/ 0 h 39"/>
                  <a:gd name="T22" fmla="*/ 26 w 42"/>
                  <a:gd name="T23" fmla="*/ 2 h 39"/>
                  <a:gd name="T24" fmla="*/ 16 w 42"/>
                  <a:gd name="T25"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39">
                    <a:moveTo>
                      <a:pt x="16" y="4"/>
                    </a:moveTo>
                    <a:lnTo>
                      <a:pt x="16" y="4"/>
                    </a:lnTo>
                    <a:cubicBezTo>
                      <a:pt x="14" y="7"/>
                      <a:pt x="9" y="14"/>
                      <a:pt x="5" y="18"/>
                    </a:cubicBezTo>
                    <a:cubicBezTo>
                      <a:pt x="0" y="23"/>
                      <a:pt x="5" y="35"/>
                      <a:pt x="5" y="37"/>
                    </a:cubicBezTo>
                    <a:cubicBezTo>
                      <a:pt x="7" y="39"/>
                      <a:pt x="14" y="39"/>
                      <a:pt x="16" y="35"/>
                    </a:cubicBezTo>
                    <a:cubicBezTo>
                      <a:pt x="21" y="35"/>
                      <a:pt x="23" y="35"/>
                      <a:pt x="28" y="39"/>
                    </a:cubicBezTo>
                    <a:cubicBezTo>
                      <a:pt x="30" y="35"/>
                      <a:pt x="33" y="32"/>
                      <a:pt x="35" y="28"/>
                    </a:cubicBezTo>
                    <a:cubicBezTo>
                      <a:pt x="30" y="25"/>
                      <a:pt x="26" y="25"/>
                      <a:pt x="23" y="23"/>
                    </a:cubicBezTo>
                    <a:cubicBezTo>
                      <a:pt x="23" y="21"/>
                      <a:pt x="30" y="16"/>
                      <a:pt x="37" y="14"/>
                    </a:cubicBezTo>
                    <a:cubicBezTo>
                      <a:pt x="42" y="14"/>
                      <a:pt x="40" y="7"/>
                      <a:pt x="35" y="2"/>
                    </a:cubicBezTo>
                    <a:cubicBezTo>
                      <a:pt x="35" y="0"/>
                      <a:pt x="33" y="0"/>
                      <a:pt x="33" y="0"/>
                    </a:cubicBezTo>
                    <a:cubicBezTo>
                      <a:pt x="30" y="0"/>
                      <a:pt x="28" y="2"/>
                      <a:pt x="26" y="2"/>
                    </a:cubicBezTo>
                    <a:cubicBezTo>
                      <a:pt x="26" y="4"/>
                      <a:pt x="21" y="4"/>
                      <a:pt x="16" y="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3" name="Freeform 160">
                <a:extLst>
                  <a:ext uri="{FF2B5EF4-FFF2-40B4-BE49-F238E27FC236}">
                    <a16:creationId xmlns:a16="http://schemas.microsoft.com/office/drawing/2014/main" id="{B6F9DC97-BEF1-B1B0-4EA7-C6C5E0E0EC6D}"/>
                  </a:ext>
                </a:extLst>
              </p:cNvPr>
              <p:cNvSpPr>
                <a:spLocks/>
              </p:cNvSpPr>
              <p:nvPr/>
            </p:nvSpPr>
            <p:spPr bwMode="auto">
              <a:xfrm>
                <a:off x="4164" y="2197"/>
                <a:ext cx="25" cy="23"/>
              </a:xfrm>
              <a:custGeom>
                <a:avLst/>
                <a:gdLst>
                  <a:gd name="T0" fmla="*/ 16 w 42"/>
                  <a:gd name="T1" fmla="*/ 4 h 39"/>
                  <a:gd name="T2" fmla="*/ 16 w 42"/>
                  <a:gd name="T3" fmla="*/ 4 h 39"/>
                  <a:gd name="T4" fmla="*/ 5 w 42"/>
                  <a:gd name="T5" fmla="*/ 18 h 39"/>
                  <a:gd name="T6" fmla="*/ 5 w 42"/>
                  <a:gd name="T7" fmla="*/ 37 h 39"/>
                  <a:gd name="T8" fmla="*/ 16 w 42"/>
                  <a:gd name="T9" fmla="*/ 35 h 39"/>
                  <a:gd name="T10" fmla="*/ 28 w 42"/>
                  <a:gd name="T11" fmla="*/ 39 h 39"/>
                  <a:gd name="T12" fmla="*/ 35 w 42"/>
                  <a:gd name="T13" fmla="*/ 28 h 39"/>
                  <a:gd name="T14" fmla="*/ 23 w 42"/>
                  <a:gd name="T15" fmla="*/ 23 h 39"/>
                  <a:gd name="T16" fmla="*/ 37 w 42"/>
                  <a:gd name="T17" fmla="*/ 14 h 39"/>
                  <a:gd name="T18" fmla="*/ 35 w 42"/>
                  <a:gd name="T19" fmla="*/ 2 h 39"/>
                  <a:gd name="T20" fmla="*/ 33 w 42"/>
                  <a:gd name="T21" fmla="*/ 0 h 39"/>
                  <a:gd name="T22" fmla="*/ 26 w 42"/>
                  <a:gd name="T23" fmla="*/ 2 h 39"/>
                  <a:gd name="T24" fmla="*/ 16 w 42"/>
                  <a:gd name="T25" fmla="*/ 4 h 39"/>
                  <a:gd name="T26" fmla="*/ 16 w 42"/>
                  <a:gd name="T27"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39">
                    <a:moveTo>
                      <a:pt x="16" y="4"/>
                    </a:moveTo>
                    <a:lnTo>
                      <a:pt x="16" y="4"/>
                    </a:lnTo>
                    <a:cubicBezTo>
                      <a:pt x="14" y="7"/>
                      <a:pt x="9" y="14"/>
                      <a:pt x="5" y="18"/>
                    </a:cubicBezTo>
                    <a:cubicBezTo>
                      <a:pt x="0" y="23"/>
                      <a:pt x="5" y="35"/>
                      <a:pt x="5" y="37"/>
                    </a:cubicBezTo>
                    <a:cubicBezTo>
                      <a:pt x="7" y="39"/>
                      <a:pt x="14" y="39"/>
                      <a:pt x="16" y="35"/>
                    </a:cubicBezTo>
                    <a:cubicBezTo>
                      <a:pt x="21" y="35"/>
                      <a:pt x="23" y="35"/>
                      <a:pt x="28" y="39"/>
                    </a:cubicBezTo>
                    <a:cubicBezTo>
                      <a:pt x="30" y="35"/>
                      <a:pt x="33" y="32"/>
                      <a:pt x="35" y="28"/>
                    </a:cubicBezTo>
                    <a:cubicBezTo>
                      <a:pt x="30" y="25"/>
                      <a:pt x="26" y="25"/>
                      <a:pt x="23" y="23"/>
                    </a:cubicBezTo>
                    <a:cubicBezTo>
                      <a:pt x="23" y="21"/>
                      <a:pt x="30" y="16"/>
                      <a:pt x="37" y="14"/>
                    </a:cubicBezTo>
                    <a:cubicBezTo>
                      <a:pt x="42" y="14"/>
                      <a:pt x="40" y="7"/>
                      <a:pt x="35" y="2"/>
                    </a:cubicBezTo>
                    <a:cubicBezTo>
                      <a:pt x="35" y="0"/>
                      <a:pt x="33" y="0"/>
                      <a:pt x="33" y="0"/>
                    </a:cubicBezTo>
                    <a:cubicBezTo>
                      <a:pt x="30" y="0"/>
                      <a:pt x="28" y="2"/>
                      <a:pt x="26" y="2"/>
                    </a:cubicBezTo>
                    <a:cubicBezTo>
                      <a:pt x="26" y="4"/>
                      <a:pt x="21" y="4"/>
                      <a:pt x="16" y="4"/>
                    </a:cubicBezTo>
                    <a:lnTo>
                      <a:pt x="16" y="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4" name="Freeform 161">
                <a:extLst>
                  <a:ext uri="{FF2B5EF4-FFF2-40B4-BE49-F238E27FC236}">
                    <a16:creationId xmlns:a16="http://schemas.microsoft.com/office/drawing/2014/main" id="{EB2770E4-4E8F-94B2-8C61-1A8F80E0A64D}"/>
                  </a:ext>
                </a:extLst>
              </p:cNvPr>
              <p:cNvSpPr>
                <a:spLocks/>
              </p:cNvSpPr>
              <p:nvPr/>
            </p:nvSpPr>
            <p:spPr bwMode="auto">
              <a:xfrm>
                <a:off x="4097" y="2125"/>
                <a:ext cx="87" cy="74"/>
              </a:xfrm>
              <a:custGeom>
                <a:avLst/>
                <a:gdLst>
                  <a:gd name="T0" fmla="*/ 26 w 145"/>
                  <a:gd name="T1" fmla="*/ 21 h 123"/>
                  <a:gd name="T2" fmla="*/ 26 w 145"/>
                  <a:gd name="T3" fmla="*/ 21 h 123"/>
                  <a:gd name="T4" fmla="*/ 14 w 145"/>
                  <a:gd name="T5" fmla="*/ 32 h 123"/>
                  <a:gd name="T6" fmla="*/ 7 w 145"/>
                  <a:gd name="T7" fmla="*/ 53 h 123"/>
                  <a:gd name="T8" fmla="*/ 5 w 145"/>
                  <a:gd name="T9" fmla="*/ 81 h 123"/>
                  <a:gd name="T10" fmla="*/ 24 w 145"/>
                  <a:gd name="T11" fmla="*/ 81 h 123"/>
                  <a:gd name="T12" fmla="*/ 31 w 145"/>
                  <a:gd name="T13" fmla="*/ 77 h 123"/>
                  <a:gd name="T14" fmla="*/ 40 w 145"/>
                  <a:gd name="T15" fmla="*/ 72 h 123"/>
                  <a:gd name="T16" fmla="*/ 54 w 145"/>
                  <a:gd name="T17" fmla="*/ 79 h 123"/>
                  <a:gd name="T18" fmla="*/ 63 w 145"/>
                  <a:gd name="T19" fmla="*/ 79 h 123"/>
                  <a:gd name="T20" fmla="*/ 84 w 145"/>
                  <a:gd name="T21" fmla="*/ 79 h 123"/>
                  <a:gd name="T22" fmla="*/ 128 w 145"/>
                  <a:gd name="T23" fmla="*/ 121 h 123"/>
                  <a:gd name="T24" fmla="*/ 128 w 145"/>
                  <a:gd name="T25" fmla="*/ 123 h 123"/>
                  <a:gd name="T26" fmla="*/ 138 w 145"/>
                  <a:gd name="T27" fmla="*/ 121 h 123"/>
                  <a:gd name="T28" fmla="*/ 145 w 145"/>
                  <a:gd name="T29" fmla="*/ 119 h 123"/>
                  <a:gd name="T30" fmla="*/ 121 w 145"/>
                  <a:gd name="T31" fmla="*/ 93 h 123"/>
                  <a:gd name="T32" fmla="*/ 89 w 145"/>
                  <a:gd name="T33" fmla="*/ 70 h 123"/>
                  <a:gd name="T34" fmla="*/ 75 w 145"/>
                  <a:gd name="T35" fmla="*/ 56 h 123"/>
                  <a:gd name="T36" fmla="*/ 59 w 145"/>
                  <a:gd name="T37" fmla="*/ 25 h 123"/>
                  <a:gd name="T38" fmla="*/ 47 w 145"/>
                  <a:gd name="T39" fmla="*/ 0 h 123"/>
                  <a:gd name="T40" fmla="*/ 26 w 145"/>
                  <a:gd name="T4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5" h="123">
                    <a:moveTo>
                      <a:pt x="26" y="21"/>
                    </a:moveTo>
                    <a:lnTo>
                      <a:pt x="26" y="21"/>
                    </a:lnTo>
                    <a:cubicBezTo>
                      <a:pt x="21" y="23"/>
                      <a:pt x="14" y="25"/>
                      <a:pt x="14" y="32"/>
                    </a:cubicBezTo>
                    <a:cubicBezTo>
                      <a:pt x="17" y="37"/>
                      <a:pt x="14" y="44"/>
                      <a:pt x="7" y="53"/>
                    </a:cubicBezTo>
                    <a:cubicBezTo>
                      <a:pt x="0" y="60"/>
                      <a:pt x="5" y="72"/>
                      <a:pt x="5" y="81"/>
                    </a:cubicBezTo>
                    <a:lnTo>
                      <a:pt x="24" y="81"/>
                    </a:lnTo>
                    <a:cubicBezTo>
                      <a:pt x="26" y="86"/>
                      <a:pt x="28" y="81"/>
                      <a:pt x="31" y="77"/>
                    </a:cubicBezTo>
                    <a:cubicBezTo>
                      <a:pt x="31" y="70"/>
                      <a:pt x="35" y="70"/>
                      <a:pt x="40" y="72"/>
                    </a:cubicBezTo>
                    <a:cubicBezTo>
                      <a:pt x="44" y="77"/>
                      <a:pt x="47" y="81"/>
                      <a:pt x="54" y="79"/>
                    </a:cubicBezTo>
                    <a:cubicBezTo>
                      <a:pt x="59" y="74"/>
                      <a:pt x="59" y="77"/>
                      <a:pt x="63" y="79"/>
                    </a:cubicBezTo>
                    <a:cubicBezTo>
                      <a:pt x="66" y="79"/>
                      <a:pt x="79" y="77"/>
                      <a:pt x="84" y="79"/>
                    </a:cubicBezTo>
                    <a:cubicBezTo>
                      <a:pt x="89" y="79"/>
                      <a:pt x="128" y="121"/>
                      <a:pt x="128" y="121"/>
                    </a:cubicBezTo>
                    <a:lnTo>
                      <a:pt x="128" y="123"/>
                    </a:lnTo>
                    <a:cubicBezTo>
                      <a:pt x="133" y="123"/>
                      <a:pt x="138" y="123"/>
                      <a:pt x="138" y="121"/>
                    </a:cubicBezTo>
                    <a:cubicBezTo>
                      <a:pt x="140" y="121"/>
                      <a:pt x="142" y="119"/>
                      <a:pt x="145" y="119"/>
                    </a:cubicBezTo>
                    <a:cubicBezTo>
                      <a:pt x="140" y="114"/>
                      <a:pt x="131" y="105"/>
                      <a:pt x="121" y="93"/>
                    </a:cubicBezTo>
                    <a:cubicBezTo>
                      <a:pt x="110" y="77"/>
                      <a:pt x="96" y="70"/>
                      <a:pt x="89" y="70"/>
                    </a:cubicBezTo>
                    <a:cubicBezTo>
                      <a:pt x="79" y="70"/>
                      <a:pt x="79" y="56"/>
                      <a:pt x="75" y="56"/>
                    </a:cubicBezTo>
                    <a:cubicBezTo>
                      <a:pt x="70" y="56"/>
                      <a:pt x="59" y="37"/>
                      <a:pt x="59" y="25"/>
                    </a:cubicBezTo>
                    <a:cubicBezTo>
                      <a:pt x="59" y="18"/>
                      <a:pt x="54" y="9"/>
                      <a:pt x="47" y="0"/>
                    </a:cubicBezTo>
                    <a:cubicBezTo>
                      <a:pt x="40" y="14"/>
                      <a:pt x="28" y="16"/>
                      <a:pt x="26"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5" name="Freeform 162">
                <a:extLst>
                  <a:ext uri="{FF2B5EF4-FFF2-40B4-BE49-F238E27FC236}">
                    <a16:creationId xmlns:a16="http://schemas.microsoft.com/office/drawing/2014/main" id="{22DF640C-3B07-1BB8-0D23-A21B725AF552}"/>
                  </a:ext>
                </a:extLst>
              </p:cNvPr>
              <p:cNvSpPr>
                <a:spLocks/>
              </p:cNvSpPr>
              <p:nvPr/>
            </p:nvSpPr>
            <p:spPr bwMode="auto">
              <a:xfrm>
                <a:off x="4097" y="2125"/>
                <a:ext cx="87" cy="74"/>
              </a:xfrm>
              <a:custGeom>
                <a:avLst/>
                <a:gdLst>
                  <a:gd name="T0" fmla="*/ 26 w 145"/>
                  <a:gd name="T1" fmla="*/ 21 h 123"/>
                  <a:gd name="T2" fmla="*/ 26 w 145"/>
                  <a:gd name="T3" fmla="*/ 21 h 123"/>
                  <a:gd name="T4" fmla="*/ 14 w 145"/>
                  <a:gd name="T5" fmla="*/ 32 h 123"/>
                  <a:gd name="T6" fmla="*/ 7 w 145"/>
                  <a:gd name="T7" fmla="*/ 53 h 123"/>
                  <a:gd name="T8" fmla="*/ 5 w 145"/>
                  <a:gd name="T9" fmla="*/ 81 h 123"/>
                  <a:gd name="T10" fmla="*/ 24 w 145"/>
                  <a:gd name="T11" fmla="*/ 81 h 123"/>
                  <a:gd name="T12" fmla="*/ 31 w 145"/>
                  <a:gd name="T13" fmla="*/ 77 h 123"/>
                  <a:gd name="T14" fmla="*/ 40 w 145"/>
                  <a:gd name="T15" fmla="*/ 72 h 123"/>
                  <a:gd name="T16" fmla="*/ 54 w 145"/>
                  <a:gd name="T17" fmla="*/ 79 h 123"/>
                  <a:gd name="T18" fmla="*/ 63 w 145"/>
                  <a:gd name="T19" fmla="*/ 79 h 123"/>
                  <a:gd name="T20" fmla="*/ 84 w 145"/>
                  <a:gd name="T21" fmla="*/ 79 h 123"/>
                  <a:gd name="T22" fmla="*/ 128 w 145"/>
                  <a:gd name="T23" fmla="*/ 121 h 123"/>
                  <a:gd name="T24" fmla="*/ 128 w 145"/>
                  <a:gd name="T25" fmla="*/ 123 h 123"/>
                  <a:gd name="T26" fmla="*/ 138 w 145"/>
                  <a:gd name="T27" fmla="*/ 121 h 123"/>
                  <a:gd name="T28" fmla="*/ 145 w 145"/>
                  <a:gd name="T29" fmla="*/ 119 h 123"/>
                  <a:gd name="T30" fmla="*/ 121 w 145"/>
                  <a:gd name="T31" fmla="*/ 93 h 123"/>
                  <a:gd name="T32" fmla="*/ 89 w 145"/>
                  <a:gd name="T33" fmla="*/ 70 h 123"/>
                  <a:gd name="T34" fmla="*/ 75 w 145"/>
                  <a:gd name="T35" fmla="*/ 56 h 123"/>
                  <a:gd name="T36" fmla="*/ 59 w 145"/>
                  <a:gd name="T37" fmla="*/ 25 h 123"/>
                  <a:gd name="T38" fmla="*/ 47 w 145"/>
                  <a:gd name="T39" fmla="*/ 0 h 123"/>
                  <a:gd name="T40" fmla="*/ 26 w 145"/>
                  <a:gd name="T41" fmla="*/ 21 h 123"/>
                  <a:gd name="T42" fmla="*/ 26 w 145"/>
                  <a:gd name="T43"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5" h="123">
                    <a:moveTo>
                      <a:pt x="26" y="21"/>
                    </a:moveTo>
                    <a:lnTo>
                      <a:pt x="26" y="21"/>
                    </a:lnTo>
                    <a:cubicBezTo>
                      <a:pt x="21" y="23"/>
                      <a:pt x="14" y="25"/>
                      <a:pt x="14" y="32"/>
                    </a:cubicBezTo>
                    <a:cubicBezTo>
                      <a:pt x="17" y="37"/>
                      <a:pt x="14" y="44"/>
                      <a:pt x="7" y="53"/>
                    </a:cubicBezTo>
                    <a:cubicBezTo>
                      <a:pt x="0" y="60"/>
                      <a:pt x="5" y="72"/>
                      <a:pt x="5" y="81"/>
                    </a:cubicBezTo>
                    <a:lnTo>
                      <a:pt x="24" y="81"/>
                    </a:lnTo>
                    <a:cubicBezTo>
                      <a:pt x="26" y="86"/>
                      <a:pt x="28" y="81"/>
                      <a:pt x="31" y="77"/>
                    </a:cubicBezTo>
                    <a:cubicBezTo>
                      <a:pt x="31" y="70"/>
                      <a:pt x="35" y="70"/>
                      <a:pt x="40" y="72"/>
                    </a:cubicBezTo>
                    <a:cubicBezTo>
                      <a:pt x="44" y="77"/>
                      <a:pt x="47" y="81"/>
                      <a:pt x="54" y="79"/>
                    </a:cubicBezTo>
                    <a:cubicBezTo>
                      <a:pt x="59" y="74"/>
                      <a:pt x="59" y="77"/>
                      <a:pt x="63" y="79"/>
                    </a:cubicBezTo>
                    <a:cubicBezTo>
                      <a:pt x="66" y="79"/>
                      <a:pt x="79" y="77"/>
                      <a:pt x="84" y="79"/>
                    </a:cubicBezTo>
                    <a:cubicBezTo>
                      <a:pt x="89" y="79"/>
                      <a:pt x="128" y="121"/>
                      <a:pt x="128" y="121"/>
                    </a:cubicBezTo>
                    <a:lnTo>
                      <a:pt x="128" y="123"/>
                    </a:lnTo>
                    <a:cubicBezTo>
                      <a:pt x="133" y="123"/>
                      <a:pt x="138" y="123"/>
                      <a:pt x="138" y="121"/>
                    </a:cubicBezTo>
                    <a:cubicBezTo>
                      <a:pt x="140" y="121"/>
                      <a:pt x="142" y="119"/>
                      <a:pt x="145" y="119"/>
                    </a:cubicBezTo>
                    <a:cubicBezTo>
                      <a:pt x="140" y="114"/>
                      <a:pt x="131" y="105"/>
                      <a:pt x="121" y="93"/>
                    </a:cubicBezTo>
                    <a:cubicBezTo>
                      <a:pt x="110" y="77"/>
                      <a:pt x="96" y="70"/>
                      <a:pt x="89" y="70"/>
                    </a:cubicBezTo>
                    <a:cubicBezTo>
                      <a:pt x="79" y="70"/>
                      <a:pt x="79" y="56"/>
                      <a:pt x="75" y="56"/>
                    </a:cubicBezTo>
                    <a:cubicBezTo>
                      <a:pt x="70" y="56"/>
                      <a:pt x="59" y="37"/>
                      <a:pt x="59" y="25"/>
                    </a:cubicBezTo>
                    <a:cubicBezTo>
                      <a:pt x="59" y="18"/>
                      <a:pt x="54" y="9"/>
                      <a:pt x="47" y="0"/>
                    </a:cubicBezTo>
                    <a:cubicBezTo>
                      <a:pt x="40" y="14"/>
                      <a:pt x="28" y="16"/>
                      <a:pt x="26" y="21"/>
                    </a:cubicBezTo>
                    <a:lnTo>
                      <a:pt x="26"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6" name="Freeform 163">
                <a:extLst>
                  <a:ext uri="{FF2B5EF4-FFF2-40B4-BE49-F238E27FC236}">
                    <a16:creationId xmlns:a16="http://schemas.microsoft.com/office/drawing/2014/main" id="{10C48FAA-C72D-7AB0-826D-231227A363A8}"/>
                  </a:ext>
                </a:extLst>
              </p:cNvPr>
              <p:cNvSpPr>
                <a:spLocks/>
              </p:cNvSpPr>
              <p:nvPr/>
            </p:nvSpPr>
            <p:spPr bwMode="auto">
              <a:xfrm>
                <a:off x="4097" y="2125"/>
                <a:ext cx="87" cy="74"/>
              </a:xfrm>
              <a:custGeom>
                <a:avLst/>
                <a:gdLst>
                  <a:gd name="T0" fmla="*/ 26 w 145"/>
                  <a:gd name="T1" fmla="*/ 21 h 123"/>
                  <a:gd name="T2" fmla="*/ 26 w 145"/>
                  <a:gd name="T3" fmla="*/ 21 h 123"/>
                  <a:gd name="T4" fmla="*/ 14 w 145"/>
                  <a:gd name="T5" fmla="*/ 32 h 123"/>
                  <a:gd name="T6" fmla="*/ 7 w 145"/>
                  <a:gd name="T7" fmla="*/ 53 h 123"/>
                  <a:gd name="T8" fmla="*/ 5 w 145"/>
                  <a:gd name="T9" fmla="*/ 81 h 123"/>
                  <a:gd name="T10" fmla="*/ 24 w 145"/>
                  <a:gd name="T11" fmla="*/ 81 h 123"/>
                  <a:gd name="T12" fmla="*/ 31 w 145"/>
                  <a:gd name="T13" fmla="*/ 77 h 123"/>
                  <a:gd name="T14" fmla="*/ 40 w 145"/>
                  <a:gd name="T15" fmla="*/ 72 h 123"/>
                  <a:gd name="T16" fmla="*/ 54 w 145"/>
                  <a:gd name="T17" fmla="*/ 79 h 123"/>
                  <a:gd name="T18" fmla="*/ 63 w 145"/>
                  <a:gd name="T19" fmla="*/ 79 h 123"/>
                  <a:gd name="T20" fmla="*/ 84 w 145"/>
                  <a:gd name="T21" fmla="*/ 79 h 123"/>
                  <a:gd name="T22" fmla="*/ 128 w 145"/>
                  <a:gd name="T23" fmla="*/ 121 h 123"/>
                  <a:gd name="T24" fmla="*/ 128 w 145"/>
                  <a:gd name="T25" fmla="*/ 123 h 123"/>
                  <a:gd name="T26" fmla="*/ 138 w 145"/>
                  <a:gd name="T27" fmla="*/ 121 h 123"/>
                  <a:gd name="T28" fmla="*/ 145 w 145"/>
                  <a:gd name="T29" fmla="*/ 119 h 123"/>
                  <a:gd name="T30" fmla="*/ 121 w 145"/>
                  <a:gd name="T31" fmla="*/ 93 h 123"/>
                  <a:gd name="T32" fmla="*/ 89 w 145"/>
                  <a:gd name="T33" fmla="*/ 70 h 123"/>
                  <a:gd name="T34" fmla="*/ 75 w 145"/>
                  <a:gd name="T35" fmla="*/ 56 h 123"/>
                  <a:gd name="T36" fmla="*/ 59 w 145"/>
                  <a:gd name="T37" fmla="*/ 25 h 123"/>
                  <a:gd name="T38" fmla="*/ 47 w 145"/>
                  <a:gd name="T39" fmla="*/ 0 h 123"/>
                  <a:gd name="T40" fmla="*/ 26 w 145"/>
                  <a:gd name="T4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5" h="123">
                    <a:moveTo>
                      <a:pt x="26" y="21"/>
                    </a:moveTo>
                    <a:lnTo>
                      <a:pt x="26" y="21"/>
                    </a:lnTo>
                    <a:cubicBezTo>
                      <a:pt x="21" y="23"/>
                      <a:pt x="14" y="25"/>
                      <a:pt x="14" y="32"/>
                    </a:cubicBezTo>
                    <a:cubicBezTo>
                      <a:pt x="17" y="37"/>
                      <a:pt x="14" y="44"/>
                      <a:pt x="7" y="53"/>
                    </a:cubicBezTo>
                    <a:cubicBezTo>
                      <a:pt x="0" y="60"/>
                      <a:pt x="5" y="72"/>
                      <a:pt x="5" y="81"/>
                    </a:cubicBezTo>
                    <a:lnTo>
                      <a:pt x="24" y="81"/>
                    </a:lnTo>
                    <a:cubicBezTo>
                      <a:pt x="26" y="86"/>
                      <a:pt x="28" y="81"/>
                      <a:pt x="31" y="77"/>
                    </a:cubicBezTo>
                    <a:cubicBezTo>
                      <a:pt x="31" y="70"/>
                      <a:pt x="35" y="70"/>
                      <a:pt x="40" y="72"/>
                    </a:cubicBezTo>
                    <a:cubicBezTo>
                      <a:pt x="44" y="77"/>
                      <a:pt x="47" y="81"/>
                      <a:pt x="54" y="79"/>
                    </a:cubicBezTo>
                    <a:cubicBezTo>
                      <a:pt x="59" y="74"/>
                      <a:pt x="59" y="77"/>
                      <a:pt x="63" y="79"/>
                    </a:cubicBezTo>
                    <a:cubicBezTo>
                      <a:pt x="66" y="79"/>
                      <a:pt x="79" y="77"/>
                      <a:pt x="84" y="79"/>
                    </a:cubicBezTo>
                    <a:cubicBezTo>
                      <a:pt x="89" y="79"/>
                      <a:pt x="128" y="121"/>
                      <a:pt x="128" y="121"/>
                    </a:cubicBezTo>
                    <a:lnTo>
                      <a:pt x="128" y="123"/>
                    </a:lnTo>
                    <a:cubicBezTo>
                      <a:pt x="133" y="123"/>
                      <a:pt x="138" y="123"/>
                      <a:pt x="138" y="121"/>
                    </a:cubicBezTo>
                    <a:cubicBezTo>
                      <a:pt x="140" y="121"/>
                      <a:pt x="142" y="119"/>
                      <a:pt x="145" y="119"/>
                    </a:cubicBezTo>
                    <a:cubicBezTo>
                      <a:pt x="140" y="114"/>
                      <a:pt x="131" y="105"/>
                      <a:pt x="121" y="93"/>
                    </a:cubicBezTo>
                    <a:cubicBezTo>
                      <a:pt x="110" y="77"/>
                      <a:pt x="96" y="70"/>
                      <a:pt x="89" y="70"/>
                    </a:cubicBezTo>
                    <a:cubicBezTo>
                      <a:pt x="79" y="70"/>
                      <a:pt x="79" y="56"/>
                      <a:pt x="75" y="56"/>
                    </a:cubicBezTo>
                    <a:cubicBezTo>
                      <a:pt x="70" y="56"/>
                      <a:pt x="59" y="37"/>
                      <a:pt x="59" y="25"/>
                    </a:cubicBezTo>
                    <a:cubicBezTo>
                      <a:pt x="59" y="18"/>
                      <a:pt x="54" y="9"/>
                      <a:pt x="47" y="0"/>
                    </a:cubicBezTo>
                    <a:cubicBezTo>
                      <a:pt x="40" y="14"/>
                      <a:pt x="28" y="16"/>
                      <a:pt x="26"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7" name="Freeform 164">
                <a:extLst>
                  <a:ext uri="{FF2B5EF4-FFF2-40B4-BE49-F238E27FC236}">
                    <a16:creationId xmlns:a16="http://schemas.microsoft.com/office/drawing/2014/main" id="{A02B9DE3-40BC-A694-E692-4A97F077CED4}"/>
                  </a:ext>
                </a:extLst>
              </p:cNvPr>
              <p:cNvSpPr>
                <a:spLocks/>
              </p:cNvSpPr>
              <p:nvPr/>
            </p:nvSpPr>
            <p:spPr bwMode="auto">
              <a:xfrm>
                <a:off x="4097" y="2125"/>
                <a:ext cx="87" cy="74"/>
              </a:xfrm>
              <a:custGeom>
                <a:avLst/>
                <a:gdLst>
                  <a:gd name="T0" fmla="*/ 26 w 145"/>
                  <a:gd name="T1" fmla="*/ 21 h 123"/>
                  <a:gd name="T2" fmla="*/ 26 w 145"/>
                  <a:gd name="T3" fmla="*/ 21 h 123"/>
                  <a:gd name="T4" fmla="*/ 14 w 145"/>
                  <a:gd name="T5" fmla="*/ 32 h 123"/>
                  <a:gd name="T6" fmla="*/ 7 w 145"/>
                  <a:gd name="T7" fmla="*/ 53 h 123"/>
                  <a:gd name="T8" fmla="*/ 5 w 145"/>
                  <a:gd name="T9" fmla="*/ 81 h 123"/>
                  <a:gd name="T10" fmla="*/ 24 w 145"/>
                  <a:gd name="T11" fmla="*/ 81 h 123"/>
                  <a:gd name="T12" fmla="*/ 31 w 145"/>
                  <a:gd name="T13" fmla="*/ 77 h 123"/>
                  <a:gd name="T14" fmla="*/ 40 w 145"/>
                  <a:gd name="T15" fmla="*/ 72 h 123"/>
                  <a:gd name="T16" fmla="*/ 54 w 145"/>
                  <a:gd name="T17" fmla="*/ 79 h 123"/>
                  <a:gd name="T18" fmla="*/ 63 w 145"/>
                  <a:gd name="T19" fmla="*/ 79 h 123"/>
                  <a:gd name="T20" fmla="*/ 84 w 145"/>
                  <a:gd name="T21" fmla="*/ 79 h 123"/>
                  <a:gd name="T22" fmla="*/ 128 w 145"/>
                  <a:gd name="T23" fmla="*/ 121 h 123"/>
                  <a:gd name="T24" fmla="*/ 128 w 145"/>
                  <a:gd name="T25" fmla="*/ 123 h 123"/>
                  <a:gd name="T26" fmla="*/ 138 w 145"/>
                  <a:gd name="T27" fmla="*/ 121 h 123"/>
                  <a:gd name="T28" fmla="*/ 145 w 145"/>
                  <a:gd name="T29" fmla="*/ 119 h 123"/>
                  <a:gd name="T30" fmla="*/ 121 w 145"/>
                  <a:gd name="T31" fmla="*/ 93 h 123"/>
                  <a:gd name="T32" fmla="*/ 89 w 145"/>
                  <a:gd name="T33" fmla="*/ 70 h 123"/>
                  <a:gd name="T34" fmla="*/ 75 w 145"/>
                  <a:gd name="T35" fmla="*/ 56 h 123"/>
                  <a:gd name="T36" fmla="*/ 59 w 145"/>
                  <a:gd name="T37" fmla="*/ 25 h 123"/>
                  <a:gd name="T38" fmla="*/ 47 w 145"/>
                  <a:gd name="T39" fmla="*/ 0 h 123"/>
                  <a:gd name="T40" fmla="*/ 26 w 145"/>
                  <a:gd name="T41" fmla="*/ 21 h 123"/>
                  <a:gd name="T42" fmla="*/ 26 w 145"/>
                  <a:gd name="T43"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5" h="123">
                    <a:moveTo>
                      <a:pt x="26" y="21"/>
                    </a:moveTo>
                    <a:lnTo>
                      <a:pt x="26" y="21"/>
                    </a:lnTo>
                    <a:cubicBezTo>
                      <a:pt x="21" y="23"/>
                      <a:pt x="14" y="25"/>
                      <a:pt x="14" y="32"/>
                    </a:cubicBezTo>
                    <a:cubicBezTo>
                      <a:pt x="17" y="37"/>
                      <a:pt x="14" y="44"/>
                      <a:pt x="7" y="53"/>
                    </a:cubicBezTo>
                    <a:cubicBezTo>
                      <a:pt x="0" y="60"/>
                      <a:pt x="5" y="72"/>
                      <a:pt x="5" y="81"/>
                    </a:cubicBezTo>
                    <a:lnTo>
                      <a:pt x="24" y="81"/>
                    </a:lnTo>
                    <a:cubicBezTo>
                      <a:pt x="26" y="86"/>
                      <a:pt x="28" y="81"/>
                      <a:pt x="31" y="77"/>
                    </a:cubicBezTo>
                    <a:cubicBezTo>
                      <a:pt x="31" y="70"/>
                      <a:pt x="35" y="70"/>
                      <a:pt x="40" y="72"/>
                    </a:cubicBezTo>
                    <a:cubicBezTo>
                      <a:pt x="44" y="77"/>
                      <a:pt x="47" y="81"/>
                      <a:pt x="54" y="79"/>
                    </a:cubicBezTo>
                    <a:cubicBezTo>
                      <a:pt x="59" y="74"/>
                      <a:pt x="59" y="77"/>
                      <a:pt x="63" y="79"/>
                    </a:cubicBezTo>
                    <a:cubicBezTo>
                      <a:pt x="66" y="79"/>
                      <a:pt x="79" y="77"/>
                      <a:pt x="84" y="79"/>
                    </a:cubicBezTo>
                    <a:cubicBezTo>
                      <a:pt x="89" y="79"/>
                      <a:pt x="128" y="121"/>
                      <a:pt x="128" y="121"/>
                    </a:cubicBezTo>
                    <a:lnTo>
                      <a:pt x="128" y="123"/>
                    </a:lnTo>
                    <a:cubicBezTo>
                      <a:pt x="133" y="123"/>
                      <a:pt x="138" y="123"/>
                      <a:pt x="138" y="121"/>
                    </a:cubicBezTo>
                    <a:cubicBezTo>
                      <a:pt x="140" y="121"/>
                      <a:pt x="142" y="119"/>
                      <a:pt x="145" y="119"/>
                    </a:cubicBezTo>
                    <a:cubicBezTo>
                      <a:pt x="140" y="114"/>
                      <a:pt x="131" y="105"/>
                      <a:pt x="121" y="93"/>
                    </a:cubicBezTo>
                    <a:cubicBezTo>
                      <a:pt x="110" y="77"/>
                      <a:pt x="96" y="70"/>
                      <a:pt x="89" y="70"/>
                    </a:cubicBezTo>
                    <a:cubicBezTo>
                      <a:pt x="79" y="70"/>
                      <a:pt x="79" y="56"/>
                      <a:pt x="75" y="56"/>
                    </a:cubicBezTo>
                    <a:cubicBezTo>
                      <a:pt x="70" y="56"/>
                      <a:pt x="59" y="37"/>
                      <a:pt x="59" y="25"/>
                    </a:cubicBezTo>
                    <a:cubicBezTo>
                      <a:pt x="59" y="18"/>
                      <a:pt x="54" y="9"/>
                      <a:pt x="47" y="0"/>
                    </a:cubicBezTo>
                    <a:cubicBezTo>
                      <a:pt x="40" y="14"/>
                      <a:pt x="28" y="16"/>
                      <a:pt x="26" y="21"/>
                    </a:cubicBezTo>
                    <a:lnTo>
                      <a:pt x="26"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8" name="Freeform 165">
                <a:extLst>
                  <a:ext uri="{FF2B5EF4-FFF2-40B4-BE49-F238E27FC236}">
                    <a16:creationId xmlns:a16="http://schemas.microsoft.com/office/drawing/2014/main" id="{97F700B8-2F96-489D-2D7C-27D25C23BB16}"/>
                  </a:ext>
                </a:extLst>
              </p:cNvPr>
              <p:cNvSpPr>
                <a:spLocks/>
              </p:cNvSpPr>
              <p:nvPr/>
            </p:nvSpPr>
            <p:spPr bwMode="auto">
              <a:xfrm>
                <a:off x="4052" y="2167"/>
                <a:ext cx="193" cy="150"/>
              </a:xfrm>
              <a:custGeom>
                <a:avLst/>
                <a:gdLst>
                  <a:gd name="T0" fmla="*/ 23 w 321"/>
                  <a:gd name="T1" fmla="*/ 163 h 249"/>
                  <a:gd name="T2" fmla="*/ 23 w 321"/>
                  <a:gd name="T3" fmla="*/ 163 h 249"/>
                  <a:gd name="T4" fmla="*/ 42 w 321"/>
                  <a:gd name="T5" fmla="*/ 186 h 249"/>
                  <a:gd name="T6" fmla="*/ 60 w 321"/>
                  <a:gd name="T7" fmla="*/ 203 h 249"/>
                  <a:gd name="T8" fmla="*/ 60 w 321"/>
                  <a:gd name="T9" fmla="*/ 221 h 249"/>
                  <a:gd name="T10" fmla="*/ 67 w 321"/>
                  <a:gd name="T11" fmla="*/ 224 h 249"/>
                  <a:gd name="T12" fmla="*/ 88 w 321"/>
                  <a:gd name="T13" fmla="*/ 228 h 249"/>
                  <a:gd name="T14" fmla="*/ 114 w 321"/>
                  <a:gd name="T15" fmla="*/ 242 h 249"/>
                  <a:gd name="T16" fmla="*/ 137 w 321"/>
                  <a:gd name="T17" fmla="*/ 247 h 249"/>
                  <a:gd name="T18" fmla="*/ 153 w 321"/>
                  <a:gd name="T19" fmla="*/ 235 h 249"/>
                  <a:gd name="T20" fmla="*/ 170 w 321"/>
                  <a:gd name="T21" fmla="*/ 231 h 249"/>
                  <a:gd name="T22" fmla="*/ 181 w 321"/>
                  <a:gd name="T23" fmla="*/ 235 h 249"/>
                  <a:gd name="T24" fmla="*/ 191 w 321"/>
                  <a:gd name="T25" fmla="*/ 233 h 249"/>
                  <a:gd name="T26" fmla="*/ 209 w 321"/>
                  <a:gd name="T27" fmla="*/ 231 h 249"/>
                  <a:gd name="T28" fmla="*/ 237 w 321"/>
                  <a:gd name="T29" fmla="*/ 217 h 249"/>
                  <a:gd name="T30" fmla="*/ 260 w 321"/>
                  <a:gd name="T31" fmla="*/ 212 h 249"/>
                  <a:gd name="T32" fmla="*/ 316 w 321"/>
                  <a:gd name="T33" fmla="*/ 154 h 249"/>
                  <a:gd name="T34" fmla="*/ 309 w 321"/>
                  <a:gd name="T35" fmla="*/ 149 h 249"/>
                  <a:gd name="T36" fmla="*/ 279 w 321"/>
                  <a:gd name="T37" fmla="*/ 144 h 249"/>
                  <a:gd name="T38" fmla="*/ 237 w 321"/>
                  <a:gd name="T39" fmla="*/ 128 h 249"/>
                  <a:gd name="T40" fmla="*/ 223 w 321"/>
                  <a:gd name="T41" fmla="*/ 116 h 249"/>
                  <a:gd name="T42" fmla="*/ 209 w 321"/>
                  <a:gd name="T43" fmla="*/ 95 h 249"/>
                  <a:gd name="T44" fmla="*/ 214 w 321"/>
                  <a:gd name="T45" fmla="*/ 88 h 249"/>
                  <a:gd name="T46" fmla="*/ 202 w 321"/>
                  <a:gd name="T47" fmla="*/ 84 h 249"/>
                  <a:gd name="T48" fmla="*/ 191 w 321"/>
                  <a:gd name="T49" fmla="*/ 86 h 249"/>
                  <a:gd name="T50" fmla="*/ 191 w 321"/>
                  <a:gd name="T51" fmla="*/ 67 h 249"/>
                  <a:gd name="T52" fmla="*/ 202 w 321"/>
                  <a:gd name="T53" fmla="*/ 51 h 249"/>
                  <a:gd name="T54" fmla="*/ 158 w 321"/>
                  <a:gd name="T55" fmla="*/ 9 h 249"/>
                  <a:gd name="T56" fmla="*/ 137 w 321"/>
                  <a:gd name="T57" fmla="*/ 9 h 249"/>
                  <a:gd name="T58" fmla="*/ 128 w 321"/>
                  <a:gd name="T59" fmla="*/ 9 h 249"/>
                  <a:gd name="T60" fmla="*/ 114 w 321"/>
                  <a:gd name="T61" fmla="*/ 2 h 249"/>
                  <a:gd name="T62" fmla="*/ 105 w 321"/>
                  <a:gd name="T63" fmla="*/ 7 h 249"/>
                  <a:gd name="T64" fmla="*/ 98 w 321"/>
                  <a:gd name="T65" fmla="*/ 11 h 249"/>
                  <a:gd name="T66" fmla="*/ 79 w 321"/>
                  <a:gd name="T67" fmla="*/ 11 h 249"/>
                  <a:gd name="T68" fmla="*/ 72 w 321"/>
                  <a:gd name="T69" fmla="*/ 37 h 249"/>
                  <a:gd name="T70" fmla="*/ 63 w 321"/>
                  <a:gd name="T71" fmla="*/ 46 h 249"/>
                  <a:gd name="T72" fmla="*/ 49 w 321"/>
                  <a:gd name="T73" fmla="*/ 63 h 249"/>
                  <a:gd name="T74" fmla="*/ 42 w 321"/>
                  <a:gd name="T75" fmla="*/ 84 h 249"/>
                  <a:gd name="T76" fmla="*/ 32 w 321"/>
                  <a:gd name="T77" fmla="*/ 93 h 249"/>
                  <a:gd name="T78" fmla="*/ 28 w 321"/>
                  <a:gd name="T79" fmla="*/ 114 h 249"/>
                  <a:gd name="T80" fmla="*/ 23 w 321"/>
                  <a:gd name="T81" fmla="*/ 137 h 249"/>
                  <a:gd name="T82" fmla="*/ 7 w 321"/>
                  <a:gd name="T83" fmla="*/ 140 h 249"/>
                  <a:gd name="T84" fmla="*/ 2 w 321"/>
                  <a:gd name="T85" fmla="*/ 151 h 249"/>
                  <a:gd name="T86" fmla="*/ 23 w 321"/>
                  <a:gd name="T87"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1" h="249">
                    <a:moveTo>
                      <a:pt x="23" y="163"/>
                    </a:moveTo>
                    <a:lnTo>
                      <a:pt x="23" y="163"/>
                    </a:lnTo>
                    <a:cubicBezTo>
                      <a:pt x="26" y="170"/>
                      <a:pt x="37" y="177"/>
                      <a:pt x="42" y="186"/>
                    </a:cubicBezTo>
                    <a:cubicBezTo>
                      <a:pt x="44" y="198"/>
                      <a:pt x="56" y="203"/>
                      <a:pt x="60" y="203"/>
                    </a:cubicBezTo>
                    <a:cubicBezTo>
                      <a:pt x="65" y="203"/>
                      <a:pt x="63" y="210"/>
                      <a:pt x="60" y="221"/>
                    </a:cubicBezTo>
                    <a:cubicBezTo>
                      <a:pt x="63" y="221"/>
                      <a:pt x="65" y="224"/>
                      <a:pt x="67" y="224"/>
                    </a:cubicBezTo>
                    <a:cubicBezTo>
                      <a:pt x="70" y="226"/>
                      <a:pt x="84" y="224"/>
                      <a:pt x="88" y="228"/>
                    </a:cubicBezTo>
                    <a:cubicBezTo>
                      <a:pt x="93" y="233"/>
                      <a:pt x="109" y="242"/>
                      <a:pt x="114" y="242"/>
                    </a:cubicBezTo>
                    <a:cubicBezTo>
                      <a:pt x="118" y="242"/>
                      <a:pt x="135" y="245"/>
                      <a:pt x="137" y="247"/>
                    </a:cubicBezTo>
                    <a:cubicBezTo>
                      <a:pt x="142" y="249"/>
                      <a:pt x="144" y="240"/>
                      <a:pt x="153" y="235"/>
                    </a:cubicBezTo>
                    <a:cubicBezTo>
                      <a:pt x="160" y="231"/>
                      <a:pt x="170" y="228"/>
                      <a:pt x="170" y="231"/>
                    </a:cubicBezTo>
                    <a:cubicBezTo>
                      <a:pt x="172" y="235"/>
                      <a:pt x="177" y="238"/>
                      <a:pt x="181" y="235"/>
                    </a:cubicBezTo>
                    <a:cubicBezTo>
                      <a:pt x="184" y="235"/>
                      <a:pt x="186" y="233"/>
                      <a:pt x="191" y="233"/>
                    </a:cubicBezTo>
                    <a:cubicBezTo>
                      <a:pt x="198" y="231"/>
                      <a:pt x="207" y="231"/>
                      <a:pt x="209" y="231"/>
                    </a:cubicBezTo>
                    <a:cubicBezTo>
                      <a:pt x="212" y="231"/>
                      <a:pt x="223" y="217"/>
                      <a:pt x="237" y="217"/>
                    </a:cubicBezTo>
                    <a:cubicBezTo>
                      <a:pt x="251" y="217"/>
                      <a:pt x="253" y="219"/>
                      <a:pt x="260" y="212"/>
                    </a:cubicBezTo>
                    <a:cubicBezTo>
                      <a:pt x="267" y="205"/>
                      <a:pt x="311" y="158"/>
                      <a:pt x="316" y="154"/>
                    </a:cubicBezTo>
                    <a:cubicBezTo>
                      <a:pt x="321" y="151"/>
                      <a:pt x="314" y="149"/>
                      <a:pt x="309" y="149"/>
                    </a:cubicBezTo>
                    <a:cubicBezTo>
                      <a:pt x="304" y="149"/>
                      <a:pt x="295" y="149"/>
                      <a:pt x="279" y="144"/>
                    </a:cubicBezTo>
                    <a:cubicBezTo>
                      <a:pt x="265" y="137"/>
                      <a:pt x="242" y="130"/>
                      <a:pt x="237" y="128"/>
                    </a:cubicBezTo>
                    <a:cubicBezTo>
                      <a:pt x="232" y="128"/>
                      <a:pt x="228" y="116"/>
                      <a:pt x="223" y="116"/>
                    </a:cubicBezTo>
                    <a:cubicBezTo>
                      <a:pt x="219" y="114"/>
                      <a:pt x="212" y="100"/>
                      <a:pt x="209" y="95"/>
                    </a:cubicBezTo>
                    <a:cubicBezTo>
                      <a:pt x="209" y="95"/>
                      <a:pt x="212" y="91"/>
                      <a:pt x="214" y="88"/>
                    </a:cubicBezTo>
                    <a:cubicBezTo>
                      <a:pt x="209" y="84"/>
                      <a:pt x="207" y="84"/>
                      <a:pt x="202" y="84"/>
                    </a:cubicBezTo>
                    <a:cubicBezTo>
                      <a:pt x="200" y="88"/>
                      <a:pt x="193" y="88"/>
                      <a:pt x="191" y="86"/>
                    </a:cubicBezTo>
                    <a:cubicBezTo>
                      <a:pt x="191" y="84"/>
                      <a:pt x="186" y="72"/>
                      <a:pt x="191" y="67"/>
                    </a:cubicBezTo>
                    <a:cubicBezTo>
                      <a:pt x="195" y="63"/>
                      <a:pt x="202" y="51"/>
                      <a:pt x="202" y="51"/>
                    </a:cubicBezTo>
                    <a:cubicBezTo>
                      <a:pt x="202" y="51"/>
                      <a:pt x="163" y="9"/>
                      <a:pt x="158" y="9"/>
                    </a:cubicBezTo>
                    <a:cubicBezTo>
                      <a:pt x="153" y="7"/>
                      <a:pt x="140" y="9"/>
                      <a:pt x="137" y="9"/>
                    </a:cubicBezTo>
                    <a:cubicBezTo>
                      <a:pt x="133" y="7"/>
                      <a:pt x="133" y="4"/>
                      <a:pt x="128" y="9"/>
                    </a:cubicBezTo>
                    <a:cubicBezTo>
                      <a:pt x="121" y="11"/>
                      <a:pt x="118" y="7"/>
                      <a:pt x="114" y="2"/>
                    </a:cubicBezTo>
                    <a:cubicBezTo>
                      <a:pt x="109" y="0"/>
                      <a:pt x="105" y="0"/>
                      <a:pt x="105" y="7"/>
                    </a:cubicBezTo>
                    <a:cubicBezTo>
                      <a:pt x="102" y="11"/>
                      <a:pt x="100" y="16"/>
                      <a:pt x="98" y="11"/>
                    </a:cubicBezTo>
                    <a:lnTo>
                      <a:pt x="79" y="11"/>
                    </a:lnTo>
                    <a:cubicBezTo>
                      <a:pt x="81" y="21"/>
                      <a:pt x="72" y="32"/>
                      <a:pt x="72" y="37"/>
                    </a:cubicBezTo>
                    <a:cubicBezTo>
                      <a:pt x="72" y="42"/>
                      <a:pt x="65" y="46"/>
                      <a:pt x="63" y="46"/>
                    </a:cubicBezTo>
                    <a:cubicBezTo>
                      <a:pt x="58" y="46"/>
                      <a:pt x="53" y="58"/>
                      <a:pt x="49" y="63"/>
                    </a:cubicBezTo>
                    <a:cubicBezTo>
                      <a:pt x="44" y="67"/>
                      <a:pt x="49" y="79"/>
                      <a:pt x="42" y="84"/>
                    </a:cubicBezTo>
                    <a:cubicBezTo>
                      <a:pt x="37" y="88"/>
                      <a:pt x="30" y="88"/>
                      <a:pt x="32" y="93"/>
                    </a:cubicBezTo>
                    <a:cubicBezTo>
                      <a:pt x="37" y="98"/>
                      <a:pt x="28" y="105"/>
                      <a:pt x="28" y="114"/>
                    </a:cubicBezTo>
                    <a:cubicBezTo>
                      <a:pt x="28" y="121"/>
                      <a:pt x="26" y="135"/>
                      <a:pt x="23" y="137"/>
                    </a:cubicBezTo>
                    <a:cubicBezTo>
                      <a:pt x="23" y="137"/>
                      <a:pt x="7" y="135"/>
                      <a:pt x="7" y="140"/>
                    </a:cubicBezTo>
                    <a:cubicBezTo>
                      <a:pt x="7" y="147"/>
                      <a:pt x="0" y="147"/>
                      <a:pt x="2" y="151"/>
                    </a:cubicBezTo>
                    <a:cubicBezTo>
                      <a:pt x="7" y="158"/>
                      <a:pt x="21" y="156"/>
                      <a:pt x="23" y="16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9" name="Freeform 166">
                <a:extLst>
                  <a:ext uri="{FF2B5EF4-FFF2-40B4-BE49-F238E27FC236}">
                    <a16:creationId xmlns:a16="http://schemas.microsoft.com/office/drawing/2014/main" id="{4B7570F4-F46B-0DAB-B6AA-033112FBFE78}"/>
                  </a:ext>
                </a:extLst>
              </p:cNvPr>
              <p:cNvSpPr>
                <a:spLocks/>
              </p:cNvSpPr>
              <p:nvPr/>
            </p:nvSpPr>
            <p:spPr bwMode="auto">
              <a:xfrm>
                <a:off x="4052" y="2167"/>
                <a:ext cx="193" cy="150"/>
              </a:xfrm>
              <a:custGeom>
                <a:avLst/>
                <a:gdLst>
                  <a:gd name="T0" fmla="*/ 23 w 321"/>
                  <a:gd name="T1" fmla="*/ 163 h 249"/>
                  <a:gd name="T2" fmla="*/ 23 w 321"/>
                  <a:gd name="T3" fmla="*/ 163 h 249"/>
                  <a:gd name="T4" fmla="*/ 42 w 321"/>
                  <a:gd name="T5" fmla="*/ 186 h 249"/>
                  <a:gd name="T6" fmla="*/ 60 w 321"/>
                  <a:gd name="T7" fmla="*/ 203 h 249"/>
                  <a:gd name="T8" fmla="*/ 60 w 321"/>
                  <a:gd name="T9" fmla="*/ 221 h 249"/>
                  <a:gd name="T10" fmla="*/ 67 w 321"/>
                  <a:gd name="T11" fmla="*/ 224 h 249"/>
                  <a:gd name="T12" fmla="*/ 88 w 321"/>
                  <a:gd name="T13" fmla="*/ 228 h 249"/>
                  <a:gd name="T14" fmla="*/ 114 w 321"/>
                  <a:gd name="T15" fmla="*/ 242 h 249"/>
                  <a:gd name="T16" fmla="*/ 137 w 321"/>
                  <a:gd name="T17" fmla="*/ 247 h 249"/>
                  <a:gd name="T18" fmla="*/ 153 w 321"/>
                  <a:gd name="T19" fmla="*/ 235 h 249"/>
                  <a:gd name="T20" fmla="*/ 170 w 321"/>
                  <a:gd name="T21" fmla="*/ 231 h 249"/>
                  <a:gd name="T22" fmla="*/ 181 w 321"/>
                  <a:gd name="T23" fmla="*/ 235 h 249"/>
                  <a:gd name="T24" fmla="*/ 191 w 321"/>
                  <a:gd name="T25" fmla="*/ 233 h 249"/>
                  <a:gd name="T26" fmla="*/ 209 w 321"/>
                  <a:gd name="T27" fmla="*/ 231 h 249"/>
                  <a:gd name="T28" fmla="*/ 237 w 321"/>
                  <a:gd name="T29" fmla="*/ 217 h 249"/>
                  <a:gd name="T30" fmla="*/ 260 w 321"/>
                  <a:gd name="T31" fmla="*/ 212 h 249"/>
                  <a:gd name="T32" fmla="*/ 316 w 321"/>
                  <a:gd name="T33" fmla="*/ 154 h 249"/>
                  <a:gd name="T34" fmla="*/ 309 w 321"/>
                  <a:gd name="T35" fmla="*/ 149 h 249"/>
                  <a:gd name="T36" fmla="*/ 279 w 321"/>
                  <a:gd name="T37" fmla="*/ 144 h 249"/>
                  <a:gd name="T38" fmla="*/ 237 w 321"/>
                  <a:gd name="T39" fmla="*/ 128 h 249"/>
                  <a:gd name="T40" fmla="*/ 223 w 321"/>
                  <a:gd name="T41" fmla="*/ 116 h 249"/>
                  <a:gd name="T42" fmla="*/ 209 w 321"/>
                  <a:gd name="T43" fmla="*/ 95 h 249"/>
                  <a:gd name="T44" fmla="*/ 214 w 321"/>
                  <a:gd name="T45" fmla="*/ 88 h 249"/>
                  <a:gd name="T46" fmla="*/ 202 w 321"/>
                  <a:gd name="T47" fmla="*/ 84 h 249"/>
                  <a:gd name="T48" fmla="*/ 191 w 321"/>
                  <a:gd name="T49" fmla="*/ 86 h 249"/>
                  <a:gd name="T50" fmla="*/ 191 w 321"/>
                  <a:gd name="T51" fmla="*/ 67 h 249"/>
                  <a:gd name="T52" fmla="*/ 202 w 321"/>
                  <a:gd name="T53" fmla="*/ 51 h 249"/>
                  <a:gd name="T54" fmla="*/ 158 w 321"/>
                  <a:gd name="T55" fmla="*/ 9 h 249"/>
                  <a:gd name="T56" fmla="*/ 137 w 321"/>
                  <a:gd name="T57" fmla="*/ 9 h 249"/>
                  <a:gd name="T58" fmla="*/ 128 w 321"/>
                  <a:gd name="T59" fmla="*/ 9 h 249"/>
                  <a:gd name="T60" fmla="*/ 114 w 321"/>
                  <a:gd name="T61" fmla="*/ 2 h 249"/>
                  <a:gd name="T62" fmla="*/ 105 w 321"/>
                  <a:gd name="T63" fmla="*/ 7 h 249"/>
                  <a:gd name="T64" fmla="*/ 98 w 321"/>
                  <a:gd name="T65" fmla="*/ 11 h 249"/>
                  <a:gd name="T66" fmla="*/ 79 w 321"/>
                  <a:gd name="T67" fmla="*/ 11 h 249"/>
                  <a:gd name="T68" fmla="*/ 72 w 321"/>
                  <a:gd name="T69" fmla="*/ 37 h 249"/>
                  <a:gd name="T70" fmla="*/ 63 w 321"/>
                  <a:gd name="T71" fmla="*/ 46 h 249"/>
                  <a:gd name="T72" fmla="*/ 49 w 321"/>
                  <a:gd name="T73" fmla="*/ 63 h 249"/>
                  <a:gd name="T74" fmla="*/ 42 w 321"/>
                  <a:gd name="T75" fmla="*/ 84 h 249"/>
                  <a:gd name="T76" fmla="*/ 32 w 321"/>
                  <a:gd name="T77" fmla="*/ 93 h 249"/>
                  <a:gd name="T78" fmla="*/ 28 w 321"/>
                  <a:gd name="T79" fmla="*/ 114 h 249"/>
                  <a:gd name="T80" fmla="*/ 23 w 321"/>
                  <a:gd name="T81" fmla="*/ 137 h 249"/>
                  <a:gd name="T82" fmla="*/ 7 w 321"/>
                  <a:gd name="T83" fmla="*/ 140 h 249"/>
                  <a:gd name="T84" fmla="*/ 2 w 321"/>
                  <a:gd name="T85" fmla="*/ 151 h 249"/>
                  <a:gd name="T86" fmla="*/ 23 w 321"/>
                  <a:gd name="T87" fmla="*/ 163 h 249"/>
                  <a:gd name="T88" fmla="*/ 23 w 321"/>
                  <a:gd name="T89"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1" h="249">
                    <a:moveTo>
                      <a:pt x="23" y="163"/>
                    </a:moveTo>
                    <a:lnTo>
                      <a:pt x="23" y="163"/>
                    </a:lnTo>
                    <a:cubicBezTo>
                      <a:pt x="26" y="170"/>
                      <a:pt x="37" y="177"/>
                      <a:pt x="42" y="186"/>
                    </a:cubicBezTo>
                    <a:cubicBezTo>
                      <a:pt x="44" y="198"/>
                      <a:pt x="56" y="203"/>
                      <a:pt x="60" y="203"/>
                    </a:cubicBezTo>
                    <a:cubicBezTo>
                      <a:pt x="65" y="203"/>
                      <a:pt x="63" y="210"/>
                      <a:pt x="60" y="221"/>
                    </a:cubicBezTo>
                    <a:cubicBezTo>
                      <a:pt x="63" y="221"/>
                      <a:pt x="65" y="224"/>
                      <a:pt x="67" y="224"/>
                    </a:cubicBezTo>
                    <a:cubicBezTo>
                      <a:pt x="70" y="226"/>
                      <a:pt x="84" y="224"/>
                      <a:pt x="88" y="228"/>
                    </a:cubicBezTo>
                    <a:cubicBezTo>
                      <a:pt x="93" y="233"/>
                      <a:pt x="109" y="242"/>
                      <a:pt x="114" y="242"/>
                    </a:cubicBezTo>
                    <a:cubicBezTo>
                      <a:pt x="118" y="242"/>
                      <a:pt x="135" y="245"/>
                      <a:pt x="137" y="247"/>
                    </a:cubicBezTo>
                    <a:cubicBezTo>
                      <a:pt x="142" y="249"/>
                      <a:pt x="144" y="240"/>
                      <a:pt x="153" y="235"/>
                    </a:cubicBezTo>
                    <a:cubicBezTo>
                      <a:pt x="160" y="231"/>
                      <a:pt x="170" y="228"/>
                      <a:pt x="170" y="231"/>
                    </a:cubicBezTo>
                    <a:cubicBezTo>
                      <a:pt x="172" y="235"/>
                      <a:pt x="177" y="238"/>
                      <a:pt x="181" y="235"/>
                    </a:cubicBezTo>
                    <a:cubicBezTo>
                      <a:pt x="184" y="235"/>
                      <a:pt x="186" y="233"/>
                      <a:pt x="191" y="233"/>
                    </a:cubicBezTo>
                    <a:cubicBezTo>
                      <a:pt x="198" y="231"/>
                      <a:pt x="207" y="231"/>
                      <a:pt x="209" y="231"/>
                    </a:cubicBezTo>
                    <a:cubicBezTo>
                      <a:pt x="212" y="231"/>
                      <a:pt x="223" y="217"/>
                      <a:pt x="237" y="217"/>
                    </a:cubicBezTo>
                    <a:cubicBezTo>
                      <a:pt x="251" y="217"/>
                      <a:pt x="253" y="219"/>
                      <a:pt x="260" y="212"/>
                    </a:cubicBezTo>
                    <a:cubicBezTo>
                      <a:pt x="267" y="205"/>
                      <a:pt x="311" y="158"/>
                      <a:pt x="316" y="154"/>
                    </a:cubicBezTo>
                    <a:cubicBezTo>
                      <a:pt x="321" y="151"/>
                      <a:pt x="314" y="149"/>
                      <a:pt x="309" y="149"/>
                    </a:cubicBezTo>
                    <a:cubicBezTo>
                      <a:pt x="304" y="149"/>
                      <a:pt x="295" y="149"/>
                      <a:pt x="279" y="144"/>
                    </a:cubicBezTo>
                    <a:cubicBezTo>
                      <a:pt x="265" y="137"/>
                      <a:pt x="242" y="130"/>
                      <a:pt x="237" y="128"/>
                    </a:cubicBezTo>
                    <a:cubicBezTo>
                      <a:pt x="232" y="128"/>
                      <a:pt x="228" y="116"/>
                      <a:pt x="223" y="116"/>
                    </a:cubicBezTo>
                    <a:cubicBezTo>
                      <a:pt x="219" y="114"/>
                      <a:pt x="212" y="100"/>
                      <a:pt x="209" y="95"/>
                    </a:cubicBezTo>
                    <a:cubicBezTo>
                      <a:pt x="209" y="95"/>
                      <a:pt x="212" y="91"/>
                      <a:pt x="214" y="88"/>
                    </a:cubicBezTo>
                    <a:cubicBezTo>
                      <a:pt x="209" y="84"/>
                      <a:pt x="207" y="84"/>
                      <a:pt x="202" y="84"/>
                    </a:cubicBezTo>
                    <a:cubicBezTo>
                      <a:pt x="200" y="88"/>
                      <a:pt x="193" y="88"/>
                      <a:pt x="191" y="86"/>
                    </a:cubicBezTo>
                    <a:cubicBezTo>
                      <a:pt x="191" y="84"/>
                      <a:pt x="186" y="72"/>
                      <a:pt x="191" y="67"/>
                    </a:cubicBezTo>
                    <a:cubicBezTo>
                      <a:pt x="195" y="63"/>
                      <a:pt x="202" y="51"/>
                      <a:pt x="202" y="51"/>
                    </a:cubicBezTo>
                    <a:cubicBezTo>
                      <a:pt x="202" y="51"/>
                      <a:pt x="163" y="9"/>
                      <a:pt x="158" y="9"/>
                    </a:cubicBezTo>
                    <a:cubicBezTo>
                      <a:pt x="153" y="7"/>
                      <a:pt x="140" y="9"/>
                      <a:pt x="137" y="9"/>
                    </a:cubicBezTo>
                    <a:cubicBezTo>
                      <a:pt x="133" y="7"/>
                      <a:pt x="133" y="4"/>
                      <a:pt x="128" y="9"/>
                    </a:cubicBezTo>
                    <a:cubicBezTo>
                      <a:pt x="121" y="11"/>
                      <a:pt x="118" y="7"/>
                      <a:pt x="114" y="2"/>
                    </a:cubicBezTo>
                    <a:cubicBezTo>
                      <a:pt x="109" y="0"/>
                      <a:pt x="105" y="0"/>
                      <a:pt x="105" y="7"/>
                    </a:cubicBezTo>
                    <a:cubicBezTo>
                      <a:pt x="102" y="11"/>
                      <a:pt x="100" y="16"/>
                      <a:pt x="98" y="11"/>
                    </a:cubicBezTo>
                    <a:lnTo>
                      <a:pt x="79" y="11"/>
                    </a:lnTo>
                    <a:cubicBezTo>
                      <a:pt x="81" y="21"/>
                      <a:pt x="72" y="32"/>
                      <a:pt x="72" y="37"/>
                    </a:cubicBezTo>
                    <a:cubicBezTo>
                      <a:pt x="72" y="42"/>
                      <a:pt x="65" y="46"/>
                      <a:pt x="63" y="46"/>
                    </a:cubicBezTo>
                    <a:cubicBezTo>
                      <a:pt x="58" y="46"/>
                      <a:pt x="53" y="58"/>
                      <a:pt x="49" y="63"/>
                    </a:cubicBezTo>
                    <a:cubicBezTo>
                      <a:pt x="44" y="67"/>
                      <a:pt x="49" y="79"/>
                      <a:pt x="42" y="84"/>
                    </a:cubicBezTo>
                    <a:cubicBezTo>
                      <a:pt x="37" y="88"/>
                      <a:pt x="30" y="88"/>
                      <a:pt x="32" y="93"/>
                    </a:cubicBezTo>
                    <a:cubicBezTo>
                      <a:pt x="37" y="98"/>
                      <a:pt x="28" y="105"/>
                      <a:pt x="28" y="114"/>
                    </a:cubicBezTo>
                    <a:cubicBezTo>
                      <a:pt x="28" y="121"/>
                      <a:pt x="26" y="135"/>
                      <a:pt x="23" y="137"/>
                    </a:cubicBezTo>
                    <a:cubicBezTo>
                      <a:pt x="23" y="137"/>
                      <a:pt x="7" y="135"/>
                      <a:pt x="7" y="140"/>
                    </a:cubicBezTo>
                    <a:cubicBezTo>
                      <a:pt x="7" y="147"/>
                      <a:pt x="0" y="147"/>
                      <a:pt x="2" y="151"/>
                    </a:cubicBezTo>
                    <a:cubicBezTo>
                      <a:pt x="7" y="158"/>
                      <a:pt x="21" y="156"/>
                      <a:pt x="23" y="163"/>
                    </a:cubicBezTo>
                    <a:lnTo>
                      <a:pt x="23" y="16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0" name="Freeform 167">
                <a:extLst>
                  <a:ext uri="{FF2B5EF4-FFF2-40B4-BE49-F238E27FC236}">
                    <a16:creationId xmlns:a16="http://schemas.microsoft.com/office/drawing/2014/main" id="{1A73B529-0EE9-77EC-1A55-0B725A6C0140}"/>
                  </a:ext>
                </a:extLst>
              </p:cNvPr>
              <p:cNvSpPr>
                <a:spLocks/>
              </p:cNvSpPr>
              <p:nvPr/>
            </p:nvSpPr>
            <p:spPr bwMode="auto">
              <a:xfrm>
                <a:off x="4052" y="2167"/>
                <a:ext cx="193" cy="150"/>
              </a:xfrm>
              <a:custGeom>
                <a:avLst/>
                <a:gdLst>
                  <a:gd name="T0" fmla="*/ 23 w 321"/>
                  <a:gd name="T1" fmla="*/ 163 h 249"/>
                  <a:gd name="T2" fmla="*/ 23 w 321"/>
                  <a:gd name="T3" fmla="*/ 163 h 249"/>
                  <a:gd name="T4" fmla="*/ 42 w 321"/>
                  <a:gd name="T5" fmla="*/ 186 h 249"/>
                  <a:gd name="T6" fmla="*/ 60 w 321"/>
                  <a:gd name="T7" fmla="*/ 203 h 249"/>
                  <a:gd name="T8" fmla="*/ 60 w 321"/>
                  <a:gd name="T9" fmla="*/ 221 h 249"/>
                  <a:gd name="T10" fmla="*/ 67 w 321"/>
                  <a:gd name="T11" fmla="*/ 224 h 249"/>
                  <a:gd name="T12" fmla="*/ 88 w 321"/>
                  <a:gd name="T13" fmla="*/ 228 h 249"/>
                  <a:gd name="T14" fmla="*/ 114 w 321"/>
                  <a:gd name="T15" fmla="*/ 242 h 249"/>
                  <a:gd name="T16" fmla="*/ 137 w 321"/>
                  <a:gd name="T17" fmla="*/ 247 h 249"/>
                  <a:gd name="T18" fmla="*/ 153 w 321"/>
                  <a:gd name="T19" fmla="*/ 235 h 249"/>
                  <a:gd name="T20" fmla="*/ 170 w 321"/>
                  <a:gd name="T21" fmla="*/ 231 h 249"/>
                  <a:gd name="T22" fmla="*/ 181 w 321"/>
                  <a:gd name="T23" fmla="*/ 235 h 249"/>
                  <a:gd name="T24" fmla="*/ 191 w 321"/>
                  <a:gd name="T25" fmla="*/ 233 h 249"/>
                  <a:gd name="T26" fmla="*/ 209 w 321"/>
                  <a:gd name="T27" fmla="*/ 231 h 249"/>
                  <a:gd name="T28" fmla="*/ 237 w 321"/>
                  <a:gd name="T29" fmla="*/ 217 h 249"/>
                  <a:gd name="T30" fmla="*/ 260 w 321"/>
                  <a:gd name="T31" fmla="*/ 212 h 249"/>
                  <a:gd name="T32" fmla="*/ 316 w 321"/>
                  <a:gd name="T33" fmla="*/ 154 h 249"/>
                  <a:gd name="T34" fmla="*/ 309 w 321"/>
                  <a:gd name="T35" fmla="*/ 149 h 249"/>
                  <a:gd name="T36" fmla="*/ 279 w 321"/>
                  <a:gd name="T37" fmla="*/ 144 h 249"/>
                  <a:gd name="T38" fmla="*/ 237 w 321"/>
                  <a:gd name="T39" fmla="*/ 128 h 249"/>
                  <a:gd name="T40" fmla="*/ 223 w 321"/>
                  <a:gd name="T41" fmla="*/ 116 h 249"/>
                  <a:gd name="T42" fmla="*/ 209 w 321"/>
                  <a:gd name="T43" fmla="*/ 95 h 249"/>
                  <a:gd name="T44" fmla="*/ 214 w 321"/>
                  <a:gd name="T45" fmla="*/ 88 h 249"/>
                  <a:gd name="T46" fmla="*/ 202 w 321"/>
                  <a:gd name="T47" fmla="*/ 84 h 249"/>
                  <a:gd name="T48" fmla="*/ 191 w 321"/>
                  <a:gd name="T49" fmla="*/ 86 h 249"/>
                  <a:gd name="T50" fmla="*/ 191 w 321"/>
                  <a:gd name="T51" fmla="*/ 67 h 249"/>
                  <a:gd name="T52" fmla="*/ 202 w 321"/>
                  <a:gd name="T53" fmla="*/ 51 h 249"/>
                  <a:gd name="T54" fmla="*/ 158 w 321"/>
                  <a:gd name="T55" fmla="*/ 9 h 249"/>
                  <a:gd name="T56" fmla="*/ 137 w 321"/>
                  <a:gd name="T57" fmla="*/ 9 h 249"/>
                  <a:gd name="T58" fmla="*/ 128 w 321"/>
                  <a:gd name="T59" fmla="*/ 9 h 249"/>
                  <a:gd name="T60" fmla="*/ 114 w 321"/>
                  <a:gd name="T61" fmla="*/ 2 h 249"/>
                  <a:gd name="T62" fmla="*/ 105 w 321"/>
                  <a:gd name="T63" fmla="*/ 7 h 249"/>
                  <a:gd name="T64" fmla="*/ 98 w 321"/>
                  <a:gd name="T65" fmla="*/ 11 h 249"/>
                  <a:gd name="T66" fmla="*/ 79 w 321"/>
                  <a:gd name="T67" fmla="*/ 11 h 249"/>
                  <a:gd name="T68" fmla="*/ 72 w 321"/>
                  <a:gd name="T69" fmla="*/ 37 h 249"/>
                  <a:gd name="T70" fmla="*/ 63 w 321"/>
                  <a:gd name="T71" fmla="*/ 46 h 249"/>
                  <a:gd name="T72" fmla="*/ 49 w 321"/>
                  <a:gd name="T73" fmla="*/ 63 h 249"/>
                  <a:gd name="T74" fmla="*/ 42 w 321"/>
                  <a:gd name="T75" fmla="*/ 84 h 249"/>
                  <a:gd name="T76" fmla="*/ 32 w 321"/>
                  <a:gd name="T77" fmla="*/ 93 h 249"/>
                  <a:gd name="T78" fmla="*/ 28 w 321"/>
                  <a:gd name="T79" fmla="*/ 114 h 249"/>
                  <a:gd name="T80" fmla="*/ 23 w 321"/>
                  <a:gd name="T81" fmla="*/ 137 h 249"/>
                  <a:gd name="T82" fmla="*/ 7 w 321"/>
                  <a:gd name="T83" fmla="*/ 140 h 249"/>
                  <a:gd name="T84" fmla="*/ 2 w 321"/>
                  <a:gd name="T85" fmla="*/ 151 h 249"/>
                  <a:gd name="T86" fmla="*/ 23 w 321"/>
                  <a:gd name="T87"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1" h="249">
                    <a:moveTo>
                      <a:pt x="23" y="163"/>
                    </a:moveTo>
                    <a:lnTo>
                      <a:pt x="23" y="163"/>
                    </a:lnTo>
                    <a:cubicBezTo>
                      <a:pt x="26" y="170"/>
                      <a:pt x="37" y="177"/>
                      <a:pt x="42" y="186"/>
                    </a:cubicBezTo>
                    <a:cubicBezTo>
                      <a:pt x="44" y="198"/>
                      <a:pt x="56" y="203"/>
                      <a:pt x="60" y="203"/>
                    </a:cubicBezTo>
                    <a:cubicBezTo>
                      <a:pt x="65" y="203"/>
                      <a:pt x="63" y="210"/>
                      <a:pt x="60" y="221"/>
                    </a:cubicBezTo>
                    <a:cubicBezTo>
                      <a:pt x="63" y="221"/>
                      <a:pt x="65" y="224"/>
                      <a:pt x="67" y="224"/>
                    </a:cubicBezTo>
                    <a:cubicBezTo>
                      <a:pt x="70" y="226"/>
                      <a:pt x="84" y="224"/>
                      <a:pt x="88" y="228"/>
                    </a:cubicBezTo>
                    <a:cubicBezTo>
                      <a:pt x="93" y="233"/>
                      <a:pt x="109" y="242"/>
                      <a:pt x="114" y="242"/>
                    </a:cubicBezTo>
                    <a:cubicBezTo>
                      <a:pt x="118" y="242"/>
                      <a:pt x="135" y="245"/>
                      <a:pt x="137" y="247"/>
                    </a:cubicBezTo>
                    <a:cubicBezTo>
                      <a:pt x="142" y="249"/>
                      <a:pt x="144" y="240"/>
                      <a:pt x="153" y="235"/>
                    </a:cubicBezTo>
                    <a:cubicBezTo>
                      <a:pt x="160" y="231"/>
                      <a:pt x="170" y="228"/>
                      <a:pt x="170" y="231"/>
                    </a:cubicBezTo>
                    <a:cubicBezTo>
                      <a:pt x="172" y="235"/>
                      <a:pt x="177" y="238"/>
                      <a:pt x="181" y="235"/>
                    </a:cubicBezTo>
                    <a:cubicBezTo>
                      <a:pt x="184" y="235"/>
                      <a:pt x="186" y="233"/>
                      <a:pt x="191" y="233"/>
                    </a:cubicBezTo>
                    <a:cubicBezTo>
                      <a:pt x="198" y="231"/>
                      <a:pt x="207" y="231"/>
                      <a:pt x="209" y="231"/>
                    </a:cubicBezTo>
                    <a:cubicBezTo>
                      <a:pt x="212" y="231"/>
                      <a:pt x="223" y="217"/>
                      <a:pt x="237" y="217"/>
                    </a:cubicBezTo>
                    <a:cubicBezTo>
                      <a:pt x="251" y="217"/>
                      <a:pt x="253" y="219"/>
                      <a:pt x="260" y="212"/>
                    </a:cubicBezTo>
                    <a:cubicBezTo>
                      <a:pt x="267" y="205"/>
                      <a:pt x="311" y="158"/>
                      <a:pt x="316" y="154"/>
                    </a:cubicBezTo>
                    <a:cubicBezTo>
                      <a:pt x="321" y="151"/>
                      <a:pt x="314" y="149"/>
                      <a:pt x="309" y="149"/>
                    </a:cubicBezTo>
                    <a:cubicBezTo>
                      <a:pt x="304" y="149"/>
                      <a:pt x="295" y="149"/>
                      <a:pt x="279" y="144"/>
                    </a:cubicBezTo>
                    <a:cubicBezTo>
                      <a:pt x="265" y="137"/>
                      <a:pt x="242" y="130"/>
                      <a:pt x="237" y="128"/>
                    </a:cubicBezTo>
                    <a:cubicBezTo>
                      <a:pt x="232" y="128"/>
                      <a:pt x="228" y="116"/>
                      <a:pt x="223" y="116"/>
                    </a:cubicBezTo>
                    <a:cubicBezTo>
                      <a:pt x="219" y="114"/>
                      <a:pt x="212" y="100"/>
                      <a:pt x="209" y="95"/>
                    </a:cubicBezTo>
                    <a:cubicBezTo>
                      <a:pt x="209" y="95"/>
                      <a:pt x="212" y="91"/>
                      <a:pt x="214" y="88"/>
                    </a:cubicBezTo>
                    <a:cubicBezTo>
                      <a:pt x="209" y="84"/>
                      <a:pt x="207" y="84"/>
                      <a:pt x="202" y="84"/>
                    </a:cubicBezTo>
                    <a:cubicBezTo>
                      <a:pt x="200" y="88"/>
                      <a:pt x="193" y="88"/>
                      <a:pt x="191" y="86"/>
                    </a:cubicBezTo>
                    <a:cubicBezTo>
                      <a:pt x="191" y="84"/>
                      <a:pt x="186" y="72"/>
                      <a:pt x="191" y="67"/>
                    </a:cubicBezTo>
                    <a:cubicBezTo>
                      <a:pt x="195" y="63"/>
                      <a:pt x="202" y="51"/>
                      <a:pt x="202" y="51"/>
                    </a:cubicBezTo>
                    <a:cubicBezTo>
                      <a:pt x="202" y="51"/>
                      <a:pt x="163" y="9"/>
                      <a:pt x="158" y="9"/>
                    </a:cubicBezTo>
                    <a:cubicBezTo>
                      <a:pt x="153" y="7"/>
                      <a:pt x="140" y="9"/>
                      <a:pt x="137" y="9"/>
                    </a:cubicBezTo>
                    <a:cubicBezTo>
                      <a:pt x="133" y="7"/>
                      <a:pt x="133" y="4"/>
                      <a:pt x="128" y="9"/>
                    </a:cubicBezTo>
                    <a:cubicBezTo>
                      <a:pt x="121" y="11"/>
                      <a:pt x="118" y="7"/>
                      <a:pt x="114" y="2"/>
                    </a:cubicBezTo>
                    <a:cubicBezTo>
                      <a:pt x="109" y="0"/>
                      <a:pt x="105" y="0"/>
                      <a:pt x="105" y="7"/>
                    </a:cubicBezTo>
                    <a:cubicBezTo>
                      <a:pt x="102" y="11"/>
                      <a:pt x="100" y="16"/>
                      <a:pt x="98" y="11"/>
                    </a:cubicBezTo>
                    <a:lnTo>
                      <a:pt x="79" y="11"/>
                    </a:lnTo>
                    <a:cubicBezTo>
                      <a:pt x="81" y="21"/>
                      <a:pt x="72" y="32"/>
                      <a:pt x="72" y="37"/>
                    </a:cubicBezTo>
                    <a:cubicBezTo>
                      <a:pt x="72" y="42"/>
                      <a:pt x="65" y="46"/>
                      <a:pt x="63" y="46"/>
                    </a:cubicBezTo>
                    <a:cubicBezTo>
                      <a:pt x="58" y="46"/>
                      <a:pt x="53" y="58"/>
                      <a:pt x="49" y="63"/>
                    </a:cubicBezTo>
                    <a:cubicBezTo>
                      <a:pt x="44" y="67"/>
                      <a:pt x="49" y="79"/>
                      <a:pt x="42" y="84"/>
                    </a:cubicBezTo>
                    <a:cubicBezTo>
                      <a:pt x="37" y="88"/>
                      <a:pt x="30" y="88"/>
                      <a:pt x="32" y="93"/>
                    </a:cubicBezTo>
                    <a:cubicBezTo>
                      <a:pt x="37" y="98"/>
                      <a:pt x="28" y="105"/>
                      <a:pt x="28" y="114"/>
                    </a:cubicBezTo>
                    <a:cubicBezTo>
                      <a:pt x="28" y="121"/>
                      <a:pt x="26" y="135"/>
                      <a:pt x="23" y="137"/>
                    </a:cubicBezTo>
                    <a:cubicBezTo>
                      <a:pt x="23" y="137"/>
                      <a:pt x="7" y="135"/>
                      <a:pt x="7" y="140"/>
                    </a:cubicBezTo>
                    <a:cubicBezTo>
                      <a:pt x="7" y="147"/>
                      <a:pt x="0" y="147"/>
                      <a:pt x="2" y="151"/>
                    </a:cubicBezTo>
                    <a:cubicBezTo>
                      <a:pt x="7" y="158"/>
                      <a:pt x="21" y="156"/>
                      <a:pt x="23" y="16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1" name="Freeform 168">
                <a:extLst>
                  <a:ext uri="{FF2B5EF4-FFF2-40B4-BE49-F238E27FC236}">
                    <a16:creationId xmlns:a16="http://schemas.microsoft.com/office/drawing/2014/main" id="{217C83A0-397C-6DB1-52EA-F8C46EC042B2}"/>
                  </a:ext>
                </a:extLst>
              </p:cNvPr>
              <p:cNvSpPr>
                <a:spLocks/>
              </p:cNvSpPr>
              <p:nvPr/>
            </p:nvSpPr>
            <p:spPr bwMode="auto">
              <a:xfrm>
                <a:off x="4052" y="2167"/>
                <a:ext cx="193" cy="150"/>
              </a:xfrm>
              <a:custGeom>
                <a:avLst/>
                <a:gdLst>
                  <a:gd name="T0" fmla="*/ 23 w 321"/>
                  <a:gd name="T1" fmla="*/ 163 h 249"/>
                  <a:gd name="T2" fmla="*/ 23 w 321"/>
                  <a:gd name="T3" fmla="*/ 163 h 249"/>
                  <a:gd name="T4" fmla="*/ 42 w 321"/>
                  <a:gd name="T5" fmla="*/ 186 h 249"/>
                  <a:gd name="T6" fmla="*/ 60 w 321"/>
                  <a:gd name="T7" fmla="*/ 203 h 249"/>
                  <a:gd name="T8" fmla="*/ 60 w 321"/>
                  <a:gd name="T9" fmla="*/ 221 h 249"/>
                  <a:gd name="T10" fmla="*/ 67 w 321"/>
                  <a:gd name="T11" fmla="*/ 224 h 249"/>
                  <a:gd name="T12" fmla="*/ 88 w 321"/>
                  <a:gd name="T13" fmla="*/ 228 h 249"/>
                  <a:gd name="T14" fmla="*/ 114 w 321"/>
                  <a:gd name="T15" fmla="*/ 242 h 249"/>
                  <a:gd name="T16" fmla="*/ 137 w 321"/>
                  <a:gd name="T17" fmla="*/ 247 h 249"/>
                  <a:gd name="T18" fmla="*/ 153 w 321"/>
                  <a:gd name="T19" fmla="*/ 235 h 249"/>
                  <a:gd name="T20" fmla="*/ 170 w 321"/>
                  <a:gd name="T21" fmla="*/ 231 h 249"/>
                  <a:gd name="T22" fmla="*/ 181 w 321"/>
                  <a:gd name="T23" fmla="*/ 235 h 249"/>
                  <a:gd name="T24" fmla="*/ 191 w 321"/>
                  <a:gd name="T25" fmla="*/ 233 h 249"/>
                  <a:gd name="T26" fmla="*/ 209 w 321"/>
                  <a:gd name="T27" fmla="*/ 231 h 249"/>
                  <a:gd name="T28" fmla="*/ 237 w 321"/>
                  <a:gd name="T29" fmla="*/ 217 h 249"/>
                  <a:gd name="T30" fmla="*/ 260 w 321"/>
                  <a:gd name="T31" fmla="*/ 212 h 249"/>
                  <a:gd name="T32" fmla="*/ 316 w 321"/>
                  <a:gd name="T33" fmla="*/ 154 h 249"/>
                  <a:gd name="T34" fmla="*/ 309 w 321"/>
                  <a:gd name="T35" fmla="*/ 149 h 249"/>
                  <a:gd name="T36" fmla="*/ 279 w 321"/>
                  <a:gd name="T37" fmla="*/ 144 h 249"/>
                  <a:gd name="T38" fmla="*/ 237 w 321"/>
                  <a:gd name="T39" fmla="*/ 128 h 249"/>
                  <a:gd name="T40" fmla="*/ 223 w 321"/>
                  <a:gd name="T41" fmla="*/ 116 h 249"/>
                  <a:gd name="T42" fmla="*/ 209 w 321"/>
                  <a:gd name="T43" fmla="*/ 95 h 249"/>
                  <a:gd name="T44" fmla="*/ 214 w 321"/>
                  <a:gd name="T45" fmla="*/ 88 h 249"/>
                  <a:gd name="T46" fmla="*/ 202 w 321"/>
                  <a:gd name="T47" fmla="*/ 84 h 249"/>
                  <a:gd name="T48" fmla="*/ 191 w 321"/>
                  <a:gd name="T49" fmla="*/ 86 h 249"/>
                  <a:gd name="T50" fmla="*/ 191 w 321"/>
                  <a:gd name="T51" fmla="*/ 67 h 249"/>
                  <a:gd name="T52" fmla="*/ 202 w 321"/>
                  <a:gd name="T53" fmla="*/ 51 h 249"/>
                  <a:gd name="T54" fmla="*/ 158 w 321"/>
                  <a:gd name="T55" fmla="*/ 9 h 249"/>
                  <a:gd name="T56" fmla="*/ 137 w 321"/>
                  <a:gd name="T57" fmla="*/ 9 h 249"/>
                  <a:gd name="T58" fmla="*/ 128 w 321"/>
                  <a:gd name="T59" fmla="*/ 9 h 249"/>
                  <a:gd name="T60" fmla="*/ 114 w 321"/>
                  <a:gd name="T61" fmla="*/ 2 h 249"/>
                  <a:gd name="T62" fmla="*/ 105 w 321"/>
                  <a:gd name="T63" fmla="*/ 7 h 249"/>
                  <a:gd name="T64" fmla="*/ 98 w 321"/>
                  <a:gd name="T65" fmla="*/ 11 h 249"/>
                  <a:gd name="T66" fmla="*/ 79 w 321"/>
                  <a:gd name="T67" fmla="*/ 11 h 249"/>
                  <a:gd name="T68" fmla="*/ 72 w 321"/>
                  <a:gd name="T69" fmla="*/ 37 h 249"/>
                  <a:gd name="T70" fmla="*/ 63 w 321"/>
                  <a:gd name="T71" fmla="*/ 46 h 249"/>
                  <a:gd name="T72" fmla="*/ 49 w 321"/>
                  <a:gd name="T73" fmla="*/ 63 h 249"/>
                  <a:gd name="T74" fmla="*/ 42 w 321"/>
                  <a:gd name="T75" fmla="*/ 84 h 249"/>
                  <a:gd name="T76" fmla="*/ 32 w 321"/>
                  <a:gd name="T77" fmla="*/ 93 h 249"/>
                  <a:gd name="T78" fmla="*/ 28 w 321"/>
                  <a:gd name="T79" fmla="*/ 114 h 249"/>
                  <a:gd name="T80" fmla="*/ 23 w 321"/>
                  <a:gd name="T81" fmla="*/ 137 h 249"/>
                  <a:gd name="T82" fmla="*/ 7 w 321"/>
                  <a:gd name="T83" fmla="*/ 140 h 249"/>
                  <a:gd name="T84" fmla="*/ 2 w 321"/>
                  <a:gd name="T85" fmla="*/ 151 h 249"/>
                  <a:gd name="T86" fmla="*/ 23 w 321"/>
                  <a:gd name="T87" fmla="*/ 163 h 249"/>
                  <a:gd name="T88" fmla="*/ 23 w 321"/>
                  <a:gd name="T89"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1" h="249">
                    <a:moveTo>
                      <a:pt x="23" y="163"/>
                    </a:moveTo>
                    <a:lnTo>
                      <a:pt x="23" y="163"/>
                    </a:lnTo>
                    <a:cubicBezTo>
                      <a:pt x="26" y="170"/>
                      <a:pt x="37" y="177"/>
                      <a:pt x="42" y="186"/>
                    </a:cubicBezTo>
                    <a:cubicBezTo>
                      <a:pt x="44" y="198"/>
                      <a:pt x="56" y="203"/>
                      <a:pt x="60" y="203"/>
                    </a:cubicBezTo>
                    <a:cubicBezTo>
                      <a:pt x="65" y="203"/>
                      <a:pt x="63" y="210"/>
                      <a:pt x="60" y="221"/>
                    </a:cubicBezTo>
                    <a:cubicBezTo>
                      <a:pt x="63" y="221"/>
                      <a:pt x="65" y="224"/>
                      <a:pt x="67" y="224"/>
                    </a:cubicBezTo>
                    <a:cubicBezTo>
                      <a:pt x="70" y="226"/>
                      <a:pt x="84" y="224"/>
                      <a:pt x="88" y="228"/>
                    </a:cubicBezTo>
                    <a:cubicBezTo>
                      <a:pt x="93" y="233"/>
                      <a:pt x="109" y="242"/>
                      <a:pt x="114" y="242"/>
                    </a:cubicBezTo>
                    <a:cubicBezTo>
                      <a:pt x="118" y="242"/>
                      <a:pt x="135" y="245"/>
                      <a:pt x="137" y="247"/>
                    </a:cubicBezTo>
                    <a:cubicBezTo>
                      <a:pt x="142" y="249"/>
                      <a:pt x="144" y="240"/>
                      <a:pt x="153" y="235"/>
                    </a:cubicBezTo>
                    <a:cubicBezTo>
                      <a:pt x="160" y="231"/>
                      <a:pt x="170" y="228"/>
                      <a:pt x="170" y="231"/>
                    </a:cubicBezTo>
                    <a:cubicBezTo>
                      <a:pt x="172" y="235"/>
                      <a:pt x="177" y="238"/>
                      <a:pt x="181" y="235"/>
                    </a:cubicBezTo>
                    <a:cubicBezTo>
                      <a:pt x="184" y="235"/>
                      <a:pt x="186" y="233"/>
                      <a:pt x="191" y="233"/>
                    </a:cubicBezTo>
                    <a:cubicBezTo>
                      <a:pt x="198" y="231"/>
                      <a:pt x="207" y="231"/>
                      <a:pt x="209" y="231"/>
                    </a:cubicBezTo>
                    <a:cubicBezTo>
                      <a:pt x="212" y="231"/>
                      <a:pt x="223" y="217"/>
                      <a:pt x="237" y="217"/>
                    </a:cubicBezTo>
                    <a:cubicBezTo>
                      <a:pt x="251" y="217"/>
                      <a:pt x="253" y="219"/>
                      <a:pt x="260" y="212"/>
                    </a:cubicBezTo>
                    <a:cubicBezTo>
                      <a:pt x="267" y="205"/>
                      <a:pt x="311" y="158"/>
                      <a:pt x="316" y="154"/>
                    </a:cubicBezTo>
                    <a:cubicBezTo>
                      <a:pt x="321" y="151"/>
                      <a:pt x="314" y="149"/>
                      <a:pt x="309" y="149"/>
                    </a:cubicBezTo>
                    <a:cubicBezTo>
                      <a:pt x="304" y="149"/>
                      <a:pt x="295" y="149"/>
                      <a:pt x="279" y="144"/>
                    </a:cubicBezTo>
                    <a:cubicBezTo>
                      <a:pt x="265" y="137"/>
                      <a:pt x="242" y="130"/>
                      <a:pt x="237" y="128"/>
                    </a:cubicBezTo>
                    <a:cubicBezTo>
                      <a:pt x="232" y="128"/>
                      <a:pt x="228" y="116"/>
                      <a:pt x="223" y="116"/>
                    </a:cubicBezTo>
                    <a:cubicBezTo>
                      <a:pt x="219" y="114"/>
                      <a:pt x="212" y="100"/>
                      <a:pt x="209" y="95"/>
                    </a:cubicBezTo>
                    <a:cubicBezTo>
                      <a:pt x="209" y="95"/>
                      <a:pt x="212" y="91"/>
                      <a:pt x="214" y="88"/>
                    </a:cubicBezTo>
                    <a:cubicBezTo>
                      <a:pt x="209" y="84"/>
                      <a:pt x="207" y="84"/>
                      <a:pt x="202" y="84"/>
                    </a:cubicBezTo>
                    <a:cubicBezTo>
                      <a:pt x="200" y="88"/>
                      <a:pt x="193" y="88"/>
                      <a:pt x="191" y="86"/>
                    </a:cubicBezTo>
                    <a:cubicBezTo>
                      <a:pt x="191" y="84"/>
                      <a:pt x="186" y="72"/>
                      <a:pt x="191" y="67"/>
                    </a:cubicBezTo>
                    <a:cubicBezTo>
                      <a:pt x="195" y="63"/>
                      <a:pt x="202" y="51"/>
                      <a:pt x="202" y="51"/>
                    </a:cubicBezTo>
                    <a:cubicBezTo>
                      <a:pt x="202" y="51"/>
                      <a:pt x="163" y="9"/>
                      <a:pt x="158" y="9"/>
                    </a:cubicBezTo>
                    <a:cubicBezTo>
                      <a:pt x="153" y="7"/>
                      <a:pt x="140" y="9"/>
                      <a:pt x="137" y="9"/>
                    </a:cubicBezTo>
                    <a:cubicBezTo>
                      <a:pt x="133" y="7"/>
                      <a:pt x="133" y="4"/>
                      <a:pt x="128" y="9"/>
                    </a:cubicBezTo>
                    <a:cubicBezTo>
                      <a:pt x="121" y="11"/>
                      <a:pt x="118" y="7"/>
                      <a:pt x="114" y="2"/>
                    </a:cubicBezTo>
                    <a:cubicBezTo>
                      <a:pt x="109" y="0"/>
                      <a:pt x="105" y="0"/>
                      <a:pt x="105" y="7"/>
                    </a:cubicBezTo>
                    <a:cubicBezTo>
                      <a:pt x="102" y="11"/>
                      <a:pt x="100" y="16"/>
                      <a:pt x="98" y="11"/>
                    </a:cubicBezTo>
                    <a:lnTo>
                      <a:pt x="79" y="11"/>
                    </a:lnTo>
                    <a:cubicBezTo>
                      <a:pt x="81" y="21"/>
                      <a:pt x="72" y="32"/>
                      <a:pt x="72" y="37"/>
                    </a:cubicBezTo>
                    <a:cubicBezTo>
                      <a:pt x="72" y="42"/>
                      <a:pt x="65" y="46"/>
                      <a:pt x="63" y="46"/>
                    </a:cubicBezTo>
                    <a:cubicBezTo>
                      <a:pt x="58" y="46"/>
                      <a:pt x="53" y="58"/>
                      <a:pt x="49" y="63"/>
                    </a:cubicBezTo>
                    <a:cubicBezTo>
                      <a:pt x="44" y="67"/>
                      <a:pt x="49" y="79"/>
                      <a:pt x="42" y="84"/>
                    </a:cubicBezTo>
                    <a:cubicBezTo>
                      <a:pt x="37" y="88"/>
                      <a:pt x="30" y="88"/>
                      <a:pt x="32" y="93"/>
                    </a:cubicBezTo>
                    <a:cubicBezTo>
                      <a:pt x="37" y="98"/>
                      <a:pt x="28" y="105"/>
                      <a:pt x="28" y="114"/>
                    </a:cubicBezTo>
                    <a:cubicBezTo>
                      <a:pt x="28" y="121"/>
                      <a:pt x="26" y="135"/>
                      <a:pt x="23" y="137"/>
                    </a:cubicBezTo>
                    <a:cubicBezTo>
                      <a:pt x="23" y="137"/>
                      <a:pt x="7" y="135"/>
                      <a:pt x="7" y="140"/>
                    </a:cubicBezTo>
                    <a:cubicBezTo>
                      <a:pt x="7" y="147"/>
                      <a:pt x="0" y="147"/>
                      <a:pt x="2" y="151"/>
                    </a:cubicBezTo>
                    <a:cubicBezTo>
                      <a:pt x="7" y="158"/>
                      <a:pt x="21" y="156"/>
                      <a:pt x="23" y="163"/>
                    </a:cubicBezTo>
                    <a:lnTo>
                      <a:pt x="23" y="16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2" name="Freeform 169">
                <a:extLst>
                  <a:ext uri="{FF2B5EF4-FFF2-40B4-BE49-F238E27FC236}">
                    <a16:creationId xmlns:a16="http://schemas.microsoft.com/office/drawing/2014/main" id="{C938F170-FE08-0862-2579-E9AD447922AF}"/>
                  </a:ext>
                </a:extLst>
              </p:cNvPr>
              <p:cNvSpPr>
                <a:spLocks/>
              </p:cNvSpPr>
              <p:nvPr/>
            </p:nvSpPr>
            <p:spPr bwMode="auto">
              <a:xfrm>
                <a:off x="4083" y="1891"/>
                <a:ext cx="20" cy="24"/>
              </a:xfrm>
              <a:custGeom>
                <a:avLst/>
                <a:gdLst>
                  <a:gd name="T0" fmla="*/ 26 w 33"/>
                  <a:gd name="T1" fmla="*/ 19 h 40"/>
                  <a:gd name="T2" fmla="*/ 26 w 33"/>
                  <a:gd name="T3" fmla="*/ 19 h 40"/>
                  <a:gd name="T4" fmla="*/ 16 w 33"/>
                  <a:gd name="T5" fmla="*/ 0 h 40"/>
                  <a:gd name="T6" fmla="*/ 16 w 33"/>
                  <a:gd name="T7" fmla="*/ 5 h 40"/>
                  <a:gd name="T8" fmla="*/ 0 w 33"/>
                  <a:gd name="T9" fmla="*/ 35 h 40"/>
                  <a:gd name="T10" fmla="*/ 9 w 33"/>
                  <a:gd name="T11" fmla="*/ 40 h 40"/>
                  <a:gd name="T12" fmla="*/ 26 w 33"/>
                  <a:gd name="T13" fmla="*/ 19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26" y="19"/>
                    </a:moveTo>
                    <a:lnTo>
                      <a:pt x="26" y="19"/>
                    </a:lnTo>
                    <a:cubicBezTo>
                      <a:pt x="30" y="14"/>
                      <a:pt x="33" y="0"/>
                      <a:pt x="16" y="0"/>
                    </a:cubicBezTo>
                    <a:lnTo>
                      <a:pt x="16" y="5"/>
                    </a:lnTo>
                    <a:cubicBezTo>
                      <a:pt x="16" y="10"/>
                      <a:pt x="5" y="24"/>
                      <a:pt x="0" y="35"/>
                    </a:cubicBezTo>
                    <a:lnTo>
                      <a:pt x="9" y="40"/>
                    </a:lnTo>
                    <a:cubicBezTo>
                      <a:pt x="14" y="31"/>
                      <a:pt x="23" y="21"/>
                      <a:pt x="26" y="1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3" name="Freeform 170">
                <a:extLst>
                  <a:ext uri="{FF2B5EF4-FFF2-40B4-BE49-F238E27FC236}">
                    <a16:creationId xmlns:a16="http://schemas.microsoft.com/office/drawing/2014/main" id="{3A6D5CFB-FC09-96BE-35B4-D45DC102DE74}"/>
                  </a:ext>
                </a:extLst>
              </p:cNvPr>
              <p:cNvSpPr>
                <a:spLocks/>
              </p:cNvSpPr>
              <p:nvPr/>
            </p:nvSpPr>
            <p:spPr bwMode="auto">
              <a:xfrm>
                <a:off x="4083" y="1891"/>
                <a:ext cx="20" cy="24"/>
              </a:xfrm>
              <a:custGeom>
                <a:avLst/>
                <a:gdLst>
                  <a:gd name="T0" fmla="*/ 26 w 33"/>
                  <a:gd name="T1" fmla="*/ 19 h 40"/>
                  <a:gd name="T2" fmla="*/ 26 w 33"/>
                  <a:gd name="T3" fmla="*/ 19 h 40"/>
                  <a:gd name="T4" fmla="*/ 16 w 33"/>
                  <a:gd name="T5" fmla="*/ 0 h 40"/>
                  <a:gd name="T6" fmla="*/ 16 w 33"/>
                  <a:gd name="T7" fmla="*/ 5 h 40"/>
                  <a:gd name="T8" fmla="*/ 0 w 33"/>
                  <a:gd name="T9" fmla="*/ 35 h 40"/>
                  <a:gd name="T10" fmla="*/ 9 w 33"/>
                  <a:gd name="T11" fmla="*/ 40 h 40"/>
                  <a:gd name="T12" fmla="*/ 26 w 33"/>
                  <a:gd name="T13" fmla="*/ 19 h 40"/>
                  <a:gd name="T14" fmla="*/ 26 w 33"/>
                  <a:gd name="T15" fmla="*/ 19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40">
                    <a:moveTo>
                      <a:pt x="26" y="19"/>
                    </a:moveTo>
                    <a:lnTo>
                      <a:pt x="26" y="19"/>
                    </a:lnTo>
                    <a:cubicBezTo>
                      <a:pt x="30" y="14"/>
                      <a:pt x="33" y="0"/>
                      <a:pt x="16" y="0"/>
                    </a:cubicBezTo>
                    <a:lnTo>
                      <a:pt x="16" y="5"/>
                    </a:lnTo>
                    <a:cubicBezTo>
                      <a:pt x="16" y="10"/>
                      <a:pt x="5" y="24"/>
                      <a:pt x="0" y="35"/>
                    </a:cubicBezTo>
                    <a:lnTo>
                      <a:pt x="9" y="40"/>
                    </a:lnTo>
                    <a:cubicBezTo>
                      <a:pt x="14" y="31"/>
                      <a:pt x="23" y="21"/>
                      <a:pt x="26" y="19"/>
                    </a:cubicBezTo>
                    <a:lnTo>
                      <a:pt x="26" y="1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4" name="Freeform 171">
                <a:extLst>
                  <a:ext uri="{FF2B5EF4-FFF2-40B4-BE49-F238E27FC236}">
                    <a16:creationId xmlns:a16="http://schemas.microsoft.com/office/drawing/2014/main" id="{7E7767AB-97F9-C94A-46CD-8FD5A6823B6E}"/>
                  </a:ext>
                </a:extLst>
              </p:cNvPr>
              <p:cNvSpPr>
                <a:spLocks/>
              </p:cNvSpPr>
              <p:nvPr/>
            </p:nvSpPr>
            <p:spPr bwMode="auto">
              <a:xfrm>
                <a:off x="4083" y="1891"/>
                <a:ext cx="20" cy="24"/>
              </a:xfrm>
              <a:custGeom>
                <a:avLst/>
                <a:gdLst>
                  <a:gd name="T0" fmla="*/ 26 w 33"/>
                  <a:gd name="T1" fmla="*/ 19 h 40"/>
                  <a:gd name="T2" fmla="*/ 26 w 33"/>
                  <a:gd name="T3" fmla="*/ 19 h 40"/>
                  <a:gd name="T4" fmla="*/ 16 w 33"/>
                  <a:gd name="T5" fmla="*/ 0 h 40"/>
                  <a:gd name="T6" fmla="*/ 16 w 33"/>
                  <a:gd name="T7" fmla="*/ 5 h 40"/>
                  <a:gd name="T8" fmla="*/ 0 w 33"/>
                  <a:gd name="T9" fmla="*/ 35 h 40"/>
                  <a:gd name="T10" fmla="*/ 9 w 33"/>
                  <a:gd name="T11" fmla="*/ 40 h 40"/>
                  <a:gd name="T12" fmla="*/ 26 w 33"/>
                  <a:gd name="T13" fmla="*/ 19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26" y="19"/>
                    </a:moveTo>
                    <a:lnTo>
                      <a:pt x="26" y="19"/>
                    </a:lnTo>
                    <a:cubicBezTo>
                      <a:pt x="30" y="14"/>
                      <a:pt x="33" y="0"/>
                      <a:pt x="16" y="0"/>
                    </a:cubicBezTo>
                    <a:lnTo>
                      <a:pt x="16" y="5"/>
                    </a:lnTo>
                    <a:cubicBezTo>
                      <a:pt x="16" y="10"/>
                      <a:pt x="5" y="24"/>
                      <a:pt x="0" y="35"/>
                    </a:cubicBezTo>
                    <a:lnTo>
                      <a:pt x="9" y="40"/>
                    </a:lnTo>
                    <a:cubicBezTo>
                      <a:pt x="14" y="31"/>
                      <a:pt x="23" y="21"/>
                      <a:pt x="26" y="1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5" name="Freeform 172">
                <a:extLst>
                  <a:ext uri="{FF2B5EF4-FFF2-40B4-BE49-F238E27FC236}">
                    <a16:creationId xmlns:a16="http://schemas.microsoft.com/office/drawing/2014/main" id="{4AB0B91F-326C-4C5E-AE06-DD1612BA36E7}"/>
                  </a:ext>
                </a:extLst>
              </p:cNvPr>
              <p:cNvSpPr>
                <a:spLocks/>
              </p:cNvSpPr>
              <p:nvPr/>
            </p:nvSpPr>
            <p:spPr bwMode="auto">
              <a:xfrm>
                <a:off x="4083" y="1891"/>
                <a:ext cx="20" cy="24"/>
              </a:xfrm>
              <a:custGeom>
                <a:avLst/>
                <a:gdLst>
                  <a:gd name="T0" fmla="*/ 26 w 33"/>
                  <a:gd name="T1" fmla="*/ 19 h 40"/>
                  <a:gd name="T2" fmla="*/ 26 w 33"/>
                  <a:gd name="T3" fmla="*/ 19 h 40"/>
                  <a:gd name="T4" fmla="*/ 16 w 33"/>
                  <a:gd name="T5" fmla="*/ 0 h 40"/>
                  <a:gd name="T6" fmla="*/ 16 w 33"/>
                  <a:gd name="T7" fmla="*/ 5 h 40"/>
                  <a:gd name="T8" fmla="*/ 0 w 33"/>
                  <a:gd name="T9" fmla="*/ 35 h 40"/>
                  <a:gd name="T10" fmla="*/ 9 w 33"/>
                  <a:gd name="T11" fmla="*/ 40 h 40"/>
                  <a:gd name="T12" fmla="*/ 26 w 33"/>
                  <a:gd name="T13" fmla="*/ 19 h 40"/>
                  <a:gd name="T14" fmla="*/ 26 w 33"/>
                  <a:gd name="T15" fmla="*/ 19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40">
                    <a:moveTo>
                      <a:pt x="26" y="19"/>
                    </a:moveTo>
                    <a:lnTo>
                      <a:pt x="26" y="19"/>
                    </a:lnTo>
                    <a:cubicBezTo>
                      <a:pt x="30" y="14"/>
                      <a:pt x="33" y="0"/>
                      <a:pt x="16" y="0"/>
                    </a:cubicBezTo>
                    <a:lnTo>
                      <a:pt x="16" y="5"/>
                    </a:lnTo>
                    <a:cubicBezTo>
                      <a:pt x="16" y="10"/>
                      <a:pt x="5" y="24"/>
                      <a:pt x="0" y="35"/>
                    </a:cubicBezTo>
                    <a:lnTo>
                      <a:pt x="9" y="40"/>
                    </a:lnTo>
                    <a:cubicBezTo>
                      <a:pt x="14" y="31"/>
                      <a:pt x="23" y="21"/>
                      <a:pt x="26" y="19"/>
                    </a:cubicBezTo>
                    <a:lnTo>
                      <a:pt x="26" y="1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6" name="Freeform 173">
                <a:extLst>
                  <a:ext uri="{FF2B5EF4-FFF2-40B4-BE49-F238E27FC236}">
                    <a16:creationId xmlns:a16="http://schemas.microsoft.com/office/drawing/2014/main" id="{3FEDA175-678A-5686-F44C-609872A05273}"/>
                  </a:ext>
                </a:extLst>
              </p:cNvPr>
              <p:cNvSpPr>
                <a:spLocks/>
              </p:cNvSpPr>
              <p:nvPr/>
            </p:nvSpPr>
            <p:spPr bwMode="auto">
              <a:xfrm>
                <a:off x="4088" y="1856"/>
                <a:ext cx="89" cy="71"/>
              </a:xfrm>
              <a:custGeom>
                <a:avLst/>
                <a:gdLst>
                  <a:gd name="T0" fmla="*/ 17 w 147"/>
                  <a:gd name="T1" fmla="*/ 77 h 117"/>
                  <a:gd name="T2" fmla="*/ 17 w 147"/>
                  <a:gd name="T3" fmla="*/ 77 h 117"/>
                  <a:gd name="T4" fmla="*/ 0 w 147"/>
                  <a:gd name="T5" fmla="*/ 98 h 117"/>
                  <a:gd name="T6" fmla="*/ 3 w 147"/>
                  <a:gd name="T7" fmla="*/ 98 h 117"/>
                  <a:gd name="T8" fmla="*/ 3 w 147"/>
                  <a:gd name="T9" fmla="*/ 108 h 117"/>
                  <a:gd name="T10" fmla="*/ 24 w 147"/>
                  <a:gd name="T11" fmla="*/ 117 h 117"/>
                  <a:gd name="T12" fmla="*/ 42 w 147"/>
                  <a:gd name="T13" fmla="*/ 105 h 117"/>
                  <a:gd name="T14" fmla="*/ 117 w 147"/>
                  <a:gd name="T15" fmla="*/ 68 h 117"/>
                  <a:gd name="T16" fmla="*/ 121 w 147"/>
                  <a:gd name="T17" fmla="*/ 56 h 117"/>
                  <a:gd name="T18" fmla="*/ 124 w 147"/>
                  <a:gd name="T19" fmla="*/ 40 h 117"/>
                  <a:gd name="T20" fmla="*/ 121 w 147"/>
                  <a:gd name="T21" fmla="*/ 21 h 117"/>
                  <a:gd name="T22" fmla="*/ 135 w 147"/>
                  <a:gd name="T23" fmla="*/ 12 h 117"/>
                  <a:gd name="T24" fmla="*/ 147 w 147"/>
                  <a:gd name="T25" fmla="*/ 3 h 117"/>
                  <a:gd name="T26" fmla="*/ 138 w 147"/>
                  <a:gd name="T27" fmla="*/ 0 h 117"/>
                  <a:gd name="T28" fmla="*/ 114 w 147"/>
                  <a:gd name="T29" fmla="*/ 3 h 117"/>
                  <a:gd name="T30" fmla="*/ 87 w 147"/>
                  <a:gd name="T31" fmla="*/ 12 h 117"/>
                  <a:gd name="T32" fmla="*/ 63 w 147"/>
                  <a:gd name="T33" fmla="*/ 10 h 117"/>
                  <a:gd name="T34" fmla="*/ 49 w 147"/>
                  <a:gd name="T35" fmla="*/ 14 h 117"/>
                  <a:gd name="T36" fmla="*/ 31 w 147"/>
                  <a:gd name="T37" fmla="*/ 14 h 117"/>
                  <a:gd name="T38" fmla="*/ 21 w 147"/>
                  <a:gd name="T39" fmla="*/ 19 h 117"/>
                  <a:gd name="T40" fmla="*/ 10 w 147"/>
                  <a:gd name="T41" fmla="*/ 33 h 117"/>
                  <a:gd name="T42" fmla="*/ 7 w 147"/>
                  <a:gd name="T43" fmla="*/ 44 h 117"/>
                  <a:gd name="T44" fmla="*/ 7 w 147"/>
                  <a:gd name="T45" fmla="*/ 58 h 117"/>
                  <a:gd name="T46" fmla="*/ 17 w 147"/>
                  <a:gd name="T47" fmla="*/ 7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7" h="117">
                    <a:moveTo>
                      <a:pt x="17" y="77"/>
                    </a:moveTo>
                    <a:lnTo>
                      <a:pt x="17" y="77"/>
                    </a:lnTo>
                    <a:cubicBezTo>
                      <a:pt x="14" y="79"/>
                      <a:pt x="5" y="89"/>
                      <a:pt x="0" y="98"/>
                    </a:cubicBezTo>
                    <a:lnTo>
                      <a:pt x="3" y="98"/>
                    </a:lnTo>
                    <a:lnTo>
                      <a:pt x="3" y="108"/>
                    </a:lnTo>
                    <a:lnTo>
                      <a:pt x="24" y="117"/>
                    </a:lnTo>
                    <a:cubicBezTo>
                      <a:pt x="24" y="117"/>
                      <a:pt x="38" y="108"/>
                      <a:pt x="42" y="105"/>
                    </a:cubicBezTo>
                    <a:cubicBezTo>
                      <a:pt x="49" y="105"/>
                      <a:pt x="117" y="68"/>
                      <a:pt x="117" y="68"/>
                    </a:cubicBezTo>
                    <a:cubicBezTo>
                      <a:pt x="117" y="68"/>
                      <a:pt x="121" y="58"/>
                      <a:pt x="121" y="56"/>
                    </a:cubicBezTo>
                    <a:cubicBezTo>
                      <a:pt x="121" y="54"/>
                      <a:pt x="119" y="44"/>
                      <a:pt x="124" y="40"/>
                    </a:cubicBezTo>
                    <a:cubicBezTo>
                      <a:pt x="126" y="35"/>
                      <a:pt x="119" y="28"/>
                      <a:pt x="121" y="21"/>
                    </a:cubicBezTo>
                    <a:cubicBezTo>
                      <a:pt x="124" y="14"/>
                      <a:pt x="135" y="12"/>
                      <a:pt x="135" y="12"/>
                    </a:cubicBezTo>
                    <a:lnTo>
                      <a:pt x="147" y="3"/>
                    </a:lnTo>
                    <a:lnTo>
                      <a:pt x="138" y="0"/>
                    </a:lnTo>
                    <a:cubicBezTo>
                      <a:pt x="138" y="0"/>
                      <a:pt x="128" y="5"/>
                      <a:pt x="114" y="3"/>
                    </a:cubicBezTo>
                    <a:cubicBezTo>
                      <a:pt x="103" y="3"/>
                      <a:pt x="100" y="12"/>
                      <a:pt x="87" y="12"/>
                    </a:cubicBezTo>
                    <a:cubicBezTo>
                      <a:pt x="73" y="12"/>
                      <a:pt x="66" y="14"/>
                      <a:pt x="63" y="10"/>
                    </a:cubicBezTo>
                    <a:cubicBezTo>
                      <a:pt x="58" y="7"/>
                      <a:pt x="58" y="10"/>
                      <a:pt x="49" y="14"/>
                    </a:cubicBezTo>
                    <a:cubicBezTo>
                      <a:pt x="40" y="16"/>
                      <a:pt x="33" y="16"/>
                      <a:pt x="31" y="14"/>
                    </a:cubicBezTo>
                    <a:cubicBezTo>
                      <a:pt x="26" y="10"/>
                      <a:pt x="21" y="14"/>
                      <a:pt x="21" y="19"/>
                    </a:cubicBezTo>
                    <a:cubicBezTo>
                      <a:pt x="21" y="21"/>
                      <a:pt x="21" y="30"/>
                      <a:pt x="10" y="33"/>
                    </a:cubicBezTo>
                    <a:cubicBezTo>
                      <a:pt x="7" y="37"/>
                      <a:pt x="7" y="40"/>
                      <a:pt x="7" y="44"/>
                    </a:cubicBezTo>
                    <a:cubicBezTo>
                      <a:pt x="12" y="47"/>
                      <a:pt x="7" y="54"/>
                      <a:pt x="7" y="58"/>
                    </a:cubicBezTo>
                    <a:cubicBezTo>
                      <a:pt x="24" y="58"/>
                      <a:pt x="21" y="72"/>
                      <a:pt x="17" y="7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7" name="Freeform 174">
                <a:extLst>
                  <a:ext uri="{FF2B5EF4-FFF2-40B4-BE49-F238E27FC236}">
                    <a16:creationId xmlns:a16="http://schemas.microsoft.com/office/drawing/2014/main" id="{497D3E60-A6F2-1EFD-B456-0E37054313C7}"/>
                  </a:ext>
                </a:extLst>
              </p:cNvPr>
              <p:cNvSpPr>
                <a:spLocks/>
              </p:cNvSpPr>
              <p:nvPr/>
            </p:nvSpPr>
            <p:spPr bwMode="auto">
              <a:xfrm>
                <a:off x="4088" y="1856"/>
                <a:ext cx="89" cy="71"/>
              </a:xfrm>
              <a:custGeom>
                <a:avLst/>
                <a:gdLst>
                  <a:gd name="T0" fmla="*/ 17 w 147"/>
                  <a:gd name="T1" fmla="*/ 77 h 117"/>
                  <a:gd name="T2" fmla="*/ 17 w 147"/>
                  <a:gd name="T3" fmla="*/ 77 h 117"/>
                  <a:gd name="T4" fmla="*/ 0 w 147"/>
                  <a:gd name="T5" fmla="*/ 98 h 117"/>
                  <a:gd name="T6" fmla="*/ 3 w 147"/>
                  <a:gd name="T7" fmla="*/ 98 h 117"/>
                  <a:gd name="T8" fmla="*/ 3 w 147"/>
                  <a:gd name="T9" fmla="*/ 108 h 117"/>
                  <a:gd name="T10" fmla="*/ 24 w 147"/>
                  <a:gd name="T11" fmla="*/ 117 h 117"/>
                  <a:gd name="T12" fmla="*/ 42 w 147"/>
                  <a:gd name="T13" fmla="*/ 105 h 117"/>
                  <a:gd name="T14" fmla="*/ 117 w 147"/>
                  <a:gd name="T15" fmla="*/ 68 h 117"/>
                  <a:gd name="T16" fmla="*/ 121 w 147"/>
                  <a:gd name="T17" fmla="*/ 56 h 117"/>
                  <a:gd name="T18" fmla="*/ 124 w 147"/>
                  <a:gd name="T19" fmla="*/ 40 h 117"/>
                  <a:gd name="T20" fmla="*/ 121 w 147"/>
                  <a:gd name="T21" fmla="*/ 21 h 117"/>
                  <a:gd name="T22" fmla="*/ 135 w 147"/>
                  <a:gd name="T23" fmla="*/ 12 h 117"/>
                  <a:gd name="T24" fmla="*/ 147 w 147"/>
                  <a:gd name="T25" fmla="*/ 3 h 117"/>
                  <a:gd name="T26" fmla="*/ 138 w 147"/>
                  <a:gd name="T27" fmla="*/ 0 h 117"/>
                  <a:gd name="T28" fmla="*/ 114 w 147"/>
                  <a:gd name="T29" fmla="*/ 3 h 117"/>
                  <a:gd name="T30" fmla="*/ 87 w 147"/>
                  <a:gd name="T31" fmla="*/ 12 h 117"/>
                  <a:gd name="T32" fmla="*/ 63 w 147"/>
                  <a:gd name="T33" fmla="*/ 10 h 117"/>
                  <a:gd name="T34" fmla="*/ 49 w 147"/>
                  <a:gd name="T35" fmla="*/ 14 h 117"/>
                  <a:gd name="T36" fmla="*/ 31 w 147"/>
                  <a:gd name="T37" fmla="*/ 14 h 117"/>
                  <a:gd name="T38" fmla="*/ 21 w 147"/>
                  <a:gd name="T39" fmla="*/ 19 h 117"/>
                  <a:gd name="T40" fmla="*/ 10 w 147"/>
                  <a:gd name="T41" fmla="*/ 33 h 117"/>
                  <a:gd name="T42" fmla="*/ 7 w 147"/>
                  <a:gd name="T43" fmla="*/ 44 h 117"/>
                  <a:gd name="T44" fmla="*/ 7 w 147"/>
                  <a:gd name="T45" fmla="*/ 58 h 117"/>
                  <a:gd name="T46" fmla="*/ 17 w 147"/>
                  <a:gd name="T47" fmla="*/ 77 h 117"/>
                  <a:gd name="T48" fmla="*/ 17 w 147"/>
                  <a:gd name="T49" fmla="*/ 7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117">
                    <a:moveTo>
                      <a:pt x="17" y="77"/>
                    </a:moveTo>
                    <a:lnTo>
                      <a:pt x="17" y="77"/>
                    </a:lnTo>
                    <a:cubicBezTo>
                      <a:pt x="14" y="79"/>
                      <a:pt x="5" y="89"/>
                      <a:pt x="0" y="98"/>
                    </a:cubicBezTo>
                    <a:lnTo>
                      <a:pt x="3" y="98"/>
                    </a:lnTo>
                    <a:lnTo>
                      <a:pt x="3" y="108"/>
                    </a:lnTo>
                    <a:lnTo>
                      <a:pt x="24" y="117"/>
                    </a:lnTo>
                    <a:cubicBezTo>
                      <a:pt x="24" y="117"/>
                      <a:pt x="38" y="108"/>
                      <a:pt x="42" y="105"/>
                    </a:cubicBezTo>
                    <a:cubicBezTo>
                      <a:pt x="49" y="105"/>
                      <a:pt x="117" y="68"/>
                      <a:pt x="117" y="68"/>
                    </a:cubicBezTo>
                    <a:cubicBezTo>
                      <a:pt x="117" y="68"/>
                      <a:pt x="121" y="58"/>
                      <a:pt x="121" y="56"/>
                    </a:cubicBezTo>
                    <a:cubicBezTo>
                      <a:pt x="121" y="54"/>
                      <a:pt x="119" y="44"/>
                      <a:pt x="124" y="40"/>
                    </a:cubicBezTo>
                    <a:cubicBezTo>
                      <a:pt x="126" y="35"/>
                      <a:pt x="119" y="28"/>
                      <a:pt x="121" y="21"/>
                    </a:cubicBezTo>
                    <a:cubicBezTo>
                      <a:pt x="124" y="14"/>
                      <a:pt x="135" y="12"/>
                      <a:pt x="135" y="12"/>
                    </a:cubicBezTo>
                    <a:lnTo>
                      <a:pt x="147" y="3"/>
                    </a:lnTo>
                    <a:lnTo>
                      <a:pt x="138" y="0"/>
                    </a:lnTo>
                    <a:cubicBezTo>
                      <a:pt x="138" y="0"/>
                      <a:pt x="128" y="5"/>
                      <a:pt x="114" y="3"/>
                    </a:cubicBezTo>
                    <a:cubicBezTo>
                      <a:pt x="103" y="3"/>
                      <a:pt x="100" y="12"/>
                      <a:pt x="87" y="12"/>
                    </a:cubicBezTo>
                    <a:cubicBezTo>
                      <a:pt x="73" y="12"/>
                      <a:pt x="66" y="14"/>
                      <a:pt x="63" y="10"/>
                    </a:cubicBezTo>
                    <a:cubicBezTo>
                      <a:pt x="58" y="7"/>
                      <a:pt x="58" y="10"/>
                      <a:pt x="49" y="14"/>
                    </a:cubicBezTo>
                    <a:cubicBezTo>
                      <a:pt x="40" y="16"/>
                      <a:pt x="33" y="16"/>
                      <a:pt x="31" y="14"/>
                    </a:cubicBezTo>
                    <a:cubicBezTo>
                      <a:pt x="26" y="10"/>
                      <a:pt x="21" y="14"/>
                      <a:pt x="21" y="19"/>
                    </a:cubicBezTo>
                    <a:cubicBezTo>
                      <a:pt x="21" y="21"/>
                      <a:pt x="21" y="30"/>
                      <a:pt x="10" y="33"/>
                    </a:cubicBezTo>
                    <a:cubicBezTo>
                      <a:pt x="7" y="37"/>
                      <a:pt x="7" y="40"/>
                      <a:pt x="7" y="44"/>
                    </a:cubicBezTo>
                    <a:cubicBezTo>
                      <a:pt x="12" y="47"/>
                      <a:pt x="7" y="54"/>
                      <a:pt x="7" y="58"/>
                    </a:cubicBezTo>
                    <a:cubicBezTo>
                      <a:pt x="24" y="58"/>
                      <a:pt x="21" y="72"/>
                      <a:pt x="17" y="77"/>
                    </a:cubicBezTo>
                    <a:lnTo>
                      <a:pt x="17" y="7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8" name="Freeform 175">
                <a:extLst>
                  <a:ext uri="{FF2B5EF4-FFF2-40B4-BE49-F238E27FC236}">
                    <a16:creationId xmlns:a16="http://schemas.microsoft.com/office/drawing/2014/main" id="{FF9912D5-EA19-9AD1-4D81-094FC3DB2C1E}"/>
                  </a:ext>
                </a:extLst>
              </p:cNvPr>
              <p:cNvSpPr>
                <a:spLocks/>
              </p:cNvSpPr>
              <p:nvPr/>
            </p:nvSpPr>
            <p:spPr bwMode="auto">
              <a:xfrm>
                <a:off x="4088" y="1856"/>
                <a:ext cx="89" cy="71"/>
              </a:xfrm>
              <a:custGeom>
                <a:avLst/>
                <a:gdLst>
                  <a:gd name="T0" fmla="*/ 17 w 147"/>
                  <a:gd name="T1" fmla="*/ 77 h 117"/>
                  <a:gd name="T2" fmla="*/ 17 w 147"/>
                  <a:gd name="T3" fmla="*/ 77 h 117"/>
                  <a:gd name="T4" fmla="*/ 0 w 147"/>
                  <a:gd name="T5" fmla="*/ 98 h 117"/>
                  <a:gd name="T6" fmla="*/ 3 w 147"/>
                  <a:gd name="T7" fmla="*/ 98 h 117"/>
                  <a:gd name="T8" fmla="*/ 3 w 147"/>
                  <a:gd name="T9" fmla="*/ 108 h 117"/>
                  <a:gd name="T10" fmla="*/ 24 w 147"/>
                  <a:gd name="T11" fmla="*/ 117 h 117"/>
                  <a:gd name="T12" fmla="*/ 42 w 147"/>
                  <a:gd name="T13" fmla="*/ 105 h 117"/>
                  <a:gd name="T14" fmla="*/ 117 w 147"/>
                  <a:gd name="T15" fmla="*/ 68 h 117"/>
                  <a:gd name="T16" fmla="*/ 121 w 147"/>
                  <a:gd name="T17" fmla="*/ 56 h 117"/>
                  <a:gd name="T18" fmla="*/ 124 w 147"/>
                  <a:gd name="T19" fmla="*/ 40 h 117"/>
                  <a:gd name="T20" fmla="*/ 121 w 147"/>
                  <a:gd name="T21" fmla="*/ 21 h 117"/>
                  <a:gd name="T22" fmla="*/ 135 w 147"/>
                  <a:gd name="T23" fmla="*/ 12 h 117"/>
                  <a:gd name="T24" fmla="*/ 147 w 147"/>
                  <a:gd name="T25" fmla="*/ 3 h 117"/>
                  <a:gd name="T26" fmla="*/ 138 w 147"/>
                  <a:gd name="T27" fmla="*/ 0 h 117"/>
                  <a:gd name="T28" fmla="*/ 114 w 147"/>
                  <a:gd name="T29" fmla="*/ 3 h 117"/>
                  <a:gd name="T30" fmla="*/ 87 w 147"/>
                  <a:gd name="T31" fmla="*/ 12 h 117"/>
                  <a:gd name="T32" fmla="*/ 63 w 147"/>
                  <a:gd name="T33" fmla="*/ 10 h 117"/>
                  <a:gd name="T34" fmla="*/ 49 w 147"/>
                  <a:gd name="T35" fmla="*/ 14 h 117"/>
                  <a:gd name="T36" fmla="*/ 31 w 147"/>
                  <a:gd name="T37" fmla="*/ 14 h 117"/>
                  <a:gd name="T38" fmla="*/ 21 w 147"/>
                  <a:gd name="T39" fmla="*/ 19 h 117"/>
                  <a:gd name="T40" fmla="*/ 10 w 147"/>
                  <a:gd name="T41" fmla="*/ 33 h 117"/>
                  <a:gd name="T42" fmla="*/ 7 w 147"/>
                  <a:gd name="T43" fmla="*/ 44 h 117"/>
                  <a:gd name="T44" fmla="*/ 7 w 147"/>
                  <a:gd name="T45" fmla="*/ 58 h 117"/>
                  <a:gd name="T46" fmla="*/ 17 w 147"/>
                  <a:gd name="T47" fmla="*/ 7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7" h="117">
                    <a:moveTo>
                      <a:pt x="17" y="77"/>
                    </a:moveTo>
                    <a:lnTo>
                      <a:pt x="17" y="77"/>
                    </a:lnTo>
                    <a:cubicBezTo>
                      <a:pt x="14" y="79"/>
                      <a:pt x="5" y="89"/>
                      <a:pt x="0" y="98"/>
                    </a:cubicBezTo>
                    <a:lnTo>
                      <a:pt x="3" y="98"/>
                    </a:lnTo>
                    <a:lnTo>
                      <a:pt x="3" y="108"/>
                    </a:lnTo>
                    <a:lnTo>
                      <a:pt x="24" y="117"/>
                    </a:lnTo>
                    <a:cubicBezTo>
                      <a:pt x="24" y="117"/>
                      <a:pt x="38" y="108"/>
                      <a:pt x="42" y="105"/>
                    </a:cubicBezTo>
                    <a:cubicBezTo>
                      <a:pt x="49" y="105"/>
                      <a:pt x="117" y="68"/>
                      <a:pt x="117" y="68"/>
                    </a:cubicBezTo>
                    <a:cubicBezTo>
                      <a:pt x="117" y="68"/>
                      <a:pt x="121" y="58"/>
                      <a:pt x="121" y="56"/>
                    </a:cubicBezTo>
                    <a:cubicBezTo>
                      <a:pt x="121" y="54"/>
                      <a:pt x="119" y="44"/>
                      <a:pt x="124" y="40"/>
                    </a:cubicBezTo>
                    <a:cubicBezTo>
                      <a:pt x="126" y="35"/>
                      <a:pt x="119" y="28"/>
                      <a:pt x="121" y="21"/>
                    </a:cubicBezTo>
                    <a:cubicBezTo>
                      <a:pt x="124" y="14"/>
                      <a:pt x="135" y="12"/>
                      <a:pt x="135" y="12"/>
                    </a:cubicBezTo>
                    <a:lnTo>
                      <a:pt x="147" y="3"/>
                    </a:lnTo>
                    <a:lnTo>
                      <a:pt x="138" y="0"/>
                    </a:lnTo>
                    <a:cubicBezTo>
                      <a:pt x="138" y="0"/>
                      <a:pt x="128" y="5"/>
                      <a:pt x="114" y="3"/>
                    </a:cubicBezTo>
                    <a:cubicBezTo>
                      <a:pt x="103" y="3"/>
                      <a:pt x="100" y="12"/>
                      <a:pt x="87" y="12"/>
                    </a:cubicBezTo>
                    <a:cubicBezTo>
                      <a:pt x="73" y="12"/>
                      <a:pt x="66" y="14"/>
                      <a:pt x="63" y="10"/>
                    </a:cubicBezTo>
                    <a:cubicBezTo>
                      <a:pt x="58" y="7"/>
                      <a:pt x="58" y="10"/>
                      <a:pt x="49" y="14"/>
                    </a:cubicBezTo>
                    <a:cubicBezTo>
                      <a:pt x="40" y="16"/>
                      <a:pt x="33" y="16"/>
                      <a:pt x="31" y="14"/>
                    </a:cubicBezTo>
                    <a:cubicBezTo>
                      <a:pt x="26" y="10"/>
                      <a:pt x="21" y="14"/>
                      <a:pt x="21" y="19"/>
                    </a:cubicBezTo>
                    <a:cubicBezTo>
                      <a:pt x="21" y="21"/>
                      <a:pt x="21" y="30"/>
                      <a:pt x="10" y="33"/>
                    </a:cubicBezTo>
                    <a:cubicBezTo>
                      <a:pt x="7" y="37"/>
                      <a:pt x="7" y="40"/>
                      <a:pt x="7" y="44"/>
                    </a:cubicBezTo>
                    <a:cubicBezTo>
                      <a:pt x="12" y="47"/>
                      <a:pt x="7" y="54"/>
                      <a:pt x="7" y="58"/>
                    </a:cubicBezTo>
                    <a:cubicBezTo>
                      <a:pt x="24" y="58"/>
                      <a:pt x="21" y="72"/>
                      <a:pt x="17" y="7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9" name="Freeform 176">
                <a:extLst>
                  <a:ext uri="{FF2B5EF4-FFF2-40B4-BE49-F238E27FC236}">
                    <a16:creationId xmlns:a16="http://schemas.microsoft.com/office/drawing/2014/main" id="{B3EFFD30-63A6-4B9A-C311-7CAF1FD224D0}"/>
                  </a:ext>
                </a:extLst>
              </p:cNvPr>
              <p:cNvSpPr>
                <a:spLocks/>
              </p:cNvSpPr>
              <p:nvPr/>
            </p:nvSpPr>
            <p:spPr bwMode="auto">
              <a:xfrm>
                <a:off x="4088" y="1856"/>
                <a:ext cx="89" cy="71"/>
              </a:xfrm>
              <a:custGeom>
                <a:avLst/>
                <a:gdLst>
                  <a:gd name="T0" fmla="*/ 17 w 147"/>
                  <a:gd name="T1" fmla="*/ 77 h 117"/>
                  <a:gd name="T2" fmla="*/ 17 w 147"/>
                  <a:gd name="T3" fmla="*/ 77 h 117"/>
                  <a:gd name="T4" fmla="*/ 0 w 147"/>
                  <a:gd name="T5" fmla="*/ 98 h 117"/>
                  <a:gd name="T6" fmla="*/ 3 w 147"/>
                  <a:gd name="T7" fmla="*/ 98 h 117"/>
                  <a:gd name="T8" fmla="*/ 3 w 147"/>
                  <a:gd name="T9" fmla="*/ 108 h 117"/>
                  <a:gd name="T10" fmla="*/ 24 w 147"/>
                  <a:gd name="T11" fmla="*/ 117 h 117"/>
                  <a:gd name="T12" fmla="*/ 42 w 147"/>
                  <a:gd name="T13" fmla="*/ 105 h 117"/>
                  <a:gd name="T14" fmla="*/ 117 w 147"/>
                  <a:gd name="T15" fmla="*/ 68 h 117"/>
                  <a:gd name="T16" fmla="*/ 121 w 147"/>
                  <a:gd name="T17" fmla="*/ 56 h 117"/>
                  <a:gd name="T18" fmla="*/ 124 w 147"/>
                  <a:gd name="T19" fmla="*/ 40 h 117"/>
                  <a:gd name="T20" fmla="*/ 121 w 147"/>
                  <a:gd name="T21" fmla="*/ 21 h 117"/>
                  <a:gd name="T22" fmla="*/ 135 w 147"/>
                  <a:gd name="T23" fmla="*/ 12 h 117"/>
                  <a:gd name="T24" fmla="*/ 147 w 147"/>
                  <a:gd name="T25" fmla="*/ 3 h 117"/>
                  <a:gd name="T26" fmla="*/ 138 w 147"/>
                  <a:gd name="T27" fmla="*/ 0 h 117"/>
                  <a:gd name="T28" fmla="*/ 114 w 147"/>
                  <a:gd name="T29" fmla="*/ 3 h 117"/>
                  <a:gd name="T30" fmla="*/ 87 w 147"/>
                  <a:gd name="T31" fmla="*/ 12 h 117"/>
                  <a:gd name="T32" fmla="*/ 63 w 147"/>
                  <a:gd name="T33" fmla="*/ 10 h 117"/>
                  <a:gd name="T34" fmla="*/ 49 w 147"/>
                  <a:gd name="T35" fmla="*/ 14 h 117"/>
                  <a:gd name="T36" fmla="*/ 31 w 147"/>
                  <a:gd name="T37" fmla="*/ 14 h 117"/>
                  <a:gd name="T38" fmla="*/ 21 w 147"/>
                  <a:gd name="T39" fmla="*/ 19 h 117"/>
                  <a:gd name="T40" fmla="*/ 10 w 147"/>
                  <a:gd name="T41" fmla="*/ 33 h 117"/>
                  <a:gd name="T42" fmla="*/ 7 w 147"/>
                  <a:gd name="T43" fmla="*/ 44 h 117"/>
                  <a:gd name="T44" fmla="*/ 7 w 147"/>
                  <a:gd name="T45" fmla="*/ 58 h 117"/>
                  <a:gd name="T46" fmla="*/ 17 w 147"/>
                  <a:gd name="T47" fmla="*/ 77 h 117"/>
                  <a:gd name="T48" fmla="*/ 17 w 147"/>
                  <a:gd name="T49" fmla="*/ 7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117">
                    <a:moveTo>
                      <a:pt x="17" y="77"/>
                    </a:moveTo>
                    <a:lnTo>
                      <a:pt x="17" y="77"/>
                    </a:lnTo>
                    <a:cubicBezTo>
                      <a:pt x="14" y="79"/>
                      <a:pt x="5" y="89"/>
                      <a:pt x="0" y="98"/>
                    </a:cubicBezTo>
                    <a:lnTo>
                      <a:pt x="3" y="98"/>
                    </a:lnTo>
                    <a:lnTo>
                      <a:pt x="3" y="108"/>
                    </a:lnTo>
                    <a:lnTo>
                      <a:pt x="24" y="117"/>
                    </a:lnTo>
                    <a:cubicBezTo>
                      <a:pt x="24" y="117"/>
                      <a:pt x="38" y="108"/>
                      <a:pt x="42" y="105"/>
                    </a:cubicBezTo>
                    <a:cubicBezTo>
                      <a:pt x="49" y="105"/>
                      <a:pt x="117" y="68"/>
                      <a:pt x="117" y="68"/>
                    </a:cubicBezTo>
                    <a:cubicBezTo>
                      <a:pt x="117" y="68"/>
                      <a:pt x="121" y="58"/>
                      <a:pt x="121" y="56"/>
                    </a:cubicBezTo>
                    <a:cubicBezTo>
                      <a:pt x="121" y="54"/>
                      <a:pt x="119" y="44"/>
                      <a:pt x="124" y="40"/>
                    </a:cubicBezTo>
                    <a:cubicBezTo>
                      <a:pt x="126" y="35"/>
                      <a:pt x="119" y="28"/>
                      <a:pt x="121" y="21"/>
                    </a:cubicBezTo>
                    <a:cubicBezTo>
                      <a:pt x="124" y="14"/>
                      <a:pt x="135" y="12"/>
                      <a:pt x="135" y="12"/>
                    </a:cubicBezTo>
                    <a:lnTo>
                      <a:pt x="147" y="3"/>
                    </a:lnTo>
                    <a:lnTo>
                      <a:pt x="138" y="0"/>
                    </a:lnTo>
                    <a:cubicBezTo>
                      <a:pt x="138" y="0"/>
                      <a:pt x="128" y="5"/>
                      <a:pt x="114" y="3"/>
                    </a:cubicBezTo>
                    <a:cubicBezTo>
                      <a:pt x="103" y="3"/>
                      <a:pt x="100" y="12"/>
                      <a:pt x="87" y="12"/>
                    </a:cubicBezTo>
                    <a:cubicBezTo>
                      <a:pt x="73" y="12"/>
                      <a:pt x="66" y="14"/>
                      <a:pt x="63" y="10"/>
                    </a:cubicBezTo>
                    <a:cubicBezTo>
                      <a:pt x="58" y="7"/>
                      <a:pt x="58" y="10"/>
                      <a:pt x="49" y="14"/>
                    </a:cubicBezTo>
                    <a:cubicBezTo>
                      <a:pt x="40" y="16"/>
                      <a:pt x="33" y="16"/>
                      <a:pt x="31" y="14"/>
                    </a:cubicBezTo>
                    <a:cubicBezTo>
                      <a:pt x="26" y="10"/>
                      <a:pt x="21" y="14"/>
                      <a:pt x="21" y="19"/>
                    </a:cubicBezTo>
                    <a:cubicBezTo>
                      <a:pt x="21" y="21"/>
                      <a:pt x="21" y="30"/>
                      <a:pt x="10" y="33"/>
                    </a:cubicBezTo>
                    <a:cubicBezTo>
                      <a:pt x="7" y="37"/>
                      <a:pt x="7" y="40"/>
                      <a:pt x="7" y="44"/>
                    </a:cubicBezTo>
                    <a:cubicBezTo>
                      <a:pt x="12" y="47"/>
                      <a:pt x="7" y="54"/>
                      <a:pt x="7" y="58"/>
                    </a:cubicBezTo>
                    <a:cubicBezTo>
                      <a:pt x="24" y="58"/>
                      <a:pt x="21" y="72"/>
                      <a:pt x="17" y="77"/>
                    </a:cubicBezTo>
                    <a:lnTo>
                      <a:pt x="17" y="7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0" name="Freeform 177">
                <a:extLst>
                  <a:ext uri="{FF2B5EF4-FFF2-40B4-BE49-F238E27FC236}">
                    <a16:creationId xmlns:a16="http://schemas.microsoft.com/office/drawing/2014/main" id="{A451E78A-B0DF-0C17-309A-54FC5FCAC38C}"/>
                  </a:ext>
                </a:extLst>
              </p:cNvPr>
              <p:cNvSpPr>
                <a:spLocks/>
              </p:cNvSpPr>
              <p:nvPr/>
            </p:nvSpPr>
            <p:spPr bwMode="auto">
              <a:xfrm>
                <a:off x="5237" y="1841"/>
                <a:ext cx="49" cy="61"/>
              </a:xfrm>
              <a:custGeom>
                <a:avLst/>
                <a:gdLst>
                  <a:gd name="T0" fmla="*/ 21 w 81"/>
                  <a:gd name="T1" fmla="*/ 7 h 101"/>
                  <a:gd name="T2" fmla="*/ 21 w 81"/>
                  <a:gd name="T3" fmla="*/ 7 h 101"/>
                  <a:gd name="T4" fmla="*/ 7 w 81"/>
                  <a:gd name="T5" fmla="*/ 17 h 101"/>
                  <a:gd name="T6" fmla="*/ 14 w 81"/>
                  <a:gd name="T7" fmla="*/ 29 h 101"/>
                  <a:gd name="T8" fmla="*/ 14 w 81"/>
                  <a:gd name="T9" fmla="*/ 38 h 101"/>
                  <a:gd name="T10" fmla="*/ 12 w 81"/>
                  <a:gd name="T11" fmla="*/ 56 h 101"/>
                  <a:gd name="T12" fmla="*/ 5 w 81"/>
                  <a:gd name="T13" fmla="*/ 82 h 101"/>
                  <a:gd name="T14" fmla="*/ 7 w 81"/>
                  <a:gd name="T15" fmla="*/ 98 h 101"/>
                  <a:gd name="T16" fmla="*/ 49 w 81"/>
                  <a:gd name="T17" fmla="*/ 84 h 101"/>
                  <a:gd name="T18" fmla="*/ 70 w 81"/>
                  <a:gd name="T19" fmla="*/ 75 h 101"/>
                  <a:gd name="T20" fmla="*/ 79 w 81"/>
                  <a:gd name="T21" fmla="*/ 66 h 101"/>
                  <a:gd name="T22" fmla="*/ 72 w 81"/>
                  <a:gd name="T23" fmla="*/ 36 h 101"/>
                  <a:gd name="T24" fmla="*/ 51 w 81"/>
                  <a:gd name="T25" fmla="*/ 0 h 101"/>
                  <a:gd name="T26" fmla="*/ 39 w 81"/>
                  <a:gd name="T27" fmla="*/ 3 h 101"/>
                  <a:gd name="T28" fmla="*/ 21 w 81"/>
                  <a:gd name="T29" fmla="*/ 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1" h="101">
                    <a:moveTo>
                      <a:pt x="21" y="7"/>
                    </a:moveTo>
                    <a:lnTo>
                      <a:pt x="21" y="7"/>
                    </a:lnTo>
                    <a:cubicBezTo>
                      <a:pt x="19" y="10"/>
                      <a:pt x="12" y="14"/>
                      <a:pt x="7" y="17"/>
                    </a:cubicBezTo>
                    <a:cubicBezTo>
                      <a:pt x="9" y="22"/>
                      <a:pt x="9" y="29"/>
                      <a:pt x="14" y="29"/>
                    </a:cubicBezTo>
                    <a:cubicBezTo>
                      <a:pt x="21" y="29"/>
                      <a:pt x="21" y="40"/>
                      <a:pt x="14" y="38"/>
                    </a:cubicBezTo>
                    <a:cubicBezTo>
                      <a:pt x="5" y="36"/>
                      <a:pt x="5" y="47"/>
                      <a:pt x="12" y="56"/>
                    </a:cubicBezTo>
                    <a:cubicBezTo>
                      <a:pt x="19" y="68"/>
                      <a:pt x="0" y="77"/>
                      <a:pt x="5" y="82"/>
                    </a:cubicBezTo>
                    <a:cubicBezTo>
                      <a:pt x="9" y="89"/>
                      <a:pt x="7" y="94"/>
                      <a:pt x="7" y="98"/>
                    </a:cubicBezTo>
                    <a:cubicBezTo>
                      <a:pt x="9" y="101"/>
                      <a:pt x="37" y="96"/>
                      <a:pt x="49" y="84"/>
                    </a:cubicBezTo>
                    <a:cubicBezTo>
                      <a:pt x="60" y="73"/>
                      <a:pt x="63" y="73"/>
                      <a:pt x="70" y="75"/>
                    </a:cubicBezTo>
                    <a:cubicBezTo>
                      <a:pt x="74" y="77"/>
                      <a:pt x="81" y="70"/>
                      <a:pt x="79" y="66"/>
                    </a:cubicBezTo>
                    <a:cubicBezTo>
                      <a:pt x="74" y="61"/>
                      <a:pt x="72" y="50"/>
                      <a:pt x="72" y="36"/>
                    </a:cubicBezTo>
                    <a:cubicBezTo>
                      <a:pt x="72" y="26"/>
                      <a:pt x="60" y="12"/>
                      <a:pt x="51" y="0"/>
                    </a:cubicBezTo>
                    <a:cubicBezTo>
                      <a:pt x="46" y="3"/>
                      <a:pt x="44" y="3"/>
                      <a:pt x="39" y="3"/>
                    </a:cubicBezTo>
                    <a:cubicBezTo>
                      <a:pt x="33" y="3"/>
                      <a:pt x="23" y="5"/>
                      <a:pt x="21"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1" name="Freeform 178">
                <a:extLst>
                  <a:ext uri="{FF2B5EF4-FFF2-40B4-BE49-F238E27FC236}">
                    <a16:creationId xmlns:a16="http://schemas.microsoft.com/office/drawing/2014/main" id="{540239B7-A615-DB11-8C91-A0C46DD29157}"/>
                  </a:ext>
                </a:extLst>
              </p:cNvPr>
              <p:cNvSpPr>
                <a:spLocks/>
              </p:cNvSpPr>
              <p:nvPr/>
            </p:nvSpPr>
            <p:spPr bwMode="auto">
              <a:xfrm>
                <a:off x="5237" y="1841"/>
                <a:ext cx="49" cy="61"/>
              </a:xfrm>
              <a:custGeom>
                <a:avLst/>
                <a:gdLst>
                  <a:gd name="T0" fmla="*/ 21 w 81"/>
                  <a:gd name="T1" fmla="*/ 7 h 101"/>
                  <a:gd name="T2" fmla="*/ 21 w 81"/>
                  <a:gd name="T3" fmla="*/ 7 h 101"/>
                  <a:gd name="T4" fmla="*/ 7 w 81"/>
                  <a:gd name="T5" fmla="*/ 17 h 101"/>
                  <a:gd name="T6" fmla="*/ 14 w 81"/>
                  <a:gd name="T7" fmla="*/ 29 h 101"/>
                  <a:gd name="T8" fmla="*/ 14 w 81"/>
                  <a:gd name="T9" fmla="*/ 38 h 101"/>
                  <a:gd name="T10" fmla="*/ 12 w 81"/>
                  <a:gd name="T11" fmla="*/ 56 h 101"/>
                  <a:gd name="T12" fmla="*/ 5 w 81"/>
                  <a:gd name="T13" fmla="*/ 82 h 101"/>
                  <a:gd name="T14" fmla="*/ 7 w 81"/>
                  <a:gd name="T15" fmla="*/ 98 h 101"/>
                  <a:gd name="T16" fmla="*/ 49 w 81"/>
                  <a:gd name="T17" fmla="*/ 84 h 101"/>
                  <a:gd name="T18" fmla="*/ 70 w 81"/>
                  <a:gd name="T19" fmla="*/ 75 h 101"/>
                  <a:gd name="T20" fmla="*/ 79 w 81"/>
                  <a:gd name="T21" fmla="*/ 66 h 101"/>
                  <a:gd name="T22" fmla="*/ 72 w 81"/>
                  <a:gd name="T23" fmla="*/ 36 h 101"/>
                  <a:gd name="T24" fmla="*/ 51 w 81"/>
                  <a:gd name="T25" fmla="*/ 0 h 101"/>
                  <a:gd name="T26" fmla="*/ 39 w 81"/>
                  <a:gd name="T27" fmla="*/ 3 h 101"/>
                  <a:gd name="T28" fmla="*/ 21 w 81"/>
                  <a:gd name="T29" fmla="*/ 7 h 101"/>
                  <a:gd name="T30" fmla="*/ 21 w 81"/>
                  <a:gd name="T31" fmla="*/ 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 h="101">
                    <a:moveTo>
                      <a:pt x="21" y="7"/>
                    </a:moveTo>
                    <a:lnTo>
                      <a:pt x="21" y="7"/>
                    </a:lnTo>
                    <a:cubicBezTo>
                      <a:pt x="19" y="10"/>
                      <a:pt x="12" y="14"/>
                      <a:pt x="7" y="17"/>
                    </a:cubicBezTo>
                    <a:cubicBezTo>
                      <a:pt x="9" y="22"/>
                      <a:pt x="9" y="29"/>
                      <a:pt x="14" y="29"/>
                    </a:cubicBezTo>
                    <a:cubicBezTo>
                      <a:pt x="21" y="29"/>
                      <a:pt x="21" y="40"/>
                      <a:pt x="14" y="38"/>
                    </a:cubicBezTo>
                    <a:cubicBezTo>
                      <a:pt x="5" y="36"/>
                      <a:pt x="5" y="47"/>
                      <a:pt x="12" y="56"/>
                    </a:cubicBezTo>
                    <a:cubicBezTo>
                      <a:pt x="19" y="68"/>
                      <a:pt x="0" y="77"/>
                      <a:pt x="5" y="82"/>
                    </a:cubicBezTo>
                    <a:cubicBezTo>
                      <a:pt x="9" y="89"/>
                      <a:pt x="7" y="94"/>
                      <a:pt x="7" y="98"/>
                    </a:cubicBezTo>
                    <a:cubicBezTo>
                      <a:pt x="9" y="101"/>
                      <a:pt x="37" y="96"/>
                      <a:pt x="49" y="84"/>
                    </a:cubicBezTo>
                    <a:cubicBezTo>
                      <a:pt x="60" y="73"/>
                      <a:pt x="63" y="73"/>
                      <a:pt x="70" y="75"/>
                    </a:cubicBezTo>
                    <a:cubicBezTo>
                      <a:pt x="74" y="77"/>
                      <a:pt x="81" y="70"/>
                      <a:pt x="79" y="66"/>
                    </a:cubicBezTo>
                    <a:cubicBezTo>
                      <a:pt x="74" y="61"/>
                      <a:pt x="72" y="50"/>
                      <a:pt x="72" y="36"/>
                    </a:cubicBezTo>
                    <a:cubicBezTo>
                      <a:pt x="72" y="26"/>
                      <a:pt x="60" y="12"/>
                      <a:pt x="51" y="0"/>
                    </a:cubicBezTo>
                    <a:cubicBezTo>
                      <a:pt x="46" y="3"/>
                      <a:pt x="44" y="3"/>
                      <a:pt x="39" y="3"/>
                    </a:cubicBezTo>
                    <a:cubicBezTo>
                      <a:pt x="33" y="3"/>
                      <a:pt x="23" y="5"/>
                      <a:pt x="21" y="7"/>
                    </a:cubicBezTo>
                    <a:lnTo>
                      <a:pt x="21"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2" name="Freeform 179">
                <a:extLst>
                  <a:ext uri="{FF2B5EF4-FFF2-40B4-BE49-F238E27FC236}">
                    <a16:creationId xmlns:a16="http://schemas.microsoft.com/office/drawing/2014/main" id="{11CC26D4-58DD-518E-A619-6F59D8AB7ACF}"/>
                  </a:ext>
                </a:extLst>
              </p:cNvPr>
              <p:cNvSpPr>
                <a:spLocks/>
              </p:cNvSpPr>
              <p:nvPr/>
            </p:nvSpPr>
            <p:spPr bwMode="auto">
              <a:xfrm>
                <a:off x="5237" y="1841"/>
                <a:ext cx="49" cy="61"/>
              </a:xfrm>
              <a:custGeom>
                <a:avLst/>
                <a:gdLst>
                  <a:gd name="T0" fmla="*/ 21 w 81"/>
                  <a:gd name="T1" fmla="*/ 7 h 101"/>
                  <a:gd name="T2" fmla="*/ 21 w 81"/>
                  <a:gd name="T3" fmla="*/ 7 h 101"/>
                  <a:gd name="T4" fmla="*/ 7 w 81"/>
                  <a:gd name="T5" fmla="*/ 17 h 101"/>
                  <a:gd name="T6" fmla="*/ 14 w 81"/>
                  <a:gd name="T7" fmla="*/ 29 h 101"/>
                  <a:gd name="T8" fmla="*/ 14 w 81"/>
                  <a:gd name="T9" fmla="*/ 38 h 101"/>
                  <a:gd name="T10" fmla="*/ 12 w 81"/>
                  <a:gd name="T11" fmla="*/ 56 h 101"/>
                  <a:gd name="T12" fmla="*/ 5 w 81"/>
                  <a:gd name="T13" fmla="*/ 82 h 101"/>
                  <a:gd name="T14" fmla="*/ 7 w 81"/>
                  <a:gd name="T15" fmla="*/ 98 h 101"/>
                  <a:gd name="T16" fmla="*/ 49 w 81"/>
                  <a:gd name="T17" fmla="*/ 84 h 101"/>
                  <a:gd name="T18" fmla="*/ 70 w 81"/>
                  <a:gd name="T19" fmla="*/ 75 h 101"/>
                  <a:gd name="T20" fmla="*/ 79 w 81"/>
                  <a:gd name="T21" fmla="*/ 66 h 101"/>
                  <a:gd name="T22" fmla="*/ 72 w 81"/>
                  <a:gd name="T23" fmla="*/ 36 h 101"/>
                  <a:gd name="T24" fmla="*/ 51 w 81"/>
                  <a:gd name="T25" fmla="*/ 0 h 101"/>
                  <a:gd name="T26" fmla="*/ 39 w 81"/>
                  <a:gd name="T27" fmla="*/ 3 h 101"/>
                  <a:gd name="T28" fmla="*/ 21 w 81"/>
                  <a:gd name="T29" fmla="*/ 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1" h="101">
                    <a:moveTo>
                      <a:pt x="21" y="7"/>
                    </a:moveTo>
                    <a:lnTo>
                      <a:pt x="21" y="7"/>
                    </a:lnTo>
                    <a:cubicBezTo>
                      <a:pt x="19" y="10"/>
                      <a:pt x="12" y="14"/>
                      <a:pt x="7" y="17"/>
                    </a:cubicBezTo>
                    <a:cubicBezTo>
                      <a:pt x="9" y="22"/>
                      <a:pt x="9" y="29"/>
                      <a:pt x="14" y="29"/>
                    </a:cubicBezTo>
                    <a:cubicBezTo>
                      <a:pt x="21" y="29"/>
                      <a:pt x="21" y="40"/>
                      <a:pt x="14" y="38"/>
                    </a:cubicBezTo>
                    <a:cubicBezTo>
                      <a:pt x="5" y="36"/>
                      <a:pt x="5" y="47"/>
                      <a:pt x="12" y="56"/>
                    </a:cubicBezTo>
                    <a:cubicBezTo>
                      <a:pt x="19" y="68"/>
                      <a:pt x="0" y="77"/>
                      <a:pt x="5" y="82"/>
                    </a:cubicBezTo>
                    <a:cubicBezTo>
                      <a:pt x="9" y="89"/>
                      <a:pt x="7" y="94"/>
                      <a:pt x="7" y="98"/>
                    </a:cubicBezTo>
                    <a:cubicBezTo>
                      <a:pt x="9" y="101"/>
                      <a:pt x="37" y="96"/>
                      <a:pt x="49" y="84"/>
                    </a:cubicBezTo>
                    <a:cubicBezTo>
                      <a:pt x="60" y="73"/>
                      <a:pt x="63" y="73"/>
                      <a:pt x="70" y="75"/>
                    </a:cubicBezTo>
                    <a:cubicBezTo>
                      <a:pt x="74" y="77"/>
                      <a:pt x="81" y="70"/>
                      <a:pt x="79" y="66"/>
                    </a:cubicBezTo>
                    <a:cubicBezTo>
                      <a:pt x="74" y="61"/>
                      <a:pt x="72" y="50"/>
                      <a:pt x="72" y="36"/>
                    </a:cubicBezTo>
                    <a:cubicBezTo>
                      <a:pt x="72" y="26"/>
                      <a:pt x="60" y="12"/>
                      <a:pt x="51" y="0"/>
                    </a:cubicBezTo>
                    <a:cubicBezTo>
                      <a:pt x="46" y="3"/>
                      <a:pt x="44" y="3"/>
                      <a:pt x="39" y="3"/>
                    </a:cubicBezTo>
                    <a:cubicBezTo>
                      <a:pt x="33" y="3"/>
                      <a:pt x="23" y="5"/>
                      <a:pt x="21"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3" name="Freeform 180">
                <a:extLst>
                  <a:ext uri="{FF2B5EF4-FFF2-40B4-BE49-F238E27FC236}">
                    <a16:creationId xmlns:a16="http://schemas.microsoft.com/office/drawing/2014/main" id="{BDE29237-57CB-DFDC-C77B-09C414301C09}"/>
                  </a:ext>
                </a:extLst>
              </p:cNvPr>
              <p:cNvSpPr>
                <a:spLocks/>
              </p:cNvSpPr>
              <p:nvPr/>
            </p:nvSpPr>
            <p:spPr bwMode="auto">
              <a:xfrm>
                <a:off x="5237" y="1841"/>
                <a:ext cx="49" cy="61"/>
              </a:xfrm>
              <a:custGeom>
                <a:avLst/>
                <a:gdLst>
                  <a:gd name="T0" fmla="*/ 21 w 81"/>
                  <a:gd name="T1" fmla="*/ 7 h 101"/>
                  <a:gd name="T2" fmla="*/ 21 w 81"/>
                  <a:gd name="T3" fmla="*/ 7 h 101"/>
                  <a:gd name="T4" fmla="*/ 7 w 81"/>
                  <a:gd name="T5" fmla="*/ 17 h 101"/>
                  <a:gd name="T6" fmla="*/ 14 w 81"/>
                  <a:gd name="T7" fmla="*/ 29 h 101"/>
                  <a:gd name="T8" fmla="*/ 14 w 81"/>
                  <a:gd name="T9" fmla="*/ 38 h 101"/>
                  <a:gd name="T10" fmla="*/ 12 w 81"/>
                  <a:gd name="T11" fmla="*/ 56 h 101"/>
                  <a:gd name="T12" fmla="*/ 5 w 81"/>
                  <a:gd name="T13" fmla="*/ 82 h 101"/>
                  <a:gd name="T14" fmla="*/ 7 w 81"/>
                  <a:gd name="T15" fmla="*/ 98 h 101"/>
                  <a:gd name="T16" fmla="*/ 49 w 81"/>
                  <a:gd name="T17" fmla="*/ 84 h 101"/>
                  <a:gd name="T18" fmla="*/ 70 w 81"/>
                  <a:gd name="T19" fmla="*/ 75 h 101"/>
                  <a:gd name="T20" fmla="*/ 79 w 81"/>
                  <a:gd name="T21" fmla="*/ 66 h 101"/>
                  <a:gd name="T22" fmla="*/ 72 w 81"/>
                  <a:gd name="T23" fmla="*/ 36 h 101"/>
                  <a:gd name="T24" fmla="*/ 51 w 81"/>
                  <a:gd name="T25" fmla="*/ 0 h 101"/>
                  <a:gd name="T26" fmla="*/ 39 w 81"/>
                  <a:gd name="T27" fmla="*/ 3 h 101"/>
                  <a:gd name="T28" fmla="*/ 21 w 81"/>
                  <a:gd name="T29" fmla="*/ 7 h 101"/>
                  <a:gd name="T30" fmla="*/ 21 w 81"/>
                  <a:gd name="T31" fmla="*/ 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 h="101">
                    <a:moveTo>
                      <a:pt x="21" y="7"/>
                    </a:moveTo>
                    <a:lnTo>
                      <a:pt x="21" y="7"/>
                    </a:lnTo>
                    <a:cubicBezTo>
                      <a:pt x="19" y="10"/>
                      <a:pt x="12" y="14"/>
                      <a:pt x="7" y="17"/>
                    </a:cubicBezTo>
                    <a:cubicBezTo>
                      <a:pt x="9" y="22"/>
                      <a:pt x="9" y="29"/>
                      <a:pt x="14" y="29"/>
                    </a:cubicBezTo>
                    <a:cubicBezTo>
                      <a:pt x="21" y="29"/>
                      <a:pt x="21" y="40"/>
                      <a:pt x="14" y="38"/>
                    </a:cubicBezTo>
                    <a:cubicBezTo>
                      <a:pt x="5" y="36"/>
                      <a:pt x="5" y="47"/>
                      <a:pt x="12" y="56"/>
                    </a:cubicBezTo>
                    <a:cubicBezTo>
                      <a:pt x="19" y="68"/>
                      <a:pt x="0" y="77"/>
                      <a:pt x="5" y="82"/>
                    </a:cubicBezTo>
                    <a:cubicBezTo>
                      <a:pt x="9" y="89"/>
                      <a:pt x="7" y="94"/>
                      <a:pt x="7" y="98"/>
                    </a:cubicBezTo>
                    <a:cubicBezTo>
                      <a:pt x="9" y="101"/>
                      <a:pt x="37" y="96"/>
                      <a:pt x="49" y="84"/>
                    </a:cubicBezTo>
                    <a:cubicBezTo>
                      <a:pt x="60" y="73"/>
                      <a:pt x="63" y="73"/>
                      <a:pt x="70" y="75"/>
                    </a:cubicBezTo>
                    <a:cubicBezTo>
                      <a:pt x="74" y="77"/>
                      <a:pt x="81" y="70"/>
                      <a:pt x="79" y="66"/>
                    </a:cubicBezTo>
                    <a:cubicBezTo>
                      <a:pt x="74" y="61"/>
                      <a:pt x="72" y="50"/>
                      <a:pt x="72" y="36"/>
                    </a:cubicBezTo>
                    <a:cubicBezTo>
                      <a:pt x="72" y="26"/>
                      <a:pt x="60" y="12"/>
                      <a:pt x="51" y="0"/>
                    </a:cubicBezTo>
                    <a:cubicBezTo>
                      <a:pt x="46" y="3"/>
                      <a:pt x="44" y="3"/>
                      <a:pt x="39" y="3"/>
                    </a:cubicBezTo>
                    <a:cubicBezTo>
                      <a:pt x="33" y="3"/>
                      <a:pt x="23" y="5"/>
                      <a:pt x="21" y="7"/>
                    </a:cubicBezTo>
                    <a:lnTo>
                      <a:pt x="21"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4" name="Freeform 181">
                <a:extLst>
                  <a:ext uri="{FF2B5EF4-FFF2-40B4-BE49-F238E27FC236}">
                    <a16:creationId xmlns:a16="http://schemas.microsoft.com/office/drawing/2014/main" id="{D1CFA01F-A13C-8C4F-4AC7-D936565CE068}"/>
                  </a:ext>
                </a:extLst>
              </p:cNvPr>
              <p:cNvSpPr>
                <a:spLocks/>
              </p:cNvSpPr>
              <p:nvPr/>
            </p:nvSpPr>
            <p:spPr bwMode="auto">
              <a:xfrm>
                <a:off x="4757" y="2012"/>
                <a:ext cx="57" cy="75"/>
              </a:xfrm>
              <a:custGeom>
                <a:avLst/>
                <a:gdLst>
                  <a:gd name="T0" fmla="*/ 95 w 95"/>
                  <a:gd name="T1" fmla="*/ 105 h 124"/>
                  <a:gd name="T2" fmla="*/ 95 w 95"/>
                  <a:gd name="T3" fmla="*/ 105 h 124"/>
                  <a:gd name="T4" fmla="*/ 88 w 95"/>
                  <a:gd name="T5" fmla="*/ 63 h 124"/>
                  <a:gd name="T6" fmla="*/ 72 w 95"/>
                  <a:gd name="T7" fmla="*/ 79 h 124"/>
                  <a:gd name="T8" fmla="*/ 72 w 95"/>
                  <a:gd name="T9" fmla="*/ 56 h 124"/>
                  <a:gd name="T10" fmla="*/ 91 w 95"/>
                  <a:gd name="T11" fmla="*/ 35 h 124"/>
                  <a:gd name="T12" fmla="*/ 74 w 95"/>
                  <a:gd name="T13" fmla="*/ 30 h 124"/>
                  <a:gd name="T14" fmla="*/ 51 w 95"/>
                  <a:gd name="T15" fmla="*/ 30 h 124"/>
                  <a:gd name="T16" fmla="*/ 39 w 95"/>
                  <a:gd name="T17" fmla="*/ 21 h 124"/>
                  <a:gd name="T18" fmla="*/ 26 w 95"/>
                  <a:gd name="T19" fmla="*/ 9 h 124"/>
                  <a:gd name="T20" fmla="*/ 9 w 95"/>
                  <a:gd name="T21" fmla="*/ 9 h 124"/>
                  <a:gd name="T22" fmla="*/ 23 w 95"/>
                  <a:gd name="T23" fmla="*/ 28 h 124"/>
                  <a:gd name="T24" fmla="*/ 12 w 95"/>
                  <a:gd name="T25" fmla="*/ 37 h 124"/>
                  <a:gd name="T26" fmla="*/ 16 w 95"/>
                  <a:gd name="T27" fmla="*/ 68 h 124"/>
                  <a:gd name="T28" fmla="*/ 23 w 95"/>
                  <a:gd name="T29" fmla="*/ 107 h 124"/>
                  <a:gd name="T30" fmla="*/ 37 w 95"/>
                  <a:gd name="T31" fmla="*/ 103 h 124"/>
                  <a:gd name="T32" fmla="*/ 54 w 95"/>
                  <a:gd name="T33" fmla="*/ 96 h 124"/>
                  <a:gd name="T34" fmla="*/ 68 w 95"/>
                  <a:gd name="T35" fmla="*/ 84 h 124"/>
                  <a:gd name="T36" fmla="*/ 79 w 95"/>
                  <a:gd name="T37" fmla="*/ 114 h 124"/>
                  <a:gd name="T38" fmla="*/ 81 w 95"/>
                  <a:gd name="T39" fmla="*/ 124 h 124"/>
                  <a:gd name="T40" fmla="*/ 91 w 95"/>
                  <a:gd name="T41" fmla="*/ 119 h 124"/>
                  <a:gd name="T42" fmla="*/ 95 w 95"/>
                  <a:gd name="T43" fmla="*/ 10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5" h="124">
                    <a:moveTo>
                      <a:pt x="95" y="105"/>
                    </a:moveTo>
                    <a:lnTo>
                      <a:pt x="95" y="105"/>
                    </a:lnTo>
                    <a:cubicBezTo>
                      <a:pt x="93" y="84"/>
                      <a:pt x="91" y="63"/>
                      <a:pt x="88" y="63"/>
                    </a:cubicBezTo>
                    <a:cubicBezTo>
                      <a:pt x="84" y="63"/>
                      <a:pt x="79" y="82"/>
                      <a:pt x="72" y="79"/>
                    </a:cubicBezTo>
                    <a:cubicBezTo>
                      <a:pt x="65" y="79"/>
                      <a:pt x="65" y="56"/>
                      <a:pt x="72" y="56"/>
                    </a:cubicBezTo>
                    <a:cubicBezTo>
                      <a:pt x="81" y="56"/>
                      <a:pt x="91" y="40"/>
                      <a:pt x="91" y="35"/>
                    </a:cubicBezTo>
                    <a:cubicBezTo>
                      <a:pt x="91" y="30"/>
                      <a:pt x="81" y="30"/>
                      <a:pt x="74" y="30"/>
                    </a:cubicBezTo>
                    <a:lnTo>
                      <a:pt x="51" y="30"/>
                    </a:lnTo>
                    <a:cubicBezTo>
                      <a:pt x="51" y="30"/>
                      <a:pt x="39" y="28"/>
                      <a:pt x="39" y="21"/>
                    </a:cubicBezTo>
                    <a:cubicBezTo>
                      <a:pt x="39" y="14"/>
                      <a:pt x="37" y="9"/>
                      <a:pt x="26" y="9"/>
                    </a:cubicBezTo>
                    <a:cubicBezTo>
                      <a:pt x="16" y="9"/>
                      <a:pt x="16" y="0"/>
                      <a:pt x="9" y="9"/>
                    </a:cubicBezTo>
                    <a:cubicBezTo>
                      <a:pt x="0" y="19"/>
                      <a:pt x="26" y="19"/>
                      <a:pt x="23" y="28"/>
                    </a:cubicBezTo>
                    <a:cubicBezTo>
                      <a:pt x="21" y="35"/>
                      <a:pt x="12" y="30"/>
                      <a:pt x="12" y="37"/>
                    </a:cubicBezTo>
                    <a:cubicBezTo>
                      <a:pt x="9" y="42"/>
                      <a:pt x="12" y="58"/>
                      <a:pt x="16" y="68"/>
                    </a:cubicBezTo>
                    <a:cubicBezTo>
                      <a:pt x="18" y="75"/>
                      <a:pt x="23" y="93"/>
                      <a:pt x="23" y="107"/>
                    </a:cubicBezTo>
                    <a:cubicBezTo>
                      <a:pt x="30" y="105"/>
                      <a:pt x="32" y="103"/>
                      <a:pt x="37" y="103"/>
                    </a:cubicBezTo>
                    <a:cubicBezTo>
                      <a:pt x="44" y="103"/>
                      <a:pt x="54" y="103"/>
                      <a:pt x="54" y="96"/>
                    </a:cubicBezTo>
                    <a:cubicBezTo>
                      <a:pt x="56" y="89"/>
                      <a:pt x="63" y="82"/>
                      <a:pt x="68" y="84"/>
                    </a:cubicBezTo>
                    <a:cubicBezTo>
                      <a:pt x="72" y="86"/>
                      <a:pt x="79" y="105"/>
                      <a:pt x="79" y="114"/>
                    </a:cubicBezTo>
                    <a:cubicBezTo>
                      <a:pt x="79" y="117"/>
                      <a:pt x="79" y="121"/>
                      <a:pt x="81" y="124"/>
                    </a:cubicBezTo>
                    <a:cubicBezTo>
                      <a:pt x="86" y="121"/>
                      <a:pt x="91" y="119"/>
                      <a:pt x="91" y="119"/>
                    </a:cubicBezTo>
                    <a:cubicBezTo>
                      <a:pt x="91" y="119"/>
                      <a:pt x="93" y="110"/>
                      <a:pt x="95" y="10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5" name="Freeform 182">
                <a:extLst>
                  <a:ext uri="{FF2B5EF4-FFF2-40B4-BE49-F238E27FC236}">
                    <a16:creationId xmlns:a16="http://schemas.microsoft.com/office/drawing/2014/main" id="{4E1B30C3-15EC-6720-E535-9BE7B4530D43}"/>
                  </a:ext>
                </a:extLst>
              </p:cNvPr>
              <p:cNvSpPr>
                <a:spLocks/>
              </p:cNvSpPr>
              <p:nvPr/>
            </p:nvSpPr>
            <p:spPr bwMode="auto">
              <a:xfrm>
                <a:off x="4757" y="2012"/>
                <a:ext cx="57" cy="75"/>
              </a:xfrm>
              <a:custGeom>
                <a:avLst/>
                <a:gdLst>
                  <a:gd name="T0" fmla="*/ 95 w 95"/>
                  <a:gd name="T1" fmla="*/ 105 h 124"/>
                  <a:gd name="T2" fmla="*/ 95 w 95"/>
                  <a:gd name="T3" fmla="*/ 105 h 124"/>
                  <a:gd name="T4" fmla="*/ 88 w 95"/>
                  <a:gd name="T5" fmla="*/ 63 h 124"/>
                  <a:gd name="T6" fmla="*/ 72 w 95"/>
                  <a:gd name="T7" fmla="*/ 79 h 124"/>
                  <a:gd name="T8" fmla="*/ 72 w 95"/>
                  <a:gd name="T9" fmla="*/ 56 h 124"/>
                  <a:gd name="T10" fmla="*/ 91 w 95"/>
                  <a:gd name="T11" fmla="*/ 35 h 124"/>
                  <a:gd name="T12" fmla="*/ 74 w 95"/>
                  <a:gd name="T13" fmla="*/ 30 h 124"/>
                  <a:gd name="T14" fmla="*/ 51 w 95"/>
                  <a:gd name="T15" fmla="*/ 30 h 124"/>
                  <a:gd name="T16" fmla="*/ 39 w 95"/>
                  <a:gd name="T17" fmla="*/ 21 h 124"/>
                  <a:gd name="T18" fmla="*/ 26 w 95"/>
                  <a:gd name="T19" fmla="*/ 9 h 124"/>
                  <a:gd name="T20" fmla="*/ 9 w 95"/>
                  <a:gd name="T21" fmla="*/ 9 h 124"/>
                  <a:gd name="T22" fmla="*/ 23 w 95"/>
                  <a:gd name="T23" fmla="*/ 28 h 124"/>
                  <a:gd name="T24" fmla="*/ 12 w 95"/>
                  <a:gd name="T25" fmla="*/ 37 h 124"/>
                  <a:gd name="T26" fmla="*/ 16 w 95"/>
                  <a:gd name="T27" fmla="*/ 68 h 124"/>
                  <a:gd name="T28" fmla="*/ 23 w 95"/>
                  <a:gd name="T29" fmla="*/ 107 h 124"/>
                  <a:gd name="T30" fmla="*/ 37 w 95"/>
                  <a:gd name="T31" fmla="*/ 103 h 124"/>
                  <a:gd name="T32" fmla="*/ 54 w 95"/>
                  <a:gd name="T33" fmla="*/ 96 h 124"/>
                  <a:gd name="T34" fmla="*/ 68 w 95"/>
                  <a:gd name="T35" fmla="*/ 84 h 124"/>
                  <a:gd name="T36" fmla="*/ 79 w 95"/>
                  <a:gd name="T37" fmla="*/ 114 h 124"/>
                  <a:gd name="T38" fmla="*/ 81 w 95"/>
                  <a:gd name="T39" fmla="*/ 124 h 124"/>
                  <a:gd name="T40" fmla="*/ 91 w 95"/>
                  <a:gd name="T41" fmla="*/ 119 h 124"/>
                  <a:gd name="T42" fmla="*/ 95 w 95"/>
                  <a:gd name="T43" fmla="*/ 105 h 124"/>
                  <a:gd name="T44" fmla="*/ 95 w 95"/>
                  <a:gd name="T45" fmla="*/ 10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 h="124">
                    <a:moveTo>
                      <a:pt x="95" y="105"/>
                    </a:moveTo>
                    <a:lnTo>
                      <a:pt x="95" y="105"/>
                    </a:lnTo>
                    <a:cubicBezTo>
                      <a:pt x="93" y="84"/>
                      <a:pt x="91" y="63"/>
                      <a:pt x="88" y="63"/>
                    </a:cubicBezTo>
                    <a:cubicBezTo>
                      <a:pt x="84" y="63"/>
                      <a:pt x="79" y="82"/>
                      <a:pt x="72" y="79"/>
                    </a:cubicBezTo>
                    <a:cubicBezTo>
                      <a:pt x="65" y="79"/>
                      <a:pt x="65" y="56"/>
                      <a:pt x="72" y="56"/>
                    </a:cubicBezTo>
                    <a:cubicBezTo>
                      <a:pt x="81" y="56"/>
                      <a:pt x="91" y="40"/>
                      <a:pt x="91" y="35"/>
                    </a:cubicBezTo>
                    <a:cubicBezTo>
                      <a:pt x="91" y="30"/>
                      <a:pt x="81" y="30"/>
                      <a:pt x="74" y="30"/>
                    </a:cubicBezTo>
                    <a:lnTo>
                      <a:pt x="51" y="30"/>
                    </a:lnTo>
                    <a:cubicBezTo>
                      <a:pt x="51" y="30"/>
                      <a:pt x="39" y="28"/>
                      <a:pt x="39" y="21"/>
                    </a:cubicBezTo>
                    <a:cubicBezTo>
                      <a:pt x="39" y="14"/>
                      <a:pt x="37" y="9"/>
                      <a:pt x="26" y="9"/>
                    </a:cubicBezTo>
                    <a:cubicBezTo>
                      <a:pt x="16" y="9"/>
                      <a:pt x="16" y="0"/>
                      <a:pt x="9" y="9"/>
                    </a:cubicBezTo>
                    <a:cubicBezTo>
                      <a:pt x="0" y="19"/>
                      <a:pt x="26" y="19"/>
                      <a:pt x="23" y="28"/>
                    </a:cubicBezTo>
                    <a:cubicBezTo>
                      <a:pt x="21" y="35"/>
                      <a:pt x="12" y="30"/>
                      <a:pt x="12" y="37"/>
                    </a:cubicBezTo>
                    <a:cubicBezTo>
                      <a:pt x="9" y="42"/>
                      <a:pt x="12" y="58"/>
                      <a:pt x="16" y="68"/>
                    </a:cubicBezTo>
                    <a:cubicBezTo>
                      <a:pt x="18" y="75"/>
                      <a:pt x="23" y="93"/>
                      <a:pt x="23" y="107"/>
                    </a:cubicBezTo>
                    <a:cubicBezTo>
                      <a:pt x="30" y="105"/>
                      <a:pt x="32" y="103"/>
                      <a:pt x="37" y="103"/>
                    </a:cubicBezTo>
                    <a:cubicBezTo>
                      <a:pt x="44" y="103"/>
                      <a:pt x="54" y="103"/>
                      <a:pt x="54" y="96"/>
                    </a:cubicBezTo>
                    <a:cubicBezTo>
                      <a:pt x="56" y="89"/>
                      <a:pt x="63" y="82"/>
                      <a:pt x="68" y="84"/>
                    </a:cubicBezTo>
                    <a:cubicBezTo>
                      <a:pt x="72" y="86"/>
                      <a:pt x="79" y="105"/>
                      <a:pt x="79" y="114"/>
                    </a:cubicBezTo>
                    <a:cubicBezTo>
                      <a:pt x="79" y="117"/>
                      <a:pt x="79" y="121"/>
                      <a:pt x="81" y="124"/>
                    </a:cubicBezTo>
                    <a:cubicBezTo>
                      <a:pt x="86" y="121"/>
                      <a:pt x="91" y="119"/>
                      <a:pt x="91" y="119"/>
                    </a:cubicBezTo>
                    <a:cubicBezTo>
                      <a:pt x="91" y="119"/>
                      <a:pt x="93" y="110"/>
                      <a:pt x="95" y="105"/>
                    </a:cubicBezTo>
                    <a:lnTo>
                      <a:pt x="95" y="10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6" name="Freeform 183">
                <a:extLst>
                  <a:ext uri="{FF2B5EF4-FFF2-40B4-BE49-F238E27FC236}">
                    <a16:creationId xmlns:a16="http://schemas.microsoft.com/office/drawing/2014/main" id="{BB01C155-FC5F-ECAD-1C2B-528DC90F474F}"/>
                  </a:ext>
                </a:extLst>
              </p:cNvPr>
              <p:cNvSpPr>
                <a:spLocks/>
              </p:cNvSpPr>
              <p:nvPr/>
            </p:nvSpPr>
            <p:spPr bwMode="auto">
              <a:xfrm>
                <a:off x="4757" y="2012"/>
                <a:ext cx="57" cy="75"/>
              </a:xfrm>
              <a:custGeom>
                <a:avLst/>
                <a:gdLst>
                  <a:gd name="T0" fmla="*/ 95 w 95"/>
                  <a:gd name="T1" fmla="*/ 105 h 124"/>
                  <a:gd name="T2" fmla="*/ 95 w 95"/>
                  <a:gd name="T3" fmla="*/ 105 h 124"/>
                  <a:gd name="T4" fmla="*/ 88 w 95"/>
                  <a:gd name="T5" fmla="*/ 63 h 124"/>
                  <a:gd name="T6" fmla="*/ 72 w 95"/>
                  <a:gd name="T7" fmla="*/ 79 h 124"/>
                  <a:gd name="T8" fmla="*/ 72 w 95"/>
                  <a:gd name="T9" fmla="*/ 56 h 124"/>
                  <a:gd name="T10" fmla="*/ 91 w 95"/>
                  <a:gd name="T11" fmla="*/ 35 h 124"/>
                  <a:gd name="T12" fmla="*/ 74 w 95"/>
                  <a:gd name="T13" fmla="*/ 30 h 124"/>
                  <a:gd name="T14" fmla="*/ 51 w 95"/>
                  <a:gd name="T15" fmla="*/ 30 h 124"/>
                  <a:gd name="T16" fmla="*/ 39 w 95"/>
                  <a:gd name="T17" fmla="*/ 21 h 124"/>
                  <a:gd name="T18" fmla="*/ 26 w 95"/>
                  <a:gd name="T19" fmla="*/ 9 h 124"/>
                  <a:gd name="T20" fmla="*/ 9 w 95"/>
                  <a:gd name="T21" fmla="*/ 9 h 124"/>
                  <a:gd name="T22" fmla="*/ 23 w 95"/>
                  <a:gd name="T23" fmla="*/ 28 h 124"/>
                  <a:gd name="T24" fmla="*/ 12 w 95"/>
                  <a:gd name="T25" fmla="*/ 37 h 124"/>
                  <a:gd name="T26" fmla="*/ 16 w 95"/>
                  <a:gd name="T27" fmla="*/ 68 h 124"/>
                  <a:gd name="T28" fmla="*/ 23 w 95"/>
                  <a:gd name="T29" fmla="*/ 107 h 124"/>
                  <a:gd name="T30" fmla="*/ 37 w 95"/>
                  <a:gd name="T31" fmla="*/ 103 h 124"/>
                  <a:gd name="T32" fmla="*/ 54 w 95"/>
                  <a:gd name="T33" fmla="*/ 96 h 124"/>
                  <a:gd name="T34" fmla="*/ 68 w 95"/>
                  <a:gd name="T35" fmla="*/ 84 h 124"/>
                  <a:gd name="T36" fmla="*/ 79 w 95"/>
                  <a:gd name="T37" fmla="*/ 114 h 124"/>
                  <a:gd name="T38" fmla="*/ 81 w 95"/>
                  <a:gd name="T39" fmla="*/ 124 h 124"/>
                  <a:gd name="T40" fmla="*/ 91 w 95"/>
                  <a:gd name="T41" fmla="*/ 119 h 124"/>
                  <a:gd name="T42" fmla="*/ 95 w 95"/>
                  <a:gd name="T43" fmla="*/ 10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5" h="124">
                    <a:moveTo>
                      <a:pt x="95" y="105"/>
                    </a:moveTo>
                    <a:lnTo>
                      <a:pt x="95" y="105"/>
                    </a:lnTo>
                    <a:cubicBezTo>
                      <a:pt x="93" y="84"/>
                      <a:pt x="91" y="63"/>
                      <a:pt x="88" y="63"/>
                    </a:cubicBezTo>
                    <a:cubicBezTo>
                      <a:pt x="84" y="63"/>
                      <a:pt x="79" y="82"/>
                      <a:pt x="72" y="79"/>
                    </a:cubicBezTo>
                    <a:cubicBezTo>
                      <a:pt x="65" y="79"/>
                      <a:pt x="65" y="56"/>
                      <a:pt x="72" y="56"/>
                    </a:cubicBezTo>
                    <a:cubicBezTo>
                      <a:pt x="81" y="56"/>
                      <a:pt x="91" y="40"/>
                      <a:pt x="91" y="35"/>
                    </a:cubicBezTo>
                    <a:cubicBezTo>
                      <a:pt x="91" y="30"/>
                      <a:pt x="81" y="30"/>
                      <a:pt x="74" y="30"/>
                    </a:cubicBezTo>
                    <a:lnTo>
                      <a:pt x="51" y="30"/>
                    </a:lnTo>
                    <a:cubicBezTo>
                      <a:pt x="51" y="30"/>
                      <a:pt x="39" y="28"/>
                      <a:pt x="39" y="21"/>
                    </a:cubicBezTo>
                    <a:cubicBezTo>
                      <a:pt x="39" y="14"/>
                      <a:pt x="37" y="9"/>
                      <a:pt x="26" y="9"/>
                    </a:cubicBezTo>
                    <a:cubicBezTo>
                      <a:pt x="16" y="9"/>
                      <a:pt x="16" y="0"/>
                      <a:pt x="9" y="9"/>
                    </a:cubicBezTo>
                    <a:cubicBezTo>
                      <a:pt x="0" y="19"/>
                      <a:pt x="26" y="19"/>
                      <a:pt x="23" y="28"/>
                    </a:cubicBezTo>
                    <a:cubicBezTo>
                      <a:pt x="21" y="35"/>
                      <a:pt x="12" y="30"/>
                      <a:pt x="12" y="37"/>
                    </a:cubicBezTo>
                    <a:cubicBezTo>
                      <a:pt x="9" y="42"/>
                      <a:pt x="12" y="58"/>
                      <a:pt x="16" y="68"/>
                    </a:cubicBezTo>
                    <a:cubicBezTo>
                      <a:pt x="18" y="75"/>
                      <a:pt x="23" y="93"/>
                      <a:pt x="23" y="107"/>
                    </a:cubicBezTo>
                    <a:cubicBezTo>
                      <a:pt x="30" y="105"/>
                      <a:pt x="32" y="103"/>
                      <a:pt x="37" y="103"/>
                    </a:cubicBezTo>
                    <a:cubicBezTo>
                      <a:pt x="44" y="103"/>
                      <a:pt x="54" y="103"/>
                      <a:pt x="54" y="96"/>
                    </a:cubicBezTo>
                    <a:cubicBezTo>
                      <a:pt x="56" y="89"/>
                      <a:pt x="63" y="82"/>
                      <a:pt x="68" y="84"/>
                    </a:cubicBezTo>
                    <a:cubicBezTo>
                      <a:pt x="72" y="86"/>
                      <a:pt x="79" y="105"/>
                      <a:pt x="79" y="114"/>
                    </a:cubicBezTo>
                    <a:cubicBezTo>
                      <a:pt x="79" y="117"/>
                      <a:pt x="79" y="121"/>
                      <a:pt x="81" y="124"/>
                    </a:cubicBezTo>
                    <a:cubicBezTo>
                      <a:pt x="86" y="121"/>
                      <a:pt x="91" y="119"/>
                      <a:pt x="91" y="119"/>
                    </a:cubicBezTo>
                    <a:cubicBezTo>
                      <a:pt x="91" y="119"/>
                      <a:pt x="93" y="110"/>
                      <a:pt x="95" y="10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7" name="Freeform 184">
                <a:extLst>
                  <a:ext uri="{FF2B5EF4-FFF2-40B4-BE49-F238E27FC236}">
                    <a16:creationId xmlns:a16="http://schemas.microsoft.com/office/drawing/2014/main" id="{177E6B51-7064-3BCB-F189-DA0BF7550D94}"/>
                  </a:ext>
                </a:extLst>
              </p:cNvPr>
              <p:cNvSpPr>
                <a:spLocks/>
              </p:cNvSpPr>
              <p:nvPr/>
            </p:nvSpPr>
            <p:spPr bwMode="auto">
              <a:xfrm>
                <a:off x="4757" y="2012"/>
                <a:ext cx="57" cy="75"/>
              </a:xfrm>
              <a:custGeom>
                <a:avLst/>
                <a:gdLst>
                  <a:gd name="T0" fmla="*/ 95 w 95"/>
                  <a:gd name="T1" fmla="*/ 105 h 124"/>
                  <a:gd name="T2" fmla="*/ 95 w 95"/>
                  <a:gd name="T3" fmla="*/ 105 h 124"/>
                  <a:gd name="T4" fmla="*/ 88 w 95"/>
                  <a:gd name="T5" fmla="*/ 63 h 124"/>
                  <a:gd name="T6" fmla="*/ 72 w 95"/>
                  <a:gd name="T7" fmla="*/ 79 h 124"/>
                  <a:gd name="T8" fmla="*/ 72 w 95"/>
                  <a:gd name="T9" fmla="*/ 56 h 124"/>
                  <a:gd name="T10" fmla="*/ 91 w 95"/>
                  <a:gd name="T11" fmla="*/ 35 h 124"/>
                  <a:gd name="T12" fmla="*/ 74 w 95"/>
                  <a:gd name="T13" fmla="*/ 30 h 124"/>
                  <a:gd name="T14" fmla="*/ 51 w 95"/>
                  <a:gd name="T15" fmla="*/ 30 h 124"/>
                  <a:gd name="T16" fmla="*/ 39 w 95"/>
                  <a:gd name="T17" fmla="*/ 21 h 124"/>
                  <a:gd name="T18" fmla="*/ 26 w 95"/>
                  <a:gd name="T19" fmla="*/ 9 h 124"/>
                  <a:gd name="T20" fmla="*/ 9 w 95"/>
                  <a:gd name="T21" fmla="*/ 9 h 124"/>
                  <a:gd name="T22" fmla="*/ 23 w 95"/>
                  <a:gd name="T23" fmla="*/ 28 h 124"/>
                  <a:gd name="T24" fmla="*/ 12 w 95"/>
                  <a:gd name="T25" fmla="*/ 37 h 124"/>
                  <a:gd name="T26" fmla="*/ 16 w 95"/>
                  <a:gd name="T27" fmla="*/ 68 h 124"/>
                  <a:gd name="T28" fmla="*/ 23 w 95"/>
                  <a:gd name="T29" fmla="*/ 107 h 124"/>
                  <a:gd name="T30" fmla="*/ 37 w 95"/>
                  <a:gd name="T31" fmla="*/ 103 h 124"/>
                  <a:gd name="T32" fmla="*/ 54 w 95"/>
                  <a:gd name="T33" fmla="*/ 96 h 124"/>
                  <a:gd name="T34" fmla="*/ 68 w 95"/>
                  <a:gd name="T35" fmla="*/ 84 h 124"/>
                  <a:gd name="T36" fmla="*/ 79 w 95"/>
                  <a:gd name="T37" fmla="*/ 114 h 124"/>
                  <a:gd name="T38" fmla="*/ 81 w 95"/>
                  <a:gd name="T39" fmla="*/ 124 h 124"/>
                  <a:gd name="T40" fmla="*/ 91 w 95"/>
                  <a:gd name="T41" fmla="*/ 119 h 124"/>
                  <a:gd name="T42" fmla="*/ 95 w 95"/>
                  <a:gd name="T43" fmla="*/ 105 h 124"/>
                  <a:gd name="T44" fmla="*/ 95 w 95"/>
                  <a:gd name="T45" fmla="*/ 10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 h="124">
                    <a:moveTo>
                      <a:pt x="95" y="105"/>
                    </a:moveTo>
                    <a:lnTo>
                      <a:pt x="95" y="105"/>
                    </a:lnTo>
                    <a:cubicBezTo>
                      <a:pt x="93" y="84"/>
                      <a:pt x="91" y="63"/>
                      <a:pt x="88" y="63"/>
                    </a:cubicBezTo>
                    <a:cubicBezTo>
                      <a:pt x="84" y="63"/>
                      <a:pt x="79" y="82"/>
                      <a:pt x="72" y="79"/>
                    </a:cubicBezTo>
                    <a:cubicBezTo>
                      <a:pt x="65" y="79"/>
                      <a:pt x="65" y="56"/>
                      <a:pt x="72" y="56"/>
                    </a:cubicBezTo>
                    <a:cubicBezTo>
                      <a:pt x="81" y="56"/>
                      <a:pt x="91" y="40"/>
                      <a:pt x="91" y="35"/>
                    </a:cubicBezTo>
                    <a:cubicBezTo>
                      <a:pt x="91" y="30"/>
                      <a:pt x="81" y="30"/>
                      <a:pt x="74" y="30"/>
                    </a:cubicBezTo>
                    <a:lnTo>
                      <a:pt x="51" y="30"/>
                    </a:lnTo>
                    <a:cubicBezTo>
                      <a:pt x="51" y="30"/>
                      <a:pt x="39" y="28"/>
                      <a:pt x="39" y="21"/>
                    </a:cubicBezTo>
                    <a:cubicBezTo>
                      <a:pt x="39" y="14"/>
                      <a:pt x="37" y="9"/>
                      <a:pt x="26" y="9"/>
                    </a:cubicBezTo>
                    <a:cubicBezTo>
                      <a:pt x="16" y="9"/>
                      <a:pt x="16" y="0"/>
                      <a:pt x="9" y="9"/>
                    </a:cubicBezTo>
                    <a:cubicBezTo>
                      <a:pt x="0" y="19"/>
                      <a:pt x="26" y="19"/>
                      <a:pt x="23" y="28"/>
                    </a:cubicBezTo>
                    <a:cubicBezTo>
                      <a:pt x="21" y="35"/>
                      <a:pt x="12" y="30"/>
                      <a:pt x="12" y="37"/>
                    </a:cubicBezTo>
                    <a:cubicBezTo>
                      <a:pt x="9" y="42"/>
                      <a:pt x="12" y="58"/>
                      <a:pt x="16" y="68"/>
                    </a:cubicBezTo>
                    <a:cubicBezTo>
                      <a:pt x="18" y="75"/>
                      <a:pt x="23" y="93"/>
                      <a:pt x="23" y="107"/>
                    </a:cubicBezTo>
                    <a:cubicBezTo>
                      <a:pt x="30" y="105"/>
                      <a:pt x="32" y="103"/>
                      <a:pt x="37" y="103"/>
                    </a:cubicBezTo>
                    <a:cubicBezTo>
                      <a:pt x="44" y="103"/>
                      <a:pt x="54" y="103"/>
                      <a:pt x="54" y="96"/>
                    </a:cubicBezTo>
                    <a:cubicBezTo>
                      <a:pt x="56" y="89"/>
                      <a:pt x="63" y="82"/>
                      <a:pt x="68" y="84"/>
                    </a:cubicBezTo>
                    <a:cubicBezTo>
                      <a:pt x="72" y="86"/>
                      <a:pt x="79" y="105"/>
                      <a:pt x="79" y="114"/>
                    </a:cubicBezTo>
                    <a:cubicBezTo>
                      <a:pt x="79" y="117"/>
                      <a:pt x="79" y="121"/>
                      <a:pt x="81" y="124"/>
                    </a:cubicBezTo>
                    <a:cubicBezTo>
                      <a:pt x="86" y="121"/>
                      <a:pt x="91" y="119"/>
                      <a:pt x="91" y="119"/>
                    </a:cubicBezTo>
                    <a:cubicBezTo>
                      <a:pt x="91" y="119"/>
                      <a:pt x="93" y="110"/>
                      <a:pt x="95" y="105"/>
                    </a:cubicBezTo>
                    <a:lnTo>
                      <a:pt x="95" y="10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8" name="Freeform 185">
                <a:extLst>
                  <a:ext uri="{FF2B5EF4-FFF2-40B4-BE49-F238E27FC236}">
                    <a16:creationId xmlns:a16="http://schemas.microsoft.com/office/drawing/2014/main" id="{18125426-489C-5204-8D3E-D95DBB87A33D}"/>
                  </a:ext>
                </a:extLst>
              </p:cNvPr>
              <p:cNvSpPr>
                <a:spLocks/>
              </p:cNvSpPr>
              <p:nvPr/>
            </p:nvSpPr>
            <p:spPr bwMode="auto">
              <a:xfrm>
                <a:off x="4512" y="1883"/>
                <a:ext cx="356" cy="378"/>
              </a:xfrm>
              <a:custGeom>
                <a:avLst/>
                <a:gdLst>
                  <a:gd name="T0" fmla="*/ 423 w 593"/>
                  <a:gd name="T1" fmla="*/ 283 h 628"/>
                  <a:gd name="T2" fmla="*/ 430 w 593"/>
                  <a:gd name="T3" fmla="*/ 243 h 628"/>
                  <a:gd name="T4" fmla="*/ 432 w 593"/>
                  <a:gd name="T5" fmla="*/ 224 h 628"/>
                  <a:gd name="T6" fmla="*/ 458 w 593"/>
                  <a:gd name="T7" fmla="*/ 245 h 628"/>
                  <a:gd name="T8" fmla="*/ 498 w 593"/>
                  <a:gd name="T9" fmla="*/ 250 h 628"/>
                  <a:gd name="T10" fmla="*/ 479 w 593"/>
                  <a:gd name="T11" fmla="*/ 294 h 628"/>
                  <a:gd name="T12" fmla="*/ 502 w 593"/>
                  <a:gd name="T13" fmla="*/ 320 h 628"/>
                  <a:gd name="T14" fmla="*/ 512 w 593"/>
                  <a:gd name="T15" fmla="*/ 294 h 628"/>
                  <a:gd name="T16" fmla="*/ 533 w 593"/>
                  <a:gd name="T17" fmla="*/ 273 h 628"/>
                  <a:gd name="T18" fmla="*/ 547 w 593"/>
                  <a:gd name="T19" fmla="*/ 222 h 628"/>
                  <a:gd name="T20" fmla="*/ 579 w 593"/>
                  <a:gd name="T21" fmla="*/ 199 h 628"/>
                  <a:gd name="T22" fmla="*/ 586 w 593"/>
                  <a:gd name="T23" fmla="*/ 183 h 628"/>
                  <a:gd name="T24" fmla="*/ 579 w 593"/>
                  <a:gd name="T25" fmla="*/ 166 h 628"/>
                  <a:gd name="T26" fmla="*/ 558 w 593"/>
                  <a:gd name="T27" fmla="*/ 154 h 628"/>
                  <a:gd name="T28" fmla="*/ 516 w 593"/>
                  <a:gd name="T29" fmla="*/ 166 h 628"/>
                  <a:gd name="T30" fmla="*/ 498 w 593"/>
                  <a:gd name="T31" fmla="*/ 185 h 628"/>
                  <a:gd name="T32" fmla="*/ 488 w 593"/>
                  <a:gd name="T33" fmla="*/ 208 h 628"/>
                  <a:gd name="T34" fmla="*/ 446 w 593"/>
                  <a:gd name="T35" fmla="*/ 208 h 628"/>
                  <a:gd name="T36" fmla="*/ 425 w 593"/>
                  <a:gd name="T37" fmla="*/ 189 h 628"/>
                  <a:gd name="T38" fmla="*/ 412 w 593"/>
                  <a:gd name="T39" fmla="*/ 189 h 628"/>
                  <a:gd name="T40" fmla="*/ 374 w 593"/>
                  <a:gd name="T41" fmla="*/ 215 h 628"/>
                  <a:gd name="T42" fmla="*/ 335 w 593"/>
                  <a:gd name="T43" fmla="*/ 192 h 628"/>
                  <a:gd name="T44" fmla="*/ 295 w 593"/>
                  <a:gd name="T45" fmla="*/ 185 h 628"/>
                  <a:gd name="T46" fmla="*/ 263 w 593"/>
                  <a:gd name="T47" fmla="*/ 168 h 628"/>
                  <a:gd name="T48" fmla="*/ 256 w 593"/>
                  <a:gd name="T49" fmla="*/ 145 h 628"/>
                  <a:gd name="T50" fmla="*/ 256 w 593"/>
                  <a:gd name="T51" fmla="*/ 122 h 628"/>
                  <a:gd name="T52" fmla="*/ 225 w 593"/>
                  <a:gd name="T53" fmla="*/ 98 h 628"/>
                  <a:gd name="T54" fmla="*/ 223 w 593"/>
                  <a:gd name="T55" fmla="*/ 73 h 628"/>
                  <a:gd name="T56" fmla="*/ 225 w 593"/>
                  <a:gd name="T57" fmla="*/ 45 h 628"/>
                  <a:gd name="T58" fmla="*/ 212 w 593"/>
                  <a:gd name="T59" fmla="*/ 12 h 628"/>
                  <a:gd name="T60" fmla="*/ 195 w 593"/>
                  <a:gd name="T61" fmla="*/ 3 h 628"/>
                  <a:gd name="T62" fmla="*/ 165 w 593"/>
                  <a:gd name="T63" fmla="*/ 26 h 628"/>
                  <a:gd name="T64" fmla="*/ 123 w 593"/>
                  <a:gd name="T65" fmla="*/ 31 h 628"/>
                  <a:gd name="T66" fmla="*/ 140 w 593"/>
                  <a:gd name="T67" fmla="*/ 73 h 628"/>
                  <a:gd name="T68" fmla="*/ 137 w 593"/>
                  <a:gd name="T69" fmla="*/ 96 h 628"/>
                  <a:gd name="T70" fmla="*/ 123 w 593"/>
                  <a:gd name="T71" fmla="*/ 124 h 628"/>
                  <a:gd name="T72" fmla="*/ 102 w 593"/>
                  <a:gd name="T73" fmla="*/ 157 h 628"/>
                  <a:gd name="T74" fmla="*/ 74 w 593"/>
                  <a:gd name="T75" fmla="*/ 185 h 628"/>
                  <a:gd name="T76" fmla="*/ 44 w 593"/>
                  <a:gd name="T77" fmla="*/ 183 h 628"/>
                  <a:gd name="T78" fmla="*/ 40 w 593"/>
                  <a:gd name="T79" fmla="*/ 220 h 628"/>
                  <a:gd name="T80" fmla="*/ 58 w 593"/>
                  <a:gd name="T81" fmla="*/ 259 h 628"/>
                  <a:gd name="T82" fmla="*/ 21 w 593"/>
                  <a:gd name="T83" fmla="*/ 264 h 628"/>
                  <a:gd name="T84" fmla="*/ 0 w 593"/>
                  <a:gd name="T85" fmla="*/ 280 h 628"/>
                  <a:gd name="T86" fmla="*/ 44 w 593"/>
                  <a:gd name="T87" fmla="*/ 299 h 628"/>
                  <a:gd name="T88" fmla="*/ 58 w 593"/>
                  <a:gd name="T89" fmla="*/ 346 h 628"/>
                  <a:gd name="T90" fmla="*/ 88 w 593"/>
                  <a:gd name="T91" fmla="*/ 313 h 628"/>
                  <a:gd name="T92" fmla="*/ 93 w 593"/>
                  <a:gd name="T93" fmla="*/ 355 h 628"/>
                  <a:gd name="T94" fmla="*/ 107 w 593"/>
                  <a:gd name="T95" fmla="*/ 430 h 628"/>
                  <a:gd name="T96" fmla="*/ 147 w 593"/>
                  <a:gd name="T97" fmla="*/ 542 h 628"/>
                  <a:gd name="T98" fmla="*/ 188 w 593"/>
                  <a:gd name="T99" fmla="*/ 623 h 628"/>
                  <a:gd name="T100" fmla="*/ 228 w 593"/>
                  <a:gd name="T101" fmla="*/ 591 h 628"/>
                  <a:gd name="T102" fmla="*/ 242 w 593"/>
                  <a:gd name="T103" fmla="*/ 560 h 628"/>
                  <a:gd name="T104" fmla="*/ 251 w 593"/>
                  <a:gd name="T105" fmla="*/ 500 h 628"/>
                  <a:gd name="T106" fmla="*/ 261 w 593"/>
                  <a:gd name="T107" fmla="*/ 455 h 628"/>
                  <a:gd name="T108" fmla="*/ 314 w 593"/>
                  <a:gd name="T109" fmla="*/ 416 h 628"/>
                  <a:gd name="T110" fmla="*/ 381 w 593"/>
                  <a:gd name="T111" fmla="*/ 357 h 628"/>
                  <a:gd name="T112" fmla="*/ 425 w 593"/>
                  <a:gd name="T113" fmla="*/ 322 h 628"/>
                  <a:gd name="T114" fmla="*/ 423 w 593"/>
                  <a:gd name="T115" fmla="*/ 283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3" h="628">
                    <a:moveTo>
                      <a:pt x="423" y="283"/>
                    </a:moveTo>
                    <a:lnTo>
                      <a:pt x="423" y="283"/>
                    </a:lnTo>
                    <a:cubicBezTo>
                      <a:pt x="419" y="273"/>
                      <a:pt x="416" y="257"/>
                      <a:pt x="419" y="252"/>
                    </a:cubicBezTo>
                    <a:cubicBezTo>
                      <a:pt x="419" y="245"/>
                      <a:pt x="428" y="250"/>
                      <a:pt x="430" y="243"/>
                    </a:cubicBezTo>
                    <a:cubicBezTo>
                      <a:pt x="432" y="234"/>
                      <a:pt x="407" y="234"/>
                      <a:pt x="416" y="224"/>
                    </a:cubicBezTo>
                    <a:cubicBezTo>
                      <a:pt x="423" y="215"/>
                      <a:pt x="423" y="224"/>
                      <a:pt x="432" y="224"/>
                    </a:cubicBezTo>
                    <a:cubicBezTo>
                      <a:pt x="444" y="224"/>
                      <a:pt x="446" y="229"/>
                      <a:pt x="446" y="236"/>
                    </a:cubicBezTo>
                    <a:cubicBezTo>
                      <a:pt x="446" y="243"/>
                      <a:pt x="458" y="245"/>
                      <a:pt x="458" y="245"/>
                    </a:cubicBezTo>
                    <a:lnTo>
                      <a:pt x="481" y="245"/>
                    </a:lnTo>
                    <a:cubicBezTo>
                      <a:pt x="488" y="245"/>
                      <a:pt x="498" y="245"/>
                      <a:pt x="498" y="250"/>
                    </a:cubicBezTo>
                    <a:cubicBezTo>
                      <a:pt x="498" y="255"/>
                      <a:pt x="488" y="271"/>
                      <a:pt x="479" y="271"/>
                    </a:cubicBezTo>
                    <a:cubicBezTo>
                      <a:pt x="472" y="271"/>
                      <a:pt x="472" y="294"/>
                      <a:pt x="479" y="294"/>
                    </a:cubicBezTo>
                    <a:cubicBezTo>
                      <a:pt x="486" y="297"/>
                      <a:pt x="491" y="278"/>
                      <a:pt x="495" y="278"/>
                    </a:cubicBezTo>
                    <a:cubicBezTo>
                      <a:pt x="498" y="278"/>
                      <a:pt x="500" y="299"/>
                      <a:pt x="502" y="320"/>
                    </a:cubicBezTo>
                    <a:cubicBezTo>
                      <a:pt x="505" y="318"/>
                      <a:pt x="505" y="318"/>
                      <a:pt x="507" y="318"/>
                    </a:cubicBezTo>
                    <a:cubicBezTo>
                      <a:pt x="512" y="318"/>
                      <a:pt x="509" y="299"/>
                      <a:pt x="512" y="294"/>
                    </a:cubicBezTo>
                    <a:cubicBezTo>
                      <a:pt x="516" y="290"/>
                      <a:pt x="514" y="273"/>
                      <a:pt x="516" y="273"/>
                    </a:cubicBezTo>
                    <a:cubicBezTo>
                      <a:pt x="519" y="273"/>
                      <a:pt x="533" y="278"/>
                      <a:pt x="533" y="273"/>
                    </a:cubicBezTo>
                    <a:cubicBezTo>
                      <a:pt x="533" y="271"/>
                      <a:pt x="542" y="257"/>
                      <a:pt x="540" y="248"/>
                    </a:cubicBezTo>
                    <a:cubicBezTo>
                      <a:pt x="540" y="241"/>
                      <a:pt x="547" y="231"/>
                      <a:pt x="547" y="222"/>
                    </a:cubicBezTo>
                    <a:cubicBezTo>
                      <a:pt x="547" y="213"/>
                      <a:pt x="554" y="210"/>
                      <a:pt x="560" y="206"/>
                    </a:cubicBezTo>
                    <a:cubicBezTo>
                      <a:pt x="565" y="201"/>
                      <a:pt x="577" y="194"/>
                      <a:pt x="579" y="199"/>
                    </a:cubicBezTo>
                    <a:cubicBezTo>
                      <a:pt x="579" y="201"/>
                      <a:pt x="593" y="206"/>
                      <a:pt x="588" y="199"/>
                    </a:cubicBezTo>
                    <a:cubicBezTo>
                      <a:pt x="581" y="189"/>
                      <a:pt x="581" y="185"/>
                      <a:pt x="586" y="183"/>
                    </a:cubicBezTo>
                    <a:cubicBezTo>
                      <a:pt x="588" y="183"/>
                      <a:pt x="591" y="173"/>
                      <a:pt x="591" y="173"/>
                    </a:cubicBezTo>
                    <a:cubicBezTo>
                      <a:pt x="591" y="173"/>
                      <a:pt x="579" y="171"/>
                      <a:pt x="579" y="166"/>
                    </a:cubicBezTo>
                    <a:cubicBezTo>
                      <a:pt x="577" y="161"/>
                      <a:pt x="570" y="157"/>
                      <a:pt x="570" y="152"/>
                    </a:cubicBezTo>
                    <a:cubicBezTo>
                      <a:pt x="570" y="147"/>
                      <a:pt x="563" y="150"/>
                      <a:pt x="558" y="154"/>
                    </a:cubicBezTo>
                    <a:cubicBezTo>
                      <a:pt x="554" y="159"/>
                      <a:pt x="544" y="150"/>
                      <a:pt x="533" y="154"/>
                    </a:cubicBezTo>
                    <a:cubicBezTo>
                      <a:pt x="523" y="161"/>
                      <a:pt x="521" y="168"/>
                      <a:pt x="516" y="166"/>
                    </a:cubicBezTo>
                    <a:cubicBezTo>
                      <a:pt x="509" y="166"/>
                      <a:pt x="512" y="171"/>
                      <a:pt x="507" y="175"/>
                    </a:cubicBezTo>
                    <a:cubicBezTo>
                      <a:pt x="502" y="180"/>
                      <a:pt x="500" y="185"/>
                      <a:pt x="498" y="185"/>
                    </a:cubicBezTo>
                    <a:cubicBezTo>
                      <a:pt x="493" y="185"/>
                      <a:pt x="486" y="189"/>
                      <a:pt x="486" y="189"/>
                    </a:cubicBezTo>
                    <a:cubicBezTo>
                      <a:pt x="486" y="189"/>
                      <a:pt x="491" y="201"/>
                      <a:pt x="488" y="208"/>
                    </a:cubicBezTo>
                    <a:cubicBezTo>
                      <a:pt x="486" y="213"/>
                      <a:pt x="477" y="208"/>
                      <a:pt x="468" y="210"/>
                    </a:cubicBezTo>
                    <a:cubicBezTo>
                      <a:pt x="458" y="213"/>
                      <a:pt x="454" y="206"/>
                      <a:pt x="446" y="208"/>
                    </a:cubicBezTo>
                    <a:cubicBezTo>
                      <a:pt x="439" y="210"/>
                      <a:pt x="437" y="203"/>
                      <a:pt x="432" y="206"/>
                    </a:cubicBezTo>
                    <a:cubicBezTo>
                      <a:pt x="430" y="206"/>
                      <a:pt x="425" y="196"/>
                      <a:pt x="425" y="189"/>
                    </a:cubicBezTo>
                    <a:cubicBezTo>
                      <a:pt x="428" y="183"/>
                      <a:pt x="423" y="175"/>
                      <a:pt x="419" y="180"/>
                    </a:cubicBezTo>
                    <a:cubicBezTo>
                      <a:pt x="416" y="185"/>
                      <a:pt x="412" y="183"/>
                      <a:pt x="412" y="189"/>
                    </a:cubicBezTo>
                    <a:cubicBezTo>
                      <a:pt x="412" y="196"/>
                      <a:pt x="416" y="206"/>
                      <a:pt x="409" y="210"/>
                    </a:cubicBezTo>
                    <a:cubicBezTo>
                      <a:pt x="405" y="217"/>
                      <a:pt x="379" y="220"/>
                      <a:pt x="374" y="215"/>
                    </a:cubicBezTo>
                    <a:cubicBezTo>
                      <a:pt x="367" y="210"/>
                      <a:pt x="346" y="208"/>
                      <a:pt x="346" y="203"/>
                    </a:cubicBezTo>
                    <a:cubicBezTo>
                      <a:pt x="344" y="199"/>
                      <a:pt x="337" y="192"/>
                      <a:pt x="335" y="192"/>
                    </a:cubicBezTo>
                    <a:cubicBezTo>
                      <a:pt x="330" y="192"/>
                      <a:pt x="316" y="199"/>
                      <a:pt x="314" y="196"/>
                    </a:cubicBezTo>
                    <a:cubicBezTo>
                      <a:pt x="312" y="192"/>
                      <a:pt x="302" y="187"/>
                      <a:pt x="295" y="185"/>
                    </a:cubicBezTo>
                    <a:cubicBezTo>
                      <a:pt x="291" y="185"/>
                      <a:pt x="281" y="180"/>
                      <a:pt x="281" y="178"/>
                    </a:cubicBezTo>
                    <a:cubicBezTo>
                      <a:pt x="279" y="173"/>
                      <a:pt x="265" y="171"/>
                      <a:pt x="263" y="168"/>
                    </a:cubicBezTo>
                    <a:cubicBezTo>
                      <a:pt x="261" y="166"/>
                      <a:pt x="254" y="164"/>
                      <a:pt x="254" y="159"/>
                    </a:cubicBezTo>
                    <a:cubicBezTo>
                      <a:pt x="254" y="157"/>
                      <a:pt x="256" y="150"/>
                      <a:pt x="256" y="145"/>
                    </a:cubicBezTo>
                    <a:cubicBezTo>
                      <a:pt x="256" y="138"/>
                      <a:pt x="265" y="133"/>
                      <a:pt x="265" y="131"/>
                    </a:cubicBezTo>
                    <a:cubicBezTo>
                      <a:pt x="265" y="126"/>
                      <a:pt x="256" y="122"/>
                      <a:pt x="256" y="122"/>
                    </a:cubicBezTo>
                    <a:cubicBezTo>
                      <a:pt x="256" y="122"/>
                      <a:pt x="251" y="110"/>
                      <a:pt x="244" y="110"/>
                    </a:cubicBezTo>
                    <a:cubicBezTo>
                      <a:pt x="237" y="110"/>
                      <a:pt x="233" y="98"/>
                      <a:pt x="225" y="98"/>
                    </a:cubicBezTo>
                    <a:cubicBezTo>
                      <a:pt x="221" y="96"/>
                      <a:pt x="223" y="84"/>
                      <a:pt x="219" y="82"/>
                    </a:cubicBezTo>
                    <a:cubicBezTo>
                      <a:pt x="216" y="77"/>
                      <a:pt x="219" y="66"/>
                      <a:pt x="223" y="73"/>
                    </a:cubicBezTo>
                    <a:cubicBezTo>
                      <a:pt x="230" y="77"/>
                      <a:pt x="242" y="73"/>
                      <a:pt x="237" y="64"/>
                    </a:cubicBezTo>
                    <a:cubicBezTo>
                      <a:pt x="233" y="56"/>
                      <a:pt x="225" y="49"/>
                      <a:pt x="225" y="45"/>
                    </a:cubicBezTo>
                    <a:cubicBezTo>
                      <a:pt x="225" y="42"/>
                      <a:pt x="230" y="28"/>
                      <a:pt x="223" y="26"/>
                    </a:cubicBezTo>
                    <a:cubicBezTo>
                      <a:pt x="219" y="21"/>
                      <a:pt x="214" y="17"/>
                      <a:pt x="212" y="12"/>
                    </a:cubicBezTo>
                    <a:cubicBezTo>
                      <a:pt x="209" y="5"/>
                      <a:pt x="202" y="0"/>
                      <a:pt x="202" y="0"/>
                    </a:cubicBezTo>
                    <a:lnTo>
                      <a:pt x="195" y="3"/>
                    </a:lnTo>
                    <a:cubicBezTo>
                      <a:pt x="195" y="3"/>
                      <a:pt x="191" y="14"/>
                      <a:pt x="186" y="17"/>
                    </a:cubicBezTo>
                    <a:cubicBezTo>
                      <a:pt x="184" y="19"/>
                      <a:pt x="172" y="21"/>
                      <a:pt x="165" y="26"/>
                    </a:cubicBezTo>
                    <a:cubicBezTo>
                      <a:pt x="160" y="31"/>
                      <a:pt x="142" y="19"/>
                      <a:pt x="133" y="19"/>
                    </a:cubicBezTo>
                    <a:cubicBezTo>
                      <a:pt x="126" y="19"/>
                      <a:pt x="119" y="28"/>
                      <a:pt x="123" y="31"/>
                    </a:cubicBezTo>
                    <a:cubicBezTo>
                      <a:pt x="128" y="33"/>
                      <a:pt x="126" y="52"/>
                      <a:pt x="126" y="52"/>
                    </a:cubicBezTo>
                    <a:cubicBezTo>
                      <a:pt x="126" y="52"/>
                      <a:pt x="130" y="73"/>
                      <a:pt x="140" y="73"/>
                    </a:cubicBezTo>
                    <a:cubicBezTo>
                      <a:pt x="147" y="71"/>
                      <a:pt x="156" y="80"/>
                      <a:pt x="149" y="82"/>
                    </a:cubicBezTo>
                    <a:cubicBezTo>
                      <a:pt x="142" y="82"/>
                      <a:pt x="140" y="89"/>
                      <a:pt x="137" y="96"/>
                    </a:cubicBezTo>
                    <a:cubicBezTo>
                      <a:pt x="137" y="103"/>
                      <a:pt x="140" y="112"/>
                      <a:pt x="133" y="112"/>
                    </a:cubicBezTo>
                    <a:cubicBezTo>
                      <a:pt x="128" y="115"/>
                      <a:pt x="123" y="115"/>
                      <a:pt x="123" y="124"/>
                    </a:cubicBezTo>
                    <a:cubicBezTo>
                      <a:pt x="123" y="133"/>
                      <a:pt x="112" y="131"/>
                      <a:pt x="112" y="136"/>
                    </a:cubicBezTo>
                    <a:cubicBezTo>
                      <a:pt x="109" y="138"/>
                      <a:pt x="105" y="154"/>
                      <a:pt x="102" y="157"/>
                    </a:cubicBezTo>
                    <a:cubicBezTo>
                      <a:pt x="100" y="159"/>
                      <a:pt x="86" y="161"/>
                      <a:pt x="86" y="168"/>
                    </a:cubicBezTo>
                    <a:cubicBezTo>
                      <a:pt x="84" y="175"/>
                      <a:pt x="77" y="185"/>
                      <a:pt x="74" y="185"/>
                    </a:cubicBezTo>
                    <a:cubicBezTo>
                      <a:pt x="70" y="183"/>
                      <a:pt x="61" y="180"/>
                      <a:pt x="58" y="185"/>
                    </a:cubicBezTo>
                    <a:cubicBezTo>
                      <a:pt x="56" y="189"/>
                      <a:pt x="47" y="180"/>
                      <a:pt x="44" y="183"/>
                    </a:cubicBezTo>
                    <a:cubicBezTo>
                      <a:pt x="40" y="187"/>
                      <a:pt x="28" y="196"/>
                      <a:pt x="28" y="203"/>
                    </a:cubicBezTo>
                    <a:cubicBezTo>
                      <a:pt x="28" y="210"/>
                      <a:pt x="42" y="210"/>
                      <a:pt x="40" y="220"/>
                    </a:cubicBezTo>
                    <a:cubicBezTo>
                      <a:pt x="40" y="227"/>
                      <a:pt x="47" y="236"/>
                      <a:pt x="49" y="241"/>
                    </a:cubicBezTo>
                    <a:cubicBezTo>
                      <a:pt x="54" y="245"/>
                      <a:pt x="61" y="255"/>
                      <a:pt x="58" y="259"/>
                    </a:cubicBezTo>
                    <a:cubicBezTo>
                      <a:pt x="54" y="264"/>
                      <a:pt x="49" y="266"/>
                      <a:pt x="42" y="264"/>
                    </a:cubicBezTo>
                    <a:cubicBezTo>
                      <a:pt x="35" y="262"/>
                      <a:pt x="35" y="269"/>
                      <a:pt x="21" y="264"/>
                    </a:cubicBezTo>
                    <a:cubicBezTo>
                      <a:pt x="7" y="262"/>
                      <a:pt x="7" y="273"/>
                      <a:pt x="2" y="278"/>
                    </a:cubicBezTo>
                    <a:cubicBezTo>
                      <a:pt x="2" y="278"/>
                      <a:pt x="2" y="280"/>
                      <a:pt x="0" y="280"/>
                    </a:cubicBezTo>
                    <a:cubicBezTo>
                      <a:pt x="7" y="285"/>
                      <a:pt x="9" y="294"/>
                      <a:pt x="21" y="299"/>
                    </a:cubicBezTo>
                    <a:cubicBezTo>
                      <a:pt x="33" y="304"/>
                      <a:pt x="44" y="290"/>
                      <a:pt x="44" y="299"/>
                    </a:cubicBezTo>
                    <a:cubicBezTo>
                      <a:pt x="44" y="308"/>
                      <a:pt x="14" y="306"/>
                      <a:pt x="14" y="311"/>
                    </a:cubicBezTo>
                    <a:cubicBezTo>
                      <a:pt x="14" y="313"/>
                      <a:pt x="44" y="350"/>
                      <a:pt x="58" y="346"/>
                    </a:cubicBezTo>
                    <a:cubicBezTo>
                      <a:pt x="74" y="343"/>
                      <a:pt x="86" y="327"/>
                      <a:pt x="81" y="325"/>
                    </a:cubicBezTo>
                    <a:cubicBezTo>
                      <a:pt x="77" y="322"/>
                      <a:pt x="84" y="311"/>
                      <a:pt x="88" y="313"/>
                    </a:cubicBezTo>
                    <a:cubicBezTo>
                      <a:pt x="93" y="315"/>
                      <a:pt x="88" y="332"/>
                      <a:pt x="93" y="336"/>
                    </a:cubicBezTo>
                    <a:cubicBezTo>
                      <a:pt x="98" y="339"/>
                      <a:pt x="95" y="346"/>
                      <a:pt x="93" y="355"/>
                    </a:cubicBezTo>
                    <a:cubicBezTo>
                      <a:pt x="91" y="364"/>
                      <a:pt x="95" y="381"/>
                      <a:pt x="98" y="390"/>
                    </a:cubicBezTo>
                    <a:cubicBezTo>
                      <a:pt x="98" y="402"/>
                      <a:pt x="105" y="416"/>
                      <a:pt x="107" y="430"/>
                    </a:cubicBezTo>
                    <a:cubicBezTo>
                      <a:pt x="109" y="444"/>
                      <a:pt x="119" y="469"/>
                      <a:pt x="128" y="486"/>
                    </a:cubicBezTo>
                    <a:cubicBezTo>
                      <a:pt x="135" y="502"/>
                      <a:pt x="142" y="535"/>
                      <a:pt x="147" y="542"/>
                    </a:cubicBezTo>
                    <a:cubicBezTo>
                      <a:pt x="153" y="549"/>
                      <a:pt x="167" y="572"/>
                      <a:pt x="167" y="586"/>
                    </a:cubicBezTo>
                    <a:cubicBezTo>
                      <a:pt x="167" y="600"/>
                      <a:pt x="184" y="621"/>
                      <a:pt x="188" y="623"/>
                    </a:cubicBezTo>
                    <a:cubicBezTo>
                      <a:pt x="193" y="628"/>
                      <a:pt x="205" y="619"/>
                      <a:pt x="209" y="612"/>
                    </a:cubicBezTo>
                    <a:cubicBezTo>
                      <a:pt x="212" y="602"/>
                      <a:pt x="228" y="598"/>
                      <a:pt x="228" y="591"/>
                    </a:cubicBezTo>
                    <a:cubicBezTo>
                      <a:pt x="228" y="584"/>
                      <a:pt x="230" y="577"/>
                      <a:pt x="237" y="577"/>
                    </a:cubicBezTo>
                    <a:cubicBezTo>
                      <a:pt x="242" y="574"/>
                      <a:pt x="242" y="570"/>
                      <a:pt x="242" y="560"/>
                    </a:cubicBezTo>
                    <a:cubicBezTo>
                      <a:pt x="242" y="553"/>
                      <a:pt x="242" y="542"/>
                      <a:pt x="249" y="535"/>
                    </a:cubicBezTo>
                    <a:cubicBezTo>
                      <a:pt x="254" y="528"/>
                      <a:pt x="256" y="507"/>
                      <a:pt x="251" y="500"/>
                    </a:cubicBezTo>
                    <a:cubicBezTo>
                      <a:pt x="249" y="493"/>
                      <a:pt x="249" y="481"/>
                      <a:pt x="254" y="472"/>
                    </a:cubicBezTo>
                    <a:cubicBezTo>
                      <a:pt x="256" y="465"/>
                      <a:pt x="256" y="455"/>
                      <a:pt x="261" y="455"/>
                    </a:cubicBezTo>
                    <a:cubicBezTo>
                      <a:pt x="267" y="455"/>
                      <a:pt x="274" y="448"/>
                      <a:pt x="281" y="441"/>
                    </a:cubicBezTo>
                    <a:cubicBezTo>
                      <a:pt x="288" y="432"/>
                      <a:pt x="307" y="420"/>
                      <a:pt x="314" y="416"/>
                    </a:cubicBezTo>
                    <a:cubicBezTo>
                      <a:pt x="321" y="409"/>
                      <a:pt x="342" y="390"/>
                      <a:pt x="349" y="381"/>
                    </a:cubicBezTo>
                    <a:cubicBezTo>
                      <a:pt x="353" y="369"/>
                      <a:pt x="372" y="367"/>
                      <a:pt x="381" y="357"/>
                    </a:cubicBezTo>
                    <a:cubicBezTo>
                      <a:pt x="388" y="350"/>
                      <a:pt x="386" y="346"/>
                      <a:pt x="386" y="336"/>
                    </a:cubicBezTo>
                    <a:cubicBezTo>
                      <a:pt x="388" y="327"/>
                      <a:pt x="416" y="322"/>
                      <a:pt x="425" y="322"/>
                    </a:cubicBezTo>
                    <a:lnTo>
                      <a:pt x="430" y="322"/>
                    </a:lnTo>
                    <a:cubicBezTo>
                      <a:pt x="430" y="308"/>
                      <a:pt x="425" y="290"/>
                      <a:pt x="423" y="28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9" name="Freeform 186">
                <a:extLst>
                  <a:ext uri="{FF2B5EF4-FFF2-40B4-BE49-F238E27FC236}">
                    <a16:creationId xmlns:a16="http://schemas.microsoft.com/office/drawing/2014/main" id="{0E7AFD30-944F-5915-083B-188161EE07B3}"/>
                  </a:ext>
                </a:extLst>
              </p:cNvPr>
              <p:cNvSpPr>
                <a:spLocks/>
              </p:cNvSpPr>
              <p:nvPr/>
            </p:nvSpPr>
            <p:spPr bwMode="auto">
              <a:xfrm>
                <a:off x="4512" y="1883"/>
                <a:ext cx="356" cy="378"/>
              </a:xfrm>
              <a:custGeom>
                <a:avLst/>
                <a:gdLst>
                  <a:gd name="T0" fmla="*/ 423 w 593"/>
                  <a:gd name="T1" fmla="*/ 283 h 628"/>
                  <a:gd name="T2" fmla="*/ 430 w 593"/>
                  <a:gd name="T3" fmla="*/ 243 h 628"/>
                  <a:gd name="T4" fmla="*/ 432 w 593"/>
                  <a:gd name="T5" fmla="*/ 224 h 628"/>
                  <a:gd name="T6" fmla="*/ 458 w 593"/>
                  <a:gd name="T7" fmla="*/ 245 h 628"/>
                  <a:gd name="T8" fmla="*/ 498 w 593"/>
                  <a:gd name="T9" fmla="*/ 250 h 628"/>
                  <a:gd name="T10" fmla="*/ 479 w 593"/>
                  <a:gd name="T11" fmla="*/ 294 h 628"/>
                  <a:gd name="T12" fmla="*/ 502 w 593"/>
                  <a:gd name="T13" fmla="*/ 320 h 628"/>
                  <a:gd name="T14" fmla="*/ 512 w 593"/>
                  <a:gd name="T15" fmla="*/ 294 h 628"/>
                  <a:gd name="T16" fmla="*/ 533 w 593"/>
                  <a:gd name="T17" fmla="*/ 273 h 628"/>
                  <a:gd name="T18" fmla="*/ 547 w 593"/>
                  <a:gd name="T19" fmla="*/ 222 h 628"/>
                  <a:gd name="T20" fmla="*/ 579 w 593"/>
                  <a:gd name="T21" fmla="*/ 199 h 628"/>
                  <a:gd name="T22" fmla="*/ 586 w 593"/>
                  <a:gd name="T23" fmla="*/ 183 h 628"/>
                  <a:gd name="T24" fmla="*/ 579 w 593"/>
                  <a:gd name="T25" fmla="*/ 166 h 628"/>
                  <a:gd name="T26" fmla="*/ 558 w 593"/>
                  <a:gd name="T27" fmla="*/ 154 h 628"/>
                  <a:gd name="T28" fmla="*/ 516 w 593"/>
                  <a:gd name="T29" fmla="*/ 166 h 628"/>
                  <a:gd name="T30" fmla="*/ 498 w 593"/>
                  <a:gd name="T31" fmla="*/ 185 h 628"/>
                  <a:gd name="T32" fmla="*/ 488 w 593"/>
                  <a:gd name="T33" fmla="*/ 208 h 628"/>
                  <a:gd name="T34" fmla="*/ 446 w 593"/>
                  <a:gd name="T35" fmla="*/ 208 h 628"/>
                  <a:gd name="T36" fmla="*/ 425 w 593"/>
                  <a:gd name="T37" fmla="*/ 189 h 628"/>
                  <a:gd name="T38" fmla="*/ 412 w 593"/>
                  <a:gd name="T39" fmla="*/ 189 h 628"/>
                  <a:gd name="T40" fmla="*/ 374 w 593"/>
                  <a:gd name="T41" fmla="*/ 215 h 628"/>
                  <a:gd name="T42" fmla="*/ 335 w 593"/>
                  <a:gd name="T43" fmla="*/ 192 h 628"/>
                  <a:gd name="T44" fmla="*/ 295 w 593"/>
                  <a:gd name="T45" fmla="*/ 185 h 628"/>
                  <a:gd name="T46" fmla="*/ 263 w 593"/>
                  <a:gd name="T47" fmla="*/ 168 h 628"/>
                  <a:gd name="T48" fmla="*/ 256 w 593"/>
                  <a:gd name="T49" fmla="*/ 145 h 628"/>
                  <a:gd name="T50" fmla="*/ 256 w 593"/>
                  <a:gd name="T51" fmla="*/ 122 h 628"/>
                  <a:gd name="T52" fmla="*/ 225 w 593"/>
                  <a:gd name="T53" fmla="*/ 98 h 628"/>
                  <a:gd name="T54" fmla="*/ 223 w 593"/>
                  <a:gd name="T55" fmla="*/ 73 h 628"/>
                  <a:gd name="T56" fmla="*/ 225 w 593"/>
                  <a:gd name="T57" fmla="*/ 45 h 628"/>
                  <a:gd name="T58" fmla="*/ 212 w 593"/>
                  <a:gd name="T59" fmla="*/ 12 h 628"/>
                  <a:gd name="T60" fmla="*/ 195 w 593"/>
                  <a:gd name="T61" fmla="*/ 3 h 628"/>
                  <a:gd name="T62" fmla="*/ 165 w 593"/>
                  <a:gd name="T63" fmla="*/ 26 h 628"/>
                  <a:gd name="T64" fmla="*/ 123 w 593"/>
                  <a:gd name="T65" fmla="*/ 31 h 628"/>
                  <a:gd name="T66" fmla="*/ 140 w 593"/>
                  <a:gd name="T67" fmla="*/ 73 h 628"/>
                  <a:gd name="T68" fmla="*/ 137 w 593"/>
                  <a:gd name="T69" fmla="*/ 96 h 628"/>
                  <a:gd name="T70" fmla="*/ 123 w 593"/>
                  <a:gd name="T71" fmla="*/ 124 h 628"/>
                  <a:gd name="T72" fmla="*/ 102 w 593"/>
                  <a:gd name="T73" fmla="*/ 157 h 628"/>
                  <a:gd name="T74" fmla="*/ 74 w 593"/>
                  <a:gd name="T75" fmla="*/ 185 h 628"/>
                  <a:gd name="T76" fmla="*/ 44 w 593"/>
                  <a:gd name="T77" fmla="*/ 183 h 628"/>
                  <a:gd name="T78" fmla="*/ 40 w 593"/>
                  <a:gd name="T79" fmla="*/ 220 h 628"/>
                  <a:gd name="T80" fmla="*/ 58 w 593"/>
                  <a:gd name="T81" fmla="*/ 259 h 628"/>
                  <a:gd name="T82" fmla="*/ 21 w 593"/>
                  <a:gd name="T83" fmla="*/ 264 h 628"/>
                  <a:gd name="T84" fmla="*/ 0 w 593"/>
                  <a:gd name="T85" fmla="*/ 280 h 628"/>
                  <a:gd name="T86" fmla="*/ 44 w 593"/>
                  <a:gd name="T87" fmla="*/ 299 h 628"/>
                  <a:gd name="T88" fmla="*/ 58 w 593"/>
                  <a:gd name="T89" fmla="*/ 346 h 628"/>
                  <a:gd name="T90" fmla="*/ 88 w 593"/>
                  <a:gd name="T91" fmla="*/ 313 h 628"/>
                  <a:gd name="T92" fmla="*/ 93 w 593"/>
                  <a:gd name="T93" fmla="*/ 355 h 628"/>
                  <a:gd name="T94" fmla="*/ 107 w 593"/>
                  <a:gd name="T95" fmla="*/ 430 h 628"/>
                  <a:gd name="T96" fmla="*/ 147 w 593"/>
                  <a:gd name="T97" fmla="*/ 542 h 628"/>
                  <a:gd name="T98" fmla="*/ 188 w 593"/>
                  <a:gd name="T99" fmla="*/ 623 h 628"/>
                  <a:gd name="T100" fmla="*/ 228 w 593"/>
                  <a:gd name="T101" fmla="*/ 591 h 628"/>
                  <a:gd name="T102" fmla="*/ 242 w 593"/>
                  <a:gd name="T103" fmla="*/ 560 h 628"/>
                  <a:gd name="T104" fmla="*/ 251 w 593"/>
                  <a:gd name="T105" fmla="*/ 500 h 628"/>
                  <a:gd name="T106" fmla="*/ 261 w 593"/>
                  <a:gd name="T107" fmla="*/ 455 h 628"/>
                  <a:gd name="T108" fmla="*/ 314 w 593"/>
                  <a:gd name="T109" fmla="*/ 416 h 628"/>
                  <a:gd name="T110" fmla="*/ 381 w 593"/>
                  <a:gd name="T111" fmla="*/ 357 h 628"/>
                  <a:gd name="T112" fmla="*/ 425 w 593"/>
                  <a:gd name="T113" fmla="*/ 322 h 628"/>
                  <a:gd name="T114" fmla="*/ 423 w 593"/>
                  <a:gd name="T115" fmla="*/ 283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3" h="628">
                    <a:moveTo>
                      <a:pt x="423" y="283"/>
                    </a:moveTo>
                    <a:lnTo>
                      <a:pt x="423" y="283"/>
                    </a:lnTo>
                    <a:cubicBezTo>
                      <a:pt x="419" y="273"/>
                      <a:pt x="416" y="257"/>
                      <a:pt x="419" y="252"/>
                    </a:cubicBezTo>
                    <a:cubicBezTo>
                      <a:pt x="419" y="245"/>
                      <a:pt x="428" y="250"/>
                      <a:pt x="430" y="243"/>
                    </a:cubicBezTo>
                    <a:cubicBezTo>
                      <a:pt x="432" y="234"/>
                      <a:pt x="407" y="234"/>
                      <a:pt x="416" y="224"/>
                    </a:cubicBezTo>
                    <a:cubicBezTo>
                      <a:pt x="423" y="215"/>
                      <a:pt x="423" y="224"/>
                      <a:pt x="432" y="224"/>
                    </a:cubicBezTo>
                    <a:cubicBezTo>
                      <a:pt x="444" y="224"/>
                      <a:pt x="446" y="229"/>
                      <a:pt x="446" y="236"/>
                    </a:cubicBezTo>
                    <a:cubicBezTo>
                      <a:pt x="446" y="243"/>
                      <a:pt x="458" y="245"/>
                      <a:pt x="458" y="245"/>
                    </a:cubicBezTo>
                    <a:lnTo>
                      <a:pt x="481" y="245"/>
                    </a:lnTo>
                    <a:cubicBezTo>
                      <a:pt x="488" y="245"/>
                      <a:pt x="498" y="245"/>
                      <a:pt x="498" y="250"/>
                    </a:cubicBezTo>
                    <a:cubicBezTo>
                      <a:pt x="498" y="255"/>
                      <a:pt x="488" y="271"/>
                      <a:pt x="479" y="271"/>
                    </a:cubicBezTo>
                    <a:cubicBezTo>
                      <a:pt x="472" y="271"/>
                      <a:pt x="472" y="294"/>
                      <a:pt x="479" y="294"/>
                    </a:cubicBezTo>
                    <a:cubicBezTo>
                      <a:pt x="486" y="297"/>
                      <a:pt x="491" y="278"/>
                      <a:pt x="495" y="278"/>
                    </a:cubicBezTo>
                    <a:cubicBezTo>
                      <a:pt x="498" y="278"/>
                      <a:pt x="500" y="299"/>
                      <a:pt x="502" y="320"/>
                    </a:cubicBezTo>
                    <a:cubicBezTo>
                      <a:pt x="505" y="318"/>
                      <a:pt x="505" y="318"/>
                      <a:pt x="507" y="318"/>
                    </a:cubicBezTo>
                    <a:cubicBezTo>
                      <a:pt x="512" y="318"/>
                      <a:pt x="509" y="299"/>
                      <a:pt x="512" y="294"/>
                    </a:cubicBezTo>
                    <a:cubicBezTo>
                      <a:pt x="516" y="290"/>
                      <a:pt x="514" y="273"/>
                      <a:pt x="516" y="273"/>
                    </a:cubicBezTo>
                    <a:cubicBezTo>
                      <a:pt x="519" y="273"/>
                      <a:pt x="533" y="278"/>
                      <a:pt x="533" y="273"/>
                    </a:cubicBezTo>
                    <a:cubicBezTo>
                      <a:pt x="533" y="271"/>
                      <a:pt x="542" y="257"/>
                      <a:pt x="540" y="248"/>
                    </a:cubicBezTo>
                    <a:cubicBezTo>
                      <a:pt x="540" y="241"/>
                      <a:pt x="547" y="231"/>
                      <a:pt x="547" y="222"/>
                    </a:cubicBezTo>
                    <a:cubicBezTo>
                      <a:pt x="547" y="213"/>
                      <a:pt x="554" y="210"/>
                      <a:pt x="560" y="206"/>
                    </a:cubicBezTo>
                    <a:cubicBezTo>
                      <a:pt x="565" y="201"/>
                      <a:pt x="577" y="194"/>
                      <a:pt x="579" y="199"/>
                    </a:cubicBezTo>
                    <a:cubicBezTo>
                      <a:pt x="579" y="201"/>
                      <a:pt x="593" y="206"/>
                      <a:pt x="588" y="199"/>
                    </a:cubicBezTo>
                    <a:cubicBezTo>
                      <a:pt x="581" y="189"/>
                      <a:pt x="581" y="185"/>
                      <a:pt x="586" y="183"/>
                    </a:cubicBezTo>
                    <a:cubicBezTo>
                      <a:pt x="588" y="183"/>
                      <a:pt x="591" y="173"/>
                      <a:pt x="591" y="173"/>
                    </a:cubicBezTo>
                    <a:cubicBezTo>
                      <a:pt x="591" y="173"/>
                      <a:pt x="579" y="171"/>
                      <a:pt x="579" y="166"/>
                    </a:cubicBezTo>
                    <a:cubicBezTo>
                      <a:pt x="577" y="161"/>
                      <a:pt x="570" y="157"/>
                      <a:pt x="570" y="152"/>
                    </a:cubicBezTo>
                    <a:cubicBezTo>
                      <a:pt x="570" y="147"/>
                      <a:pt x="563" y="150"/>
                      <a:pt x="558" y="154"/>
                    </a:cubicBezTo>
                    <a:cubicBezTo>
                      <a:pt x="554" y="159"/>
                      <a:pt x="544" y="150"/>
                      <a:pt x="533" y="154"/>
                    </a:cubicBezTo>
                    <a:cubicBezTo>
                      <a:pt x="523" y="161"/>
                      <a:pt x="521" y="168"/>
                      <a:pt x="516" y="166"/>
                    </a:cubicBezTo>
                    <a:cubicBezTo>
                      <a:pt x="509" y="166"/>
                      <a:pt x="512" y="171"/>
                      <a:pt x="507" y="175"/>
                    </a:cubicBezTo>
                    <a:cubicBezTo>
                      <a:pt x="502" y="180"/>
                      <a:pt x="500" y="185"/>
                      <a:pt x="498" y="185"/>
                    </a:cubicBezTo>
                    <a:cubicBezTo>
                      <a:pt x="493" y="185"/>
                      <a:pt x="486" y="189"/>
                      <a:pt x="486" y="189"/>
                    </a:cubicBezTo>
                    <a:cubicBezTo>
                      <a:pt x="486" y="189"/>
                      <a:pt x="491" y="201"/>
                      <a:pt x="488" y="208"/>
                    </a:cubicBezTo>
                    <a:cubicBezTo>
                      <a:pt x="486" y="213"/>
                      <a:pt x="477" y="208"/>
                      <a:pt x="468" y="210"/>
                    </a:cubicBezTo>
                    <a:cubicBezTo>
                      <a:pt x="458" y="213"/>
                      <a:pt x="454" y="206"/>
                      <a:pt x="446" y="208"/>
                    </a:cubicBezTo>
                    <a:cubicBezTo>
                      <a:pt x="439" y="210"/>
                      <a:pt x="437" y="203"/>
                      <a:pt x="432" y="206"/>
                    </a:cubicBezTo>
                    <a:cubicBezTo>
                      <a:pt x="430" y="206"/>
                      <a:pt x="425" y="196"/>
                      <a:pt x="425" y="189"/>
                    </a:cubicBezTo>
                    <a:cubicBezTo>
                      <a:pt x="428" y="183"/>
                      <a:pt x="423" y="175"/>
                      <a:pt x="419" y="180"/>
                    </a:cubicBezTo>
                    <a:cubicBezTo>
                      <a:pt x="416" y="185"/>
                      <a:pt x="412" y="183"/>
                      <a:pt x="412" y="189"/>
                    </a:cubicBezTo>
                    <a:cubicBezTo>
                      <a:pt x="412" y="196"/>
                      <a:pt x="416" y="206"/>
                      <a:pt x="409" y="210"/>
                    </a:cubicBezTo>
                    <a:cubicBezTo>
                      <a:pt x="405" y="217"/>
                      <a:pt x="379" y="220"/>
                      <a:pt x="374" y="215"/>
                    </a:cubicBezTo>
                    <a:cubicBezTo>
                      <a:pt x="367" y="210"/>
                      <a:pt x="346" y="208"/>
                      <a:pt x="346" y="203"/>
                    </a:cubicBezTo>
                    <a:cubicBezTo>
                      <a:pt x="344" y="199"/>
                      <a:pt x="337" y="192"/>
                      <a:pt x="335" y="192"/>
                    </a:cubicBezTo>
                    <a:cubicBezTo>
                      <a:pt x="330" y="192"/>
                      <a:pt x="316" y="199"/>
                      <a:pt x="314" y="196"/>
                    </a:cubicBezTo>
                    <a:cubicBezTo>
                      <a:pt x="312" y="192"/>
                      <a:pt x="302" y="187"/>
                      <a:pt x="295" y="185"/>
                    </a:cubicBezTo>
                    <a:cubicBezTo>
                      <a:pt x="291" y="185"/>
                      <a:pt x="281" y="180"/>
                      <a:pt x="281" y="178"/>
                    </a:cubicBezTo>
                    <a:cubicBezTo>
                      <a:pt x="279" y="173"/>
                      <a:pt x="265" y="171"/>
                      <a:pt x="263" y="168"/>
                    </a:cubicBezTo>
                    <a:cubicBezTo>
                      <a:pt x="261" y="166"/>
                      <a:pt x="254" y="164"/>
                      <a:pt x="254" y="159"/>
                    </a:cubicBezTo>
                    <a:cubicBezTo>
                      <a:pt x="254" y="157"/>
                      <a:pt x="256" y="150"/>
                      <a:pt x="256" y="145"/>
                    </a:cubicBezTo>
                    <a:cubicBezTo>
                      <a:pt x="256" y="138"/>
                      <a:pt x="265" y="133"/>
                      <a:pt x="265" y="131"/>
                    </a:cubicBezTo>
                    <a:cubicBezTo>
                      <a:pt x="265" y="126"/>
                      <a:pt x="256" y="122"/>
                      <a:pt x="256" y="122"/>
                    </a:cubicBezTo>
                    <a:cubicBezTo>
                      <a:pt x="256" y="122"/>
                      <a:pt x="251" y="110"/>
                      <a:pt x="244" y="110"/>
                    </a:cubicBezTo>
                    <a:cubicBezTo>
                      <a:pt x="237" y="110"/>
                      <a:pt x="233" y="98"/>
                      <a:pt x="225" y="98"/>
                    </a:cubicBezTo>
                    <a:cubicBezTo>
                      <a:pt x="221" y="96"/>
                      <a:pt x="223" y="84"/>
                      <a:pt x="219" y="82"/>
                    </a:cubicBezTo>
                    <a:cubicBezTo>
                      <a:pt x="216" y="77"/>
                      <a:pt x="219" y="66"/>
                      <a:pt x="223" y="73"/>
                    </a:cubicBezTo>
                    <a:cubicBezTo>
                      <a:pt x="230" y="77"/>
                      <a:pt x="242" y="73"/>
                      <a:pt x="237" y="64"/>
                    </a:cubicBezTo>
                    <a:cubicBezTo>
                      <a:pt x="233" y="56"/>
                      <a:pt x="225" y="49"/>
                      <a:pt x="225" y="45"/>
                    </a:cubicBezTo>
                    <a:cubicBezTo>
                      <a:pt x="225" y="42"/>
                      <a:pt x="230" y="28"/>
                      <a:pt x="223" y="26"/>
                    </a:cubicBezTo>
                    <a:cubicBezTo>
                      <a:pt x="219" y="21"/>
                      <a:pt x="214" y="17"/>
                      <a:pt x="212" y="12"/>
                    </a:cubicBezTo>
                    <a:cubicBezTo>
                      <a:pt x="209" y="5"/>
                      <a:pt x="202" y="0"/>
                      <a:pt x="202" y="0"/>
                    </a:cubicBezTo>
                    <a:lnTo>
                      <a:pt x="195" y="3"/>
                    </a:lnTo>
                    <a:cubicBezTo>
                      <a:pt x="195" y="3"/>
                      <a:pt x="191" y="14"/>
                      <a:pt x="186" y="17"/>
                    </a:cubicBezTo>
                    <a:cubicBezTo>
                      <a:pt x="184" y="19"/>
                      <a:pt x="172" y="21"/>
                      <a:pt x="165" y="26"/>
                    </a:cubicBezTo>
                    <a:cubicBezTo>
                      <a:pt x="160" y="31"/>
                      <a:pt x="142" y="19"/>
                      <a:pt x="133" y="19"/>
                    </a:cubicBezTo>
                    <a:cubicBezTo>
                      <a:pt x="126" y="19"/>
                      <a:pt x="119" y="28"/>
                      <a:pt x="123" y="31"/>
                    </a:cubicBezTo>
                    <a:cubicBezTo>
                      <a:pt x="128" y="33"/>
                      <a:pt x="126" y="52"/>
                      <a:pt x="126" y="52"/>
                    </a:cubicBezTo>
                    <a:cubicBezTo>
                      <a:pt x="126" y="52"/>
                      <a:pt x="130" y="73"/>
                      <a:pt x="140" y="73"/>
                    </a:cubicBezTo>
                    <a:cubicBezTo>
                      <a:pt x="147" y="71"/>
                      <a:pt x="156" y="80"/>
                      <a:pt x="149" y="82"/>
                    </a:cubicBezTo>
                    <a:cubicBezTo>
                      <a:pt x="142" y="82"/>
                      <a:pt x="140" y="89"/>
                      <a:pt x="137" y="96"/>
                    </a:cubicBezTo>
                    <a:cubicBezTo>
                      <a:pt x="137" y="103"/>
                      <a:pt x="140" y="112"/>
                      <a:pt x="133" y="112"/>
                    </a:cubicBezTo>
                    <a:cubicBezTo>
                      <a:pt x="128" y="115"/>
                      <a:pt x="123" y="115"/>
                      <a:pt x="123" y="124"/>
                    </a:cubicBezTo>
                    <a:cubicBezTo>
                      <a:pt x="123" y="133"/>
                      <a:pt x="112" y="131"/>
                      <a:pt x="112" y="136"/>
                    </a:cubicBezTo>
                    <a:cubicBezTo>
                      <a:pt x="109" y="138"/>
                      <a:pt x="105" y="154"/>
                      <a:pt x="102" y="157"/>
                    </a:cubicBezTo>
                    <a:cubicBezTo>
                      <a:pt x="100" y="159"/>
                      <a:pt x="86" y="161"/>
                      <a:pt x="86" y="168"/>
                    </a:cubicBezTo>
                    <a:cubicBezTo>
                      <a:pt x="84" y="175"/>
                      <a:pt x="77" y="185"/>
                      <a:pt x="74" y="185"/>
                    </a:cubicBezTo>
                    <a:cubicBezTo>
                      <a:pt x="70" y="183"/>
                      <a:pt x="61" y="180"/>
                      <a:pt x="58" y="185"/>
                    </a:cubicBezTo>
                    <a:cubicBezTo>
                      <a:pt x="56" y="189"/>
                      <a:pt x="47" y="180"/>
                      <a:pt x="44" y="183"/>
                    </a:cubicBezTo>
                    <a:cubicBezTo>
                      <a:pt x="40" y="187"/>
                      <a:pt x="28" y="196"/>
                      <a:pt x="28" y="203"/>
                    </a:cubicBezTo>
                    <a:cubicBezTo>
                      <a:pt x="28" y="210"/>
                      <a:pt x="42" y="210"/>
                      <a:pt x="40" y="220"/>
                    </a:cubicBezTo>
                    <a:cubicBezTo>
                      <a:pt x="40" y="227"/>
                      <a:pt x="47" y="236"/>
                      <a:pt x="49" y="241"/>
                    </a:cubicBezTo>
                    <a:cubicBezTo>
                      <a:pt x="54" y="245"/>
                      <a:pt x="61" y="255"/>
                      <a:pt x="58" y="259"/>
                    </a:cubicBezTo>
                    <a:cubicBezTo>
                      <a:pt x="54" y="264"/>
                      <a:pt x="49" y="266"/>
                      <a:pt x="42" y="264"/>
                    </a:cubicBezTo>
                    <a:cubicBezTo>
                      <a:pt x="35" y="262"/>
                      <a:pt x="35" y="269"/>
                      <a:pt x="21" y="264"/>
                    </a:cubicBezTo>
                    <a:cubicBezTo>
                      <a:pt x="7" y="262"/>
                      <a:pt x="7" y="273"/>
                      <a:pt x="2" y="278"/>
                    </a:cubicBezTo>
                    <a:cubicBezTo>
                      <a:pt x="2" y="278"/>
                      <a:pt x="2" y="280"/>
                      <a:pt x="0" y="280"/>
                    </a:cubicBezTo>
                    <a:cubicBezTo>
                      <a:pt x="7" y="285"/>
                      <a:pt x="9" y="294"/>
                      <a:pt x="21" y="299"/>
                    </a:cubicBezTo>
                    <a:cubicBezTo>
                      <a:pt x="33" y="304"/>
                      <a:pt x="44" y="290"/>
                      <a:pt x="44" y="299"/>
                    </a:cubicBezTo>
                    <a:cubicBezTo>
                      <a:pt x="44" y="308"/>
                      <a:pt x="14" y="306"/>
                      <a:pt x="14" y="311"/>
                    </a:cubicBezTo>
                    <a:cubicBezTo>
                      <a:pt x="14" y="313"/>
                      <a:pt x="44" y="350"/>
                      <a:pt x="58" y="346"/>
                    </a:cubicBezTo>
                    <a:cubicBezTo>
                      <a:pt x="74" y="343"/>
                      <a:pt x="86" y="327"/>
                      <a:pt x="81" y="325"/>
                    </a:cubicBezTo>
                    <a:cubicBezTo>
                      <a:pt x="77" y="322"/>
                      <a:pt x="84" y="311"/>
                      <a:pt x="88" y="313"/>
                    </a:cubicBezTo>
                    <a:cubicBezTo>
                      <a:pt x="93" y="315"/>
                      <a:pt x="88" y="332"/>
                      <a:pt x="93" y="336"/>
                    </a:cubicBezTo>
                    <a:cubicBezTo>
                      <a:pt x="98" y="339"/>
                      <a:pt x="95" y="346"/>
                      <a:pt x="93" y="355"/>
                    </a:cubicBezTo>
                    <a:cubicBezTo>
                      <a:pt x="91" y="364"/>
                      <a:pt x="95" y="381"/>
                      <a:pt x="98" y="390"/>
                    </a:cubicBezTo>
                    <a:cubicBezTo>
                      <a:pt x="98" y="402"/>
                      <a:pt x="105" y="416"/>
                      <a:pt x="107" y="430"/>
                    </a:cubicBezTo>
                    <a:cubicBezTo>
                      <a:pt x="109" y="444"/>
                      <a:pt x="119" y="469"/>
                      <a:pt x="128" y="486"/>
                    </a:cubicBezTo>
                    <a:cubicBezTo>
                      <a:pt x="135" y="502"/>
                      <a:pt x="142" y="535"/>
                      <a:pt x="147" y="542"/>
                    </a:cubicBezTo>
                    <a:cubicBezTo>
                      <a:pt x="153" y="549"/>
                      <a:pt x="167" y="572"/>
                      <a:pt x="167" y="586"/>
                    </a:cubicBezTo>
                    <a:cubicBezTo>
                      <a:pt x="167" y="600"/>
                      <a:pt x="184" y="621"/>
                      <a:pt x="188" y="623"/>
                    </a:cubicBezTo>
                    <a:cubicBezTo>
                      <a:pt x="193" y="628"/>
                      <a:pt x="205" y="619"/>
                      <a:pt x="209" y="612"/>
                    </a:cubicBezTo>
                    <a:cubicBezTo>
                      <a:pt x="212" y="602"/>
                      <a:pt x="228" y="598"/>
                      <a:pt x="228" y="591"/>
                    </a:cubicBezTo>
                    <a:cubicBezTo>
                      <a:pt x="228" y="584"/>
                      <a:pt x="230" y="577"/>
                      <a:pt x="237" y="577"/>
                    </a:cubicBezTo>
                    <a:cubicBezTo>
                      <a:pt x="242" y="574"/>
                      <a:pt x="242" y="570"/>
                      <a:pt x="242" y="560"/>
                    </a:cubicBezTo>
                    <a:cubicBezTo>
                      <a:pt x="242" y="553"/>
                      <a:pt x="242" y="542"/>
                      <a:pt x="249" y="535"/>
                    </a:cubicBezTo>
                    <a:cubicBezTo>
                      <a:pt x="254" y="528"/>
                      <a:pt x="256" y="507"/>
                      <a:pt x="251" y="500"/>
                    </a:cubicBezTo>
                    <a:cubicBezTo>
                      <a:pt x="249" y="493"/>
                      <a:pt x="249" y="481"/>
                      <a:pt x="254" y="472"/>
                    </a:cubicBezTo>
                    <a:cubicBezTo>
                      <a:pt x="256" y="465"/>
                      <a:pt x="256" y="455"/>
                      <a:pt x="261" y="455"/>
                    </a:cubicBezTo>
                    <a:cubicBezTo>
                      <a:pt x="267" y="455"/>
                      <a:pt x="274" y="448"/>
                      <a:pt x="281" y="441"/>
                    </a:cubicBezTo>
                    <a:cubicBezTo>
                      <a:pt x="288" y="432"/>
                      <a:pt x="307" y="420"/>
                      <a:pt x="314" y="416"/>
                    </a:cubicBezTo>
                    <a:cubicBezTo>
                      <a:pt x="321" y="409"/>
                      <a:pt x="342" y="390"/>
                      <a:pt x="349" y="381"/>
                    </a:cubicBezTo>
                    <a:cubicBezTo>
                      <a:pt x="353" y="369"/>
                      <a:pt x="372" y="367"/>
                      <a:pt x="381" y="357"/>
                    </a:cubicBezTo>
                    <a:cubicBezTo>
                      <a:pt x="388" y="350"/>
                      <a:pt x="386" y="346"/>
                      <a:pt x="386" y="336"/>
                    </a:cubicBezTo>
                    <a:cubicBezTo>
                      <a:pt x="388" y="327"/>
                      <a:pt x="416" y="322"/>
                      <a:pt x="425" y="322"/>
                    </a:cubicBezTo>
                    <a:lnTo>
                      <a:pt x="430" y="322"/>
                    </a:lnTo>
                    <a:cubicBezTo>
                      <a:pt x="430" y="308"/>
                      <a:pt x="425" y="290"/>
                      <a:pt x="423" y="283"/>
                    </a:cubicBezTo>
                    <a:lnTo>
                      <a:pt x="423" y="28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0" name="Freeform 187">
                <a:extLst>
                  <a:ext uri="{FF2B5EF4-FFF2-40B4-BE49-F238E27FC236}">
                    <a16:creationId xmlns:a16="http://schemas.microsoft.com/office/drawing/2014/main" id="{3B0101E5-29A0-BA1D-B4AA-635DCD7184E9}"/>
                  </a:ext>
                </a:extLst>
              </p:cNvPr>
              <p:cNvSpPr>
                <a:spLocks/>
              </p:cNvSpPr>
              <p:nvPr/>
            </p:nvSpPr>
            <p:spPr bwMode="auto">
              <a:xfrm>
                <a:off x="4512" y="1883"/>
                <a:ext cx="356" cy="378"/>
              </a:xfrm>
              <a:custGeom>
                <a:avLst/>
                <a:gdLst>
                  <a:gd name="T0" fmla="*/ 423 w 593"/>
                  <a:gd name="T1" fmla="*/ 283 h 628"/>
                  <a:gd name="T2" fmla="*/ 430 w 593"/>
                  <a:gd name="T3" fmla="*/ 243 h 628"/>
                  <a:gd name="T4" fmla="*/ 432 w 593"/>
                  <a:gd name="T5" fmla="*/ 224 h 628"/>
                  <a:gd name="T6" fmla="*/ 458 w 593"/>
                  <a:gd name="T7" fmla="*/ 245 h 628"/>
                  <a:gd name="T8" fmla="*/ 498 w 593"/>
                  <a:gd name="T9" fmla="*/ 250 h 628"/>
                  <a:gd name="T10" fmla="*/ 479 w 593"/>
                  <a:gd name="T11" fmla="*/ 294 h 628"/>
                  <a:gd name="T12" fmla="*/ 502 w 593"/>
                  <a:gd name="T13" fmla="*/ 320 h 628"/>
                  <a:gd name="T14" fmla="*/ 512 w 593"/>
                  <a:gd name="T15" fmla="*/ 294 h 628"/>
                  <a:gd name="T16" fmla="*/ 533 w 593"/>
                  <a:gd name="T17" fmla="*/ 273 h 628"/>
                  <a:gd name="T18" fmla="*/ 547 w 593"/>
                  <a:gd name="T19" fmla="*/ 222 h 628"/>
                  <a:gd name="T20" fmla="*/ 579 w 593"/>
                  <a:gd name="T21" fmla="*/ 199 h 628"/>
                  <a:gd name="T22" fmla="*/ 586 w 593"/>
                  <a:gd name="T23" fmla="*/ 183 h 628"/>
                  <a:gd name="T24" fmla="*/ 579 w 593"/>
                  <a:gd name="T25" fmla="*/ 166 h 628"/>
                  <a:gd name="T26" fmla="*/ 558 w 593"/>
                  <a:gd name="T27" fmla="*/ 154 h 628"/>
                  <a:gd name="T28" fmla="*/ 516 w 593"/>
                  <a:gd name="T29" fmla="*/ 166 h 628"/>
                  <a:gd name="T30" fmla="*/ 498 w 593"/>
                  <a:gd name="T31" fmla="*/ 185 h 628"/>
                  <a:gd name="T32" fmla="*/ 488 w 593"/>
                  <a:gd name="T33" fmla="*/ 208 h 628"/>
                  <a:gd name="T34" fmla="*/ 446 w 593"/>
                  <a:gd name="T35" fmla="*/ 208 h 628"/>
                  <a:gd name="T36" fmla="*/ 425 w 593"/>
                  <a:gd name="T37" fmla="*/ 189 h 628"/>
                  <a:gd name="T38" fmla="*/ 412 w 593"/>
                  <a:gd name="T39" fmla="*/ 189 h 628"/>
                  <a:gd name="T40" fmla="*/ 374 w 593"/>
                  <a:gd name="T41" fmla="*/ 215 h 628"/>
                  <a:gd name="T42" fmla="*/ 335 w 593"/>
                  <a:gd name="T43" fmla="*/ 192 h 628"/>
                  <a:gd name="T44" fmla="*/ 295 w 593"/>
                  <a:gd name="T45" fmla="*/ 185 h 628"/>
                  <a:gd name="T46" fmla="*/ 263 w 593"/>
                  <a:gd name="T47" fmla="*/ 168 h 628"/>
                  <a:gd name="T48" fmla="*/ 256 w 593"/>
                  <a:gd name="T49" fmla="*/ 145 h 628"/>
                  <a:gd name="T50" fmla="*/ 256 w 593"/>
                  <a:gd name="T51" fmla="*/ 122 h 628"/>
                  <a:gd name="T52" fmla="*/ 225 w 593"/>
                  <a:gd name="T53" fmla="*/ 98 h 628"/>
                  <a:gd name="T54" fmla="*/ 223 w 593"/>
                  <a:gd name="T55" fmla="*/ 73 h 628"/>
                  <a:gd name="T56" fmla="*/ 225 w 593"/>
                  <a:gd name="T57" fmla="*/ 45 h 628"/>
                  <a:gd name="T58" fmla="*/ 212 w 593"/>
                  <a:gd name="T59" fmla="*/ 12 h 628"/>
                  <a:gd name="T60" fmla="*/ 195 w 593"/>
                  <a:gd name="T61" fmla="*/ 3 h 628"/>
                  <a:gd name="T62" fmla="*/ 165 w 593"/>
                  <a:gd name="T63" fmla="*/ 26 h 628"/>
                  <a:gd name="T64" fmla="*/ 123 w 593"/>
                  <a:gd name="T65" fmla="*/ 31 h 628"/>
                  <a:gd name="T66" fmla="*/ 140 w 593"/>
                  <a:gd name="T67" fmla="*/ 73 h 628"/>
                  <a:gd name="T68" fmla="*/ 137 w 593"/>
                  <a:gd name="T69" fmla="*/ 96 h 628"/>
                  <a:gd name="T70" fmla="*/ 123 w 593"/>
                  <a:gd name="T71" fmla="*/ 124 h 628"/>
                  <a:gd name="T72" fmla="*/ 102 w 593"/>
                  <a:gd name="T73" fmla="*/ 157 h 628"/>
                  <a:gd name="T74" fmla="*/ 74 w 593"/>
                  <a:gd name="T75" fmla="*/ 185 h 628"/>
                  <a:gd name="T76" fmla="*/ 44 w 593"/>
                  <a:gd name="T77" fmla="*/ 183 h 628"/>
                  <a:gd name="T78" fmla="*/ 40 w 593"/>
                  <a:gd name="T79" fmla="*/ 220 h 628"/>
                  <a:gd name="T80" fmla="*/ 58 w 593"/>
                  <a:gd name="T81" fmla="*/ 259 h 628"/>
                  <a:gd name="T82" fmla="*/ 21 w 593"/>
                  <a:gd name="T83" fmla="*/ 264 h 628"/>
                  <a:gd name="T84" fmla="*/ 0 w 593"/>
                  <a:gd name="T85" fmla="*/ 280 h 628"/>
                  <a:gd name="T86" fmla="*/ 44 w 593"/>
                  <a:gd name="T87" fmla="*/ 299 h 628"/>
                  <a:gd name="T88" fmla="*/ 58 w 593"/>
                  <a:gd name="T89" fmla="*/ 346 h 628"/>
                  <a:gd name="T90" fmla="*/ 88 w 593"/>
                  <a:gd name="T91" fmla="*/ 313 h 628"/>
                  <a:gd name="T92" fmla="*/ 93 w 593"/>
                  <a:gd name="T93" fmla="*/ 355 h 628"/>
                  <a:gd name="T94" fmla="*/ 107 w 593"/>
                  <a:gd name="T95" fmla="*/ 430 h 628"/>
                  <a:gd name="T96" fmla="*/ 147 w 593"/>
                  <a:gd name="T97" fmla="*/ 542 h 628"/>
                  <a:gd name="T98" fmla="*/ 188 w 593"/>
                  <a:gd name="T99" fmla="*/ 623 h 628"/>
                  <a:gd name="T100" fmla="*/ 228 w 593"/>
                  <a:gd name="T101" fmla="*/ 591 h 628"/>
                  <a:gd name="T102" fmla="*/ 242 w 593"/>
                  <a:gd name="T103" fmla="*/ 560 h 628"/>
                  <a:gd name="T104" fmla="*/ 251 w 593"/>
                  <a:gd name="T105" fmla="*/ 500 h 628"/>
                  <a:gd name="T106" fmla="*/ 261 w 593"/>
                  <a:gd name="T107" fmla="*/ 455 h 628"/>
                  <a:gd name="T108" fmla="*/ 314 w 593"/>
                  <a:gd name="T109" fmla="*/ 416 h 628"/>
                  <a:gd name="T110" fmla="*/ 381 w 593"/>
                  <a:gd name="T111" fmla="*/ 357 h 628"/>
                  <a:gd name="T112" fmla="*/ 425 w 593"/>
                  <a:gd name="T113" fmla="*/ 322 h 628"/>
                  <a:gd name="T114" fmla="*/ 423 w 593"/>
                  <a:gd name="T115" fmla="*/ 283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3" h="628">
                    <a:moveTo>
                      <a:pt x="423" y="283"/>
                    </a:moveTo>
                    <a:lnTo>
                      <a:pt x="423" y="283"/>
                    </a:lnTo>
                    <a:cubicBezTo>
                      <a:pt x="419" y="273"/>
                      <a:pt x="416" y="257"/>
                      <a:pt x="419" y="252"/>
                    </a:cubicBezTo>
                    <a:cubicBezTo>
                      <a:pt x="419" y="245"/>
                      <a:pt x="428" y="250"/>
                      <a:pt x="430" y="243"/>
                    </a:cubicBezTo>
                    <a:cubicBezTo>
                      <a:pt x="432" y="234"/>
                      <a:pt x="407" y="234"/>
                      <a:pt x="416" y="224"/>
                    </a:cubicBezTo>
                    <a:cubicBezTo>
                      <a:pt x="423" y="215"/>
                      <a:pt x="423" y="224"/>
                      <a:pt x="432" y="224"/>
                    </a:cubicBezTo>
                    <a:cubicBezTo>
                      <a:pt x="444" y="224"/>
                      <a:pt x="446" y="229"/>
                      <a:pt x="446" y="236"/>
                    </a:cubicBezTo>
                    <a:cubicBezTo>
                      <a:pt x="446" y="243"/>
                      <a:pt x="458" y="245"/>
                      <a:pt x="458" y="245"/>
                    </a:cubicBezTo>
                    <a:lnTo>
                      <a:pt x="481" y="245"/>
                    </a:lnTo>
                    <a:cubicBezTo>
                      <a:pt x="488" y="245"/>
                      <a:pt x="498" y="245"/>
                      <a:pt x="498" y="250"/>
                    </a:cubicBezTo>
                    <a:cubicBezTo>
                      <a:pt x="498" y="255"/>
                      <a:pt x="488" y="271"/>
                      <a:pt x="479" y="271"/>
                    </a:cubicBezTo>
                    <a:cubicBezTo>
                      <a:pt x="472" y="271"/>
                      <a:pt x="472" y="294"/>
                      <a:pt x="479" y="294"/>
                    </a:cubicBezTo>
                    <a:cubicBezTo>
                      <a:pt x="486" y="297"/>
                      <a:pt x="491" y="278"/>
                      <a:pt x="495" y="278"/>
                    </a:cubicBezTo>
                    <a:cubicBezTo>
                      <a:pt x="498" y="278"/>
                      <a:pt x="500" y="299"/>
                      <a:pt x="502" y="320"/>
                    </a:cubicBezTo>
                    <a:cubicBezTo>
                      <a:pt x="505" y="318"/>
                      <a:pt x="505" y="318"/>
                      <a:pt x="507" y="318"/>
                    </a:cubicBezTo>
                    <a:cubicBezTo>
                      <a:pt x="512" y="318"/>
                      <a:pt x="509" y="299"/>
                      <a:pt x="512" y="294"/>
                    </a:cubicBezTo>
                    <a:cubicBezTo>
                      <a:pt x="516" y="290"/>
                      <a:pt x="514" y="273"/>
                      <a:pt x="516" y="273"/>
                    </a:cubicBezTo>
                    <a:cubicBezTo>
                      <a:pt x="519" y="273"/>
                      <a:pt x="533" y="278"/>
                      <a:pt x="533" y="273"/>
                    </a:cubicBezTo>
                    <a:cubicBezTo>
                      <a:pt x="533" y="271"/>
                      <a:pt x="542" y="257"/>
                      <a:pt x="540" y="248"/>
                    </a:cubicBezTo>
                    <a:cubicBezTo>
                      <a:pt x="540" y="241"/>
                      <a:pt x="547" y="231"/>
                      <a:pt x="547" y="222"/>
                    </a:cubicBezTo>
                    <a:cubicBezTo>
                      <a:pt x="547" y="213"/>
                      <a:pt x="554" y="210"/>
                      <a:pt x="560" y="206"/>
                    </a:cubicBezTo>
                    <a:cubicBezTo>
                      <a:pt x="565" y="201"/>
                      <a:pt x="577" y="194"/>
                      <a:pt x="579" y="199"/>
                    </a:cubicBezTo>
                    <a:cubicBezTo>
                      <a:pt x="579" y="201"/>
                      <a:pt x="593" y="206"/>
                      <a:pt x="588" y="199"/>
                    </a:cubicBezTo>
                    <a:cubicBezTo>
                      <a:pt x="581" y="189"/>
                      <a:pt x="581" y="185"/>
                      <a:pt x="586" y="183"/>
                    </a:cubicBezTo>
                    <a:cubicBezTo>
                      <a:pt x="588" y="183"/>
                      <a:pt x="591" y="173"/>
                      <a:pt x="591" y="173"/>
                    </a:cubicBezTo>
                    <a:cubicBezTo>
                      <a:pt x="591" y="173"/>
                      <a:pt x="579" y="171"/>
                      <a:pt x="579" y="166"/>
                    </a:cubicBezTo>
                    <a:cubicBezTo>
                      <a:pt x="577" y="161"/>
                      <a:pt x="570" y="157"/>
                      <a:pt x="570" y="152"/>
                    </a:cubicBezTo>
                    <a:cubicBezTo>
                      <a:pt x="570" y="147"/>
                      <a:pt x="563" y="150"/>
                      <a:pt x="558" y="154"/>
                    </a:cubicBezTo>
                    <a:cubicBezTo>
                      <a:pt x="554" y="159"/>
                      <a:pt x="544" y="150"/>
                      <a:pt x="533" y="154"/>
                    </a:cubicBezTo>
                    <a:cubicBezTo>
                      <a:pt x="523" y="161"/>
                      <a:pt x="521" y="168"/>
                      <a:pt x="516" y="166"/>
                    </a:cubicBezTo>
                    <a:cubicBezTo>
                      <a:pt x="509" y="166"/>
                      <a:pt x="512" y="171"/>
                      <a:pt x="507" y="175"/>
                    </a:cubicBezTo>
                    <a:cubicBezTo>
                      <a:pt x="502" y="180"/>
                      <a:pt x="500" y="185"/>
                      <a:pt x="498" y="185"/>
                    </a:cubicBezTo>
                    <a:cubicBezTo>
                      <a:pt x="493" y="185"/>
                      <a:pt x="486" y="189"/>
                      <a:pt x="486" y="189"/>
                    </a:cubicBezTo>
                    <a:cubicBezTo>
                      <a:pt x="486" y="189"/>
                      <a:pt x="491" y="201"/>
                      <a:pt x="488" y="208"/>
                    </a:cubicBezTo>
                    <a:cubicBezTo>
                      <a:pt x="486" y="213"/>
                      <a:pt x="477" y="208"/>
                      <a:pt x="468" y="210"/>
                    </a:cubicBezTo>
                    <a:cubicBezTo>
                      <a:pt x="458" y="213"/>
                      <a:pt x="454" y="206"/>
                      <a:pt x="446" y="208"/>
                    </a:cubicBezTo>
                    <a:cubicBezTo>
                      <a:pt x="439" y="210"/>
                      <a:pt x="437" y="203"/>
                      <a:pt x="432" y="206"/>
                    </a:cubicBezTo>
                    <a:cubicBezTo>
                      <a:pt x="430" y="206"/>
                      <a:pt x="425" y="196"/>
                      <a:pt x="425" y="189"/>
                    </a:cubicBezTo>
                    <a:cubicBezTo>
                      <a:pt x="428" y="183"/>
                      <a:pt x="423" y="175"/>
                      <a:pt x="419" y="180"/>
                    </a:cubicBezTo>
                    <a:cubicBezTo>
                      <a:pt x="416" y="185"/>
                      <a:pt x="412" y="183"/>
                      <a:pt x="412" y="189"/>
                    </a:cubicBezTo>
                    <a:cubicBezTo>
                      <a:pt x="412" y="196"/>
                      <a:pt x="416" y="206"/>
                      <a:pt x="409" y="210"/>
                    </a:cubicBezTo>
                    <a:cubicBezTo>
                      <a:pt x="405" y="217"/>
                      <a:pt x="379" y="220"/>
                      <a:pt x="374" y="215"/>
                    </a:cubicBezTo>
                    <a:cubicBezTo>
                      <a:pt x="367" y="210"/>
                      <a:pt x="346" y="208"/>
                      <a:pt x="346" y="203"/>
                    </a:cubicBezTo>
                    <a:cubicBezTo>
                      <a:pt x="344" y="199"/>
                      <a:pt x="337" y="192"/>
                      <a:pt x="335" y="192"/>
                    </a:cubicBezTo>
                    <a:cubicBezTo>
                      <a:pt x="330" y="192"/>
                      <a:pt x="316" y="199"/>
                      <a:pt x="314" y="196"/>
                    </a:cubicBezTo>
                    <a:cubicBezTo>
                      <a:pt x="312" y="192"/>
                      <a:pt x="302" y="187"/>
                      <a:pt x="295" y="185"/>
                    </a:cubicBezTo>
                    <a:cubicBezTo>
                      <a:pt x="291" y="185"/>
                      <a:pt x="281" y="180"/>
                      <a:pt x="281" y="178"/>
                    </a:cubicBezTo>
                    <a:cubicBezTo>
                      <a:pt x="279" y="173"/>
                      <a:pt x="265" y="171"/>
                      <a:pt x="263" y="168"/>
                    </a:cubicBezTo>
                    <a:cubicBezTo>
                      <a:pt x="261" y="166"/>
                      <a:pt x="254" y="164"/>
                      <a:pt x="254" y="159"/>
                    </a:cubicBezTo>
                    <a:cubicBezTo>
                      <a:pt x="254" y="157"/>
                      <a:pt x="256" y="150"/>
                      <a:pt x="256" y="145"/>
                    </a:cubicBezTo>
                    <a:cubicBezTo>
                      <a:pt x="256" y="138"/>
                      <a:pt x="265" y="133"/>
                      <a:pt x="265" y="131"/>
                    </a:cubicBezTo>
                    <a:cubicBezTo>
                      <a:pt x="265" y="126"/>
                      <a:pt x="256" y="122"/>
                      <a:pt x="256" y="122"/>
                    </a:cubicBezTo>
                    <a:cubicBezTo>
                      <a:pt x="256" y="122"/>
                      <a:pt x="251" y="110"/>
                      <a:pt x="244" y="110"/>
                    </a:cubicBezTo>
                    <a:cubicBezTo>
                      <a:pt x="237" y="110"/>
                      <a:pt x="233" y="98"/>
                      <a:pt x="225" y="98"/>
                    </a:cubicBezTo>
                    <a:cubicBezTo>
                      <a:pt x="221" y="96"/>
                      <a:pt x="223" y="84"/>
                      <a:pt x="219" y="82"/>
                    </a:cubicBezTo>
                    <a:cubicBezTo>
                      <a:pt x="216" y="77"/>
                      <a:pt x="219" y="66"/>
                      <a:pt x="223" y="73"/>
                    </a:cubicBezTo>
                    <a:cubicBezTo>
                      <a:pt x="230" y="77"/>
                      <a:pt x="242" y="73"/>
                      <a:pt x="237" y="64"/>
                    </a:cubicBezTo>
                    <a:cubicBezTo>
                      <a:pt x="233" y="56"/>
                      <a:pt x="225" y="49"/>
                      <a:pt x="225" y="45"/>
                    </a:cubicBezTo>
                    <a:cubicBezTo>
                      <a:pt x="225" y="42"/>
                      <a:pt x="230" y="28"/>
                      <a:pt x="223" y="26"/>
                    </a:cubicBezTo>
                    <a:cubicBezTo>
                      <a:pt x="219" y="21"/>
                      <a:pt x="214" y="17"/>
                      <a:pt x="212" y="12"/>
                    </a:cubicBezTo>
                    <a:cubicBezTo>
                      <a:pt x="209" y="5"/>
                      <a:pt x="202" y="0"/>
                      <a:pt x="202" y="0"/>
                    </a:cubicBezTo>
                    <a:lnTo>
                      <a:pt x="195" y="3"/>
                    </a:lnTo>
                    <a:cubicBezTo>
                      <a:pt x="195" y="3"/>
                      <a:pt x="191" y="14"/>
                      <a:pt x="186" y="17"/>
                    </a:cubicBezTo>
                    <a:cubicBezTo>
                      <a:pt x="184" y="19"/>
                      <a:pt x="172" y="21"/>
                      <a:pt x="165" y="26"/>
                    </a:cubicBezTo>
                    <a:cubicBezTo>
                      <a:pt x="160" y="31"/>
                      <a:pt x="142" y="19"/>
                      <a:pt x="133" y="19"/>
                    </a:cubicBezTo>
                    <a:cubicBezTo>
                      <a:pt x="126" y="19"/>
                      <a:pt x="119" y="28"/>
                      <a:pt x="123" y="31"/>
                    </a:cubicBezTo>
                    <a:cubicBezTo>
                      <a:pt x="128" y="33"/>
                      <a:pt x="126" y="52"/>
                      <a:pt x="126" y="52"/>
                    </a:cubicBezTo>
                    <a:cubicBezTo>
                      <a:pt x="126" y="52"/>
                      <a:pt x="130" y="73"/>
                      <a:pt x="140" y="73"/>
                    </a:cubicBezTo>
                    <a:cubicBezTo>
                      <a:pt x="147" y="71"/>
                      <a:pt x="156" y="80"/>
                      <a:pt x="149" y="82"/>
                    </a:cubicBezTo>
                    <a:cubicBezTo>
                      <a:pt x="142" y="82"/>
                      <a:pt x="140" y="89"/>
                      <a:pt x="137" y="96"/>
                    </a:cubicBezTo>
                    <a:cubicBezTo>
                      <a:pt x="137" y="103"/>
                      <a:pt x="140" y="112"/>
                      <a:pt x="133" y="112"/>
                    </a:cubicBezTo>
                    <a:cubicBezTo>
                      <a:pt x="128" y="115"/>
                      <a:pt x="123" y="115"/>
                      <a:pt x="123" y="124"/>
                    </a:cubicBezTo>
                    <a:cubicBezTo>
                      <a:pt x="123" y="133"/>
                      <a:pt x="112" y="131"/>
                      <a:pt x="112" y="136"/>
                    </a:cubicBezTo>
                    <a:cubicBezTo>
                      <a:pt x="109" y="138"/>
                      <a:pt x="105" y="154"/>
                      <a:pt x="102" y="157"/>
                    </a:cubicBezTo>
                    <a:cubicBezTo>
                      <a:pt x="100" y="159"/>
                      <a:pt x="86" y="161"/>
                      <a:pt x="86" y="168"/>
                    </a:cubicBezTo>
                    <a:cubicBezTo>
                      <a:pt x="84" y="175"/>
                      <a:pt x="77" y="185"/>
                      <a:pt x="74" y="185"/>
                    </a:cubicBezTo>
                    <a:cubicBezTo>
                      <a:pt x="70" y="183"/>
                      <a:pt x="61" y="180"/>
                      <a:pt x="58" y="185"/>
                    </a:cubicBezTo>
                    <a:cubicBezTo>
                      <a:pt x="56" y="189"/>
                      <a:pt x="47" y="180"/>
                      <a:pt x="44" y="183"/>
                    </a:cubicBezTo>
                    <a:cubicBezTo>
                      <a:pt x="40" y="187"/>
                      <a:pt x="28" y="196"/>
                      <a:pt x="28" y="203"/>
                    </a:cubicBezTo>
                    <a:cubicBezTo>
                      <a:pt x="28" y="210"/>
                      <a:pt x="42" y="210"/>
                      <a:pt x="40" y="220"/>
                    </a:cubicBezTo>
                    <a:cubicBezTo>
                      <a:pt x="40" y="227"/>
                      <a:pt x="47" y="236"/>
                      <a:pt x="49" y="241"/>
                    </a:cubicBezTo>
                    <a:cubicBezTo>
                      <a:pt x="54" y="245"/>
                      <a:pt x="61" y="255"/>
                      <a:pt x="58" y="259"/>
                    </a:cubicBezTo>
                    <a:cubicBezTo>
                      <a:pt x="54" y="264"/>
                      <a:pt x="49" y="266"/>
                      <a:pt x="42" y="264"/>
                    </a:cubicBezTo>
                    <a:cubicBezTo>
                      <a:pt x="35" y="262"/>
                      <a:pt x="35" y="269"/>
                      <a:pt x="21" y="264"/>
                    </a:cubicBezTo>
                    <a:cubicBezTo>
                      <a:pt x="7" y="262"/>
                      <a:pt x="7" y="273"/>
                      <a:pt x="2" y="278"/>
                    </a:cubicBezTo>
                    <a:cubicBezTo>
                      <a:pt x="2" y="278"/>
                      <a:pt x="2" y="280"/>
                      <a:pt x="0" y="280"/>
                    </a:cubicBezTo>
                    <a:cubicBezTo>
                      <a:pt x="7" y="285"/>
                      <a:pt x="9" y="294"/>
                      <a:pt x="21" y="299"/>
                    </a:cubicBezTo>
                    <a:cubicBezTo>
                      <a:pt x="33" y="304"/>
                      <a:pt x="44" y="290"/>
                      <a:pt x="44" y="299"/>
                    </a:cubicBezTo>
                    <a:cubicBezTo>
                      <a:pt x="44" y="308"/>
                      <a:pt x="14" y="306"/>
                      <a:pt x="14" y="311"/>
                    </a:cubicBezTo>
                    <a:cubicBezTo>
                      <a:pt x="14" y="313"/>
                      <a:pt x="44" y="350"/>
                      <a:pt x="58" y="346"/>
                    </a:cubicBezTo>
                    <a:cubicBezTo>
                      <a:pt x="74" y="343"/>
                      <a:pt x="86" y="327"/>
                      <a:pt x="81" y="325"/>
                    </a:cubicBezTo>
                    <a:cubicBezTo>
                      <a:pt x="77" y="322"/>
                      <a:pt x="84" y="311"/>
                      <a:pt x="88" y="313"/>
                    </a:cubicBezTo>
                    <a:cubicBezTo>
                      <a:pt x="93" y="315"/>
                      <a:pt x="88" y="332"/>
                      <a:pt x="93" y="336"/>
                    </a:cubicBezTo>
                    <a:cubicBezTo>
                      <a:pt x="98" y="339"/>
                      <a:pt x="95" y="346"/>
                      <a:pt x="93" y="355"/>
                    </a:cubicBezTo>
                    <a:cubicBezTo>
                      <a:pt x="91" y="364"/>
                      <a:pt x="95" y="381"/>
                      <a:pt x="98" y="390"/>
                    </a:cubicBezTo>
                    <a:cubicBezTo>
                      <a:pt x="98" y="402"/>
                      <a:pt x="105" y="416"/>
                      <a:pt x="107" y="430"/>
                    </a:cubicBezTo>
                    <a:cubicBezTo>
                      <a:pt x="109" y="444"/>
                      <a:pt x="119" y="469"/>
                      <a:pt x="128" y="486"/>
                    </a:cubicBezTo>
                    <a:cubicBezTo>
                      <a:pt x="135" y="502"/>
                      <a:pt x="142" y="535"/>
                      <a:pt x="147" y="542"/>
                    </a:cubicBezTo>
                    <a:cubicBezTo>
                      <a:pt x="153" y="549"/>
                      <a:pt x="167" y="572"/>
                      <a:pt x="167" y="586"/>
                    </a:cubicBezTo>
                    <a:cubicBezTo>
                      <a:pt x="167" y="600"/>
                      <a:pt x="184" y="621"/>
                      <a:pt x="188" y="623"/>
                    </a:cubicBezTo>
                    <a:cubicBezTo>
                      <a:pt x="193" y="628"/>
                      <a:pt x="205" y="619"/>
                      <a:pt x="209" y="612"/>
                    </a:cubicBezTo>
                    <a:cubicBezTo>
                      <a:pt x="212" y="602"/>
                      <a:pt x="228" y="598"/>
                      <a:pt x="228" y="591"/>
                    </a:cubicBezTo>
                    <a:cubicBezTo>
                      <a:pt x="228" y="584"/>
                      <a:pt x="230" y="577"/>
                      <a:pt x="237" y="577"/>
                    </a:cubicBezTo>
                    <a:cubicBezTo>
                      <a:pt x="242" y="574"/>
                      <a:pt x="242" y="570"/>
                      <a:pt x="242" y="560"/>
                    </a:cubicBezTo>
                    <a:cubicBezTo>
                      <a:pt x="242" y="553"/>
                      <a:pt x="242" y="542"/>
                      <a:pt x="249" y="535"/>
                    </a:cubicBezTo>
                    <a:cubicBezTo>
                      <a:pt x="254" y="528"/>
                      <a:pt x="256" y="507"/>
                      <a:pt x="251" y="500"/>
                    </a:cubicBezTo>
                    <a:cubicBezTo>
                      <a:pt x="249" y="493"/>
                      <a:pt x="249" y="481"/>
                      <a:pt x="254" y="472"/>
                    </a:cubicBezTo>
                    <a:cubicBezTo>
                      <a:pt x="256" y="465"/>
                      <a:pt x="256" y="455"/>
                      <a:pt x="261" y="455"/>
                    </a:cubicBezTo>
                    <a:cubicBezTo>
                      <a:pt x="267" y="455"/>
                      <a:pt x="274" y="448"/>
                      <a:pt x="281" y="441"/>
                    </a:cubicBezTo>
                    <a:cubicBezTo>
                      <a:pt x="288" y="432"/>
                      <a:pt x="307" y="420"/>
                      <a:pt x="314" y="416"/>
                    </a:cubicBezTo>
                    <a:cubicBezTo>
                      <a:pt x="321" y="409"/>
                      <a:pt x="342" y="390"/>
                      <a:pt x="349" y="381"/>
                    </a:cubicBezTo>
                    <a:cubicBezTo>
                      <a:pt x="353" y="369"/>
                      <a:pt x="372" y="367"/>
                      <a:pt x="381" y="357"/>
                    </a:cubicBezTo>
                    <a:cubicBezTo>
                      <a:pt x="388" y="350"/>
                      <a:pt x="386" y="346"/>
                      <a:pt x="386" y="336"/>
                    </a:cubicBezTo>
                    <a:cubicBezTo>
                      <a:pt x="388" y="327"/>
                      <a:pt x="416" y="322"/>
                      <a:pt x="425" y="322"/>
                    </a:cubicBezTo>
                    <a:lnTo>
                      <a:pt x="430" y="322"/>
                    </a:lnTo>
                    <a:cubicBezTo>
                      <a:pt x="430" y="308"/>
                      <a:pt x="425" y="290"/>
                      <a:pt x="423" y="28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1" name="Freeform 188">
                <a:extLst>
                  <a:ext uri="{FF2B5EF4-FFF2-40B4-BE49-F238E27FC236}">
                    <a16:creationId xmlns:a16="http://schemas.microsoft.com/office/drawing/2014/main" id="{DA8F641E-DBDC-616A-ABEF-FB04402B5B19}"/>
                  </a:ext>
                </a:extLst>
              </p:cNvPr>
              <p:cNvSpPr>
                <a:spLocks/>
              </p:cNvSpPr>
              <p:nvPr/>
            </p:nvSpPr>
            <p:spPr bwMode="auto">
              <a:xfrm>
                <a:off x="4512" y="1883"/>
                <a:ext cx="356" cy="378"/>
              </a:xfrm>
              <a:custGeom>
                <a:avLst/>
                <a:gdLst>
                  <a:gd name="T0" fmla="*/ 423 w 593"/>
                  <a:gd name="T1" fmla="*/ 283 h 628"/>
                  <a:gd name="T2" fmla="*/ 430 w 593"/>
                  <a:gd name="T3" fmla="*/ 243 h 628"/>
                  <a:gd name="T4" fmla="*/ 432 w 593"/>
                  <a:gd name="T5" fmla="*/ 224 h 628"/>
                  <a:gd name="T6" fmla="*/ 458 w 593"/>
                  <a:gd name="T7" fmla="*/ 245 h 628"/>
                  <a:gd name="T8" fmla="*/ 498 w 593"/>
                  <a:gd name="T9" fmla="*/ 250 h 628"/>
                  <a:gd name="T10" fmla="*/ 479 w 593"/>
                  <a:gd name="T11" fmla="*/ 294 h 628"/>
                  <a:gd name="T12" fmla="*/ 502 w 593"/>
                  <a:gd name="T13" fmla="*/ 320 h 628"/>
                  <a:gd name="T14" fmla="*/ 512 w 593"/>
                  <a:gd name="T15" fmla="*/ 294 h 628"/>
                  <a:gd name="T16" fmla="*/ 533 w 593"/>
                  <a:gd name="T17" fmla="*/ 273 h 628"/>
                  <a:gd name="T18" fmla="*/ 547 w 593"/>
                  <a:gd name="T19" fmla="*/ 222 h 628"/>
                  <a:gd name="T20" fmla="*/ 579 w 593"/>
                  <a:gd name="T21" fmla="*/ 199 h 628"/>
                  <a:gd name="T22" fmla="*/ 586 w 593"/>
                  <a:gd name="T23" fmla="*/ 183 h 628"/>
                  <a:gd name="T24" fmla="*/ 579 w 593"/>
                  <a:gd name="T25" fmla="*/ 166 h 628"/>
                  <a:gd name="T26" fmla="*/ 558 w 593"/>
                  <a:gd name="T27" fmla="*/ 154 h 628"/>
                  <a:gd name="T28" fmla="*/ 516 w 593"/>
                  <a:gd name="T29" fmla="*/ 166 h 628"/>
                  <a:gd name="T30" fmla="*/ 498 w 593"/>
                  <a:gd name="T31" fmla="*/ 185 h 628"/>
                  <a:gd name="T32" fmla="*/ 488 w 593"/>
                  <a:gd name="T33" fmla="*/ 208 h 628"/>
                  <a:gd name="T34" fmla="*/ 446 w 593"/>
                  <a:gd name="T35" fmla="*/ 208 h 628"/>
                  <a:gd name="T36" fmla="*/ 425 w 593"/>
                  <a:gd name="T37" fmla="*/ 189 h 628"/>
                  <a:gd name="T38" fmla="*/ 412 w 593"/>
                  <a:gd name="T39" fmla="*/ 189 h 628"/>
                  <a:gd name="T40" fmla="*/ 374 w 593"/>
                  <a:gd name="T41" fmla="*/ 215 h 628"/>
                  <a:gd name="T42" fmla="*/ 335 w 593"/>
                  <a:gd name="T43" fmla="*/ 192 h 628"/>
                  <a:gd name="T44" fmla="*/ 295 w 593"/>
                  <a:gd name="T45" fmla="*/ 185 h 628"/>
                  <a:gd name="T46" fmla="*/ 263 w 593"/>
                  <a:gd name="T47" fmla="*/ 168 h 628"/>
                  <a:gd name="T48" fmla="*/ 256 w 593"/>
                  <a:gd name="T49" fmla="*/ 145 h 628"/>
                  <a:gd name="T50" fmla="*/ 256 w 593"/>
                  <a:gd name="T51" fmla="*/ 122 h 628"/>
                  <a:gd name="T52" fmla="*/ 225 w 593"/>
                  <a:gd name="T53" fmla="*/ 98 h 628"/>
                  <a:gd name="T54" fmla="*/ 223 w 593"/>
                  <a:gd name="T55" fmla="*/ 73 h 628"/>
                  <a:gd name="T56" fmla="*/ 225 w 593"/>
                  <a:gd name="T57" fmla="*/ 45 h 628"/>
                  <a:gd name="T58" fmla="*/ 212 w 593"/>
                  <a:gd name="T59" fmla="*/ 12 h 628"/>
                  <a:gd name="T60" fmla="*/ 195 w 593"/>
                  <a:gd name="T61" fmla="*/ 3 h 628"/>
                  <a:gd name="T62" fmla="*/ 165 w 593"/>
                  <a:gd name="T63" fmla="*/ 26 h 628"/>
                  <a:gd name="T64" fmla="*/ 123 w 593"/>
                  <a:gd name="T65" fmla="*/ 31 h 628"/>
                  <a:gd name="T66" fmla="*/ 140 w 593"/>
                  <a:gd name="T67" fmla="*/ 73 h 628"/>
                  <a:gd name="T68" fmla="*/ 137 w 593"/>
                  <a:gd name="T69" fmla="*/ 96 h 628"/>
                  <a:gd name="T70" fmla="*/ 123 w 593"/>
                  <a:gd name="T71" fmla="*/ 124 h 628"/>
                  <a:gd name="T72" fmla="*/ 102 w 593"/>
                  <a:gd name="T73" fmla="*/ 157 h 628"/>
                  <a:gd name="T74" fmla="*/ 74 w 593"/>
                  <a:gd name="T75" fmla="*/ 185 h 628"/>
                  <a:gd name="T76" fmla="*/ 44 w 593"/>
                  <a:gd name="T77" fmla="*/ 183 h 628"/>
                  <a:gd name="T78" fmla="*/ 40 w 593"/>
                  <a:gd name="T79" fmla="*/ 220 h 628"/>
                  <a:gd name="T80" fmla="*/ 58 w 593"/>
                  <a:gd name="T81" fmla="*/ 259 h 628"/>
                  <a:gd name="T82" fmla="*/ 21 w 593"/>
                  <a:gd name="T83" fmla="*/ 264 h 628"/>
                  <a:gd name="T84" fmla="*/ 0 w 593"/>
                  <a:gd name="T85" fmla="*/ 280 h 628"/>
                  <a:gd name="T86" fmla="*/ 44 w 593"/>
                  <a:gd name="T87" fmla="*/ 299 h 628"/>
                  <a:gd name="T88" fmla="*/ 58 w 593"/>
                  <a:gd name="T89" fmla="*/ 346 h 628"/>
                  <a:gd name="T90" fmla="*/ 88 w 593"/>
                  <a:gd name="T91" fmla="*/ 313 h 628"/>
                  <a:gd name="T92" fmla="*/ 93 w 593"/>
                  <a:gd name="T93" fmla="*/ 355 h 628"/>
                  <a:gd name="T94" fmla="*/ 107 w 593"/>
                  <a:gd name="T95" fmla="*/ 430 h 628"/>
                  <a:gd name="T96" fmla="*/ 147 w 593"/>
                  <a:gd name="T97" fmla="*/ 542 h 628"/>
                  <a:gd name="T98" fmla="*/ 188 w 593"/>
                  <a:gd name="T99" fmla="*/ 623 h 628"/>
                  <a:gd name="T100" fmla="*/ 228 w 593"/>
                  <a:gd name="T101" fmla="*/ 591 h 628"/>
                  <a:gd name="T102" fmla="*/ 242 w 593"/>
                  <a:gd name="T103" fmla="*/ 560 h 628"/>
                  <a:gd name="T104" fmla="*/ 251 w 593"/>
                  <a:gd name="T105" fmla="*/ 500 h 628"/>
                  <a:gd name="T106" fmla="*/ 261 w 593"/>
                  <a:gd name="T107" fmla="*/ 455 h 628"/>
                  <a:gd name="T108" fmla="*/ 314 w 593"/>
                  <a:gd name="T109" fmla="*/ 416 h 628"/>
                  <a:gd name="T110" fmla="*/ 381 w 593"/>
                  <a:gd name="T111" fmla="*/ 357 h 628"/>
                  <a:gd name="T112" fmla="*/ 425 w 593"/>
                  <a:gd name="T113" fmla="*/ 322 h 628"/>
                  <a:gd name="T114" fmla="*/ 423 w 593"/>
                  <a:gd name="T115" fmla="*/ 283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3" h="628">
                    <a:moveTo>
                      <a:pt x="423" y="283"/>
                    </a:moveTo>
                    <a:lnTo>
                      <a:pt x="423" y="283"/>
                    </a:lnTo>
                    <a:cubicBezTo>
                      <a:pt x="419" y="273"/>
                      <a:pt x="416" y="257"/>
                      <a:pt x="419" y="252"/>
                    </a:cubicBezTo>
                    <a:cubicBezTo>
                      <a:pt x="419" y="245"/>
                      <a:pt x="428" y="250"/>
                      <a:pt x="430" y="243"/>
                    </a:cubicBezTo>
                    <a:cubicBezTo>
                      <a:pt x="432" y="234"/>
                      <a:pt x="407" y="234"/>
                      <a:pt x="416" y="224"/>
                    </a:cubicBezTo>
                    <a:cubicBezTo>
                      <a:pt x="423" y="215"/>
                      <a:pt x="423" y="224"/>
                      <a:pt x="432" y="224"/>
                    </a:cubicBezTo>
                    <a:cubicBezTo>
                      <a:pt x="444" y="224"/>
                      <a:pt x="446" y="229"/>
                      <a:pt x="446" y="236"/>
                    </a:cubicBezTo>
                    <a:cubicBezTo>
                      <a:pt x="446" y="243"/>
                      <a:pt x="458" y="245"/>
                      <a:pt x="458" y="245"/>
                    </a:cubicBezTo>
                    <a:lnTo>
                      <a:pt x="481" y="245"/>
                    </a:lnTo>
                    <a:cubicBezTo>
                      <a:pt x="488" y="245"/>
                      <a:pt x="498" y="245"/>
                      <a:pt x="498" y="250"/>
                    </a:cubicBezTo>
                    <a:cubicBezTo>
                      <a:pt x="498" y="255"/>
                      <a:pt x="488" y="271"/>
                      <a:pt x="479" y="271"/>
                    </a:cubicBezTo>
                    <a:cubicBezTo>
                      <a:pt x="472" y="271"/>
                      <a:pt x="472" y="294"/>
                      <a:pt x="479" y="294"/>
                    </a:cubicBezTo>
                    <a:cubicBezTo>
                      <a:pt x="486" y="297"/>
                      <a:pt x="491" y="278"/>
                      <a:pt x="495" y="278"/>
                    </a:cubicBezTo>
                    <a:cubicBezTo>
                      <a:pt x="498" y="278"/>
                      <a:pt x="500" y="299"/>
                      <a:pt x="502" y="320"/>
                    </a:cubicBezTo>
                    <a:cubicBezTo>
                      <a:pt x="505" y="318"/>
                      <a:pt x="505" y="318"/>
                      <a:pt x="507" y="318"/>
                    </a:cubicBezTo>
                    <a:cubicBezTo>
                      <a:pt x="512" y="318"/>
                      <a:pt x="509" y="299"/>
                      <a:pt x="512" y="294"/>
                    </a:cubicBezTo>
                    <a:cubicBezTo>
                      <a:pt x="516" y="290"/>
                      <a:pt x="514" y="273"/>
                      <a:pt x="516" y="273"/>
                    </a:cubicBezTo>
                    <a:cubicBezTo>
                      <a:pt x="519" y="273"/>
                      <a:pt x="533" y="278"/>
                      <a:pt x="533" y="273"/>
                    </a:cubicBezTo>
                    <a:cubicBezTo>
                      <a:pt x="533" y="271"/>
                      <a:pt x="542" y="257"/>
                      <a:pt x="540" y="248"/>
                    </a:cubicBezTo>
                    <a:cubicBezTo>
                      <a:pt x="540" y="241"/>
                      <a:pt x="547" y="231"/>
                      <a:pt x="547" y="222"/>
                    </a:cubicBezTo>
                    <a:cubicBezTo>
                      <a:pt x="547" y="213"/>
                      <a:pt x="554" y="210"/>
                      <a:pt x="560" y="206"/>
                    </a:cubicBezTo>
                    <a:cubicBezTo>
                      <a:pt x="565" y="201"/>
                      <a:pt x="577" y="194"/>
                      <a:pt x="579" y="199"/>
                    </a:cubicBezTo>
                    <a:cubicBezTo>
                      <a:pt x="579" y="201"/>
                      <a:pt x="593" y="206"/>
                      <a:pt x="588" y="199"/>
                    </a:cubicBezTo>
                    <a:cubicBezTo>
                      <a:pt x="581" y="189"/>
                      <a:pt x="581" y="185"/>
                      <a:pt x="586" y="183"/>
                    </a:cubicBezTo>
                    <a:cubicBezTo>
                      <a:pt x="588" y="183"/>
                      <a:pt x="591" y="173"/>
                      <a:pt x="591" y="173"/>
                    </a:cubicBezTo>
                    <a:cubicBezTo>
                      <a:pt x="591" y="173"/>
                      <a:pt x="579" y="171"/>
                      <a:pt x="579" y="166"/>
                    </a:cubicBezTo>
                    <a:cubicBezTo>
                      <a:pt x="577" y="161"/>
                      <a:pt x="570" y="157"/>
                      <a:pt x="570" y="152"/>
                    </a:cubicBezTo>
                    <a:cubicBezTo>
                      <a:pt x="570" y="147"/>
                      <a:pt x="563" y="150"/>
                      <a:pt x="558" y="154"/>
                    </a:cubicBezTo>
                    <a:cubicBezTo>
                      <a:pt x="554" y="159"/>
                      <a:pt x="544" y="150"/>
                      <a:pt x="533" y="154"/>
                    </a:cubicBezTo>
                    <a:cubicBezTo>
                      <a:pt x="523" y="161"/>
                      <a:pt x="521" y="168"/>
                      <a:pt x="516" y="166"/>
                    </a:cubicBezTo>
                    <a:cubicBezTo>
                      <a:pt x="509" y="166"/>
                      <a:pt x="512" y="171"/>
                      <a:pt x="507" y="175"/>
                    </a:cubicBezTo>
                    <a:cubicBezTo>
                      <a:pt x="502" y="180"/>
                      <a:pt x="500" y="185"/>
                      <a:pt x="498" y="185"/>
                    </a:cubicBezTo>
                    <a:cubicBezTo>
                      <a:pt x="493" y="185"/>
                      <a:pt x="486" y="189"/>
                      <a:pt x="486" y="189"/>
                    </a:cubicBezTo>
                    <a:cubicBezTo>
                      <a:pt x="486" y="189"/>
                      <a:pt x="491" y="201"/>
                      <a:pt x="488" y="208"/>
                    </a:cubicBezTo>
                    <a:cubicBezTo>
                      <a:pt x="486" y="213"/>
                      <a:pt x="477" y="208"/>
                      <a:pt x="468" y="210"/>
                    </a:cubicBezTo>
                    <a:cubicBezTo>
                      <a:pt x="458" y="213"/>
                      <a:pt x="454" y="206"/>
                      <a:pt x="446" y="208"/>
                    </a:cubicBezTo>
                    <a:cubicBezTo>
                      <a:pt x="439" y="210"/>
                      <a:pt x="437" y="203"/>
                      <a:pt x="432" y="206"/>
                    </a:cubicBezTo>
                    <a:cubicBezTo>
                      <a:pt x="430" y="206"/>
                      <a:pt x="425" y="196"/>
                      <a:pt x="425" y="189"/>
                    </a:cubicBezTo>
                    <a:cubicBezTo>
                      <a:pt x="428" y="183"/>
                      <a:pt x="423" y="175"/>
                      <a:pt x="419" y="180"/>
                    </a:cubicBezTo>
                    <a:cubicBezTo>
                      <a:pt x="416" y="185"/>
                      <a:pt x="412" y="183"/>
                      <a:pt x="412" y="189"/>
                    </a:cubicBezTo>
                    <a:cubicBezTo>
                      <a:pt x="412" y="196"/>
                      <a:pt x="416" y="206"/>
                      <a:pt x="409" y="210"/>
                    </a:cubicBezTo>
                    <a:cubicBezTo>
                      <a:pt x="405" y="217"/>
                      <a:pt x="379" y="220"/>
                      <a:pt x="374" y="215"/>
                    </a:cubicBezTo>
                    <a:cubicBezTo>
                      <a:pt x="367" y="210"/>
                      <a:pt x="346" y="208"/>
                      <a:pt x="346" y="203"/>
                    </a:cubicBezTo>
                    <a:cubicBezTo>
                      <a:pt x="344" y="199"/>
                      <a:pt x="337" y="192"/>
                      <a:pt x="335" y="192"/>
                    </a:cubicBezTo>
                    <a:cubicBezTo>
                      <a:pt x="330" y="192"/>
                      <a:pt x="316" y="199"/>
                      <a:pt x="314" y="196"/>
                    </a:cubicBezTo>
                    <a:cubicBezTo>
                      <a:pt x="312" y="192"/>
                      <a:pt x="302" y="187"/>
                      <a:pt x="295" y="185"/>
                    </a:cubicBezTo>
                    <a:cubicBezTo>
                      <a:pt x="291" y="185"/>
                      <a:pt x="281" y="180"/>
                      <a:pt x="281" y="178"/>
                    </a:cubicBezTo>
                    <a:cubicBezTo>
                      <a:pt x="279" y="173"/>
                      <a:pt x="265" y="171"/>
                      <a:pt x="263" y="168"/>
                    </a:cubicBezTo>
                    <a:cubicBezTo>
                      <a:pt x="261" y="166"/>
                      <a:pt x="254" y="164"/>
                      <a:pt x="254" y="159"/>
                    </a:cubicBezTo>
                    <a:cubicBezTo>
                      <a:pt x="254" y="157"/>
                      <a:pt x="256" y="150"/>
                      <a:pt x="256" y="145"/>
                    </a:cubicBezTo>
                    <a:cubicBezTo>
                      <a:pt x="256" y="138"/>
                      <a:pt x="265" y="133"/>
                      <a:pt x="265" y="131"/>
                    </a:cubicBezTo>
                    <a:cubicBezTo>
                      <a:pt x="265" y="126"/>
                      <a:pt x="256" y="122"/>
                      <a:pt x="256" y="122"/>
                    </a:cubicBezTo>
                    <a:cubicBezTo>
                      <a:pt x="256" y="122"/>
                      <a:pt x="251" y="110"/>
                      <a:pt x="244" y="110"/>
                    </a:cubicBezTo>
                    <a:cubicBezTo>
                      <a:pt x="237" y="110"/>
                      <a:pt x="233" y="98"/>
                      <a:pt x="225" y="98"/>
                    </a:cubicBezTo>
                    <a:cubicBezTo>
                      <a:pt x="221" y="96"/>
                      <a:pt x="223" y="84"/>
                      <a:pt x="219" y="82"/>
                    </a:cubicBezTo>
                    <a:cubicBezTo>
                      <a:pt x="216" y="77"/>
                      <a:pt x="219" y="66"/>
                      <a:pt x="223" y="73"/>
                    </a:cubicBezTo>
                    <a:cubicBezTo>
                      <a:pt x="230" y="77"/>
                      <a:pt x="242" y="73"/>
                      <a:pt x="237" y="64"/>
                    </a:cubicBezTo>
                    <a:cubicBezTo>
                      <a:pt x="233" y="56"/>
                      <a:pt x="225" y="49"/>
                      <a:pt x="225" y="45"/>
                    </a:cubicBezTo>
                    <a:cubicBezTo>
                      <a:pt x="225" y="42"/>
                      <a:pt x="230" y="28"/>
                      <a:pt x="223" y="26"/>
                    </a:cubicBezTo>
                    <a:cubicBezTo>
                      <a:pt x="219" y="21"/>
                      <a:pt x="214" y="17"/>
                      <a:pt x="212" y="12"/>
                    </a:cubicBezTo>
                    <a:cubicBezTo>
                      <a:pt x="209" y="5"/>
                      <a:pt x="202" y="0"/>
                      <a:pt x="202" y="0"/>
                    </a:cubicBezTo>
                    <a:lnTo>
                      <a:pt x="195" y="3"/>
                    </a:lnTo>
                    <a:cubicBezTo>
                      <a:pt x="195" y="3"/>
                      <a:pt x="191" y="14"/>
                      <a:pt x="186" y="17"/>
                    </a:cubicBezTo>
                    <a:cubicBezTo>
                      <a:pt x="184" y="19"/>
                      <a:pt x="172" y="21"/>
                      <a:pt x="165" y="26"/>
                    </a:cubicBezTo>
                    <a:cubicBezTo>
                      <a:pt x="160" y="31"/>
                      <a:pt x="142" y="19"/>
                      <a:pt x="133" y="19"/>
                    </a:cubicBezTo>
                    <a:cubicBezTo>
                      <a:pt x="126" y="19"/>
                      <a:pt x="119" y="28"/>
                      <a:pt x="123" y="31"/>
                    </a:cubicBezTo>
                    <a:cubicBezTo>
                      <a:pt x="128" y="33"/>
                      <a:pt x="126" y="52"/>
                      <a:pt x="126" y="52"/>
                    </a:cubicBezTo>
                    <a:cubicBezTo>
                      <a:pt x="126" y="52"/>
                      <a:pt x="130" y="73"/>
                      <a:pt x="140" y="73"/>
                    </a:cubicBezTo>
                    <a:cubicBezTo>
                      <a:pt x="147" y="71"/>
                      <a:pt x="156" y="80"/>
                      <a:pt x="149" y="82"/>
                    </a:cubicBezTo>
                    <a:cubicBezTo>
                      <a:pt x="142" y="82"/>
                      <a:pt x="140" y="89"/>
                      <a:pt x="137" y="96"/>
                    </a:cubicBezTo>
                    <a:cubicBezTo>
                      <a:pt x="137" y="103"/>
                      <a:pt x="140" y="112"/>
                      <a:pt x="133" y="112"/>
                    </a:cubicBezTo>
                    <a:cubicBezTo>
                      <a:pt x="128" y="115"/>
                      <a:pt x="123" y="115"/>
                      <a:pt x="123" y="124"/>
                    </a:cubicBezTo>
                    <a:cubicBezTo>
                      <a:pt x="123" y="133"/>
                      <a:pt x="112" y="131"/>
                      <a:pt x="112" y="136"/>
                    </a:cubicBezTo>
                    <a:cubicBezTo>
                      <a:pt x="109" y="138"/>
                      <a:pt x="105" y="154"/>
                      <a:pt x="102" y="157"/>
                    </a:cubicBezTo>
                    <a:cubicBezTo>
                      <a:pt x="100" y="159"/>
                      <a:pt x="86" y="161"/>
                      <a:pt x="86" y="168"/>
                    </a:cubicBezTo>
                    <a:cubicBezTo>
                      <a:pt x="84" y="175"/>
                      <a:pt x="77" y="185"/>
                      <a:pt x="74" y="185"/>
                    </a:cubicBezTo>
                    <a:cubicBezTo>
                      <a:pt x="70" y="183"/>
                      <a:pt x="61" y="180"/>
                      <a:pt x="58" y="185"/>
                    </a:cubicBezTo>
                    <a:cubicBezTo>
                      <a:pt x="56" y="189"/>
                      <a:pt x="47" y="180"/>
                      <a:pt x="44" y="183"/>
                    </a:cubicBezTo>
                    <a:cubicBezTo>
                      <a:pt x="40" y="187"/>
                      <a:pt x="28" y="196"/>
                      <a:pt x="28" y="203"/>
                    </a:cubicBezTo>
                    <a:cubicBezTo>
                      <a:pt x="28" y="210"/>
                      <a:pt x="42" y="210"/>
                      <a:pt x="40" y="220"/>
                    </a:cubicBezTo>
                    <a:cubicBezTo>
                      <a:pt x="40" y="227"/>
                      <a:pt x="47" y="236"/>
                      <a:pt x="49" y="241"/>
                    </a:cubicBezTo>
                    <a:cubicBezTo>
                      <a:pt x="54" y="245"/>
                      <a:pt x="61" y="255"/>
                      <a:pt x="58" y="259"/>
                    </a:cubicBezTo>
                    <a:cubicBezTo>
                      <a:pt x="54" y="264"/>
                      <a:pt x="49" y="266"/>
                      <a:pt x="42" y="264"/>
                    </a:cubicBezTo>
                    <a:cubicBezTo>
                      <a:pt x="35" y="262"/>
                      <a:pt x="35" y="269"/>
                      <a:pt x="21" y="264"/>
                    </a:cubicBezTo>
                    <a:cubicBezTo>
                      <a:pt x="7" y="262"/>
                      <a:pt x="7" y="273"/>
                      <a:pt x="2" y="278"/>
                    </a:cubicBezTo>
                    <a:cubicBezTo>
                      <a:pt x="2" y="278"/>
                      <a:pt x="2" y="280"/>
                      <a:pt x="0" y="280"/>
                    </a:cubicBezTo>
                    <a:cubicBezTo>
                      <a:pt x="7" y="285"/>
                      <a:pt x="9" y="294"/>
                      <a:pt x="21" y="299"/>
                    </a:cubicBezTo>
                    <a:cubicBezTo>
                      <a:pt x="33" y="304"/>
                      <a:pt x="44" y="290"/>
                      <a:pt x="44" y="299"/>
                    </a:cubicBezTo>
                    <a:cubicBezTo>
                      <a:pt x="44" y="308"/>
                      <a:pt x="14" y="306"/>
                      <a:pt x="14" y="311"/>
                    </a:cubicBezTo>
                    <a:cubicBezTo>
                      <a:pt x="14" y="313"/>
                      <a:pt x="44" y="350"/>
                      <a:pt x="58" y="346"/>
                    </a:cubicBezTo>
                    <a:cubicBezTo>
                      <a:pt x="74" y="343"/>
                      <a:pt x="86" y="327"/>
                      <a:pt x="81" y="325"/>
                    </a:cubicBezTo>
                    <a:cubicBezTo>
                      <a:pt x="77" y="322"/>
                      <a:pt x="84" y="311"/>
                      <a:pt x="88" y="313"/>
                    </a:cubicBezTo>
                    <a:cubicBezTo>
                      <a:pt x="93" y="315"/>
                      <a:pt x="88" y="332"/>
                      <a:pt x="93" y="336"/>
                    </a:cubicBezTo>
                    <a:cubicBezTo>
                      <a:pt x="98" y="339"/>
                      <a:pt x="95" y="346"/>
                      <a:pt x="93" y="355"/>
                    </a:cubicBezTo>
                    <a:cubicBezTo>
                      <a:pt x="91" y="364"/>
                      <a:pt x="95" y="381"/>
                      <a:pt x="98" y="390"/>
                    </a:cubicBezTo>
                    <a:cubicBezTo>
                      <a:pt x="98" y="402"/>
                      <a:pt x="105" y="416"/>
                      <a:pt x="107" y="430"/>
                    </a:cubicBezTo>
                    <a:cubicBezTo>
                      <a:pt x="109" y="444"/>
                      <a:pt x="119" y="469"/>
                      <a:pt x="128" y="486"/>
                    </a:cubicBezTo>
                    <a:cubicBezTo>
                      <a:pt x="135" y="502"/>
                      <a:pt x="142" y="535"/>
                      <a:pt x="147" y="542"/>
                    </a:cubicBezTo>
                    <a:cubicBezTo>
                      <a:pt x="153" y="549"/>
                      <a:pt x="167" y="572"/>
                      <a:pt x="167" y="586"/>
                    </a:cubicBezTo>
                    <a:cubicBezTo>
                      <a:pt x="167" y="600"/>
                      <a:pt x="184" y="621"/>
                      <a:pt x="188" y="623"/>
                    </a:cubicBezTo>
                    <a:cubicBezTo>
                      <a:pt x="193" y="628"/>
                      <a:pt x="205" y="619"/>
                      <a:pt x="209" y="612"/>
                    </a:cubicBezTo>
                    <a:cubicBezTo>
                      <a:pt x="212" y="602"/>
                      <a:pt x="228" y="598"/>
                      <a:pt x="228" y="591"/>
                    </a:cubicBezTo>
                    <a:cubicBezTo>
                      <a:pt x="228" y="584"/>
                      <a:pt x="230" y="577"/>
                      <a:pt x="237" y="577"/>
                    </a:cubicBezTo>
                    <a:cubicBezTo>
                      <a:pt x="242" y="574"/>
                      <a:pt x="242" y="570"/>
                      <a:pt x="242" y="560"/>
                    </a:cubicBezTo>
                    <a:cubicBezTo>
                      <a:pt x="242" y="553"/>
                      <a:pt x="242" y="542"/>
                      <a:pt x="249" y="535"/>
                    </a:cubicBezTo>
                    <a:cubicBezTo>
                      <a:pt x="254" y="528"/>
                      <a:pt x="256" y="507"/>
                      <a:pt x="251" y="500"/>
                    </a:cubicBezTo>
                    <a:cubicBezTo>
                      <a:pt x="249" y="493"/>
                      <a:pt x="249" y="481"/>
                      <a:pt x="254" y="472"/>
                    </a:cubicBezTo>
                    <a:cubicBezTo>
                      <a:pt x="256" y="465"/>
                      <a:pt x="256" y="455"/>
                      <a:pt x="261" y="455"/>
                    </a:cubicBezTo>
                    <a:cubicBezTo>
                      <a:pt x="267" y="455"/>
                      <a:pt x="274" y="448"/>
                      <a:pt x="281" y="441"/>
                    </a:cubicBezTo>
                    <a:cubicBezTo>
                      <a:pt x="288" y="432"/>
                      <a:pt x="307" y="420"/>
                      <a:pt x="314" y="416"/>
                    </a:cubicBezTo>
                    <a:cubicBezTo>
                      <a:pt x="321" y="409"/>
                      <a:pt x="342" y="390"/>
                      <a:pt x="349" y="381"/>
                    </a:cubicBezTo>
                    <a:cubicBezTo>
                      <a:pt x="353" y="369"/>
                      <a:pt x="372" y="367"/>
                      <a:pt x="381" y="357"/>
                    </a:cubicBezTo>
                    <a:cubicBezTo>
                      <a:pt x="388" y="350"/>
                      <a:pt x="386" y="346"/>
                      <a:pt x="386" y="336"/>
                    </a:cubicBezTo>
                    <a:cubicBezTo>
                      <a:pt x="388" y="327"/>
                      <a:pt x="416" y="322"/>
                      <a:pt x="425" y="322"/>
                    </a:cubicBezTo>
                    <a:lnTo>
                      <a:pt x="430" y="322"/>
                    </a:lnTo>
                    <a:cubicBezTo>
                      <a:pt x="430" y="308"/>
                      <a:pt x="425" y="290"/>
                      <a:pt x="423" y="283"/>
                    </a:cubicBezTo>
                    <a:lnTo>
                      <a:pt x="423" y="28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2" name="Freeform 189">
                <a:extLst>
                  <a:ext uri="{FF2B5EF4-FFF2-40B4-BE49-F238E27FC236}">
                    <a16:creationId xmlns:a16="http://schemas.microsoft.com/office/drawing/2014/main" id="{3CBD0464-C68D-31F5-3AA7-D04179CE69F7}"/>
                  </a:ext>
                </a:extLst>
              </p:cNvPr>
              <p:cNvSpPr>
                <a:spLocks/>
              </p:cNvSpPr>
              <p:nvPr/>
            </p:nvSpPr>
            <p:spPr bwMode="auto">
              <a:xfrm>
                <a:off x="4758" y="1620"/>
                <a:ext cx="401" cy="173"/>
              </a:xfrm>
              <a:custGeom>
                <a:avLst/>
                <a:gdLst>
                  <a:gd name="T0" fmla="*/ 640 w 668"/>
                  <a:gd name="T1" fmla="*/ 121 h 287"/>
                  <a:gd name="T2" fmla="*/ 598 w 668"/>
                  <a:gd name="T3" fmla="*/ 121 h 287"/>
                  <a:gd name="T4" fmla="*/ 579 w 668"/>
                  <a:gd name="T5" fmla="*/ 108 h 287"/>
                  <a:gd name="T6" fmla="*/ 598 w 668"/>
                  <a:gd name="T7" fmla="*/ 63 h 287"/>
                  <a:gd name="T8" fmla="*/ 563 w 668"/>
                  <a:gd name="T9" fmla="*/ 58 h 287"/>
                  <a:gd name="T10" fmla="*/ 521 w 668"/>
                  <a:gd name="T11" fmla="*/ 68 h 287"/>
                  <a:gd name="T12" fmla="*/ 477 w 668"/>
                  <a:gd name="T13" fmla="*/ 82 h 287"/>
                  <a:gd name="T14" fmla="*/ 421 w 668"/>
                  <a:gd name="T15" fmla="*/ 77 h 287"/>
                  <a:gd name="T16" fmla="*/ 391 w 668"/>
                  <a:gd name="T17" fmla="*/ 56 h 287"/>
                  <a:gd name="T18" fmla="*/ 356 w 668"/>
                  <a:gd name="T19" fmla="*/ 47 h 287"/>
                  <a:gd name="T20" fmla="*/ 321 w 668"/>
                  <a:gd name="T21" fmla="*/ 58 h 287"/>
                  <a:gd name="T22" fmla="*/ 289 w 668"/>
                  <a:gd name="T23" fmla="*/ 42 h 287"/>
                  <a:gd name="T24" fmla="*/ 266 w 668"/>
                  <a:gd name="T25" fmla="*/ 17 h 287"/>
                  <a:gd name="T26" fmla="*/ 237 w 668"/>
                  <a:gd name="T27" fmla="*/ 7 h 287"/>
                  <a:gd name="T28" fmla="*/ 214 w 668"/>
                  <a:gd name="T29" fmla="*/ 7 h 287"/>
                  <a:gd name="T30" fmla="*/ 193 w 668"/>
                  <a:gd name="T31" fmla="*/ 26 h 287"/>
                  <a:gd name="T32" fmla="*/ 200 w 668"/>
                  <a:gd name="T33" fmla="*/ 56 h 287"/>
                  <a:gd name="T34" fmla="*/ 168 w 668"/>
                  <a:gd name="T35" fmla="*/ 61 h 287"/>
                  <a:gd name="T36" fmla="*/ 133 w 668"/>
                  <a:gd name="T37" fmla="*/ 56 h 287"/>
                  <a:gd name="T38" fmla="*/ 98 w 668"/>
                  <a:gd name="T39" fmla="*/ 37 h 287"/>
                  <a:gd name="T40" fmla="*/ 68 w 668"/>
                  <a:gd name="T41" fmla="*/ 47 h 287"/>
                  <a:gd name="T42" fmla="*/ 37 w 668"/>
                  <a:gd name="T43" fmla="*/ 66 h 287"/>
                  <a:gd name="T44" fmla="*/ 5 w 668"/>
                  <a:gd name="T45" fmla="*/ 82 h 287"/>
                  <a:gd name="T46" fmla="*/ 0 w 668"/>
                  <a:gd name="T47" fmla="*/ 84 h 287"/>
                  <a:gd name="T48" fmla="*/ 35 w 668"/>
                  <a:gd name="T49" fmla="*/ 114 h 287"/>
                  <a:gd name="T50" fmla="*/ 66 w 668"/>
                  <a:gd name="T51" fmla="*/ 145 h 287"/>
                  <a:gd name="T52" fmla="*/ 59 w 668"/>
                  <a:gd name="T53" fmla="*/ 185 h 287"/>
                  <a:gd name="T54" fmla="*/ 121 w 668"/>
                  <a:gd name="T55" fmla="*/ 205 h 287"/>
                  <a:gd name="T56" fmla="*/ 151 w 668"/>
                  <a:gd name="T57" fmla="*/ 233 h 287"/>
                  <a:gd name="T58" fmla="*/ 191 w 668"/>
                  <a:gd name="T59" fmla="*/ 257 h 287"/>
                  <a:gd name="T60" fmla="*/ 282 w 668"/>
                  <a:gd name="T61" fmla="*/ 268 h 287"/>
                  <a:gd name="T62" fmla="*/ 326 w 668"/>
                  <a:gd name="T63" fmla="*/ 278 h 287"/>
                  <a:gd name="T64" fmla="*/ 379 w 668"/>
                  <a:gd name="T65" fmla="*/ 268 h 287"/>
                  <a:gd name="T66" fmla="*/ 465 w 668"/>
                  <a:gd name="T67" fmla="*/ 250 h 287"/>
                  <a:gd name="T68" fmla="*/ 486 w 668"/>
                  <a:gd name="T69" fmla="*/ 205 h 287"/>
                  <a:gd name="T70" fmla="*/ 540 w 668"/>
                  <a:gd name="T71" fmla="*/ 196 h 287"/>
                  <a:gd name="T72" fmla="*/ 591 w 668"/>
                  <a:gd name="T73" fmla="*/ 168 h 287"/>
                  <a:gd name="T74" fmla="*/ 644 w 668"/>
                  <a:gd name="T75" fmla="*/ 152 h 287"/>
                  <a:gd name="T76" fmla="*/ 640 w 668"/>
                  <a:gd name="T77" fmla="*/ 121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68" h="287">
                    <a:moveTo>
                      <a:pt x="640" y="121"/>
                    </a:moveTo>
                    <a:lnTo>
                      <a:pt x="640" y="121"/>
                    </a:lnTo>
                    <a:cubicBezTo>
                      <a:pt x="633" y="112"/>
                      <a:pt x="621" y="117"/>
                      <a:pt x="619" y="124"/>
                    </a:cubicBezTo>
                    <a:cubicBezTo>
                      <a:pt x="617" y="131"/>
                      <a:pt x="610" y="121"/>
                      <a:pt x="598" y="121"/>
                    </a:cubicBezTo>
                    <a:cubicBezTo>
                      <a:pt x="586" y="121"/>
                      <a:pt x="584" y="128"/>
                      <a:pt x="577" y="119"/>
                    </a:cubicBezTo>
                    <a:cubicBezTo>
                      <a:pt x="568" y="112"/>
                      <a:pt x="579" y="108"/>
                      <a:pt x="579" y="108"/>
                    </a:cubicBezTo>
                    <a:lnTo>
                      <a:pt x="582" y="98"/>
                    </a:lnTo>
                    <a:lnTo>
                      <a:pt x="598" y="63"/>
                    </a:lnTo>
                    <a:cubicBezTo>
                      <a:pt x="593" y="61"/>
                      <a:pt x="586" y="61"/>
                      <a:pt x="582" y="61"/>
                    </a:cubicBezTo>
                    <a:cubicBezTo>
                      <a:pt x="577" y="63"/>
                      <a:pt x="565" y="63"/>
                      <a:pt x="563" y="58"/>
                    </a:cubicBezTo>
                    <a:cubicBezTo>
                      <a:pt x="563" y="54"/>
                      <a:pt x="542" y="54"/>
                      <a:pt x="538" y="56"/>
                    </a:cubicBezTo>
                    <a:cubicBezTo>
                      <a:pt x="533" y="61"/>
                      <a:pt x="521" y="63"/>
                      <a:pt x="521" y="68"/>
                    </a:cubicBezTo>
                    <a:cubicBezTo>
                      <a:pt x="521" y="73"/>
                      <a:pt x="507" y="70"/>
                      <a:pt x="503" y="75"/>
                    </a:cubicBezTo>
                    <a:cubicBezTo>
                      <a:pt x="500" y="77"/>
                      <a:pt x="477" y="80"/>
                      <a:pt x="477" y="82"/>
                    </a:cubicBezTo>
                    <a:cubicBezTo>
                      <a:pt x="475" y="84"/>
                      <a:pt x="451" y="84"/>
                      <a:pt x="447" y="82"/>
                    </a:cubicBezTo>
                    <a:cubicBezTo>
                      <a:pt x="444" y="77"/>
                      <a:pt x="424" y="82"/>
                      <a:pt x="421" y="77"/>
                    </a:cubicBezTo>
                    <a:cubicBezTo>
                      <a:pt x="419" y="70"/>
                      <a:pt x="410" y="68"/>
                      <a:pt x="410" y="63"/>
                    </a:cubicBezTo>
                    <a:cubicBezTo>
                      <a:pt x="410" y="61"/>
                      <a:pt x="393" y="61"/>
                      <a:pt x="391" y="56"/>
                    </a:cubicBezTo>
                    <a:cubicBezTo>
                      <a:pt x="391" y="51"/>
                      <a:pt x="377" y="51"/>
                      <a:pt x="375" y="51"/>
                    </a:cubicBezTo>
                    <a:cubicBezTo>
                      <a:pt x="375" y="54"/>
                      <a:pt x="361" y="47"/>
                      <a:pt x="356" y="47"/>
                    </a:cubicBezTo>
                    <a:cubicBezTo>
                      <a:pt x="351" y="47"/>
                      <a:pt x="340" y="49"/>
                      <a:pt x="338" y="49"/>
                    </a:cubicBezTo>
                    <a:cubicBezTo>
                      <a:pt x="333" y="49"/>
                      <a:pt x="326" y="56"/>
                      <a:pt x="321" y="58"/>
                    </a:cubicBezTo>
                    <a:cubicBezTo>
                      <a:pt x="317" y="58"/>
                      <a:pt x="305" y="49"/>
                      <a:pt x="303" y="51"/>
                    </a:cubicBezTo>
                    <a:cubicBezTo>
                      <a:pt x="300" y="54"/>
                      <a:pt x="293" y="44"/>
                      <a:pt x="289" y="42"/>
                    </a:cubicBezTo>
                    <a:cubicBezTo>
                      <a:pt x="286" y="37"/>
                      <a:pt x="289" y="28"/>
                      <a:pt x="286" y="23"/>
                    </a:cubicBezTo>
                    <a:cubicBezTo>
                      <a:pt x="284" y="19"/>
                      <a:pt x="270" y="19"/>
                      <a:pt x="266" y="17"/>
                    </a:cubicBezTo>
                    <a:cubicBezTo>
                      <a:pt x="263" y="14"/>
                      <a:pt x="256" y="12"/>
                      <a:pt x="251" y="12"/>
                    </a:cubicBezTo>
                    <a:cubicBezTo>
                      <a:pt x="247" y="12"/>
                      <a:pt x="240" y="9"/>
                      <a:pt x="237" y="7"/>
                    </a:cubicBezTo>
                    <a:cubicBezTo>
                      <a:pt x="235" y="5"/>
                      <a:pt x="226" y="3"/>
                      <a:pt x="221" y="0"/>
                    </a:cubicBezTo>
                    <a:cubicBezTo>
                      <a:pt x="217" y="0"/>
                      <a:pt x="217" y="5"/>
                      <a:pt x="214" y="7"/>
                    </a:cubicBezTo>
                    <a:cubicBezTo>
                      <a:pt x="212" y="12"/>
                      <a:pt x="205" y="12"/>
                      <a:pt x="203" y="17"/>
                    </a:cubicBezTo>
                    <a:cubicBezTo>
                      <a:pt x="203" y="21"/>
                      <a:pt x="193" y="21"/>
                      <a:pt x="193" y="26"/>
                    </a:cubicBezTo>
                    <a:cubicBezTo>
                      <a:pt x="196" y="30"/>
                      <a:pt x="198" y="42"/>
                      <a:pt x="203" y="44"/>
                    </a:cubicBezTo>
                    <a:cubicBezTo>
                      <a:pt x="205" y="47"/>
                      <a:pt x="203" y="54"/>
                      <a:pt x="200" y="56"/>
                    </a:cubicBezTo>
                    <a:cubicBezTo>
                      <a:pt x="200" y="58"/>
                      <a:pt x="186" y="61"/>
                      <a:pt x="184" y="66"/>
                    </a:cubicBezTo>
                    <a:cubicBezTo>
                      <a:pt x="182" y="70"/>
                      <a:pt x="175" y="66"/>
                      <a:pt x="168" y="61"/>
                    </a:cubicBezTo>
                    <a:cubicBezTo>
                      <a:pt x="163" y="58"/>
                      <a:pt x="154" y="61"/>
                      <a:pt x="151" y="63"/>
                    </a:cubicBezTo>
                    <a:cubicBezTo>
                      <a:pt x="149" y="66"/>
                      <a:pt x="138" y="56"/>
                      <a:pt x="133" y="56"/>
                    </a:cubicBezTo>
                    <a:cubicBezTo>
                      <a:pt x="131" y="54"/>
                      <a:pt x="131" y="42"/>
                      <a:pt x="126" y="44"/>
                    </a:cubicBezTo>
                    <a:cubicBezTo>
                      <a:pt x="124" y="44"/>
                      <a:pt x="103" y="40"/>
                      <a:pt x="98" y="37"/>
                    </a:cubicBezTo>
                    <a:cubicBezTo>
                      <a:pt x="93" y="37"/>
                      <a:pt x="84" y="37"/>
                      <a:pt x="82" y="42"/>
                    </a:cubicBezTo>
                    <a:cubicBezTo>
                      <a:pt x="82" y="44"/>
                      <a:pt x="70" y="44"/>
                      <a:pt x="68" y="47"/>
                    </a:cubicBezTo>
                    <a:cubicBezTo>
                      <a:pt x="66" y="51"/>
                      <a:pt x="59" y="54"/>
                      <a:pt x="54" y="56"/>
                    </a:cubicBezTo>
                    <a:cubicBezTo>
                      <a:pt x="52" y="61"/>
                      <a:pt x="40" y="61"/>
                      <a:pt x="37" y="66"/>
                    </a:cubicBezTo>
                    <a:cubicBezTo>
                      <a:pt x="35" y="73"/>
                      <a:pt x="21" y="75"/>
                      <a:pt x="19" y="75"/>
                    </a:cubicBezTo>
                    <a:cubicBezTo>
                      <a:pt x="14" y="75"/>
                      <a:pt x="5" y="77"/>
                      <a:pt x="5" y="82"/>
                    </a:cubicBezTo>
                    <a:lnTo>
                      <a:pt x="0" y="82"/>
                    </a:lnTo>
                    <a:lnTo>
                      <a:pt x="0" y="84"/>
                    </a:lnTo>
                    <a:cubicBezTo>
                      <a:pt x="3" y="98"/>
                      <a:pt x="10" y="98"/>
                      <a:pt x="16" y="105"/>
                    </a:cubicBezTo>
                    <a:cubicBezTo>
                      <a:pt x="24" y="110"/>
                      <a:pt x="28" y="114"/>
                      <a:pt x="35" y="114"/>
                    </a:cubicBezTo>
                    <a:cubicBezTo>
                      <a:pt x="42" y="114"/>
                      <a:pt x="52" y="124"/>
                      <a:pt x="54" y="128"/>
                    </a:cubicBezTo>
                    <a:cubicBezTo>
                      <a:pt x="54" y="135"/>
                      <a:pt x="61" y="142"/>
                      <a:pt x="66" y="145"/>
                    </a:cubicBezTo>
                    <a:cubicBezTo>
                      <a:pt x="68" y="149"/>
                      <a:pt x="63" y="159"/>
                      <a:pt x="63" y="166"/>
                    </a:cubicBezTo>
                    <a:cubicBezTo>
                      <a:pt x="63" y="175"/>
                      <a:pt x="54" y="178"/>
                      <a:pt x="59" y="185"/>
                    </a:cubicBezTo>
                    <a:cubicBezTo>
                      <a:pt x="63" y="192"/>
                      <a:pt x="98" y="196"/>
                      <a:pt x="107" y="196"/>
                    </a:cubicBezTo>
                    <a:cubicBezTo>
                      <a:pt x="117" y="196"/>
                      <a:pt x="119" y="205"/>
                      <a:pt x="121" y="205"/>
                    </a:cubicBezTo>
                    <a:cubicBezTo>
                      <a:pt x="128" y="208"/>
                      <a:pt x="128" y="215"/>
                      <a:pt x="135" y="215"/>
                    </a:cubicBezTo>
                    <a:cubicBezTo>
                      <a:pt x="142" y="217"/>
                      <a:pt x="149" y="222"/>
                      <a:pt x="151" y="233"/>
                    </a:cubicBezTo>
                    <a:cubicBezTo>
                      <a:pt x="156" y="245"/>
                      <a:pt x="163" y="250"/>
                      <a:pt x="165" y="254"/>
                    </a:cubicBezTo>
                    <a:cubicBezTo>
                      <a:pt x="165" y="261"/>
                      <a:pt x="182" y="257"/>
                      <a:pt x="191" y="257"/>
                    </a:cubicBezTo>
                    <a:cubicBezTo>
                      <a:pt x="203" y="259"/>
                      <a:pt x="235" y="257"/>
                      <a:pt x="242" y="259"/>
                    </a:cubicBezTo>
                    <a:cubicBezTo>
                      <a:pt x="251" y="261"/>
                      <a:pt x="270" y="259"/>
                      <a:pt x="282" y="268"/>
                    </a:cubicBezTo>
                    <a:cubicBezTo>
                      <a:pt x="291" y="275"/>
                      <a:pt x="298" y="268"/>
                      <a:pt x="305" y="273"/>
                    </a:cubicBezTo>
                    <a:cubicBezTo>
                      <a:pt x="312" y="278"/>
                      <a:pt x="317" y="280"/>
                      <a:pt x="326" y="278"/>
                    </a:cubicBezTo>
                    <a:cubicBezTo>
                      <a:pt x="335" y="278"/>
                      <a:pt x="335" y="285"/>
                      <a:pt x="342" y="287"/>
                    </a:cubicBezTo>
                    <a:cubicBezTo>
                      <a:pt x="349" y="287"/>
                      <a:pt x="361" y="275"/>
                      <a:pt x="379" y="268"/>
                    </a:cubicBezTo>
                    <a:cubicBezTo>
                      <a:pt x="398" y="259"/>
                      <a:pt x="419" y="264"/>
                      <a:pt x="428" y="266"/>
                    </a:cubicBezTo>
                    <a:cubicBezTo>
                      <a:pt x="437" y="268"/>
                      <a:pt x="454" y="261"/>
                      <a:pt x="465" y="250"/>
                    </a:cubicBezTo>
                    <a:cubicBezTo>
                      <a:pt x="477" y="238"/>
                      <a:pt x="491" y="240"/>
                      <a:pt x="491" y="229"/>
                    </a:cubicBezTo>
                    <a:cubicBezTo>
                      <a:pt x="493" y="217"/>
                      <a:pt x="482" y="215"/>
                      <a:pt x="486" y="205"/>
                    </a:cubicBezTo>
                    <a:cubicBezTo>
                      <a:pt x="491" y="194"/>
                      <a:pt x="500" y="196"/>
                      <a:pt x="507" y="199"/>
                    </a:cubicBezTo>
                    <a:cubicBezTo>
                      <a:pt x="512" y="201"/>
                      <a:pt x="528" y="205"/>
                      <a:pt x="540" y="196"/>
                    </a:cubicBezTo>
                    <a:cubicBezTo>
                      <a:pt x="554" y="187"/>
                      <a:pt x="561" y="187"/>
                      <a:pt x="572" y="187"/>
                    </a:cubicBezTo>
                    <a:cubicBezTo>
                      <a:pt x="584" y="185"/>
                      <a:pt x="584" y="178"/>
                      <a:pt x="591" y="168"/>
                    </a:cubicBezTo>
                    <a:cubicBezTo>
                      <a:pt x="600" y="161"/>
                      <a:pt x="610" y="159"/>
                      <a:pt x="617" y="159"/>
                    </a:cubicBezTo>
                    <a:cubicBezTo>
                      <a:pt x="626" y="159"/>
                      <a:pt x="637" y="149"/>
                      <a:pt x="644" y="152"/>
                    </a:cubicBezTo>
                    <a:cubicBezTo>
                      <a:pt x="654" y="154"/>
                      <a:pt x="665" y="156"/>
                      <a:pt x="668" y="149"/>
                    </a:cubicBezTo>
                    <a:cubicBezTo>
                      <a:pt x="668" y="142"/>
                      <a:pt x="647" y="128"/>
                      <a:pt x="640" y="1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3" name="Freeform 190">
                <a:extLst>
                  <a:ext uri="{FF2B5EF4-FFF2-40B4-BE49-F238E27FC236}">
                    <a16:creationId xmlns:a16="http://schemas.microsoft.com/office/drawing/2014/main" id="{BB4DD77C-E41E-B74E-938A-E1C175A37A72}"/>
                  </a:ext>
                </a:extLst>
              </p:cNvPr>
              <p:cNvSpPr>
                <a:spLocks/>
              </p:cNvSpPr>
              <p:nvPr/>
            </p:nvSpPr>
            <p:spPr bwMode="auto">
              <a:xfrm>
                <a:off x="4758" y="1620"/>
                <a:ext cx="401" cy="173"/>
              </a:xfrm>
              <a:custGeom>
                <a:avLst/>
                <a:gdLst>
                  <a:gd name="T0" fmla="*/ 640 w 668"/>
                  <a:gd name="T1" fmla="*/ 121 h 287"/>
                  <a:gd name="T2" fmla="*/ 598 w 668"/>
                  <a:gd name="T3" fmla="*/ 121 h 287"/>
                  <a:gd name="T4" fmla="*/ 579 w 668"/>
                  <a:gd name="T5" fmla="*/ 108 h 287"/>
                  <a:gd name="T6" fmla="*/ 598 w 668"/>
                  <a:gd name="T7" fmla="*/ 63 h 287"/>
                  <a:gd name="T8" fmla="*/ 563 w 668"/>
                  <a:gd name="T9" fmla="*/ 58 h 287"/>
                  <a:gd name="T10" fmla="*/ 521 w 668"/>
                  <a:gd name="T11" fmla="*/ 68 h 287"/>
                  <a:gd name="T12" fmla="*/ 477 w 668"/>
                  <a:gd name="T13" fmla="*/ 82 h 287"/>
                  <a:gd name="T14" fmla="*/ 421 w 668"/>
                  <a:gd name="T15" fmla="*/ 77 h 287"/>
                  <a:gd name="T16" fmla="*/ 391 w 668"/>
                  <a:gd name="T17" fmla="*/ 56 h 287"/>
                  <a:gd name="T18" fmla="*/ 356 w 668"/>
                  <a:gd name="T19" fmla="*/ 47 h 287"/>
                  <a:gd name="T20" fmla="*/ 321 w 668"/>
                  <a:gd name="T21" fmla="*/ 58 h 287"/>
                  <a:gd name="T22" fmla="*/ 289 w 668"/>
                  <a:gd name="T23" fmla="*/ 42 h 287"/>
                  <a:gd name="T24" fmla="*/ 266 w 668"/>
                  <a:gd name="T25" fmla="*/ 17 h 287"/>
                  <a:gd name="T26" fmla="*/ 237 w 668"/>
                  <a:gd name="T27" fmla="*/ 7 h 287"/>
                  <a:gd name="T28" fmla="*/ 214 w 668"/>
                  <a:gd name="T29" fmla="*/ 7 h 287"/>
                  <a:gd name="T30" fmla="*/ 193 w 668"/>
                  <a:gd name="T31" fmla="*/ 26 h 287"/>
                  <a:gd name="T32" fmla="*/ 200 w 668"/>
                  <a:gd name="T33" fmla="*/ 56 h 287"/>
                  <a:gd name="T34" fmla="*/ 168 w 668"/>
                  <a:gd name="T35" fmla="*/ 61 h 287"/>
                  <a:gd name="T36" fmla="*/ 133 w 668"/>
                  <a:gd name="T37" fmla="*/ 56 h 287"/>
                  <a:gd name="T38" fmla="*/ 98 w 668"/>
                  <a:gd name="T39" fmla="*/ 37 h 287"/>
                  <a:gd name="T40" fmla="*/ 68 w 668"/>
                  <a:gd name="T41" fmla="*/ 47 h 287"/>
                  <a:gd name="T42" fmla="*/ 37 w 668"/>
                  <a:gd name="T43" fmla="*/ 66 h 287"/>
                  <a:gd name="T44" fmla="*/ 5 w 668"/>
                  <a:gd name="T45" fmla="*/ 82 h 287"/>
                  <a:gd name="T46" fmla="*/ 0 w 668"/>
                  <a:gd name="T47" fmla="*/ 84 h 287"/>
                  <a:gd name="T48" fmla="*/ 35 w 668"/>
                  <a:gd name="T49" fmla="*/ 114 h 287"/>
                  <a:gd name="T50" fmla="*/ 66 w 668"/>
                  <a:gd name="T51" fmla="*/ 145 h 287"/>
                  <a:gd name="T52" fmla="*/ 59 w 668"/>
                  <a:gd name="T53" fmla="*/ 185 h 287"/>
                  <a:gd name="T54" fmla="*/ 121 w 668"/>
                  <a:gd name="T55" fmla="*/ 205 h 287"/>
                  <a:gd name="T56" fmla="*/ 151 w 668"/>
                  <a:gd name="T57" fmla="*/ 233 h 287"/>
                  <a:gd name="T58" fmla="*/ 191 w 668"/>
                  <a:gd name="T59" fmla="*/ 257 h 287"/>
                  <a:gd name="T60" fmla="*/ 282 w 668"/>
                  <a:gd name="T61" fmla="*/ 268 h 287"/>
                  <a:gd name="T62" fmla="*/ 326 w 668"/>
                  <a:gd name="T63" fmla="*/ 278 h 287"/>
                  <a:gd name="T64" fmla="*/ 379 w 668"/>
                  <a:gd name="T65" fmla="*/ 268 h 287"/>
                  <a:gd name="T66" fmla="*/ 465 w 668"/>
                  <a:gd name="T67" fmla="*/ 250 h 287"/>
                  <a:gd name="T68" fmla="*/ 486 w 668"/>
                  <a:gd name="T69" fmla="*/ 205 h 287"/>
                  <a:gd name="T70" fmla="*/ 540 w 668"/>
                  <a:gd name="T71" fmla="*/ 196 h 287"/>
                  <a:gd name="T72" fmla="*/ 591 w 668"/>
                  <a:gd name="T73" fmla="*/ 168 h 287"/>
                  <a:gd name="T74" fmla="*/ 644 w 668"/>
                  <a:gd name="T75" fmla="*/ 152 h 287"/>
                  <a:gd name="T76" fmla="*/ 640 w 668"/>
                  <a:gd name="T77" fmla="*/ 121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68" h="287">
                    <a:moveTo>
                      <a:pt x="640" y="121"/>
                    </a:moveTo>
                    <a:lnTo>
                      <a:pt x="640" y="121"/>
                    </a:lnTo>
                    <a:cubicBezTo>
                      <a:pt x="633" y="112"/>
                      <a:pt x="621" y="117"/>
                      <a:pt x="619" y="124"/>
                    </a:cubicBezTo>
                    <a:cubicBezTo>
                      <a:pt x="617" y="131"/>
                      <a:pt x="610" y="121"/>
                      <a:pt x="598" y="121"/>
                    </a:cubicBezTo>
                    <a:cubicBezTo>
                      <a:pt x="586" y="121"/>
                      <a:pt x="584" y="128"/>
                      <a:pt x="577" y="119"/>
                    </a:cubicBezTo>
                    <a:cubicBezTo>
                      <a:pt x="568" y="112"/>
                      <a:pt x="579" y="108"/>
                      <a:pt x="579" y="108"/>
                    </a:cubicBezTo>
                    <a:lnTo>
                      <a:pt x="582" y="98"/>
                    </a:lnTo>
                    <a:lnTo>
                      <a:pt x="598" y="63"/>
                    </a:lnTo>
                    <a:cubicBezTo>
                      <a:pt x="593" y="61"/>
                      <a:pt x="586" y="61"/>
                      <a:pt x="582" y="61"/>
                    </a:cubicBezTo>
                    <a:cubicBezTo>
                      <a:pt x="577" y="63"/>
                      <a:pt x="565" y="63"/>
                      <a:pt x="563" y="58"/>
                    </a:cubicBezTo>
                    <a:cubicBezTo>
                      <a:pt x="563" y="54"/>
                      <a:pt x="542" y="54"/>
                      <a:pt x="538" y="56"/>
                    </a:cubicBezTo>
                    <a:cubicBezTo>
                      <a:pt x="533" y="61"/>
                      <a:pt x="521" y="63"/>
                      <a:pt x="521" y="68"/>
                    </a:cubicBezTo>
                    <a:cubicBezTo>
                      <a:pt x="521" y="73"/>
                      <a:pt x="507" y="70"/>
                      <a:pt x="503" y="75"/>
                    </a:cubicBezTo>
                    <a:cubicBezTo>
                      <a:pt x="500" y="77"/>
                      <a:pt x="477" y="80"/>
                      <a:pt x="477" y="82"/>
                    </a:cubicBezTo>
                    <a:cubicBezTo>
                      <a:pt x="475" y="84"/>
                      <a:pt x="451" y="84"/>
                      <a:pt x="447" y="82"/>
                    </a:cubicBezTo>
                    <a:cubicBezTo>
                      <a:pt x="444" y="77"/>
                      <a:pt x="424" y="82"/>
                      <a:pt x="421" y="77"/>
                    </a:cubicBezTo>
                    <a:cubicBezTo>
                      <a:pt x="419" y="70"/>
                      <a:pt x="410" y="68"/>
                      <a:pt x="410" y="63"/>
                    </a:cubicBezTo>
                    <a:cubicBezTo>
                      <a:pt x="410" y="61"/>
                      <a:pt x="393" y="61"/>
                      <a:pt x="391" y="56"/>
                    </a:cubicBezTo>
                    <a:cubicBezTo>
                      <a:pt x="391" y="51"/>
                      <a:pt x="377" y="51"/>
                      <a:pt x="375" y="51"/>
                    </a:cubicBezTo>
                    <a:cubicBezTo>
                      <a:pt x="375" y="54"/>
                      <a:pt x="361" y="47"/>
                      <a:pt x="356" y="47"/>
                    </a:cubicBezTo>
                    <a:cubicBezTo>
                      <a:pt x="351" y="47"/>
                      <a:pt x="340" y="49"/>
                      <a:pt x="338" y="49"/>
                    </a:cubicBezTo>
                    <a:cubicBezTo>
                      <a:pt x="333" y="49"/>
                      <a:pt x="326" y="56"/>
                      <a:pt x="321" y="58"/>
                    </a:cubicBezTo>
                    <a:cubicBezTo>
                      <a:pt x="317" y="58"/>
                      <a:pt x="305" y="49"/>
                      <a:pt x="303" y="51"/>
                    </a:cubicBezTo>
                    <a:cubicBezTo>
                      <a:pt x="300" y="54"/>
                      <a:pt x="293" y="44"/>
                      <a:pt x="289" y="42"/>
                    </a:cubicBezTo>
                    <a:cubicBezTo>
                      <a:pt x="286" y="37"/>
                      <a:pt x="289" y="28"/>
                      <a:pt x="286" y="23"/>
                    </a:cubicBezTo>
                    <a:cubicBezTo>
                      <a:pt x="284" y="19"/>
                      <a:pt x="270" y="19"/>
                      <a:pt x="266" y="17"/>
                    </a:cubicBezTo>
                    <a:cubicBezTo>
                      <a:pt x="263" y="14"/>
                      <a:pt x="256" y="12"/>
                      <a:pt x="251" y="12"/>
                    </a:cubicBezTo>
                    <a:cubicBezTo>
                      <a:pt x="247" y="12"/>
                      <a:pt x="240" y="9"/>
                      <a:pt x="237" y="7"/>
                    </a:cubicBezTo>
                    <a:cubicBezTo>
                      <a:pt x="235" y="5"/>
                      <a:pt x="226" y="3"/>
                      <a:pt x="221" y="0"/>
                    </a:cubicBezTo>
                    <a:cubicBezTo>
                      <a:pt x="217" y="0"/>
                      <a:pt x="217" y="5"/>
                      <a:pt x="214" y="7"/>
                    </a:cubicBezTo>
                    <a:cubicBezTo>
                      <a:pt x="212" y="12"/>
                      <a:pt x="205" y="12"/>
                      <a:pt x="203" y="17"/>
                    </a:cubicBezTo>
                    <a:cubicBezTo>
                      <a:pt x="203" y="21"/>
                      <a:pt x="193" y="21"/>
                      <a:pt x="193" y="26"/>
                    </a:cubicBezTo>
                    <a:cubicBezTo>
                      <a:pt x="196" y="30"/>
                      <a:pt x="198" y="42"/>
                      <a:pt x="203" y="44"/>
                    </a:cubicBezTo>
                    <a:cubicBezTo>
                      <a:pt x="205" y="47"/>
                      <a:pt x="203" y="54"/>
                      <a:pt x="200" y="56"/>
                    </a:cubicBezTo>
                    <a:cubicBezTo>
                      <a:pt x="200" y="58"/>
                      <a:pt x="186" y="61"/>
                      <a:pt x="184" y="66"/>
                    </a:cubicBezTo>
                    <a:cubicBezTo>
                      <a:pt x="182" y="70"/>
                      <a:pt x="175" y="66"/>
                      <a:pt x="168" y="61"/>
                    </a:cubicBezTo>
                    <a:cubicBezTo>
                      <a:pt x="163" y="58"/>
                      <a:pt x="154" y="61"/>
                      <a:pt x="151" y="63"/>
                    </a:cubicBezTo>
                    <a:cubicBezTo>
                      <a:pt x="149" y="66"/>
                      <a:pt x="138" y="56"/>
                      <a:pt x="133" y="56"/>
                    </a:cubicBezTo>
                    <a:cubicBezTo>
                      <a:pt x="131" y="54"/>
                      <a:pt x="131" y="42"/>
                      <a:pt x="126" y="44"/>
                    </a:cubicBezTo>
                    <a:cubicBezTo>
                      <a:pt x="124" y="44"/>
                      <a:pt x="103" y="40"/>
                      <a:pt x="98" y="37"/>
                    </a:cubicBezTo>
                    <a:cubicBezTo>
                      <a:pt x="93" y="37"/>
                      <a:pt x="84" y="37"/>
                      <a:pt x="82" y="42"/>
                    </a:cubicBezTo>
                    <a:cubicBezTo>
                      <a:pt x="82" y="44"/>
                      <a:pt x="70" y="44"/>
                      <a:pt x="68" y="47"/>
                    </a:cubicBezTo>
                    <a:cubicBezTo>
                      <a:pt x="66" y="51"/>
                      <a:pt x="59" y="54"/>
                      <a:pt x="54" y="56"/>
                    </a:cubicBezTo>
                    <a:cubicBezTo>
                      <a:pt x="52" y="61"/>
                      <a:pt x="40" y="61"/>
                      <a:pt x="37" y="66"/>
                    </a:cubicBezTo>
                    <a:cubicBezTo>
                      <a:pt x="35" y="73"/>
                      <a:pt x="21" y="75"/>
                      <a:pt x="19" y="75"/>
                    </a:cubicBezTo>
                    <a:cubicBezTo>
                      <a:pt x="14" y="75"/>
                      <a:pt x="5" y="77"/>
                      <a:pt x="5" y="82"/>
                    </a:cubicBezTo>
                    <a:lnTo>
                      <a:pt x="0" y="82"/>
                    </a:lnTo>
                    <a:lnTo>
                      <a:pt x="0" y="84"/>
                    </a:lnTo>
                    <a:cubicBezTo>
                      <a:pt x="3" y="98"/>
                      <a:pt x="10" y="98"/>
                      <a:pt x="16" y="105"/>
                    </a:cubicBezTo>
                    <a:cubicBezTo>
                      <a:pt x="24" y="110"/>
                      <a:pt x="28" y="114"/>
                      <a:pt x="35" y="114"/>
                    </a:cubicBezTo>
                    <a:cubicBezTo>
                      <a:pt x="42" y="114"/>
                      <a:pt x="52" y="124"/>
                      <a:pt x="54" y="128"/>
                    </a:cubicBezTo>
                    <a:cubicBezTo>
                      <a:pt x="54" y="135"/>
                      <a:pt x="61" y="142"/>
                      <a:pt x="66" y="145"/>
                    </a:cubicBezTo>
                    <a:cubicBezTo>
                      <a:pt x="68" y="149"/>
                      <a:pt x="63" y="159"/>
                      <a:pt x="63" y="166"/>
                    </a:cubicBezTo>
                    <a:cubicBezTo>
                      <a:pt x="63" y="175"/>
                      <a:pt x="54" y="178"/>
                      <a:pt x="59" y="185"/>
                    </a:cubicBezTo>
                    <a:cubicBezTo>
                      <a:pt x="63" y="192"/>
                      <a:pt x="98" y="196"/>
                      <a:pt x="107" y="196"/>
                    </a:cubicBezTo>
                    <a:cubicBezTo>
                      <a:pt x="117" y="196"/>
                      <a:pt x="119" y="205"/>
                      <a:pt x="121" y="205"/>
                    </a:cubicBezTo>
                    <a:cubicBezTo>
                      <a:pt x="128" y="208"/>
                      <a:pt x="128" y="215"/>
                      <a:pt x="135" y="215"/>
                    </a:cubicBezTo>
                    <a:cubicBezTo>
                      <a:pt x="142" y="217"/>
                      <a:pt x="149" y="222"/>
                      <a:pt x="151" y="233"/>
                    </a:cubicBezTo>
                    <a:cubicBezTo>
                      <a:pt x="156" y="245"/>
                      <a:pt x="163" y="250"/>
                      <a:pt x="165" y="254"/>
                    </a:cubicBezTo>
                    <a:cubicBezTo>
                      <a:pt x="165" y="261"/>
                      <a:pt x="182" y="257"/>
                      <a:pt x="191" y="257"/>
                    </a:cubicBezTo>
                    <a:cubicBezTo>
                      <a:pt x="203" y="259"/>
                      <a:pt x="235" y="257"/>
                      <a:pt x="242" y="259"/>
                    </a:cubicBezTo>
                    <a:cubicBezTo>
                      <a:pt x="251" y="261"/>
                      <a:pt x="270" y="259"/>
                      <a:pt x="282" y="268"/>
                    </a:cubicBezTo>
                    <a:cubicBezTo>
                      <a:pt x="291" y="275"/>
                      <a:pt x="298" y="268"/>
                      <a:pt x="305" y="273"/>
                    </a:cubicBezTo>
                    <a:cubicBezTo>
                      <a:pt x="312" y="278"/>
                      <a:pt x="317" y="280"/>
                      <a:pt x="326" y="278"/>
                    </a:cubicBezTo>
                    <a:cubicBezTo>
                      <a:pt x="335" y="278"/>
                      <a:pt x="335" y="285"/>
                      <a:pt x="342" y="287"/>
                    </a:cubicBezTo>
                    <a:cubicBezTo>
                      <a:pt x="349" y="287"/>
                      <a:pt x="361" y="275"/>
                      <a:pt x="379" y="268"/>
                    </a:cubicBezTo>
                    <a:cubicBezTo>
                      <a:pt x="398" y="259"/>
                      <a:pt x="419" y="264"/>
                      <a:pt x="428" y="266"/>
                    </a:cubicBezTo>
                    <a:cubicBezTo>
                      <a:pt x="437" y="268"/>
                      <a:pt x="454" y="261"/>
                      <a:pt x="465" y="250"/>
                    </a:cubicBezTo>
                    <a:cubicBezTo>
                      <a:pt x="477" y="238"/>
                      <a:pt x="491" y="240"/>
                      <a:pt x="491" y="229"/>
                    </a:cubicBezTo>
                    <a:cubicBezTo>
                      <a:pt x="493" y="217"/>
                      <a:pt x="482" y="215"/>
                      <a:pt x="486" y="205"/>
                    </a:cubicBezTo>
                    <a:cubicBezTo>
                      <a:pt x="491" y="194"/>
                      <a:pt x="500" y="196"/>
                      <a:pt x="507" y="199"/>
                    </a:cubicBezTo>
                    <a:cubicBezTo>
                      <a:pt x="512" y="201"/>
                      <a:pt x="528" y="205"/>
                      <a:pt x="540" y="196"/>
                    </a:cubicBezTo>
                    <a:cubicBezTo>
                      <a:pt x="554" y="187"/>
                      <a:pt x="561" y="187"/>
                      <a:pt x="572" y="187"/>
                    </a:cubicBezTo>
                    <a:cubicBezTo>
                      <a:pt x="584" y="185"/>
                      <a:pt x="584" y="178"/>
                      <a:pt x="591" y="168"/>
                    </a:cubicBezTo>
                    <a:cubicBezTo>
                      <a:pt x="600" y="161"/>
                      <a:pt x="610" y="159"/>
                      <a:pt x="617" y="159"/>
                    </a:cubicBezTo>
                    <a:cubicBezTo>
                      <a:pt x="626" y="159"/>
                      <a:pt x="637" y="149"/>
                      <a:pt x="644" y="152"/>
                    </a:cubicBezTo>
                    <a:cubicBezTo>
                      <a:pt x="654" y="154"/>
                      <a:pt x="665" y="156"/>
                      <a:pt x="668" y="149"/>
                    </a:cubicBezTo>
                    <a:cubicBezTo>
                      <a:pt x="668" y="142"/>
                      <a:pt x="647" y="128"/>
                      <a:pt x="640" y="121"/>
                    </a:cubicBezTo>
                    <a:lnTo>
                      <a:pt x="640" y="1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4" name="Freeform 191">
                <a:extLst>
                  <a:ext uri="{FF2B5EF4-FFF2-40B4-BE49-F238E27FC236}">
                    <a16:creationId xmlns:a16="http://schemas.microsoft.com/office/drawing/2014/main" id="{1E1E6632-713A-30D9-D7B6-D6B488B74CDC}"/>
                  </a:ext>
                </a:extLst>
              </p:cNvPr>
              <p:cNvSpPr>
                <a:spLocks/>
              </p:cNvSpPr>
              <p:nvPr/>
            </p:nvSpPr>
            <p:spPr bwMode="auto">
              <a:xfrm>
                <a:off x="4758" y="1620"/>
                <a:ext cx="401" cy="173"/>
              </a:xfrm>
              <a:custGeom>
                <a:avLst/>
                <a:gdLst>
                  <a:gd name="T0" fmla="*/ 640 w 668"/>
                  <a:gd name="T1" fmla="*/ 121 h 287"/>
                  <a:gd name="T2" fmla="*/ 598 w 668"/>
                  <a:gd name="T3" fmla="*/ 121 h 287"/>
                  <a:gd name="T4" fmla="*/ 579 w 668"/>
                  <a:gd name="T5" fmla="*/ 108 h 287"/>
                  <a:gd name="T6" fmla="*/ 598 w 668"/>
                  <a:gd name="T7" fmla="*/ 63 h 287"/>
                  <a:gd name="T8" fmla="*/ 563 w 668"/>
                  <a:gd name="T9" fmla="*/ 58 h 287"/>
                  <a:gd name="T10" fmla="*/ 521 w 668"/>
                  <a:gd name="T11" fmla="*/ 68 h 287"/>
                  <a:gd name="T12" fmla="*/ 477 w 668"/>
                  <a:gd name="T13" fmla="*/ 82 h 287"/>
                  <a:gd name="T14" fmla="*/ 421 w 668"/>
                  <a:gd name="T15" fmla="*/ 77 h 287"/>
                  <a:gd name="T16" fmla="*/ 391 w 668"/>
                  <a:gd name="T17" fmla="*/ 56 h 287"/>
                  <a:gd name="T18" fmla="*/ 356 w 668"/>
                  <a:gd name="T19" fmla="*/ 47 h 287"/>
                  <a:gd name="T20" fmla="*/ 321 w 668"/>
                  <a:gd name="T21" fmla="*/ 58 h 287"/>
                  <a:gd name="T22" fmla="*/ 289 w 668"/>
                  <a:gd name="T23" fmla="*/ 42 h 287"/>
                  <a:gd name="T24" fmla="*/ 266 w 668"/>
                  <a:gd name="T25" fmla="*/ 17 h 287"/>
                  <a:gd name="T26" fmla="*/ 237 w 668"/>
                  <a:gd name="T27" fmla="*/ 7 h 287"/>
                  <a:gd name="T28" fmla="*/ 214 w 668"/>
                  <a:gd name="T29" fmla="*/ 7 h 287"/>
                  <a:gd name="T30" fmla="*/ 193 w 668"/>
                  <a:gd name="T31" fmla="*/ 26 h 287"/>
                  <a:gd name="T32" fmla="*/ 200 w 668"/>
                  <a:gd name="T33" fmla="*/ 56 h 287"/>
                  <a:gd name="T34" fmla="*/ 168 w 668"/>
                  <a:gd name="T35" fmla="*/ 61 h 287"/>
                  <a:gd name="T36" fmla="*/ 133 w 668"/>
                  <a:gd name="T37" fmla="*/ 56 h 287"/>
                  <a:gd name="T38" fmla="*/ 98 w 668"/>
                  <a:gd name="T39" fmla="*/ 37 h 287"/>
                  <a:gd name="T40" fmla="*/ 68 w 668"/>
                  <a:gd name="T41" fmla="*/ 47 h 287"/>
                  <a:gd name="T42" fmla="*/ 37 w 668"/>
                  <a:gd name="T43" fmla="*/ 66 h 287"/>
                  <a:gd name="T44" fmla="*/ 5 w 668"/>
                  <a:gd name="T45" fmla="*/ 82 h 287"/>
                  <a:gd name="T46" fmla="*/ 0 w 668"/>
                  <a:gd name="T47" fmla="*/ 84 h 287"/>
                  <a:gd name="T48" fmla="*/ 35 w 668"/>
                  <a:gd name="T49" fmla="*/ 114 h 287"/>
                  <a:gd name="T50" fmla="*/ 66 w 668"/>
                  <a:gd name="T51" fmla="*/ 145 h 287"/>
                  <a:gd name="T52" fmla="*/ 59 w 668"/>
                  <a:gd name="T53" fmla="*/ 185 h 287"/>
                  <a:gd name="T54" fmla="*/ 121 w 668"/>
                  <a:gd name="T55" fmla="*/ 205 h 287"/>
                  <a:gd name="T56" fmla="*/ 151 w 668"/>
                  <a:gd name="T57" fmla="*/ 233 h 287"/>
                  <a:gd name="T58" fmla="*/ 191 w 668"/>
                  <a:gd name="T59" fmla="*/ 257 h 287"/>
                  <a:gd name="T60" fmla="*/ 282 w 668"/>
                  <a:gd name="T61" fmla="*/ 268 h 287"/>
                  <a:gd name="T62" fmla="*/ 326 w 668"/>
                  <a:gd name="T63" fmla="*/ 278 h 287"/>
                  <a:gd name="T64" fmla="*/ 379 w 668"/>
                  <a:gd name="T65" fmla="*/ 268 h 287"/>
                  <a:gd name="T66" fmla="*/ 465 w 668"/>
                  <a:gd name="T67" fmla="*/ 250 h 287"/>
                  <a:gd name="T68" fmla="*/ 486 w 668"/>
                  <a:gd name="T69" fmla="*/ 205 h 287"/>
                  <a:gd name="T70" fmla="*/ 540 w 668"/>
                  <a:gd name="T71" fmla="*/ 196 h 287"/>
                  <a:gd name="T72" fmla="*/ 591 w 668"/>
                  <a:gd name="T73" fmla="*/ 168 h 287"/>
                  <a:gd name="T74" fmla="*/ 644 w 668"/>
                  <a:gd name="T75" fmla="*/ 152 h 287"/>
                  <a:gd name="T76" fmla="*/ 640 w 668"/>
                  <a:gd name="T77" fmla="*/ 121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68" h="287">
                    <a:moveTo>
                      <a:pt x="640" y="121"/>
                    </a:moveTo>
                    <a:lnTo>
                      <a:pt x="640" y="121"/>
                    </a:lnTo>
                    <a:cubicBezTo>
                      <a:pt x="633" y="112"/>
                      <a:pt x="621" y="117"/>
                      <a:pt x="619" y="124"/>
                    </a:cubicBezTo>
                    <a:cubicBezTo>
                      <a:pt x="617" y="131"/>
                      <a:pt x="610" y="121"/>
                      <a:pt x="598" y="121"/>
                    </a:cubicBezTo>
                    <a:cubicBezTo>
                      <a:pt x="586" y="121"/>
                      <a:pt x="584" y="128"/>
                      <a:pt x="577" y="119"/>
                    </a:cubicBezTo>
                    <a:cubicBezTo>
                      <a:pt x="568" y="112"/>
                      <a:pt x="579" y="108"/>
                      <a:pt x="579" y="108"/>
                    </a:cubicBezTo>
                    <a:lnTo>
                      <a:pt x="582" y="98"/>
                    </a:lnTo>
                    <a:lnTo>
                      <a:pt x="598" y="63"/>
                    </a:lnTo>
                    <a:cubicBezTo>
                      <a:pt x="593" y="61"/>
                      <a:pt x="586" y="61"/>
                      <a:pt x="582" y="61"/>
                    </a:cubicBezTo>
                    <a:cubicBezTo>
                      <a:pt x="577" y="63"/>
                      <a:pt x="565" y="63"/>
                      <a:pt x="563" y="58"/>
                    </a:cubicBezTo>
                    <a:cubicBezTo>
                      <a:pt x="563" y="54"/>
                      <a:pt x="542" y="54"/>
                      <a:pt x="538" y="56"/>
                    </a:cubicBezTo>
                    <a:cubicBezTo>
                      <a:pt x="533" y="61"/>
                      <a:pt x="521" y="63"/>
                      <a:pt x="521" y="68"/>
                    </a:cubicBezTo>
                    <a:cubicBezTo>
                      <a:pt x="521" y="73"/>
                      <a:pt x="507" y="70"/>
                      <a:pt x="503" y="75"/>
                    </a:cubicBezTo>
                    <a:cubicBezTo>
                      <a:pt x="500" y="77"/>
                      <a:pt x="477" y="80"/>
                      <a:pt x="477" y="82"/>
                    </a:cubicBezTo>
                    <a:cubicBezTo>
                      <a:pt x="475" y="84"/>
                      <a:pt x="451" y="84"/>
                      <a:pt x="447" y="82"/>
                    </a:cubicBezTo>
                    <a:cubicBezTo>
                      <a:pt x="444" y="77"/>
                      <a:pt x="424" y="82"/>
                      <a:pt x="421" y="77"/>
                    </a:cubicBezTo>
                    <a:cubicBezTo>
                      <a:pt x="419" y="70"/>
                      <a:pt x="410" y="68"/>
                      <a:pt x="410" y="63"/>
                    </a:cubicBezTo>
                    <a:cubicBezTo>
                      <a:pt x="410" y="61"/>
                      <a:pt x="393" y="61"/>
                      <a:pt x="391" y="56"/>
                    </a:cubicBezTo>
                    <a:cubicBezTo>
                      <a:pt x="391" y="51"/>
                      <a:pt x="377" y="51"/>
                      <a:pt x="375" y="51"/>
                    </a:cubicBezTo>
                    <a:cubicBezTo>
                      <a:pt x="375" y="54"/>
                      <a:pt x="361" y="47"/>
                      <a:pt x="356" y="47"/>
                    </a:cubicBezTo>
                    <a:cubicBezTo>
                      <a:pt x="351" y="47"/>
                      <a:pt x="340" y="49"/>
                      <a:pt x="338" y="49"/>
                    </a:cubicBezTo>
                    <a:cubicBezTo>
                      <a:pt x="333" y="49"/>
                      <a:pt x="326" y="56"/>
                      <a:pt x="321" y="58"/>
                    </a:cubicBezTo>
                    <a:cubicBezTo>
                      <a:pt x="317" y="58"/>
                      <a:pt x="305" y="49"/>
                      <a:pt x="303" y="51"/>
                    </a:cubicBezTo>
                    <a:cubicBezTo>
                      <a:pt x="300" y="54"/>
                      <a:pt x="293" y="44"/>
                      <a:pt x="289" y="42"/>
                    </a:cubicBezTo>
                    <a:cubicBezTo>
                      <a:pt x="286" y="37"/>
                      <a:pt x="289" y="28"/>
                      <a:pt x="286" y="23"/>
                    </a:cubicBezTo>
                    <a:cubicBezTo>
                      <a:pt x="284" y="19"/>
                      <a:pt x="270" y="19"/>
                      <a:pt x="266" y="17"/>
                    </a:cubicBezTo>
                    <a:cubicBezTo>
                      <a:pt x="263" y="14"/>
                      <a:pt x="256" y="12"/>
                      <a:pt x="251" y="12"/>
                    </a:cubicBezTo>
                    <a:cubicBezTo>
                      <a:pt x="247" y="12"/>
                      <a:pt x="240" y="9"/>
                      <a:pt x="237" y="7"/>
                    </a:cubicBezTo>
                    <a:cubicBezTo>
                      <a:pt x="235" y="5"/>
                      <a:pt x="226" y="3"/>
                      <a:pt x="221" y="0"/>
                    </a:cubicBezTo>
                    <a:cubicBezTo>
                      <a:pt x="217" y="0"/>
                      <a:pt x="217" y="5"/>
                      <a:pt x="214" y="7"/>
                    </a:cubicBezTo>
                    <a:cubicBezTo>
                      <a:pt x="212" y="12"/>
                      <a:pt x="205" y="12"/>
                      <a:pt x="203" y="17"/>
                    </a:cubicBezTo>
                    <a:cubicBezTo>
                      <a:pt x="203" y="21"/>
                      <a:pt x="193" y="21"/>
                      <a:pt x="193" y="26"/>
                    </a:cubicBezTo>
                    <a:cubicBezTo>
                      <a:pt x="196" y="30"/>
                      <a:pt x="198" y="42"/>
                      <a:pt x="203" y="44"/>
                    </a:cubicBezTo>
                    <a:cubicBezTo>
                      <a:pt x="205" y="47"/>
                      <a:pt x="203" y="54"/>
                      <a:pt x="200" y="56"/>
                    </a:cubicBezTo>
                    <a:cubicBezTo>
                      <a:pt x="200" y="58"/>
                      <a:pt x="186" y="61"/>
                      <a:pt x="184" y="66"/>
                    </a:cubicBezTo>
                    <a:cubicBezTo>
                      <a:pt x="182" y="70"/>
                      <a:pt x="175" y="66"/>
                      <a:pt x="168" y="61"/>
                    </a:cubicBezTo>
                    <a:cubicBezTo>
                      <a:pt x="163" y="58"/>
                      <a:pt x="154" y="61"/>
                      <a:pt x="151" y="63"/>
                    </a:cubicBezTo>
                    <a:cubicBezTo>
                      <a:pt x="149" y="66"/>
                      <a:pt x="138" y="56"/>
                      <a:pt x="133" y="56"/>
                    </a:cubicBezTo>
                    <a:cubicBezTo>
                      <a:pt x="131" y="54"/>
                      <a:pt x="131" y="42"/>
                      <a:pt x="126" y="44"/>
                    </a:cubicBezTo>
                    <a:cubicBezTo>
                      <a:pt x="124" y="44"/>
                      <a:pt x="103" y="40"/>
                      <a:pt x="98" y="37"/>
                    </a:cubicBezTo>
                    <a:cubicBezTo>
                      <a:pt x="93" y="37"/>
                      <a:pt x="84" y="37"/>
                      <a:pt x="82" y="42"/>
                    </a:cubicBezTo>
                    <a:cubicBezTo>
                      <a:pt x="82" y="44"/>
                      <a:pt x="70" y="44"/>
                      <a:pt x="68" y="47"/>
                    </a:cubicBezTo>
                    <a:cubicBezTo>
                      <a:pt x="66" y="51"/>
                      <a:pt x="59" y="54"/>
                      <a:pt x="54" y="56"/>
                    </a:cubicBezTo>
                    <a:cubicBezTo>
                      <a:pt x="52" y="61"/>
                      <a:pt x="40" y="61"/>
                      <a:pt x="37" y="66"/>
                    </a:cubicBezTo>
                    <a:cubicBezTo>
                      <a:pt x="35" y="73"/>
                      <a:pt x="21" y="75"/>
                      <a:pt x="19" y="75"/>
                    </a:cubicBezTo>
                    <a:cubicBezTo>
                      <a:pt x="14" y="75"/>
                      <a:pt x="5" y="77"/>
                      <a:pt x="5" y="82"/>
                    </a:cubicBezTo>
                    <a:lnTo>
                      <a:pt x="0" y="82"/>
                    </a:lnTo>
                    <a:lnTo>
                      <a:pt x="0" y="84"/>
                    </a:lnTo>
                    <a:cubicBezTo>
                      <a:pt x="3" y="98"/>
                      <a:pt x="10" y="98"/>
                      <a:pt x="16" y="105"/>
                    </a:cubicBezTo>
                    <a:cubicBezTo>
                      <a:pt x="24" y="110"/>
                      <a:pt x="28" y="114"/>
                      <a:pt x="35" y="114"/>
                    </a:cubicBezTo>
                    <a:cubicBezTo>
                      <a:pt x="42" y="114"/>
                      <a:pt x="52" y="124"/>
                      <a:pt x="54" y="128"/>
                    </a:cubicBezTo>
                    <a:cubicBezTo>
                      <a:pt x="54" y="135"/>
                      <a:pt x="61" y="142"/>
                      <a:pt x="66" y="145"/>
                    </a:cubicBezTo>
                    <a:cubicBezTo>
                      <a:pt x="68" y="149"/>
                      <a:pt x="63" y="159"/>
                      <a:pt x="63" y="166"/>
                    </a:cubicBezTo>
                    <a:cubicBezTo>
                      <a:pt x="63" y="175"/>
                      <a:pt x="54" y="178"/>
                      <a:pt x="59" y="185"/>
                    </a:cubicBezTo>
                    <a:cubicBezTo>
                      <a:pt x="63" y="192"/>
                      <a:pt x="98" y="196"/>
                      <a:pt x="107" y="196"/>
                    </a:cubicBezTo>
                    <a:cubicBezTo>
                      <a:pt x="117" y="196"/>
                      <a:pt x="119" y="205"/>
                      <a:pt x="121" y="205"/>
                    </a:cubicBezTo>
                    <a:cubicBezTo>
                      <a:pt x="128" y="208"/>
                      <a:pt x="128" y="215"/>
                      <a:pt x="135" y="215"/>
                    </a:cubicBezTo>
                    <a:cubicBezTo>
                      <a:pt x="142" y="217"/>
                      <a:pt x="149" y="222"/>
                      <a:pt x="151" y="233"/>
                    </a:cubicBezTo>
                    <a:cubicBezTo>
                      <a:pt x="156" y="245"/>
                      <a:pt x="163" y="250"/>
                      <a:pt x="165" y="254"/>
                    </a:cubicBezTo>
                    <a:cubicBezTo>
                      <a:pt x="165" y="261"/>
                      <a:pt x="182" y="257"/>
                      <a:pt x="191" y="257"/>
                    </a:cubicBezTo>
                    <a:cubicBezTo>
                      <a:pt x="203" y="259"/>
                      <a:pt x="235" y="257"/>
                      <a:pt x="242" y="259"/>
                    </a:cubicBezTo>
                    <a:cubicBezTo>
                      <a:pt x="251" y="261"/>
                      <a:pt x="270" y="259"/>
                      <a:pt x="282" y="268"/>
                    </a:cubicBezTo>
                    <a:cubicBezTo>
                      <a:pt x="291" y="275"/>
                      <a:pt x="298" y="268"/>
                      <a:pt x="305" y="273"/>
                    </a:cubicBezTo>
                    <a:cubicBezTo>
                      <a:pt x="312" y="278"/>
                      <a:pt x="317" y="280"/>
                      <a:pt x="326" y="278"/>
                    </a:cubicBezTo>
                    <a:cubicBezTo>
                      <a:pt x="335" y="278"/>
                      <a:pt x="335" y="285"/>
                      <a:pt x="342" y="287"/>
                    </a:cubicBezTo>
                    <a:cubicBezTo>
                      <a:pt x="349" y="287"/>
                      <a:pt x="361" y="275"/>
                      <a:pt x="379" y="268"/>
                    </a:cubicBezTo>
                    <a:cubicBezTo>
                      <a:pt x="398" y="259"/>
                      <a:pt x="419" y="264"/>
                      <a:pt x="428" y="266"/>
                    </a:cubicBezTo>
                    <a:cubicBezTo>
                      <a:pt x="437" y="268"/>
                      <a:pt x="454" y="261"/>
                      <a:pt x="465" y="250"/>
                    </a:cubicBezTo>
                    <a:cubicBezTo>
                      <a:pt x="477" y="238"/>
                      <a:pt x="491" y="240"/>
                      <a:pt x="491" y="229"/>
                    </a:cubicBezTo>
                    <a:cubicBezTo>
                      <a:pt x="493" y="217"/>
                      <a:pt x="482" y="215"/>
                      <a:pt x="486" y="205"/>
                    </a:cubicBezTo>
                    <a:cubicBezTo>
                      <a:pt x="491" y="194"/>
                      <a:pt x="500" y="196"/>
                      <a:pt x="507" y="199"/>
                    </a:cubicBezTo>
                    <a:cubicBezTo>
                      <a:pt x="512" y="201"/>
                      <a:pt x="528" y="205"/>
                      <a:pt x="540" y="196"/>
                    </a:cubicBezTo>
                    <a:cubicBezTo>
                      <a:pt x="554" y="187"/>
                      <a:pt x="561" y="187"/>
                      <a:pt x="572" y="187"/>
                    </a:cubicBezTo>
                    <a:cubicBezTo>
                      <a:pt x="584" y="185"/>
                      <a:pt x="584" y="178"/>
                      <a:pt x="591" y="168"/>
                    </a:cubicBezTo>
                    <a:cubicBezTo>
                      <a:pt x="600" y="161"/>
                      <a:pt x="610" y="159"/>
                      <a:pt x="617" y="159"/>
                    </a:cubicBezTo>
                    <a:cubicBezTo>
                      <a:pt x="626" y="159"/>
                      <a:pt x="637" y="149"/>
                      <a:pt x="644" y="152"/>
                    </a:cubicBezTo>
                    <a:cubicBezTo>
                      <a:pt x="654" y="154"/>
                      <a:pt x="665" y="156"/>
                      <a:pt x="668" y="149"/>
                    </a:cubicBezTo>
                    <a:cubicBezTo>
                      <a:pt x="668" y="142"/>
                      <a:pt x="647" y="128"/>
                      <a:pt x="640" y="1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5" name="Freeform 192">
                <a:extLst>
                  <a:ext uri="{FF2B5EF4-FFF2-40B4-BE49-F238E27FC236}">
                    <a16:creationId xmlns:a16="http://schemas.microsoft.com/office/drawing/2014/main" id="{3F1F130E-BE83-2E20-5B54-6308A707A550}"/>
                  </a:ext>
                </a:extLst>
              </p:cNvPr>
              <p:cNvSpPr>
                <a:spLocks/>
              </p:cNvSpPr>
              <p:nvPr/>
            </p:nvSpPr>
            <p:spPr bwMode="auto">
              <a:xfrm>
                <a:off x="4758" y="1620"/>
                <a:ext cx="401" cy="173"/>
              </a:xfrm>
              <a:custGeom>
                <a:avLst/>
                <a:gdLst>
                  <a:gd name="T0" fmla="*/ 640 w 668"/>
                  <a:gd name="T1" fmla="*/ 121 h 287"/>
                  <a:gd name="T2" fmla="*/ 598 w 668"/>
                  <a:gd name="T3" fmla="*/ 121 h 287"/>
                  <a:gd name="T4" fmla="*/ 579 w 668"/>
                  <a:gd name="T5" fmla="*/ 108 h 287"/>
                  <a:gd name="T6" fmla="*/ 598 w 668"/>
                  <a:gd name="T7" fmla="*/ 63 h 287"/>
                  <a:gd name="T8" fmla="*/ 563 w 668"/>
                  <a:gd name="T9" fmla="*/ 58 h 287"/>
                  <a:gd name="T10" fmla="*/ 521 w 668"/>
                  <a:gd name="T11" fmla="*/ 68 h 287"/>
                  <a:gd name="T12" fmla="*/ 477 w 668"/>
                  <a:gd name="T13" fmla="*/ 82 h 287"/>
                  <a:gd name="T14" fmla="*/ 421 w 668"/>
                  <a:gd name="T15" fmla="*/ 77 h 287"/>
                  <a:gd name="T16" fmla="*/ 391 w 668"/>
                  <a:gd name="T17" fmla="*/ 56 h 287"/>
                  <a:gd name="T18" fmla="*/ 356 w 668"/>
                  <a:gd name="T19" fmla="*/ 47 h 287"/>
                  <a:gd name="T20" fmla="*/ 321 w 668"/>
                  <a:gd name="T21" fmla="*/ 58 h 287"/>
                  <a:gd name="T22" fmla="*/ 289 w 668"/>
                  <a:gd name="T23" fmla="*/ 42 h 287"/>
                  <a:gd name="T24" fmla="*/ 266 w 668"/>
                  <a:gd name="T25" fmla="*/ 17 h 287"/>
                  <a:gd name="T26" fmla="*/ 237 w 668"/>
                  <a:gd name="T27" fmla="*/ 7 h 287"/>
                  <a:gd name="T28" fmla="*/ 214 w 668"/>
                  <a:gd name="T29" fmla="*/ 7 h 287"/>
                  <a:gd name="T30" fmla="*/ 193 w 668"/>
                  <a:gd name="T31" fmla="*/ 26 h 287"/>
                  <a:gd name="T32" fmla="*/ 200 w 668"/>
                  <a:gd name="T33" fmla="*/ 56 h 287"/>
                  <a:gd name="T34" fmla="*/ 168 w 668"/>
                  <a:gd name="T35" fmla="*/ 61 h 287"/>
                  <a:gd name="T36" fmla="*/ 133 w 668"/>
                  <a:gd name="T37" fmla="*/ 56 h 287"/>
                  <a:gd name="T38" fmla="*/ 98 w 668"/>
                  <a:gd name="T39" fmla="*/ 37 h 287"/>
                  <a:gd name="T40" fmla="*/ 68 w 668"/>
                  <a:gd name="T41" fmla="*/ 47 h 287"/>
                  <a:gd name="T42" fmla="*/ 37 w 668"/>
                  <a:gd name="T43" fmla="*/ 66 h 287"/>
                  <a:gd name="T44" fmla="*/ 5 w 668"/>
                  <a:gd name="T45" fmla="*/ 82 h 287"/>
                  <a:gd name="T46" fmla="*/ 0 w 668"/>
                  <a:gd name="T47" fmla="*/ 84 h 287"/>
                  <a:gd name="T48" fmla="*/ 35 w 668"/>
                  <a:gd name="T49" fmla="*/ 114 h 287"/>
                  <a:gd name="T50" fmla="*/ 66 w 668"/>
                  <a:gd name="T51" fmla="*/ 145 h 287"/>
                  <a:gd name="T52" fmla="*/ 59 w 668"/>
                  <a:gd name="T53" fmla="*/ 185 h 287"/>
                  <a:gd name="T54" fmla="*/ 121 w 668"/>
                  <a:gd name="T55" fmla="*/ 205 h 287"/>
                  <a:gd name="T56" fmla="*/ 151 w 668"/>
                  <a:gd name="T57" fmla="*/ 233 h 287"/>
                  <a:gd name="T58" fmla="*/ 191 w 668"/>
                  <a:gd name="T59" fmla="*/ 257 h 287"/>
                  <a:gd name="T60" fmla="*/ 282 w 668"/>
                  <a:gd name="T61" fmla="*/ 268 h 287"/>
                  <a:gd name="T62" fmla="*/ 326 w 668"/>
                  <a:gd name="T63" fmla="*/ 278 h 287"/>
                  <a:gd name="T64" fmla="*/ 379 w 668"/>
                  <a:gd name="T65" fmla="*/ 268 h 287"/>
                  <a:gd name="T66" fmla="*/ 465 w 668"/>
                  <a:gd name="T67" fmla="*/ 250 h 287"/>
                  <a:gd name="T68" fmla="*/ 486 w 668"/>
                  <a:gd name="T69" fmla="*/ 205 h 287"/>
                  <a:gd name="T70" fmla="*/ 540 w 668"/>
                  <a:gd name="T71" fmla="*/ 196 h 287"/>
                  <a:gd name="T72" fmla="*/ 591 w 668"/>
                  <a:gd name="T73" fmla="*/ 168 h 287"/>
                  <a:gd name="T74" fmla="*/ 644 w 668"/>
                  <a:gd name="T75" fmla="*/ 152 h 287"/>
                  <a:gd name="T76" fmla="*/ 640 w 668"/>
                  <a:gd name="T77" fmla="*/ 121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68" h="287">
                    <a:moveTo>
                      <a:pt x="640" y="121"/>
                    </a:moveTo>
                    <a:lnTo>
                      <a:pt x="640" y="121"/>
                    </a:lnTo>
                    <a:cubicBezTo>
                      <a:pt x="633" y="112"/>
                      <a:pt x="621" y="117"/>
                      <a:pt x="619" y="124"/>
                    </a:cubicBezTo>
                    <a:cubicBezTo>
                      <a:pt x="617" y="131"/>
                      <a:pt x="610" y="121"/>
                      <a:pt x="598" y="121"/>
                    </a:cubicBezTo>
                    <a:cubicBezTo>
                      <a:pt x="586" y="121"/>
                      <a:pt x="584" y="128"/>
                      <a:pt x="577" y="119"/>
                    </a:cubicBezTo>
                    <a:cubicBezTo>
                      <a:pt x="568" y="112"/>
                      <a:pt x="579" y="108"/>
                      <a:pt x="579" y="108"/>
                    </a:cubicBezTo>
                    <a:lnTo>
                      <a:pt x="582" y="98"/>
                    </a:lnTo>
                    <a:lnTo>
                      <a:pt x="598" y="63"/>
                    </a:lnTo>
                    <a:cubicBezTo>
                      <a:pt x="593" y="61"/>
                      <a:pt x="586" y="61"/>
                      <a:pt x="582" y="61"/>
                    </a:cubicBezTo>
                    <a:cubicBezTo>
                      <a:pt x="577" y="63"/>
                      <a:pt x="565" y="63"/>
                      <a:pt x="563" y="58"/>
                    </a:cubicBezTo>
                    <a:cubicBezTo>
                      <a:pt x="563" y="54"/>
                      <a:pt x="542" y="54"/>
                      <a:pt x="538" y="56"/>
                    </a:cubicBezTo>
                    <a:cubicBezTo>
                      <a:pt x="533" y="61"/>
                      <a:pt x="521" y="63"/>
                      <a:pt x="521" y="68"/>
                    </a:cubicBezTo>
                    <a:cubicBezTo>
                      <a:pt x="521" y="73"/>
                      <a:pt x="507" y="70"/>
                      <a:pt x="503" y="75"/>
                    </a:cubicBezTo>
                    <a:cubicBezTo>
                      <a:pt x="500" y="77"/>
                      <a:pt x="477" y="80"/>
                      <a:pt x="477" y="82"/>
                    </a:cubicBezTo>
                    <a:cubicBezTo>
                      <a:pt x="475" y="84"/>
                      <a:pt x="451" y="84"/>
                      <a:pt x="447" y="82"/>
                    </a:cubicBezTo>
                    <a:cubicBezTo>
                      <a:pt x="444" y="77"/>
                      <a:pt x="424" y="82"/>
                      <a:pt x="421" y="77"/>
                    </a:cubicBezTo>
                    <a:cubicBezTo>
                      <a:pt x="419" y="70"/>
                      <a:pt x="410" y="68"/>
                      <a:pt x="410" y="63"/>
                    </a:cubicBezTo>
                    <a:cubicBezTo>
                      <a:pt x="410" y="61"/>
                      <a:pt x="393" y="61"/>
                      <a:pt x="391" y="56"/>
                    </a:cubicBezTo>
                    <a:cubicBezTo>
                      <a:pt x="391" y="51"/>
                      <a:pt x="377" y="51"/>
                      <a:pt x="375" y="51"/>
                    </a:cubicBezTo>
                    <a:cubicBezTo>
                      <a:pt x="375" y="54"/>
                      <a:pt x="361" y="47"/>
                      <a:pt x="356" y="47"/>
                    </a:cubicBezTo>
                    <a:cubicBezTo>
                      <a:pt x="351" y="47"/>
                      <a:pt x="340" y="49"/>
                      <a:pt x="338" y="49"/>
                    </a:cubicBezTo>
                    <a:cubicBezTo>
                      <a:pt x="333" y="49"/>
                      <a:pt x="326" y="56"/>
                      <a:pt x="321" y="58"/>
                    </a:cubicBezTo>
                    <a:cubicBezTo>
                      <a:pt x="317" y="58"/>
                      <a:pt x="305" y="49"/>
                      <a:pt x="303" y="51"/>
                    </a:cubicBezTo>
                    <a:cubicBezTo>
                      <a:pt x="300" y="54"/>
                      <a:pt x="293" y="44"/>
                      <a:pt x="289" y="42"/>
                    </a:cubicBezTo>
                    <a:cubicBezTo>
                      <a:pt x="286" y="37"/>
                      <a:pt x="289" y="28"/>
                      <a:pt x="286" y="23"/>
                    </a:cubicBezTo>
                    <a:cubicBezTo>
                      <a:pt x="284" y="19"/>
                      <a:pt x="270" y="19"/>
                      <a:pt x="266" y="17"/>
                    </a:cubicBezTo>
                    <a:cubicBezTo>
                      <a:pt x="263" y="14"/>
                      <a:pt x="256" y="12"/>
                      <a:pt x="251" y="12"/>
                    </a:cubicBezTo>
                    <a:cubicBezTo>
                      <a:pt x="247" y="12"/>
                      <a:pt x="240" y="9"/>
                      <a:pt x="237" y="7"/>
                    </a:cubicBezTo>
                    <a:cubicBezTo>
                      <a:pt x="235" y="5"/>
                      <a:pt x="226" y="3"/>
                      <a:pt x="221" y="0"/>
                    </a:cubicBezTo>
                    <a:cubicBezTo>
                      <a:pt x="217" y="0"/>
                      <a:pt x="217" y="5"/>
                      <a:pt x="214" y="7"/>
                    </a:cubicBezTo>
                    <a:cubicBezTo>
                      <a:pt x="212" y="12"/>
                      <a:pt x="205" y="12"/>
                      <a:pt x="203" y="17"/>
                    </a:cubicBezTo>
                    <a:cubicBezTo>
                      <a:pt x="203" y="21"/>
                      <a:pt x="193" y="21"/>
                      <a:pt x="193" y="26"/>
                    </a:cubicBezTo>
                    <a:cubicBezTo>
                      <a:pt x="196" y="30"/>
                      <a:pt x="198" y="42"/>
                      <a:pt x="203" y="44"/>
                    </a:cubicBezTo>
                    <a:cubicBezTo>
                      <a:pt x="205" y="47"/>
                      <a:pt x="203" y="54"/>
                      <a:pt x="200" y="56"/>
                    </a:cubicBezTo>
                    <a:cubicBezTo>
                      <a:pt x="200" y="58"/>
                      <a:pt x="186" y="61"/>
                      <a:pt x="184" y="66"/>
                    </a:cubicBezTo>
                    <a:cubicBezTo>
                      <a:pt x="182" y="70"/>
                      <a:pt x="175" y="66"/>
                      <a:pt x="168" y="61"/>
                    </a:cubicBezTo>
                    <a:cubicBezTo>
                      <a:pt x="163" y="58"/>
                      <a:pt x="154" y="61"/>
                      <a:pt x="151" y="63"/>
                    </a:cubicBezTo>
                    <a:cubicBezTo>
                      <a:pt x="149" y="66"/>
                      <a:pt x="138" y="56"/>
                      <a:pt x="133" y="56"/>
                    </a:cubicBezTo>
                    <a:cubicBezTo>
                      <a:pt x="131" y="54"/>
                      <a:pt x="131" y="42"/>
                      <a:pt x="126" y="44"/>
                    </a:cubicBezTo>
                    <a:cubicBezTo>
                      <a:pt x="124" y="44"/>
                      <a:pt x="103" y="40"/>
                      <a:pt x="98" y="37"/>
                    </a:cubicBezTo>
                    <a:cubicBezTo>
                      <a:pt x="93" y="37"/>
                      <a:pt x="84" y="37"/>
                      <a:pt x="82" y="42"/>
                    </a:cubicBezTo>
                    <a:cubicBezTo>
                      <a:pt x="82" y="44"/>
                      <a:pt x="70" y="44"/>
                      <a:pt x="68" y="47"/>
                    </a:cubicBezTo>
                    <a:cubicBezTo>
                      <a:pt x="66" y="51"/>
                      <a:pt x="59" y="54"/>
                      <a:pt x="54" y="56"/>
                    </a:cubicBezTo>
                    <a:cubicBezTo>
                      <a:pt x="52" y="61"/>
                      <a:pt x="40" y="61"/>
                      <a:pt x="37" y="66"/>
                    </a:cubicBezTo>
                    <a:cubicBezTo>
                      <a:pt x="35" y="73"/>
                      <a:pt x="21" y="75"/>
                      <a:pt x="19" y="75"/>
                    </a:cubicBezTo>
                    <a:cubicBezTo>
                      <a:pt x="14" y="75"/>
                      <a:pt x="5" y="77"/>
                      <a:pt x="5" y="82"/>
                    </a:cubicBezTo>
                    <a:lnTo>
                      <a:pt x="0" y="82"/>
                    </a:lnTo>
                    <a:lnTo>
                      <a:pt x="0" y="84"/>
                    </a:lnTo>
                    <a:cubicBezTo>
                      <a:pt x="3" y="98"/>
                      <a:pt x="10" y="98"/>
                      <a:pt x="16" y="105"/>
                    </a:cubicBezTo>
                    <a:cubicBezTo>
                      <a:pt x="24" y="110"/>
                      <a:pt x="28" y="114"/>
                      <a:pt x="35" y="114"/>
                    </a:cubicBezTo>
                    <a:cubicBezTo>
                      <a:pt x="42" y="114"/>
                      <a:pt x="52" y="124"/>
                      <a:pt x="54" y="128"/>
                    </a:cubicBezTo>
                    <a:cubicBezTo>
                      <a:pt x="54" y="135"/>
                      <a:pt x="61" y="142"/>
                      <a:pt x="66" y="145"/>
                    </a:cubicBezTo>
                    <a:cubicBezTo>
                      <a:pt x="68" y="149"/>
                      <a:pt x="63" y="159"/>
                      <a:pt x="63" y="166"/>
                    </a:cubicBezTo>
                    <a:cubicBezTo>
                      <a:pt x="63" y="175"/>
                      <a:pt x="54" y="178"/>
                      <a:pt x="59" y="185"/>
                    </a:cubicBezTo>
                    <a:cubicBezTo>
                      <a:pt x="63" y="192"/>
                      <a:pt x="98" y="196"/>
                      <a:pt x="107" y="196"/>
                    </a:cubicBezTo>
                    <a:cubicBezTo>
                      <a:pt x="117" y="196"/>
                      <a:pt x="119" y="205"/>
                      <a:pt x="121" y="205"/>
                    </a:cubicBezTo>
                    <a:cubicBezTo>
                      <a:pt x="128" y="208"/>
                      <a:pt x="128" y="215"/>
                      <a:pt x="135" y="215"/>
                    </a:cubicBezTo>
                    <a:cubicBezTo>
                      <a:pt x="142" y="217"/>
                      <a:pt x="149" y="222"/>
                      <a:pt x="151" y="233"/>
                    </a:cubicBezTo>
                    <a:cubicBezTo>
                      <a:pt x="156" y="245"/>
                      <a:pt x="163" y="250"/>
                      <a:pt x="165" y="254"/>
                    </a:cubicBezTo>
                    <a:cubicBezTo>
                      <a:pt x="165" y="261"/>
                      <a:pt x="182" y="257"/>
                      <a:pt x="191" y="257"/>
                    </a:cubicBezTo>
                    <a:cubicBezTo>
                      <a:pt x="203" y="259"/>
                      <a:pt x="235" y="257"/>
                      <a:pt x="242" y="259"/>
                    </a:cubicBezTo>
                    <a:cubicBezTo>
                      <a:pt x="251" y="261"/>
                      <a:pt x="270" y="259"/>
                      <a:pt x="282" y="268"/>
                    </a:cubicBezTo>
                    <a:cubicBezTo>
                      <a:pt x="291" y="275"/>
                      <a:pt x="298" y="268"/>
                      <a:pt x="305" y="273"/>
                    </a:cubicBezTo>
                    <a:cubicBezTo>
                      <a:pt x="312" y="278"/>
                      <a:pt x="317" y="280"/>
                      <a:pt x="326" y="278"/>
                    </a:cubicBezTo>
                    <a:cubicBezTo>
                      <a:pt x="335" y="278"/>
                      <a:pt x="335" y="285"/>
                      <a:pt x="342" y="287"/>
                    </a:cubicBezTo>
                    <a:cubicBezTo>
                      <a:pt x="349" y="287"/>
                      <a:pt x="361" y="275"/>
                      <a:pt x="379" y="268"/>
                    </a:cubicBezTo>
                    <a:cubicBezTo>
                      <a:pt x="398" y="259"/>
                      <a:pt x="419" y="264"/>
                      <a:pt x="428" y="266"/>
                    </a:cubicBezTo>
                    <a:cubicBezTo>
                      <a:pt x="437" y="268"/>
                      <a:pt x="454" y="261"/>
                      <a:pt x="465" y="250"/>
                    </a:cubicBezTo>
                    <a:cubicBezTo>
                      <a:pt x="477" y="238"/>
                      <a:pt x="491" y="240"/>
                      <a:pt x="491" y="229"/>
                    </a:cubicBezTo>
                    <a:cubicBezTo>
                      <a:pt x="493" y="217"/>
                      <a:pt x="482" y="215"/>
                      <a:pt x="486" y="205"/>
                    </a:cubicBezTo>
                    <a:cubicBezTo>
                      <a:pt x="491" y="194"/>
                      <a:pt x="500" y="196"/>
                      <a:pt x="507" y="199"/>
                    </a:cubicBezTo>
                    <a:cubicBezTo>
                      <a:pt x="512" y="201"/>
                      <a:pt x="528" y="205"/>
                      <a:pt x="540" y="196"/>
                    </a:cubicBezTo>
                    <a:cubicBezTo>
                      <a:pt x="554" y="187"/>
                      <a:pt x="561" y="187"/>
                      <a:pt x="572" y="187"/>
                    </a:cubicBezTo>
                    <a:cubicBezTo>
                      <a:pt x="584" y="185"/>
                      <a:pt x="584" y="178"/>
                      <a:pt x="591" y="168"/>
                    </a:cubicBezTo>
                    <a:cubicBezTo>
                      <a:pt x="600" y="161"/>
                      <a:pt x="610" y="159"/>
                      <a:pt x="617" y="159"/>
                    </a:cubicBezTo>
                    <a:cubicBezTo>
                      <a:pt x="626" y="159"/>
                      <a:pt x="637" y="149"/>
                      <a:pt x="644" y="152"/>
                    </a:cubicBezTo>
                    <a:cubicBezTo>
                      <a:pt x="654" y="154"/>
                      <a:pt x="665" y="156"/>
                      <a:pt x="668" y="149"/>
                    </a:cubicBezTo>
                    <a:cubicBezTo>
                      <a:pt x="668" y="142"/>
                      <a:pt x="647" y="128"/>
                      <a:pt x="640" y="121"/>
                    </a:cubicBezTo>
                    <a:lnTo>
                      <a:pt x="640" y="1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6" name="Freeform 193">
                <a:extLst>
                  <a:ext uri="{FF2B5EF4-FFF2-40B4-BE49-F238E27FC236}">
                    <a16:creationId xmlns:a16="http://schemas.microsoft.com/office/drawing/2014/main" id="{4076E5FC-BF3E-0745-20BE-96D72C037916}"/>
                  </a:ext>
                </a:extLst>
              </p:cNvPr>
              <p:cNvSpPr>
                <a:spLocks/>
              </p:cNvSpPr>
              <p:nvPr/>
            </p:nvSpPr>
            <p:spPr bwMode="auto">
              <a:xfrm>
                <a:off x="4082" y="1924"/>
                <a:ext cx="6" cy="18"/>
              </a:xfrm>
              <a:custGeom>
                <a:avLst/>
                <a:gdLst>
                  <a:gd name="T0" fmla="*/ 4 w 11"/>
                  <a:gd name="T1" fmla="*/ 0 h 30"/>
                  <a:gd name="T2" fmla="*/ 4 w 11"/>
                  <a:gd name="T3" fmla="*/ 0 h 30"/>
                  <a:gd name="T4" fmla="*/ 0 w 11"/>
                  <a:gd name="T5" fmla="*/ 16 h 30"/>
                  <a:gd name="T6" fmla="*/ 7 w 11"/>
                  <a:gd name="T7" fmla="*/ 30 h 30"/>
                  <a:gd name="T8" fmla="*/ 9 w 11"/>
                  <a:gd name="T9" fmla="*/ 5 h 30"/>
                  <a:gd name="T10" fmla="*/ 11 w 11"/>
                  <a:gd name="T11" fmla="*/ 0 h 30"/>
                  <a:gd name="T12" fmla="*/ 4 w 11"/>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11" h="30">
                    <a:moveTo>
                      <a:pt x="4" y="0"/>
                    </a:moveTo>
                    <a:lnTo>
                      <a:pt x="4" y="0"/>
                    </a:lnTo>
                    <a:cubicBezTo>
                      <a:pt x="2" y="3"/>
                      <a:pt x="0" y="14"/>
                      <a:pt x="0" y="16"/>
                    </a:cubicBezTo>
                    <a:cubicBezTo>
                      <a:pt x="0" y="19"/>
                      <a:pt x="2" y="24"/>
                      <a:pt x="7" y="30"/>
                    </a:cubicBezTo>
                    <a:cubicBezTo>
                      <a:pt x="9" y="21"/>
                      <a:pt x="9" y="9"/>
                      <a:pt x="9" y="5"/>
                    </a:cubicBezTo>
                    <a:cubicBezTo>
                      <a:pt x="11" y="5"/>
                      <a:pt x="11" y="3"/>
                      <a:pt x="11" y="0"/>
                    </a:cubicBezTo>
                    <a:lnTo>
                      <a:pt x="4" y="0"/>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7" name="Freeform 194">
                <a:extLst>
                  <a:ext uri="{FF2B5EF4-FFF2-40B4-BE49-F238E27FC236}">
                    <a16:creationId xmlns:a16="http://schemas.microsoft.com/office/drawing/2014/main" id="{50EDFBC8-0D99-92D4-E5CE-79FA4020A95A}"/>
                  </a:ext>
                </a:extLst>
              </p:cNvPr>
              <p:cNvSpPr>
                <a:spLocks/>
              </p:cNvSpPr>
              <p:nvPr/>
            </p:nvSpPr>
            <p:spPr bwMode="auto">
              <a:xfrm>
                <a:off x="4082" y="1924"/>
                <a:ext cx="6" cy="18"/>
              </a:xfrm>
              <a:custGeom>
                <a:avLst/>
                <a:gdLst>
                  <a:gd name="T0" fmla="*/ 4 w 11"/>
                  <a:gd name="T1" fmla="*/ 0 h 30"/>
                  <a:gd name="T2" fmla="*/ 4 w 11"/>
                  <a:gd name="T3" fmla="*/ 0 h 30"/>
                  <a:gd name="T4" fmla="*/ 0 w 11"/>
                  <a:gd name="T5" fmla="*/ 16 h 30"/>
                  <a:gd name="T6" fmla="*/ 7 w 11"/>
                  <a:gd name="T7" fmla="*/ 30 h 30"/>
                  <a:gd name="T8" fmla="*/ 9 w 11"/>
                  <a:gd name="T9" fmla="*/ 5 h 30"/>
                  <a:gd name="T10" fmla="*/ 11 w 11"/>
                  <a:gd name="T11" fmla="*/ 0 h 30"/>
                  <a:gd name="T12" fmla="*/ 4 w 11"/>
                  <a:gd name="T13" fmla="*/ 0 h 30"/>
                  <a:gd name="T14" fmla="*/ 4 w 11"/>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0">
                    <a:moveTo>
                      <a:pt x="4" y="0"/>
                    </a:moveTo>
                    <a:lnTo>
                      <a:pt x="4" y="0"/>
                    </a:lnTo>
                    <a:cubicBezTo>
                      <a:pt x="2" y="3"/>
                      <a:pt x="0" y="14"/>
                      <a:pt x="0" y="16"/>
                    </a:cubicBezTo>
                    <a:cubicBezTo>
                      <a:pt x="0" y="19"/>
                      <a:pt x="2" y="24"/>
                      <a:pt x="7" y="30"/>
                    </a:cubicBezTo>
                    <a:cubicBezTo>
                      <a:pt x="9" y="21"/>
                      <a:pt x="9" y="9"/>
                      <a:pt x="9" y="5"/>
                    </a:cubicBezTo>
                    <a:cubicBezTo>
                      <a:pt x="11" y="5"/>
                      <a:pt x="11" y="3"/>
                      <a:pt x="11" y="0"/>
                    </a:cubicBezTo>
                    <a:lnTo>
                      <a:pt x="4" y="0"/>
                    </a:lnTo>
                    <a:lnTo>
                      <a:pt x="4"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8" name="Freeform 195">
                <a:extLst>
                  <a:ext uri="{FF2B5EF4-FFF2-40B4-BE49-F238E27FC236}">
                    <a16:creationId xmlns:a16="http://schemas.microsoft.com/office/drawing/2014/main" id="{0F913366-3C80-DC78-5944-FA0295069B38}"/>
                  </a:ext>
                </a:extLst>
              </p:cNvPr>
              <p:cNvSpPr>
                <a:spLocks/>
              </p:cNvSpPr>
              <p:nvPr/>
            </p:nvSpPr>
            <p:spPr bwMode="auto">
              <a:xfrm>
                <a:off x="4082" y="1924"/>
                <a:ext cx="6" cy="18"/>
              </a:xfrm>
              <a:custGeom>
                <a:avLst/>
                <a:gdLst>
                  <a:gd name="T0" fmla="*/ 4 w 11"/>
                  <a:gd name="T1" fmla="*/ 0 h 30"/>
                  <a:gd name="T2" fmla="*/ 4 w 11"/>
                  <a:gd name="T3" fmla="*/ 0 h 30"/>
                  <a:gd name="T4" fmla="*/ 0 w 11"/>
                  <a:gd name="T5" fmla="*/ 16 h 30"/>
                  <a:gd name="T6" fmla="*/ 7 w 11"/>
                  <a:gd name="T7" fmla="*/ 30 h 30"/>
                  <a:gd name="T8" fmla="*/ 9 w 11"/>
                  <a:gd name="T9" fmla="*/ 5 h 30"/>
                  <a:gd name="T10" fmla="*/ 11 w 11"/>
                  <a:gd name="T11" fmla="*/ 0 h 30"/>
                  <a:gd name="T12" fmla="*/ 4 w 11"/>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11" h="30">
                    <a:moveTo>
                      <a:pt x="4" y="0"/>
                    </a:moveTo>
                    <a:lnTo>
                      <a:pt x="4" y="0"/>
                    </a:lnTo>
                    <a:cubicBezTo>
                      <a:pt x="2" y="3"/>
                      <a:pt x="0" y="14"/>
                      <a:pt x="0" y="16"/>
                    </a:cubicBezTo>
                    <a:cubicBezTo>
                      <a:pt x="0" y="19"/>
                      <a:pt x="2" y="24"/>
                      <a:pt x="7" y="30"/>
                    </a:cubicBezTo>
                    <a:cubicBezTo>
                      <a:pt x="9" y="21"/>
                      <a:pt x="9" y="9"/>
                      <a:pt x="9" y="5"/>
                    </a:cubicBezTo>
                    <a:cubicBezTo>
                      <a:pt x="11" y="5"/>
                      <a:pt x="11" y="3"/>
                      <a:pt x="11" y="0"/>
                    </a:cubicBezTo>
                    <a:lnTo>
                      <a:pt x="4" y="0"/>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9" name="Freeform 196">
                <a:extLst>
                  <a:ext uri="{FF2B5EF4-FFF2-40B4-BE49-F238E27FC236}">
                    <a16:creationId xmlns:a16="http://schemas.microsoft.com/office/drawing/2014/main" id="{63CE2C9B-015A-9619-BABF-9E4D9A73808A}"/>
                  </a:ext>
                </a:extLst>
              </p:cNvPr>
              <p:cNvSpPr>
                <a:spLocks/>
              </p:cNvSpPr>
              <p:nvPr/>
            </p:nvSpPr>
            <p:spPr bwMode="auto">
              <a:xfrm>
                <a:off x="4082" y="1924"/>
                <a:ext cx="6" cy="18"/>
              </a:xfrm>
              <a:custGeom>
                <a:avLst/>
                <a:gdLst>
                  <a:gd name="T0" fmla="*/ 4 w 11"/>
                  <a:gd name="T1" fmla="*/ 0 h 30"/>
                  <a:gd name="T2" fmla="*/ 4 w 11"/>
                  <a:gd name="T3" fmla="*/ 0 h 30"/>
                  <a:gd name="T4" fmla="*/ 0 w 11"/>
                  <a:gd name="T5" fmla="*/ 16 h 30"/>
                  <a:gd name="T6" fmla="*/ 7 w 11"/>
                  <a:gd name="T7" fmla="*/ 30 h 30"/>
                  <a:gd name="T8" fmla="*/ 9 w 11"/>
                  <a:gd name="T9" fmla="*/ 5 h 30"/>
                  <a:gd name="T10" fmla="*/ 11 w 11"/>
                  <a:gd name="T11" fmla="*/ 0 h 30"/>
                  <a:gd name="T12" fmla="*/ 4 w 11"/>
                  <a:gd name="T13" fmla="*/ 0 h 30"/>
                  <a:gd name="T14" fmla="*/ 4 w 11"/>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0">
                    <a:moveTo>
                      <a:pt x="4" y="0"/>
                    </a:moveTo>
                    <a:lnTo>
                      <a:pt x="4" y="0"/>
                    </a:lnTo>
                    <a:cubicBezTo>
                      <a:pt x="2" y="3"/>
                      <a:pt x="0" y="14"/>
                      <a:pt x="0" y="16"/>
                    </a:cubicBezTo>
                    <a:cubicBezTo>
                      <a:pt x="0" y="19"/>
                      <a:pt x="2" y="24"/>
                      <a:pt x="7" y="30"/>
                    </a:cubicBezTo>
                    <a:cubicBezTo>
                      <a:pt x="9" y="21"/>
                      <a:pt x="9" y="9"/>
                      <a:pt x="9" y="5"/>
                    </a:cubicBezTo>
                    <a:cubicBezTo>
                      <a:pt x="11" y="5"/>
                      <a:pt x="11" y="3"/>
                      <a:pt x="11" y="0"/>
                    </a:cubicBezTo>
                    <a:lnTo>
                      <a:pt x="4" y="0"/>
                    </a:lnTo>
                    <a:lnTo>
                      <a:pt x="4"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0" name="Freeform 197">
                <a:extLst>
                  <a:ext uri="{FF2B5EF4-FFF2-40B4-BE49-F238E27FC236}">
                    <a16:creationId xmlns:a16="http://schemas.microsoft.com/office/drawing/2014/main" id="{3709D3CC-9346-153B-8DD5-73455791DCF8}"/>
                  </a:ext>
                </a:extLst>
              </p:cNvPr>
              <p:cNvSpPr>
                <a:spLocks/>
              </p:cNvSpPr>
              <p:nvPr/>
            </p:nvSpPr>
            <p:spPr bwMode="auto">
              <a:xfrm>
                <a:off x="4080" y="1912"/>
                <a:ext cx="54" cy="59"/>
              </a:xfrm>
              <a:custGeom>
                <a:avLst/>
                <a:gdLst>
                  <a:gd name="T0" fmla="*/ 84 w 91"/>
                  <a:gd name="T1" fmla="*/ 0 h 98"/>
                  <a:gd name="T2" fmla="*/ 84 w 91"/>
                  <a:gd name="T3" fmla="*/ 0 h 98"/>
                  <a:gd name="T4" fmla="*/ 56 w 91"/>
                  <a:gd name="T5" fmla="*/ 12 h 98"/>
                  <a:gd name="T6" fmla="*/ 38 w 91"/>
                  <a:gd name="T7" fmla="*/ 24 h 98"/>
                  <a:gd name="T8" fmla="*/ 17 w 91"/>
                  <a:gd name="T9" fmla="*/ 15 h 98"/>
                  <a:gd name="T10" fmla="*/ 17 w 91"/>
                  <a:gd name="T11" fmla="*/ 5 h 98"/>
                  <a:gd name="T12" fmla="*/ 12 w 91"/>
                  <a:gd name="T13" fmla="*/ 24 h 98"/>
                  <a:gd name="T14" fmla="*/ 7 w 91"/>
                  <a:gd name="T15" fmla="*/ 59 h 98"/>
                  <a:gd name="T16" fmla="*/ 0 w 91"/>
                  <a:gd name="T17" fmla="*/ 89 h 98"/>
                  <a:gd name="T18" fmla="*/ 19 w 91"/>
                  <a:gd name="T19" fmla="*/ 98 h 98"/>
                  <a:gd name="T20" fmla="*/ 38 w 91"/>
                  <a:gd name="T21" fmla="*/ 87 h 98"/>
                  <a:gd name="T22" fmla="*/ 49 w 91"/>
                  <a:gd name="T23" fmla="*/ 80 h 98"/>
                  <a:gd name="T24" fmla="*/ 63 w 91"/>
                  <a:gd name="T25" fmla="*/ 70 h 98"/>
                  <a:gd name="T26" fmla="*/ 47 w 91"/>
                  <a:gd name="T27" fmla="*/ 52 h 98"/>
                  <a:gd name="T28" fmla="*/ 68 w 91"/>
                  <a:gd name="T29" fmla="*/ 38 h 98"/>
                  <a:gd name="T30" fmla="*/ 89 w 91"/>
                  <a:gd name="T31" fmla="*/ 31 h 98"/>
                  <a:gd name="T32" fmla="*/ 91 w 91"/>
                  <a:gd name="T33" fmla="*/ 31 h 98"/>
                  <a:gd name="T34" fmla="*/ 87 w 91"/>
                  <a:gd name="T35" fmla="*/ 10 h 98"/>
                  <a:gd name="T36" fmla="*/ 84 w 91"/>
                  <a:gd name="T37"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98">
                    <a:moveTo>
                      <a:pt x="84" y="0"/>
                    </a:moveTo>
                    <a:lnTo>
                      <a:pt x="84" y="0"/>
                    </a:lnTo>
                    <a:cubicBezTo>
                      <a:pt x="70" y="7"/>
                      <a:pt x="59" y="12"/>
                      <a:pt x="56" y="12"/>
                    </a:cubicBezTo>
                    <a:cubicBezTo>
                      <a:pt x="52" y="15"/>
                      <a:pt x="38" y="24"/>
                      <a:pt x="38" y="24"/>
                    </a:cubicBezTo>
                    <a:lnTo>
                      <a:pt x="17" y="15"/>
                    </a:lnTo>
                    <a:lnTo>
                      <a:pt x="17" y="5"/>
                    </a:lnTo>
                    <a:cubicBezTo>
                      <a:pt x="14" y="12"/>
                      <a:pt x="14" y="22"/>
                      <a:pt x="12" y="24"/>
                    </a:cubicBezTo>
                    <a:cubicBezTo>
                      <a:pt x="12" y="28"/>
                      <a:pt x="12" y="54"/>
                      <a:pt x="7" y="59"/>
                    </a:cubicBezTo>
                    <a:cubicBezTo>
                      <a:pt x="5" y="63"/>
                      <a:pt x="3" y="77"/>
                      <a:pt x="0" y="89"/>
                    </a:cubicBezTo>
                    <a:cubicBezTo>
                      <a:pt x="7" y="94"/>
                      <a:pt x="17" y="98"/>
                      <a:pt x="19" y="98"/>
                    </a:cubicBezTo>
                    <a:cubicBezTo>
                      <a:pt x="28" y="98"/>
                      <a:pt x="38" y="91"/>
                      <a:pt x="38" y="87"/>
                    </a:cubicBezTo>
                    <a:cubicBezTo>
                      <a:pt x="38" y="80"/>
                      <a:pt x="45" y="80"/>
                      <a:pt x="49" y="80"/>
                    </a:cubicBezTo>
                    <a:cubicBezTo>
                      <a:pt x="56" y="80"/>
                      <a:pt x="59" y="73"/>
                      <a:pt x="63" y="70"/>
                    </a:cubicBezTo>
                    <a:cubicBezTo>
                      <a:pt x="68" y="68"/>
                      <a:pt x="52" y="54"/>
                      <a:pt x="47" y="52"/>
                    </a:cubicBezTo>
                    <a:cubicBezTo>
                      <a:pt x="42" y="49"/>
                      <a:pt x="52" y="38"/>
                      <a:pt x="68" y="38"/>
                    </a:cubicBezTo>
                    <a:cubicBezTo>
                      <a:pt x="84" y="38"/>
                      <a:pt x="80" y="31"/>
                      <a:pt x="89" y="31"/>
                    </a:cubicBezTo>
                    <a:lnTo>
                      <a:pt x="91" y="31"/>
                    </a:lnTo>
                    <a:cubicBezTo>
                      <a:pt x="89" y="24"/>
                      <a:pt x="87" y="15"/>
                      <a:pt x="87" y="10"/>
                    </a:cubicBezTo>
                    <a:cubicBezTo>
                      <a:pt x="84" y="7"/>
                      <a:pt x="84" y="3"/>
                      <a:pt x="84"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1" name="Freeform 198">
                <a:extLst>
                  <a:ext uri="{FF2B5EF4-FFF2-40B4-BE49-F238E27FC236}">
                    <a16:creationId xmlns:a16="http://schemas.microsoft.com/office/drawing/2014/main" id="{0B3F703B-2660-3EB5-AC4C-F2B5C6A90652}"/>
                  </a:ext>
                </a:extLst>
              </p:cNvPr>
              <p:cNvSpPr>
                <a:spLocks/>
              </p:cNvSpPr>
              <p:nvPr/>
            </p:nvSpPr>
            <p:spPr bwMode="auto">
              <a:xfrm>
                <a:off x="4080" y="1912"/>
                <a:ext cx="54" cy="59"/>
              </a:xfrm>
              <a:custGeom>
                <a:avLst/>
                <a:gdLst>
                  <a:gd name="T0" fmla="*/ 84 w 91"/>
                  <a:gd name="T1" fmla="*/ 0 h 98"/>
                  <a:gd name="T2" fmla="*/ 84 w 91"/>
                  <a:gd name="T3" fmla="*/ 0 h 98"/>
                  <a:gd name="T4" fmla="*/ 56 w 91"/>
                  <a:gd name="T5" fmla="*/ 12 h 98"/>
                  <a:gd name="T6" fmla="*/ 38 w 91"/>
                  <a:gd name="T7" fmla="*/ 24 h 98"/>
                  <a:gd name="T8" fmla="*/ 17 w 91"/>
                  <a:gd name="T9" fmla="*/ 15 h 98"/>
                  <a:gd name="T10" fmla="*/ 17 w 91"/>
                  <a:gd name="T11" fmla="*/ 5 h 98"/>
                  <a:gd name="T12" fmla="*/ 12 w 91"/>
                  <a:gd name="T13" fmla="*/ 24 h 98"/>
                  <a:gd name="T14" fmla="*/ 7 w 91"/>
                  <a:gd name="T15" fmla="*/ 59 h 98"/>
                  <a:gd name="T16" fmla="*/ 0 w 91"/>
                  <a:gd name="T17" fmla="*/ 89 h 98"/>
                  <a:gd name="T18" fmla="*/ 19 w 91"/>
                  <a:gd name="T19" fmla="*/ 98 h 98"/>
                  <a:gd name="T20" fmla="*/ 38 w 91"/>
                  <a:gd name="T21" fmla="*/ 87 h 98"/>
                  <a:gd name="T22" fmla="*/ 49 w 91"/>
                  <a:gd name="T23" fmla="*/ 80 h 98"/>
                  <a:gd name="T24" fmla="*/ 63 w 91"/>
                  <a:gd name="T25" fmla="*/ 70 h 98"/>
                  <a:gd name="T26" fmla="*/ 47 w 91"/>
                  <a:gd name="T27" fmla="*/ 52 h 98"/>
                  <a:gd name="T28" fmla="*/ 68 w 91"/>
                  <a:gd name="T29" fmla="*/ 38 h 98"/>
                  <a:gd name="T30" fmla="*/ 89 w 91"/>
                  <a:gd name="T31" fmla="*/ 31 h 98"/>
                  <a:gd name="T32" fmla="*/ 91 w 91"/>
                  <a:gd name="T33" fmla="*/ 31 h 98"/>
                  <a:gd name="T34" fmla="*/ 87 w 91"/>
                  <a:gd name="T35" fmla="*/ 10 h 98"/>
                  <a:gd name="T36" fmla="*/ 84 w 91"/>
                  <a:gd name="T37" fmla="*/ 0 h 98"/>
                  <a:gd name="T38" fmla="*/ 84 w 91"/>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98">
                    <a:moveTo>
                      <a:pt x="84" y="0"/>
                    </a:moveTo>
                    <a:lnTo>
                      <a:pt x="84" y="0"/>
                    </a:lnTo>
                    <a:cubicBezTo>
                      <a:pt x="70" y="7"/>
                      <a:pt x="59" y="12"/>
                      <a:pt x="56" y="12"/>
                    </a:cubicBezTo>
                    <a:cubicBezTo>
                      <a:pt x="52" y="15"/>
                      <a:pt x="38" y="24"/>
                      <a:pt x="38" y="24"/>
                    </a:cubicBezTo>
                    <a:lnTo>
                      <a:pt x="17" y="15"/>
                    </a:lnTo>
                    <a:lnTo>
                      <a:pt x="17" y="5"/>
                    </a:lnTo>
                    <a:cubicBezTo>
                      <a:pt x="14" y="12"/>
                      <a:pt x="14" y="22"/>
                      <a:pt x="12" y="24"/>
                    </a:cubicBezTo>
                    <a:cubicBezTo>
                      <a:pt x="12" y="28"/>
                      <a:pt x="12" y="54"/>
                      <a:pt x="7" y="59"/>
                    </a:cubicBezTo>
                    <a:cubicBezTo>
                      <a:pt x="5" y="63"/>
                      <a:pt x="3" y="77"/>
                      <a:pt x="0" y="89"/>
                    </a:cubicBezTo>
                    <a:cubicBezTo>
                      <a:pt x="7" y="94"/>
                      <a:pt x="17" y="98"/>
                      <a:pt x="19" y="98"/>
                    </a:cubicBezTo>
                    <a:cubicBezTo>
                      <a:pt x="28" y="98"/>
                      <a:pt x="38" y="91"/>
                      <a:pt x="38" y="87"/>
                    </a:cubicBezTo>
                    <a:cubicBezTo>
                      <a:pt x="38" y="80"/>
                      <a:pt x="45" y="80"/>
                      <a:pt x="49" y="80"/>
                    </a:cubicBezTo>
                    <a:cubicBezTo>
                      <a:pt x="56" y="80"/>
                      <a:pt x="59" y="73"/>
                      <a:pt x="63" y="70"/>
                    </a:cubicBezTo>
                    <a:cubicBezTo>
                      <a:pt x="68" y="68"/>
                      <a:pt x="52" y="54"/>
                      <a:pt x="47" y="52"/>
                    </a:cubicBezTo>
                    <a:cubicBezTo>
                      <a:pt x="42" y="49"/>
                      <a:pt x="52" y="38"/>
                      <a:pt x="68" y="38"/>
                    </a:cubicBezTo>
                    <a:cubicBezTo>
                      <a:pt x="84" y="38"/>
                      <a:pt x="80" y="31"/>
                      <a:pt x="89" y="31"/>
                    </a:cubicBezTo>
                    <a:lnTo>
                      <a:pt x="91" y="31"/>
                    </a:lnTo>
                    <a:cubicBezTo>
                      <a:pt x="89" y="24"/>
                      <a:pt x="87" y="15"/>
                      <a:pt x="87" y="10"/>
                    </a:cubicBezTo>
                    <a:cubicBezTo>
                      <a:pt x="84" y="7"/>
                      <a:pt x="84" y="3"/>
                      <a:pt x="84" y="0"/>
                    </a:cubicBezTo>
                    <a:lnTo>
                      <a:pt x="84"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2" name="Freeform 199">
                <a:extLst>
                  <a:ext uri="{FF2B5EF4-FFF2-40B4-BE49-F238E27FC236}">
                    <a16:creationId xmlns:a16="http://schemas.microsoft.com/office/drawing/2014/main" id="{C5F3BA23-5BDD-BA5C-284B-8705871B3332}"/>
                  </a:ext>
                </a:extLst>
              </p:cNvPr>
              <p:cNvSpPr>
                <a:spLocks/>
              </p:cNvSpPr>
              <p:nvPr/>
            </p:nvSpPr>
            <p:spPr bwMode="auto">
              <a:xfrm>
                <a:off x="4080" y="1912"/>
                <a:ext cx="54" cy="59"/>
              </a:xfrm>
              <a:custGeom>
                <a:avLst/>
                <a:gdLst>
                  <a:gd name="T0" fmla="*/ 84 w 91"/>
                  <a:gd name="T1" fmla="*/ 0 h 98"/>
                  <a:gd name="T2" fmla="*/ 84 w 91"/>
                  <a:gd name="T3" fmla="*/ 0 h 98"/>
                  <a:gd name="T4" fmla="*/ 56 w 91"/>
                  <a:gd name="T5" fmla="*/ 12 h 98"/>
                  <a:gd name="T6" fmla="*/ 38 w 91"/>
                  <a:gd name="T7" fmla="*/ 24 h 98"/>
                  <a:gd name="T8" fmla="*/ 17 w 91"/>
                  <a:gd name="T9" fmla="*/ 15 h 98"/>
                  <a:gd name="T10" fmla="*/ 17 w 91"/>
                  <a:gd name="T11" fmla="*/ 5 h 98"/>
                  <a:gd name="T12" fmla="*/ 12 w 91"/>
                  <a:gd name="T13" fmla="*/ 24 h 98"/>
                  <a:gd name="T14" fmla="*/ 7 w 91"/>
                  <a:gd name="T15" fmla="*/ 59 h 98"/>
                  <a:gd name="T16" fmla="*/ 0 w 91"/>
                  <a:gd name="T17" fmla="*/ 89 h 98"/>
                  <a:gd name="T18" fmla="*/ 19 w 91"/>
                  <a:gd name="T19" fmla="*/ 98 h 98"/>
                  <a:gd name="T20" fmla="*/ 38 w 91"/>
                  <a:gd name="T21" fmla="*/ 87 h 98"/>
                  <a:gd name="T22" fmla="*/ 49 w 91"/>
                  <a:gd name="T23" fmla="*/ 80 h 98"/>
                  <a:gd name="T24" fmla="*/ 63 w 91"/>
                  <a:gd name="T25" fmla="*/ 70 h 98"/>
                  <a:gd name="T26" fmla="*/ 47 w 91"/>
                  <a:gd name="T27" fmla="*/ 52 h 98"/>
                  <a:gd name="T28" fmla="*/ 68 w 91"/>
                  <a:gd name="T29" fmla="*/ 38 h 98"/>
                  <a:gd name="T30" fmla="*/ 89 w 91"/>
                  <a:gd name="T31" fmla="*/ 31 h 98"/>
                  <a:gd name="T32" fmla="*/ 91 w 91"/>
                  <a:gd name="T33" fmla="*/ 31 h 98"/>
                  <a:gd name="T34" fmla="*/ 87 w 91"/>
                  <a:gd name="T35" fmla="*/ 10 h 98"/>
                  <a:gd name="T36" fmla="*/ 84 w 91"/>
                  <a:gd name="T37"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98">
                    <a:moveTo>
                      <a:pt x="84" y="0"/>
                    </a:moveTo>
                    <a:lnTo>
                      <a:pt x="84" y="0"/>
                    </a:lnTo>
                    <a:cubicBezTo>
                      <a:pt x="70" y="7"/>
                      <a:pt x="59" y="12"/>
                      <a:pt x="56" y="12"/>
                    </a:cubicBezTo>
                    <a:cubicBezTo>
                      <a:pt x="52" y="15"/>
                      <a:pt x="38" y="24"/>
                      <a:pt x="38" y="24"/>
                    </a:cubicBezTo>
                    <a:lnTo>
                      <a:pt x="17" y="15"/>
                    </a:lnTo>
                    <a:lnTo>
                      <a:pt x="17" y="5"/>
                    </a:lnTo>
                    <a:cubicBezTo>
                      <a:pt x="14" y="12"/>
                      <a:pt x="14" y="22"/>
                      <a:pt x="12" y="24"/>
                    </a:cubicBezTo>
                    <a:cubicBezTo>
                      <a:pt x="12" y="28"/>
                      <a:pt x="12" y="54"/>
                      <a:pt x="7" y="59"/>
                    </a:cubicBezTo>
                    <a:cubicBezTo>
                      <a:pt x="5" y="63"/>
                      <a:pt x="3" y="77"/>
                      <a:pt x="0" y="89"/>
                    </a:cubicBezTo>
                    <a:cubicBezTo>
                      <a:pt x="7" y="94"/>
                      <a:pt x="17" y="98"/>
                      <a:pt x="19" y="98"/>
                    </a:cubicBezTo>
                    <a:cubicBezTo>
                      <a:pt x="28" y="98"/>
                      <a:pt x="38" y="91"/>
                      <a:pt x="38" y="87"/>
                    </a:cubicBezTo>
                    <a:cubicBezTo>
                      <a:pt x="38" y="80"/>
                      <a:pt x="45" y="80"/>
                      <a:pt x="49" y="80"/>
                    </a:cubicBezTo>
                    <a:cubicBezTo>
                      <a:pt x="56" y="80"/>
                      <a:pt x="59" y="73"/>
                      <a:pt x="63" y="70"/>
                    </a:cubicBezTo>
                    <a:cubicBezTo>
                      <a:pt x="68" y="68"/>
                      <a:pt x="52" y="54"/>
                      <a:pt x="47" y="52"/>
                    </a:cubicBezTo>
                    <a:cubicBezTo>
                      <a:pt x="42" y="49"/>
                      <a:pt x="52" y="38"/>
                      <a:pt x="68" y="38"/>
                    </a:cubicBezTo>
                    <a:cubicBezTo>
                      <a:pt x="84" y="38"/>
                      <a:pt x="80" y="31"/>
                      <a:pt x="89" y="31"/>
                    </a:cubicBezTo>
                    <a:lnTo>
                      <a:pt x="91" y="31"/>
                    </a:lnTo>
                    <a:cubicBezTo>
                      <a:pt x="89" y="24"/>
                      <a:pt x="87" y="15"/>
                      <a:pt x="87" y="10"/>
                    </a:cubicBezTo>
                    <a:cubicBezTo>
                      <a:pt x="84" y="7"/>
                      <a:pt x="84" y="3"/>
                      <a:pt x="84"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3" name="Freeform 200">
                <a:extLst>
                  <a:ext uri="{FF2B5EF4-FFF2-40B4-BE49-F238E27FC236}">
                    <a16:creationId xmlns:a16="http://schemas.microsoft.com/office/drawing/2014/main" id="{E1F82660-25AC-1388-1528-4B77478CE219}"/>
                  </a:ext>
                </a:extLst>
              </p:cNvPr>
              <p:cNvSpPr>
                <a:spLocks/>
              </p:cNvSpPr>
              <p:nvPr/>
            </p:nvSpPr>
            <p:spPr bwMode="auto">
              <a:xfrm>
                <a:off x="4080" y="1912"/>
                <a:ext cx="54" cy="59"/>
              </a:xfrm>
              <a:custGeom>
                <a:avLst/>
                <a:gdLst>
                  <a:gd name="T0" fmla="*/ 84 w 91"/>
                  <a:gd name="T1" fmla="*/ 0 h 98"/>
                  <a:gd name="T2" fmla="*/ 84 w 91"/>
                  <a:gd name="T3" fmla="*/ 0 h 98"/>
                  <a:gd name="T4" fmla="*/ 56 w 91"/>
                  <a:gd name="T5" fmla="*/ 12 h 98"/>
                  <a:gd name="T6" fmla="*/ 38 w 91"/>
                  <a:gd name="T7" fmla="*/ 24 h 98"/>
                  <a:gd name="T8" fmla="*/ 17 w 91"/>
                  <a:gd name="T9" fmla="*/ 15 h 98"/>
                  <a:gd name="T10" fmla="*/ 17 w 91"/>
                  <a:gd name="T11" fmla="*/ 5 h 98"/>
                  <a:gd name="T12" fmla="*/ 12 w 91"/>
                  <a:gd name="T13" fmla="*/ 24 h 98"/>
                  <a:gd name="T14" fmla="*/ 7 w 91"/>
                  <a:gd name="T15" fmla="*/ 59 h 98"/>
                  <a:gd name="T16" fmla="*/ 0 w 91"/>
                  <a:gd name="T17" fmla="*/ 89 h 98"/>
                  <a:gd name="T18" fmla="*/ 19 w 91"/>
                  <a:gd name="T19" fmla="*/ 98 h 98"/>
                  <a:gd name="T20" fmla="*/ 38 w 91"/>
                  <a:gd name="T21" fmla="*/ 87 h 98"/>
                  <a:gd name="T22" fmla="*/ 49 w 91"/>
                  <a:gd name="T23" fmla="*/ 80 h 98"/>
                  <a:gd name="T24" fmla="*/ 63 w 91"/>
                  <a:gd name="T25" fmla="*/ 70 h 98"/>
                  <a:gd name="T26" fmla="*/ 47 w 91"/>
                  <a:gd name="T27" fmla="*/ 52 h 98"/>
                  <a:gd name="T28" fmla="*/ 68 w 91"/>
                  <a:gd name="T29" fmla="*/ 38 h 98"/>
                  <a:gd name="T30" fmla="*/ 89 w 91"/>
                  <a:gd name="T31" fmla="*/ 31 h 98"/>
                  <a:gd name="T32" fmla="*/ 91 w 91"/>
                  <a:gd name="T33" fmla="*/ 31 h 98"/>
                  <a:gd name="T34" fmla="*/ 87 w 91"/>
                  <a:gd name="T35" fmla="*/ 10 h 98"/>
                  <a:gd name="T36" fmla="*/ 84 w 91"/>
                  <a:gd name="T37" fmla="*/ 0 h 98"/>
                  <a:gd name="T38" fmla="*/ 84 w 91"/>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98">
                    <a:moveTo>
                      <a:pt x="84" y="0"/>
                    </a:moveTo>
                    <a:lnTo>
                      <a:pt x="84" y="0"/>
                    </a:lnTo>
                    <a:cubicBezTo>
                      <a:pt x="70" y="7"/>
                      <a:pt x="59" y="12"/>
                      <a:pt x="56" y="12"/>
                    </a:cubicBezTo>
                    <a:cubicBezTo>
                      <a:pt x="52" y="15"/>
                      <a:pt x="38" y="24"/>
                      <a:pt x="38" y="24"/>
                    </a:cubicBezTo>
                    <a:lnTo>
                      <a:pt x="17" y="15"/>
                    </a:lnTo>
                    <a:lnTo>
                      <a:pt x="17" y="5"/>
                    </a:lnTo>
                    <a:cubicBezTo>
                      <a:pt x="14" y="12"/>
                      <a:pt x="14" y="22"/>
                      <a:pt x="12" y="24"/>
                    </a:cubicBezTo>
                    <a:cubicBezTo>
                      <a:pt x="12" y="28"/>
                      <a:pt x="12" y="54"/>
                      <a:pt x="7" y="59"/>
                    </a:cubicBezTo>
                    <a:cubicBezTo>
                      <a:pt x="5" y="63"/>
                      <a:pt x="3" y="77"/>
                      <a:pt x="0" y="89"/>
                    </a:cubicBezTo>
                    <a:cubicBezTo>
                      <a:pt x="7" y="94"/>
                      <a:pt x="17" y="98"/>
                      <a:pt x="19" y="98"/>
                    </a:cubicBezTo>
                    <a:cubicBezTo>
                      <a:pt x="28" y="98"/>
                      <a:pt x="38" y="91"/>
                      <a:pt x="38" y="87"/>
                    </a:cubicBezTo>
                    <a:cubicBezTo>
                      <a:pt x="38" y="80"/>
                      <a:pt x="45" y="80"/>
                      <a:pt x="49" y="80"/>
                    </a:cubicBezTo>
                    <a:cubicBezTo>
                      <a:pt x="56" y="80"/>
                      <a:pt x="59" y="73"/>
                      <a:pt x="63" y="70"/>
                    </a:cubicBezTo>
                    <a:cubicBezTo>
                      <a:pt x="68" y="68"/>
                      <a:pt x="52" y="54"/>
                      <a:pt x="47" y="52"/>
                    </a:cubicBezTo>
                    <a:cubicBezTo>
                      <a:pt x="42" y="49"/>
                      <a:pt x="52" y="38"/>
                      <a:pt x="68" y="38"/>
                    </a:cubicBezTo>
                    <a:cubicBezTo>
                      <a:pt x="84" y="38"/>
                      <a:pt x="80" y="31"/>
                      <a:pt x="89" y="31"/>
                    </a:cubicBezTo>
                    <a:lnTo>
                      <a:pt x="91" y="31"/>
                    </a:lnTo>
                    <a:cubicBezTo>
                      <a:pt x="89" y="24"/>
                      <a:pt x="87" y="15"/>
                      <a:pt x="87" y="10"/>
                    </a:cubicBezTo>
                    <a:cubicBezTo>
                      <a:pt x="84" y="7"/>
                      <a:pt x="84" y="3"/>
                      <a:pt x="84" y="0"/>
                    </a:cubicBezTo>
                    <a:lnTo>
                      <a:pt x="84"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4" name="Freeform 201">
                <a:extLst>
                  <a:ext uri="{FF2B5EF4-FFF2-40B4-BE49-F238E27FC236}">
                    <a16:creationId xmlns:a16="http://schemas.microsoft.com/office/drawing/2014/main" id="{BE779E2A-1A1A-534F-16C6-2004F68C75C6}"/>
                  </a:ext>
                </a:extLst>
              </p:cNvPr>
              <p:cNvSpPr>
                <a:spLocks/>
              </p:cNvSpPr>
              <p:nvPr/>
            </p:nvSpPr>
            <p:spPr bwMode="auto">
              <a:xfrm>
                <a:off x="4526" y="1765"/>
                <a:ext cx="140" cy="62"/>
              </a:xfrm>
              <a:custGeom>
                <a:avLst/>
                <a:gdLst>
                  <a:gd name="T0" fmla="*/ 217 w 233"/>
                  <a:gd name="T1" fmla="*/ 21 h 103"/>
                  <a:gd name="T2" fmla="*/ 217 w 233"/>
                  <a:gd name="T3" fmla="*/ 21 h 103"/>
                  <a:gd name="T4" fmla="*/ 196 w 233"/>
                  <a:gd name="T5" fmla="*/ 14 h 103"/>
                  <a:gd name="T6" fmla="*/ 140 w 233"/>
                  <a:gd name="T7" fmla="*/ 12 h 103"/>
                  <a:gd name="T8" fmla="*/ 112 w 233"/>
                  <a:gd name="T9" fmla="*/ 3 h 103"/>
                  <a:gd name="T10" fmla="*/ 91 w 233"/>
                  <a:gd name="T11" fmla="*/ 12 h 103"/>
                  <a:gd name="T12" fmla="*/ 72 w 233"/>
                  <a:gd name="T13" fmla="*/ 17 h 103"/>
                  <a:gd name="T14" fmla="*/ 42 w 233"/>
                  <a:gd name="T15" fmla="*/ 17 h 103"/>
                  <a:gd name="T16" fmla="*/ 31 w 233"/>
                  <a:gd name="T17" fmla="*/ 31 h 103"/>
                  <a:gd name="T18" fmla="*/ 24 w 233"/>
                  <a:gd name="T19" fmla="*/ 43 h 103"/>
                  <a:gd name="T20" fmla="*/ 31 w 233"/>
                  <a:gd name="T21" fmla="*/ 50 h 103"/>
                  <a:gd name="T22" fmla="*/ 47 w 233"/>
                  <a:gd name="T23" fmla="*/ 50 h 103"/>
                  <a:gd name="T24" fmla="*/ 77 w 233"/>
                  <a:gd name="T25" fmla="*/ 64 h 103"/>
                  <a:gd name="T26" fmla="*/ 68 w 233"/>
                  <a:gd name="T27" fmla="*/ 73 h 103"/>
                  <a:gd name="T28" fmla="*/ 47 w 233"/>
                  <a:gd name="T29" fmla="*/ 77 h 103"/>
                  <a:gd name="T30" fmla="*/ 17 w 233"/>
                  <a:gd name="T31" fmla="*/ 82 h 103"/>
                  <a:gd name="T32" fmla="*/ 3 w 233"/>
                  <a:gd name="T33" fmla="*/ 94 h 103"/>
                  <a:gd name="T34" fmla="*/ 33 w 233"/>
                  <a:gd name="T35" fmla="*/ 96 h 103"/>
                  <a:gd name="T36" fmla="*/ 51 w 233"/>
                  <a:gd name="T37" fmla="*/ 96 h 103"/>
                  <a:gd name="T38" fmla="*/ 68 w 233"/>
                  <a:gd name="T39" fmla="*/ 101 h 103"/>
                  <a:gd name="T40" fmla="*/ 96 w 233"/>
                  <a:gd name="T41" fmla="*/ 98 h 103"/>
                  <a:gd name="T42" fmla="*/ 100 w 233"/>
                  <a:gd name="T43" fmla="*/ 89 h 103"/>
                  <a:gd name="T44" fmla="*/ 110 w 233"/>
                  <a:gd name="T45" fmla="*/ 82 h 103"/>
                  <a:gd name="T46" fmla="*/ 121 w 233"/>
                  <a:gd name="T47" fmla="*/ 75 h 103"/>
                  <a:gd name="T48" fmla="*/ 133 w 233"/>
                  <a:gd name="T49" fmla="*/ 71 h 103"/>
                  <a:gd name="T50" fmla="*/ 147 w 233"/>
                  <a:gd name="T51" fmla="*/ 75 h 103"/>
                  <a:gd name="T52" fmla="*/ 161 w 233"/>
                  <a:gd name="T53" fmla="*/ 66 h 103"/>
                  <a:gd name="T54" fmla="*/ 179 w 233"/>
                  <a:gd name="T55" fmla="*/ 61 h 103"/>
                  <a:gd name="T56" fmla="*/ 196 w 233"/>
                  <a:gd name="T57" fmla="*/ 52 h 103"/>
                  <a:gd name="T58" fmla="*/ 212 w 233"/>
                  <a:gd name="T59" fmla="*/ 43 h 103"/>
                  <a:gd name="T60" fmla="*/ 231 w 233"/>
                  <a:gd name="T61" fmla="*/ 33 h 103"/>
                  <a:gd name="T62" fmla="*/ 233 w 233"/>
                  <a:gd name="T63" fmla="*/ 28 h 103"/>
                  <a:gd name="T64" fmla="*/ 217 w 233"/>
                  <a:gd name="T65" fmla="*/ 2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103">
                    <a:moveTo>
                      <a:pt x="217" y="21"/>
                    </a:moveTo>
                    <a:lnTo>
                      <a:pt x="217" y="21"/>
                    </a:lnTo>
                    <a:cubicBezTo>
                      <a:pt x="207" y="12"/>
                      <a:pt x="205" y="17"/>
                      <a:pt x="196" y="14"/>
                    </a:cubicBezTo>
                    <a:cubicBezTo>
                      <a:pt x="186" y="12"/>
                      <a:pt x="149" y="10"/>
                      <a:pt x="140" y="12"/>
                    </a:cubicBezTo>
                    <a:cubicBezTo>
                      <a:pt x="133" y="14"/>
                      <a:pt x="117" y="7"/>
                      <a:pt x="112" y="3"/>
                    </a:cubicBezTo>
                    <a:cubicBezTo>
                      <a:pt x="107" y="0"/>
                      <a:pt x="91" y="3"/>
                      <a:pt x="91" y="12"/>
                    </a:cubicBezTo>
                    <a:cubicBezTo>
                      <a:pt x="91" y="21"/>
                      <a:pt x="84" y="21"/>
                      <a:pt x="72" y="17"/>
                    </a:cubicBezTo>
                    <a:cubicBezTo>
                      <a:pt x="61" y="10"/>
                      <a:pt x="45" y="10"/>
                      <a:pt x="42" y="17"/>
                    </a:cubicBezTo>
                    <a:cubicBezTo>
                      <a:pt x="42" y="24"/>
                      <a:pt x="33" y="28"/>
                      <a:pt x="31" y="31"/>
                    </a:cubicBezTo>
                    <a:cubicBezTo>
                      <a:pt x="28" y="31"/>
                      <a:pt x="26" y="38"/>
                      <a:pt x="24" y="43"/>
                    </a:cubicBezTo>
                    <a:cubicBezTo>
                      <a:pt x="26" y="45"/>
                      <a:pt x="28" y="47"/>
                      <a:pt x="31" y="50"/>
                    </a:cubicBezTo>
                    <a:cubicBezTo>
                      <a:pt x="35" y="54"/>
                      <a:pt x="47" y="54"/>
                      <a:pt x="47" y="50"/>
                    </a:cubicBezTo>
                    <a:cubicBezTo>
                      <a:pt x="49" y="45"/>
                      <a:pt x="68" y="54"/>
                      <a:pt x="77" y="64"/>
                    </a:cubicBezTo>
                    <a:cubicBezTo>
                      <a:pt x="86" y="71"/>
                      <a:pt x="72" y="66"/>
                      <a:pt x="68" y="73"/>
                    </a:cubicBezTo>
                    <a:cubicBezTo>
                      <a:pt x="63" y="82"/>
                      <a:pt x="51" y="73"/>
                      <a:pt x="47" y="77"/>
                    </a:cubicBezTo>
                    <a:cubicBezTo>
                      <a:pt x="45" y="80"/>
                      <a:pt x="24" y="82"/>
                      <a:pt x="17" y="82"/>
                    </a:cubicBezTo>
                    <a:cubicBezTo>
                      <a:pt x="12" y="80"/>
                      <a:pt x="0" y="89"/>
                      <a:pt x="3" y="94"/>
                    </a:cubicBezTo>
                    <a:cubicBezTo>
                      <a:pt x="3" y="98"/>
                      <a:pt x="24" y="91"/>
                      <a:pt x="33" y="96"/>
                    </a:cubicBezTo>
                    <a:cubicBezTo>
                      <a:pt x="40" y="101"/>
                      <a:pt x="47" y="91"/>
                      <a:pt x="51" y="96"/>
                    </a:cubicBezTo>
                    <a:cubicBezTo>
                      <a:pt x="56" y="103"/>
                      <a:pt x="65" y="98"/>
                      <a:pt x="68" y="101"/>
                    </a:cubicBezTo>
                    <a:cubicBezTo>
                      <a:pt x="72" y="103"/>
                      <a:pt x="96" y="98"/>
                      <a:pt x="96" y="98"/>
                    </a:cubicBezTo>
                    <a:cubicBezTo>
                      <a:pt x="98" y="96"/>
                      <a:pt x="100" y="91"/>
                      <a:pt x="100" y="89"/>
                    </a:cubicBezTo>
                    <a:cubicBezTo>
                      <a:pt x="100" y="82"/>
                      <a:pt x="105" y="84"/>
                      <a:pt x="110" y="82"/>
                    </a:cubicBezTo>
                    <a:cubicBezTo>
                      <a:pt x="114" y="82"/>
                      <a:pt x="117" y="75"/>
                      <a:pt x="121" y="75"/>
                    </a:cubicBezTo>
                    <a:cubicBezTo>
                      <a:pt x="126" y="75"/>
                      <a:pt x="130" y="68"/>
                      <a:pt x="133" y="71"/>
                    </a:cubicBezTo>
                    <a:cubicBezTo>
                      <a:pt x="137" y="73"/>
                      <a:pt x="142" y="80"/>
                      <a:pt x="147" y="75"/>
                    </a:cubicBezTo>
                    <a:cubicBezTo>
                      <a:pt x="151" y="71"/>
                      <a:pt x="154" y="75"/>
                      <a:pt x="161" y="66"/>
                    </a:cubicBezTo>
                    <a:cubicBezTo>
                      <a:pt x="165" y="59"/>
                      <a:pt x="170" y="59"/>
                      <a:pt x="179" y="61"/>
                    </a:cubicBezTo>
                    <a:cubicBezTo>
                      <a:pt x="189" y="61"/>
                      <a:pt x="193" y="56"/>
                      <a:pt x="196" y="52"/>
                    </a:cubicBezTo>
                    <a:cubicBezTo>
                      <a:pt x="198" y="45"/>
                      <a:pt x="207" y="45"/>
                      <a:pt x="212" y="43"/>
                    </a:cubicBezTo>
                    <a:cubicBezTo>
                      <a:pt x="217" y="38"/>
                      <a:pt x="228" y="33"/>
                      <a:pt x="231" y="33"/>
                    </a:cubicBezTo>
                    <a:cubicBezTo>
                      <a:pt x="233" y="31"/>
                      <a:pt x="233" y="31"/>
                      <a:pt x="233" y="28"/>
                    </a:cubicBezTo>
                    <a:cubicBezTo>
                      <a:pt x="226" y="21"/>
                      <a:pt x="221" y="28"/>
                      <a:pt x="217"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5" name="Freeform 202">
                <a:extLst>
                  <a:ext uri="{FF2B5EF4-FFF2-40B4-BE49-F238E27FC236}">
                    <a16:creationId xmlns:a16="http://schemas.microsoft.com/office/drawing/2014/main" id="{A1C4A9CD-628D-0DF8-E902-94D4E7DE2FEA}"/>
                  </a:ext>
                </a:extLst>
              </p:cNvPr>
              <p:cNvSpPr>
                <a:spLocks/>
              </p:cNvSpPr>
              <p:nvPr/>
            </p:nvSpPr>
            <p:spPr bwMode="auto">
              <a:xfrm>
                <a:off x="4526" y="1765"/>
                <a:ext cx="140" cy="62"/>
              </a:xfrm>
              <a:custGeom>
                <a:avLst/>
                <a:gdLst>
                  <a:gd name="T0" fmla="*/ 217 w 233"/>
                  <a:gd name="T1" fmla="*/ 21 h 103"/>
                  <a:gd name="T2" fmla="*/ 217 w 233"/>
                  <a:gd name="T3" fmla="*/ 21 h 103"/>
                  <a:gd name="T4" fmla="*/ 196 w 233"/>
                  <a:gd name="T5" fmla="*/ 14 h 103"/>
                  <a:gd name="T6" fmla="*/ 140 w 233"/>
                  <a:gd name="T7" fmla="*/ 12 h 103"/>
                  <a:gd name="T8" fmla="*/ 112 w 233"/>
                  <a:gd name="T9" fmla="*/ 3 h 103"/>
                  <a:gd name="T10" fmla="*/ 91 w 233"/>
                  <a:gd name="T11" fmla="*/ 12 h 103"/>
                  <a:gd name="T12" fmla="*/ 72 w 233"/>
                  <a:gd name="T13" fmla="*/ 17 h 103"/>
                  <a:gd name="T14" fmla="*/ 42 w 233"/>
                  <a:gd name="T15" fmla="*/ 17 h 103"/>
                  <a:gd name="T16" fmla="*/ 31 w 233"/>
                  <a:gd name="T17" fmla="*/ 31 h 103"/>
                  <a:gd name="T18" fmla="*/ 24 w 233"/>
                  <a:gd name="T19" fmla="*/ 43 h 103"/>
                  <a:gd name="T20" fmla="*/ 31 w 233"/>
                  <a:gd name="T21" fmla="*/ 50 h 103"/>
                  <a:gd name="T22" fmla="*/ 47 w 233"/>
                  <a:gd name="T23" fmla="*/ 50 h 103"/>
                  <a:gd name="T24" fmla="*/ 77 w 233"/>
                  <a:gd name="T25" fmla="*/ 64 h 103"/>
                  <a:gd name="T26" fmla="*/ 68 w 233"/>
                  <a:gd name="T27" fmla="*/ 73 h 103"/>
                  <a:gd name="T28" fmla="*/ 47 w 233"/>
                  <a:gd name="T29" fmla="*/ 77 h 103"/>
                  <a:gd name="T30" fmla="*/ 17 w 233"/>
                  <a:gd name="T31" fmla="*/ 82 h 103"/>
                  <a:gd name="T32" fmla="*/ 3 w 233"/>
                  <a:gd name="T33" fmla="*/ 94 h 103"/>
                  <a:gd name="T34" fmla="*/ 33 w 233"/>
                  <a:gd name="T35" fmla="*/ 96 h 103"/>
                  <a:gd name="T36" fmla="*/ 51 w 233"/>
                  <a:gd name="T37" fmla="*/ 96 h 103"/>
                  <a:gd name="T38" fmla="*/ 68 w 233"/>
                  <a:gd name="T39" fmla="*/ 101 h 103"/>
                  <a:gd name="T40" fmla="*/ 96 w 233"/>
                  <a:gd name="T41" fmla="*/ 98 h 103"/>
                  <a:gd name="T42" fmla="*/ 100 w 233"/>
                  <a:gd name="T43" fmla="*/ 89 h 103"/>
                  <a:gd name="T44" fmla="*/ 110 w 233"/>
                  <a:gd name="T45" fmla="*/ 82 h 103"/>
                  <a:gd name="T46" fmla="*/ 121 w 233"/>
                  <a:gd name="T47" fmla="*/ 75 h 103"/>
                  <a:gd name="T48" fmla="*/ 133 w 233"/>
                  <a:gd name="T49" fmla="*/ 71 h 103"/>
                  <a:gd name="T50" fmla="*/ 147 w 233"/>
                  <a:gd name="T51" fmla="*/ 75 h 103"/>
                  <a:gd name="T52" fmla="*/ 161 w 233"/>
                  <a:gd name="T53" fmla="*/ 66 h 103"/>
                  <a:gd name="T54" fmla="*/ 179 w 233"/>
                  <a:gd name="T55" fmla="*/ 61 h 103"/>
                  <a:gd name="T56" fmla="*/ 196 w 233"/>
                  <a:gd name="T57" fmla="*/ 52 h 103"/>
                  <a:gd name="T58" fmla="*/ 212 w 233"/>
                  <a:gd name="T59" fmla="*/ 43 h 103"/>
                  <a:gd name="T60" fmla="*/ 231 w 233"/>
                  <a:gd name="T61" fmla="*/ 33 h 103"/>
                  <a:gd name="T62" fmla="*/ 233 w 233"/>
                  <a:gd name="T63" fmla="*/ 28 h 103"/>
                  <a:gd name="T64" fmla="*/ 217 w 233"/>
                  <a:gd name="T65" fmla="*/ 21 h 103"/>
                  <a:gd name="T66" fmla="*/ 217 w 233"/>
                  <a:gd name="T67" fmla="*/ 2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3" h="103">
                    <a:moveTo>
                      <a:pt x="217" y="21"/>
                    </a:moveTo>
                    <a:lnTo>
                      <a:pt x="217" y="21"/>
                    </a:lnTo>
                    <a:cubicBezTo>
                      <a:pt x="207" y="12"/>
                      <a:pt x="205" y="17"/>
                      <a:pt x="196" y="14"/>
                    </a:cubicBezTo>
                    <a:cubicBezTo>
                      <a:pt x="186" y="12"/>
                      <a:pt x="149" y="10"/>
                      <a:pt x="140" y="12"/>
                    </a:cubicBezTo>
                    <a:cubicBezTo>
                      <a:pt x="133" y="14"/>
                      <a:pt x="117" y="7"/>
                      <a:pt x="112" y="3"/>
                    </a:cubicBezTo>
                    <a:cubicBezTo>
                      <a:pt x="107" y="0"/>
                      <a:pt x="91" y="3"/>
                      <a:pt x="91" y="12"/>
                    </a:cubicBezTo>
                    <a:cubicBezTo>
                      <a:pt x="91" y="21"/>
                      <a:pt x="84" y="21"/>
                      <a:pt x="72" y="17"/>
                    </a:cubicBezTo>
                    <a:cubicBezTo>
                      <a:pt x="61" y="10"/>
                      <a:pt x="45" y="10"/>
                      <a:pt x="42" y="17"/>
                    </a:cubicBezTo>
                    <a:cubicBezTo>
                      <a:pt x="42" y="24"/>
                      <a:pt x="33" y="28"/>
                      <a:pt x="31" y="31"/>
                    </a:cubicBezTo>
                    <a:cubicBezTo>
                      <a:pt x="28" y="31"/>
                      <a:pt x="26" y="38"/>
                      <a:pt x="24" y="43"/>
                    </a:cubicBezTo>
                    <a:cubicBezTo>
                      <a:pt x="26" y="45"/>
                      <a:pt x="28" y="47"/>
                      <a:pt x="31" y="50"/>
                    </a:cubicBezTo>
                    <a:cubicBezTo>
                      <a:pt x="35" y="54"/>
                      <a:pt x="47" y="54"/>
                      <a:pt x="47" y="50"/>
                    </a:cubicBezTo>
                    <a:cubicBezTo>
                      <a:pt x="49" y="45"/>
                      <a:pt x="68" y="54"/>
                      <a:pt x="77" y="64"/>
                    </a:cubicBezTo>
                    <a:cubicBezTo>
                      <a:pt x="86" y="71"/>
                      <a:pt x="72" y="66"/>
                      <a:pt x="68" y="73"/>
                    </a:cubicBezTo>
                    <a:cubicBezTo>
                      <a:pt x="63" y="82"/>
                      <a:pt x="51" y="73"/>
                      <a:pt x="47" y="77"/>
                    </a:cubicBezTo>
                    <a:cubicBezTo>
                      <a:pt x="45" y="80"/>
                      <a:pt x="24" y="82"/>
                      <a:pt x="17" y="82"/>
                    </a:cubicBezTo>
                    <a:cubicBezTo>
                      <a:pt x="12" y="80"/>
                      <a:pt x="0" y="89"/>
                      <a:pt x="3" y="94"/>
                    </a:cubicBezTo>
                    <a:cubicBezTo>
                      <a:pt x="3" y="98"/>
                      <a:pt x="24" y="91"/>
                      <a:pt x="33" y="96"/>
                    </a:cubicBezTo>
                    <a:cubicBezTo>
                      <a:pt x="40" y="101"/>
                      <a:pt x="47" y="91"/>
                      <a:pt x="51" y="96"/>
                    </a:cubicBezTo>
                    <a:cubicBezTo>
                      <a:pt x="56" y="103"/>
                      <a:pt x="65" y="98"/>
                      <a:pt x="68" y="101"/>
                    </a:cubicBezTo>
                    <a:cubicBezTo>
                      <a:pt x="72" y="103"/>
                      <a:pt x="96" y="98"/>
                      <a:pt x="96" y="98"/>
                    </a:cubicBezTo>
                    <a:cubicBezTo>
                      <a:pt x="98" y="96"/>
                      <a:pt x="100" y="91"/>
                      <a:pt x="100" y="89"/>
                    </a:cubicBezTo>
                    <a:cubicBezTo>
                      <a:pt x="100" y="82"/>
                      <a:pt x="105" y="84"/>
                      <a:pt x="110" y="82"/>
                    </a:cubicBezTo>
                    <a:cubicBezTo>
                      <a:pt x="114" y="82"/>
                      <a:pt x="117" y="75"/>
                      <a:pt x="121" y="75"/>
                    </a:cubicBezTo>
                    <a:cubicBezTo>
                      <a:pt x="126" y="75"/>
                      <a:pt x="130" y="68"/>
                      <a:pt x="133" y="71"/>
                    </a:cubicBezTo>
                    <a:cubicBezTo>
                      <a:pt x="137" y="73"/>
                      <a:pt x="142" y="80"/>
                      <a:pt x="147" y="75"/>
                    </a:cubicBezTo>
                    <a:cubicBezTo>
                      <a:pt x="151" y="71"/>
                      <a:pt x="154" y="75"/>
                      <a:pt x="161" y="66"/>
                    </a:cubicBezTo>
                    <a:cubicBezTo>
                      <a:pt x="165" y="59"/>
                      <a:pt x="170" y="59"/>
                      <a:pt x="179" y="61"/>
                    </a:cubicBezTo>
                    <a:cubicBezTo>
                      <a:pt x="189" y="61"/>
                      <a:pt x="193" y="56"/>
                      <a:pt x="196" y="52"/>
                    </a:cubicBezTo>
                    <a:cubicBezTo>
                      <a:pt x="198" y="45"/>
                      <a:pt x="207" y="45"/>
                      <a:pt x="212" y="43"/>
                    </a:cubicBezTo>
                    <a:cubicBezTo>
                      <a:pt x="217" y="38"/>
                      <a:pt x="228" y="33"/>
                      <a:pt x="231" y="33"/>
                    </a:cubicBezTo>
                    <a:cubicBezTo>
                      <a:pt x="233" y="31"/>
                      <a:pt x="233" y="31"/>
                      <a:pt x="233" y="28"/>
                    </a:cubicBezTo>
                    <a:cubicBezTo>
                      <a:pt x="226" y="21"/>
                      <a:pt x="221" y="28"/>
                      <a:pt x="217" y="21"/>
                    </a:cubicBezTo>
                    <a:lnTo>
                      <a:pt x="217"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6" name="Freeform 203">
                <a:extLst>
                  <a:ext uri="{FF2B5EF4-FFF2-40B4-BE49-F238E27FC236}">
                    <a16:creationId xmlns:a16="http://schemas.microsoft.com/office/drawing/2014/main" id="{E21F498E-4F39-1E1C-FAB4-890DAF144CEF}"/>
                  </a:ext>
                </a:extLst>
              </p:cNvPr>
              <p:cNvSpPr>
                <a:spLocks/>
              </p:cNvSpPr>
              <p:nvPr/>
            </p:nvSpPr>
            <p:spPr bwMode="auto">
              <a:xfrm>
                <a:off x="4526" y="1765"/>
                <a:ext cx="140" cy="62"/>
              </a:xfrm>
              <a:custGeom>
                <a:avLst/>
                <a:gdLst>
                  <a:gd name="T0" fmla="*/ 217 w 233"/>
                  <a:gd name="T1" fmla="*/ 21 h 103"/>
                  <a:gd name="T2" fmla="*/ 217 w 233"/>
                  <a:gd name="T3" fmla="*/ 21 h 103"/>
                  <a:gd name="T4" fmla="*/ 196 w 233"/>
                  <a:gd name="T5" fmla="*/ 14 h 103"/>
                  <a:gd name="T6" fmla="*/ 140 w 233"/>
                  <a:gd name="T7" fmla="*/ 12 h 103"/>
                  <a:gd name="T8" fmla="*/ 112 w 233"/>
                  <a:gd name="T9" fmla="*/ 3 h 103"/>
                  <a:gd name="T10" fmla="*/ 91 w 233"/>
                  <a:gd name="T11" fmla="*/ 12 h 103"/>
                  <a:gd name="T12" fmla="*/ 72 w 233"/>
                  <a:gd name="T13" fmla="*/ 17 h 103"/>
                  <a:gd name="T14" fmla="*/ 42 w 233"/>
                  <a:gd name="T15" fmla="*/ 17 h 103"/>
                  <a:gd name="T16" fmla="*/ 31 w 233"/>
                  <a:gd name="T17" fmla="*/ 31 h 103"/>
                  <a:gd name="T18" fmla="*/ 24 w 233"/>
                  <a:gd name="T19" fmla="*/ 43 h 103"/>
                  <a:gd name="T20" fmla="*/ 31 w 233"/>
                  <a:gd name="T21" fmla="*/ 50 h 103"/>
                  <a:gd name="T22" fmla="*/ 47 w 233"/>
                  <a:gd name="T23" fmla="*/ 50 h 103"/>
                  <a:gd name="T24" fmla="*/ 77 w 233"/>
                  <a:gd name="T25" fmla="*/ 64 h 103"/>
                  <a:gd name="T26" fmla="*/ 68 w 233"/>
                  <a:gd name="T27" fmla="*/ 73 h 103"/>
                  <a:gd name="T28" fmla="*/ 47 w 233"/>
                  <a:gd name="T29" fmla="*/ 77 h 103"/>
                  <a:gd name="T30" fmla="*/ 17 w 233"/>
                  <a:gd name="T31" fmla="*/ 82 h 103"/>
                  <a:gd name="T32" fmla="*/ 3 w 233"/>
                  <a:gd name="T33" fmla="*/ 94 h 103"/>
                  <a:gd name="T34" fmla="*/ 33 w 233"/>
                  <a:gd name="T35" fmla="*/ 96 h 103"/>
                  <a:gd name="T36" fmla="*/ 51 w 233"/>
                  <a:gd name="T37" fmla="*/ 96 h 103"/>
                  <a:gd name="T38" fmla="*/ 68 w 233"/>
                  <a:gd name="T39" fmla="*/ 101 h 103"/>
                  <a:gd name="T40" fmla="*/ 96 w 233"/>
                  <a:gd name="T41" fmla="*/ 98 h 103"/>
                  <a:gd name="T42" fmla="*/ 100 w 233"/>
                  <a:gd name="T43" fmla="*/ 89 h 103"/>
                  <a:gd name="T44" fmla="*/ 110 w 233"/>
                  <a:gd name="T45" fmla="*/ 82 h 103"/>
                  <a:gd name="T46" fmla="*/ 121 w 233"/>
                  <a:gd name="T47" fmla="*/ 75 h 103"/>
                  <a:gd name="T48" fmla="*/ 133 w 233"/>
                  <a:gd name="T49" fmla="*/ 71 h 103"/>
                  <a:gd name="T50" fmla="*/ 147 w 233"/>
                  <a:gd name="T51" fmla="*/ 75 h 103"/>
                  <a:gd name="T52" fmla="*/ 161 w 233"/>
                  <a:gd name="T53" fmla="*/ 66 h 103"/>
                  <a:gd name="T54" fmla="*/ 179 w 233"/>
                  <a:gd name="T55" fmla="*/ 61 h 103"/>
                  <a:gd name="T56" fmla="*/ 196 w 233"/>
                  <a:gd name="T57" fmla="*/ 52 h 103"/>
                  <a:gd name="T58" fmla="*/ 212 w 233"/>
                  <a:gd name="T59" fmla="*/ 43 h 103"/>
                  <a:gd name="T60" fmla="*/ 231 w 233"/>
                  <a:gd name="T61" fmla="*/ 33 h 103"/>
                  <a:gd name="T62" fmla="*/ 233 w 233"/>
                  <a:gd name="T63" fmla="*/ 28 h 103"/>
                  <a:gd name="T64" fmla="*/ 217 w 233"/>
                  <a:gd name="T65" fmla="*/ 2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103">
                    <a:moveTo>
                      <a:pt x="217" y="21"/>
                    </a:moveTo>
                    <a:lnTo>
                      <a:pt x="217" y="21"/>
                    </a:lnTo>
                    <a:cubicBezTo>
                      <a:pt x="207" y="12"/>
                      <a:pt x="205" y="17"/>
                      <a:pt x="196" y="14"/>
                    </a:cubicBezTo>
                    <a:cubicBezTo>
                      <a:pt x="186" y="12"/>
                      <a:pt x="149" y="10"/>
                      <a:pt x="140" y="12"/>
                    </a:cubicBezTo>
                    <a:cubicBezTo>
                      <a:pt x="133" y="14"/>
                      <a:pt x="117" y="7"/>
                      <a:pt x="112" y="3"/>
                    </a:cubicBezTo>
                    <a:cubicBezTo>
                      <a:pt x="107" y="0"/>
                      <a:pt x="91" y="3"/>
                      <a:pt x="91" y="12"/>
                    </a:cubicBezTo>
                    <a:cubicBezTo>
                      <a:pt x="91" y="21"/>
                      <a:pt x="84" y="21"/>
                      <a:pt x="72" y="17"/>
                    </a:cubicBezTo>
                    <a:cubicBezTo>
                      <a:pt x="61" y="10"/>
                      <a:pt x="45" y="10"/>
                      <a:pt x="42" y="17"/>
                    </a:cubicBezTo>
                    <a:cubicBezTo>
                      <a:pt x="42" y="24"/>
                      <a:pt x="33" y="28"/>
                      <a:pt x="31" y="31"/>
                    </a:cubicBezTo>
                    <a:cubicBezTo>
                      <a:pt x="28" y="31"/>
                      <a:pt x="26" y="38"/>
                      <a:pt x="24" y="43"/>
                    </a:cubicBezTo>
                    <a:cubicBezTo>
                      <a:pt x="26" y="45"/>
                      <a:pt x="28" y="47"/>
                      <a:pt x="31" y="50"/>
                    </a:cubicBezTo>
                    <a:cubicBezTo>
                      <a:pt x="35" y="54"/>
                      <a:pt x="47" y="54"/>
                      <a:pt x="47" y="50"/>
                    </a:cubicBezTo>
                    <a:cubicBezTo>
                      <a:pt x="49" y="45"/>
                      <a:pt x="68" y="54"/>
                      <a:pt x="77" y="64"/>
                    </a:cubicBezTo>
                    <a:cubicBezTo>
                      <a:pt x="86" y="71"/>
                      <a:pt x="72" y="66"/>
                      <a:pt x="68" y="73"/>
                    </a:cubicBezTo>
                    <a:cubicBezTo>
                      <a:pt x="63" y="82"/>
                      <a:pt x="51" y="73"/>
                      <a:pt x="47" y="77"/>
                    </a:cubicBezTo>
                    <a:cubicBezTo>
                      <a:pt x="45" y="80"/>
                      <a:pt x="24" y="82"/>
                      <a:pt x="17" y="82"/>
                    </a:cubicBezTo>
                    <a:cubicBezTo>
                      <a:pt x="12" y="80"/>
                      <a:pt x="0" y="89"/>
                      <a:pt x="3" y="94"/>
                    </a:cubicBezTo>
                    <a:cubicBezTo>
                      <a:pt x="3" y="98"/>
                      <a:pt x="24" y="91"/>
                      <a:pt x="33" y="96"/>
                    </a:cubicBezTo>
                    <a:cubicBezTo>
                      <a:pt x="40" y="101"/>
                      <a:pt x="47" y="91"/>
                      <a:pt x="51" y="96"/>
                    </a:cubicBezTo>
                    <a:cubicBezTo>
                      <a:pt x="56" y="103"/>
                      <a:pt x="65" y="98"/>
                      <a:pt x="68" y="101"/>
                    </a:cubicBezTo>
                    <a:cubicBezTo>
                      <a:pt x="72" y="103"/>
                      <a:pt x="96" y="98"/>
                      <a:pt x="96" y="98"/>
                    </a:cubicBezTo>
                    <a:cubicBezTo>
                      <a:pt x="98" y="96"/>
                      <a:pt x="100" y="91"/>
                      <a:pt x="100" y="89"/>
                    </a:cubicBezTo>
                    <a:cubicBezTo>
                      <a:pt x="100" y="82"/>
                      <a:pt x="105" y="84"/>
                      <a:pt x="110" y="82"/>
                    </a:cubicBezTo>
                    <a:cubicBezTo>
                      <a:pt x="114" y="82"/>
                      <a:pt x="117" y="75"/>
                      <a:pt x="121" y="75"/>
                    </a:cubicBezTo>
                    <a:cubicBezTo>
                      <a:pt x="126" y="75"/>
                      <a:pt x="130" y="68"/>
                      <a:pt x="133" y="71"/>
                    </a:cubicBezTo>
                    <a:cubicBezTo>
                      <a:pt x="137" y="73"/>
                      <a:pt x="142" y="80"/>
                      <a:pt x="147" y="75"/>
                    </a:cubicBezTo>
                    <a:cubicBezTo>
                      <a:pt x="151" y="71"/>
                      <a:pt x="154" y="75"/>
                      <a:pt x="161" y="66"/>
                    </a:cubicBezTo>
                    <a:cubicBezTo>
                      <a:pt x="165" y="59"/>
                      <a:pt x="170" y="59"/>
                      <a:pt x="179" y="61"/>
                    </a:cubicBezTo>
                    <a:cubicBezTo>
                      <a:pt x="189" y="61"/>
                      <a:pt x="193" y="56"/>
                      <a:pt x="196" y="52"/>
                    </a:cubicBezTo>
                    <a:cubicBezTo>
                      <a:pt x="198" y="45"/>
                      <a:pt x="207" y="45"/>
                      <a:pt x="212" y="43"/>
                    </a:cubicBezTo>
                    <a:cubicBezTo>
                      <a:pt x="217" y="38"/>
                      <a:pt x="228" y="33"/>
                      <a:pt x="231" y="33"/>
                    </a:cubicBezTo>
                    <a:cubicBezTo>
                      <a:pt x="233" y="31"/>
                      <a:pt x="233" y="31"/>
                      <a:pt x="233" y="28"/>
                    </a:cubicBezTo>
                    <a:cubicBezTo>
                      <a:pt x="226" y="21"/>
                      <a:pt x="221" y="28"/>
                      <a:pt x="217"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7" name="Freeform 204">
                <a:extLst>
                  <a:ext uri="{FF2B5EF4-FFF2-40B4-BE49-F238E27FC236}">
                    <a16:creationId xmlns:a16="http://schemas.microsoft.com/office/drawing/2014/main" id="{1B1E9CBF-8463-9DF6-4706-A3A7DFDB171A}"/>
                  </a:ext>
                </a:extLst>
              </p:cNvPr>
              <p:cNvSpPr>
                <a:spLocks/>
              </p:cNvSpPr>
              <p:nvPr/>
            </p:nvSpPr>
            <p:spPr bwMode="auto">
              <a:xfrm>
                <a:off x="4526" y="1765"/>
                <a:ext cx="140" cy="62"/>
              </a:xfrm>
              <a:custGeom>
                <a:avLst/>
                <a:gdLst>
                  <a:gd name="T0" fmla="*/ 217 w 233"/>
                  <a:gd name="T1" fmla="*/ 21 h 103"/>
                  <a:gd name="T2" fmla="*/ 217 w 233"/>
                  <a:gd name="T3" fmla="*/ 21 h 103"/>
                  <a:gd name="T4" fmla="*/ 196 w 233"/>
                  <a:gd name="T5" fmla="*/ 14 h 103"/>
                  <a:gd name="T6" fmla="*/ 140 w 233"/>
                  <a:gd name="T7" fmla="*/ 12 h 103"/>
                  <a:gd name="T8" fmla="*/ 112 w 233"/>
                  <a:gd name="T9" fmla="*/ 3 h 103"/>
                  <a:gd name="T10" fmla="*/ 91 w 233"/>
                  <a:gd name="T11" fmla="*/ 12 h 103"/>
                  <a:gd name="T12" fmla="*/ 72 w 233"/>
                  <a:gd name="T13" fmla="*/ 17 h 103"/>
                  <a:gd name="T14" fmla="*/ 42 w 233"/>
                  <a:gd name="T15" fmla="*/ 17 h 103"/>
                  <a:gd name="T16" fmla="*/ 31 w 233"/>
                  <a:gd name="T17" fmla="*/ 31 h 103"/>
                  <a:gd name="T18" fmla="*/ 24 w 233"/>
                  <a:gd name="T19" fmla="*/ 43 h 103"/>
                  <a:gd name="T20" fmla="*/ 31 w 233"/>
                  <a:gd name="T21" fmla="*/ 50 h 103"/>
                  <a:gd name="T22" fmla="*/ 47 w 233"/>
                  <a:gd name="T23" fmla="*/ 50 h 103"/>
                  <a:gd name="T24" fmla="*/ 77 w 233"/>
                  <a:gd name="T25" fmla="*/ 64 h 103"/>
                  <a:gd name="T26" fmla="*/ 68 w 233"/>
                  <a:gd name="T27" fmla="*/ 73 h 103"/>
                  <a:gd name="T28" fmla="*/ 47 w 233"/>
                  <a:gd name="T29" fmla="*/ 77 h 103"/>
                  <a:gd name="T30" fmla="*/ 17 w 233"/>
                  <a:gd name="T31" fmla="*/ 82 h 103"/>
                  <a:gd name="T32" fmla="*/ 3 w 233"/>
                  <a:gd name="T33" fmla="*/ 94 h 103"/>
                  <a:gd name="T34" fmla="*/ 33 w 233"/>
                  <a:gd name="T35" fmla="*/ 96 h 103"/>
                  <a:gd name="T36" fmla="*/ 51 w 233"/>
                  <a:gd name="T37" fmla="*/ 96 h 103"/>
                  <a:gd name="T38" fmla="*/ 68 w 233"/>
                  <a:gd name="T39" fmla="*/ 101 h 103"/>
                  <a:gd name="T40" fmla="*/ 96 w 233"/>
                  <a:gd name="T41" fmla="*/ 98 h 103"/>
                  <a:gd name="T42" fmla="*/ 100 w 233"/>
                  <a:gd name="T43" fmla="*/ 89 h 103"/>
                  <a:gd name="T44" fmla="*/ 110 w 233"/>
                  <a:gd name="T45" fmla="*/ 82 h 103"/>
                  <a:gd name="T46" fmla="*/ 121 w 233"/>
                  <a:gd name="T47" fmla="*/ 75 h 103"/>
                  <a:gd name="T48" fmla="*/ 133 w 233"/>
                  <a:gd name="T49" fmla="*/ 71 h 103"/>
                  <a:gd name="T50" fmla="*/ 147 w 233"/>
                  <a:gd name="T51" fmla="*/ 75 h 103"/>
                  <a:gd name="T52" fmla="*/ 161 w 233"/>
                  <a:gd name="T53" fmla="*/ 66 h 103"/>
                  <a:gd name="T54" fmla="*/ 179 w 233"/>
                  <a:gd name="T55" fmla="*/ 61 h 103"/>
                  <a:gd name="T56" fmla="*/ 196 w 233"/>
                  <a:gd name="T57" fmla="*/ 52 h 103"/>
                  <a:gd name="T58" fmla="*/ 212 w 233"/>
                  <a:gd name="T59" fmla="*/ 43 h 103"/>
                  <a:gd name="T60" fmla="*/ 231 w 233"/>
                  <a:gd name="T61" fmla="*/ 33 h 103"/>
                  <a:gd name="T62" fmla="*/ 233 w 233"/>
                  <a:gd name="T63" fmla="*/ 28 h 103"/>
                  <a:gd name="T64" fmla="*/ 217 w 233"/>
                  <a:gd name="T65" fmla="*/ 21 h 103"/>
                  <a:gd name="T66" fmla="*/ 217 w 233"/>
                  <a:gd name="T67" fmla="*/ 2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3" h="103">
                    <a:moveTo>
                      <a:pt x="217" y="21"/>
                    </a:moveTo>
                    <a:lnTo>
                      <a:pt x="217" y="21"/>
                    </a:lnTo>
                    <a:cubicBezTo>
                      <a:pt x="207" y="12"/>
                      <a:pt x="205" y="17"/>
                      <a:pt x="196" y="14"/>
                    </a:cubicBezTo>
                    <a:cubicBezTo>
                      <a:pt x="186" y="12"/>
                      <a:pt x="149" y="10"/>
                      <a:pt x="140" y="12"/>
                    </a:cubicBezTo>
                    <a:cubicBezTo>
                      <a:pt x="133" y="14"/>
                      <a:pt x="117" y="7"/>
                      <a:pt x="112" y="3"/>
                    </a:cubicBezTo>
                    <a:cubicBezTo>
                      <a:pt x="107" y="0"/>
                      <a:pt x="91" y="3"/>
                      <a:pt x="91" y="12"/>
                    </a:cubicBezTo>
                    <a:cubicBezTo>
                      <a:pt x="91" y="21"/>
                      <a:pt x="84" y="21"/>
                      <a:pt x="72" y="17"/>
                    </a:cubicBezTo>
                    <a:cubicBezTo>
                      <a:pt x="61" y="10"/>
                      <a:pt x="45" y="10"/>
                      <a:pt x="42" y="17"/>
                    </a:cubicBezTo>
                    <a:cubicBezTo>
                      <a:pt x="42" y="24"/>
                      <a:pt x="33" y="28"/>
                      <a:pt x="31" y="31"/>
                    </a:cubicBezTo>
                    <a:cubicBezTo>
                      <a:pt x="28" y="31"/>
                      <a:pt x="26" y="38"/>
                      <a:pt x="24" y="43"/>
                    </a:cubicBezTo>
                    <a:cubicBezTo>
                      <a:pt x="26" y="45"/>
                      <a:pt x="28" y="47"/>
                      <a:pt x="31" y="50"/>
                    </a:cubicBezTo>
                    <a:cubicBezTo>
                      <a:pt x="35" y="54"/>
                      <a:pt x="47" y="54"/>
                      <a:pt x="47" y="50"/>
                    </a:cubicBezTo>
                    <a:cubicBezTo>
                      <a:pt x="49" y="45"/>
                      <a:pt x="68" y="54"/>
                      <a:pt x="77" y="64"/>
                    </a:cubicBezTo>
                    <a:cubicBezTo>
                      <a:pt x="86" y="71"/>
                      <a:pt x="72" y="66"/>
                      <a:pt x="68" y="73"/>
                    </a:cubicBezTo>
                    <a:cubicBezTo>
                      <a:pt x="63" y="82"/>
                      <a:pt x="51" y="73"/>
                      <a:pt x="47" y="77"/>
                    </a:cubicBezTo>
                    <a:cubicBezTo>
                      <a:pt x="45" y="80"/>
                      <a:pt x="24" y="82"/>
                      <a:pt x="17" y="82"/>
                    </a:cubicBezTo>
                    <a:cubicBezTo>
                      <a:pt x="12" y="80"/>
                      <a:pt x="0" y="89"/>
                      <a:pt x="3" y="94"/>
                    </a:cubicBezTo>
                    <a:cubicBezTo>
                      <a:pt x="3" y="98"/>
                      <a:pt x="24" y="91"/>
                      <a:pt x="33" y="96"/>
                    </a:cubicBezTo>
                    <a:cubicBezTo>
                      <a:pt x="40" y="101"/>
                      <a:pt x="47" y="91"/>
                      <a:pt x="51" y="96"/>
                    </a:cubicBezTo>
                    <a:cubicBezTo>
                      <a:pt x="56" y="103"/>
                      <a:pt x="65" y="98"/>
                      <a:pt x="68" y="101"/>
                    </a:cubicBezTo>
                    <a:cubicBezTo>
                      <a:pt x="72" y="103"/>
                      <a:pt x="96" y="98"/>
                      <a:pt x="96" y="98"/>
                    </a:cubicBezTo>
                    <a:cubicBezTo>
                      <a:pt x="98" y="96"/>
                      <a:pt x="100" y="91"/>
                      <a:pt x="100" y="89"/>
                    </a:cubicBezTo>
                    <a:cubicBezTo>
                      <a:pt x="100" y="82"/>
                      <a:pt x="105" y="84"/>
                      <a:pt x="110" y="82"/>
                    </a:cubicBezTo>
                    <a:cubicBezTo>
                      <a:pt x="114" y="82"/>
                      <a:pt x="117" y="75"/>
                      <a:pt x="121" y="75"/>
                    </a:cubicBezTo>
                    <a:cubicBezTo>
                      <a:pt x="126" y="75"/>
                      <a:pt x="130" y="68"/>
                      <a:pt x="133" y="71"/>
                    </a:cubicBezTo>
                    <a:cubicBezTo>
                      <a:pt x="137" y="73"/>
                      <a:pt x="142" y="80"/>
                      <a:pt x="147" y="75"/>
                    </a:cubicBezTo>
                    <a:cubicBezTo>
                      <a:pt x="151" y="71"/>
                      <a:pt x="154" y="75"/>
                      <a:pt x="161" y="66"/>
                    </a:cubicBezTo>
                    <a:cubicBezTo>
                      <a:pt x="165" y="59"/>
                      <a:pt x="170" y="59"/>
                      <a:pt x="179" y="61"/>
                    </a:cubicBezTo>
                    <a:cubicBezTo>
                      <a:pt x="189" y="61"/>
                      <a:pt x="193" y="56"/>
                      <a:pt x="196" y="52"/>
                    </a:cubicBezTo>
                    <a:cubicBezTo>
                      <a:pt x="198" y="45"/>
                      <a:pt x="207" y="45"/>
                      <a:pt x="212" y="43"/>
                    </a:cubicBezTo>
                    <a:cubicBezTo>
                      <a:pt x="217" y="38"/>
                      <a:pt x="228" y="33"/>
                      <a:pt x="231" y="33"/>
                    </a:cubicBezTo>
                    <a:cubicBezTo>
                      <a:pt x="233" y="31"/>
                      <a:pt x="233" y="31"/>
                      <a:pt x="233" y="28"/>
                    </a:cubicBezTo>
                    <a:cubicBezTo>
                      <a:pt x="226" y="21"/>
                      <a:pt x="221" y="28"/>
                      <a:pt x="217" y="21"/>
                    </a:cubicBezTo>
                    <a:lnTo>
                      <a:pt x="217"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grpSp>
          <p:nvGrpSpPr>
            <p:cNvPr id="16" name="Group 406">
              <a:extLst>
                <a:ext uri="{FF2B5EF4-FFF2-40B4-BE49-F238E27FC236}">
                  <a16:creationId xmlns:a16="http://schemas.microsoft.com/office/drawing/2014/main" id="{7042CE6D-A497-205E-5D07-C3C73D7E987F}"/>
                </a:ext>
              </a:extLst>
            </p:cNvPr>
            <p:cNvGrpSpPr>
              <a:grpSpLocks/>
            </p:cNvGrpSpPr>
            <p:nvPr/>
          </p:nvGrpSpPr>
          <p:grpSpPr bwMode="auto">
            <a:xfrm>
              <a:off x="3392488" y="2395538"/>
              <a:ext cx="5024438" cy="2638425"/>
              <a:chOff x="2137" y="1509"/>
              <a:chExt cx="3165" cy="1662"/>
            </a:xfrm>
          </p:grpSpPr>
          <p:sp>
            <p:nvSpPr>
              <p:cNvPr id="255" name="Freeform 206">
                <a:extLst>
                  <a:ext uri="{FF2B5EF4-FFF2-40B4-BE49-F238E27FC236}">
                    <a16:creationId xmlns:a16="http://schemas.microsoft.com/office/drawing/2014/main" id="{2370BDC8-A102-C236-F3C5-291425918BEF}"/>
                  </a:ext>
                </a:extLst>
              </p:cNvPr>
              <p:cNvSpPr>
                <a:spLocks/>
              </p:cNvSpPr>
              <p:nvPr/>
            </p:nvSpPr>
            <p:spPr bwMode="auto">
              <a:xfrm>
                <a:off x="4144" y="1758"/>
                <a:ext cx="88" cy="41"/>
              </a:xfrm>
              <a:custGeom>
                <a:avLst/>
                <a:gdLst>
                  <a:gd name="T0" fmla="*/ 59 w 147"/>
                  <a:gd name="T1" fmla="*/ 51 h 68"/>
                  <a:gd name="T2" fmla="*/ 59 w 147"/>
                  <a:gd name="T3" fmla="*/ 51 h 68"/>
                  <a:gd name="T4" fmla="*/ 73 w 147"/>
                  <a:gd name="T5" fmla="*/ 65 h 68"/>
                  <a:gd name="T6" fmla="*/ 75 w 147"/>
                  <a:gd name="T7" fmla="*/ 65 h 68"/>
                  <a:gd name="T8" fmla="*/ 96 w 147"/>
                  <a:gd name="T9" fmla="*/ 61 h 68"/>
                  <a:gd name="T10" fmla="*/ 114 w 147"/>
                  <a:gd name="T11" fmla="*/ 63 h 68"/>
                  <a:gd name="T12" fmla="*/ 114 w 147"/>
                  <a:gd name="T13" fmla="*/ 58 h 68"/>
                  <a:gd name="T14" fmla="*/ 128 w 147"/>
                  <a:gd name="T15" fmla="*/ 63 h 68"/>
                  <a:gd name="T16" fmla="*/ 145 w 147"/>
                  <a:gd name="T17" fmla="*/ 65 h 68"/>
                  <a:gd name="T18" fmla="*/ 138 w 147"/>
                  <a:gd name="T19" fmla="*/ 54 h 68"/>
                  <a:gd name="T20" fmla="*/ 142 w 147"/>
                  <a:gd name="T21" fmla="*/ 46 h 68"/>
                  <a:gd name="T22" fmla="*/ 128 w 147"/>
                  <a:gd name="T23" fmla="*/ 39 h 68"/>
                  <a:gd name="T24" fmla="*/ 121 w 147"/>
                  <a:gd name="T25" fmla="*/ 28 h 68"/>
                  <a:gd name="T26" fmla="*/ 114 w 147"/>
                  <a:gd name="T27" fmla="*/ 23 h 68"/>
                  <a:gd name="T28" fmla="*/ 93 w 147"/>
                  <a:gd name="T29" fmla="*/ 28 h 68"/>
                  <a:gd name="T30" fmla="*/ 79 w 147"/>
                  <a:gd name="T31" fmla="*/ 21 h 68"/>
                  <a:gd name="T32" fmla="*/ 66 w 147"/>
                  <a:gd name="T33" fmla="*/ 11 h 68"/>
                  <a:gd name="T34" fmla="*/ 33 w 147"/>
                  <a:gd name="T35" fmla="*/ 9 h 68"/>
                  <a:gd name="T36" fmla="*/ 7 w 147"/>
                  <a:gd name="T37" fmla="*/ 2 h 68"/>
                  <a:gd name="T38" fmla="*/ 0 w 147"/>
                  <a:gd name="T39" fmla="*/ 4 h 68"/>
                  <a:gd name="T40" fmla="*/ 33 w 147"/>
                  <a:gd name="T41" fmla="*/ 23 h 68"/>
                  <a:gd name="T42" fmla="*/ 40 w 147"/>
                  <a:gd name="T43" fmla="*/ 46 h 68"/>
                  <a:gd name="T44" fmla="*/ 35 w 147"/>
                  <a:gd name="T45" fmla="*/ 54 h 68"/>
                  <a:gd name="T46" fmla="*/ 59 w 147"/>
                  <a:gd name="T47" fmla="*/ 5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7" h="68">
                    <a:moveTo>
                      <a:pt x="59" y="51"/>
                    </a:moveTo>
                    <a:lnTo>
                      <a:pt x="59" y="51"/>
                    </a:lnTo>
                    <a:cubicBezTo>
                      <a:pt x="66" y="49"/>
                      <a:pt x="68" y="56"/>
                      <a:pt x="73" y="65"/>
                    </a:cubicBezTo>
                    <a:lnTo>
                      <a:pt x="75" y="65"/>
                    </a:lnTo>
                    <a:cubicBezTo>
                      <a:pt x="82" y="65"/>
                      <a:pt x="89" y="63"/>
                      <a:pt x="96" y="61"/>
                    </a:cubicBezTo>
                    <a:cubicBezTo>
                      <a:pt x="100" y="61"/>
                      <a:pt x="110" y="61"/>
                      <a:pt x="114" y="63"/>
                    </a:cubicBezTo>
                    <a:cubicBezTo>
                      <a:pt x="114" y="61"/>
                      <a:pt x="112" y="61"/>
                      <a:pt x="114" y="58"/>
                    </a:cubicBezTo>
                    <a:cubicBezTo>
                      <a:pt x="114" y="54"/>
                      <a:pt x="124" y="61"/>
                      <a:pt x="128" y="63"/>
                    </a:cubicBezTo>
                    <a:cubicBezTo>
                      <a:pt x="131" y="65"/>
                      <a:pt x="140" y="68"/>
                      <a:pt x="145" y="65"/>
                    </a:cubicBezTo>
                    <a:cubicBezTo>
                      <a:pt x="147" y="61"/>
                      <a:pt x="140" y="58"/>
                      <a:pt x="138" y="54"/>
                    </a:cubicBezTo>
                    <a:cubicBezTo>
                      <a:pt x="135" y="54"/>
                      <a:pt x="138" y="49"/>
                      <a:pt x="142" y="46"/>
                    </a:cubicBezTo>
                    <a:cubicBezTo>
                      <a:pt x="135" y="44"/>
                      <a:pt x="131" y="39"/>
                      <a:pt x="128" y="39"/>
                    </a:cubicBezTo>
                    <a:cubicBezTo>
                      <a:pt x="126" y="42"/>
                      <a:pt x="126" y="28"/>
                      <a:pt x="121" y="28"/>
                    </a:cubicBezTo>
                    <a:cubicBezTo>
                      <a:pt x="119" y="28"/>
                      <a:pt x="119" y="23"/>
                      <a:pt x="114" y="23"/>
                    </a:cubicBezTo>
                    <a:cubicBezTo>
                      <a:pt x="110" y="23"/>
                      <a:pt x="96" y="23"/>
                      <a:pt x="93" y="28"/>
                    </a:cubicBezTo>
                    <a:cubicBezTo>
                      <a:pt x="89" y="30"/>
                      <a:pt x="84" y="21"/>
                      <a:pt x="79" y="21"/>
                    </a:cubicBezTo>
                    <a:cubicBezTo>
                      <a:pt x="75" y="21"/>
                      <a:pt x="68" y="16"/>
                      <a:pt x="66" y="11"/>
                    </a:cubicBezTo>
                    <a:cubicBezTo>
                      <a:pt x="63" y="7"/>
                      <a:pt x="40" y="14"/>
                      <a:pt x="33" y="9"/>
                    </a:cubicBezTo>
                    <a:cubicBezTo>
                      <a:pt x="26" y="4"/>
                      <a:pt x="14" y="0"/>
                      <a:pt x="7" y="2"/>
                    </a:cubicBezTo>
                    <a:cubicBezTo>
                      <a:pt x="5" y="2"/>
                      <a:pt x="3" y="2"/>
                      <a:pt x="0" y="4"/>
                    </a:cubicBezTo>
                    <a:cubicBezTo>
                      <a:pt x="12" y="11"/>
                      <a:pt x="31" y="11"/>
                      <a:pt x="33" y="23"/>
                    </a:cubicBezTo>
                    <a:cubicBezTo>
                      <a:pt x="35" y="39"/>
                      <a:pt x="45" y="32"/>
                      <a:pt x="40" y="46"/>
                    </a:cubicBezTo>
                    <a:cubicBezTo>
                      <a:pt x="40" y="49"/>
                      <a:pt x="38" y="51"/>
                      <a:pt x="35" y="54"/>
                    </a:cubicBezTo>
                    <a:cubicBezTo>
                      <a:pt x="45" y="54"/>
                      <a:pt x="54" y="54"/>
                      <a:pt x="59" y="5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6" name="Freeform 207">
                <a:extLst>
                  <a:ext uri="{FF2B5EF4-FFF2-40B4-BE49-F238E27FC236}">
                    <a16:creationId xmlns:a16="http://schemas.microsoft.com/office/drawing/2014/main" id="{9D2C00B4-10EF-E1E9-9D9F-CEDF395FA6F7}"/>
                  </a:ext>
                </a:extLst>
              </p:cNvPr>
              <p:cNvSpPr>
                <a:spLocks/>
              </p:cNvSpPr>
              <p:nvPr/>
            </p:nvSpPr>
            <p:spPr bwMode="auto">
              <a:xfrm>
                <a:off x="4144" y="1758"/>
                <a:ext cx="88" cy="41"/>
              </a:xfrm>
              <a:custGeom>
                <a:avLst/>
                <a:gdLst>
                  <a:gd name="T0" fmla="*/ 59 w 147"/>
                  <a:gd name="T1" fmla="*/ 51 h 68"/>
                  <a:gd name="T2" fmla="*/ 59 w 147"/>
                  <a:gd name="T3" fmla="*/ 51 h 68"/>
                  <a:gd name="T4" fmla="*/ 73 w 147"/>
                  <a:gd name="T5" fmla="*/ 65 h 68"/>
                  <a:gd name="T6" fmla="*/ 75 w 147"/>
                  <a:gd name="T7" fmla="*/ 65 h 68"/>
                  <a:gd name="T8" fmla="*/ 96 w 147"/>
                  <a:gd name="T9" fmla="*/ 61 h 68"/>
                  <a:gd name="T10" fmla="*/ 114 w 147"/>
                  <a:gd name="T11" fmla="*/ 63 h 68"/>
                  <a:gd name="T12" fmla="*/ 114 w 147"/>
                  <a:gd name="T13" fmla="*/ 58 h 68"/>
                  <a:gd name="T14" fmla="*/ 128 w 147"/>
                  <a:gd name="T15" fmla="*/ 63 h 68"/>
                  <a:gd name="T16" fmla="*/ 145 w 147"/>
                  <a:gd name="T17" fmla="*/ 65 h 68"/>
                  <a:gd name="T18" fmla="*/ 138 w 147"/>
                  <a:gd name="T19" fmla="*/ 54 h 68"/>
                  <a:gd name="T20" fmla="*/ 142 w 147"/>
                  <a:gd name="T21" fmla="*/ 46 h 68"/>
                  <a:gd name="T22" fmla="*/ 128 w 147"/>
                  <a:gd name="T23" fmla="*/ 39 h 68"/>
                  <a:gd name="T24" fmla="*/ 121 w 147"/>
                  <a:gd name="T25" fmla="*/ 28 h 68"/>
                  <a:gd name="T26" fmla="*/ 114 w 147"/>
                  <a:gd name="T27" fmla="*/ 23 h 68"/>
                  <a:gd name="T28" fmla="*/ 93 w 147"/>
                  <a:gd name="T29" fmla="*/ 28 h 68"/>
                  <a:gd name="T30" fmla="*/ 79 w 147"/>
                  <a:gd name="T31" fmla="*/ 21 h 68"/>
                  <a:gd name="T32" fmla="*/ 66 w 147"/>
                  <a:gd name="T33" fmla="*/ 11 h 68"/>
                  <a:gd name="T34" fmla="*/ 33 w 147"/>
                  <a:gd name="T35" fmla="*/ 9 h 68"/>
                  <a:gd name="T36" fmla="*/ 7 w 147"/>
                  <a:gd name="T37" fmla="*/ 2 h 68"/>
                  <a:gd name="T38" fmla="*/ 0 w 147"/>
                  <a:gd name="T39" fmla="*/ 4 h 68"/>
                  <a:gd name="T40" fmla="*/ 33 w 147"/>
                  <a:gd name="T41" fmla="*/ 23 h 68"/>
                  <a:gd name="T42" fmla="*/ 40 w 147"/>
                  <a:gd name="T43" fmla="*/ 46 h 68"/>
                  <a:gd name="T44" fmla="*/ 35 w 147"/>
                  <a:gd name="T45" fmla="*/ 54 h 68"/>
                  <a:gd name="T46" fmla="*/ 59 w 147"/>
                  <a:gd name="T47" fmla="*/ 51 h 68"/>
                  <a:gd name="T48" fmla="*/ 59 w 147"/>
                  <a:gd name="T49" fmla="*/ 5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68">
                    <a:moveTo>
                      <a:pt x="59" y="51"/>
                    </a:moveTo>
                    <a:lnTo>
                      <a:pt x="59" y="51"/>
                    </a:lnTo>
                    <a:cubicBezTo>
                      <a:pt x="66" y="49"/>
                      <a:pt x="68" y="56"/>
                      <a:pt x="73" y="65"/>
                    </a:cubicBezTo>
                    <a:lnTo>
                      <a:pt x="75" y="65"/>
                    </a:lnTo>
                    <a:cubicBezTo>
                      <a:pt x="82" y="65"/>
                      <a:pt x="89" y="63"/>
                      <a:pt x="96" y="61"/>
                    </a:cubicBezTo>
                    <a:cubicBezTo>
                      <a:pt x="100" y="61"/>
                      <a:pt x="110" y="61"/>
                      <a:pt x="114" y="63"/>
                    </a:cubicBezTo>
                    <a:cubicBezTo>
                      <a:pt x="114" y="61"/>
                      <a:pt x="112" y="61"/>
                      <a:pt x="114" y="58"/>
                    </a:cubicBezTo>
                    <a:cubicBezTo>
                      <a:pt x="114" y="54"/>
                      <a:pt x="124" y="61"/>
                      <a:pt x="128" y="63"/>
                    </a:cubicBezTo>
                    <a:cubicBezTo>
                      <a:pt x="131" y="65"/>
                      <a:pt x="140" y="68"/>
                      <a:pt x="145" y="65"/>
                    </a:cubicBezTo>
                    <a:cubicBezTo>
                      <a:pt x="147" y="61"/>
                      <a:pt x="140" y="58"/>
                      <a:pt x="138" y="54"/>
                    </a:cubicBezTo>
                    <a:cubicBezTo>
                      <a:pt x="135" y="54"/>
                      <a:pt x="138" y="49"/>
                      <a:pt x="142" y="46"/>
                    </a:cubicBezTo>
                    <a:cubicBezTo>
                      <a:pt x="135" y="44"/>
                      <a:pt x="131" y="39"/>
                      <a:pt x="128" y="39"/>
                    </a:cubicBezTo>
                    <a:cubicBezTo>
                      <a:pt x="126" y="42"/>
                      <a:pt x="126" y="28"/>
                      <a:pt x="121" y="28"/>
                    </a:cubicBezTo>
                    <a:cubicBezTo>
                      <a:pt x="119" y="28"/>
                      <a:pt x="119" y="23"/>
                      <a:pt x="114" y="23"/>
                    </a:cubicBezTo>
                    <a:cubicBezTo>
                      <a:pt x="110" y="23"/>
                      <a:pt x="96" y="23"/>
                      <a:pt x="93" y="28"/>
                    </a:cubicBezTo>
                    <a:cubicBezTo>
                      <a:pt x="89" y="30"/>
                      <a:pt x="84" y="21"/>
                      <a:pt x="79" y="21"/>
                    </a:cubicBezTo>
                    <a:cubicBezTo>
                      <a:pt x="75" y="21"/>
                      <a:pt x="68" y="16"/>
                      <a:pt x="66" y="11"/>
                    </a:cubicBezTo>
                    <a:cubicBezTo>
                      <a:pt x="63" y="7"/>
                      <a:pt x="40" y="14"/>
                      <a:pt x="33" y="9"/>
                    </a:cubicBezTo>
                    <a:cubicBezTo>
                      <a:pt x="26" y="4"/>
                      <a:pt x="14" y="0"/>
                      <a:pt x="7" y="2"/>
                    </a:cubicBezTo>
                    <a:cubicBezTo>
                      <a:pt x="5" y="2"/>
                      <a:pt x="3" y="2"/>
                      <a:pt x="0" y="4"/>
                    </a:cubicBezTo>
                    <a:cubicBezTo>
                      <a:pt x="12" y="11"/>
                      <a:pt x="31" y="11"/>
                      <a:pt x="33" y="23"/>
                    </a:cubicBezTo>
                    <a:cubicBezTo>
                      <a:pt x="35" y="39"/>
                      <a:pt x="45" y="32"/>
                      <a:pt x="40" y="46"/>
                    </a:cubicBezTo>
                    <a:cubicBezTo>
                      <a:pt x="40" y="49"/>
                      <a:pt x="38" y="51"/>
                      <a:pt x="35" y="54"/>
                    </a:cubicBezTo>
                    <a:cubicBezTo>
                      <a:pt x="45" y="54"/>
                      <a:pt x="54" y="54"/>
                      <a:pt x="59" y="51"/>
                    </a:cubicBezTo>
                    <a:lnTo>
                      <a:pt x="59" y="5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7" name="Freeform 208">
                <a:extLst>
                  <a:ext uri="{FF2B5EF4-FFF2-40B4-BE49-F238E27FC236}">
                    <a16:creationId xmlns:a16="http://schemas.microsoft.com/office/drawing/2014/main" id="{94BF8F45-2225-3491-045D-A147D71ED68A}"/>
                  </a:ext>
                </a:extLst>
              </p:cNvPr>
              <p:cNvSpPr>
                <a:spLocks/>
              </p:cNvSpPr>
              <p:nvPr/>
            </p:nvSpPr>
            <p:spPr bwMode="auto">
              <a:xfrm>
                <a:off x="4144" y="1758"/>
                <a:ext cx="88" cy="41"/>
              </a:xfrm>
              <a:custGeom>
                <a:avLst/>
                <a:gdLst>
                  <a:gd name="T0" fmla="*/ 59 w 147"/>
                  <a:gd name="T1" fmla="*/ 51 h 68"/>
                  <a:gd name="T2" fmla="*/ 59 w 147"/>
                  <a:gd name="T3" fmla="*/ 51 h 68"/>
                  <a:gd name="T4" fmla="*/ 73 w 147"/>
                  <a:gd name="T5" fmla="*/ 65 h 68"/>
                  <a:gd name="T6" fmla="*/ 75 w 147"/>
                  <a:gd name="T7" fmla="*/ 65 h 68"/>
                  <a:gd name="T8" fmla="*/ 96 w 147"/>
                  <a:gd name="T9" fmla="*/ 61 h 68"/>
                  <a:gd name="T10" fmla="*/ 114 w 147"/>
                  <a:gd name="T11" fmla="*/ 63 h 68"/>
                  <a:gd name="T12" fmla="*/ 114 w 147"/>
                  <a:gd name="T13" fmla="*/ 58 h 68"/>
                  <a:gd name="T14" fmla="*/ 128 w 147"/>
                  <a:gd name="T15" fmla="*/ 63 h 68"/>
                  <a:gd name="T16" fmla="*/ 145 w 147"/>
                  <a:gd name="T17" fmla="*/ 65 h 68"/>
                  <a:gd name="T18" fmla="*/ 138 w 147"/>
                  <a:gd name="T19" fmla="*/ 54 h 68"/>
                  <a:gd name="T20" fmla="*/ 142 w 147"/>
                  <a:gd name="T21" fmla="*/ 46 h 68"/>
                  <a:gd name="T22" fmla="*/ 128 w 147"/>
                  <a:gd name="T23" fmla="*/ 39 h 68"/>
                  <a:gd name="T24" fmla="*/ 121 w 147"/>
                  <a:gd name="T25" fmla="*/ 28 h 68"/>
                  <a:gd name="T26" fmla="*/ 114 w 147"/>
                  <a:gd name="T27" fmla="*/ 23 h 68"/>
                  <a:gd name="T28" fmla="*/ 93 w 147"/>
                  <a:gd name="T29" fmla="*/ 28 h 68"/>
                  <a:gd name="T30" fmla="*/ 79 w 147"/>
                  <a:gd name="T31" fmla="*/ 21 h 68"/>
                  <a:gd name="T32" fmla="*/ 66 w 147"/>
                  <a:gd name="T33" fmla="*/ 11 h 68"/>
                  <a:gd name="T34" fmla="*/ 33 w 147"/>
                  <a:gd name="T35" fmla="*/ 9 h 68"/>
                  <a:gd name="T36" fmla="*/ 7 w 147"/>
                  <a:gd name="T37" fmla="*/ 2 h 68"/>
                  <a:gd name="T38" fmla="*/ 0 w 147"/>
                  <a:gd name="T39" fmla="*/ 4 h 68"/>
                  <a:gd name="T40" fmla="*/ 33 w 147"/>
                  <a:gd name="T41" fmla="*/ 23 h 68"/>
                  <a:gd name="T42" fmla="*/ 40 w 147"/>
                  <a:gd name="T43" fmla="*/ 46 h 68"/>
                  <a:gd name="T44" fmla="*/ 35 w 147"/>
                  <a:gd name="T45" fmla="*/ 54 h 68"/>
                  <a:gd name="T46" fmla="*/ 59 w 147"/>
                  <a:gd name="T47" fmla="*/ 5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7" h="68">
                    <a:moveTo>
                      <a:pt x="59" y="51"/>
                    </a:moveTo>
                    <a:lnTo>
                      <a:pt x="59" y="51"/>
                    </a:lnTo>
                    <a:cubicBezTo>
                      <a:pt x="66" y="49"/>
                      <a:pt x="68" y="56"/>
                      <a:pt x="73" y="65"/>
                    </a:cubicBezTo>
                    <a:lnTo>
                      <a:pt x="75" y="65"/>
                    </a:lnTo>
                    <a:cubicBezTo>
                      <a:pt x="82" y="65"/>
                      <a:pt x="89" y="63"/>
                      <a:pt x="96" y="61"/>
                    </a:cubicBezTo>
                    <a:cubicBezTo>
                      <a:pt x="100" y="61"/>
                      <a:pt x="110" y="61"/>
                      <a:pt x="114" y="63"/>
                    </a:cubicBezTo>
                    <a:cubicBezTo>
                      <a:pt x="114" y="61"/>
                      <a:pt x="112" y="61"/>
                      <a:pt x="114" y="58"/>
                    </a:cubicBezTo>
                    <a:cubicBezTo>
                      <a:pt x="114" y="54"/>
                      <a:pt x="124" y="61"/>
                      <a:pt x="128" y="63"/>
                    </a:cubicBezTo>
                    <a:cubicBezTo>
                      <a:pt x="131" y="65"/>
                      <a:pt x="140" y="68"/>
                      <a:pt x="145" y="65"/>
                    </a:cubicBezTo>
                    <a:cubicBezTo>
                      <a:pt x="147" y="61"/>
                      <a:pt x="140" y="58"/>
                      <a:pt x="138" y="54"/>
                    </a:cubicBezTo>
                    <a:cubicBezTo>
                      <a:pt x="135" y="54"/>
                      <a:pt x="138" y="49"/>
                      <a:pt x="142" y="46"/>
                    </a:cubicBezTo>
                    <a:cubicBezTo>
                      <a:pt x="135" y="44"/>
                      <a:pt x="131" y="39"/>
                      <a:pt x="128" y="39"/>
                    </a:cubicBezTo>
                    <a:cubicBezTo>
                      <a:pt x="126" y="42"/>
                      <a:pt x="126" y="28"/>
                      <a:pt x="121" y="28"/>
                    </a:cubicBezTo>
                    <a:cubicBezTo>
                      <a:pt x="119" y="28"/>
                      <a:pt x="119" y="23"/>
                      <a:pt x="114" y="23"/>
                    </a:cubicBezTo>
                    <a:cubicBezTo>
                      <a:pt x="110" y="23"/>
                      <a:pt x="96" y="23"/>
                      <a:pt x="93" y="28"/>
                    </a:cubicBezTo>
                    <a:cubicBezTo>
                      <a:pt x="89" y="30"/>
                      <a:pt x="84" y="21"/>
                      <a:pt x="79" y="21"/>
                    </a:cubicBezTo>
                    <a:cubicBezTo>
                      <a:pt x="75" y="21"/>
                      <a:pt x="68" y="16"/>
                      <a:pt x="66" y="11"/>
                    </a:cubicBezTo>
                    <a:cubicBezTo>
                      <a:pt x="63" y="7"/>
                      <a:pt x="40" y="14"/>
                      <a:pt x="33" y="9"/>
                    </a:cubicBezTo>
                    <a:cubicBezTo>
                      <a:pt x="26" y="4"/>
                      <a:pt x="14" y="0"/>
                      <a:pt x="7" y="2"/>
                    </a:cubicBezTo>
                    <a:cubicBezTo>
                      <a:pt x="5" y="2"/>
                      <a:pt x="3" y="2"/>
                      <a:pt x="0" y="4"/>
                    </a:cubicBezTo>
                    <a:cubicBezTo>
                      <a:pt x="12" y="11"/>
                      <a:pt x="31" y="11"/>
                      <a:pt x="33" y="23"/>
                    </a:cubicBezTo>
                    <a:cubicBezTo>
                      <a:pt x="35" y="39"/>
                      <a:pt x="45" y="32"/>
                      <a:pt x="40" y="46"/>
                    </a:cubicBezTo>
                    <a:cubicBezTo>
                      <a:pt x="40" y="49"/>
                      <a:pt x="38" y="51"/>
                      <a:pt x="35" y="54"/>
                    </a:cubicBezTo>
                    <a:cubicBezTo>
                      <a:pt x="45" y="54"/>
                      <a:pt x="54" y="54"/>
                      <a:pt x="59" y="5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8" name="Freeform 209">
                <a:extLst>
                  <a:ext uri="{FF2B5EF4-FFF2-40B4-BE49-F238E27FC236}">
                    <a16:creationId xmlns:a16="http://schemas.microsoft.com/office/drawing/2014/main" id="{EDC5FCE0-3751-3EF7-5B36-54206102A2E0}"/>
                  </a:ext>
                </a:extLst>
              </p:cNvPr>
              <p:cNvSpPr>
                <a:spLocks/>
              </p:cNvSpPr>
              <p:nvPr/>
            </p:nvSpPr>
            <p:spPr bwMode="auto">
              <a:xfrm>
                <a:off x="4144" y="1758"/>
                <a:ext cx="88" cy="41"/>
              </a:xfrm>
              <a:custGeom>
                <a:avLst/>
                <a:gdLst>
                  <a:gd name="T0" fmla="*/ 59 w 147"/>
                  <a:gd name="T1" fmla="*/ 51 h 68"/>
                  <a:gd name="T2" fmla="*/ 59 w 147"/>
                  <a:gd name="T3" fmla="*/ 51 h 68"/>
                  <a:gd name="T4" fmla="*/ 73 w 147"/>
                  <a:gd name="T5" fmla="*/ 65 h 68"/>
                  <a:gd name="T6" fmla="*/ 75 w 147"/>
                  <a:gd name="T7" fmla="*/ 65 h 68"/>
                  <a:gd name="T8" fmla="*/ 96 w 147"/>
                  <a:gd name="T9" fmla="*/ 61 h 68"/>
                  <a:gd name="T10" fmla="*/ 114 w 147"/>
                  <a:gd name="T11" fmla="*/ 63 h 68"/>
                  <a:gd name="T12" fmla="*/ 114 w 147"/>
                  <a:gd name="T13" fmla="*/ 58 h 68"/>
                  <a:gd name="T14" fmla="*/ 128 w 147"/>
                  <a:gd name="T15" fmla="*/ 63 h 68"/>
                  <a:gd name="T16" fmla="*/ 145 w 147"/>
                  <a:gd name="T17" fmla="*/ 65 h 68"/>
                  <a:gd name="T18" fmla="*/ 138 w 147"/>
                  <a:gd name="T19" fmla="*/ 54 h 68"/>
                  <a:gd name="T20" fmla="*/ 142 w 147"/>
                  <a:gd name="T21" fmla="*/ 46 h 68"/>
                  <a:gd name="T22" fmla="*/ 128 w 147"/>
                  <a:gd name="T23" fmla="*/ 39 h 68"/>
                  <a:gd name="T24" fmla="*/ 121 w 147"/>
                  <a:gd name="T25" fmla="*/ 28 h 68"/>
                  <a:gd name="T26" fmla="*/ 114 w 147"/>
                  <a:gd name="T27" fmla="*/ 23 h 68"/>
                  <a:gd name="T28" fmla="*/ 93 w 147"/>
                  <a:gd name="T29" fmla="*/ 28 h 68"/>
                  <a:gd name="T30" fmla="*/ 79 w 147"/>
                  <a:gd name="T31" fmla="*/ 21 h 68"/>
                  <a:gd name="T32" fmla="*/ 66 w 147"/>
                  <a:gd name="T33" fmla="*/ 11 h 68"/>
                  <a:gd name="T34" fmla="*/ 33 w 147"/>
                  <a:gd name="T35" fmla="*/ 9 h 68"/>
                  <a:gd name="T36" fmla="*/ 7 w 147"/>
                  <a:gd name="T37" fmla="*/ 2 h 68"/>
                  <a:gd name="T38" fmla="*/ 0 w 147"/>
                  <a:gd name="T39" fmla="*/ 4 h 68"/>
                  <a:gd name="T40" fmla="*/ 33 w 147"/>
                  <a:gd name="T41" fmla="*/ 23 h 68"/>
                  <a:gd name="T42" fmla="*/ 40 w 147"/>
                  <a:gd name="T43" fmla="*/ 46 h 68"/>
                  <a:gd name="T44" fmla="*/ 35 w 147"/>
                  <a:gd name="T45" fmla="*/ 54 h 68"/>
                  <a:gd name="T46" fmla="*/ 59 w 147"/>
                  <a:gd name="T47" fmla="*/ 51 h 68"/>
                  <a:gd name="T48" fmla="*/ 59 w 147"/>
                  <a:gd name="T49" fmla="*/ 5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68">
                    <a:moveTo>
                      <a:pt x="59" y="51"/>
                    </a:moveTo>
                    <a:lnTo>
                      <a:pt x="59" y="51"/>
                    </a:lnTo>
                    <a:cubicBezTo>
                      <a:pt x="66" y="49"/>
                      <a:pt x="68" y="56"/>
                      <a:pt x="73" y="65"/>
                    </a:cubicBezTo>
                    <a:lnTo>
                      <a:pt x="75" y="65"/>
                    </a:lnTo>
                    <a:cubicBezTo>
                      <a:pt x="82" y="65"/>
                      <a:pt x="89" y="63"/>
                      <a:pt x="96" y="61"/>
                    </a:cubicBezTo>
                    <a:cubicBezTo>
                      <a:pt x="100" y="61"/>
                      <a:pt x="110" y="61"/>
                      <a:pt x="114" y="63"/>
                    </a:cubicBezTo>
                    <a:cubicBezTo>
                      <a:pt x="114" y="61"/>
                      <a:pt x="112" y="61"/>
                      <a:pt x="114" y="58"/>
                    </a:cubicBezTo>
                    <a:cubicBezTo>
                      <a:pt x="114" y="54"/>
                      <a:pt x="124" y="61"/>
                      <a:pt x="128" y="63"/>
                    </a:cubicBezTo>
                    <a:cubicBezTo>
                      <a:pt x="131" y="65"/>
                      <a:pt x="140" y="68"/>
                      <a:pt x="145" y="65"/>
                    </a:cubicBezTo>
                    <a:cubicBezTo>
                      <a:pt x="147" y="61"/>
                      <a:pt x="140" y="58"/>
                      <a:pt x="138" y="54"/>
                    </a:cubicBezTo>
                    <a:cubicBezTo>
                      <a:pt x="135" y="54"/>
                      <a:pt x="138" y="49"/>
                      <a:pt x="142" y="46"/>
                    </a:cubicBezTo>
                    <a:cubicBezTo>
                      <a:pt x="135" y="44"/>
                      <a:pt x="131" y="39"/>
                      <a:pt x="128" y="39"/>
                    </a:cubicBezTo>
                    <a:cubicBezTo>
                      <a:pt x="126" y="42"/>
                      <a:pt x="126" y="28"/>
                      <a:pt x="121" y="28"/>
                    </a:cubicBezTo>
                    <a:cubicBezTo>
                      <a:pt x="119" y="28"/>
                      <a:pt x="119" y="23"/>
                      <a:pt x="114" y="23"/>
                    </a:cubicBezTo>
                    <a:cubicBezTo>
                      <a:pt x="110" y="23"/>
                      <a:pt x="96" y="23"/>
                      <a:pt x="93" y="28"/>
                    </a:cubicBezTo>
                    <a:cubicBezTo>
                      <a:pt x="89" y="30"/>
                      <a:pt x="84" y="21"/>
                      <a:pt x="79" y="21"/>
                    </a:cubicBezTo>
                    <a:cubicBezTo>
                      <a:pt x="75" y="21"/>
                      <a:pt x="68" y="16"/>
                      <a:pt x="66" y="11"/>
                    </a:cubicBezTo>
                    <a:cubicBezTo>
                      <a:pt x="63" y="7"/>
                      <a:pt x="40" y="14"/>
                      <a:pt x="33" y="9"/>
                    </a:cubicBezTo>
                    <a:cubicBezTo>
                      <a:pt x="26" y="4"/>
                      <a:pt x="14" y="0"/>
                      <a:pt x="7" y="2"/>
                    </a:cubicBezTo>
                    <a:cubicBezTo>
                      <a:pt x="5" y="2"/>
                      <a:pt x="3" y="2"/>
                      <a:pt x="0" y="4"/>
                    </a:cubicBezTo>
                    <a:cubicBezTo>
                      <a:pt x="12" y="11"/>
                      <a:pt x="31" y="11"/>
                      <a:pt x="33" y="23"/>
                    </a:cubicBezTo>
                    <a:cubicBezTo>
                      <a:pt x="35" y="39"/>
                      <a:pt x="45" y="32"/>
                      <a:pt x="40" y="46"/>
                    </a:cubicBezTo>
                    <a:cubicBezTo>
                      <a:pt x="40" y="49"/>
                      <a:pt x="38" y="51"/>
                      <a:pt x="35" y="54"/>
                    </a:cubicBezTo>
                    <a:cubicBezTo>
                      <a:pt x="45" y="54"/>
                      <a:pt x="54" y="54"/>
                      <a:pt x="59" y="51"/>
                    </a:cubicBezTo>
                    <a:lnTo>
                      <a:pt x="59" y="5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9" name="Freeform 210">
                <a:extLst>
                  <a:ext uri="{FF2B5EF4-FFF2-40B4-BE49-F238E27FC236}">
                    <a16:creationId xmlns:a16="http://schemas.microsoft.com/office/drawing/2014/main" id="{69375D92-06E7-40D1-F389-EEAF96C21C6D}"/>
                  </a:ext>
                </a:extLst>
              </p:cNvPr>
              <p:cNvSpPr>
                <a:spLocks/>
              </p:cNvSpPr>
              <p:nvPr/>
            </p:nvSpPr>
            <p:spPr bwMode="auto">
              <a:xfrm>
                <a:off x="4636" y="1877"/>
                <a:ext cx="31" cy="29"/>
              </a:xfrm>
              <a:custGeom>
                <a:avLst/>
                <a:gdLst>
                  <a:gd name="T0" fmla="*/ 26 w 51"/>
                  <a:gd name="T1" fmla="*/ 0 h 47"/>
                  <a:gd name="T2" fmla="*/ 26 w 51"/>
                  <a:gd name="T3" fmla="*/ 0 h 47"/>
                  <a:gd name="T4" fmla="*/ 0 w 51"/>
                  <a:gd name="T5" fmla="*/ 14 h 47"/>
                  <a:gd name="T6" fmla="*/ 5 w 51"/>
                  <a:gd name="T7" fmla="*/ 21 h 47"/>
                  <a:gd name="T8" fmla="*/ 16 w 51"/>
                  <a:gd name="T9" fmla="*/ 35 h 47"/>
                  <a:gd name="T10" fmla="*/ 18 w 51"/>
                  <a:gd name="T11" fmla="*/ 47 h 47"/>
                  <a:gd name="T12" fmla="*/ 28 w 51"/>
                  <a:gd name="T13" fmla="*/ 47 h 47"/>
                  <a:gd name="T14" fmla="*/ 49 w 51"/>
                  <a:gd name="T15" fmla="*/ 21 h 47"/>
                  <a:gd name="T16" fmla="*/ 26 w 51"/>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47">
                    <a:moveTo>
                      <a:pt x="26" y="0"/>
                    </a:moveTo>
                    <a:lnTo>
                      <a:pt x="26" y="0"/>
                    </a:lnTo>
                    <a:cubicBezTo>
                      <a:pt x="18" y="0"/>
                      <a:pt x="2" y="7"/>
                      <a:pt x="0" y="14"/>
                    </a:cubicBezTo>
                    <a:cubicBezTo>
                      <a:pt x="2" y="16"/>
                      <a:pt x="5" y="19"/>
                      <a:pt x="5" y="21"/>
                    </a:cubicBezTo>
                    <a:cubicBezTo>
                      <a:pt x="7" y="26"/>
                      <a:pt x="12" y="30"/>
                      <a:pt x="16" y="35"/>
                    </a:cubicBezTo>
                    <a:cubicBezTo>
                      <a:pt x="21" y="37"/>
                      <a:pt x="21" y="42"/>
                      <a:pt x="18" y="47"/>
                    </a:cubicBezTo>
                    <a:lnTo>
                      <a:pt x="28" y="47"/>
                    </a:lnTo>
                    <a:cubicBezTo>
                      <a:pt x="35" y="44"/>
                      <a:pt x="49" y="26"/>
                      <a:pt x="49" y="21"/>
                    </a:cubicBezTo>
                    <a:cubicBezTo>
                      <a:pt x="51" y="16"/>
                      <a:pt x="33" y="0"/>
                      <a:pt x="26"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0" name="Freeform 211">
                <a:extLst>
                  <a:ext uri="{FF2B5EF4-FFF2-40B4-BE49-F238E27FC236}">
                    <a16:creationId xmlns:a16="http://schemas.microsoft.com/office/drawing/2014/main" id="{C5233B7D-1B7D-BB8D-E468-042429EC2A0D}"/>
                  </a:ext>
                </a:extLst>
              </p:cNvPr>
              <p:cNvSpPr>
                <a:spLocks/>
              </p:cNvSpPr>
              <p:nvPr/>
            </p:nvSpPr>
            <p:spPr bwMode="auto">
              <a:xfrm>
                <a:off x="4636" y="1877"/>
                <a:ext cx="31" cy="29"/>
              </a:xfrm>
              <a:custGeom>
                <a:avLst/>
                <a:gdLst>
                  <a:gd name="T0" fmla="*/ 26 w 51"/>
                  <a:gd name="T1" fmla="*/ 0 h 47"/>
                  <a:gd name="T2" fmla="*/ 26 w 51"/>
                  <a:gd name="T3" fmla="*/ 0 h 47"/>
                  <a:gd name="T4" fmla="*/ 0 w 51"/>
                  <a:gd name="T5" fmla="*/ 14 h 47"/>
                  <a:gd name="T6" fmla="*/ 5 w 51"/>
                  <a:gd name="T7" fmla="*/ 21 h 47"/>
                  <a:gd name="T8" fmla="*/ 16 w 51"/>
                  <a:gd name="T9" fmla="*/ 35 h 47"/>
                  <a:gd name="T10" fmla="*/ 18 w 51"/>
                  <a:gd name="T11" fmla="*/ 47 h 47"/>
                  <a:gd name="T12" fmla="*/ 28 w 51"/>
                  <a:gd name="T13" fmla="*/ 47 h 47"/>
                  <a:gd name="T14" fmla="*/ 49 w 51"/>
                  <a:gd name="T15" fmla="*/ 21 h 47"/>
                  <a:gd name="T16" fmla="*/ 26 w 51"/>
                  <a:gd name="T17" fmla="*/ 0 h 47"/>
                  <a:gd name="T18" fmla="*/ 26 w 51"/>
                  <a:gd name="T1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47">
                    <a:moveTo>
                      <a:pt x="26" y="0"/>
                    </a:moveTo>
                    <a:lnTo>
                      <a:pt x="26" y="0"/>
                    </a:lnTo>
                    <a:cubicBezTo>
                      <a:pt x="18" y="0"/>
                      <a:pt x="2" y="7"/>
                      <a:pt x="0" y="14"/>
                    </a:cubicBezTo>
                    <a:cubicBezTo>
                      <a:pt x="2" y="16"/>
                      <a:pt x="5" y="19"/>
                      <a:pt x="5" y="21"/>
                    </a:cubicBezTo>
                    <a:cubicBezTo>
                      <a:pt x="7" y="26"/>
                      <a:pt x="12" y="30"/>
                      <a:pt x="16" y="35"/>
                    </a:cubicBezTo>
                    <a:cubicBezTo>
                      <a:pt x="21" y="37"/>
                      <a:pt x="21" y="42"/>
                      <a:pt x="18" y="47"/>
                    </a:cubicBezTo>
                    <a:lnTo>
                      <a:pt x="28" y="47"/>
                    </a:lnTo>
                    <a:cubicBezTo>
                      <a:pt x="35" y="44"/>
                      <a:pt x="49" y="26"/>
                      <a:pt x="49" y="21"/>
                    </a:cubicBezTo>
                    <a:cubicBezTo>
                      <a:pt x="51" y="16"/>
                      <a:pt x="33" y="0"/>
                      <a:pt x="26" y="0"/>
                    </a:cubicBezTo>
                    <a:lnTo>
                      <a:pt x="26"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1" name="Freeform 212">
                <a:extLst>
                  <a:ext uri="{FF2B5EF4-FFF2-40B4-BE49-F238E27FC236}">
                    <a16:creationId xmlns:a16="http://schemas.microsoft.com/office/drawing/2014/main" id="{FA6C3ABD-C8BA-EEAB-6BEB-237646233B35}"/>
                  </a:ext>
                </a:extLst>
              </p:cNvPr>
              <p:cNvSpPr>
                <a:spLocks/>
              </p:cNvSpPr>
              <p:nvPr/>
            </p:nvSpPr>
            <p:spPr bwMode="auto">
              <a:xfrm>
                <a:off x="4636" y="1877"/>
                <a:ext cx="31" cy="29"/>
              </a:xfrm>
              <a:custGeom>
                <a:avLst/>
                <a:gdLst>
                  <a:gd name="T0" fmla="*/ 26 w 51"/>
                  <a:gd name="T1" fmla="*/ 0 h 47"/>
                  <a:gd name="T2" fmla="*/ 26 w 51"/>
                  <a:gd name="T3" fmla="*/ 0 h 47"/>
                  <a:gd name="T4" fmla="*/ 0 w 51"/>
                  <a:gd name="T5" fmla="*/ 14 h 47"/>
                  <a:gd name="T6" fmla="*/ 5 w 51"/>
                  <a:gd name="T7" fmla="*/ 21 h 47"/>
                  <a:gd name="T8" fmla="*/ 16 w 51"/>
                  <a:gd name="T9" fmla="*/ 35 h 47"/>
                  <a:gd name="T10" fmla="*/ 18 w 51"/>
                  <a:gd name="T11" fmla="*/ 47 h 47"/>
                  <a:gd name="T12" fmla="*/ 28 w 51"/>
                  <a:gd name="T13" fmla="*/ 47 h 47"/>
                  <a:gd name="T14" fmla="*/ 49 w 51"/>
                  <a:gd name="T15" fmla="*/ 21 h 47"/>
                  <a:gd name="T16" fmla="*/ 26 w 51"/>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47">
                    <a:moveTo>
                      <a:pt x="26" y="0"/>
                    </a:moveTo>
                    <a:lnTo>
                      <a:pt x="26" y="0"/>
                    </a:lnTo>
                    <a:cubicBezTo>
                      <a:pt x="18" y="0"/>
                      <a:pt x="2" y="7"/>
                      <a:pt x="0" y="14"/>
                    </a:cubicBezTo>
                    <a:cubicBezTo>
                      <a:pt x="2" y="16"/>
                      <a:pt x="5" y="19"/>
                      <a:pt x="5" y="21"/>
                    </a:cubicBezTo>
                    <a:cubicBezTo>
                      <a:pt x="7" y="26"/>
                      <a:pt x="12" y="30"/>
                      <a:pt x="16" y="35"/>
                    </a:cubicBezTo>
                    <a:cubicBezTo>
                      <a:pt x="21" y="37"/>
                      <a:pt x="21" y="42"/>
                      <a:pt x="18" y="47"/>
                    </a:cubicBezTo>
                    <a:lnTo>
                      <a:pt x="28" y="47"/>
                    </a:lnTo>
                    <a:cubicBezTo>
                      <a:pt x="35" y="44"/>
                      <a:pt x="49" y="26"/>
                      <a:pt x="49" y="21"/>
                    </a:cubicBezTo>
                    <a:cubicBezTo>
                      <a:pt x="51" y="16"/>
                      <a:pt x="33" y="0"/>
                      <a:pt x="26"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2" name="Freeform 213">
                <a:extLst>
                  <a:ext uri="{FF2B5EF4-FFF2-40B4-BE49-F238E27FC236}">
                    <a16:creationId xmlns:a16="http://schemas.microsoft.com/office/drawing/2014/main" id="{B501559A-DE53-7E0B-E81C-4C53C729A242}"/>
                  </a:ext>
                </a:extLst>
              </p:cNvPr>
              <p:cNvSpPr>
                <a:spLocks/>
              </p:cNvSpPr>
              <p:nvPr/>
            </p:nvSpPr>
            <p:spPr bwMode="auto">
              <a:xfrm>
                <a:off x="4636" y="1877"/>
                <a:ext cx="31" cy="29"/>
              </a:xfrm>
              <a:custGeom>
                <a:avLst/>
                <a:gdLst>
                  <a:gd name="T0" fmla="*/ 26 w 51"/>
                  <a:gd name="T1" fmla="*/ 0 h 47"/>
                  <a:gd name="T2" fmla="*/ 26 w 51"/>
                  <a:gd name="T3" fmla="*/ 0 h 47"/>
                  <a:gd name="T4" fmla="*/ 0 w 51"/>
                  <a:gd name="T5" fmla="*/ 14 h 47"/>
                  <a:gd name="T6" fmla="*/ 5 w 51"/>
                  <a:gd name="T7" fmla="*/ 21 h 47"/>
                  <a:gd name="T8" fmla="*/ 16 w 51"/>
                  <a:gd name="T9" fmla="*/ 35 h 47"/>
                  <a:gd name="T10" fmla="*/ 18 w 51"/>
                  <a:gd name="T11" fmla="*/ 47 h 47"/>
                  <a:gd name="T12" fmla="*/ 28 w 51"/>
                  <a:gd name="T13" fmla="*/ 47 h 47"/>
                  <a:gd name="T14" fmla="*/ 49 w 51"/>
                  <a:gd name="T15" fmla="*/ 21 h 47"/>
                  <a:gd name="T16" fmla="*/ 26 w 51"/>
                  <a:gd name="T17" fmla="*/ 0 h 47"/>
                  <a:gd name="T18" fmla="*/ 26 w 51"/>
                  <a:gd name="T1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47">
                    <a:moveTo>
                      <a:pt x="26" y="0"/>
                    </a:moveTo>
                    <a:lnTo>
                      <a:pt x="26" y="0"/>
                    </a:lnTo>
                    <a:cubicBezTo>
                      <a:pt x="18" y="0"/>
                      <a:pt x="2" y="7"/>
                      <a:pt x="0" y="14"/>
                    </a:cubicBezTo>
                    <a:cubicBezTo>
                      <a:pt x="2" y="16"/>
                      <a:pt x="5" y="19"/>
                      <a:pt x="5" y="21"/>
                    </a:cubicBezTo>
                    <a:cubicBezTo>
                      <a:pt x="7" y="26"/>
                      <a:pt x="12" y="30"/>
                      <a:pt x="16" y="35"/>
                    </a:cubicBezTo>
                    <a:cubicBezTo>
                      <a:pt x="21" y="37"/>
                      <a:pt x="21" y="42"/>
                      <a:pt x="18" y="47"/>
                    </a:cubicBezTo>
                    <a:lnTo>
                      <a:pt x="28" y="47"/>
                    </a:lnTo>
                    <a:cubicBezTo>
                      <a:pt x="35" y="44"/>
                      <a:pt x="49" y="26"/>
                      <a:pt x="49" y="21"/>
                    </a:cubicBezTo>
                    <a:cubicBezTo>
                      <a:pt x="51" y="16"/>
                      <a:pt x="33" y="0"/>
                      <a:pt x="26" y="0"/>
                    </a:cubicBezTo>
                    <a:lnTo>
                      <a:pt x="26"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3" name="Freeform 214">
                <a:extLst>
                  <a:ext uri="{FF2B5EF4-FFF2-40B4-BE49-F238E27FC236}">
                    <a16:creationId xmlns:a16="http://schemas.microsoft.com/office/drawing/2014/main" id="{1D8000AC-C790-7F8F-7F94-D709D9CB09FF}"/>
                  </a:ext>
                </a:extLst>
              </p:cNvPr>
              <p:cNvSpPr>
                <a:spLocks/>
              </p:cNvSpPr>
              <p:nvPr/>
            </p:nvSpPr>
            <p:spPr bwMode="auto">
              <a:xfrm>
                <a:off x="5213" y="1771"/>
                <a:ext cx="89" cy="84"/>
              </a:xfrm>
              <a:custGeom>
                <a:avLst/>
                <a:gdLst>
                  <a:gd name="T0" fmla="*/ 140 w 147"/>
                  <a:gd name="T1" fmla="*/ 7 h 140"/>
                  <a:gd name="T2" fmla="*/ 140 w 147"/>
                  <a:gd name="T3" fmla="*/ 7 h 140"/>
                  <a:gd name="T4" fmla="*/ 121 w 147"/>
                  <a:gd name="T5" fmla="*/ 0 h 140"/>
                  <a:gd name="T6" fmla="*/ 110 w 147"/>
                  <a:gd name="T7" fmla="*/ 16 h 140"/>
                  <a:gd name="T8" fmla="*/ 96 w 147"/>
                  <a:gd name="T9" fmla="*/ 28 h 140"/>
                  <a:gd name="T10" fmla="*/ 86 w 147"/>
                  <a:gd name="T11" fmla="*/ 35 h 140"/>
                  <a:gd name="T12" fmla="*/ 73 w 147"/>
                  <a:gd name="T13" fmla="*/ 40 h 140"/>
                  <a:gd name="T14" fmla="*/ 59 w 147"/>
                  <a:gd name="T15" fmla="*/ 35 h 140"/>
                  <a:gd name="T16" fmla="*/ 45 w 147"/>
                  <a:gd name="T17" fmla="*/ 49 h 140"/>
                  <a:gd name="T18" fmla="*/ 5 w 147"/>
                  <a:gd name="T19" fmla="*/ 72 h 140"/>
                  <a:gd name="T20" fmla="*/ 0 w 147"/>
                  <a:gd name="T21" fmla="*/ 81 h 140"/>
                  <a:gd name="T22" fmla="*/ 24 w 147"/>
                  <a:gd name="T23" fmla="*/ 93 h 140"/>
                  <a:gd name="T24" fmla="*/ 12 w 147"/>
                  <a:gd name="T25" fmla="*/ 116 h 140"/>
                  <a:gd name="T26" fmla="*/ 14 w 147"/>
                  <a:gd name="T27" fmla="*/ 128 h 140"/>
                  <a:gd name="T28" fmla="*/ 26 w 147"/>
                  <a:gd name="T29" fmla="*/ 133 h 140"/>
                  <a:gd name="T30" fmla="*/ 42 w 147"/>
                  <a:gd name="T31" fmla="*/ 130 h 140"/>
                  <a:gd name="T32" fmla="*/ 47 w 147"/>
                  <a:gd name="T33" fmla="*/ 133 h 140"/>
                  <a:gd name="T34" fmla="*/ 61 w 147"/>
                  <a:gd name="T35" fmla="*/ 123 h 140"/>
                  <a:gd name="T36" fmla="*/ 79 w 147"/>
                  <a:gd name="T37" fmla="*/ 119 h 140"/>
                  <a:gd name="T38" fmla="*/ 91 w 147"/>
                  <a:gd name="T39" fmla="*/ 116 h 140"/>
                  <a:gd name="T40" fmla="*/ 73 w 147"/>
                  <a:gd name="T41" fmla="*/ 98 h 140"/>
                  <a:gd name="T42" fmla="*/ 77 w 147"/>
                  <a:gd name="T43" fmla="*/ 79 h 140"/>
                  <a:gd name="T44" fmla="*/ 114 w 147"/>
                  <a:gd name="T45" fmla="*/ 56 h 140"/>
                  <a:gd name="T46" fmla="*/ 121 w 147"/>
                  <a:gd name="T47" fmla="*/ 30 h 140"/>
                  <a:gd name="T48" fmla="*/ 147 w 147"/>
                  <a:gd name="T49" fmla="*/ 7 h 140"/>
                  <a:gd name="T50" fmla="*/ 140 w 147"/>
                  <a:gd name="T51" fmla="*/ 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140">
                    <a:moveTo>
                      <a:pt x="140" y="7"/>
                    </a:moveTo>
                    <a:lnTo>
                      <a:pt x="140" y="7"/>
                    </a:lnTo>
                    <a:cubicBezTo>
                      <a:pt x="131" y="9"/>
                      <a:pt x="128" y="0"/>
                      <a:pt x="121" y="0"/>
                    </a:cubicBezTo>
                    <a:cubicBezTo>
                      <a:pt x="114" y="0"/>
                      <a:pt x="117" y="16"/>
                      <a:pt x="110" y="16"/>
                    </a:cubicBezTo>
                    <a:cubicBezTo>
                      <a:pt x="103" y="16"/>
                      <a:pt x="105" y="25"/>
                      <a:pt x="96" y="28"/>
                    </a:cubicBezTo>
                    <a:cubicBezTo>
                      <a:pt x="84" y="28"/>
                      <a:pt x="82" y="28"/>
                      <a:pt x="86" y="35"/>
                    </a:cubicBezTo>
                    <a:cubicBezTo>
                      <a:pt x="91" y="42"/>
                      <a:pt x="82" y="40"/>
                      <a:pt x="73" y="40"/>
                    </a:cubicBezTo>
                    <a:cubicBezTo>
                      <a:pt x="66" y="40"/>
                      <a:pt x="66" y="35"/>
                      <a:pt x="59" y="35"/>
                    </a:cubicBezTo>
                    <a:cubicBezTo>
                      <a:pt x="54" y="35"/>
                      <a:pt x="49" y="44"/>
                      <a:pt x="45" y="49"/>
                    </a:cubicBezTo>
                    <a:cubicBezTo>
                      <a:pt x="42" y="54"/>
                      <a:pt x="14" y="67"/>
                      <a:pt x="5" y="72"/>
                    </a:cubicBezTo>
                    <a:cubicBezTo>
                      <a:pt x="3" y="72"/>
                      <a:pt x="3" y="77"/>
                      <a:pt x="0" y="81"/>
                    </a:cubicBezTo>
                    <a:cubicBezTo>
                      <a:pt x="10" y="81"/>
                      <a:pt x="19" y="86"/>
                      <a:pt x="24" y="93"/>
                    </a:cubicBezTo>
                    <a:cubicBezTo>
                      <a:pt x="31" y="100"/>
                      <a:pt x="17" y="109"/>
                      <a:pt x="12" y="116"/>
                    </a:cubicBezTo>
                    <a:cubicBezTo>
                      <a:pt x="5" y="123"/>
                      <a:pt x="14" y="123"/>
                      <a:pt x="14" y="128"/>
                    </a:cubicBezTo>
                    <a:cubicBezTo>
                      <a:pt x="17" y="135"/>
                      <a:pt x="24" y="140"/>
                      <a:pt x="26" y="133"/>
                    </a:cubicBezTo>
                    <a:cubicBezTo>
                      <a:pt x="28" y="128"/>
                      <a:pt x="33" y="130"/>
                      <a:pt x="42" y="130"/>
                    </a:cubicBezTo>
                    <a:cubicBezTo>
                      <a:pt x="45" y="130"/>
                      <a:pt x="47" y="133"/>
                      <a:pt x="47" y="133"/>
                    </a:cubicBezTo>
                    <a:cubicBezTo>
                      <a:pt x="52" y="130"/>
                      <a:pt x="59" y="126"/>
                      <a:pt x="61" y="123"/>
                    </a:cubicBezTo>
                    <a:cubicBezTo>
                      <a:pt x="63" y="121"/>
                      <a:pt x="73" y="119"/>
                      <a:pt x="79" y="119"/>
                    </a:cubicBezTo>
                    <a:cubicBezTo>
                      <a:pt x="84" y="119"/>
                      <a:pt x="86" y="119"/>
                      <a:pt x="91" y="116"/>
                    </a:cubicBezTo>
                    <a:cubicBezTo>
                      <a:pt x="82" y="107"/>
                      <a:pt x="75" y="100"/>
                      <a:pt x="73" y="98"/>
                    </a:cubicBezTo>
                    <a:cubicBezTo>
                      <a:pt x="66" y="93"/>
                      <a:pt x="68" y="81"/>
                      <a:pt x="77" y="79"/>
                    </a:cubicBezTo>
                    <a:cubicBezTo>
                      <a:pt x="86" y="77"/>
                      <a:pt x="107" y="61"/>
                      <a:pt x="114" y="56"/>
                    </a:cubicBezTo>
                    <a:cubicBezTo>
                      <a:pt x="121" y="54"/>
                      <a:pt x="117" y="40"/>
                      <a:pt x="121" y="30"/>
                    </a:cubicBezTo>
                    <a:cubicBezTo>
                      <a:pt x="126" y="25"/>
                      <a:pt x="135" y="16"/>
                      <a:pt x="147" y="7"/>
                    </a:cubicBezTo>
                    <a:lnTo>
                      <a:pt x="140" y="7"/>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4" name="Freeform 215">
                <a:extLst>
                  <a:ext uri="{FF2B5EF4-FFF2-40B4-BE49-F238E27FC236}">
                    <a16:creationId xmlns:a16="http://schemas.microsoft.com/office/drawing/2014/main" id="{C1CE1530-9527-22C3-933C-E96E9846C5A3}"/>
                  </a:ext>
                </a:extLst>
              </p:cNvPr>
              <p:cNvSpPr>
                <a:spLocks/>
              </p:cNvSpPr>
              <p:nvPr/>
            </p:nvSpPr>
            <p:spPr bwMode="auto">
              <a:xfrm>
                <a:off x="5213" y="1771"/>
                <a:ext cx="89" cy="84"/>
              </a:xfrm>
              <a:custGeom>
                <a:avLst/>
                <a:gdLst>
                  <a:gd name="T0" fmla="*/ 140 w 147"/>
                  <a:gd name="T1" fmla="*/ 7 h 140"/>
                  <a:gd name="T2" fmla="*/ 140 w 147"/>
                  <a:gd name="T3" fmla="*/ 7 h 140"/>
                  <a:gd name="T4" fmla="*/ 121 w 147"/>
                  <a:gd name="T5" fmla="*/ 0 h 140"/>
                  <a:gd name="T6" fmla="*/ 110 w 147"/>
                  <a:gd name="T7" fmla="*/ 16 h 140"/>
                  <a:gd name="T8" fmla="*/ 96 w 147"/>
                  <a:gd name="T9" fmla="*/ 28 h 140"/>
                  <a:gd name="T10" fmla="*/ 86 w 147"/>
                  <a:gd name="T11" fmla="*/ 35 h 140"/>
                  <a:gd name="T12" fmla="*/ 73 w 147"/>
                  <a:gd name="T13" fmla="*/ 40 h 140"/>
                  <a:gd name="T14" fmla="*/ 59 w 147"/>
                  <a:gd name="T15" fmla="*/ 35 h 140"/>
                  <a:gd name="T16" fmla="*/ 45 w 147"/>
                  <a:gd name="T17" fmla="*/ 49 h 140"/>
                  <a:gd name="T18" fmla="*/ 5 w 147"/>
                  <a:gd name="T19" fmla="*/ 72 h 140"/>
                  <a:gd name="T20" fmla="*/ 0 w 147"/>
                  <a:gd name="T21" fmla="*/ 81 h 140"/>
                  <a:gd name="T22" fmla="*/ 24 w 147"/>
                  <a:gd name="T23" fmla="*/ 93 h 140"/>
                  <a:gd name="T24" fmla="*/ 12 w 147"/>
                  <a:gd name="T25" fmla="*/ 116 h 140"/>
                  <a:gd name="T26" fmla="*/ 14 w 147"/>
                  <a:gd name="T27" fmla="*/ 128 h 140"/>
                  <a:gd name="T28" fmla="*/ 26 w 147"/>
                  <a:gd name="T29" fmla="*/ 133 h 140"/>
                  <a:gd name="T30" fmla="*/ 42 w 147"/>
                  <a:gd name="T31" fmla="*/ 130 h 140"/>
                  <a:gd name="T32" fmla="*/ 47 w 147"/>
                  <a:gd name="T33" fmla="*/ 133 h 140"/>
                  <a:gd name="T34" fmla="*/ 61 w 147"/>
                  <a:gd name="T35" fmla="*/ 123 h 140"/>
                  <a:gd name="T36" fmla="*/ 79 w 147"/>
                  <a:gd name="T37" fmla="*/ 119 h 140"/>
                  <a:gd name="T38" fmla="*/ 91 w 147"/>
                  <a:gd name="T39" fmla="*/ 116 h 140"/>
                  <a:gd name="T40" fmla="*/ 73 w 147"/>
                  <a:gd name="T41" fmla="*/ 98 h 140"/>
                  <a:gd name="T42" fmla="*/ 77 w 147"/>
                  <a:gd name="T43" fmla="*/ 79 h 140"/>
                  <a:gd name="T44" fmla="*/ 114 w 147"/>
                  <a:gd name="T45" fmla="*/ 56 h 140"/>
                  <a:gd name="T46" fmla="*/ 121 w 147"/>
                  <a:gd name="T47" fmla="*/ 30 h 140"/>
                  <a:gd name="T48" fmla="*/ 147 w 147"/>
                  <a:gd name="T49" fmla="*/ 7 h 140"/>
                  <a:gd name="T50" fmla="*/ 140 w 147"/>
                  <a:gd name="T51" fmla="*/ 7 h 140"/>
                  <a:gd name="T52" fmla="*/ 140 w 147"/>
                  <a:gd name="T53" fmla="*/ 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7" h="140">
                    <a:moveTo>
                      <a:pt x="140" y="7"/>
                    </a:moveTo>
                    <a:lnTo>
                      <a:pt x="140" y="7"/>
                    </a:lnTo>
                    <a:cubicBezTo>
                      <a:pt x="131" y="9"/>
                      <a:pt x="128" y="0"/>
                      <a:pt x="121" y="0"/>
                    </a:cubicBezTo>
                    <a:cubicBezTo>
                      <a:pt x="114" y="0"/>
                      <a:pt x="117" y="16"/>
                      <a:pt x="110" y="16"/>
                    </a:cubicBezTo>
                    <a:cubicBezTo>
                      <a:pt x="103" y="16"/>
                      <a:pt x="105" y="25"/>
                      <a:pt x="96" y="28"/>
                    </a:cubicBezTo>
                    <a:cubicBezTo>
                      <a:pt x="84" y="28"/>
                      <a:pt x="82" y="28"/>
                      <a:pt x="86" y="35"/>
                    </a:cubicBezTo>
                    <a:cubicBezTo>
                      <a:pt x="91" y="42"/>
                      <a:pt x="82" y="40"/>
                      <a:pt x="73" y="40"/>
                    </a:cubicBezTo>
                    <a:cubicBezTo>
                      <a:pt x="66" y="40"/>
                      <a:pt x="66" y="35"/>
                      <a:pt x="59" y="35"/>
                    </a:cubicBezTo>
                    <a:cubicBezTo>
                      <a:pt x="54" y="35"/>
                      <a:pt x="49" y="44"/>
                      <a:pt x="45" y="49"/>
                    </a:cubicBezTo>
                    <a:cubicBezTo>
                      <a:pt x="42" y="54"/>
                      <a:pt x="14" y="67"/>
                      <a:pt x="5" y="72"/>
                    </a:cubicBezTo>
                    <a:cubicBezTo>
                      <a:pt x="3" y="72"/>
                      <a:pt x="3" y="77"/>
                      <a:pt x="0" y="81"/>
                    </a:cubicBezTo>
                    <a:cubicBezTo>
                      <a:pt x="10" y="81"/>
                      <a:pt x="19" y="86"/>
                      <a:pt x="24" y="93"/>
                    </a:cubicBezTo>
                    <a:cubicBezTo>
                      <a:pt x="31" y="100"/>
                      <a:pt x="17" y="109"/>
                      <a:pt x="12" y="116"/>
                    </a:cubicBezTo>
                    <a:cubicBezTo>
                      <a:pt x="5" y="123"/>
                      <a:pt x="14" y="123"/>
                      <a:pt x="14" y="128"/>
                    </a:cubicBezTo>
                    <a:cubicBezTo>
                      <a:pt x="17" y="135"/>
                      <a:pt x="24" y="140"/>
                      <a:pt x="26" y="133"/>
                    </a:cubicBezTo>
                    <a:cubicBezTo>
                      <a:pt x="28" y="128"/>
                      <a:pt x="33" y="130"/>
                      <a:pt x="42" y="130"/>
                    </a:cubicBezTo>
                    <a:cubicBezTo>
                      <a:pt x="45" y="130"/>
                      <a:pt x="47" y="133"/>
                      <a:pt x="47" y="133"/>
                    </a:cubicBezTo>
                    <a:cubicBezTo>
                      <a:pt x="52" y="130"/>
                      <a:pt x="59" y="126"/>
                      <a:pt x="61" y="123"/>
                    </a:cubicBezTo>
                    <a:cubicBezTo>
                      <a:pt x="63" y="121"/>
                      <a:pt x="73" y="119"/>
                      <a:pt x="79" y="119"/>
                    </a:cubicBezTo>
                    <a:cubicBezTo>
                      <a:pt x="84" y="119"/>
                      <a:pt x="86" y="119"/>
                      <a:pt x="91" y="116"/>
                    </a:cubicBezTo>
                    <a:cubicBezTo>
                      <a:pt x="82" y="107"/>
                      <a:pt x="75" y="100"/>
                      <a:pt x="73" y="98"/>
                    </a:cubicBezTo>
                    <a:cubicBezTo>
                      <a:pt x="66" y="93"/>
                      <a:pt x="68" y="81"/>
                      <a:pt x="77" y="79"/>
                    </a:cubicBezTo>
                    <a:cubicBezTo>
                      <a:pt x="86" y="77"/>
                      <a:pt x="107" y="61"/>
                      <a:pt x="114" y="56"/>
                    </a:cubicBezTo>
                    <a:cubicBezTo>
                      <a:pt x="121" y="54"/>
                      <a:pt x="117" y="40"/>
                      <a:pt x="121" y="30"/>
                    </a:cubicBezTo>
                    <a:cubicBezTo>
                      <a:pt x="126" y="25"/>
                      <a:pt x="135" y="16"/>
                      <a:pt x="147" y="7"/>
                    </a:cubicBezTo>
                    <a:lnTo>
                      <a:pt x="140" y="7"/>
                    </a:lnTo>
                    <a:lnTo>
                      <a:pt x="140"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5" name="Freeform 216">
                <a:extLst>
                  <a:ext uri="{FF2B5EF4-FFF2-40B4-BE49-F238E27FC236}">
                    <a16:creationId xmlns:a16="http://schemas.microsoft.com/office/drawing/2014/main" id="{759638E8-922E-B491-B921-B46D1075E322}"/>
                  </a:ext>
                </a:extLst>
              </p:cNvPr>
              <p:cNvSpPr>
                <a:spLocks/>
              </p:cNvSpPr>
              <p:nvPr/>
            </p:nvSpPr>
            <p:spPr bwMode="auto">
              <a:xfrm>
                <a:off x="5213" y="1771"/>
                <a:ext cx="89" cy="84"/>
              </a:xfrm>
              <a:custGeom>
                <a:avLst/>
                <a:gdLst>
                  <a:gd name="T0" fmla="*/ 140 w 147"/>
                  <a:gd name="T1" fmla="*/ 7 h 140"/>
                  <a:gd name="T2" fmla="*/ 140 w 147"/>
                  <a:gd name="T3" fmla="*/ 7 h 140"/>
                  <a:gd name="T4" fmla="*/ 121 w 147"/>
                  <a:gd name="T5" fmla="*/ 0 h 140"/>
                  <a:gd name="T6" fmla="*/ 110 w 147"/>
                  <a:gd name="T7" fmla="*/ 16 h 140"/>
                  <a:gd name="T8" fmla="*/ 96 w 147"/>
                  <a:gd name="T9" fmla="*/ 28 h 140"/>
                  <a:gd name="T10" fmla="*/ 86 w 147"/>
                  <a:gd name="T11" fmla="*/ 35 h 140"/>
                  <a:gd name="T12" fmla="*/ 73 w 147"/>
                  <a:gd name="T13" fmla="*/ 40 h 140"/>
                  <a:gd name="T14" fmla="*/ 59 w 147"/>
                  <a:gd name="T15" fmla="*/ 35 h 140"/>
                  <a:gd name="T16" fmla="*/ 45 w 147"/>
                  <a:gd name="T17" fmla="*/ 49 h 140"/>
                  <a:gd name="T18" fmla="*/ 5 w 147"/>
                  <a:gd name="T19" fmla="*/ 72 h 140"/>
                  <a:gd name="T20" fmla="*/ 0 w 147"/>
                  <a:gd name="T21" fmla="*/ 81 h 140"/>
                  <a:gd name="T22" fmla="*/ 24 w 147"/>
                  <a:gd name="T23" fmla="*/ 93 h 140"/>
                  <a:gd name="T24" fmla="*/ 12 w 147"/>
                  <a:gd name="T25" fmla="*/ 116 h 140"/>
                  <a:gd name="T26" fmla="*/ 14 w 147"/>
                  <a:gd name="T27" fmla="*/ 128 h 140"/>
                  <a:gd name="T28" fmla="*/ 26 w 147"/>
                  <a:gd name="T29" fmla="*/ 133 h 140"/>
                  <a:gd name="T30" fmla="*/ 42 w 147"/>
                  <a:gd name="T31" fmla="*/ 130 h 140"/>
                  <a:gd name="T32" fmla="*/ 47 w 147"/>
                  <a:gd name="T33" fmla="*/ 133 h 140"/>
                  <a:gd name="T34" fmla="*/ 61 w 147"/>
                  <a:gd name="T35" fmla="*/ 123 h 140"/>
                  <a:gd name="T36" fmla="*/ 79 w 147"/>
                  <a:gd name="T37" fmla="*/ 119 h 140"/>
                  <a:gd name="T38" fmla="*/ 91 w 147"/>
                  <a:gd name="T39" fmla="*/ 116 h 140"/>
                  <a:gd name="T40" fmla="*/ 73 w 147"/>
                  <a:gd name="T41" fmla="*/ 98 h 140"/>
                  <a:gd name="T42" fmla="*/ 77 w 147"/>
                  <a:gd name="T43" fmla="*/ 79 h 140"/>
                  <a:gd name="T44" fmla="*/ 114 w 147"/>
                  <a:gd name="T45" fmla="*/ 56 h 140"/>
                  <a:gd name="T46" fmla="*/ 121 w 147"/>
                  <a:gd name="T47" fmla="*/ 30 h 140"/>
                  <a:gd name="T48" fmla="*/ 147 w 147"/>
                  <a:gd name="T49" fmla="*/ 7 h 140"/>
                  <a:gd name="T50" fmla="*/ 140 w 147"/>
                  <a:gd name="T51" fmla="*/ 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140">
                    <a:moveTo>
                      <a:pt x="140" y="7"/>
                    </a:moveTo>
                    <a:lnTo>
                      <a:pt x="140" y="7"/>
                    </a:lnTo>
                    <a:cubicBezTo>
                      <a:pt x="131" y="9"/>
                      <a:pt x="128" y="0"/>
                      <a:pt x="121" y="0"/>
                    </a:cubicBezTo>
                    <a:cubicBezTo>
                      <a:pt x="114" y="0"/>
                      <a:pt x="117" y="16"/>
                      <a:pt x="110" y="16"/>
                    </a:cubicBezTo>
                    <a:cubicBezTo>
                      <a:pt x="103" y="16"/>
                      <a:pt x="105" y="25"/>
                      <a:pt x="96" y="28"/>
                    </a:cubicBezTo>
                    <a:cubicBezTo>
                      <a:pt x="84" y="28"/>
                      <a:pt x="82" y="28"/>
                      <a:pt x="86" y="35"/>
                    </a:cubicBezTo>
                    <a:cubicBezTo>
                      <a:pt x="91" y="42"/>
                      <a:pt x="82" y="40"/>
                      <a:pt x="73" y="40"/>
                    </a:cubicBezTo>
                    <a:cubicBezTo>
                      <a:pt x="66" y="40"/>
                      <a:pt x="66" y="35"/>
                      <a:pt x="59" y="35"/>
                    </a:cubicBezTo>
                    <a:cubicBezTo>
                      <a:pt x="54" y="35"/>
                      <a:pt x="49" y="44"/>
                      <a:pt x="45" y="49"/>
                    </a:cubicBezTo>
                    <a:cubicBezTo>
                      <a:pt x="42" y="54"/>
                      <a:pt x="14" y="67"/>
                      <a:pt x="5" y="72"/>
                    </a:cubicBezTo>
                    <a:cubicBezTo>
                      <a:pt x="3" y="72"/>
                      <a:pt x="3" y="77"/>
                      <a:pt x="0" y="81"/>
                    </a:cubicBezTo>
                    <a:cubicBezTo>
                      <a:pt x="10" y="81"/>
                      <a:pt x="19" y="86"/>
                      <a:pt x="24" y="93"/>
                    </a:cubicBezTo>
                    <a:cubicBezTo>
                      <a:pt x="31" y="100"/>
                      <a:pt x="17" y="109"/>
                      <a:pt x="12" y="116"/>
                    </a:cubicBezTo>
                    <a:cubicBezTo>
                      <a:pt x="5" y="123"/>
                      <a:pt x="14" y="123"/>
                      <a:pt x="14" y="128"/>
                    </a:cubicBezTo>
                    <a:cubicBezTo>
                      <a:pt x="17" y="135"/>
                      <a:pt x="24" y="140"/>
                      <a:pt x="26" y="133"/>
                    </a:cubicBezTo>
                    <a:cubicBezTo>
                      <a:pt x="28" y="128"/>
                      <a:pt x="33" y="130"/>
                      <a:pt x="42" y="130"/>
                    </a:cubicBezTo>
                    <a:cubicBezTo>
                      <a:pt x="45" y="130"/>
                      <a:pt x="47" y="133"/>
                      <a:pt x="47" y="133"/>
                    </a:cubicBezTo>
                    <a:cubicBezTo>
                      <a:pt x="52" y="130"/>
                      <a:pt x="59" y="126"/>
                      <a:pt x="61" y="123"/>
                    </a:cubicBezTo>
                    <a:cubicBezTo>
                      <a:pt x="63" y="121"/>
                      <a:pt x="73" y="119"/>
                      <a:pt x="79" y="119"/>
                    </a:cubicBezTo>
                    <a:cubicBezTo>
                      <a:pt x="84" y="119"/>
                      <a:pt x="86" y="119"/>
                      <a:pt x="91" y="116"/>
                    </a:cubicBezTo>
                    <a:cubicBezTo>
                      <a:pt x="82" y="107"/>
                      <a:pt x="75" y="100"/>
                      <a:pt x="73" y="98"/>
                    </a:cubicBezTo>
                    <a:cubicBezTo>
                      <a:pt x="66" y="93"/>
                      <a:pt x="68" y="81"/>
                      <a:pt x="77" y="79"/>
                    </a:cubicBezTo>
                    <a:cubicBezTo>
                      <a:pt x="86" y="77"/>
                      <a:pt x="107" y="61"/>
                      <a:pt x="114" y="56"/>
                    </a:cubicBezTo>
                    <a:cubicBezTo>
                      <a:pt x="121" y="54"/>
                      <a:pt x="117" y="40"/>
                      <a:pt x="121" y="30"/>
                    </a:cubicBezTo>
                    <a:cubicBezTo>
                      <a:pt x="126" y="25"/>
                      <a:pt x="135" y="16"/>
                      <a:pt x="147" y="7"/>
                    </a:cubicBezTo>
                    <a:lnTo>
                      <a:pt x="140" y="7"/>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6" name="Freeform 217">
                <a:extLst>
                  <a:ext uri="{FF2B5EF4-FFF2-40B4-BE49-F238E27FC236}">
                    <a16:creationId xmlns:a16="http://schemas.microsoft.com/office/drawing/2014/main" id="{0CFEC280-B70B-53A7-842E-67C86A0E0710}"/>
                  </a:ext>
                </a:extLst>
              </p:cNvPr>
              <p:cNvSpPr>
                <a:spLocks/>
              </p:cNvSpPr>
              <p:nvPr/>
            </p:nvSpPr>
            <p:spPr bwMode="auto">
              <a:xfrm>
                <a:off x="5213" y="1771"/>
                <a:ext cx="89" cy="84"/>
              </a:xfrm>
              <a:custGeom>
                <a:avLst/>
                <a:gdLst>
                  <a:gd name="T0" fmla="*/ 140 w 147"/>
                  <a:gd name="T1" fmla="*/ 7 h 140"/>
                  <a:gd name="T2" fmla="*/ 140 w 147"/>
                  <a:gd name="T3" fmla="*/ 7 h 140"/>
                  <a:gd name="T4" fmla="*/ 121 w 147"/>
                  <a:gd name="T5" fmla="*/ 0 h 140"/>
                  <a:gd name="T6" fmla="*/ 110 w 147"/>
                  <a:gd name="T7" fmla="*/ 16 h 140"/>
                  <a:gd name="T8" fmla="*/ 96 w 147"/>
                  <a:gd name="T9" fmla="*/ 28 h 140"/>
                  <a:gd name="T10" fmla="*/ 86 w 147"/>
                  <a:gd name="T11" fmla="*/ 35 h 140"/>
                  <a:gd name="T12" fmla="*/ 73 w 147"/>
                  <a:gd name="T13" fmla="*/ 40 h 140"/>
                  <a:gd name="T14" fmla="*/ 59 w 147"/>
                  <a:gd name="T15" fmla="*/ 35 h 140"/>
                  <a:gd name="T16" fmla="*/ 45 w 147"/>
                  <a:gd name="T17" fmla="*/ 49 h 140"/>
                  <a:gd name="T18" fmla="*/ 5 w 147"/>
                  <a:gd name="T19" fmla="*/ 72 h 140"/>
                  <a:gd name="T20" fmla="*/ 0 w 147"/>
                  <a:gd name="T21" fmla="*/ 81 h 140"/>
                  <a:gd name="T22" fmla="*/ 24 w 147"/>
                  <a:gd name="T23" fmla="*/ 93 h 140"/>
                  <a:gd name="T24" fmla="*/ 12 w 147"/>
                  <a:gd name="T25" fmla="*/ 116 h 140"/>
                  <a:gd name="T26" fmla="*/ 14 w 147"/>
                  <a:gd name="T27" fmla="*/ 128 h 140"/>
                  <a:gd name="T28" fmla="*/ 26 w 147"/>
                  <a:gd name="T29" fmla="*/ 133 h 140"/>
                  <a:gd name="T30" fmla="*/ 42 w 147"/>
                  <a:gd name="T31" fmla="*/ 130 h 140"/>
                  <a:gd name="T32" fmla="*/ 47 w 147"/>
                  <a:gd name="T33" fmla="*/ 133 h 140"/>
                  <a:gd name="T34" fmla="*/ 61 w 147"/>
                  <a:gd name="T35" fmla="*/ 123 h 140"/>
                  <a:gd name="T36" fmla="*/ 79 w 147"/>
                  <a:gd name="T37" fmla="*/ 119 h 140"/>
                  <a:gd name="T38" fmla="*/ 91 w 147"/>
                  <a:gd name="T39" fmla="*/ 116 h 140"/>
                  <a:gd name="T40" fmla="*/ 73 w 147"/>
                  <a:gd name="T41" fmla="*/ 98 h 140"/>
                  <a:gd name="T42" fmla="*/ 77 w 147"/>
                  <a:gd name="T43" fmla="*/ 79 h 140"/>
                  <a:gd name="T44" fmla="*/ 114 w 147"/>
                  <a:gd name="T45" fmla="*/ 56 h 140"/>
                  <a:gd name="T46" fmla="*/ 121 w 147"/>
                  <a:gd name="T47" fmla="*/ 30 h 140"/>
                  <a:gd name="T48" fmla="*/ 147 w 147"/>
                  <a:gd name="T49" fmla="*/ 7 h 140"/>
                  <a:gd name="T50" fmla="*/ 140 w 147"/>
                  <a:gd name="T51" fmla="*/ 7 h 140"/>
                  <a:gd name="T52" fmla="*/ 140 w 147"/>
                  <a:gd name="T53" fmla="*/ 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7" h="140">
                    <a:moveTo>
                      <a:pt x="140" y="7"/>
                    </a:moveTo>
                    <a:lnTo>
                      <a:pt x="140" y="7"/>
                    </a:lnTo>
                    <a:cubicBezTo>
                      <a:pt x="131" y="9"/>
                      <a:pt x="128" y="0"/>
                      <a:pt x="121" y="0"/>
                    </a:cubicBezTo>
                    <a:cubicBezTo>
                      <a:pt x="114" y="0"/>
                      <a:pt x="117" y="16"/>
                      <a:pt x="110" y="16"/>
                    </a:cubicBezTo>
                    <a:cubicBezTo>
                      <a:pt x="103" y="16"/>
                      <a:pt x="105" y="25"/>
                      <a:pt x="96" y="28"/>
                    </a:cubicBezTo>
                    <a:cubicBezTo>
                      <a:pt x="84" y="28"/>
                      <a:pt x="82" y="28"/>
                      <a:pt x="86" y="35"/>
                    </a:cubicBezTo>
                    <a:cubicBezTo>
                      <a:pt x="91" y="42"/>
                      <a:pt x="82" y="40"/>
                      <a:pt x="73" y="40"/>
                    </a:cubicBezTo>
                    <a:cubicBezTo>
                      <a:pt x="66" y="40"/>
                      <a:pt x="66" y="35"/>
                      <a:pt x="59" y="35"/>
                    </a:cubicBezTo>
                    <a:cubicBezTo>
                      <a:pt x="54" y="35"/>
                      <a:pt x="49" y="44"/>
                      <a:pt x="45" y="49"/>
                    </a:cubicBezTo>
                    <a:cubicBezTo>
                      <a:pt x="42" y="54"/>
                      <a:pt x="14" y="67"/>
                      <a:pt x="5" y="72"/>
                    </a:cubicBezTo>
                    <a:cubicBezTo>
                      <a:pt x="3" y="72"/>
                      <a:pt x="3" y="77"/>
                      <a:pt x="0" y="81"/>
                    </a:cubicBezTo>
                    <a:cubicBezTo>
                      <a:pt x="10" y="81"/>
                      <a:pt x="19" y="86"/>
                      <a:pt x="24" y="93"/>
                    </a:cubicBezTo>
                    <a:cubicBezTo>
                      <a:pt x="31" y="100"/>
                      <a:pt x="17" y="109"/>
                      <a:pt x="12" y="116"/>
                    </a:cubicBezTo>
                    <a:cubicBezTo>
                      <a:pt x="5" y="123"/>
                      <a:pt x="14" y="123"/>
                      <a:pt x="14" y="128"/>
                    </a:cubicBezTo>
                    <a:cubicBezTo>
                      <a:pt x="17" y="135"/>
                      <a:pt x="24" y="140"/>
                      <a:pt x="26" y="133"/>
                    </a:cubicBezTo>
                    <a:cubicBezTo>
                      <a:pt x="28" y="128"/>
                      <a:pt x="33" y="130"/>
                      <a:pt x="42" y="130"/>
                    </a:cubicBezTo>
                    <a:cubicBezTo>
                      <a:pt x="45" y="130"/>
                      <a:pt x="47" y="133"/>
                      <a:pt x="47" y="133"/>
                    </a:cubicBezTo>
                    <a:cubicBezTo>
                      <a:pt x="52" y="130"/>
                      <a:pt x="59" y="126"/>
                      <a:pt x="61" y="123"/>
                    </a:cubicBezTo>
                    <a:cubicBezTo>
                      <a:pt x="63" y="121"/>
                      <a:pt x="73" y="119"/>
                      <a:pt x="79" y="119"/>
                    </a:cubicBezTo>
                    <a:cubicBezTo>
                      <a:pt x="84" y="119"/>
                      <a:pt x="86" y="119"/>
                      <a:pt x="91" y="116"/>
                    </a:cubicBezTo>
                    <a:cubicBezTo>
                      <a:pt x="82" y="107"/>
                      <a:pt x="75" y="100"/>
                      <a:pt x="73" y="98"/>
                    </a:cubicBezTo>
                    <a:cubicBezTo>
                      <a:pt x="66" y="93"/>
                      <a:pt x="68" y="81"/>
                      <a:pt x="77" y="79"/>
                    </a:cubicBezTo>
                    <a:cubicBezTo>
                      <a:pt x="86" y="77"/>
                      <a:pt x="107" y="61"/>
                      <a:pt x="114" y="56"/>
                    </a:cubicBezTo>
                    <a:cubicBezTo>
                      <a:pt x="121" y="54"/>
                      <a:pt x="117" y="40"/>
                      <a:pt x="121" y="30"/>
                    </a:cubicBezTo>
                    <a:cubicBezTo>
                      <a:pt x="126" y="25"/>
                      <a:pt x="135" y="16"/>
                      <a:pt x="147" y="7"/>
                    </a:cubicBezTo>
                    <a:lnTo>
                      <a:pt x="140" y="7"/>
                    </a:lnTo>
                    <a:lnTo>
                      <a:pt x="140"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7" name="Freeform 218">
                <a:extLst>
                  <a:ext uri="{FF2B5EF4-FFF2-40B4-BE49-F238E27FC236}">
                    <a16:creationId xmlns:a16="http://schemas.microsoft.com/office/drawing/2014/main" id="{7ECDAED8-54E3-BA7D-A393-3E9FA086F705}"/>
                  </a:ext>
                </a:extLst>
              </p:cNvPr>
              <p:cNvSpPr>
                <a:spLocks/>
              </p:cNvSpPr>
              <p:nvPr/>
            </p:nvSpPr>
            <p:spPr bwMode="auto">
              <a:xfrm>
                <a:off x="4665" y="1958"/>
                <a:ext cx="97" cy="57"/>
              </a:xfrm>
              <a:custGeom>
                <a:avLst/>
                <a:gdLst>
                  <a:gd name="T0" fmla="*/ 158 w 162"/>
                  <a:gd name="T1" fmla="*/ 61 h 96"/>
                  <a:gd name="T2" fmla="*/ 158 w 162"/>
                  <a:gd name="T3" fmla="*/ 61 h 96"/>
                  <a:gd name="T4" fmla="*/ 153 w 162"/>
                  <a:gd name="T5" fmla="*/ 61 h 96"/>
                  <a:gd name="T6" fmla="*/ 125 w 162"/>
                  <a:gd name="T7" fmla="*/ 56 h 96"/>
                  <a:gd name="T8" fmla="*/ 86 w 162"/>
                  <a:gd name="T9" fmla="*/ 40 h 96"/>
                  <a:gd name="T10" fmla="*/ 41 w 162"/>
                  <a:gd name="T11" fmla="*/ 7 h 96"/>
                  <a:gd name="T12" fmla="*/ 25 w 162"/>
                  <a:gd name="T13" fmla="*/ 5 h 96"/>
                  <a:gd name="T14" fmla="*/ 11 w 162"/>
                  <a:gd name="T15" fmla="*/ 7 h 96"/>
                  <a:gd name="T16" fmla="*/ 2 w 162"/>
                  <a:gd name="T17" fmla="*/ 21 h 96"/>
                  <a:gd name="T18" fmla="*/ 0 w 162"/>
                  <a:gd name="T19" fmla="*/ 35 h 96"/>
                  <a:gd name="T20" fmla="*/ 9 w 162"/>
                  <a:gd name="T21" fmla="*/ 44 h 96"/>
                  <a:gd name="T22" fmla="*/ 28 w 162"/>
                  <a:gd name="T23" fmla="*/ 54 h 96"/>
                  <a:gd name="T24" fmla="*/ 41 w 162"/>
                  <a:gd name="T25" fmla="*/ 61 h 96"/>
                  <a:gd name="T26" fmla="*/ 60 w 162"/>
                  <a:gd name="T27" fmla="*/ 72 h 96"/>
                  <a:gd name="T28" fmla="*/ 81 w 162"/>
                  <a:gd name="T29" fmla="*/ 68 h 96"/>
                  <a:gd name="T30" fmla="*/ 93 w 162"/>
                  <a:gd name="T31" fmla="*/ 79 h 96"/>
                  <a:gd name="T32" fmla="*/ 120 w 162"/>
                  <a:gd name="T33" fmla="*/ 91 h 96"/>
                  <a:gd name="T34" fmla="*/ 155 w 162"/>
                  <a:gd name="T35" fmla="*/ 86 h 96"/>
                  <a:gd name="T36" fmla="*/ 158 w 162"/>
                  <a:gd name="T37" fmla="*/ 65 h 96"/>
                  <a:gd name="T38" fmla="*/ 158 w 162"/>
                  <a:gd name="T39" fmla="*/ 6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2" h="96">
                    <a:moveTo>
                      <a:pt x="158" y="61"/>
                    </a:moveTo>
                    <a:lnTo>
                      <a:pt x="158" y="61"/>
                    </a:lnTo>
                    <a:lnTo>
                      <a:pt x="153" y="61"/>
                    </a:lnTo>
                    <a:cubicBezTo>
                      <a:pt x="141" y="61"/>
                      <a:pt x="134" y="54"/>
                      <a:pt x="125" y="56"/>
                    </a:cubicBezTo>
                    <a:cubicBezTo>
                      <a:pt x="118" y="56"/>
                      <a:pt x="95" y="47"/>
                      <a:pt x="86" y="40"/>
                    </a:cubicBezTo>
                    <a:cubicBezTo>
                      <a:pt x="76" y="30"/>
                      <a:pt x="48" y="14"/>
                      <a:pt x="41" y="7"/>
                    </a:cubicBezTo>
                    <a:cubicBezTo>
                      <a:pt x="34" y="0"/>
                      <a:pt x="25" y="0"/>
                      <a:pt x="25" y="5"/>
                    </a:cubicBezTo>
                    <a:cubicBezTo>
                      <a:pt x="23" y="7"/>
                      <a:pt x="18" y="7"/>
                      <a:pt x="11" y="7"/>
                    </a:cubicBezTo>
                    <a:cubicBezTo>
                      <a:pt x="9" y="12"/>
                      <a:pt x="2" y="16"/>
                      <a:pt x="2" y="21"/>
                    </a:cubicBezTo>
                    <a:cubicBezTo>
                      <a:pt x="2" y="26"/>
                      <a:pt x="0" y="33"/>
                      <a:pt x="0" y="35"/>
                    </a:cubicBezTo>
                    <a:cubicBezTo>
                      <a:pt x="0" y="40"/>
                      <a:pt x="7" y="42"/>
                      <a:pt x="9" y="44"/>
                    </a:cubicBezTo>
                    <a:cubicBezTo>
                      <a:pt x="11" y="47"/>
                      <a:pt x="25" y="49"/>
                      <a:pt x="28" y="54"/>
                    </a:cubicBezTo>
                    <a:cubicBezTo>
                      <a:pt x="28" y="56"/>
                      <a:pt x="37" y="61"/>
                      <a:pt x="41" y="61"/>
                    </a:cubicBezTo>
                    <a:cubicBezTo>
                      <a:pt x="48" y="63"/>
                      <a:pt x="58" y="68"/>
                      <a:pt x="60" y="72"/>
                    </a:cubicBezTo>
                    <a:cubicBezTo>
                      <a:pt x="62" y="75"/>
                      <a:pt x="76" y="68"/>
                      <a:pt x="81" y="68"/>
                    </a:cubicBezTo>
                    <a:cubicBezTo>
                      <a:pt x="83" y="68"/>
                      <a:pt x="90" y="75"/>
                      <a:pt x="93" y="79"/>
                    </a:cubicBezTo>
                    <a:cubicBezTo>
                      <a:pt x="93" y="84"/>
                      <a:pt x="113" y="86"/>
                      <a:pt x="120" y="91"/>
                    </a:cubicBezTo>
                    <a:cubicBezTo>
                      <a:pt x="125" y="96"/>
                      <a:pt x="151" y="93"/>
                      <a:pt x="155" y="86"/>
                    </a:cubicBezTo>
                    <a:cubicBezTo>
                      <a:pt x="162" y="82"/>
                      <a:pt x="158" y="72"/>
                      <a:pt x="158" y="65"/>
                    </a:cubicBezTo>
                    <a:lnTo>
                      <a:pt x="158" y="61"/>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8" name="Freeform 219">
                <a:extLst>
                  <a:ext uri="{FF2B5EF4-FFF2-40B4-BE49-F238E27FC236}">
                    <a16:creationId xmlns:a16="http://schemas.microsoft.com/office/drawing/2014/main" id="{1353E0ED-C95E-8A04-2DB1-A3CC492A59B3}"/>
                  </a:ext>
                </a:extLst>
              </p:cNvPr>
              <p:cNvSpPr>
                <a:spLocks/>
              </p:cNvSpPr>
              <p:nvPr/>
            </p:nvSpPr>
            <p:spPr bwMode="auto">
              <a:xfrm>
                <a:off x="4665" y="1958"/>
                <a:ext cx="97" cy="57"/>
              </a:xfrm>
              <a:custGeom>
                <a:avLst/>
                <a:gdLst>
                  <a:gd name="T0" fmla="*/ 158 w 162"/>
                  <a:gd name="T1" fmla="*/ 61 h 96"/>
                  <a:gd name="T2" fmla="*/ 158 w 162"/>
                  <a:gd name="T3" fmla="*/ 61 h 96"/>
                  <a:gd name="T4" fmla="*/ 153 w 162"/>
                  <a:gd name="T5" fmla="*/ 61 h 96"/>
                  <a:gd name="T6" fmla="*/ 125 w 162"/>
                  <a:gd name="T7" fmla="*/ 56 h 96"/>
                  <a:gd name="T8" fmla="*/ 86 w 162"/>
                  <a:gd name="T9" fmla="*/ 40 h 96"/>
                  <a:gd name="T10" fmla="*/ 41 w 162"/>
                  <a:gd name="T11" fmla="*/ 7 h 96"/>
                  <a:gd name="T12" fmla="*/ 25 w 162"/>
                  <a:gd name="T13" fmla="*/ 5 h 96"/>
                  <a:gd name="T14" fmla="*/ 11 w 162"/>
                  <a:gd name="T15" fmla="*/ 7 h 96"/>
                  <a:gd name="T16" fmla="*/ 2 w 162"/>
                  <a:gd name="T17" fmla="*/ 21 h 96"/>
                  <a:gd name="T18" fmla="*/ 0 w 162"/>
                  <a:gd name="T19" fmla="*/ 35 h 96"/>
                  <a:gd name="T20" fmla="*/ 9 w 162"/>
                  <a:gd name="T21" fmla="*/ 44 h 96"/>
                  <a:gd name="T22" fmla="*/ 28 w 162"/>
                  <a:gd name="T23" fmla="*/ 54 h 96"/>
                  <a:gd name="T24" fmla="*/ 41 w 162"/>
                  <a:gd name="T25" fmla="*/ 61 h 96"/>
                  <a:gd name="T26" fmla="*/ 60 w 162"/>
                  <a:gd name="T27" fmla="*/ 72 h 96"/>
                  <a:gd name="T28" fmla="*/ 81 w 162"/>
                  <a:gd name="T29" fmla="*/ 68 h 96"/>
                  <a:gd name="T30" fmla="*/ 93 w 162"/>
                  <a:gd name="T31" fmla="*/ 79 h 96"/>
                  <a:gd name="T32" fmla="*/ 120 w 162"/>
                  <a:gd name="T33" fmla="*/ 91 h 96"/>
                  <a:gd name="T34" fmla="*/ 155 w 162"/>
                  <a:gd name="T35" fmla="*/ 86 h 96"/>
                  <a:gd name="T36" fmla="*/ 158 w 162"/>
                  <a:gd name="T37" fmla="*/ 65 h 96"/>
                  <a:gd name="T38" fmla="*/ 158 w 162"/>
                  <a:gd name="T39" fmla="*/ 61 h 96"/>
                  <a:gd name="T40" fmla="*/ 158 w 162"/>
                  <a:gd name="T41" fmla="*/ 6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2" h="96">
                    <a:moveTo>
                      <a:pt x="158" y="61"/>
                    </a:moveTo>
                    <a:lnTo>
                      <a:pt x="158" y="61"/>
                    </a:lnTo>
                    <a:lnTo>
                      <a:pt x="153" y="61"/>
                    </a:lnTo>
                    <a:cubicBezTo>
                      <a:pt x="141" y="61"/>
                      <a:pt x="134" y="54"/>
                      <a:pt x="125" y="56"/>
                    </a:cubicBezTo>
                    <a:cubicBezTo>
                      <a:pt x="118" y="56"/>
                      <a:pt x="95" y="47"/>
                      <a:pt x="86" y="40"/>
                    </a:cubicBezTo>
                    <a:cubicBezTo>
                      <a:pt x="76" y="30"/>
                      <a:pt x="48" y="14"/>
                      <a:pt x="41" y="7"/>
                    </a:cubicBezTo>
                    <a:cubicBezTo>
                      <a:pt x="34" y="0"/>
                      <a:pt x="25" y="0"/>
                      <a:pt x="25" y="5"/>
                    </a:cubicBezTo>
                    <a:cubicBezTo>
                      <a:pt x="23" y="7"/>
                      <a:pt x="18" y="7"/>
                      <a:pt x="11" y="7"/>
                    </a:cubicBezTo>
                    <a:cubicBezTo>
                      <a:pt x="9" y="12"/>
                      <a:pt x="2" y="16"/>
                      <a:pt x="2" y="21"/>
                    </a:cubicBezTo>
                    <a:cubicBezTo>
                      <a:pt x="2" y="26"/>
                      <a:pt x="0" y="33"/>
                      <a:pt x="0" y="35"/>
                    </a:cubicBezTo>
                    <a:cubicBezTo>
                      <a:pt x="0" y="40"/>
                      <a:pt x="7" y="42"/>
                      <a:pt x="9" y="44"/>
                    </a:cubicBezTo>
                    <a:cubicBezTo>
                      <a:pt x="11" y="47"/>
                      <a:pt x="25" y="49"/>
                      <a:pt x="28" y="54"/>
                    </a:cubicBezTo>
                    <a:cubicBezTo>
                      <a:pt x="28" y="56"/>
                      <a:pt x="37" y="61"/>
                      <a:pt x="41" y="61"/>
                    </a:cubicBezTo>
                    <a:cubicBezTo>
                      <a:pt x="48" y="63"/>
                      <a:pt x="58" y="68"/>
                      <a:pt x="60" y="72"/>
                    </a:cubicBezTo>
                    <a:cubicBezTo>
                      <a:pt x="62" y="75"/>
                      <a:pt x="76" y="68"/>
                      <a:pt x="81" y="68"/>
                    </a:cubicBezTo>
                    <a:cubicBezTo>
                      <a:pt x="83" y="68"/>
                      <a:pt x="90" y="75"/>
                      <a:pt x="93" y="79"/>
                    </a:cubicBezTo>
                    <a:cubicBezTo>
                      <a:pt x="93" y="84"/>
                      <a:pt x="113" y="86"/>
                      <a:pt x="120" y="91"/>
                    </a:cubicBezTo>
                    <a:cubicBezTo>
                      <a:pt x="125" y="96"/>
                      <a:pt x="151" y="93"/>
                      <a:pt x="155" y="86"/>
                    </a:cubicBezTo>
                    <a:cubicBezTo>
                      <a:pt x="162" y="82"/>
                      <a:pt x="158" y="72"/>
                      <a:pt x="158" y="65"/>
                    </a:cubicBezTo>
                    <a:lnTo>
                      <a:pt x="158" y="61"/>
                    </a:lnTo>
                    <a:lnTo>
                      <a:pt x="158" y="6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9" name="Freeform 220">
                <a:extLst>
                  <a:ext uri="{FF2B5EF4-FFF2-40B4-BE49-F238E27FC236}">
                    <a16:creationId xmlns:a16="http://schemas.microsoft.com/office/drawing/2014/main" id="{159903EB-0B94-A0B5-CB76-CF96131EA8F5}"/>
                  </a:ext>
                </a:extLst>
              </p:cNvPr>
              <p:cNvSpPr>
                <a:spLocks/>
              </p:cNvSpPr>
              <p:nvPr/>
            </p:nvSpPr>
            <p:spPr bwMode="auto">
              <a:xfrm>
                <a:off x="4665" y="1958"/>
                <a:ext cx="97" cy="57"/>
              </a:xfrm>
              <a:custGeom>
                <a:avLst/>
                <a:gdLst>
                  <a:gd name="T0" fmla="*/ 158 w 162"/>
                  <a:gd name="T1" fmla="*/ 61 h 96"/>
                  <a:gd name="T2" fmla="*/ 158 w 162"/>
                  <a:gd name="T3" fmla="*/ 61 h 96"/>
                  <a:gd name="T4" fmla="*/ 153 w 162"/>
                  <a:gd name="T5" fmla="*/ 61 h 96"/>
                  <a:gd name="T6" fmla="*/ 125 w 162"/>
                  <a:gd name="T7" fmla="*/ 56 h 96"/>
                  <a:gd name="T8" fmla="*/ 86 w 162"/>
                  <a:gd name="T9" fmla="*/ 40 h 96"/>
                  <a:gd name="T10" fmla="*/ 41 w 162"/>
                  <a:gd name="T11" fmla="*/ 7 h 96"/>
                  <a:gd name="T12" fmla="*/ 25 w 162"/>
                  <a:gd name="T13" fmla="*/ 5 h 96"/>
                  <a:gd name="T14" fmla="*/ 11 w 162"/>
                  <a:gd name="T15" fmla="*/ 7 h 96"/>
                  <a:gd name="T16" fmla="*/ 2 w 162"/>
                  <a:gd name="T17" fmla="*/ 21 h 96"/>
                  <a:gd name="T18" fmla="*/ 0 w 162"/>
                  <a:gd name="T19" fmla="*/ 35 h 96"/>
                  <a:gd name="T20" fmla="*/ 9 w 162"/>
                  <a:gd name="T21" fmla="*/ 44 h 96"/>
                  <a:gd name="T22" fmla="*/ 28 w 162"/>
                  <a:gd name="T23" fmla="*/ 54 h 96"/>
                  <a:gd name="T24" fmla="*/ 41 w 162"/>
                  <a:gd name="T25" fmla="*/ 61 h 96"/>
                  <a:gd name="T26" fmla="*/ 60 w 162"/>
                  <a:gd name="T27" fmla="*/ 72 h 96"/>
                  <a:gd name="T28" fmla="*/ 81 w 162"/>
                  <a:gd name="T29" fmla="*/ 68 h 96"/>
                  <a:gd name="T30" fmla="*/ 93 w 162"/>
                  <a:gd name="T31" fmla="*/ 79 h 96"/>
                  <a:gd name="T32" fmla="*/ 120 w 162"/>
                  <a:gd name="T33" fmla="*/ 91 h 96"/>
                  <a:gd name="T34" fmla="*/ 155 w 162"/>
                  <a:gd name="T35" fmla="*/ 86 h 96"/>
                  <a:gd name="T36" fmla="*/ 158 w 162"/>
                  <a:gd name="T37" fmla="*/ 65 h 96"/>
                  <a:gd name="T38" fmla="*/ 158 w 162"/>
                  <a:gd name="T39" fmla="*/ 6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2" h="96">
                    <a:moveTo>
                      <a:pt x="158" y="61"/>
                    </a:moveTo>
                    <a:lnTo>
                      <a:pt x="158" y="61"/>
                    </a:lnTo>
                    <a:lnTo>
                      <a:pt x="153" y="61"/>
                    </a:lnTo>
                    <a:cubicBezTo>
                      <a:pt x="141" y="61"/>
                      <a:pt x="134" y="54"/>
                      <a:pt x="125" y="56"/>
                    </a:cubicBezTo>
                    <a:cubicBezTo>
                      <a:pt x="118" y="56"/>
                      <a:pt x="95" y="47"/>
                      <a:pt x="86" y="40"/>
                    </a:cubicBezTo>
                    <a:cubicBezTo>
                      <a:pt x="76" y="30"/>
                      <a:pt x="48" y="14"/>
                      <a:pt x="41" y="7"/>
                    </a:cubicBezTo>
                    <a:cubicBezTo>
                      <a:pt x="34" y="0"/>
                      <a:pt x="25" y="0"/>
                      <a:pt x="25" y="5"/>
                    </a:cubicBezTo>
                    <a:cubicBezTo>
                      <a:pt x="23" y="7"/>
                      <a:pt x="18" y="7"/>
                      <a:pt x="11" y="7"/>
                    </a:cubicBezTo>
                    <a:cubicBezTo>
                      <a:pt x="9" y="12"/>
                      <a:pt x="2" y="16"/>
                      <a:pt x="2" y="21"/>
                    </a:cubicBezTo>
                    <a:cubicBezTo>
                      <a:pt x="2" y="26"/>
                      <a:pt x="0" y="33"/>
                      <a:pt x="0" y="35"/>
                    </a:cubicBezTo>
                    <a:cubicBezTo>
                      <a:pt x="0" y="40"/>
                      <a:pt x="7" y="42"/>
                      <a:pt x="9" y="44"/>
                    </a:cubicBezTo>
                    <a:cubicBezTo>
                      <a:pt x="11" y="47"/>
                      <a:pt x="25" y="49"/>
                      <a:pt x="28" y="54"/>
                    </a:cubicBezTo>
                    <a:cubicBezTo>
                      <a:pt x="28" y="56"/>
                      <a:pt x="37" y="61"/>
                      <a:pt x="41" y="61"/>
                    </a:cubicBezTo>
                    <a:cubicBezTo>
                      <a:pt x="48" y="63"/>
                      <a:pt x="58" y="68"/>
                      <a:pt x="60" y="72"/>
                    </a:cubicBezTo>
                    <a:cubicBezTo>
                      <a:pt x="62" y="75"/>
                      <a:pt x="76" y="68"/>
                      <a:pt x="81" y="68"/>
                    </a:cubicBezTo>
                    <a:cubicBezTo>
                      <a:pt x="83" y="68"/>
                      <a:pt x="90" y="75"/>
                      <a:pt x="93" y="79"/>
                    </a:cubicBezTo>
                    <a:cubicBezTo>
                      <a:pt x="93" y="84"/>
                      <a:pt x="113" y="86"/>
                      <a:pt x="120" y="91"/>
                    </a:cubicBezTo>
                    <a:cubicBezTo>
                      <a:pt x="125" y="96"/>
                      <a:pt x="151" y="93"/>
                      <a:pt x="155" y="86"/>
                    </a:cubicBezTo>
                    <a:cubicBezTo>
                      <a:pt x="162" y="82"/>
                      <a:pt x="158" y="72"/>
                      <a:pt x="158" y="65"/>
                    </a:cubicBezTo>
                    <a:lnTo>
                      <a:pt x="158" y="61"/>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0" name="Freeform 221">
                <a:extLst>
                  <a:ext uri="{FF2B5EF4-FFF2-40B4-BE49-F238E27FC236}">
                    <a16:creationId xmlns:a16="http://schemas.microsoft.com/office/drawing/2014/main" id="{95138D30-37DA-979D-490B-BD500FA862DF}"/>
                  </a:ext>
                </a:extLst>
              </p:cNvPr>
              <p:cNvSpPr>
                <a:spLocks/>
              </p:cNvSpPr>
              <p:nvPr/>
            </p:nvSpPr>
            <p:spPr bwMode="auto">
              <a:xfrm>
                <a:off x="4665" y="1958"/>
                <a:ext cx="97" cy="57"/>
              </a:xfrm>
              <a:custGeom>
                <a:avLst/>
                <a:gdLst>
                  <a:gd name="T0" fmla="*/ 158 w 162"/>
                  <a:gd name="T1" fmla="*/ 61 h 96"/>
                  <a:gd name="T2" fmla="*/ 158 w 162"/>
                  <a:gd name="T3" fmla="*/ 61 h 96"/>
                  <a:gd name="T4" fmla="*/ 153 w 162"/>
                  <a:gd name="T5" fmla="*/ 61 h 96"/>
                  <a:gd name="T6" fmla="*/ 125 w 162"/>
                  <a:gd name="T7" fmla="*/ 56 h 96"/>
                  <a:gd name="T8" fmla="*/ 86 w 162"/>
                  <a:gd name="T9" fmla="*/ 40 h 96"/>
                  <a:gd name="T10" fmla="*/ 41 w 162"/>
                  <a:gd name="T11" fmla="*/ 7 h 96"/>
                  <a:gd name="T12" fmla="*/ 25 w 162"/>
                  <a:gd name="T13" fmla="*/ 5 h 96"/>
                  <a:gd name="T14" fmla="*/ 11 w 162"/>
                  <a:gd name="T15" fmla="*/ 7 h 96"/>
                  <a:gd name="T16" fmla="*/ 2 w 162"/>
                  <a:gd name="T17" fmla="*/ 21 h 96"/>
                  <a:gd name="T18" fmla="*/ 0 w 162"/>
                  <a:gd name="T19" fmla="*/ 35 h 96"/>
                  <a:gd name="T20" fmla="*/ 9 w 162"/>
                  <a:gd name="T21" fmla="*/ 44 h 96"/>
                  <a:gd name="T22" fmla="*/ 28 w 162"/>
                  <a:gd name="T23" fmla="*/ 54 h 96"/>
                  <a:gd name="T24" fmla="*/ 41 w 162"/>
                  <a:gd name="T25" fmla="*/ 61 h 96"/>
                  <a:gd name="T26" fmla="*/ 60 w 162"/>
                  <a:gd name="T27" fmla="*/ 72 h 96"/>
                  <a:gd name="T28" fmla="*/ 81 w 162"/>
                  <a:gd name="T29" fmla="*/ 68 h 96"/>
                  <a:gd name="T30" fmla="*/ 93 w 162"/>
                  <a:gd name="T31" fmla="*/ 79 h 96"/>
                  <a:gd name="T32" fmla="*/ 120 w 162"/>
                  <a:gd name="T33" fmla="*/ 91 h 96"/>
                  <a:gd name="T34" fmla="*/ 155 w 162"/>
                  <a:gd name="T35" fmla="*/ 86 h 96"/>
                  <a:gd name="T36" fmla="*/ 158 w 162"/>
                  <a:gd name="T37" fmla="*/ 65 h 96"/>
                  <a:gd name="T38" fmla="*/ 158 w 162"/>
                  <a:gd name="T39" fmla="*/ 61 h 96"/>
                  <a:gd name="T40" fmla="*/ 158 w 162"/>
                  <a:gd name="T41" fmla="*/ 6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2" h="96">
                    <a:moveTo>
                      <a:pt x="158" y="61"/>
                    </a:moveTo>
                    <a:lnTo>
                      <a:pt x="158" y="61"/>
                    </a:lnTo>
                    <a:lnTo>
                      <a:pt x="153" y="61"/>
                    </a:lnTo>
                    <a:cubicBezTo>
                      <a:pt x="141" y="61"/>
                      <a:pt x="134" y="54"/>
                      <a:pt x="125" y="56"/>
                    </a:cubicBezTo>
                    <a:cubicBezTo>
                      <a:pt x="118" y="56"/>
                      <a:pt x="95" y="47"/>
                      <a:pt x="86" y="40"/>
                    </a:cubicBezTo>
                    <a:cubicBezTo>
                      <a:pt x="76" y="30"/>
                      <a:pt x="48" y="14"/>
                      <a:pt x="41" y="7"/>
                    </a:cubicBezTo>
                    <a:cubicBezTo>
                      <a:pt x="34" y="0"/>
                      <a:pt x="25" y="0"/>
                      <a:pt x="25" y="5"/>
                    </a:cubicBezTo>
                    <a:cubicBezTo>
                      <a:pt x="23" y="7"/>
                      <a:pt x="18" y="7"/>
                      <a:pt x="11" y="7"/>
                    </a:cubicBezTo>
                    <a:cubicBezTo>
                      <a:pt x="9" y="12"/>
                      <a:pt x="2" y="16"/>
                      <a:pt x="2" y="21"/>
                    </a:cubicBezTo>
                    <a:cubicBezTo>
                      <a:pt x="2" y="26"/>
                      <a:pt x="0" y="33"/>
                      <a:pt x="0" y="35"/>
                    </a:cubicBezTo>
                    <a:cubicBezTo>
                      <a:pt x="0" y="40"/>
                      <a:pt x="7" y="42"/>
                      <a:pt x="9" y="44"/>
                    </a:cubicBezTo>
                    <a:cubicBezTo>
                      <a:pt x="11" y="47"/>
                      <a:pt x="25" y="49"/>
                      <a:pt x="28" y="54"/>
                    </a:cubicBezTo>
                    <a:cubicBezTo>
                      <a:pt x="28" y="56"/>
                      <a:pt x="37" y="61"/>
                      <a:pt x="41" y="61"/>
                    </a:cubicBezTo>
                    <a:cubicBezTo>
                      <a:pt x="48" y="63"/>
                      <a:pt x="58" y="68"/>
                      <a:pt x="60" y="72"/>
                    </a:cubicBezTo>
                    <a:cubicBezTo>
                      <a:pt x="62" y="75"/>
                      <a:pt x="76" y="68"/>
                      <a:pt x="81" y="68"/>
                    </a:cubicBezTo>
                    <a:cubicBezTo>
                      <a:pt x="83" y="68"/>
                      <a:pt x="90" y="75"/>
                      <a:pt x="93" y="79"/>
                    </a:cubicBezTo>
                    <a:cubicBezTo>
                      <a:pt x="93" y="84"/>
                      <a:pt x="113" y="86"/>
                      <a:pt x="120" y="91"/>
                    </a:cubicBezTo>
                    <a:cubicBezTo>
                      <a:pt x="125" y="96"/>
                      <a:pt x="151" y="93"/>
                      <a:pt x="155" y="86"/>
                    </a:cubicBezTo>
                    <a:cubicBezTo>
                      <a:pt x="162" y="82"/>
                      <a:pt x="158" y="72"/>
                      <a:pt x="158" y="65"/>
                    </a:cubicBezTo>
                    <a:lnTo>
                      <a:pt x="158" y="61"/>
                    </a:lnTo>
                    <a:lnTo>
                      <a:pt x="158" y="6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1" name="Freeform 222">
                <a:extLst>
                  <a:ext uri="{FF2B5EF4-FFF2-40B4-BE49-F238E27FC236}">
                    <a16:creationId xmlns:a16="http://schemas.microsoft.com/office/drawing/2014/main" id="{3DF67D15-E9CE-B7EE-C9AF-72107A1B45E7}"/>
                  </a:ext>
                </a:extLst>
              </p:cNvPr>
              <p:cNvSpPr>
                <a:spLocks/>
              </p:cNvSpPr>
              <p:nvPr/>
            </p:nvSpPr>
            <p:spPr bwMode="auto">
              <a:xfrm>
                <a:off x="4805" y="1984"/>
                <a:ext cx="110" cy="242"/>
              </a:xfrm>
              <a:custGeom>
                <a:avLst/>
                <a:gdLst>
                  <a:gd name="T0" fmla="*/ 147 w 182"/>
                  <a:gd name="T1" fmla="*/ 364 h 402"/>
                  <a:gd name="T2" fmla="*/ 147 w 182"/>
                  <a:gd name="T3" fmla="*/ 364 h 402"/>
                  <a:gd name="T4" fmla="*/ 142 w 182"/>
                  <a:gd name="T5" fmla="*/ 350 h 402"/>
                  <a:gd name="T6" fmla="*/ 133 w 182"/>
                  <a:gd name="T7" fmla="*/ 322 h 402"/>
                  <a:gd name="T8" fmla="*/ 126 w 182"/>
                  <a:gd name="T9" fmla="*/ 301 h 402"/>
                  <a:gd name="T10" fmla="*/ 128 w 182"/>
                  <a:gd name="T11" fmla="*/ 285 h 402"/>
                  <a:gd name="T12" fmla="*/ 128 w 182"/>
                  <a:gd name="T13" fmla="*/ 276 h 402"/>
                  <a:gd name="T14" fmla="*/ 126 w 182"/>
                  <a:gd name="T15" fmla="*/ 262 h 402"/>
                  <a:gd name="T16" fmla="*/ 110 w 182"/>
                  <a:gd name="T17" fmla="*/ 241 h 402"/>
                  <a:gd name="T18" fmla="*/ 114 w 182"/>
                  <a:gd name="T19" fmla="*/ 208 h 402"/>
                  <a:gd name="T20" fmla="*/ 126 w 182"/>
                  <a:gd name="T21" fmla="*/ 201 h 402"/>
                  <a:gd name="T22" fmla="*/ 142 w 182"/>
                  <a:gd name="T23" fmla="*/ 196 h 402"/>
                  <a:gd name="T24" fmla="*/ 161 w 182"/>
                  <a:gd name="T25" fmla="*/ 185 h 402"/>
                  <a:gd name="T26" fmla="*/ 172 w 182"/>
                  <a:gd name="T27" fmla="*/ 175 h 402"/>
                  <a:gd name="T28" fmla="*/ 182 w 182"/>
                  <a:gd name="T29" fmla="*/ 159 h 402"/>
                  <a:gd name="T30" fmla="*/ 172 w 182"/>
                  <a:gd name="T31" fmla="*/ 161 h 402"/>
                  <a:gd name="T32" fmla="*/ 161 w 182"/>
                  <a:gd name="T33" fmla="*/ 154 h 402"/>
                  <a:gd name="T34" fmla="*/ 149 w 182"/>
                  <a:gd name="T35" fmla="*/ 147 h 402"/>
                  <a:gd name="T36" fmla="*/ 149 w 182"/>
                  <a:gd name="T37" fmla="*/ 133 h 402"/>
                  <a:gd name="T38" fmla="*/ 140 w 182"/>
                  <a:gd name="T39" fmla="*/ 124 h 402"/>
                  <a:gd name="T40" fmla="*/ 133 w 182"/>
                  <a:gd name="T41" fmla="*/ 108 h 402"/>
                  <a:gd name="T42" fmla="*/ 114 w 182"/>
                  <a:gd name="T43" fmla="*/ 103 h 402"/>
                  <a:gd name="T44" fmla="*/ 110 w 182"/>
                  <a:gd name="T45" fmla="*/ 94 h 402"/>
                  <a:gd name="T46" fmla="*/ 128 w 182"/>
                  <a:gd name="T47" fmla="*/ 63 h 402"/>
                  <a:gd name="T48" fmla="*/ 133 w 182"/>
                  <a:gd name="T49" fmla="*/ 31 h 402"/>
                  <a:gd name="T50" fmla="*/ 124 w 182"/>
                  <a:gd name="T51" fmla="*/ 21 h 402"/>
                  <a:gd name="T52" fmla="*/ 119 w 182"/>
                  <a:gd name="T53" fmla="*/ 10 h 402"/>
                  <a:gd name="T54" fmla="*/ 105 w 182"/>
                  <a:gd name="T55" fmla="*/ 3 h 402"/>
                  <a:gd name="T56" fmla="*/ 103 w 182"/>
                  <a:gd name="T57" fmla="*/ 5 h 402"/>
                  <a:gd name="T58" fmla="*/ 98 w 182"/>
                  <a:gd name="T59" fmla="*/ 15 h 402"/>
                  <a:gd name="T60" fmla="*/ 100 w 182"/>
                  <a:gd name="T61" fmla="*/ 31 h 402"/>
                  <a:gd name="T62" fmla="*/ 91 w 182"/>
                  <a:gd name="T63" fmla="*/ 31 h 402"/>
                  <a:gd name="T64" fmla="*/ 72 w 182"/>
                  <a:gd name="T65" fmla="*/ 38 h 402"/>
                  <a:gd name="T66" fmla="*/ 59 w 182"/>
                  <a:gd name="T67" fmla="*/ 54 h 402"/>
                  <a:gd name="T68" fmla="*/ 52 w 182"/>
                  <a:gd name="T69" fmla="*/ 80 h 402"/>
                  <a:gd name="T70" fmla="*/ 45 w 182"/>
                  <a:gd name="T71" fmla="*/ 105 h 402"/>
                  <a:gd name="T72" fmla="*/ 28 w 182"/>
                  <a:gd name="T73" fmla="*/ 105 h 402"/>
                  <a:gd name="T74" fmla="*/ 24 w 182"/>
                  <a:gd name="T75" fmla="*/ 126 h 402"/>
                  <a:gd name="T76" fmla="*/ 19 w 182"/>
                  <a:gd name="T77" fmla="*/ 150 h 402"/>
                  <a:gd name="T78" fmla="*/ 10 w 182"/>
                  <a:gd name="T79" fmla="*/ 166 h 402"/>
                  <a:gd name="T80" fmla="*/ 0 w 182"/>
                  <a:gd name="T81" fmla="*/ 171 h 402"/>
                  <a:gd name="T82" fmla="*/ 21 w 182"/>
                  <a:gd name="T83" fmla="*/ 192 h 402"/>
                  <a:gd name="T84" fmla="*/ 45 w 182"/>
                  <a:gd name="T85" fmla="*/ 236 h 402"/>
                  <a:gd name="T86" fmla="*/ 42 w 182"/>
                  <a:gd name="T87" fmla="*/ 271 h 402"/>
                  <a:gd name="T88" fmla="*/ 52 w 182"/>
                  <a:gd name="T89" fmla="*/ 283 h 402"/>
                  <a:gd name="T90" fmla="*/ 72 w 182"/>
                  <a:gd name="T91" fmla="*/ 278 h 402"/>
                  <a:gd name="T92" fmla="*/ 89 w 182"/>
                  <a:gd name="T93" fmla="*/ 257 h 402"/>
                  <a:gd name="T94" fmla="*/ 100 w 182"/>
                  <a:gd name="T95" fmla="*/ 266 h 402"/>
                  <a:gd name="T96" fmla="*/ 110 w 182"/>
                  <a:gd name="T97" fmla="*/ 290 h 402"/>
                  <a:gd name="T98" fmla="*/ 119 w 182"/>
                  <a:gd name="T99" fmla="*/ 336 h 402"/>
                  <a:gd name="T100" fmla="*/ 128 w 182"/>
                  <a:gd name="T101" fmla="*/ 369 h 402"/>
                  <a:gd name="T102" fmla="*/ 131 w 182"/>
                  <a:gd name="T103" fmla="*/ 395 h 402"/>
                  <a:gd name="T104" fmla="*/ 131 w 182"/>
                  <a:gd name="T105" fmla="*/ 402 h 402"/>
                  <a:gd name="T106" fmla="*/ 147 w 182"/>
                  <a:gd name="T107" fmla="*/ 36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2" h="402">
                    <a:moveTo>
                      <a:pt x="147" y="364"/>
                    </a:moveTo>
                    <a:lnTo>
                      <a:pt x="147" y="364"/>
                    </a:lnTo>
                    <a:cubicBezTo>
                      <a:pt x="147" y="357"/>
                      <a:pt x="142" y="357"/>
                      <a:pt x="142" y="350"/>
                    </a:cubicBezTo>
                    <a:cubicBezTo>
                      <a:pt x="142" y="343"/>
                      <a:pt x="142" y="332"/>
                      <a:pt x="133" y="322"/>
                    </a:cubicBezTo>
                    <a:cubicBezTo>
                      <a:pt x="124" y="315"/>
                      <a:pt x="121" y="306"/>
                      <a:pt x="126" y="301"/>
                    </a:cubicBezTo>
                    <a:cubicBezTo>
                      <a:pt x="131" y="297"/>
                      <a:pt x="126" y="285"/>
                      <a:pt x="128" y="285"/>
                    </a:cubicBezTo>
                    <a:cubicBezTo>
                      <a:pt x="131" y="287"/>
                      <a:pt x="135" y="278"/>
                      <a:pt x="128" y="276"/>
                    </a:cubicBezTo>
                    <a:cubicBezTo>
                      <a:pt x="124" y="273"/>
                      <a:pt x="128" y="262"/>
                      <a:pt x="126" y="262"/>
                    </a:cubicBezTo>
                    <a:cubicBezTo>
                      <a:pt x="121" y="259"/>
                      <a:pt x="110" y="245"/>
                      <a:pt x="110" y="241"/>
                    </a:cubicBezTo>
                    <a:cubicBezTo>
                      <a:pt x="110" y="238"/>
                      <a:pt x="112" y="215"/>
                      <a:pt x="114" y="208"/>
                    </a:cubicBezTo>
                    <a:cubicBezTo>
                      <a:pt x="114" y="203"/>
                      <a:pt x="124" y="201"/>
                      <a:pt x="126" y="201"/>
                    </a:cubicBezTo>
                    <a:cubicBezTo>
                      <a:pt x="128" y="201"/>
                      <a:pt x="138" y="203"/>
                      <a:pt x="142" y="196"/>
                    </a:cubicBezTo>
                    <a:cubicBezTo>
                      <a:pt x="145" y="189"/>
                      <a:pt x="158" y="189"/>
                      <a:pt x="161" y="185"/>
                    </a:cubicBezTo>
                    <a:cubicBezTo>
                      <a:pt x="163" y="182"/>
                      <a:pt x="172" y="182"/>
                      <a:pt x="172" y="175"/>
                    </a:cubicBezTo>
                    <a:cubicBezTo>
                      <a:pt x="172" y="171"/>
                      <a:pt x="182" y="159"/>
                      <a:pt x="182" y="159"/>
                    </a:cubicBezTo>
                    <a:cubicBezTo>
                      <a:pt x="182" y="157"/>
                      <a:pt x="180" y="159"/>
                      <a:pt x="172" y="161"/>
                    </a:cubicBezTo>
                    <a:cubicBezTo>
                      <a:pt x="163" y="164"/>
                      <a:pt x="158" y="159"/>
                      <a:pt x="161" y="154"/>
                    </a:cubicBezTo>
                    <a:cubicBezTo>
                      <a:pt x="161" y="147"/>
                      <a:pt x="154" y="147"/>
                      <a:pt x="149" y="147"/>
                    </a:cubicBezTo>
                    <a:cubicBezTo>
                      <a:pt x="142" y="147"/>
                      <a:pt x="147" y="140"/>
                      <a:pt x="149" y="133"/>
                    </a:cubicBezTo>
                    <a:cubicBezTo>
                      <a:pt x="149" y="129"/>
                      <a:pt x="147" y="124"/>
                      <a:pt x="140" y="124"/>
                    </a:cubicBezTo>
                    <a:cubicBezTo>
                      <a:pt x="133" y="124"/>
                      <a:pt x="131" y="110"/>
                      <a:pt x="133" y="108"/>
                    </a:cubicBezTo>
                    <a:cubicBezTo>
                      <a:pt x="135" y="103"/>
                      <a:pt x="121" y="101"/>
                      <a:pt x="114" y="103"/>
                    </a:cubicBezTo>
                    <a:cubicBezTo>
                      <a:pt x="107" y="105"/>
                      <a:pt x="112" y="98"/>
                      <a:pt x="110" y="94"/>
                    </a:cubicBezTo>
                    <a:cubicBezTo>
                      <a:pt x="110" y="87"/>
                      <a:pt x="119" y="73"/>
                      <a:pt x="128" y="63"/>
                    </a:cubicBezTo>
                    <a:cubicBezTo>
                      <a:pt x="138" y="54"/>
                      <a:pt x="133" y="42"/>
                      <a:pt x="133" y="31"/>
                    </a:cubicBezTo>
                    <a:cubicBezTo>
                      <a:pt x="133" y="21"/>
                      <a:pt x="128" y="21"/>
                      <a:pt x="124" y="21"/>
                    </a:cubicBezTo>
                    <a:cubicBezTo>
                      <a:pt x="121" y="21"/>
                      <a:pt x="119" y="15"/>
                      <a:pt x="119" y="10"/>
                    </a:cubicBezTo>
                    <a:cubicBezTo>
                      <a:pt x="119" y="3"/>
                      <a:pt x="112" y="0"/>
                      <a:pt x="105" y="3"/>
                    </a:cubicBezTo>
                    <a:lnTo>
                      <a:pt x="103" y="5"/>
                    </a:lnTo>
                    <a:cubicBezTo>
                      <a:pt x="103" y="5"/>
                      <a:pt x="100" y="15"/>
                      <a:pt x="98" y="15"/>
                    </a:cubicBezTo>
                    <a:cubicBezTo>
                      <a:pt x="93" y="17"/>
                      <a:pt x="93" y="21"/>
                      <a:pt x="100" y="31"/>
                    </a:cubicBezTo>
                    <a:cubicBezTo>
                      <a:pt x="105" y="38"/>
                      <a:pt x="91" y="33"/>
                      <a:pt x="91" y="31"/>
                    </a:cubicBezTo>
                    <a:cubicBezTo>
                      <a:pt x="89" y="26"/>
                      <a:pt x="77" y="33"/>
                      <a:pt x="72" y="38"/>
                    </a:cubicBezTo>
                    <a:cubicBezTo>
                      <a:pt x="66" y="42"/>
                      <a:pt x="59" y="45"/>
                      <a:pt x="59" y="54"/>
                    </a:cubicBezTo>
                    <a:cubicBezTo>
                      <a:pt x="59" y="63"/>
                      <a:pt x="52" y="73"/>
                      <a:pt x="52" y="80"/>
                    </a:cubicBezTo>
                    <a:cubicBezTo>
                      <a:pt x="54" y="89"/>
                      <a:pt x="45" y="103"/>
                      <a:pt x="45" y="105"/>
                    </a:cubicBezTo>
                    <a:cubicBezTo>
                      <a:pt x="45" y="110"/>
                      <a:pt x="31" y="105"/>
                      <a:pt x="28" y="105"/>
                    </a:cubicBezTo>
                    <a:cubicBezTo>
                      <a:pt x="26" y="105"/>
                      <a:pt x="28" y="122"/>
                      <a:pt x="24" y="126"/>
                    </a:cubicBezTo>
                    <a:cubicBezTo>
                      <a:pt x="21" y="131"/>
                      <a:pt x="24" y="150"/>
                      <a:pt x="19" y="150"/>
                    </a:cubicBezTo>
                    <a:cubicBezTo>
                      <a:pt x="12" y="150"/>
                      <a:pt x="10" y="166"/>
                      <a:pt x="10" y="166"/>
                    </a:cubicBezTo>
                    <a:cubicBezTo>
                      <a:pt x="10" y="166"/>
                      <a:pt x="5" y="168"/>
                      <a:pt x="0" y="171"/>
                    </a:cubicBezTo>
                    <a:cubicBezTo>
                      <a:pt x="5" y="180"/>
                      <a:pt x="12" y="189"/>
                      <a:pt x="21" y="192"/>
                    </a:cubicBezTo>
                    <a:cubicBezTo>
                      <a:pt x="33" y="199"/>
                      <a:pt x="42" y="222"/>
                      <a:pt x="45" y="236"/>
                    </a:cubicBezTo>
                    <a:cubicBezTo>
                      <a:pt x="49" y="250"/>
                      <a:pt x="47" y="262"/>
                      <a:pt x="42" y="271"/>
                    </a:cubicBezTo>
                    <a:cubicBezTo>
                      <a:pt x="38" y="278"/>
                      <a:pt x="45" y="278"/>
                      <a:pt x="52" y="283"/>
                    </a:cubicBezTo>
                    <a:cubicBezTo>
                      <a:pt x="59" y="285"/>
                      <a:pt x="66" y="287"/>
                      <a:pt x="72" y="278"/>
                    </a:cubicBezTo>
                    <a:cubicBezTo>
                      <a:pt x="77" y="271"/>
                      <a:pt x="89" y="266"/>
                      <a:pt x="89" y="257"/>
                    </a:cubicBezTo>
                    <a:cubicBezTo>
                      <a:pt x="91" y="250"/>
                      <a:pt x="96" y="262"/>
                      <a:pt x="100" y="266"/>
                    </a:cubicBezTo>
                    <a:cubicBezTo>
                      <a:pt x="105" y="271"/>
                      <a:pt x="107" y="278"/>
                      <a:pt x="110" y="290"/>
                    </a:cubicBezTo>
                    <a:cubicBezTo>
                      <a:pt x="110" y="301"/>
                      <a:pt x="110" y="327"/>
                      <a:pt x="119" y="336"/>
                    </a:cubicBezTo>
                    <a:cubicBezTo>
                      <a:pt x="128" y="343"/>
                      <a:pt x="131" y="362"/>
                      <a:pt x="128" y="369"/>
                    </a:cubicBezTo>
                    <a:cubicBezTo>
                      <a:pt x="126" y="376"/>
                      <a:pt x="133" y="388"/>
                      <a:pt x="131" y="395"/>
                    </a:cubicBezTo>
                    <a:lnTo>
                      <a:pt x="131" y="402"/>
                    </a:lnTo>
                    <a:cubicBezTo>
                      <a:pt x="138" y="402"/>
                      <a:pt x="147" y="364"/>
                      <a:pt x="147" y="36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2" name="Freeform 223">
                <a:extLst>
                  <a:ext uri="{FF2B5EF4-FFF2-40B4-BE49-F238E27FC236}">
                    <a16:creationId xmlns:a16="http://schemas.microsoft.com/office/drawing/2014/main" id="{D32030EF-A543-EB7D-3C19-6EE778C31068}"/>
                  </a:ext>
                </a:extLst>
              </p:cNvPr>
              <p:cNvSpPr>
                <a:spLocks/>
              </p:cNvSpPr>
              <p:nvPr/>
            </p:nvSpPr>
            <p:spPr bwMode="auto">
              <a:xfrm>
                <a:off x="4805" y="1984"/>
                <a:ext cx="110" cy="242"/>
              </a:xfrm>
              <a:custGeom>
                <a:avLst/>
                <a:gdLst>
                  <a:gd name="T0" fmla="*/ 147 w 182"/>
                  <a:gd name="T1" fmla="*/ 364 h 402"/>
                  <a:gd name="T2" fmla="*/ 147 w 182"/>
                  <a:gd name="T3" fmla="*/ 364 h 402"/>
                  <a:gd name="T4" fmla="*/ 142 w 182"/>
                  <a:gd name="T5" fmla="*/ 350 h 402"/>
                  <a:gd name="T6" fmla="*/ 133 w 182"/>
                  <a:gd name="T7" fmla="*/ 322 h 402"/>
                  <a:gd name="T8" fmla="*/ 126 w 182"/>
                  <a:gd name="T9" fmla="*/ 301 h 402"/>
                  <a:gd name="T10" fmla="*/ 128 w 182"/>
                  <a:gd name="T11" fmla="*/ 285 h 402"/>
                  <a:gd name="T12" fmla="*/ 128 w 182"/>
                  <a:gd name="T13" fmla="*/ 276 h 402"/>
                  <a:gd name="T14" fmla="*/ 126 w 182"/>
                  <a:gd name="T15" fmla="*/ 262 h 402"/>
                  <a:gd name="T16" fmla="*/ 110 w 182"/>
                  <a:gd name="T17" fmla="*/ 241 h 402"/>
                  <a:gd name="T18" fmla="*/ 114 w 182"/>
                  <a:gd name="T19" fmla="*/ 208 h 402"/>
                  <a:gd name="T20" fmla="*/ 126 w 182"/>
                  <a:gd name="T21" fmla="*/ 201 h 402"/>
                  <a:gd name="T22" fmla="*/ 142 w 182"/>
                  <a:gd name="T23" fmla="*/ 196 h 402"/>
                  <a:gd name="T24" fmla="*/ 161 w 182"/>
                  <a:gd name="T25" fmla="*/ 185 h 402"/>
                  <a:gd name="T26" fmla="*/ 172 w 182"/>
                  <a:gd name="T27" fmla="*/ 175 h 402"/>
                  <a:gd name="T28" fmla="*/ 182 w 182"/>
                  <a:gd name="T29" fmla="*/ 159 h 402"/>
                  <a:gd name="T30" fmla="*/ 172 w 182"/>
                  <a:gd name="T31" fmla="*/ 161 h 402"/>
                  <a:gd name="T32" fmla="*/ 161 w 182"/>
                  <a:gd name="T33" fmla="*/ 154 h 402"/>
                  <a:gd name="T34" fmla="*/ 149 w 182"/>
                  <a:gd name="T35" fmla="*/ 147 h 402"/>
                  <a:gd name="T36" fmla="*/ 149 w 182"/>
                  <a:gd name="T37" fmla="*/ 133 h 402"/>
                  <a:gd name="T38" fmla="*/ 140 w 182"/>
                  <a:gd name="T39" fmla="*/ 124 h 402"/>
                  <a:gd name="T40" fmla="*/ 133 w 182"/>
                  <a:gd name="T41" fmla="*/ 108 h 402"/>
                  <a:gd name="T42" fmla="*/ 114 w 182"/>
                  <a:gd name="T43" fmla="*/ 103 h 402"/>
                  <a:gd name="T44" fmla="*/ 110 w 182"/>
                  <a:gd name="T45" fmla="*/ 94 h 402"/>
                  <a:gd name="T46" fmla="*/ 128 w 182"/>
                  <a:gd name="T47" fmla="*/ 63 h 402"/>
                  <a:gd name="T48" fmla="*/ 133 w 182"/>
                  <a:gd name="T49" fmla="*/ 31 h 402"/>
                  <a:gd name="T50" fmla="*/ 124 w 182"/>
                  <a:gd name="T51" fmla="*/ 21 h 402"/>
                  <a:gd name="T52" fmla="*/ 119 w 182"/>
                  <a:gd name="T53" fmla="*/ 10 h 402"/>
                  <a:gd name="T54" fmla="*/ 105 w 182"/>
                  <a:gd name="T55" fmla="*/ 3 h 402"/>
                  <a:gd name="T56" fmla="*/ 103 w 182"/>
                  <a:gd name="T57" fmla="*/ 5 h 402"/>
                  <a:gd name="T58" fmla="*/ 98 w 182"/>
                  <a:gd name="T59" fmla="*/ 15 h 402"/>
                  <a:gd name="T60" fmla="*/ 100 w 182"/>
                  <a:gd name="T61" fmla="*/ 31 h 402"/>
                  <a:gd name="T62" fmla="*/ 91 w 182"/>
                  <a:gd name="T63" fmla="*/ 31 h 402"/>
                  <a:gd name="T64" fmla="*/ 72 w 182"/>
                  <a:gd name="T65" fmla="*/ 38 h 402"/>
                  <a:gd name="T66" fmla="*/ 59 w 182"/>
                  <a:gd name="T67" fmla="*/ 54 h 402"/>
                  <a:gd name="T68" fmla="*/ 52 w 182"/>
                  <a:gd name="T69" fmla="*/ 80 h 402"/>
                  <a:gd name="T70" fmla="*/ 45 w 182"/>
                  <a:gd name="T71" fmla="*/ 105 h 402"/>
                  <a:gd name="T72" fmla="*/ 28 w 182"/>
                  <a:gd name="T73" fmla="*/ 105 h 402"/>
                  <a:gd name="T74" fmla="*/ 24 w 182"/>
                  <a:gd name="T75" fmla="*/ 126 h 402"/>
                  <a:gd name="T76" fmla="*/ 19 w 182"/>
                  <a:gd name="T77" fmla="*/ 150 h 402"/>
                  <a:gd name="T78" fmla="*/ 10 w 182"/>
                  <a:gd name="T79" fmla="*/ 166 h 402"/>
                  <a:gd name="T80" fmla="*/ 0 w 182"/>
                  <a:gd name="T81" fmla="*/ 171 h 402"/>
                  <a:gd name="T82" fmla="*/ 21 w 182"/>
                  <a:gd name="T83" fmla="*/ 192 h 402"/>
                  <a:gd name="T84" fmla="*/ 45 w 182"/>
                  <a:gd name="T85" fmla="*/ 236 h 402"/>
                  <a:gd name="T86" fmla="*/ 42 w 182"/>
                  <a:gd name="T87" fmla="*/ 271 h 402"/>
                  <a:gd name="T88" fmla="*/ 52 w 182"/>
                  <a:gd name="T89" fmla="*/ 283 h 402"/>
                  <a:gd name="T90" fmla="*/ 72 w 182"/>
                  <a:gd name="T91" fmla="*/ 278 h 402"/>
                  <a:gd name="T92" fmla="*/ 89 w 182"/>
                  <a:gd name="T93" fmla="*/ 257 h 402"/>
                  <a:gd name="T94" fmla="*/ 100 w 182"/>
                  <a:gd name="T95" fmla="*/ 266 h 402"/>
                  <a:gd name="T96" fmla="*/ 110 w 182"/>
                  <a:gd name="T97" fmla="*/ 290 h 402"/>
                  <a:gd name="T98" fmla="*/ 119 w 182"/>
                  <a:gd name="T99" fmla="*/ 336 h 402"/>
                  <a:gd name="T100" fmla="*/ 128 w 182"/>
                  <a:gd name="T101" fmla="*/ 369 h 402"/>
                  <a:gd name="T102" fmla="*/ 131 w 182"/>
                  <a:gd name="T103" fmla="*/ 395 h 402"/>
                  <a:gd name="T104" fmla="*/ 131 w 182"/>
                  <a:gd name="T105" fmla="*/ 402 h 402"/>
                  <a:gd name="T106" fmla="*/ 147 w 182"/>
                  <a:gd name="T107" fmla="*/ 364 h 402"/>
                  <a:gd name="T108" fmla="*/ 147 w 182"/>
                  <a:gd name="T109" fmla="*/ 36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2" h="402">
                    <a:moveTo>
                      <a:pt x="147" y="364"/>
                    </a:moveTo>
                    <a:lnTo>
                      <a:pt x="147" y="364"/>
                    </a:lnTo>
                    <a:cubicBezTo>
                      <a:pt x="147" y="357"/>
                      <a:pt x="142" y="357"/>
                      <a:pt x="142" y="350"/>
                    </a:cubicBezTo>
                    <a:cubicBezTo>
                      <a:pt x="142" y="343"/>
                      <a:pt x="142" y="332"/>
                      <a:pt x="133" y="322"/>
                    </a:cubicBezTo>
                    <a:cubicBezTo>
                      <a:pt x="124" y="315"/>
                      <a:pt x="121" y="306"/>
                      <a:pt x="126" y="301"/>
                    </a:cubicBezTo>
                    <a:cubicBezTo>
                      <a:pt x="131" y="297"/>
                      <a:pt x="126" y="285"/>
                      <a:pt x="128" y="285"/>
                    </a:cubicBezTo>
                    <a:cubicBezTo>
                      <a:pt x="131" y="287"/>
                      <a:pt x="135" y="278"/>
                      <a:pt x="128" y="276"/>
                    </a:cubicBezTo>
                    <a:cubicBezTo>
                      <a:pt x="124" y="273"/>
                      <a:pt x="128" y="262"/>
                      <a:pt x="126" y="262"/>
                    </a:cubicBezTo>
                    <a:cubicBezTo>
                      <a:pt x="121" y="259"/>
                      <a:pt x="110" y="245"/>
                      <a:pt x="110" y="241"/>
                    </a:cubicBezTo>
                    <a:cubicBezTo>
                      <a:pt x="110" y="238"/>
                      <a:pt x="112" y="215"/>
                      <a:pt x="114" y="208"/>
                    </a:cubicBezTo>
                    <a:cubicBezTo>
                      <a:pt x="114" y="203"/>
                      <a:pt x="124" y="201"/>
                      <a:pt x="126" y="201"/>
                    </a:cubicBezTo>
                    <a:cubicBezTo>
                      <a:pt x="128" y="201"/>
                      <a:pt x="138" y="203"/>
                      <a:pt x="142" y="196"/>
                    </a:cubicBezTo>
                    <a:cubicBezTo>
                      <a:pt x="145" y="189"/>
                      <a:pt x="158" y="189"/>
                      <a:pt x="161" y="185"/>
                    </a:cubicBezTo>
                    <a:cubicBezTo>
                      <a:pt x="163" y="182"/>
                      <a:pt x="172" y="182"/>
                      <a:pt x="172" y="175"/>
                    </a:cubicBezTo>
                    <a:cubicBezTo>
                      <a:pt x="172" y="171"/>
                      <a:pt x="182" y="159"/>
                      <a:pt x="182" y="159"/>
                    </a:cubicBezTo>
                    <a:cubicBezTo>
                      <a:pt x="182" y="157"/>
                      <a:pt x="180" y="159"/>
                      <a:pt x="172" y="161"/>
                    </a:cubicBezTo>
                    <a:cubicBezTo>
                      <a:pt x="163" y="164"/>
                      <a:pt x="158" y="159"/>
                      <a:pt x="161" y="154"/>
                    </a:cubicBezTo>
                    <a:cubicBezTo>
                      <a:pt x="161" y="147"/>
                      <a:pt x="154" y="147"/>
                      <a:pt x="149" y="147"/>
                    </a:cubicBezTo>
                    <a:cubicBezTo>
                      <a:pt x="142" y="147"/>
                      <a:pt x="147" y="140"/>
                      <a:pt x="149" y="133"/>
                    </a:cubicBezTo>
                    <a:cubicBezTo>
                      <a:pt x="149" y="129"/>
                      <a:pt x="147" y="124"/>
                      <a:pt x="140" y="124"/>
                    </a:cubicBezTo>
                    <a:cubicBezTo>
                      <a:pt x="133" y="124"/>
                      <a:pt x="131" y="110"/>
                      <a:pt x="133" y="108"/>
                    </a:cubicBezTo>
                    <a:cubicBezTo>
                      <a:pt x="135" y="103"/>
                      <a:pt x="121" y="101"/>
                      <a:pt x="114" y="103"/>
                    </a:cubicBezTo>
                    <a:cubicBezTo>
                      <a:pt x="107" y="105"/>
                      <a:pt x="112" y="98"/>
                      <a:pt x="110" y="94"/>
                    </a:cubicBezTo>
                    <a:cubicBezTo>
                      <a:pt x="110" y="87"/>
                      <a:pt x="119" y="73"/>
                      <a:pt x="128" y="63"/>
                    </a:cubicBezTo>
                    <a:cubicBezTo>
                      <a:pt x="138" y="54"/>
                      <a:pt x="133" y="42"/>
                      <a:pt x="133" y="31"/>
                    </a:cubicBezTo>
                    <a:cubicBezTo>
                      <a:pt x="133" y="21"/>
                      <a:pt x="128" y="21"/>
                      <a:pt x="124" y="21"/>
                    </a:cubicBezTo>
                    <a:cubicBezTo>
                      <a:pt x="121" y="21"/>
                      <a:pt x="119" y="15"/>
                      <a:pt x="119" y="10"/>
                    </a:cubicBezTo>
                    <a:cubicBezTo>
                      <a:pt x="119" y="3"/>
                      <a:pt x="112" y="0"/>
                      <a:pt x="105" y="3"/>
                    </a:cubicBezTo>
                    <a:lnTo>
                      <a:pt x="103" y="5"/>
                    </a:lnTo>
                    <a:cubicBezTo>
                      <a:pt x="103" y="5"/>
                      <a:pt x="100" y="15"/>
                      <a:pt x="98" y="15"/>
                    </a:cubicBezTo>
                    <a:cubicBezTo>
                      <a:pt x="93" y="17"/>
                      <a:pt x="93" y="21"/>
                      <a:pt x="100" y="31"/>
                    </a:cubicBezTo>
                    <a:cubicBezTo>
                      <a:pt x="105" y="38"/>
                      <a:pt x="91" y="33"/>
                      <a:pt x="91" y="31"/>
                    </a:cubicBezTo>
                    <a:cubicBezTo>
                      <a:pt x="89" y="26"/>
                      <a:pt x="77" y="33"/>
                      <a:pt x="72" y="38"/>
                    </a:cubicBezTo>
                    <a:cubicBezTo>
                      <a:pt x="66" y="42"/>
                      <a:pt x="59" y="45"/>
                      <a:pt x="59" y="54"/>
                    </a:cubicBezTo>
                    <a:cubicBezTo>
                      <a:pt x="59" y="63"/>
                      <a:pt x="52" y="73"/>
                      <a:pt x="52" y="80"/>
                    </a:cubicBezTo>
                    <a:cubicBezTo>
                      <a:pt x="54" y="89"/>
                      <a:pt x="45" y="103"/>
                      <a:pt x="45" y="105"/>
                    </a:cubicBezTo>
                    <a:cubicBezTo>
                      <a:pt x="45" y="110"/>
                      <a:pt x="31" y="105"/>
                      <a:pt x="28" y="105"/>
                    </a:cubicBezTo>
                    <a:cubicBezTo>
                      <a:pt x="26" y="105"/>
                      <a:pt x="28" y="122"/>
                      <a:pt x="24" y="126"/>
                    </a:cubicBezTo>
                    <a:cubicBezTo>
                      <a:pt x="21" y="131"/>
                      <a:pt x="24" y="150"/>
                      <a:pt x="19" y="150"/>
                    </a:cubicBezTo>
                    <a:cubicBezTo>
                      <a:pt x="12" y="150"/>
                      <a:pt x="10" y="166"/>
                      <a:pt x="10" y="166"/>
                    </a:cubicBezTo>
                    <a:cubicBezTo>
                      <a:pt x="10" y="166"/>
                      <a:pt x="5" y="168"/>
                      <a:pt x="0" y="171"/>
                    </a:cubicBezTo>
                    <a:cubicBezTo>
                      <a:pt x="5" y="180"/>
                      <a:pt x="12" y="189"/>
                      <a:pt x="21" y="192"/>
                    </a:cubicBezTo>
                    <a:cubicBezTo>
                      <a:pt x="33" y="199"/>
                      <a:pt x="42" y="222"/>
                      <a:pt x="45" y="236"/>
                    </a:cubicBezTo>
                    <a:cubicBezTo>
                      <a:pt x="49" y="250"/>
                      <a:pt x="47" y="262"/>
                      <a:pt x="42" y="271"/>
                    </a:cubicBezTo>
                    <a:cubicBezTo>
                      <a:pt x="38" y="278"/>
                      <a:pt x="45" y="278"/>
                      <a:pt x="52" y="283"/>
                    </a:cubicBezTo>
                    <a:cubicBezTo>
                      <a:pt x="59" y="285"/>
                      <a:pt x="66" y="287"/>
                      <a:pt x="72" y="278"/>
                    </a:cubicBezTo>
                    <a:cubicBezTo>
                      <a:pt x="77" y="271"/>
                      <a:pt x="89" y="266"/>
                      <a:pt x="89" y="257"/>
                    </a:cubicBezTo>
                    <a:cubicBezTo>
                      <a:pt x="91" y="250"/>
                      <a:pt x="96" y="262"/>
                      <a:pt x="100" y="266"/>
                    </a:cubicBezTo>
                    <a:cubicBezTo>
                      <a:pt x="105" y="271"/>
                      <a:pt x="107" y="278"/>
                      <a:pt x="110" y="290"/>
                    </a:cubicBezTo>
                    <a:cubicBezTo>
                      <a:pt x="110" y="301"/>
                      <a:pt x="110" y="327"/>
                      <a:pt x="119" y="336"/>
                    </a:cubicBezTo>
                    <a:cubicBezTo>
                      <a:pt x="128" y="343"/>
                      <a:pt x="131" y="362"/>
                      <a:pt x="128" y="369"/>
                    </a:cubicBezTo>
                    <a:cubicBezTo>
                      <a:pt x="126" y="376"/>
                      <a:pt x="133" y="388"/>
                      <a:pt x="131" y="395"/>
                    </a:cubicBezTo>
                    <a:lnTo>
                      <a:pt x="131" y="402"/>
                    </a:lnTo>
                    <a:cubicBezTo>
                      <a:pt x="138" y="402"/>
                      <a:pt x="147" y="364"/>
                      <a:pt x="147" y="364"/>
                    </a:cubicBezTo>
                    <a:lnTo>
                      <a:pt x="147" y="36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3" name="Freeform 224">
                <a:extLst>
                  <a:ext uri="{FF2B5EF4-FFF2-40B4-BE49-F238E27FC236}">
                    <a16:creationId xmlns:a16="http://schemas.microsoft.com/office/drawing/2014/main" id="{E7637643-0BC5-C918-09CB-EBA961F58DCA}"/>
                  </a:ext>
                </a:extLst>
              </p:cNvPr>
              <p:cNvSpPr>
                <a:spLocks/>
              </p:cNvSpPr>
              <p:nvPr/>
            </p:nvSpPr>
            <p:spPr bwMode="auto">
              <a:xfrm>
                <a:off x="4805" y="1984"/>
                <a:ext cx="110" cy="242"/>
              </a:xfrm>
              <a:custGeom>
                <a:avLst/>
                <a:gdLst>
                  <a:gd name="T0" fmla="*/ 147 w 182"/>
                  <a:gd name="T1" fmla="*/ 364 h 402"/>
                  <a:gd name="T2" fmla="*/ 147 w 182"/>
                  <a:gd name="T3" fmla="*/ 364 h 402"/>
                  <a:gd name="T4" fmla="*/ 142 w 182"/>
                  <a:gd name="T5" fmla="*/ 350 h 402"/>
                  <a:gd name="T6" fmla="*/ 133 w 182"/>
                  <a:gd name="T7" fmla="*/ 322 h 402"/>
                  <a:gd name="T8" fmla="*/ 126 w 182"/>
                  <a:gd name="T9" fmla="*/ 301 h 402"/>
                  <a:gd name="T10" fmla="*/ 128 w 182"/>
                  <a:gd name="T11" fmla="*/ 285 h 402"/>
                  <a:gd name="T12" fmla="*/ 128 w 182"/>
                  <a:gd name="T13" fmla="*/ 276 h 402"/>
                  <a:gd name="T14" fmla="*/ 126 w 182"/>
                  <a:gd name="T15" fmla="*/ 262 h 402"/>
                  <a:gd name="T16" fmla="*/ 110 w 182"/>
                  <a:gd name="T17" fmla="*/ 241 h 402"/>
                  <a:gd name="T18" fmla="*/ 114 w 182"/>
                  <a:gd name="T19" fmla="*/ 208 h 402"/>
                  <a:gd name="T20" fmla="*/ 126 w 182"/>
                  <a:gd name="T21" fmla="*/ 201 h 402"/>
                  <a:gd name="T22" fmla="*/ 142 w 182"/>
                  <a:gd name="T23" fmla="*/ 196 h 402"/>
                  <a:gd name="T24" fmla="*/ 161 w 182"/>
                  <a:gd name="T25" fmla="*/ 185 h 402"/>
                  <a:gd name="T26" fmla="*/ 172 w 182"/>
                  <a:gd name="T27" fmla="*/ 175 h 402"/>
                  <a:gd name="T28" fmla="*/ 182 w 182"/>
                  <a:gd name="T29" fmla="*/ 159 h 402"/>
                  <a:gd name="T30" fmla="*/ 172 w 182"/>
                  <a:gd name="T31" fmla="*/ 161 h 402"/>
                  <a:gd name="T32" fmla="*/ 161 w 182"/>
                  <a:gd name="T33" fmla="*/ 154 h 402"/>
                  <a:gd name="T34" fmla="*/ 149 w 182"/>
                  <a:gd name="T35" fmla="*/ 147 h 402"/>
                  <a:gd name="T36" fmla="*/ 149 w 182"/>
                  <a:gd name="T37" fmla="*/ 133 h 402"/>
                  <a:gd name="T38" fmla="*/ 140 w 182"/>
                  <a:gd name="T39" fmla="*/ 124 h 402"/>
                  <a:gd name="T40" fmla="*/ 133 w 182"/>
                  <a:gd name="T41" fmla="*/ 108 h 402"/>
                  <a:gd name="T42" fmla="*/ 114 w 182"/>
                  <a:gd name="T43" fmla="*/ 103 h 402"/>
                  <a:gd name="T44" fmla="*/ 110 w 182"/>
                  <a:gd name="T45" fmla="*/ 94 h 402"/>
                  <a:gd name="T46" fmla="*/ 128 w 182"/>
                  <a:gd name="T47" fmla="*/ 63 h 402"/>
                  <a:gd name="T48" fmla="*/ 133 w 182"/>
                  <a:gd name="T49" fmla="*/ 31 h 402"/>
                  <a:gd name="T50" fmla="*/ 124 w 182"/>
                  <a:gd name="T51" fmla="*/ 21 h 402"/>
                  <a:gd name="T52" fmla="*/ 119 w 182"/>
                  <a:gd name="T53" fmla="*/ 10 h 402"/>
                  <a:gd name="T54" fmla="*/ 105 w 182"/>
                  <a:gd name="T55" fmla="*/ 3 h 402"/>
                  <a:gd name="T56" fmla="*/ 103 w 182"/>
                  <a:gd name="T57" fmla="*/ 5 h 402"/>
                  <a:gd name="T58" fmla="*/ 98 w 182"/>
                  <a:gd name="T59" fmla="*/ 15 h 402"/>
                  <a:gd name="T60" fmla="*/ 100 w 182"/>
                  <a:gd name="T61" fmla="*/ 31 h 402"/>
                  <a:gd name="T62" fmla="*/ 91 w 182"/>
                  <a:gd name="T63" fmla="*/ 31 h 402"/>
                  <a:gd name="T64" fmla="*/ 72 w 182"/>
                  <a:gd name="T65" fmla="*/ 38 h 402"/>
                  <a:gd name="T66" fmla="*/ 59 w 182"/>
                  <a:gd name="T67" fmla="*/ 54 h 402"/>
                  <a:gd name="T68" fmla="*/ 52 w 182"/>
                  <a:gd name="T69" fmla="*/ 80 h 402"/>
                  <a:gd name="T70" fmla="*/ 45 w 182"/>
                  <a:gd name="T71" fmla="*/ 105 h 402"/>
                  <a:gd name="T72" fmla="*/ 28 w 182"/>
                  <a:gd name="T73" fmla="*/ 105 h 402"/>
                  <a:gd name="T74" fmla="*/ 24 w 182"/>
                  <a:gd name="T75" fmla="*/ 126 h 402"/>
                  <a:gd name="T76" fmla="*/ 19 w 182"/>
                  <a:gd name="T77" fmla="*/ 150 h 402"/>
                  <a:gd name="T78" fmla="*/ 10 w 182"/>
                  <a:gd name="T79" fmla="*/ 166 h 402"/>
                  <a:gd name="T80" fmla="*/ 0 w 182"/>
                  <a:gd name="T81" fmla="*/ 171 h 402"/>
                  <a:gd name="T82" fmla="*/ 21 w 182"/>
                  <a:gd name="T83" fmla="*/ 192 h 402"/>
                  <a:gd name="T84" fmla="*/ 45 w 182"/>
                  <a:gd name="T85" fmla="*/ 236 h 402"/>
                  <a:gd name="T86" fmla="*/ 42 w 182"/>
                  <a:gd name="T87" fmla="*/ 271 h 402"/>
                  <a:gd name="T88" fmla="*/ 52 w 182"/>
                  <a:gd name="T89" fmla="*/ 283 h 402"/>
                  <a:gd name="T90" fmla="*/ 72 w 182"/>
                  <a:gd name="T91" fmla="*/ 278 h 402"/>
                  <a:gd name="T92" fmla="*/ 89 w 182"/>
                  <a:gd name="T93" fmla="*/ 257 h 402"/>
                  <a:gd name="T94" fmla="*/ 100 w 182"/>
                  <a:gd name="T95" fmla="*/ 266 h 402"/>
                  <a:gd name="T96" fmla="*/ 110 w 182"/>
                  <a:gd name="T97" fmla="*/ 290 h 402"/>
                  <a:gd name="T98" fmla="*/ 119 w 182"/>
                  <a:gd name="T99" fmla="*/ 336 h 402"/>
                  <a:gd name="T100" fmla="*/ 128 w 182"/>
                  <a:gd name="T101" fmla="*/ 369 h 402"/>
                  <a:gd name="T102" fmla="*/ 131 w 182"/>
                  <a:gd name="T103" fmla="*/ 395 h 402"/>
                  <a:gd name="T104" fmla="*/ 131 w 182"/>
                  <a:gd name="T105" fmla="*/ 402 h 402"/>
                  <a:gd name="T106" fmla="*/ 147 w 182"/>
                  <a:gd name="T107" fmla="*/ 36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2" h="402">
                    <a:moveTo>
                      <a:pt x="147" y="364"/>
                    </a:moveTo>
                    <a:lnTo>
                      <a:pt x="147" y="364"/>
                    </a:lnTo>
                    <a:cubicBezTo>
                      <a:pt x="147" y="357"/>
                      <a:pt x="142" y="357"/>
                      <a:pt x="142" y="350"/>
                    </a:cubicBezTo>
                    <a:cubicBezTo>
                      <a:pt x="142" y="343"/>
                      <a:pt x="142" y="332"/>
                      <a:pt x="133" y="322"/>
                    </a:cubicBezTo>
                    <a:cubicBezTo>
                      <a:pt x="124" y="315"/>
                      <a:pt x="121" y="306"/>
                      <a:pt x="126" y="301"/>
                    </a:cubicBezTo>
                    <a:cubicBezTo>
                      <a:pt x="131" y="297"/>
                      <a:pt x="126" y="285"/>
                      <a:pt x="128" y="285"/>
                    </a:cubicBezTo>
                    <a:cubicBezTo>
                      <a:pt x="131" y="287"/>
                      <a:pt x="135" y="278"/>
                      <a:pt x="128" y="276"/>
                    </a:cubicBezTo>
                    <a:cubicBezTo>
                      <a:pt x="124" y="273"/>
                      <a:pt x="128" y="262"/>
                      <a:pt x="126" y="262"/>
                    </a:cubicBezTo>
                    <a:cubicBezTo>
                      <a:pt x="121" y="259"/>
                      <a:pt x="110" y="245"/>
                      <a:pt x="110" y="241"/>
                    </a:cubicBezTo>
                    <a:cubicBezTo>
                      <a:pt x="110" y="238"/>
                      <a:pt x="112" y="215"/>
                      <a:pt x="114" y="208"/>
                    </a:cubicBezTo>
                    <a:cubicBezTo>
                      <a:pt x="114" y="203"/>
                      <a:pt x="124" y="201"/>
                      <a:pt x="126" y="201"/>
                    </a:cubicBezTo>
                    <a:cubicBezTo>
                      <a:pt x="128" y="201"/>
                      <a:pt x="138" y="203"/>
                      <a:pt x="142" y="196"/>
                    </a:cubicBezTo>
                    <a:cubicBezTo>
                      <a:pt x="145" y="189"/>
                      <a:pt x="158" y="189"/>
                      <a:pt x="161" y="185"/>
                    </a:cubicBezTo>
                    <a:cubicBezTo>
                      <a:pt x="163" y="182"/>
                      <a:pt x="172" y="182"/>
                      <a:pt x="172" y="175"/>
                    </a:cubicBezTo>
                    <a:cubicBezTo>
                      <a:pt x="172" y="171"/>
                      <a:pt x="182" y="159"/>
                      <a:pt x="182" y="159"/>
                    </a:cubicBezTo>
                    <a:cubicBezTo>
                      <a:pt x="182" y="157"/>
                      <a:pt x="180" y="159"/>
                      <a:pt x="172" y="161"/>
                    </a:cubicBezTo>
                    <a:cubicBezTo>
                      <a:pt x="163" y="164"/>
                      <a:pt x="158" y="159"/>
                      <a:pt x="161" y="154"/>
                    </a:cubicBezTo>
                    <a:cubicBezTo>
                      <a:pt x="161" y="147"/>
                      <a:pt x="154" y="147"/>
                      <a:pt x="149" y="147"/>
                    </a:cubicBezTo>
                    <a:cubicBezTo>
                      <a:pt x="142" y="147"/>
                      <a:pt x="147" y="140"/>
                      <a:pt x="149" y="133"/>
                    </a:cubicBezTo>
                    <a:cubicBezTo>
                      <a:pt x="149" y="129"/>
                      <a:pt x="147" y="124"/>
                      <a:pt x="140" y="124"/>
                    </a:cubicBezTo>
                    <a:cubicBezTo>
                      <a:pt x="133" y="124"/>
                      <a:pt x="131" y="110"/>
                      <a:pt x="133" y="108"/>
                    </a:cubicBezTo>
                    <a:cubicBezTo>
                      <a:pt x="135" y="103"/>
                      <a:pt x="121" y="101"/>
                      <a:pt x="114" y="103"/>
                    </a:cubicBezTo>
                    <a:cubicBezTo>
                      <a:pt x="107" y="105"/>
                      <a:pt x="112" y="98"/>
                      <a:pt x="110" y="94"/>
                    </a:cubicBezTo>
                    <a:cubicBezTo>
                      <a:pt x="110" y="87"/>
                      <a:pt x="119" y="73"/>
                      <a:pt x="128" y="63"/>
                    </a:cubicBezTo>
                    <a:cubicBezTo>
                      <a:pt x="138" y="54"/>
                      <a:pt x="133" y="42"/>
                      <a:pt x="133" y="31"/>
                    </a:cubicBezTo>
                    <a:cubicBezTo>
                      <a:pt x="133" y="21"/>
                      <a:pt x="128" y="21"/>
                      <a:pt x="124" y="21"/>
                    </a:cubicBezTo>
                    <a:cubicBezTo>
                      <a:pt x="121" y="21"/>
                      <a:pt x="119" y="15"/>
                      <a:pt x="119" y="10"/>
                    </a:cubicBezTo>
                    <a:cubicBezTo>
                      <a:pt x="119" y="3"/>
                      <a:pt x="112" y="0"/>
                      <a:pt x="105" y="3"/>
                    </a:cubicBezTo>
                    <a:lnTo>
                      <a:pt x="103" y="5"/>
                    </a:lnTo>
                    <a:cubicBezTo>
                      <a:pt x="103" y="5"/>
                      <a:pt x="100" y="15"/>
                      <a:pt x="98" y="15"/>
                    </a:cubicBezTo>
                    <a:cubicBezTo>
                      <a:pt x="93" y="17"/>
                      <a:pt x="93" y="21"/>
                      <a:pt x="100" y="31"/>
                    </a:cubicBezTo>
                    <a:cubicBezTo>
                      <a:pt x="105" y="38"/>
                      <a:pt x="91" y="33"/>
                      <a:pt x="91" y="31"/>
                    </a:cubicBezTo>
                    <a:cubicBezTo>
                      <a:pt x="89" y="26"/>
                      <a:pt x="77" y="33"/>
                      <a:pt x="72" y="38"/>
                    </a:cubicBezTo>
                    <a:cubicBezTo>
                      <a:pt x="66" y="42"/>
                      <a:pt x="59" y="45"/>
                      <a:pt x="59" y="54"/>
                    </a:cubicBezTo>
                    <a:cubicBezTo>
                      <a:pt x="59" y="63"/>
                      <a:pt x="52" y="73"/>
                      <a:pt x="52" y="80"/>
                    </a:cubicBezTo>
                    <a:cubicBezTo>
                      <a:pt x="54" y="89"/>
                      <a:pt x="45" y="103"/>
                      <a:pt x="45" y="105"/>
                    </a:cubicBezTo>
                    <a:cubicBezTo>
                      <a:pt x="45" y="110"/>
                      <a:pt x="31" y="105"/>
                      <a:pt x="28" y="105"/>
                    </a:cubicBezTo>
                    <a:cubicBezTo>
                      <a:pt x="26" y="105"/>
                      <a:pt x="28" y="122"/>
                      <a:pt x="24" y="126"/>
                    </a:cubicBezTo>
                    <a:cubicBezTo>
                      <a:pt x="21" y="131"/>
                      <a:pt x="24" y="150"/>
                      <a:pt x="19" y="150"/>
                    </a:cubicBezTo>
                    <a:cubicBezTo>
                      <a:pt x="12" y="150"/>
                      <a:pt x="10" y="166"/>
                      <a:pt x="10" y="166"/>
                    </a:cubicBezTo>
                    <a:cubicBezTo>
                      <a:pt x="10" y="166"/>
                      <a:pt x="5" y="168"/>
                      <a:pt x="0" y="171"/>
                    </a:cubicBezTo>
                    <a:cubicBezTo>
                      <a:pt x="5" y="180"/>
                      <a:pt x="12" y="189"/>
                      <a:pt x="21" y="192"/>
                    </a:cubicBezTo>
                    <a:cubicBezTo>
                      <a:pt x="33" y="199"/>
                      <a:pt x="42" y="222"/>
                      <a:pt x="45" y="236"/>
                    </a:cubicBezTo>
                    <a:cubicBezTo>
                      <a:pt x="49" y="250"/>
                      <a:pt x="47" y="262"/>
                      <a:pt x="42" y="271"/>
                    </a:cubicBezTo>
                    <a:cubicBezTo>
                      <a:pt x="38" y="278"/>
                      <a:pt x="45" y="278"/>
                      <a:pt x="52" y="283"/>
                    </a:cubicBezTo>
                    <a:cubicBezTo>
                      <a:pt x="59" y="285"/>
                      <a:pt x="66" y="287"/>
                      <a:pt x="72" y="278"/>
                    </a:cubicBezTo>
                    <a:cubicBezTo>
                      <a:pt x="77" y="271"/>
                      <a:pt x="89" y="266"/>
                      <a:pt x="89" y="257"/>
                    </a:cubicBezTo>
                    <a:cubicBezTo>
                      <a:pt x="91" y="250"/>
                      <a:pt x="96" y="262"/>
                      <a:pt x="100" y="266"/>
                    </a:cubicBezTo>
                    <a:cubicBezTo>
                      <a:pt x="105" y="271"/>
                      <a:pt x="107" y="278"/>
                      <a:pt x="110" y="290"/>
                    </a:cubicBezTo>
                    <a:cubicBezTo>
                      <a:pt x="110" y="301"/>
                      <a:pt x="110" y="327"/>
                      <a:pt x="119" y="336"/>
                    </a:cubicBezTo>
                    <a:cubicBezTo>
                      <a:pt x="128" y="343"/>
                      <a:pt x="131" y="362"/>
                      <a:pt x="128" y="369"/>
                    </a:cubicBezTo>
                    <a:cubicBezTo>
                      <a:pt x="126" y="376"/>
                      <a:pt x="133" y="388"/>
                      <a:pt x="131" y="395"/>
                    </a:cubicBezTo>
                    <a:lnTo>
                      <a:pt x="131" y="402"/>
                    </a:lnTo>
                    <a:cubicBezTo>
                      <a:pt x="138" y="402"/>
                      <a:pt x="147" y="364"/>
                      <a:pt x="147" y="36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4" name="Freeform 225">
                <a:extLst>
                  <a:ext uri="{FF2B5EF4-FFF2-40B4-BE49-F238E27FC236}">
                    <a16:creationId xmlns:a16="http://schemas.microsoft.com/office/drawing/2014/main" id="{DD880BE6-10A8-E750-B8CF-FA2621804726}"/>
                  </a:ext>
                </a:extLst>
              </p:cNvPr>
              <p:cNvSpPr>
                <a:spLocks/>
              </p:cNvSpPr>
              <p:nvPr/>
            </p:nvSpPr>
            <p:spPr bwMode="auto">
              <a:xfrm>
                <a:off x="4805" y="1984"/>
                <a:ext cx="110" cy="242"/>
              </a:xfrm>
              <a:custGeom>
                <a:avLst/>
                <a:gdLst>
                  <a:gd name="T0" fmla="*/ 147 w 182"/>
                  <a:gd name="T1" fmla="*/ 364 h 402"/>
                  <a:gd name="T2" fmla="*/ 147 w 182"/>
                  <a:gd name="T3" fmla="*/ 364 h 402"/>
                  <a:gd name="T4" fmla="*/ 142 w 182"/>
                  <a:gd name="T5" fmla="*/ 350 h 402"/>
                  <a:gd name="T6" fmla="*/ 133 w 182"/>
                  <a:gd name="T7" fmla="*/ 322 h 402"/>
                  <a:gd name="T8" fmla="*/ 126 w 182"/>
                  <a:gd name="T9" fmla="*/ 301 h 402"/>
                  <a:gd name="T10" fmla="*/ 128 w 182"/>
                  <a:gd name="T11" fmla="*/ 285 h 402"/>
                  <a:gd name="T12" fmla="*/ 128 w 182"/>
                  <a:gd name="T13" fmla="*/ 276 h 402"/>
                  <a:gd name="T14" fmla="*/ 126 w 182"/>
                  <a:gd name="T15" fmla="*/ 262 h 402"/>
                  <a:gd name="T16" fmla="*/ 110 w 182"/>
                  <a:gd name="T17" fmla="*/ 241 h 402"/>
                  <a:gd name="T18" fmla="*/ 114 w 182"/>
                  <a:gd name="T19" fmla="*/ 208 h 402"/>
                  <a:gd name="T20" fmla="*/ 126 w 182"/>
                  <a:gd name="T21" fmla="*/ 201 h 402"/>
                  <a:gd name="T22" fmla="*/ 142 w 182"/>
                  <a:gd name="T23" fmla="*/ 196 h 402"/>
                  <a:gd name="T24" fmla="*/ 161 w 182"/>
                  <a:gd name="T25" fmla="*/ 185 h 402"/>
                  <a:gd name="T26" fmla="*/ 172 w 182"/>
                  <a:gd name="T27" fmla="*/ 175 h 402"/>
                  <a:gd name="T28" fmla="*/ 182 w 182"/>
                  <a:gd name="T29" fmla="*/ 159 h 402"/>
                  <a:gd name="T30" fmla="*/ 172 w 182"/>
                  <a:gd name="T31" fmla="*/ 161 h 402"/>
                  <a:gd name="T32" fmla="*/ 161 w 182"/>
                  <a:gd name="T33" fmla="*/ 154 h 402"/>
                  <a:gd name="T34" fmla="*/ 149 w 182"/>
                  <a:gd name="T35" fmla="*/ 147 h 402"/>
                  <a:gd name="T36" fmla="*/ 149 w 182"/>
                  <a:gd name="T37" fmla="*/ 133 h 402"/>
                  <a:gd name="T38" fmla="*/ 140 w 182"/>
                  <a:gd name="T39" fmla="*/ 124 h 402"/>
                  <a:gd name="T40" fmla="*/ 133 w 182"/>
                  <a:gd name="T41" fmla="*/ 108 h 402"/>
                  <a:gd name="T42" fmla="*/ 114 w 182"/>
                  <a:gd name="T43" fmla="*/ 103 h 402"/>
                  <a:gd name="T44" fmla="*/ 110 w 182"/>
                  <a:gd name="T45" fmla="*/ 94 h 402"/>
                  <a:gd name="T46" fmla="*/ 128 w 182"/>
                  <a:gd name="T47" fmla="*/ 63 h 402"/>
                  <a:gd name="T48" fmla="*/ 133 w 182"/>
                  <a:gd name="T49" fmla="*/ 31 h 402"/>
                  <a:gd name="T50" fmla="*/ 124 w 182"/>
                  <a:gd name="T51" fmla="*/ 21 h 402"/>
                  <a:gd name="T52" fmla="*/ 119 w 182"/>
                  <a:gd name="T53" fmla="*/ 10 h 402"/>
                  <a:gd name="T54" fmla="*/ 105 w 182"/>
                  <a:gd name="T55" fmla="*/ 3 h 402"/>
                  <a:gd name="T56" fmla="*/ 103 w 182"/>
                  <a:gd name="T57" fmla="*/ 5 h 402"/>
                  <a:gd name="T58" fmla="*/ 98 w 182"/>
                  <a:gd name="T59" fmla="*/ 15 h 402"/>
                  <a:gd name="T60" fmla="*/ 100 w 182"/>
                  <a:gd name="T61" fmla="*/ 31 h 402"/>
                  <a:gd name="T62" fmla="*/ 91 w 182"/>
                  <a:gd name="T63" fmla="*/ 31 h 402"/>
                  <a:gd name="T64" fmla="*/ 72 w 182"/>
                  <a:gd name="T65" fmla="*/ 38 h 402"/>
                  <a:gd name="T66" fmla="*/ 59 w 182"/>
                  <a:gd name="T67" fmla="*/ 54 h 402"/>
                  <a:gd name="T68" fmla="*/ 52 w 182"/>
                  <a:gd name="T69" fmla="*/ 80 h 402"/>
                  <a:gd name="T70" fmla="*/ 45 w 182"/>
                  <a:gd name="T71" fmla="*/ 105 h 402"/>
                  <a:gd name="T72" fmla="*/ 28 w 182"/>
                  <a:gd name="T73" fmla="*/ 105 h 402"/>
                  <a:gd name="T74" fmla="*/ 24 w 182"/>
                  <a:gd name="T75" fmla="*/ 126 h 402"/>
                  <a:gd name="T76" fmla="*/ 19 w 182"/>
                  <a:gd name="T77" fmla="*/ 150 h 402"/>
                  <a:gd name="T78" fmla="*/ 10 w 182"/>
                  <a:gd name="T79" fmla="*/ 166 h 402"/>
                  <a:gd name="T80" fmla="*/ 0 w 182"/>
                  <a:gd name="T81" fmla="*/ 171 h 402"/>
                  <a:gd name="T82" fmla="*/ 21 w 182"/>
                  <a:gd name="T83" fmla="*/ 192 h 402"/>
                  <a:gd name="T84" fmla="*/ 45 w 182"/>
                  <a:gd name="T85" fmla="*/ 236 h 402"/>
                  <a:gd name="T86" fmla="*/ 42 w 182"/>
                  <a:gd name="T87" fmla="*/ 271 h 402"/>
                  <a:gd name="T88" fmla="*/ 52 w 182"/>
                  <a:gd name="T89" fmla="*/ 283 h 402"/>
                  <a:gd name="T90" fmla="*/ 72 w 182"/>
                  <a:gd name="T91" fmla="*/ 278 h 402"/>
                  <a:gd name="T92" fmla="*/ 89 w 182"/>
                  <a:gd name="T93" fmla="*/ 257 h 402"/>
                  <a:gd name="T94" fmla="*/ 100 w 182"/>
                  <a:gd name="T95" fmla="*/ 266 h 402"/>
                  <a:gd name="T96" fmla="*/ 110 w 182"/>
                  <a:gd name="T97" fmla="*/ 290 h 402"/>
                  <a:gd name="T98" fmla="*/ 119 w 182"/>
                  <a:gd name="T99" fmla="*/ 336 h 402"/>
                  <a:gd name="T100" fmla="*/ 128 w 182"/>
                  <a:gd name="T101" fmla="*/ 369 h 402"/>
                  <a:gd name="T102" fmla="*/ 131 w 182"/>
                  <a:gd name="T103" fmla="*/ 395 h 402"/>
                  <a:gd name="T104" fmla="*/ 131 w 182"/>
                  <a:gd name="T105" fmla="*/ 402 h 402"/>
                  <a:gd name="T106" fmla="*/ 147 w 182"/>
                  <a:gd name="T107" fmla="*/ 364 h 402"/>
                  <a:gd name="T108" fmla="*/ 147 w 182"/>
                  <a:gd name="T109" fmla="*/ 36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2" h="402">
                    <a:moveTo>
                      <a:pt x="147" y="364"/>
                    </a:moveTo>
                    <a:lnTo>
                      <a:pt x="147" y="364"/>
                    </a:lnTo>
                    <a:cubicBezTo>
                      <a:pt x="147" y="357"/>
                      <a:pt x="142" y="357"/>
                      <a:pt x="142" y="350"/>
                    </a:cubicBezTo>
                    <a:cubicBezTo>
                      <a:pt x="142" y="343"/>
                      <a:pt x="142" y="332"/>
                      <a:pt x="133" y="322"/>
                    </a:cubicBezTo>
                    <a:cubicBezTo>
                      <a:pt x="124" y="315"/>
                      <a:pt x="121" y="306"/>
                      <a:pt x="126" y="301"/>
                    </a:cubicBezTo>
                    <a:cubicBezTo>
                      <a:pt x="131" y="297"/>
                      <a:pt x="126" y="285"/>
                      <a:pt x="128" y="285"/>
                    </a:cubicBezTo>
                    <a:cubicBezTo>
                      <a:pt x="131" y="287"/>
                      <a:pt x="135" y="278"/>
                      <a:pt x="128" y="276"/>
                    </a:cubicBezTo>
                    <a:cubicBezTo>
                      <a:pt x="124" y="273"/>
                      <a:pt x="128" y="262"/>
                      <a:pt x="126" y="262"/>
                    </a:cubicBezTo>
                    <a:cubicBezTo>
                      <a:pt x="121" y="259"/>
                      <a:pt x="110" y="245"/>
                      <a:pt x="110" y="241"/>
                    </a:cubicBezTo>
                    <a:cubicBezTo>
                      <a:pt x="110" y="238"/>
                      <a:pt x="112" y="215"/>
                      <a:pt x="114" y="208"/>
                    </a:cubicBezTo>
                    <a:cubicBezTo>
                      <a:pt x="114" y="203"/>
                      <a:pt x="124" y="201"/>
                      <a:pt x="126" y="201"/>
                    </a:cubicBezTo>
                    <a:cubicBezTo>
                      <a:pt x="128" y="201"/>
                      <a:pt x="138" y="203"/>
                      <a:pt x="142" y="196"/>
                    </a:cubicBezTo>
                    <a:cubicBezTo>
                      <a:pt x="145" y="189"/>
                      <a:pt x="158" y="189"/>
                      <a:pt x="161" y="185"/>
                    </a:cubicBezTo>
                    <a:cubicBezTo>
                      <a:pt x="163" y="182"/>
                      <a:pt x="172" y="182"/>
                      <a:pt x="172" y="175"/>
                    </a:cubicBezTo>
                    <a:cubicBezTo>
                      <a:pt x="172" y="171"/>
                      <a:pt x="182" y="159"/>
                      <a:pt x="182" y="159"/>
                    </a:cubicBezTo>
                    <a:cubicBezTo>
                      <a:pt x="182" y="157"/>
                      <a:pt x="180" y="159"/>
                      <a:pt x="172" y="161"/>
                    </a:cubicBezTo>
                    <a:cubicBezTo>
                      <a:pt x="163" y="164"/>
                      <a:pt x="158" y="159"/>
                      <a:pt x="161" y="154"/>
                    </a:cubicBezTo>
                    <a:cubicBezTo>
                      <a:pt x="161" y="147"/>
                      <a:pt x="154" y="147"/>
                      <a:pt x="149" y="147"/>
                    </a:cubicBezTo>
                    <a:cubicBezTo>
                      <a:pt x="142" y="147"/>
                      <a:pt x="147" y="140"/>
                      <a:pt x="149" y="133"/>
                    </a:cubicBezTo>
                    <a:cubicBezTo>
                      <a:pt x="149" y="129"/>
                      <a:pt x="147" y="124"/>
                      <a:pt x="140" y="124"/>
                    </a:cubicBezTo>
                    <a:cubicBezTo>
                      <a:pt x="133" y="124"/>
                      <a:pt x="131" y="110"/>
                      <a:pt x="133" y="108"/>
                    </a:cubicBezTo>
                    <a:cubicBezTo>
                      <a:pt x="135" y="103"/>
                      <a:pt x="121" y="101"/>
                      <a:pt x="114" y="103"/>
                    </a:cubicBezTo>
                    <a:cubicBezTo>
                      <a:pt x="107" y="105"/>
                      <a:pt x="112" y="98"/>
                      <a:pt x="110" y="94"/>
                    </a:cubicBezTo>
                    <a:cubicBezTo>
                      <a:pt x="110" y="87"/>
                      <a:pt x="119" y="73"/>
                      <a:pt x="128" y="63"/>
                    </a:cubicBezTo>
                    <a:cubicBezTo>
                      <a:pt x="138" y="54"/>
                      <a:pt x="133" y="42"/>
                      <a:pt x="133" y="31"/>
                    </a:cubicBezTo>
                    <a:cubicBezTo>
                      <a:pt x="133" y="21"/>
                      <a:pt x="128" y="21"/>
                      <a:pt x="124" y="21"/>
                    </a:cubicBezTo>
                    <a:cubicBezTo>
                      <a:pt x="121" y="21"/>
                      <a:pt x="119" y="15"/>
                      <a:pt x="119" y="10"/>
                    </a:cubicBezTo>
                    <a:cubicBezTo>
                      <a:pt x="119" y="3"/>
                      <a:pt x="112" y="0"/>
                      <a:pt x="105" y="3"/>
                    </a:cubicBezTo>
                    <a:lnTo>
                      <a:pt x="103" y="5"/>
                    </a:lnTo>
                    <a:cubicBezTo>
                      <a:pt x="103" y="5"/>
                      <a:pt x="100" y="15"/>
                      <a:pt x="98" y="15"/>
                    </a:cubicBezTo>
                    <a:cubicBezTo>
                      <a:pt x="93" y="17"/>
                      <a:pt x="93" y="21"/>
                      <a:pt x="100" y="31"/>
                    </a:cubicBezTo>
                    <a:cubicBezTo>
                      <a:pt x="105" y="38"/>
                      <a:pt x="91" y="33"/>
                      <a:pt x="91" y="31"/>
                    </a:cubicBezTo>
                    <a:cubicBezTo>
                      <a:pt x="89" y="26"/>
                      <a:pt x="77" y="33"/>
                      <a:pt x="72" y="38"/>
                    </a:cubicBezTo>
                    <a:cubicBezTo>
                      <a:pt x="66" y="42"/>
                      <a:pt x="59" y="45"/>
                      <a:pt x="59" y="54"/>
                    </a:cubicBezTo>
                    <a:cubicBezTo>
                      <a:pt x="59" y="63"/>
                      <a:pt x="52" y="73"/>
                      <a:pt x="52" y="80"/>
                    </a:cubicBezTo>
                    <a:cubicBezTo>
                      <a:pt x="54" y="89"/>
                      <a:pt x="45" y="103"/>
                      <a:pt x="45" y="105"/>
                    </a:cubicBezTo>
                    <a:cubicBezTo>
                      <a:pt x="45" y="110"/>
                      <a:pt x="31" y="105"/>
                      <a:pt x="28" y="105"/>
                    </a:cubicBezTo>
                    <a:cubicBezTo>
                      <a:pt x="26" y="105"/>
                      <a:pt x="28" y="122"/>
                      <a:pt x="24" y="126"/>
                    </a:cubicBezTo>
                    <a:cubicBezTo>
                      <a:pt x="21" y="131"/>
                      <a:pt x="24" y="150"/>
                      <a:pt x="19" y="150"/>
                    </a:cubicBezTo>
                    <a:cubicBezTo>
                      <a:pt x="12" y="150"/>
                      <a:pt x="10" y="166"/>
                      <a:pt x="10" y="166"/>
                    </a:cubicBezTo>
                    <a:cubicBezTo>
                      <a:pt x="10" y="166"/>
                      <a:pt x="5" y="168"/>
                      <a:pt x="0" y="171"/>
                    </a:cubicBezTo>
                    <a:cubicBezTo>
                      <a:pt x="5" y="180"/>
                      <a:pt x="12" y="189"/>
                      <a:pt x="21" y="192"/>
                    </a:cubicBezTo>
                    <a:cubicBezTo>
                      <a:pt x="33" y="199"/>
                      <a:pt x="42" y="222"/>
                      <a:pt x="45" y="236"/>
                    </a:cubicBezTo>
                    <a:cubicBezTo>
                      <a:pt x="49" y="250"/>
                      <a:pt x="47" y="262"/>
                      <a:pt x="42" y="271"/>
                    </a:cubicBezTo>
                    <a:cubicBezTo>
                      <a:pt x="38" y="278"/>
                      <a:pt x="45" y="278"/>
                      <a:pt x="52" y="283"/>
                    </a:cubicBezTo>
                    <a:cubicBezTo>
                      <a:pt x="59" y="285"/>
                      <a:pt x="66" y="287"/>
                      <a:pt x="72" y="278"/>
                    </a:cubicBezTo>
                    <a:cubicBezTo>
                      <a:pt x="77" y="271"/>
                      <a:pt x="89" y="266"/>
                      <a:pt x="89" y="257"/>
                    </a:cubicBezTo>
                    <a:cubicBezTo>
                      <a:pt x="91" y="250"/>
                      <a:pt x="96" y="262"/>
                      <a:pt x="100" y="266"/>
                    </a:cubicBezTo>
                    <a:cubicBezTo>
                      <a:pt x="105" y="271"/>
                      <a:pt x="107" y="278"/>
                      <a:pt x="110" y="290"/>
                    </a:cubicBezTo>
                    <a:cubicBezTo>
                      <a:pt x="110" y="301"/>
                      <a:pt x="110" y="327"/>
                      <a:pt x="119" y="336"/>
                    </a:cubicBezTo>
                    <a:cubicBezTo>
                      <a:pt x="128" y="343"/>
                      <a:pt x="131" y="362"/>
                      <a:pt x="128" y="369"/>
                    </a:cubicBezTo>
                    <a:cubicBezTo>
                      <a:pt x="126" y="376"/>
                      <a:pt x="133" y="388"/>
                      <a:pt x="131" y="395"/>
                    </a:cubicBezTo>
                    <a:lnTo>
                      <a:pt x="131" y="402"/>
                    </a:lnTo>
                    <a:cubicBezTo>
                      <a:pt x="138" y="402"/>
                      <a:pt x="147" y="364"/>
                      <a:pt x="147" y="364"/>
                    </a:cubicBezTo>
                    <a:lnTo>
                      <a:pt x="147" y="36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5" name="Freeform 226">
                <a:extLst>
                  <a:ext uri="{FF2B5EF4-FFF2-40B4-BE49-F238E27FC236}">
                    <a16:creationId xmlns:a16="http://schemas.microsoft.com/office/drawing/2014/main" id="{B674EB18-B112-F227-B7F7-0F9039418F1D}"/>
                  </a:ext>
                </a:extLst>
              </p:cNvPr>
              <p:cNvSpPr>
                <a:spLocks/>
              </p:cNvSpPr>
              <p:nvPr/>
            </p:nvSpPr>
            <p:spPr bwMode="auto">
              <a:xfrm>
                <a:off x="4769" y="1987"/>
                <a:ext cx="38" cy="24"/>
              </a:xfrm>
              <a:custGeom>
                <a:avLst/>
                <a:gdLst>
                  <a:gd name="T0" fmla="*/ 60 w 63"/>
                  <a:gd name="T1" fmla="*/ 14 h 40"/>
                  <a:gd name="T2" fmla="*/ 60 w 63"/>
                  <a:gd name="T3" fmla="*/ 14 h 40"/>
                  <a:gd name="T4" fmla="*/ 37 w 63"/>
                  <a:gd name="T5" fmla="*/ 7 h 40"/>
                  <a:gd name="T6" fmla="*/ 18 w 63"/>
                  <a:gd name="T7" fmla="*/ 5 h 40"/>
                  <a:gd name="T8" fmla="*/ 4 w 63"/>
                  <a:gd name="T9" fmla="*/ 19 h 40"/>
                  <a:gd name="T10" fmla="*/ 0 w 63"/>
                  <a:gd name="T11" fmla="*/ 26 h 40"/>
                  <a:gd name="T12" fmla="*/ 4 w 63"/>
                  <a:gd name="T13" fmla="*/ 33 h 40"/>
                  <a:gd name="T14" fmla="*/ 18 w 63"/>
                  <a:gd name="T15" fmla="*/ 35 h 40"/>
                  <a:gd name="T16" fmla="*/ 40 w 63"/>
                  <a:gd name="T17" fmla="*/ 37 h 40"/>
                  <a:gd name="T18" fmla="*/ 60 w 63"/>
                  <a:gd name="T19" fmla="*/ 35 h 40"/>
                  <a:gd name="T20" fmla="*/ 58 w 63"/>
                  <a:gd name="T21" fmla="*/ 16 h 40"/>
                  <a:gd name="T22" fmla="*/ 60 w 63"/>
                  <a:gd name="T2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3" h="40">
                    <a:moveTo>
                      <a:pt x="60" y="14"/>
                    </a:moveTo>
                    <a:lnTo>
                      <a:pt x="60" y="14"/>
                    </a:lnTo>
                    <a:cubicBezTo>
                      <a:pt x="49" y="2"/>
                      <a:pt x="44" y="12"/>
                      <a:pt x="37" y="7"/>
                    </a:cubicBezTo>
                    <a:cubicBezTo>
                      <a:pt x="28" y="2"/>
                      <a:pt x="23" y="0"/>
                      <a:pt x="18" y="5"/>
                    </a:cubicBezTo>
                    <a:cubicBezTo>
                      <a:pt x="16" y="7"/>
                      <a:pt x="9" y="7"/>
                      <a:pt x="4" y="19"/>
                    </a:cubicBezTo>
                    <a:cubicBezTo>
                      <a:pt x="2" y="21"/>
                      <a:pt x="2" y="23"/>
                      <a:pt x="0" y="26"/>
                    </a:cubicBezTo>
                    <a:cubicBezTo>
                      <a:pt x="0" y="30"/>
                      <a:pt x="2" y="33"/>
                      <a:pt x="4" y="33"/>
                    </a:cubicBezTo>
                    <a:cubicBezTo>
                      <a:pt x="9" y="30"/>
                      <a:pt x="11" y="37"/>
                      <a:pt x="18" y="35"/>
                    </a:cubicBezTo>
                    <a:cubicBezTo>
                      <a:pt x="26" y="33"/>
                      <a:pt x="30" y="40"/>
                      <a:pt x="40" y="37"/>
                    </a:cubicBezTo>
                    <a:cubicBezTo>
                      <a:pt x="49" y="35"/>
                      <a:pt x="58" y="40"/>
                      <a:pt x="60" y="35"/>
                    </a:cubicBezTo>
                    <a:cubicBezTo>
                      <a:pt x="63" y="28"/>
                      <a:pt x="58" y="16"/>
                      <a:pt x="58" y="16"/>
                    </a:cubicBezTo>
                    <a:lnTo>
                      <a:pt x="60" y="1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9" name="Freeform 227">
                <a:extLst>
                  <a:ext uri="{FF2B5EF4-FFF2-40B4-BE49-F238E27FC236}">
                    <a16:creationId xmlns:a16="http://schemas.microsoft.com/office/drawing/2014/main" id="{D30BE5BB-CC3D-B479-4464-4FEEF0CCDB25}"/>
                  </a:ext>
                </a:extLst>
              </p:cNvPr>
              <p:cNvSpPr>
                <a:spLocks/>
              </p:cNvSpPr>
              <p:nvPr/>
            </p:nvSpPr>
            <p:spPr bwMode="auto">
              <a:xfrm>
                <a:off x="4769" y="1987"/>
                <a:ext cx="38" cy="24"/>
              </a:xfrm>
              <a:custGeom>
                <a:avLst/>
                <a:gdLst>
                  <a:gd name="T0" fmla="*/ 60 w 63"/>
                  <a:gd name="T1" fmla="*/ 14 h 40"/>
                  <a:gd name="T2" fmla="*/ 60 w 63"/>
                  <a:gd name="T3" fmla="*/ 14 h 40"/>
                  <a:gd name="T4" fmla="*/ 37 w 63"/>
                  <a:gd name="T5" fmla="*/ 7 h 40"/>
                  <a:gd name="T6" fmla="*/ 18 w 63"/>
                  <a:gd name="T7" fmla="*/ 5 h 40"/>
                  <a:gd name="T8" fmla="*/ 4 w 63"/>
                  <a:gd name="T9" fmla="*/ 19 h 40"/>
                  <a:gd name="T10" fmla="*/ 0 w 63"/>
                  <a:gd name="T11" fmla="*/ 26 h 40"/>
                  <a:gd name="T12" fmla="*/ 4 w 63"/>
                  <a:gd name="T13" fmla="*/ 33 h 40"/>
                  <a:gd name="T14" fmla="*/ 18 w 63"/>
                  <a:gd name="T15" fmla="*/ 35 h 40"/>
                  <a:gd name="T16" fmla="*/ 40 w 63"/>
                  <a:gd name="T17" fmla="*/ 37 h 40"/>
                  <a:gd name="T18" fmla="*/ 60 w 63"/>
                  <a:gd name="T19" fmla="*/ 35 h 40"/>
                  <a:gd name="T20" fmla="*/ 58 w 63"/>
                  <a:gd name="T21" fmla="*/ 16 h 40"/>
                  <a:gd name="T22" fmla="*/ 60 w 63"/>
                  <a:gd name="T23" fmla="*/ 14 h 40"/>
                  <a:gd name="T24" fmla="*/ 60 w 63"/>
                  <a:gd name="T25"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40">
                    <a:moveTo>
                      <a:pt x="60" y="14"/>
                    </a:moveTo>
                    <a:lnTo>
                      <a:pt x="60" y="14"/>
                    </a:lnTo>
                    <a:cubicBezTo>
                      <a:pt x="49" y="2"/>
                      <a:pt x="44" y="12"/>
                      <a:pt x="37" y="7"/>
                    </a:cubicBezTo>
                    <a:cubicBezTo>
                      <a:pt x="28" y="2"/>
                      <a:pt x="23" y="0"/>
                      <a:pt x="18" y="5"/>
                    </a:cubicBezTo>
                    <a:cubicBezTo>
                      <a:pt x="16" y="7"/>
                      <a:pt x="9" y="7"/>
                      <a:pt x="4" y="19"/>
                    </a:cubicBezTo>
                    <a:cubicBezTo>
                      <a:pt x="2" y="21"/>
                      <a:pt x="2" y="23"/>
                      <a:pt x="0" y="26"/>
                    </a:cubicBezTo>
                    <a:cubicBezTo>
                      <a:pt x="0" y="30"/>
                      <a:pt x="2" y="33"/>
                      <a:pt x="4" y="33"/>
                    </a:cubicBezTo>
                    <a:cubicBezTo>
                      <a:pt x="9" y="30"/>
                      <a:pt x="11" y="37"/>
                      <a:pt x="18" y="35"/>
                    </a:cubicBezTo>
                    <a:cubicBezTo>
                      <a:pt x="26" y="33"/>
                      <a:pt x="30" y="40"/>
                      <a:pt x="40" y="37"/>
                    </a:cubicBezTo>
                    <a:cubicBezTo>
                      <a:pt x="49" y="35"/>
                      <a:pt x="58" y="40"/>
                      <a:pt x="60" y="35"/>
                    </a:cubicBezTo>
                    <a:cubicBezTo>
                      <a:pt x="63" y="28"/>
                      <a:pt x="58" y="16"/>
                      <a:pt x="58" y="16"/>
                    </a:cubicBezTo>
                    <a:lnTo>
                      <a:pt x="60" y="14"/>
                    </a:lnTo>
                    <a:lnTo>
                      <a:pt x="60" y="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85" name="Freeform 228">
                <a:extLst>
                  <a:ext uri="{FF2B5EF4-FFF2-40B4-BE49-F238E27FC236}">
                    <a16:creationId xmlns:a16="http://schemas.microsoft.com/office/drawing/2014/main" id="{2C91C9C7-F8A6-77A9-EE38-C0AD1354B9B8}"/>
                  </a:ext>
                </a:extLst>
              </p:cNvPr>
              <p:cNvSpPr>
                <a:spLocks/>
              </p:cNvSpPr>
              <p:nvPr/>
            </p:nvSpPr>
            <p:spPr bwMode="auto">
              <a:xfrm>
                <a:off x="4769" y="1987"/>
                <a:ext cx="38" cy="24"/>
              </a:xfrm>
              <a:custGeom>
                <a:avLst/>
                <a:gdLst>
                  <a:gd name="T0" fmla="*/ 60 w 63"/>
                  <a:gd name="T1" fmla="*/ 14 h 40"/>
                  <a:gd name="T2" fmla="*/ 60 w 63"/>
                  <a:gd name="T3" fmla="*/ 14 h 40"/>
                  <a:gd name="T4" fmla="*/ 37 w 63"/>
                  <a:gd name="T5" fmla="*/ 7 h 40"/>
                  <a:gd name="T6" fmla="*/ 18 w 63"/>
                  <a:gd name="T7" fmla="*/ 5 h 40"/>
                  <a:gd name="T8" fmla="*/ 4 w 63"/>
                  <a:gd name="T9" fmla="*/ 19 h 40"/>
                  <a:gd name="T10" fmla="*/ 0 w 63"/>
                  <a:gd name="T11" fmla="*/ 26 h 40"/>
                  <a:gd name="T12" fmla="*/ 4 w 63"/>
                  <a:gd name="T13" fmla="*/ 33 h 40"/>
                  <a:gd name="T14" fmla="*/ 18 w 63"/>
                  <a:gd name="T15" fmla="*/ 35 h 40"/>
                  <a:gd name="T16" fmla="*/ 40 w 63"/>
                  <a:gd name="T17" fmla="*/ 37 h 40"/>
                  <a:gd name="T18" fmla="*/ 60 w 63"/>
                  <a:gd name="T19" fmla="*/ 35 h 40"/>
                  <a:gd name="T20" fmla="*/ 58 w 63"/>
                  <a:gd name="T21" fmla="*/ 16 h 40"/>
                  <a:gd name="T22" fmla="*/ 60 w 63"/>
                  <a:gd name="T2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3" h="40">
                    <a:moveTo>
                      <a:pt x="60" y="14"/>
                    </a:moveTo>
                    <a:lnTo>
                      <a:pt x="60" y="14"/>
                    </a:lnTo>
                    <a:cubicBezTo>
                      <a:pt x="49" y="2"/>
                      <a:pt x="44" y="12"/>
                      <a:pt x="37" y="7"/>
                    </a:cubicBezTo>
                    <a:cubicBezTo>
                      <a:pt x="28" y="2"/>
                      <a:pt x="23" y="0"/>
                      <a:pt x="18" y="5"/>
                    </a:cubicBezTo>
                    <a:cubicBezTo>
                      <a:pt x="16" y="7"/>
                      <a:pt x="9" y="7"/>
                      <a:pt x="4" y="19"/>
                    </a:cubicBezTo>
                    <a:cubicBezTo>
                      <a:pt x="2" y="21"/>
                      <a:pt x="2" y="23"/>
                      <a:pt x="0" y="26"/>
                    </a:cubicBezTo>
                    <a:cubicBezTo>
                      <a:pt x="0" y="30"/>
                      <a:pt x="2" y="33"/>
                      <a:pt x="4" y="33"/>
                    </a:cubicBezTo>
                    <a:cubicBezTo>
                      <a:pt x="9" y="30"/>
                      <a:pt x="11" y="37"/>
                      <a:pt x="18" y="35"/>
                    </a:cubicBezTo>
                    <a:cubicBezTo>
                      <a:pt x="26" y="33"/>
                      <a:pt x="30" y="40"/>
                      <a:pt x="40" y="37"/>
                    </a:cubicBezTo>
                    <a:cubicBezTo>
                      <a:pt x="49" y="35"/>
                      <a:pt x="58" y="40"/>
                      <a:pt x="60" y="35"/>
                    </a:cubicBezTo>
                    <a:cubicBezTo>
                      <a:pt x="63" y="28"/>
                      <a:pt x="58" y="16"/>
                      <a:pt x="58" y="16"/>
                    </a:cubicBezTo>
                    <a:lnTo>
                      <a:pt x="60" y="1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0" name="Freeform 229">
                <a:extLst>
                  <a:ext uri="{FF2B5EF4-FFF2-40B4-BE49-F238E27FC236}">
                    <a16:creationId xmlns:a16="http://schemas.microsoft.com/office/drawing/2014/main" id="{DE242D2D-AE56-87FF-FB3A-BF3175710ADD}"/>
                  </a:ext>
                </a:extLst>
              </p:cNvPr>
              <p:cNvSpPr>
                <a:spLocks/>
              </p:cNvSpPr>
              <p:nvPr/>
            </p:nvSpPr>
            <p:spPr bwMode="auto">
              <a:xfrm>
                <a:off x="4769" y="1987"/>
                <a:ext cx="38" cy="24"/>
              </a:xfrm>
              <a:custGeom>
                <a:avLst/>
                <a:gdLst>
                  <a:gd name="T0" fmla="*/ 60 w 63"/>
                  <a:gd name="T1" fmla="*/ 14 h 40"/>
                  <a:gd name="T2" fmla="*/ 60 w 63"/>
                  <a:gd name="T3" fmla="*/ 14 h 40"/>
                  <a:gd name="T4" fmla="*/ 37 w 63"/>
                  <a:gd name="T5" fmla="*/ 7 h 40"/>
                  <a:gd name="T6" fmla="*/ 18 w 63"/>
                  <a:gd name="T7" fmla="*/ 5 h 40"/>
                  <a:gd name="T8" fmla="*/ 4 w 63"/>
                  <a:gd name="T9" fmla="*/ 19 h 40"/>
                  <a:gd name="T10" fmla="*/ 0 w 63"/>
                  <a:gd name="T11" fmla="*/ 26 h 40"/>
                  <a:gd name="T12" fmla="*/ 4 w 63"/>
                  <a:gd name="T13" fmla="*/ 33 h 40"/>
                  <a:gd name="T14" fmla="*/ 18 w 63"/>
                  <a:gd name="T15" fmla="*/ 35 h 40"/>
                  <a:gd name="T16" fmla="*/ 40 w 63"/>
                  <a:gd name="T17" fmla="*/ 37 h 40"/>
                  <a:gd name="T18" fmla="*/ 60 w 63"/>
                  <a:gd name="T19" fmla="*/ 35 h 40"/>
                  <a:gd name="T20" fmla="*/ 58 w 63"/>
                  <a:gd name="T21" fmla="*/ 16 h 40"/>
                  <a:gd name="T22" fmla="*/ 60 w 63"/>
                  <a:gd name="T23" fmla="*/ 14 h 40"/>
                  <a:gd name="T24" fmla="*/ 60 w 63"/>
                  <a:gd name="T25"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40">
                    <a:moveTo>
                      <a:pt x="60" y="14"/>
                    </a:moveTo>
                    <a:lnTo>
                      <a:pt x="60" y="14"/>
                    </a:lnTo>
                    <a:cubicBezTo>
                      <a:pt x="49" y="2"/>
                      <a:pt x="44" y="12"/>
                      <a:pt x="37" y="7"/>
                    </a:cubicBezTo>
                    <a:cubicBezTo>
                      <a:pt x="28" y="2"/>
                      <a:pt x="23" y="0"/>
                      <a:pt x="18" y="5"/>
                    </a:cubicBezTo>
                    <a:cubicBezTo>
                      <a:pt x="16" y="7"/>
                      <a:pt x="9" y="7"/>
                      <a:pt x="4" y="19"/>
                    </a:cubicBezTo>
                    <a:cubicBezTo>
                      <a:pt x="2" y="21"/>
                      <a:pt x="2" y="23"/>
                      <a:pt x="0" y="26"/>
                    </a:cubicBezTo>
                    <a:cubicBezTo>
                      <a:pt x="0" y="30"/>
                      <a:pt x="2" y="33"/>
                      <a:pt x="4" y="33"/>
                    </a:cubicBezTo>
                    <a:cubicBezTo>
                      <a:pt x="9" y="30"/>
                      <a:pt x="11" y="37"/>
                      <a:pt x="18" y="35"/>
                    </a:cubicBezTo>
                    <a:cubicBezTo>
                      <a:pt x="26" y="33"/>
                      <a:pt x="30" y="40"/>
                      <a:pt x="40" y="37"/>
                    </a:cubicBezTo>
                    <a:cubicBezTo>
                      <a:pt x="49" y="35"/>
                      <a:pt x="58" y="40"/>
                      <a:pt x="60" y="35"/>
                    </a:cubicBezTo>
                    <a:cubicBezTo>
                      <a:pt x="63" y="28"/>
                      <a:pt x="58" y="16"/>
                      <a:pt x="58" y="16"/>
                    </a:cubicBezTo>
                    <a:lnTo>
                      <a:pt x="60" y="14"/>
                    </a:lnTo>
                    <a:lnTo>
                      <a:pt x="60" y="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1" name="Freeform 230">
                <a:extLst>
                  <a:ext uri="{FF2B5EF4-FFF2-40B4-BE49-F238E27FC236}">
                    <a16:creationId xmlns:a16="http://schemas.microsoft.com/office/drawing/2014/main" id="{C9220467-20B6-EE63-0929-9E84D5AEAB8D}"/>
                  </a:ext>
                </a:extLst>
              </p:cNvPr>
              <p:cNvSpPr>
                <a:spLocks/>
              </p:cNvSpPr>
              <p:nvPr/>
            </p:nvSpPr>
            <p:spPr bwMode="auto">
              <a:xfrm>
                <a:off x="4928" y="2055"/>
                <a:ext cx="95" cy="198"/>
              </a:xfrm>
              <a:custGeom>
                <a:avLst/>
                <a:gdLst>
                  <a:gd name="T0" fmla="*/ 116 w 158"/>
                  <a:gd name="T1" fmla="*/ 42 h 329"/>
                  <a:gd name="T2" fmla="*/ 116 w 158"/>
                  <a:gd name="T3" fmla="*/ 42 h 329"/>
                  <a:gd name="T4" fmla="*/ 95 w 158"/>
                  <a:gd name="T5" fmla="*/ 26 h 329"/>
                  <a:gd name="T6" fmla="*/ 91 w 158"/>
                  <a:gd name="T7" fmla="*/ 14 h 329"/>
                  <a:gd name="T8" fmla="*/ 72 w 158"/>
                  <a:gd name="T9" fmla="*/ 5 h 329"/>
                  <a:gd name="T10" fmla="*/ 56 w 158"/>
                  <a:gd name="T11" fmla="*/ 14 h 329"/>
                  <a:gd name="T12" fmla="*/ 42 w 158"/>
                  <a:gd name="T13" fmla="*/ 16 h 329"/>
                  <a:gd name="T14" fmla="*/ 23 w 158"/>
                  <a:gd name="T15" fmla="*/ 16 h 329"/>
                  <a:gd name="T16" fmla="*/ 7 w 158"/>
                  <a:gd name="T17" fmla="*/ 19 h 329"/>
                  <a:gd name="T18" fmla="*/ 0 w 158"/>
                  <a:gd name="T19" fmla="*/ 23 h 329"/>
                  <a:gd name="T20" fmla="*/ 9 w 158"/>
                  <a:gd name="T21" fmla="*/ 35 h 329"/>
                  <a:gd name="T22" fmla="*/ 19 w 158"/>
                  <a:gd name="T23" fmla="*/ 51 h 329"/>
                  <a:gd name="T24" fmla="*/ 37 w 158"/>
                  <a:gd name="T25" fmla="*/ 61 h 329"/>
                  <a:gd name="T26" fmla="*/ 51 w 158"/>
                  <a:gd name="T27" fmla="*/ 65 h 329"/>
                  <a:gd name="T28" fmla="*/ 58 w 158"/>
                  <a:gd name="T29" fmla="*/ 79 h 329"/>
                  <a:gd name="T30" fmla="*/ 42 w 158"/>
                  <a:gd name="T31" fmla="*/ 91 h 329"/>
                  <a:gd name="T32" fmla="*/ 65 w 158"/>
                  <a:gd name="T33" fmla="*/ 110 h 329"/>
                  <a:gd name="T34" fmla="*/ 77 w 158"/>
                  <a:gd name="T35" fmla="*/ 128 h 329"/>
                  <a:gd name="T36" fmla="*/ 93 w 158"/>
                  <a:gd name="T37" fmla="*/ 152 h 329"/>
                  <a:gd name="T38" fmla="*/ 112 w 158"/>
                  <a:gd name="T39" fmla="*/ 168 h 329"/>
                  <a:gd name="T40" fmla="*/ 114 w 158"/>
                  <a:gd name="T41" fmla="*/ 189 h 329"/>
                  <a:gd name="T42" fmla="*/ 121 w 158"/>
                  <a:gd name="T43" fmla="*/ 224 h 329"/>
                  <a:gd name="T44" fmla="*/ 107 w 158"/>
                  <a:gd name="T45" fmla="*/ 250 h 329"/>
                  <a:gd name="T46" fmla="*/ 88 w 158"/>
                  <a:gd name="T47" fmla="*/ 261 h 329"/>
                  <a:gd name="T48" fmla="*/ 88 w 158"/>
                  <a:gd name="T49" fmla="*/ 280 h 329"/>
                  <a:gd name="T50" fmla="*/ 63 w 158"/>
                  <a:gd name="T51" fmla="*/ 280 h 329"/>
                  <a:gd name="T52" fmla="*/ 51 w 158"/>
                  <a:gd name="T53" fmla="*/ 289 h 329"/>
                  <a:gd name="T54" fmla="*/ 61 w 158"/>
                  <a:gd name="T55" fmla="*/ 299 h 329"/>
                  <a:gd name="T56" fmla="*/ 54 w 158"/>
                  <a:gd name="T57" fmla="*/ 317 h 329"/>
                  <a:gd name="T58" fmla="*/ 65 w 158"/>
                  <a:gd name="T59" fmla="*/ 324 h 329"/>
                  <a:gd name="T60" fmla="*/ 84 w 158"/>
                  <a:gd name="T61" fmla="*/ 310 h 329"/>
                  <a:gd name="T62" fmla="*/ 88 w 158"/>
                  <a:gd name="T63" fmla="*/ 301 h 329"/>
                  <a:gd name="T64" fmla="*/ 95 w 158"/>
                  <a:gd name="T65" fmla="*/ 289 h 329"/>
                  <a:gd name="T66" fmla="*/ 107 w 158"/>
                  <a:gd name="T67" fmla="*/ 287 h 329"/>
                  <a:gd name="T68" fmla="*/ 137 w 158"/>
                  <a:gd name="T69" fmla="*/ 275 h 329"/>
                  <a:gd name="T70" fmla="*/ 153 w 158"/>
                  <a:gd name="T71" fmla="*/ 245 h 329"/>
                  <a:gd name="T72" fmla="*/ 149 w 158"/>
                  <a:gd name="T73" fmla="*/ 196 h 329"/>
                  <a:gd name="T74" fmla="*/ 128 w 158"/>
                  <a:gd name="T75" fmla="*/ 163 h 329"/>
                  <a:gd name="T76" fmla="*/ 93 w 158"/>
                  <a:gd name="T77" fmla="*/ 133 h 329"/>
                  <a:gd name="T78" fmla="*/ 84 w 158"/>
                  <a:gd name="T79" fmla="*/ 117 h 329"/>
                  <a:gd name="T80" fmla="*/ 79 w 158"/>
                  <a:gd name="T81" fmla="*/ 89 h 329"/>
                  <a:gd name="T82" fmla="*/ 93 w 158"/>
                  <a:gd name="T83" fmla="*/ 70 h 329"/>
                  <a:gd name="T84" fmla="*/ 102 w 158"/>
                  <a:gd name="T85" fmla="*/ 58 h 329"/>
                  <a:gd name="T86" fmla="*/ 119 w 158"/>
                  <a:gd name="T87" fmla="*/ 47 h 329"/>
                  <a:gd name="T88" fmla="*/ 121 w 158"/>
                  <a:gd name="T89" fmla="*/ 44 h 329"/>
                  <a:gd name="T90" fmla="*/ 116 w 158"/>
                  <a:gd name="T91" fmla="*/ 42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329">
                    <a:moveTo>
                      <a:pt x="116" y="42"/>
                    </a:moveTo>
                    <a:lnTo>
                      <a:pt x="116" y="42"/>
                    </a:lnTo>
                    <a:cubicBezTo>
                      <a:pt x="112" y="40"/>
                      <a:pt x="95" y="30"/>
                      <a:pt x="95" y="26"/>
                    </a:cubicBezTo>
                    <a:cubicBezTo>
                      <a:pt x="95" y="21"/>
                      <a:pt x="102" y="14"/>
                      <a:pt x="91" y="14"/>
                    </a:cubicBezTo>
                    <a:cubicBezTo>
                      <a:pt x="77" y="12"/>
                      <a:pt x="74" y="7"/>
                      <a:pt x="72" y="5"/>
                    </a:cubicBezTo>
                    <a:cubicBezTo>
                      <a:pt x="70" y="0"/>
                      <a:pt x="58" y="9"/>
                      <a:pt x="56" y="14"/>
                    </a:cubicBezTo>
                    <a:cubicBezTo>
                      <a:pt x="51" y="21"/>
                      <a:pt x="49" y="14"/>
                      <a:pt x="42" y="16"/>
                    </a:cubicBezTo>
                    <a:cubicBezTo>
                      <a:pt x="33" y="21"/>
                      <a:pt x="26" y="12"/>
                      <a:pt x="23" y="16"/>
                    </a:cubicBezTo>
                    <a:cubicBezTo>
                      <a:pt x="19" y="23"/>
                      <a:pt x="12" y="14"/>
                      <a:pt x="7" y="19"/>
                    </a:cubicBezTo>
                    <a:cubicBezTo>
                      <a:pt x="5" y="21"/>
                      <a:pt x="2" y="23"/>
                      <a:pt x="0" y="23"/>
                    </a:cubicBezTo>
                    <a:cubicBezTo>
                      <a:pt x="5" y="28"/>
                      <a:pt x="9" y="30"/>
                      <a:pt x="9" y="35"/>
                    </a:cubicBezTo>
                    <a:cubicBezTo>
                      <a:pt x="9" y="40"/>
                      <a:pt x="19" y="44"/>
                      <a:pt x="19" y="51"/>
                    </a:cubicBezTo>
                    <a:cubicBezTo>
                      <a:pt x="19" y="58"/>
                      <a:pt x="33" y="63"/>
                      <a:pt x="37" y="61"/>
                    </a:cubicBezTo>
                    <a:cubicBezTo>
                      <a:pt x="42" y="58"/>
                      <a:pt x="51" y="54"/>
                      <a:pt x="51" y="65"/>
                    </a:cubicBezTo>
                    <a:cubicBezTo>
                      <a:pt x="54" y="75"/>
                      <a:pt x="58" y="75"/>
                      <a:pt x="58" y="79"/>
                    </a:cubicBezTo>
                    <a:cubicBezTo>
                      <a:pt x="58" y="86"/>
                      <a:pt x="44" y="84"/>
                      <a:pt x="42" y="91"/>
                    </a:cubicBezTo>
                    <a:cubicBezTo>
                      <a:pt x="40" y="96"/>
                      <a:pt x="65" y="105"/>
                      <a:pt x="65" y="110"/>
                    </a:cubicBezTo>
                    <a:cubicBezTo>
                      <a:pt x="65" y="117"/>
                      <a:pt x="72" y="121"/>
                      <a:pt x="77" y="128"/>
                    </a:cubicBezTo>
                    <a:cubicBezTo>
                      <a:pt x="79" y="135"/>
                      <a:pt x="91" y="145"/>
                      <a:pt x="93" y="152"/>
                    </a:cubicBezTo>
                    <a:cubicBezTo>
                      <a:pt x="95" y="161"/>
                      <a:pt x="107" y="163"/>
                      <a:pt x="112" y="168"/>
                    </a:cubicBezTo>
                    <a:cubicBezTo>
                      <a:pt x="114" y="173"/>
                      <a:pt x="116" y="182"/>
                      <a:pt x="114" y="189"/>
                    </a:cubicBezTo>
                    <a:cubicBezTo>
                      <a:pt x="114" y="198"/>
                      <a:pt x="114" y="212"/>
                      <a:pt x="121" y="224"/>
                    </a:cubicBezTo>
                    <a:cubicBezTo>
                      <a:pt x="130" y="238"/>
                      <a:pt x="112" y="243"/>
                      <a:pt x="107" y="250"/>
                    </a:cubicBezTo>
                    <a:cubicBezTo>
                      <a:pt x="102" y="257"/>
                      <a:pt x="105" y="266"/>
                      <a:pt x="88" y="261"/>
                    </a:cubicBezTo>
                    <a:cubicBezTo>
                      <a:pt x="72" y="257"/>
                      <a:pt x="91" y="275"/>
                      <a:pt x="88" y="280"/>
                    </a:cubicBezTo>
                    <a:cubicBezTo>
                      <a:pt x="86" y="285"/>
                      <a:pt x="63" y="275"/>
                      <a:pt x="63" y="280"/>
                    </a:cubicBezTo>
                    <a:cubicBezTo>
                      <a:pt x="63" y="282"/>
                      <a:pt x="56" y="287"/>
                      <a:pt x="51" y="289"/>
                    </a:cubicBezTo>
                    <a:cubicBezTo>
                      <a:pt x="54" y="294"/>
                      <a:pt x="56" y="296"/>
                      <a:pt x="61" y="299"/>
                    </a:cubicBezTo>
                    <a:cubicBezTo>
                      <a:pt x="65" y="301"/>
                      <a:pt x="54" y="306"/>
                      <a:pt x="54" y="317"/>
                    </a:cubicBezTo>
                    <a:cubicBezTo>
                      <a:pt x="54" y="327"/>
                      <a:pt x="63" y="329"/>
                      <a:pt x="65" y="324"/>
                    </a:cubicBezTo>
                    <a:cubicBezTo>
                      <a:pt x="67" y="320"/>
                      <a:pt x="79" y="310"/>
                      <a:pt x="84" y="310"/>
                    </a:cubicBezTo>
                    <a:cubicBezTo>
                      <a:pt x="88" y="308"/>
                      <a:pt x="84" y="301"/>
                      <a:pt x="88" y="301"/>
                    </a:cubicBezTo>
                    <a:cubicBezTo>
                      <a:pt x="93" y="301"/>
                      <a:pt x="93" y="294"/>
                      <a:pt x="95" y="289"/>
                    </a:cubicBezTo>
                    <a:cubicBezTo>
                      <a:pt x="98" y="287"/>
                      <a:pt x="100" y="287"/>
                      <a:pt x="107" y="287"/>
                    </a:cubicBezTo>
                    <a:cubicBezTo>
                      <a:pt x="116" y="289"/>
                      <a:pt x="126" y="282"/>
                      <a:pt x="137" y="275"/>
                    </a:cubicBezTo>
                    <a:cubicBezTo>
                      <a:pt x="146" y="268"/>
                      <a:pt x="149" y="266"/>
                      <a:pt x="153" y="245"/>
                    </a:cubicBezTo>
                    <a:cubicBezTo>
                      <a:pt x="158" y="226"/>
                      <a:pt x="149" y="203"/>
                      <a:pt x="149" y="196"/>
                    </a:cubicBezTo>
                    <a:cubicBezTo>
                      <a:pt x="149" y="191"/>
                      <a:pt x="133" y="163"/>
                      <a:pt x="128" y="163"/>
                    </a:cubicBezTo>
                    <a:cubicBezTo>
                      <a:pt x="123" y="163"/>
                      <a:pt x="98" y="138"/>
                      <a:pt x="93" y="133"/>
                    </a:cubicBezTo>
                    <a:cubicBezTo>
                      <a:pt x="88" y="131"/>
                      <a:pt x="91" y="124"/>
                      <a:pt x="84" y="117"/>
                    </a:cubicBezTo>
                    <a:cubicBezTo>
                      <a:pt x="79" y="112"/>
                      <a:pt x="77" y="98"/>
                      <a:pt x="79" y="89"/>
                    </a:cubicBezTo>
                    <a:cubicBezTo>
                      <a:pt x="81" y="79"/>
                      <a:pt x="95" y="77"/>
                      <a:pt x="93" y="70"/>
                    </a:cubicBezTo>
                    <a:cubicBezTo>
                      <a:pt x="93" y="63"/>
                      <a:pt x="95" y="58"/>
                      <a:pt x="102" y="58"/>
                    </a:cubicBezTo>
                    <a:cubicBezTo>
                      <a:pt x="109" y="58"/>
                      <a:pt x="116" y="51"/>
                      <a:pt x="119" y="47"/>
                    </a:cubicBezTo>
                    <a:lnTo>
                      <a:pt x="121" y="44"/>
                    </a:lnTo>
                    <a:cubicBezTo>
                      <a:pt x="119" y="42"/>
                      <a:pt x="119" y="42"/>
                      <a:pt x="116" y="4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2" name="Freeform 231">
                <a:extLst>
                  <a:ext uri="{FF2B5EF4-FFF2-40B4-BE49-F238E27FC236}">
                    <a16:creationId xmlns:a16="http://schemas.microsoft.com/office/drawing/2014/main" id="{B91533F5-A818-8E59-0648-240B794FF67A}"/>
                  </a:ext>
                </a:extLst>
              </p:cNvPr>
              <p:cNvSpPr>
                <a:spLocks/>
              </p:cNvSpPr>
              <p:nvPr/>
            </p:nvSpPr>
            <p:spPr bwMode="auto">
              <a:xfrm>
                <a:off x="4928" y="2055"/>
                <a:ext cx="95" cy="198"/>
              </a:xfrm>
              <a:custGeom>
                <a:avLst/>
                <a:gdLst>
                  <a:gd name="T0" fmla="*/ 116 w 158"/>
                  <a:gd name="T1" fmla="*/ 42 h 329"/>
                  <a:gd name="T2" fmla="*/ 116 w 158"/>
                  <a:gd name="T3" fmla="*/ 42 h 329"/>
                  <a:gd name="T4" fmla="*/ 95 w 158"/>
                  <a:gd name="T5" fmla="*/ 26 h 329"/>
                  <a:gd name="T6" fmla="*/ 91 w 158"/>
                  <a:gd name="T7" fmla="*/ 14 h 329"/>
                  <a:gd name="T8" fmla="*/ 72 w 158"/>
                  <a:gd name="T9" fmla="*/ 5 h 329"/>
                  <a:gd name="T10" fmla="*/ 56 w 158"/>
                  <a:gd name="T11" fmla="*/ 14 h 329"/>
                  <a:gd name="T12" fmla="*/ 42 w 158"/>
                  <a:gd name="T13" fmla="*/ 16 h 329"/>
                  <a:gd name="T14" fmla="*/ 23 w 158"/>
                  <a:gd name="T15" fmla="*/ 16 h 329"/>
                  <a:gd name="T16" fmla="*/ 7 w 158"/>
                  <a:gd name="T17" fmla="*/ 19 h 329"/>
                  <a:gd name="T18" fmla="*/ 0 w 158"/>
                  <a:gd name="T19" fmla="*/ 23 h 329"/>
                  <a:gd name="T20" fmla="*/ 9 w 158"/>
                  <a:gd name="T21" fmla="*/ 35 h 329"/>
                  <a:gd name="T22" fmla="*/ 19 w 158"/>
                  <a:gd name="T23" fmla="*/ 51 h 329"/>
                  <a:gd name="T24" fmla="*/ 37 w 158"/>
                  <a:gd name="T25" fmla="*/ 61 h 329"/>
                  <a:gd name="T26" fmla="*/ 51 w 158"/>
                  <a:gd name="T27" fmla="*/ 65 h 329"/>
                  <a:gd name="T28" fmla="*/ 58 w 158"/>
                  <a:gd name="T29" fmla="*/ 79 h 329"/>
                  <a:gd name="T30" fmla="*/ 42 w 158"/>
                  <a:gd name="T31" fmla="*/ 91 h 329"/>
                  <a:gd name="T32" fmla="*/ 65 w 158"/>
                  <a:gd name="T33" fmla="*/ 110 h 329"/>
                  <a:gd name="T34" fmla="*/ 77 w 158"/>
                  <a:gd name="T35" fmla="*/ 128 h 329"/>
                  <a:gd name="T36" fmla="*/ 93 w 158"/>
                  <a:gd name="T37" fmla="*/ 152 h 329"/>
                  <a:gd name="T38" fmla="*/ 112 w 158"/>
                  <a:gd name="T39" fmla="*/ 168 h 329"/>
                  <a:gd name="T40" fmla="*/ 114 w 158"/>
                  <a:gd name="T41" fmla="*/ 189 h 329"/>
                  <a:gd name="T42" fmla="*/ 121 w 158"/>
                  <a:gd name="T43" fmla="*/ 224 h 329"/>
                  <a:gd name="T44" fmla="*/ 107 w 158"/>
                  <a:gd name="T45" fmla="*/ 250 h 329"/>
                  <a:gd name="T46" fmla="*/ 88 w 158"/>
                  <a:gd name="T47" fmla="*/ 261 h 329"/>
                  <a:gd name="T48" fmla="*/ 88 w 158"/>
                  <a:gd name="T49" fmla="*/ 280 h 329"/>
                  <a:gd name="T50" fmla="*/ 63 w 158"/>
                  <a:gd name="T51" fmla="*/ 280 h 329"/>
                  <a:gd name="T52" fmla="*/ 51 w 158"/>
                  <a:gd name="T53" fmla="*/ 289 h 329"/>
                  <a:gd name="T54" fmla="*/ 61 w 158"/>
                  <a:gd name="T55" fmla="*/ 299 h 329"/>
                  <a:gd name="T56" fmla="*/ 54 w 158"/>
                  <a:gd name="T57" fmla="*/ 317 h 329"/>
                  <a:gd name="T58" fmla="*/ 65 w 158"/>
                  <a:gd name="T59" fmla="*/ 324 h 329"/>
                  <a:gd name="T60" fmla="*/ 84 w 158"/>
                  <a:gd name="T61" fmla="*/ 310 h 329"/>
                  <a:gd name="T62" fmla="*/ 88 w 158"/>
                  <a:gd name="T63" fmla="*/ 301 h 329"/>
                  <a:gd name="T64" fmla="*/ 95 w 158"/>
                  <a:gd name="T65" fmla="*/ 289 h 329"/>
                  <a:gd name="T66" fmla="*/ 107 w 158"/>
                  <a:gd name="T67" fmla="*/ 287 h 329"/>
                  <a:gd name="T68" fmla="*/ 137 w 158"/>
                  <a:gd name="T69" fmla="*/ 275 h 329"/>
                  <a:gd name="T70" fmla="*/ 153 w 158"/>
                  <a:gd name="T71" fmla="*/ 245 h 329"/>
                  <a:gd name="T72" fmla="*/ 149 w 158"/>
                  <a:gd name="T73" fmla="*/ 196 h 329"/>
                  <a:gd name="T74" fmla="*/ 128 w 158"/>
                  <a:gd name="T75" fmla="*/ 163 h 329"/>
                  <a:gd name="T76" fmla="*/ 93 w 158"/>
                  <a:gd name="T77" fmla="*/ 133 h 329"/>
                  <a:gd name="T78" fmla="*/ 84 w 158"/>
                  <a:gd name="T79" fmla="*/ 117 h 329"/>
                  <a:gd name="T80" fmla="*/ 79 w 158"/>
                  <a:gd name="T81" fmla="*/ 89 h 329"/>
                  <a:gd name="T82" fmla="*/ 93 w 158"/>
                  <a:gd name="T83" fmla="*/ 70 h 329"/>
                  <a:gd name="T84" fmla="*/ 102 w 158"/>
                  <a:gd name="T85" fmla="*/ 58 h 329"/>
                  <a:gd name="T86" fmla="*/ 119 w 158"/>
                  <a:gd name="T87" fmla="*/ 47 h 329"/>
                  <a:gd name="T88" fmla="*/ 121 w 158"/>
                  <a:gd name="T89" fmla="*/ 44 h 329"/>
                  <a:gd name="T90" fmla="*/ 116 w 158"/>
                  <a:gd name="T91" fmla="*/ 42 h 329"/>
                  <a:gd name="T92" fmla="*/ 116 w 158"/>
                  <a:gd name="T93" fmla="*/ 42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8" h="329">
                    <a:moveTo>
                      <a:pt x="116" y="42"/>
                    </a:moveTo>
                    <a:lnTo>
                      <a:pt x="116" y="42"/>
                    </a:lnTo>
                    <a:cubicBezTo>
                      <a:pt x="112" y="40"/>
                      <a:pt x="95" y="30"/>
                      <a:pt x="95" y="26"/>
                    </a:cubicBezTo>
                    <a:cubicBezTo>
                      <a:pt x="95" y="21"/>
                      <a:pt x="102" y="14"/>
                      <a:pt x="91" y="14"/>
                    </a:cubicBezTo>
                    <a:cubicBezTo>
                      <a:pt x="77" y="12"/>
                      <a:pt x="74" y="7"/>
                      <a:pt x="72" y="5"/>
                    </a:cubicBezTo>
                    <a:cubicBezTo>
                      <a:pt x="70" y="0"/>
                      <a:pt x="58" y="9"/>
                      <a:pt x="56" y="14"/>
                    </a:cubicBezTo>
                    <a:cubicBezTo>
                      <a:pt x="51" y="21"/>
                      <a:pt x="49" y="14"/>
                      <a:pt x="42" y="16"/>
                    </a:cubicBezTo>
                    <a:cubicBezTo>
                      <a:pt x="33" y="21"/>
                      <a:pt x="26" y="12"/>
                      <a:pt x="23" y="16"/>
                    </a:cubicBezTo>
                    <a:cubicBezTo>
                      <a:pt x="19" y="23"/>
                      <a:pt x="12" y="14"/>
                      <a:pt x="7" y="19"/>
                    </a:cubicBezTo>
                    <a:cubicBezTo>
                      <a:pt x="5" y="21"/>
                      <a:pt x="2" y="23"/>
                      <a:pt x="0" y="23"/>
                    </a:cubicBezTo>
                    <a:cubicBezTo>
                      <a:pt x="5" y="28"/>
                      <a:pt x="9" y="30"/>
                      <a:pt x="9" y="35"/>
                    </a:cubicBezTo>
                    <a:cubicBezTo>
                      <a:pt x="9" y="40"/>
                      <a:pt x="19" y="44"/>
                      <a:pt x="19" y="51"/>
                    </a:cubicBezTo>
                    <a:cubicBezTo>
                      <a:pt x="19" y="58"/>
                      <a:pt x="33" y="63"/>
                      <a:pt x="37" y="61"/>
                    </a:cubicBezTo>
                    <a:cubicBezTo>
                      <a:pt x="42" y="58"/>
                      <a:pt x="51" y="54"/>
                      <a:pt x="51" y="65"/>
                    </a:cubicBezTo>
                    <a:cubicBezTo>
                      <a:pt x="54" y="75"/>
                      <a:pt x="58" y="75"/>
                      <a:pt x="58" y="79"/>
                    </a:cubicBezTo>
                    <a:cubicBezTo>
                      <a:pt x="58" y="86"/>
                      <a:pt x="44" y="84"/>
                      <a:pt x="42" y="91"/>
                    </a:cubicBezTo>
                    <a:cubicBezTo>
                      <a:pt x="40" y="96"/>
                      <a:pt x="65" y="105"/>
                      <a:pt x="65" y="110"/>
                    </a:cubicBezTo>
                    <a:cubicBezTo>
                      <a:pt x="65" y="117"/>
                      <a:pt x="72" y="121"/>
                      <a:pt x="77" y="128"/>
                    </a:cubicBezTo>
                    <a:cubicBezTo>
                      <a:pt x="79" y="135"/>
                      <a:pt x="91" y="145"/>
                      <a:pt x="93" y="152"/>
                    </a:cubicBezTo>
                    <a:cubicBezTo>
                      <a:pt x="95" y="161"/>
                      <a:pt x="107" y="163"/>
                      <a:pt x="112" y="168"/>
                    </a:cubicBezTo>
                    <a:cubicBezTo>
                      <a:pt x="114" y="173"/>
                      <a:pt x="116" y="182"/>
                      <a:pt x="114" y="189"/>
                    </a:cubicBezTo>
                    <a:cubicBezTo>
                      <a:pt x="114" y="198"/>
                      <a:pt x="114" y="212"/>
                      <a:pt x="121" y="224"/>
                    </a:cubicBezTo>
                    <a:cubicBezTo>
                      <a:pt x="130" y="238"/>
                      <a:pt x="112" y="243"/>
                      <a:pt x="107" y="250"/>
                    </a:cubicBezTo>
                    <a:cubicBezTo>
                      <a:pt x="102" y="257"/>
                      <a:pt x="105" y="266"/>
                      <a:pt x="88" y="261"/>
                    </a:cubicBezTo>
                    <a:cubicBezTo>
                      <a:pt x="72" y="257"/>
                      <a:pt x="91" y="275"/>
                      <a:pt x="88" y="280"/>
                    </a:cubicBezTo>
                    <a:cubicBezTo>
                      <a:pt x="86" y="285"/>
                      <a:pt x="63" y="275"/>
                      <a:pt x="63" y="280"/>
                    </a:cubicBezTo>
                    <a:cubicBezTo>
                      <a:pt x="63" y="282"/>
                      <a:pt x="56" y="287"/>
                      <a:pt x="51" y="289"/>
                    </a:cubicBezTo>
                    <a:cubicBezTo>
                      <a:pt x="54" y="294"/>
                      <a:pt x="56" y="296"/>
                      <a:pt x="61" y="299"/>
                    </a:cubicBezTo>
                    <a:cubicBezTo>
                      <a:pt x="65" y="301"/>
                      <a:pt x="54" y="306"/>
                      <a:pt x="54" y="317"/>
                    </a:cubicBezTo>
                    <a:cubicBezTo>
                      <a:pt x="54" y="327"/>
                      <a:pt x="63" y="329"/>
                      <a:pt x="65" y="324"/>
                    </a:cubicBezTo>
                    <a:cubicBezTo>
                      <a:pt x="67" y="320"/>
                      <a:pt x="79" y="310"/>
                      <a:pt x="84" y="310"/>
                    </a:cubicBezTo>
                    <a:cubicBezTo>
                      <a:pt x="88" y="308"/>
                      <a:pt x="84" y="301"/>
                      <a:pt x="88" y="301"/>
                    </a:cubicBezTo>
                    <a:cubicBezTo>
                      <a:pt x="93" y="301"/>
                      <a:pt x="93" y="294"/>
                      <a:pt x="95" y="289"/>
                    </a:cubicBezTo>
                    <a:cubicBezTo>
                      <a:pt x="98" y="287"/>
                      <a:pt x="100" y="287"/>
                      <a:pt x="107" y="287"/>
                    </a:cubicBezTo>
                    <a:cubicBezTo>
                      <a:pt x="116" y="289"/>
                      <a:pt x="126" y="282"/>
                      <a:pt x="137" y="275"/>
                    </a:cubicBezTo>
                    <a:cubicBezTo>
                      <a:pt x="146" y="268"/>
                      <a:pt x="149" y="266"/>
                      <a:pt x="153" y="245"/>
                    </a:cubicBezTo>
                    <a:cubicBezTo>
                      <a:pt x="158" y="226"/>
                      <a:pt x="149" y="203"/>
                      <a:pt x="149" y="196"/>
                    </a:cubicBezTo>
                    <a:cubicBezTo>
                      <a:pt x="149" y="191"/>
                      <a:pt x="133" y="163"/>
                      <a:pt x="128" y="163"/>
                    </a:cubicBezTo>
                    <a:cubicBezTo>
                      <a:pt x="123" y="163"/>
                      <a:pt x="98" y="138"/>
                      <a:pt x="93" y="133"/>
                    </a:cubicBezTo>
                    <a:cubicBezTo>
                      <a:pt x="88" y="131"/>
                      <a:pt x="91" y="124"/>
                      <a:pt x="84" y="117"/>
                    </a:cubicBezTo>
                    <a:cubicBezTo>
                      <a:pt x="79" y="112"/>
                      <a:pt x="77" y="98"/>
                      <a:pt x="79" y="89"/>
                    </a:cubicBezTo>
                    <a:cubicBezTo>
                      <a:pt x="81" y="79"/>
                      <a:pt x="95" y="77"/>
                      <a:pt x="93" y="70"/>
                    </a:cubicBezTo>
                    <a:cubicBezTo>
                      <a:pt x="93" y="63"/>
                      <a:pt x="95" y="58"/>
                      <a:pt x="102" y="58"/>
                    </a:cubicBezTo>
                    <a:cubicBezTo>
                      <a:pt x="109" y="58"/>
                      <a:pt x="116" y="51"/>
                      <a:pt x="119" y="47"/>
                    </a:cubicBezTo>
                    <a:lnTo>
                      <a:pt x="121" y="44"/>
                    </a:lnTo>
                    <a:cubicBezTo>
                      <a:pt x="119" y="42"/>
                      <a:pt x="119" y="42"/>
                      <a:pt x="116" y="42"/>
                    </a:cubicBezTo>
                    <a:lnTo>
                      <a:pt x="116" y="4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3" name="Freeform 232">
                <a:extLst>
                  <a:ext uri="{FF2B5EF4-FFF2-40B4-BE49-F238E27FC236}">
                    <a16:creationId xmlns:a16="http://schemas.microsoft.com/office/drawing/2014/main" id="{5C8B6DE6-DB06-43E4-F0B5-312A1B2E937C}"/>
                  </a:ext>
                </a:extLst>
              </p:cNvPr>
              <p:cNvSpPr>
                <a:spLocks/>
              </p:cNvSpPr>
              <p:nvPr/>
            </p:nvSpPr>
            <p:spPr bwMode="auto">
              <a:xfrm>
                <a:off x="4928" y="2055"/>
                <a:ext cx="95" cy="198"/>
              </a:xfrm>
              <a:custGeom>
                <a:avLst/>
                <a:gdLst>
                  <a:gd name="T0" fmla="*/ 116 w 158"/>
                  <a:gd name="T1" fmla="*/ 42 h 329"/>
                  <a:gd name="T2" fmla="*/ 116 w 158"/>
                  <a:gd name="T3" fmla="*/ 42 h 329"/>
                  <a:gd name="T4" fmla="*/ 95 w 158"/>
                  <a:gd name="T5" fmla="*/ 26 h 329"/>
                  <a:gd name="T6" fmla="*/ 91 w 158"/>
                  <a:gd name="T7" fmla="*/ 14 h 329"/>
                  <a:gd name="T8" fmla="*/ 72 w 158"/>
                  <a:gd name="T9" fmla="*/ 5 h 329"/>
                  <a:gd name="T10" fmla="*/ 56 w 158"/>
                  <a:gd name="T11" fmla="*/ 14 h 329"/>
                  <a:gd name="T12" fmla="*/ 42 w 158"/>
                  <a:gd name="T13" fmla="*/ 16 h 329"/>
                  <a:gd name="T14" fmla="*/ 23 w 158"/>
                  <a:gd name="T15" fmla="*/ 16 h 329"/>
                  <a:gd name="T16" fmla="*/ 7 w 158"/>
                  <a:gd name="T17" fmla="*/ 19 h 329"/>
                  <a:gd name="T18" fmla="*/ 0 w 158"/>
                  <a:gd name="T19" fmla="*/ 23 h 329"/>
                  <a:gd name="T20" fmla="*/ 9 w 158"/>
                  <a:gd name="T21" fmla="*/ 35 h 329"/>
                  <a:gd name="T22" fmla="*/ 19 w 158"/>
                  <a:gd name="T23" fmla="*/ 51 h 329"/>
                  <a:gd name="T24" fmla="*/ 37 w 158"/>
                  <a:gd name="T25" fmla="*/ 61 h 329"/>
                  <a:gd name="T26" fmla="*/ 51 w 158"/>
                  <a:gd name="T27" fmla="*/ 65 h 329"/>
                  <a:gd name="T28" fmla="*/ 58 w 158"/>
                  <a:gd name="T29" fmla="*/ 79 h 329"/>
                  <a:gd name="T30" fmla="*/ 42 w 158"/>
                  <a:gd name="T31" fmla="*/ 91 h 329"/>
                  <a:gd name="T32" fmla="*/ 65 w 158"/>
                  <a:gd name="T33" fmla="*/ 110 h 329"/>
                  <a:gd name="T34" fmla="*/ 77 w 158"/>
                  <a:gd name="T35" fmla="*/ 128 h 329"/>
                  <a:gd name="T36" fmla="*/ 93 w 158"/>
                  <a:gd name="T37" fmla="*/ 152 h 329"/>
                  <a:gd name="T38" fmla="*/ 112 w 158"/>
                  <a:gd name="T39" fmla="*/ 168 h 329"/>
                  <a:gd name="T40" fmla="*/ 114 w 158"/>
                  <a:gd name="T41" fmla="*/ 189 h 329"/>
                  <a:gd name="T42" fmla="*/ 121 w 158"/>
                  <a:gd name="T43" fmla="*/ 224 h 329"/>
                  <a:gd name="T44" fmla="*/ 107 w 158"/>
                  <a:gd name="T45" fmla="*/ 250 h 329"/>
                  <a:gd name="T46" fmla="*/ 88 w 158"/>
                  <a:gd name="T47" fmla="*/ 261 h 329"/>
                  <a:gd name="T48" fmla="*/ 88 w 158"/>
                  <a:gd name="T49" fmla="*/ 280 h 329"/>
                  <a:gd name="T50" fmla="*/ 63 w 158"/>
                  <a:gd name="T51" fmla="*/ 280 h 329"/>
                  <a:gd name="T52" fmla="*/ 51 w 158"/>
                  <a:gd name="T53" fmla="*/ 289 h 329"/>
                  <a:gd name="T54" fmla="*/ 61 w 158"/>
                  <a:gd name="T55" fmla="*/ 299 h 329"/>
                  <a:gd name="T56" fmla="*/ 54 w 158"/>
                  <a:gd name="T57" fmla="*/ 317 h 329"/>
                  <a:gd name="T58" fmla="*/ 65 w 158"/>
                  <a:gd name="T59" fmla="*/ 324 h 329"/>
                  <a:gd name="T60" fmla="*/ 84 w 158"/>
                  <a:gd name="T61" fmla="*/ 310 h 329"/>
                  <a:gd name="T62" fmla="*/ 88 w 158"/>
                  <a:gd name="T63" fmla="*/ 301 h 329"/>
                  <a:gd name="T64" fmla="*/ 95 w 158"/>
                  <a:gd name="T65" fmla="*/ 289 h 329"/>
                  <a:gd name="T66" fmla="*/ 107 w 158"/>
                  <a:gd name="T67" fmla="*/ 287 h 329"/>
                  <a:gd name="T68" fmla="*/ 137 w 158"/>
                  <a:gd name="T69" fmla="*/ 275 h 329"/>
                  <a:gd name="T70" fmla="*/ 153 w 158"/>
                  <a:gd name="T71" fmla="*/ 245 h 329"/>
                  <a:gd name="T72" fmla="*/ 149 w 158"/>
                  <a:gd name="T73" fmla="*/ 196 h 329"/>
                  <a:gd name="T74" fmla="*/ 128 w 158"/>
                  <a:gd name="T75" fmla="*/ 163 h 329"/>
                  <a:gd name="T76" fmla="*/ 93 w 158"/>
                  <a:gd name="T77" fmla="*/ 133 h 329"/>
                  <a:gd name="T78" fmla="*/ 84 w 158"/>
                  <a:gd name="T79" fmla="*/ 117 h 329"/>
                  <a:gd name="T80" fmla="*/ 79 w 158"/>
                  <a:gd name="T81" fmla="*/ 89 h 329"/>
                  <a:gd name="T82" fmla="*/ 93 w 158"/>
                  <a:gd name="T83" fmla="*/ 70 h 329"/>
                  <a:gd name="T84" fmla="*/ 102 w 158"/>
                  <a:gd name="T85" fmla="*/ 58 h 329"/>
                  <a:gd name="T86" fmla="*/ 119 w 158"/>
                  <a:gd name="T87" fmla="*/ 47 h 329"/>
                  <a:gd name="T88" fmla="*/ 121 w 158"/>
                  <a:gd name="T89" fmla="*/ 44 h 329"/>
                  <a:gd name="T90" fmla="*/ 116 w 158"/>
                  <a:gd name="T91" fmla="*/ 42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329">
                    <a:moveTo>
                      <a:pt x="116" y="42"/>
                    </a:moveTo>
                    <a:lnTo>
                      <a:pt x="116" y="42"/>
                    </a:lnTo>
                    <a:cubicBezTo>
                      <a:pt x="112" y="40"/>
                      <a:pt x="95" y="30"/>
                      <a:pt x="95" y="26"/>
                    </a:cubicBezTo>
                    <a:cubicBezTo>
                      <a:pt x="95" y="21"/>
                      <a:pt x="102" y="14"/>
                      <a:pt x="91" y="14"/>
                    </a:cubicBezTo>
                    <a:cubicBezTo>
                      <a:pt x="77" y="12"/>
                      <a:pt x="74" y="7"/>
                      <a:pt x="72" y="5"/>
                    </a:cubicBezTo>
                    <a:cubicBezTo>
                      <a:pt x="70" y="0"/>
                      <a:pt x="58" y="9"/>
                      <a:pt x="56" y="14"/>
                    </a:cubicBezTo>
                    <a:cubicBezTo>
                      <a:pt x="51" y="21"/>
                      <a:pt x="49" y="14"/>
                      <a:pt x="42" y="16"/>
                    </a:cubicBezTo>
                    <a:cubicBezTo>
                      <a:pt x="33" y="21"/>
                      <a:pt x="26" y="12"/>
                      <a:pt x="23" y="16"/>
                    </a:cubicBezTo>
                    <a:cubicBezTo>
                      <a:pt x="19" y="23"/>
                      <a:pt x="12" y="14"/>
                      <a:pt x="7" y="19"/>
                    </a:cubicBezTo>
                    <a:cubicBezTo>
                      <a:pt x="5" y="21"/>
                      <a:pt x="2" y="23"/>
                      <a:pt x="0" y="23"/>
                    </a:cubicBezTo>
                    <a:cubicBezTo>
                      <a:pt x="5" y="28"/>
                      <a:pt x="9" y="30"/>
                      <a:pt x="9" y="35"/>
                    </a:cubicBezTo>
                    <a:cubicBezTo>
                      <a:pt x="9" y="40"/>
                      <a:pt x="19" y="44"/>
                      <a:pt x="19" y="51"/>
                    </a:cubicBezTo>
                    <a:cubicBezTo>
                      <a:pt x="19" y="58"/>
                      <a:pt x="33" y="63"/>
                      <a:pt x="37" y="61"/>
                    </a:cubicBezTo>
                    <a:cubicBezTo>
                      <a:pt x="42" y="58"/>
                      <a:pt x="51" y="54"/>
                      <a:pt x="51" y="65"/>
                    </a:cubicBezTo>
                    <a:cubicBezTo>
                      <a:pt x="54" y="75"/>
                      <a:pt x="58" y="75"/>
                      <a:pt x="58" y="79"/>
                    </a:cubicBezTo>
                    <a:cubicBezTo>
                      <a:pt x="58" y="86"/>
                      <a:pt x="44" y="84"/>
                      <a:pt x="42" y="91"/>
                    </a:cubicBezTo>
                    <a:cubicBezTo>
                      <a:pt x="40" y="96"/>
                      <a:pt x="65" y="105"/>
                      <a:pt x="65" y="110"/>
                    </a:cubicBezTo>
                    <a:cubicBezTo>
                      <a:pt x="65" y="117"/>
                      <a:pt x="72" y="121"/>
                      <a:pt x="77" y="128"/>
                    </a:cubicBezTo>
                    <a:cubicBezTo>
                      <a:pt x="79" y="135"/>
                      <a:pt x="91" y="145"/>
                      <a:pt x="93" y="152"/>
                    </a:cubicBezTo>
                    <a:cubicBezTo>
                      <a:pt x="95" y="161"/>
                      <a:pt x="107" y="163"/>
                      <a:pt x="112" y="168"/>
                    </a:cubicBezTo>
                    <a:cubicBezTo>
                      <a:pt x="114" y="173"/>
                      <a:pt x="116" y="182"/>
                      <a:pt x="114" y="189"/>
                    </a:cubicBezTo>
                    <a:cubicBezTo>
                      <a:pt x="114" y="198"/>
                      <a:pt x="114" y="212"/>
                      <a:pt x="121" y="224"/>
                    </a:cubicBezTo>
                    <a:cubicBezTo>
                      <a:pt x="130" y="238"/>
                      <a:pt x="112" y="243"/>
                      <a:pt x="107" y="250"/>
                    </a:cubicBezTo>
                    <a:cubicBezTo>
                      <a:pt x="102" y="257"/>
                      <a:pt x="105" y="266"/>
                      <a:pt x="88" y="261"/>
                    </a:cubicBezTo>
                    <a:cubicBezTo>
                      <a:pt x="72" y="257"/>
                      <a:pt x="91" y="275"/>
                      <a:pt x="88" y="280"/>
                    </a:cubicBezTo>
                    <a:cubicBezTo>
                      <a:pt x="86" y="285"/>
                      <a:pt x="63" y="275"/>
                      <a:pt x="63" y="280"/>
                    </a:cubicBezTo>
                    <a:cubicBezTo>
                      <a:pt x="63" y="282"/>
                      <a:pt x="56" y="287"/>
                      <a:pt x="51" y="289"/>
                    </a:cubicBezTo>
                    <a:cubicBezTo>
                      <a:pt x="54" y="294"/>
                      <a:pt x="56" y="296"/>
                      <a:pt x="61" y="299"/>
                    </a:cubicBezTo>
                    <a:cubicBezTo>
                      <a:pt x="65" y="301"/>
                      <a:pt x="54" y="306"/>
                      <a:pt x="54" y="317"/>
                    </a:cubicBezTo>
                    <a:cubicBezTo>
                      <a:pt x="54" y="327"/>
                      <a:pt x="63" y="329"/>
                      <a:pt x="65" y="324"/>
                    </a:cubicBezTo>
                    <a:cubicBezTo>
                      <a:pt x="67" y="320"/>
                      <a:pt x="79" y="310"/>
                      <a:pt x="84" y="310"/>
                    </a:cubicBezTo>
                    <a:cubicBezTo>
                      <a:pt x="88" y="308"/>
                      <a:pt x="84" y="301"/>
                      <a:pt x="88" y="301"/>
                    </a:cubicBezTo>
                    <a:cubicBezTo>
                      <a:pt x="93" y="301"/>
                      <a:pt x="93" y="294"/>
                      <a:pt x="95" y="289"/>
                    </a:cubicBezTo>
                    <a:cubicBezTo>
                      <a:pt x="98" y="287"/>
                      <a:pt x="100" y="287"/>
                      <a:pt x="107" y="287"/>
                    </a:cubicBezTo>
                    <a:cubicBezTo>
                      <a:pt x="116" y="289"/>
                      <a:pt x="126" y="282"/>
                      <a:pt x="137" y="275"/>
                    </a:cubicBezTo>
                    <a:cubicBezTo>
                      <a:pt x="146" y="268"/>
                      <a:pt x="149" y="266"/>
                      <a:pt x="153" y="245"/>
                    </a:cubicBezTo>
                    <a:cubicBezTo>
                      <a:pt x="158" y="226"/>
                      <a:pt x="149" y="203"/>
                      <a:pt x="149" y="196"/>
                    </a:cubicBezTo>
                    <a:cubicBezTo>
                      <a:pt x="149" y="191"/>
                      <a:pt x="133" y="163"/>
                      <a:pt x="128" y="163"/>
                    </a:cubicBezTo>
                    <a:cubicBezTo>
                      <a:pt x="123" y="163"/>
                      <a:pt x="98" y="138"/>
                      <a:pt x="93" y="133"/>
                    </a:cubicBezTo>
                    <a:cubicBezTo>
                      <a:pt x="88" y="131"/>
                      <a:pt x="91" y="124"/>
                      <a:pt x="84" y="117"/>
                    </a:cubicBezTo>
                    <a:cubicBezTo>
                      <a:pt x="79" y="112"/>
                      <a:pt x="77" y="98"/>
                      <a:pt x="79" y="89"/>
                    </a:cubicBezTo>
                    <a:cubicBezTo>
                      <a:pt x="81" y="79"/>
                      <a:pt x="95" y="77"/>
                      <a:pt x="93" y="70"/>
                    </a:cubicBezTo>
                    <a:cubicBezTo>
                      <a:pt x="93" y="63"/>
                      <a:pt x="95" y="58"/>
                      <a:pt x="102" y="58"/>
                    </a:cubicBezTo>
                    <a:cubicBezTo>
                      <a:pt x="109" y="58"/>
                      <a:pt x="116" y="51"/>
                      <a:pt x="119" y="47"/>
                    </a:cubicBezTo>
                    <a:lnTo>
                      <a:pt x="121" y="44"/>
                    </a:lnTo>
                    <a:cubicBezTo>
                      <a:pt x="119" y="42"/>
                      <a:pt x="119" y="42"/>
                      <a:pt x="116" y="4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4" name="Freeform 233">
                <a:extLst>
                  <a:ext uri="{FF2B5EF4-FFF2-40B4-BE49-F238E27FC236}">
                    <a16:creationId xmlns:a16="http://schemas.microsoft.com/office/drawing/2014/main" id="{6F9F66EE-C86E-04EC-ADEF-5F357C92693A}"/>
                  </a:ext>
                </a:extLst>
              </p:cNvPr>
              <p:cNvSpPr>
                <a:spLocks/>
              </p:cNvSpPr>
              <p:nvPr/>
            </p:nvSpPr>
            <p:spPr bwMode="auto">
              <a:xfrm>
                <a:off x="4928" y="2055"/>
                <a:ext cx="95" cy="198"/>
              </a:xfrm>
              <a:custGeom>
                <a:avLst/>
                <a:gdLst>
                  <a:gd name="T0" fmla="*/ 116 w 158"/>
                  <a:gd name="T1" fmla="*/ 42 h 329"/>
                  <a:gd name="T2" fmla="*/ 116 w 158"/>
                  <a:gd name="T3" fmla="*/ 42 h 329"/>
                  <a:gd name="T4" fmla="*/ 95 w 158"/>
                  <a:gd name="T5" fmla="*/ 26 h 329"/>
                  <a:gd name="T6" fmla="*/ 91 w 158"/>
                  <a:gd name="T7" fmla="*/ 14 h 329"/>
                  <a:gd name="T8" fmla="*/ 72 w 158"/>
                  <a:gd name="T9" fmla="*/ 5 h 329"/>
                  <a:gd name="T10" fmla="*/ 56 w 158"/>
                  <a:gd name="T11" fmla="*/ 14 h 329"/>
                  <a:gd name="T12" fmla="*/ 42 w 158"/>
                  <a:gd name="T13" fmla="*/ 16 h 329"/>
                  <a:gd name="T14" fmla="*/ 23 w 158"/>
                  <a:gd name="T15" fmla="*/ 16 h 329"/>
                  <a:gd name="T16" fmla="*/ 7 w 158"/>
                  <a:gd name="T17" fmla="*/ 19 h 329"/>
                  <a:gd name="T18" fmla="*/ 0 w 158"/>
                  <a:gd name="T19" fmla="*/ 23 h 329"/>
                  <a:gd name="T20" fmla="*/ 9 w 158"/>
                  <a:gd name="T21" fmla="*/ 35 h 329"/>
                  <a:gd name="T22" fmla="*/ 19 w 158"/>
                  <a:gd name="T23" fmla="*/ 51 h 329"/>
                  <a:gd name="T24" fmla="*/ 37 w 158"/>
                  <a:gd name="T25" fmla="*/ 61 h 329"/>
                  <a:gd name="T26" fmla="*/ 51 w 158"/>
                  <a:gd name="T27" fmla="*/ 65 h 329"/>
                  <a:gd name="T28" fmla="*/ 58 w 158"/>
                  <a:gd name="T29" fmla="*/ 79 h 329"/>
                  <a:gd name="T30" fmla="*/ 42 w 158"/>
                  <a:gd name="T31" fmla="*/ 91 h 329"/>
                  <a:gd name="T32" fmla="*/ 65 w 158"/>
                  <a:gd name="T33" fmla="*/ 110 h 329"/>
                  <a:gd name="T34" fmla="*/ 77 w 158"/>
                  <a:gd name="T35" fmla="*/ 128 h 329"/>
                  <a:gd name="T36" fmla="*/ 93 w 158"/>
                  <a:gd name="T37" fmla="*/ 152 h 329"/>
                  <a:gd name="T38" fmla="*/ 112 w 158"/>
                  <a:gd name="T39" fmla="*/ 168 h 329"/>
                  <a:gd name="T40" fmla="*/ 114 w 158"/>
                  <a:gd name="T41" fmla="*/ 189 h 329"/>
                  <a:gd name="T42" fmla="*/ 121 w 158"/>
                  <a:gd name="T43" fmla="*/ 224 h 329"/>
                  <a:gd name="T44" fmla="*/ 107 w 158"/>
                  <a:gd name="T45" fmla="*/ 250 h 329"/>
                  <a:gd name="T46" fmla="*/ 88 w 158"/>
                  <a:gd name="T47" fmla="*/ 261 h 329"/>
                  <a:gd name="T48" fmla="*/ 88 w 158"/>
                  <a:gd name="T49" fmla="*/ 280 h 329"/>
                  <a:gd name="T50" fmla="*/ 63 w 158"/>
                  <a:gd name="T51" fmla="*/ 280 h 329"/>
                  <a:gd name="T52" fmla="*/ 51 w 158"/>
                  <a:gd name="T53" fmla="*/ 289 h 329"/>
                  <a:gd name="T54" fmla="*/ 61 w 158"/>
                  <a:gd name="T55" fmla="*/ 299 h 329"/>
                  <a:gd name="T56" fmla="*/ 54 w 158"/>
                  <a:gd name="T57" fmla="*/ 317 h 329"/>
                  <a:gd name="T58" fmla="*/ 65 w 158"/>
                  <a:gd name="T59" fmla="*/ 324 h 329"/>
                  <a:gd name="T60" fmla="*/ 84 w 158"/>
                  <a:gd name="T61" fmla="*/ 310 h 329"/>
                  <a:gd name="T62" fmla="*/ 88 w 158"/>
                  <a:gd name="T63" fmla="*/ 301 h 329"/>
                  <a:gd name="T64" fmla="*/ 95 w 158"/>
                  <a:gd name="T65" fmla="*/ 289 h 329"/>
                  <a:gd name="T66" fmla="*/ 107 w 158"/>
                  <a:gd name="T67" fmla="*/ 287 h 329"/>
                  <a:gd name="T68" fmla="*/ 137 w 158"/>
                  <a:gd name="T69" fmla="*/ 275 h 329"/>
                  <a:gd name="T70" fmla="*/ 153 w 158"/>
                  <a:gd name="T71" fmla="*/ 245 h 329"/>
                  <a:gd name="T72" fmla="*/ 149 w 158"/>
                  <a:gd name="T73" fmla="*/ 196 h 329"/>
                  <a:gd name="T74" fmla="*/ 128 w 158"/>
                  <a:gd name="T75" fmla="*/ 163 h 329"/>
                  <a:gd name="T76" fmla="*/ 93 w 158"/>
                  <a:gd name="T77" fmla="*/ 133 h 329"/>
                  <a:gd name="T78" fmla="*/ 84 w 158"/>
                  <a:gd name="T79" fmla="*/ 117 h 329"/>
                  <a:gd name="T80" fmla="*/ 79 w 158"/>
                  <a:gd name="T81" fmla="*/ 89 h 329"/>
                  <a:gd name="T82" fmla="*/ 93 w 158"/>
                  <a:gd name="T83" fmla="*/ 70 h 329"/>
                  <a:gd name="T84" fmla="*/ 102 w 158"/>
                  <a:gd name="T85" fmla="*/ 58 h 329"/>
                  <a:gd name="T86" fmla="*/ 119 w 158"/>
                  <a:gd name="T87" fmla="*/ 47 h 329"/>
                  <a:gd name="T88" fmla="*/ 121 w 158"/>
                  <a:gd name="T89" fmla="*/ 44 h 329"/>
                  <a:gd name="T90" fmla="*/ 116 w 158"/>
                  <a:gd name="T91" fmla="*/ 42 h 329"/>
                  <a:gd name="T92" fmla="*/ 116 w 158"/>
                  <a:gd name="T93" fmla="*/ 42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8" h="329">
                    <a:moveTo>
                      <a:pt x="116" y="42"/>
                    </a:moveTo>
                    <a:lnTo>
                      <a:pt x="116" y="42"/>
                    </a:lnTo>
                    <a:cubicBezTo>
                      <a:pt x="112" y="40"/>
                      <a:pt x="95" y="30"/>
                      <a:pt x="95" y="26"/>
                    </a:cubicBezTo>
                    <a:cubicBezTo>
                      <a:pt x="95" y="21"/>
                      <a:pt x="102" y="14"/>
                      <a:pt x="91" y="14"/>
                    </a:cubicBezTo>
                    <a:cubicBezTo>
                      <a:pt x="77" y="12"/>
                      <a:pt x="74" y="7"/>
                      <a:pt x="72" y="5"/>
                    </a:cubicBezTo>
                    <a:cubicBezTo>
                      <a:pt x="70" y="0"/>
                      <a:pt x="58" y="9"/>
                      <a:pt x="56" y="14"/>
                    </a:cubicBezTo>
                    <a:cubicBezTo>
                      <a:pt x="51" y="21"/>
                      <a:pt x="49" y="14"/>
                      <a:pt x="42" y="16"/>
                    </a:cubicBezTo>
                    <a:cubicBezTo>
                      <a:pt x="33" y="21"/>
                      <a:pt x="26" y="12"/>
                      <a:pt x="23" y="16"/>
                    </a:cubicBezTo>
                    <a:cubicBezTo>
                      <a:pt x="19" y="23"/>
                      <a:pt x="12" y="14"/>
                      <a:pt x="7" y="19"/>
                    </a:cubicBezTo>
                    <a:cubicBezTo>
                      <a:pt x="5" y="21"/>
                      <a:pt x="2" y="23"/>
                      <a:pt x="0" y="23"/>
                    </a:cubicBezTo>
                    <a:cubicBezTo>
                      <a:pt x="5" y="28"/>
                      <a:pt x="9" y="30"/>
                      <a:pt x="9" y="35"/>
                    </a:cubicBezTo>
                    <a:cubicBezTo>
                      <a:pt x="9" y="40"/>
                      <a:pt x="19" y="44"/>
                      <a:pt x="19" y="51"/>
                    </a:cubicBezTo>
                    <a:cubicBezTo>
                      <a:pt x="19" y="58"/>
                      <a:pt x="33" y="63"/>
                      <a:pt x="37" y="61"/>
                    </a:cubicBezTo>
                    <a:cubicBezTo>
                      <a:pt x="42" y="58"/>
                      <a:pt x="51" y="54"/>
                      <a:pt x="51" y="65"/>
                    </a:cubicBezTo>
                    <a:cubicBezTo>
                      <a:pt x="54" y="75"/>
                      <a:pt x="58" y="75"/>
                      <a:pt x="58" y="79"/>
                    </a:cubicBezTo>
                    <a:cubicBezTo>
                      <a:pt x="58" y="86"/>
                      <a:pt x="44" y="84"/>
                      <a:pt x="42" y="91"/>
                    </a:cubicBezTo>
                    <a:cubicBezTo>
                      <a:pt x="40" y="96"/>
                      <a:pt x="65" y="105"/>
                      <a:pt x="65" y="110"/>
                    </a:cubicBezTo>
                    <a:cubicBezTo>
                      <a:pt x="65" y="117"/>
                      <a:pt x="72" y="121"/>
                      <a:pt x="77" y="128"/>
                    </a:cubicBezTo>
                    <a:cubicBezTo>
                      <a:pt x="79" y="135"/>
                      <a:pt x="91" y="145"/>
                      <a:pt x="93" y="152"/>
                    </a:cubicBezTo>
                    <a:cubicBezTo>
                      <a:pt x="95" y="161"/>
                      <a:pt x="107" y="163"/>
                      <a:pt x="112" y="168"/>
                    </a:cubicBezTo>
                    <a:cubicBezTo>
                      <a:pt x="114" y="173"/>
                      <a:pt x="116" y="182"/>
                      <a:pt x="114" y="189"/>
                    </a:cubicBezTo>
                    <a:cubicBezTo>
                      <a:pt x="114" y="198"/>
                      <a:pt x="114" y="212"/>
                      <a:pt x="121" y="224"/>
                    </a:cubicBezTo>
                    <a:cubicBezTo>
                      <a:pt x="130" y="238"/>
                      <a:pt x="112" y="243"/>
                      <a:pt x="107" y="250"/>
                    </a:cubicBezTo>
                    <a:cubicBezTo>
                      <a:pt x="102" y="257"/>
                      <a:pt x="105" y="266"/>
                      <a:pt x="88" y="261"/>
                    </a:cubicBezTo>
                    <a:cubicBezTo>
                      <a:pt x="72" y="257"/>
                      <a:pt x="91" y="275"/>
                      <a:pt x="88" y="280"/>
                    </a:cubicBezTo>
                    <a:cubicBezTo>
                      <a:pt x="86" y="285"/>
                      <a:pt x="63" y="275"/>
                      <a:pt x="63" y="280"/>
                    </a:cubicBezTo>
                    <a:cubicBezTo>
                      <a:pt x="63" y="282"/>
                      <a:pt x="56" y="287"/>
                      <a:pt x="51" y="289"/>
                    </a:cubicBezTo>
                    <a:cubicBezTo>
                      <a:pt x="54" y="294"/>
                      <a:pt x="56" y="296"/>
                      <a:pt x="61" y="299"/>
                    </a:cubicBezTo>
                    <a:cubicBezTo>
                      <a:pt x="65" y="301"/>
                      <a:pt x="54" y="306"/>
                      <a:pt x="54" y="317"/>
                    </a:cubicBezTo>
                    <a:cubicBezTo>
                      <a:pt x="54" y="327"/>
                      <a:pt x="63" y="329"/>
                      <a:pt x="65" y="324"/>
                    </a:cubicBezTo>
                    <a:cubicBezTo>
                      <a:pt x="67" y="320"/>
                      <a:pt x="79" y="310"/>
                      <a:pt x="84" y="310"/>
                    </a:cubicBezTo>
                    <a:cubicBezTo>
                      <a:pt x="88" y="308"/>
                      <a:pt x="84" y="301"/>
                      <a:pt x="88" y="301"/>
                    </a:cubicBezTo>
                    <a:cubicBezTo>
                      <a:pt x="93" y="301"/>
                      <a:pt x="93" y="294"/>
                      <a:pt x="95" y="289"/>
                    </a:cubicBezTo>
                    <a:cubicBezTo>
                      <a:pt x="98" y="287"/>
                      <a:pt x="100" y="287"/>
                      <a:pt x="107" y="287"/>
                    </a:cubicBezTo>
                    <a:cubicBezTo>
                      <a:pt x="116" y="289"/>
                      <a:pt x="126" y="282"/>
                      <a:pt x="137" y="275"/>
                    </a:cubicBezTo>
                    <a:cubicBezTo>
                      <a:pt x="146" y="268"/>
                      <a:pt x="149" y="266"/>
                      <a:pt x="153" y="245"/>
                    </a:cubicBezTo>
                    <a:cubicBezTo>
                      <a:pt x="158" y="226"/>
                      <a:pt x="149" y="203"/>
                      <a:pt x="149" y="196"/>
                    </a:cubicBezTo>
                    <a:cubicBezTo>
                      <a:pt x="149" y="191"/>
                      <a:pt x="133" y="163"/>
                      <a:pt x="128" y="163"/>
                    </a:cubicBezTo>
                    <a:cubicBezTo>
                      <a:pt x="123" y="163"/>
                      <a:pt x="98" y="138"/>
                      <a:pt x="93" y="133"/>
                    </a:cubicBezTo>
                    <a:cubicBezTo>
                      <a:pt x="88" y="131"/>
                      <a:pt x="91" y="124"/>
                      <a:pt x="84" y="117"/>
                    </a:cubicBezTo>
                    <a:cubicBezTo>
                      <a:pt x="79" y="112"/>
                      <a:pt x="77" y="98"/>
                      <a:pt x="79" y="89"/>
                    </a:cubicBezTo>
                    <a:cubicBezTo>
                      <a:pt x="81" y="79"/>
                      <a:pt x="95" y="77"/>
                      <a:pt x="93" y="70"/>
                    </a:cubicBezTo>
                    <a:cubicBezTo>
                      <a:pt x="93" y="63"/>
                      <a:pt x="95" y="58"/>
                      <a:pt x="102" y="58"/>
                    </a:cubicBezTo>
                    <a:cubicBezTo>
                      <a:pt x="109" y="58"/>
                      <a:pt x="116" y="51"/>
                      <a:pt x="119" y="47"/>
                    </a:cubicBezTo>
                    <a:lnTo>
                      <a:pt x="121" y="44"/>
                    </a:lnTo>
                    <a:cubicBezTo>
                      <a:pt x="119" y="42"/>
                      <a:pt x="119" y="42"/>
                      <a:pt x="116" y="42"/>
                    </a:cubicBezTo>
                    <a:lnTo>
                      <a:pt x="116" y="4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5" name="Freeform 234">
                <a:extLst>
                  <a:ext uri="{FF2B5EF4-FFF2-40B4-BE49-F238E27FC236}">
                    <a16:creationId xmlns:a16="http://schemas.microsoft.com/office/drawing/2014/main" id="{D53ECFEB-83AA-DBFF-ED60-5C5515692E72}"/>
                  </a:ext>
                </a:extLst>
              </p:cNvPr>
              <p:cNvSpPr>
                <a:spLocks/>
              </p:cNvSpPr>
              <p:nvPr/>
            </p:nvSpPr>
            <p:spPr bwMode="auto">
              <a:xfrm>
                <a:off x="4928" y="2174"/>
                <a:ext cx="79" cy="55"/>
              </a:xfrm>
              <a:custGeom>
                <a:avLst/>
                <a:gdLst>
                  <a:gd name="T0" fmla="*/ 63 w 130"/>
                  <a:gd name="T1" fmla="*/ 82 h 91"/>
                  <a:gd name="T2" fmla="*/ 63 w 130"/>
                  <a:gd name="T3" fmla="*/ 82 h 91"/>
                  <a:gd name="T4" fmla="*/ 88 w 130"/>
                  <a:gd name="T5" fmla="*/ 82 h 91"/>
                  <a:gd name="T6" fmla="*/ 88 w 130"/>
                  <a:gd name="T7" fmla="*/ 63 h 91"/>
                  <a:gd name="T8" fmla="*/ 107 w 130"/>
                  <a:gd name="T9" fmla="*/ 52 h 91"/>
                  <a:gd name="T10" fmla="*/ 121 w 130"/>
                  <a:gd name="T11" fmla="*/ 26 h 91"/>
                  <a:gd name="T12" fmla="*/ 114 w 130"/>
                  <a:gd name="T13" fmla="*/ 0 h 91"/>
                  <a:gd name="T14" fmla="*/ 100 w 130"/>
                  <a:gd name="T15" fmla="*/ 3 h 91"/>
                  <a:gd name="T16" fmla="*/ 84 w 130"/>
                  <a:gd name="T17" fmla="*/ 7 h 91"/>
                  <a:gd name="T18" fmla="*/ 79 w 130"/>
                  <a:gd name="T19" fmla="*/ 14 h 91"/>
                  <a:gd name="T20" fmla="*/ 67 w 130"/>
                  <a:gd name="T21" fmla="*/ 5 h 91"/>
                  <a:gd name="T22" fmla="*/ 37 w 130"/>
                  <a:gd name="T23" fmla="*/ 5 h 91"/>
                  <a:gd name="T24" fmla="*/ 9 w 130"/>
                  <a:gd name="T25" fmla="*/ 19 h 91"/>
                  <a:gd name="T26" fmla="*/ 9 w 130"/>
                  <a:gd name="T27" fmla="*/ 38 h 91"/>
                  <a:gd name="T28" fmla="*/ 12 w 130"/>
                  <a:gd name="T29" fmla="*/ 54 h 91"/>
                  <a:gd name="T30" fmla="*/ 19 w 130"/>
                  <a:gd name="T31" fmla="*/ 75 h 91"/>
                  <a:gd name="T32" fmla="*/ 30 w 130"/>
                  <a:gd name="T33" fmla="*/ 77 h 91"/>
                  <a:gd name="T34" fmla="*/ 33 w 130"/>
                  <a:gd name="T35" fmla="*/ 87 h 91"/>
                  <a:gd name="T36" fmla="*/ 49 w 130"/>
                  <a:gd name="T37" fmla="*/ 89 h 91"/>
                  <a:gd name="T38" fmla="*/ 51 w 130"/>
                  <a:gd name="T39" fmla="*/ 91 h 91"/>
                  <a:gd name="T40" fmla="*/ 63 w 130"/>
                  <a:gd name="T41" fmla="*/ 8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0" h="91">
                    <a:moveTo>
                      <a:pt x="63" y="82"/>
                    </a:moveTo>
                    <a:lnTo>
                      <a:pt x="63" y="82"/>
                    </a:lnTo>
                    <a:cubicBezTo>
                      <a:pt x="63" y="77"/>
                      <a:pt x="86" y="87"/>
                      <a:pt x="88" y="82"/>
                    </a:cubicBezTo>
                    <a:cubicBezTo>
                      <a:pt x="91" y="77"/>
                      <a:pt x="72" y="59"/>
                      <a:pt x="88" y="63"/>
                    </a:cubicBezTo>
                    <a:cubicBezTo>
                      <a:pt x="105" y="68"/>
                      <a:pt x="102" y="59"/>
                      <a:pt x="107" y="52"/>
                    </a:cubicBezTo>
                    <a:cubicBezTo>
                      <a:pt x="112" y="45"/>
                      <a:pt x="130" y="40"/>
                      <a:pt x="121" y="26"/>
                    </a:cubicBezTo>
                    <a:cubicBezTo>
                      <a:pt x="116" y="19"/>
                      <a:pt x="114" y="7"/>
                      <a:pt x="114" y="0"/>
                    </a:cubicBezTo>
                    <a:cubicBezTo>
                      <a:pt x="109" y="5"/>
                      <a:pt x="102" y="5"/>
                      <a:pt x="100" y="3"/>
                    </a:cubicBezTo>
                    <a:cubicBezTo>
                      <a:pt x="95" y="3"/>
                      <a:pt x="84" y="0"/>
                      <a:pt x="84" y="7"/>
                    </a:cubicBezTo>
                    <a:cubicBezTo>
                      <a:pt x="84" y="14"/>
                      <a:pt x="77" y="17"/>
                      <a:pt x="79" y="14"/>
                    </a:cubicBezTo>
                    <a:cubicBezTo>
                      <a:pt x="79" y="10"/>
                      <a:pt x="70" y="10"/>
                      <a:pt x="67" y="5"/>
                    </a:cubicBezTo>
                    <a:cubicBezTo>
                      <a:pt x="63" y="0"/>
                      <a:pt x="47" y="7"/>
                      <a:pt x="37" y="5"/>
                    </a:cubicBezTo>
                    <a:cubicBezTo>
                      <a:pt x="30" y="3"/>
                      <a:pt x="16" y="10"/>
                      <a:pt x="9" y="19"/>
                    </a:cubicBezTo>
                    <a:cubicBezTo>
                      <a:pt x="0" y="28"/>
                      <a:pt x="9" y="28"/>
                      <a:pt x="9" y="38"/>
                    </a:cubicBezTo>
                    <a:cubicBezTo>
                      <a:pt x="9" y="47"/>
                      <a:pt x="14" y="47"/>
                      <a:pt x="12" y="54"/>
                    </a:cubicBezTo>
                    <a:cubicBezTo>
                      <a:pt x="21" y="59"/>
                      <a:pt x="16" y="68"/>
                      <a:pt x="19" y="75"/>
                    </a:cubicBezTo>
                    <a:cubicBezTo>
                      <a:pt x="19" y="80"/>
                      <a:pt x="26" y="77"/>
                      <a:pt x="30" y="77"/>
                    </a:cubicBezTo>
                    <a:cubicBezTo>
                      <a:pt x="35" y="75"/>
                      <a:pt x="28" y="84"/>
                      <a:pt x="33" y="87"/>
                    </a:cubicBezTo>
                    <a:cubicBezTo>
                      <a:pt x="35" y="91"/>
                      <a:pt x="47" y="84"/>
                      <a:pt x="49" y="89"/>
                    </a:cubicBezTo>
                    <a:cubicBezTo>
                      <a:pt x="49" y="91"/>
                      <a:pt x="49" y="91"/>
                      <a:pt x="51" y="91"/>
                    </a:cubicBezTo>
                    <a:cubicBezTo>
                      <a:pt x="56" y="89"/>
                      <a:pt x="63" y="84"/>
                      <a:pt x="63" y="8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6" name="Freeform 235">
                <a:extLst>
                  <a:ext uri="{FF2B5EF4-FFF2-40B4-BE49-F238E27FC236}">
                    <a16:creationId xmlns:a16="http://schemas.microsoft.com/office/drawing/2014/main" id="{CFF0F346-6F30-02A3-4380-4054706C6562}"/>
                  </a:ext>
                </a:extLst>
              </p:cNvPr>
              <p:cNvSpPr>
                <a:spLocks/>
              </p:cNvSpPr>
              <p:nvPr/>
            </p:nvSpPr>
            <p:spPr bwMode="auto">
              <a:xfrm>
                <a:off x="4928" y="2174"/>
                <a:ext cx="79" cy="55"/>
              </a:xfrm>
              <a:custGeom>
                <a:avLst/>
                <a:gdLst>
                  <a:gd name="T0" fmla="*/ 63 w 130"/>
                  <a:gd name="T1" fmla="*/ 82 h 91"/>
                  <a:gd name="T2" fmla="*/ 63 w 130"/>
                  <a:gd name="T3" fmla="*/ 82 h 91"/>
                  <a:gd name="T4" fmla="*/ 88 w 130"/>
                  <a:gd name="T5" fmla="*/ 82 h 91"/>
                  <a:gd name="T6" fmla="*/ 88 w 130"/>
                  <a:gd name="T7" fmla="*/ 63 h 91"/>
                  <a:gd name="T8" fmla="*/ 107 w 130"/>
                  <a:gd name="T9" fmla="*/ 52 h 91"/>
                  <a:gd name="T10" fmla="*/ 121 w 130"/>
                  <a:gd name="T11" fmla="*/ 26 h 91"/>
                  <a:gd name="T12" fmla="*/ 114 w 130"/>
                  <a:gd name="T13" fmla="*/ 0 h 91"/>
                  <a:gd name="T14" fmla="*/ 100 w 130"/>
                  <a:gd name="T15" fmla="*/ 3 h 91"/>
                  <a:gd name="T16" fmla="*/ 84 w 130"/>
                  <a:gd name="T17" fmla="*/ 7 h 91"/>
                  <a:gd name="T18" fmla="*/ 79 w 130"/>
                  <a:gd name="T19" fmla="*/ 14 h 91"/>
                  <a:gd name="T20" fmla="*/ 67 w 130"/>
                  <a:gd name="T21" fmla="*/ 5 h 91"/>
                  <a:gd name="T22" fmla="*/ 37 w 130"/>
                  <a:gd name="T23" fmla="*/ 5 h 91"/>
                  <a:gd name="T24" fmla="*/ 9 w 130"/>
                  <a:gd name="T25" fmla="*/ 19 h 91"/>
                  <a:gd name="T26" fmla="*/ 9 w 130"/>
                  <a:gd name="T27" fmla="*/ 38 h 91"/>
                  <a:gd name="T28" fmla="*/ 12 w 130"/>
                  <a:gd name="T29" fmla="*/ 54 h 91"/>
                  <a:gd name="T30" fmla="*/ 19 w 130"/>
                  <a:gd name="T31" fmla="*/ 75 h 91"/>
                  <a:gd name="T32" fmla="*/ 30 w 130"/>
                  <a:gd name="T33" fmla="*/ 77 h 91"/>
                  <a:gd name="T34" fmla="*/ 33 w 130"/>
                  <a:gd name="T35" fmla="*/ 87 h 91"/>
                  <a:gd name="T36" fmla="*/ 49 w 130"/>
                  <a:gd name="T37" fmla="*/ 89 h 91"/>
                  <a:gd name="T38" fmla="*/ 51 w 130"/>
                  <a:gd name="T39" fmla="*/ 91 h 91"/>
                  <a:gd name="T40" fmla="*/ 63 w 130"/>
                  <a:gd name="T41" fmla="*/ 82 h 91"/>
                  <a:gd name="T42" fmla="*/ 63 w 130"/>
                  <a:gd name="T43" fmla="*/ 8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0" h="91">
                    <a:moveTo>
                      <a:pt x="63" y="82"/>
                    </a:moveTo>
                    <a:lnTo>
                      <a:pt x="63" y="82"/>
                    </a:lnTo>
                    <a:cubicBezTo>
                      <a:pt x="63" y="77"/>
                      <a:pt x="86" y="87"/>
                      <a:pt x="88" y="82"/>
                    </a:cubicBezTo>
                    <a:cubicBezTo>
                      <a:pt x="91" y="77"/>
                      <a:pt x="72" y="59"/>
                      <a:pt x="88" y="63"/>
                    </a:cubicBezTo>
                    <a:cubicBezTo>
                      <a:pt x="105" y="68"/>
                      <a:pt x="102" y="59"/>
                      <a:pt x="107" y="52"/>
                    </a:cubicBezTo>
                    <a:cubicBezTo>
                      <a:pt x="112" y="45"/>
                      <a:pt x="130" y="40"/>
                      <a:pt x="121" y="26"/>
                    </a:cubicBezTo>
                    <a:cubicBezTo>
                      <a:pt x="116" y="19"/>
                      <a:pt x="114" y="7"/>
                      <a:pt x="114" y="0"/>
                    </a:cubicBezTo>
                    <a:cubicBezTo>
                      <a:pt x="109" y="5"/>
                      <a:pt x="102" y="5"/>
                      <a:pt x="100" y="3"/>
                    </a:cubicBezTo>
                    <a:cubicBezTo>
                      <a:pt x="95" y="3"/>
                      <a:pt x="84" y="0"/>
                      <a:pt x="84" y="7"/>
                    </a:cubicBezTo>
                    <a:cubicBezTo>
                      <a:pt x="84" y="14"/>
                      <a:pt x="77" y="17"/>
                      <a:pt x="79" y="14"/>
                    </a:cubicBezTo>
                    <a:cubicBezTo>
                      <a:pt x="79" y="10"/>
                      <a:pt x="70" y="10"/>
                      <a:pt x="67" y="5"/>
                    </a:cubicBezTo>
                    <a:cubicBezTo>
                      <a:pt x="63" y="0"/>
                      <a:pt x="47" y="7"/>
                      <a:pt x="37" y="5"/>
                    </a:cubicBezTo>
                    <a:cubicBezTo>
                      <a:pt x="30" y="3"/>
                      <a:pt x="16" y="10"/>
                      <a:pt x="9" y="19"/>
                    </a:cubicBezTo>
                    <a:cubicBezTo>
                      <a:pt x="0" y="28"/>
                      <a:pt x="9" y="28"/>
                      <a:pt x="9" y="38"/>
                    </a:cubicBezTo>
                    <a:cubicBezTo>
                      <a:pt x="9" y="47"/>
                      <a:pt x="14" y="47"/>
                      <a:pt x="12" y="54"/>
                    </a:cubicBezTo>
                    <a:cubicBezTo>
                      <a:pt x="21" y="59"/>
                      <a:pt x="16" y="68"/>
                      <a:pt x="19" y="75"/>
                    </a:cubicBezTo>
                    <a:cubicBezTo>
                      <a:pt x="19" y="80"/>
                      <a:pt x="26" y="77"/>
                      <a:pt x="30" y="77"/>
                    </a:cubicBezTo>
                    <a:cubicBezTo>
                      <a:pt x="35" y="75"/>
                      <a:pt x="28" y="84"/>
                      <a:pt x="33" y="87"/>
                    </a:cubicBezTo>
                    <a:cubicBezTo>
                      <a:pt x="35" y="91"/>
                      <a:pt x="47" y="84"/>
                      <a:pt x="49" y="89"/>
                    </a:cubicBezTo>
                    <a:cubicBezTo>
                      <a:pt x="49" y="91"/>
                      <a:pt x="49" y="91"/>
                      <a:pt x="51" y="91"/>
                    </a:cubicBezTo>
                    <a:cubicBezTo>
                      <a:pt x="56" y="89"/>
                      <a:pt x="63" y="84"/>
                      <a:pt x="63" y="82"/>
                    </a:cubicBezTo>
                    <a:lnTo>
                      <a:pt x="63" y="8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7" name="Freeform 236">
                <a:extLst>
                  <a:ext uri="{FF2B5EF4-FFF2-40B4-BE49-F238E27FC236}">
                    <a16:creationId xmlns:a16="http://schemas.microsoft.com/office/drawing/2014/main" id="{1427E303-1757-6908-680A-4BA39DB4E332}"/>
                  </a:ext>
                </a:extLst>
              </p:cNvPr>
              <p:cNvSpPr>
                <a:spLocks/>
              </p:cNvSpPr>
              <p:nvPr/>
            </p:nvSpPr>
            <p:spPr bwMode="auto">
              <a:xfrm>
                <a:off x="4928" y="2174"/>
                <a:ext cx="79" cy="55"/>
              </a:xfrm>
              <a:custGeom>
                <a:avLst/>
                <a:gdLst>
                  <a:gd name="T0" fmla="*/ 63 w 130"/>
                  <a:gd name="T1" fmla="*/ 82 h 91"/>
                  <a:gd name="T2" fmla="*/ 63 w 130"/>
                  <a:gd name="T3" fmla="*/ 82 h 91"/>
                  <a:gd name="T4" fmla="*/ 88 w 130"/>
                  <a:gd name="T5" fmla="*/ 82 h 91"/>
                  <a:gd name="T6" fmla="*/ 88 w 130"/>
                  <a:gd name="T7" fmla="*/ 63 h 91"/>
                  <a:gd name="T8" fmla="*/ 107 w 130"/>
                  <a:gd name="T9" fmla="*/ 52 h 91"/>
                  <a:gd name="T10" fmla="*/ 121 w 130"/>
                  <a:gd name="T11" fmla="*/ 26 h 91"/>
                  <a:gd name="T12" fmla="*/ 114 w 130"/>
                  <a:gd name="T13" fmla="*/ 0 h 91"/>
                  <a:gd name="T14" fmla="*/ 100 w 130"/>
                  <a:gd name="T15" fmla="*/ 3 h 91"/>
                  <a:gd name="T16" fmla="*/ 84 w 130"/>
                  <a:gd name="T17" fmla="*/ 7 h 91"/>
                  <a:gd name="T18" fmla="*/ 79 w 130"/>
                  <a:gd name="T19" fmla="*/ 14 h 91"/>
                  <a:gd name="T20" fmla="*/ 67 w 130"/>
                  <a:gd name="T21" fmla="*/ 5 h 91"/>
                  <a:gd name="T22" fmla="*/ 37 w 130"/>
                  <a:gd name="T23" fmla="*/ 5 h 91"/>
                  <a:gd name="T24" fmla="*/ 9 w 130"/>
                  <a:gd name="T25" fmla="*/ 19 h 91"/>
                  <a:gd name="T26" fmla="*/ 9 w 130"/>
                  <a:gd name="T27" fmla="*/ 38 h 91"/>
                  <a:gd name="T28" fmla="*/ 12 w 130"/>
                  <a:gd name="T29" fmla="*/ 54 h 91"/>
                  <a:gd name="T30" fmla="*/ 19 w 130"/>
                  <a:gd name="T31" fmla="*/ 75 h 91"/>
                  <a:gd name="T32" fmla="*/ 30 w 130"/>
                  <a:gd name="T33" fmla="*/ 77 h 91"/>
                  <a:gd name="T34" fmla="*/ 33 w 130"/>
                  <a:gd name="T35" fmla="*/ 87 h 91"/>
                  <a:gd name="T36" fmla="*/ 49 w 130"/>
                  <a:gd name="T37" fmla="*/ 89 h 91"/>
                  <a:gd name="T38" fmla="*/ 51 w 130"/>
                  <a:gd name="T39" fmla="*/ 91 h 91"/>
                  <a:gd name="T40" fmla="*/ 63 w 130"/>
                  <a:gd name="T41" fmla="*/ 8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0" h="91">
                    <a:moveTo>
                      <a:pt x="63" y="82"/>
                    </a:moveTo>
                    <a:lnTo>
                      <a:pt x="63" y="82"/>
                    </a:lnTo>
                    <a:cubicBezTo>
                      <a:pt x="63" y="77"/>
                      <a:pt x="86" y="87"/>
                      <a:pt x="88" y="82"/>
                    </a:cubicBezTo>
                    <a:cubicBezTo>
                      <a:pt x="91" y="77"/>
                      <a:pt x="72" y="59"/>
                      <a:pt x="88" y="63"/>
                    </a:cubicBezTo>
                    <a:cubicBezTo>
                      <a:pt x="105" y="68"/>
                      <a:pt x="102" y="59"/>
                      <a:pt x="107" y="52"/>
                    </a:cubicBezTo>
                    <a:cubicBezTo>
                      <a:pt x="112" y="45"/>
                      <a:pt x="130" y="40"/>
                      <a:pt x="121" y="26"/>
                    </a:cubicBezTo>
                    <a:cubicBezTo>
                      <a:pt x="116" y="19"/>
                      <a:pt x="114" y="7"/>
                      <a:pt x="114" y="0"/>
                    </a:cubicBezTo>
                    <a:cubicBezTo>
                      <a:pt x="109" y="5"/>
                      <a:pt x="102" y="5"/>
                      <a:pt x="100" y="3"/>
                    </a:cubicBezTo>
                    <a:cubicBezTo>
                      <a:pt x="95" y="3"/>
                      <a:pt x="84" y="0"/>
                      <a:pt x="84" y="7"/>
                    </a:cubicBezTo>
                    <a:cubicBezTo>
                      <a:pt x="84" y="14"/>
                      <a:pt x="77" y="17"/>
                      <a:pt x="79" y="14"/>
                    </a:cubicBezTo>
                    <a:cubicBezTo>
                      <a:pt x="79" y="10"/>
                      <a:pt x="70" y="10"/>
                      <a:pt x="67" y="5"/>
                    </a:cubicBezTo>
                    <a:cubicBezTo>
                      <a:pt x="63" y="0"/>
                      <a:pt x="47" y="7"/>
                      <a:pt x="37" y="5"/>
                    </a:cubicBezTo>
                    <a:cubicBezTo>
                      <a:pt x="30" y="3"/>
                      <a:pt x="16" y="10"/>
                      <a:pt x="9" y="19"/>
                    </a:cubicBezTo>
                    <a:cubicBezTo>
                      <a:pt x="0" y="28"/>
                      <a:pt x="9" y="28"/>
                      <a:pt x="9" y="38"/>
                    </a:cubicBezTo>
                    <a:cubicBezTo>
                      <a:pt x="9" y="47"/>
                      <a:pt x="14" y="47"/>
                      <a:pt x="12" y="54"/>
                    </a:cubicBezTo>
                    <a:cubicBezTo>
                      <a:pt x="21" y="59"/>
                      <a:pt x="16" y="68"/>
                      <a:pt x="19" y="75"/>
                    </a:cubicBezTo>
                    <a:cubicBezTo>
                      <a:pt x="19" y="80"/>
                      <a:pt x="26" y="77"/>
                      <a:pt x="30" y="77"/>
                    </a:cubicBezTo>
                    <a:cubicBezTo>
                      <a:pt x="35" y="75"/>
                      <a:pt x="28" y="84"/>
                      <a:pt x="33" y="87"/>
                    </a:cubicBezTo>
                    <a:cubicBezTo>
                      <a:pt x="35" y="91"/>
                      <a:pt x="47" y="84"/>
                      <a:pt x="49" y="89"/>
                    </a:cubicBezTo>
                    <a:cubicBezTo>
                      <a:pt x="49" y="91"/>
                      <a:pt x="49" y="91"/>
                      <a:pt x="51" y="91"/>
                    </a:cubicBezTo>
                    <a:cubicBezTo>
                      <a:pt x="56" y="89"/>
                      <a:pt x="63" y="84"/>
                      <a:pt x="63" y="8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8" name="Freeform 237">
                <a:extLst>
                  <a:ext uri="{FF2B5EF4-FFF2-40B4-BE49-F238E27FC236}">
                    <a16:creationId xmlns:a16="http://schemas.microsoft.com/office/drawing/2014/main" id="{8C5E5182-575A-37A9-1614-6440CC89FDBE}"/>
                  </a:ext>
                </a:extLst>
              </p:cNvPr>
              <p:cNvSpPr>
                <a:spLocks/>
              </p:cNvSpPr>
              <p:nvPr/>
            </p:nvSpPr>
            <p:spPr bwMode="auto">
              <a:xfrm>
                <a:off x="4928" y="2174"/>
                <a:ext cx="79" cy="55"/>
              </a:xfrm>
              <a:custGeom>
                <a:avLst/>
                <a:gdLst>
                  <a:gd name="T0" fmla="*/ 63 w 130"/>
                  <a:gd name="T1" fmla="*/ 82 h 91"/>
                  <a:gd name="T2" fmla="*/ 63 w 130"/>
                  <a:gd name="T3" fmla="*/ 82 h 91"/>
                  <a:gd name="T4" fmla="*/ 88 w 130"/>
                  <a:gd name="T5" fmla="*/ 82 h 91"/>
                  <a:gd name="T6" fmla="*/ 88 w 130"/>
                  <a:gd name="T7" fmla="*/ 63 h 91"/>
                  <a:gd name="T8" fmla="*/ 107 w 130"/>
                  <a:gd name="T9" fmla="*/ 52 h 91"/>
                  <a:gd name="T10" fmla="*/ 121 w 130"/>
                  <a:gd name="T11" fmla="*/ 26 h 91"/>
                  <a:gd name="T12" fmla="*/ 114 w 130"/>
                  <a:gd name="T13" fmla="*/ 0 h 91"/>
                  <a:gd name="T14" fmla="*/ 100 w 130"/>
                  <a:gd name="T15" fmla="*/ 3 h 91"/>
                  <a:gd name="T16" fmla="*/ 84 w 130"/>
                  <a:gd name="T17" fmla="*/ 7 h 91"/>
                  <a:gd name="T18" fmla="*/ 79 w 130"/>
                  <a:gd name="T19" fmla="*/ 14 h 91"/>
                  <a:gd name="T20" fmla="*/ 67 w 130"/>
                  <a:gd name="T21" fmla="*/ 5 h 91"/>
                  <a:gd name="T22" fmla="*/ 37 w 130"/>
                  <a:gd name="T23" fmla="*/ 5 h 91"/>
                  <a:gd name="T24" fmla="*/ 9 w 130"/>
                  <a:gd name="T25" fmla="*/ 19 h 91"/>
                  <a:gd name="T26" fmla="*/ 9 w 130"/>
                  <a:gd name="T27" fmla="*/ 38 h 91"/>
                  <a:gd name="T28" fmla="*/ 12 w 130"/>
                  <a:gd name="T29" fmla="*/ 54 h 91"/>
                  <a:gd name="T30" fmla="*/ 19 w 130"/>
                  <a:gd name="T31" fmla="*/ 75 h 91"/>
                  <a:gd name="T32" fmla="*/ 30 w 130"/>
                  <a:gd name="T33" fmla="*/ 77 h 91"/>
                  <a:gd name="T34" fmla="*/ 33 w 130"/>
                  <a:gd name="T35" fmla="*/ 87 h 91"/>
                  <a:gd name="T36" fmla="*/ 49 w 130"/>
                  <a:gd name="T37" fmla="*/ 89 h 91"/>
                  <a:gd name="T38" fmla="*/ 51 w 130"/>
                  <a:gd name="T39" fmla="*/ 91 h 91"/>
                  <a:gd name="T40" fmla="*/ 63 w 130"/>
                  <a:gd name="T41" fmla="*/ 82 h 91"/>
                  <a:gd name="T42" fmla="*/ 63 w 130"/>
                  <a:gd name="T43" fmla="*/ 8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0" h="91">
                    <a:moveTo>
                      <a:pt x="63" y="82"/>
                    </a:moveTo>
                    <a:lnTo>
                      <a:pt x="63" y="82"/>
                    </a:lnTo>
                    <a:cubicBezTo>
                      <a:pt x="63" y="77"/>
                      <a:pt x="86" y="87"/>
                      <a:pt x="88" y="82"/>
                    </a:cubicBezTo>
                    <a:cubicBezTo>
                      <a:pt x="91" y="77"/>
                      <a:pt x="72" y="59"/>
                      <a:pt x="88" y="63"/>
                    </a:cubicBezTo>
                    <a:cubicBezTo>
                      <a:pt x="105" y="68"/>
                      <a:pt x="102" y="59"/>
                      <a:pt x="107" y="52"/>
                    </a:cubicBezTo>
                    <a:cubicBezTo>
                      <a:pt x="112" y="45"/>
                      <a:pt x="130" y="40"/>
                      <a:pt x="121" y="26"/>
                    </a:cubicBezTo>
                    <a:cubicBezTo>
                      <a:pt x="116" y="19"/>
                      <a:pt x="114" y="7"/>
                      <a:pt x="114" y="0"/>
                    </a:cubicBezTo>
                    <a:cubicBezTo>
                      <a:pt x="109" y="5"/>
                      <a:pt x="102" y="5"/>
                      <a:pt x="100" y="3"/>
                    </a:cubicBezTo>
                    <a:cubicBezTo>
                      <a:pt x="95" y="3"/>
                      <a:pt x="84" y="0"/>
                      <a:pt x="84" y="7"/>
                    </a:cubicBezTo>
                    <a:cubicBezTo>
                      <a:pt x="84" y="14"/>
                      <a:pt x="77" y="17"/>
                      <a:pt x="79" y="14"/>
                    </a:cubicBezTo>
                    <a:cubicBezTo>
                      <a:pt x="79" y="10"/>
                      <a:pt x="70" y="10"/>
                      <a:pt x="67" y="5"/>
                    </a:cubicBezTo>
                    <a:cubicBezTo>
                      <a:pt x="63" y="0"/>
                      <a:pt x="47" y="7"/>
                      <a:pt x="37" y="5"/>
                    </a:cubicBezTo>
                    <a:cubicBezTo>
                      <a:pt x="30" y="3"/>
                      <a:pt x="16" y="10"/>
                      <a:pt x="9" y="19"/>
                    </a:cubicBezTo>
                    <a:cubicBezTo>
                      <a:pt x="0" y="28"/>
                      <a:pt x="9" y="28"/>
                      <a:pt x="9" y="38"/>
                    </a:cubicBezTo>
                    <a:cubicBezTo>
                      <a:pt x="9" y="47"/>
                      <a:pt x="14" y="47"/>
                      <a:pt x="12" y="54"/>
                    </a:cubicBezTo>
                    <a:cubicBezTo>
                      <a:pt x="21" y="59"/>
                      <a:pt x="16" y="68"/>
                      <a:pt x="19" y="75"/>
                    </a:cubicBezTo>
                    <a:cubicBezTo>
                      <a:pt x="19" y="80"/>
                      <a:pt x="26" y="77"/>
                      <a:pt x="30" y="77"/>
                    </a:cubicBezTo>
                    <a:cubicBezTo>
                      <a:pt x="35" y="75"/>
                      <a:pt x="28" y="84"/>
                      <a:pt x="33" y="87"/>
                    </a:cubicBezTo>
                    <a:cubicBezTo>
                      <a:pt x="35" y="91"/>
                      <a:pt x="47" y="84"/>
                      <a:pt x="49" y="89"/>
                    </a:cubicBezTo>
                    <a:cubicBezTo>
                      <a:pt x="49" y="91"/>
                      <a:pt x="49" y="91"/>
                      <a:pt x="51" y="91"/>
                    </a:cubicBezTo>
                    <a:cubicBezTo>
                      <a:pt x="56" y="89"/>
                      <a:pt x="63" y="84"/>
                      <a:pt x="63" y="82"/>
                    </a:cubicBezTo>
                    <a:lnTo>
                      <a:pt x="63" y="8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9" name="Freeform 238">
                <a:extLst>
                  <a:ext uri="{FF2B5EF4-FFF2-40B4-BE49-F238E27FC236}">
                    <a16:creationId xmlns:a16="http://schemas.microsoft.com/office/drawing/2014/main" id="{631DACD8-7C6F-1184-71CD-FED95B3D2CC4}"/>
                  </a:ext>
                </a:extLst>
              </p:cNvPr>
              <p:cNvSpPr>
                <a:spLocks/>
              </p:cNvSpPr>
              <p:nvPr/>
            </p:nvSpPr>
            <p:spPr bwMode="auto">
              <a:xfrm>
                <a:off x="4903" y="2067"/>
                <a:ext cx="95" cy="117"/>
              </a:xfrm>
              <a:custGeom>
                <a:avLst/>
                <a:gdLst>
                  <a:gd name="T0" fmla="*/ 107 w 158"/>
                  <a:gd name="T1" fmla="*/ 89 h 194"/>
                  <a:gd name="T2" fmla="*/ 107 w 158"/>
                  <a:gd name="T3" fmla="*/ 89 h 194"/>
                  <a:gd name="T4" fmla="*/ 84 w 158"/>
                  <a:gd name="T5" fmla="*/ 70 h 194"/>
                  <a:gd name="T6" fmla="*/ 100 w 158"/>
                  <a:gd name="T7" fmla="*/ 58 h 194"/>
                  <a:gd name="T8" fmla="*/ 93 w 158"/>
                  <a:gd name="T9" fmla="*/ 44 h 194"/>
                  <a:gd name="T10" fmla="*/ 79 w 158"/>
                  <a:gd name="T11" fmla="*/ 40 h 194"/>
                  <a:gd name="T12" fmla="*/ 61 w 158"/>
                  <a:gd name="T13" fmla="*/ 30 h 194"/>
                  <a:gd name="T14" fmla="*/ 51 w 158"/>
                  <a:gd name="T15" fmla="*/ 14 h 194"/>
                  <a:gd name="T16" fmla="*/ 42 w 158"/>
                  <a:gd name="T17" fmla="*/ 2 h 194"/>
                  <a:gd name="T18" fmla="*/ 35 w 158"/>
                  <a:gd name="T19" fmla="*/ 2 h 194"/>
                  <a:gd name="T20" fmla="*/ 30 w 158"/>
                  <a:gd name="T21" fmla="*/ 14 h 194"/>
                  <a:gd name="T22" fmla="*/ 30 w 158"/>
                  <a:gd name="T23" fmla="*/ 30 h 194"/>
                  <a:gd name="T24" fmla="*/ 19 w 158"/>
                  <a:gd name="T25" fmla="*/ 21 h 194"/>
                  <a:gd name="T26" fmla="*/ 9 w 158"/>
                  <a:gd name="T27" fmla="*/ 37 h 194"/>
                  <a:gd name="T28" fmla="*/ 0 w 158"/>
                  <a:gd name="T29" fmla="*/ 44 h 194"/>
                  <a:gd name="T30" fmla="*/ 5 w 158"/>
                  <a:gd name="T31" fmla="*/ 49 h 194"/>
                  <a:gd name="T32" fmla="*/ 7 w 158"/>
                  <a:gd name="T33" fmla="*/ 65 h 194"/>
                  <a:gd name="T34" fmla="*/ 21 w 158"/>
                  <a:gd name="T35" fmla="*/ 70 h 194"/>
                  <a:gd name="T36" fmla="*/ 19 w 158"/>
                  <a:gd name="T37" fmla="*/ 93 h 194"/>
                  <a:gd name="T38" fmla="*/ 14 w 158"/>
                  <a:gd name="T39" fmla="*/ 110 h 194"/>
                  <a:gd name="T40" fmla="*/ 33 w 158"/>
                  <a:gd name="T41" fmla="*/ 103 h 194"/>
                  <a:gd name="T42" fmla="*/ 49 w 158"/>
                  <a:gd name="T43" fmla="*/ 100 h 194"/>
                  <a:gd name="T44" fmla="*/ 63 w 158"/>
                  <a:gd name="T45" fmla="*/ 98 h 194"/>
                  <a:gd name="T46" fmla="*/ 82 w 158"/>
                  <a:gd name="T47" fmla="*/ 96 h 194"/>
                  <a:gd name="T48" fmla="*/ 98 w 158"/>
                  <a:gd name="T49" fmla="*/ 112 h 194"/>
                  <a:gd name="T50" fmla="*/ 100 w 158"/>
                  <a:gd name="T51" fmla="*/ 138 h 194"/>
                  <a:gd name="T52" fmla="*/ 114 w 158"/>
                  <a:gd name="T53" fmla="*/ 161 h 194"/>
                  <a:gd name="T54" fmla="*/ 112 w 158"/>
                  <a:gd name="T55" fmla="*/ 184 h 194"/>
                  <a:gd name="T56" fmla="*/ 121 w 158"/>
                  <a:gd name="T57" fmla="*/ 191 h 194"/>
                  <a:gd name="T58" fmla="*/ 126 w 158"/>
                  <a:gd name="T59" fmla="*/ 184 h 194"/>
                  <a:gd name="T60" fmla="*/ 142 w 158"/>
                  <a:gd name="T61" fmla="*/ 180 h 194"/>
                  <a:gd name="T62" fmla="*/ 156 w 158"/>
                  <a:gd name="T63" fmla="*/ 177 h 194"/>
                  <a:gd name="T64" fmla="*/ 156 w 158"/>
                  <a:gd name="T65" fmla="*/ 168 h 194"/>
                  <a:gd name="T66" fmla="*/ 154 w 158"/>
                  <a:gd name="T67" fmla="*/ 147 h 194"/>
                  <a:gd name="T68" fmla="*/ 135 w 158"/>
                  <a:gd name="T69" fmla="*/ 131 h 194"/>
                  <a:gd name="T70" fmla="*/ 119 w 158"/>
                  <a:gd name="T71" fmla="*/ 107 h 194"/>
                  <a:gd name="T72" fmla="*/ 107 w 158"/>
                  <a:gd name="T73" fmla="*/ 8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8" h="194">
                    <a:moveTo>
                      <a:pt x="107" y="89"/>
                    </a:moveTo>
                    <a:lnTo>
                      <a:pt x="107" y="89"/>
                    </a:lnTo>
                    <a:cubicBezTo>
                      <a:pt x="107" y="84"/>
                      <a:pt x="82" y="75"/>
                      <a:pt x="84" y="70"/>
                    </a:cubicBezTo>
                    <a:cubicBezTo>
                      <a:pt x="86" y="63"/>
                      <a:pt x="100" y="65"/>
                      <a:pt x="100" y="58"/>
                    </a:cubicBezTo>
                    <a:cubicBezTo>
                      <a:pt x="100" y="54"/>
                      <a:pt x="96" y="54"/>
                      <a:pt x="93" y="44"/>
                    </a:cubicBezTo>
                    <a:cubicBezTo>
                      <a:pt x="93" y="33"/>
                      <a:pt x="84" y="37"/>
                      <a:pt x="79" y="40"/>
                    </a:cubicBezTo>
                    <a:cubicBezTo>
                      <a:pt x="75" y="42"/>
                      <a:pt x="61" y="37"/>
                      <a:pt x="61" y="30"/>
                    </a:cubicBezTo>
                    <a:cubicBezTo>
                      <a:pt x="61" y="23"/>
                      <a:pt x="51" y="19"/>
                      <a:pt x="51" y="14"/>
                    </a:cubicBezTo>
                    <a:cubicBezTo>
                      <a:pt x="51" y="9"/>
                      <a:pt x="47" y="7"/>
                      <a:pt x="42" y="2"/>
                    </a:cubicBezTo>
                    <a:cubicBezTo>
                      <a:pt x="40" y="5"/>
                      <a:pt x="35" y="5"/>
                      <a:pt x="35" y="2"/>
                    </a:cubicBezTo>
                    <a:cubicBezTo>
                      <a:pt x="33" y="0"/>
                      <a:pt x="28" y="12"/>
                      <a:pt x="30" y="14"/>
                    </a:cubicBezTo>
                    <a:cubicBezTo>
                      <a:pt x="33" y="16"/>
                      <a:pt x="37" y="33"/>
                      <a:pt x="30" y="30"/>
                    </a:cubicBezTo>
                    <a:cubicBezTo>
                      <a:pt x="24" y="28"/>
                      <a:pt x="24" y="19"/>
                      <a:pt x="19" y="21"/>
                    </a:cubicBezTo>
                    <a:cubicBezTo>
                      <a:pt x="19" y="21"/>
                      <a:pt x="9" y="33"/>
                      <a:pt x="9" y="37"/>
                    </a:cubicBezTo>
                    <a:cubicBezTo>
                      <a:pt x="9" y="42"/>
                      <a:pt x="5" y="42"/>
                      <a:pt x="0" y="44"/>
                    </a:cubicBezTo>
                    <a:cubicBezTo>
                      <a:pt x="2" y="47"/>
                      <a:pt x="5" y="47"/>
                      <a:pt x="5" y="49"/>
                    </a:cubicBezTo>
                    <a:cubicBezTo>
                      <a:pt x="7" y="51"/>
                      <a:pt x="5" y="58"/>
                      <a:pt x="7" y="65"/>
                    </a:cubicBezTo>
                    <a:cubicBezTo>
                      <a:pt x="9" y="72"/>
                      <a:pt x="19" y="61"/>
                      <a:pt x="21" y="70"/>
                    </a:cubicBezTo>
                    <a:cubicBezTo>
                      <a:pt x="24" y="79"/>
                      <a:pt x="19" y="84"/>
                      <a:pt x="19" y="93"/>
                    </a:cubicBezTo>
                    <a:cubicBezTo>
                      <a:pt x="19" y="103"/>
                      <a:pt x="12" y="100"/>
                      <a:pt x="14" y="110"/>
                    </a:cubicBezTo>
                    <a:cubicBezTo>
                      <a:pt x="17" y="117"/>
                      <a:pt x="26" y="107"/>
                      <a:pt x="33" y="103"/>
                    </a:cubicBezTo>
                    <a:cubicBezTo>
                      <a:pt x="40" y="96"/>
                      <a:pt x="47" y="98"/>
                      <a:pt x="49" y="100"/>
                    </a:cubicBezTo>
                    <a:cubicBezTo>
                      <a:pt x="51" y="105"/>
                      <a:pt x="61" y="103"/>
                      <a:pt x="63" y="98"/>
                    </a:cubicBezTo>
                    <a:cubicBezTo>
                      <a:pt x="63" y="93"/>
                      <a:pt x="77" y="91"/>
                      <a:pt x="82" y="96"/>
                    </a:cubicBezTo>
                    <a:cubicBezTo>
                      <a:pt x="86" y="103"/>
                      <a:pt x="91" y="110"/>
                      <a:pt x="98" y="112"/>
                    </a:cubicBezTo>
                    <a:cubicBezTo>
                      <a:pt x="105" y="117"/>
                      <a:pt x="93" y="135"/>
                      <a:pt x="100" y="138"/>
                    </a:cubicBezTo>
                    <a:cubicBezTo>
                      <a:pt x="105" y="140"/>
                      <a:pt x="114" y="149"/>
                      <a:pt x="114" y="161"/>
                    </a:cubicBezTo>
                    <a:cubicBezTo>
                      <a:pt x="114" y="170"/>
                      <a:pt x="119" y="177"/>
                      <a:pt x="112" y="184"/>
                    </a:cubicBezTo>
                    <a:cubicBezTo>
                      <a:pt x="116" y="187"/>
                      <a:pt x="121" y="187"/>
                      <a:pt x="121" y="191"/>
                    </a:cubicBezTo>
                    <a:cubicBezTo>
                      <a:pt x="119" y="194"/>
                      <a:pt x="126" y="191"/>
                      <a:pt x="126" y="184"/>
                    </a:cubicBezTo>
                    <a:cubicBezTo>
                      <a:pt x="126" y="177"/>
                      <a:pt x="137" y="180"/>
                      <a:pt x="142" y="180"/>
                    </a:cubicBezTo>
                    <a:cubicBezTo>
                      <a:pt x="144" y="182"/>
                      <a:pt x="151" y="182"/>
                      <a:pt x="156" y="177"/>
                    </a:cubicBezTo>
                    <a:lnTo>
                      <a:pt x="156" y="168"/>
                    </a:lnTo>
                    <a:cubicBezTo>
                      <a:pt x="158" y="161"/>
                      <a:pt x="156" y="152"/>
                      <a:pt x="154" y="147"/>
                    </a:cubicBezTo>
                    <a:cubicBezTo>
                      <a:pt x="149" y="142"/>
                      <a:pt x="137" y="140"/>
                      <a:pt x="135" y="131"/>
                    </a:cubicBezTo>
                    <a:cubicBezTo>
                      <a:pt x="133" y="124"/>
                      <a:pt x="121" y="114"/>
                      <a:pt x="119" y="107"/>
                    </a:cubicBezTo>
                    <a:cubicBezTo>
                      <a:pt x="114" y="100"/>
                      <a:pt x="107" y="96"/>
                      <a:pt x="107" y="8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0" name="Freeform 239">
                <a:extLst>
                  <a:ext uri="{FF2B5EF4-FFF2-40B4-BE49-F238E27FC236}">
                    <a16:creationId xmlns:a16="http://schemas.microsoft.com/office/drawing/2014/main" id="{56536D1B-901E-42E4-E412-F377C38F866D}"/>
                  </a:ext>
                </a:extLst>
              </p:cNvPr>
              <p:cNvSpPr>
                <a:spLocks/>
              </p:cNvSpPr>
              <p:nvPr/>
            </p:nvSpPr>
            <p:spPr bwMode="auto">
              <a:xfrm>
                <a:off x="4903" y="2067"/>
                <a:ext cx="95" cy="117"/>
              </a:xfrm>
              <a:custGeom>
                <a:avLst/>
                <a:gdLst>
                  <a:gd name="T0" fmla="*/ 107 w 158"/>
                  <a:gd name="T1" fmla="*/ 89 h 194"/>
                  <a:gd name="T2" fmla="*/ 107 w 158"/>
                  <a:gd name="T3" fmla="*/ 89 h 194"/>
                  <a:gd name="T4" fmla="*/ 84 w 158"/>
                  <a:gd name="T5" fmla="*/ 70 h 194"/>
                  <a:gd name="T6" fmla="*/ 100 w 158"/>
                  <a:gd name="T7" fmla="*/ 58 h 194"/>
                  <a:gd name="T8" fmla="*/ 93 w 158"/>
                  <a:gd name="T9" fmla="*/ 44 h 194"/>
                  <a:gd name="T10" fmla="*/ 79 w 158"/>
                  <a:gd name="T11" fmla="*/ 40 h 194"/>
                  <a:gd name="T12" fmla="*/ 61 w 158"/>
                  <a:gd name="T13" fmla="*/ 30 h 194"/>
                  <a:gd name="T14" fmla="*/ 51 w 158"/>
                  <a:gd name="T15" fmla="*/ 14 h 194"/>
                  <a:gd name="T16" fmla="*/ 42 w 158"/>
                  <a:gd name="T17" fmla="*/ 2 h 194"/>
                  <a:gd name="T18" fmla="*/ 35 w 158"/>
                  <a:gd name="T19" fmla="*/ 2 h 194"/>
                  <a:gd name="T20" fmla="*/ 30 w 158"/>
                  <a:gd name="T21" fmla="*/ 14 h 194"/>
                  <a:gd name="T22" fmla="*/ 30 w 158"/>
                  <a:gd name="T23" fmla="*/ 30 h 194"/>
                  <a:gd name="T24" fmla="*/ 19 w 158"/>
                  <a:gd name="T25" fmla="*/ 21 h 194"/>
                  <a:gd name="T26" fmla="*/ 9 w 158"/>
                  <a:gd name="T27" fmla="*/ 37 h 194"/>
                  <a:gd name="T28" fmla="*/ 0 w 158"/>
                  <a:gd name="T29" fmla="*/ 44 h 194"/>
                  <a:gd name="T30" fmla="*/ 5 w 158"/>
                  <a:gd name="T31" fmla="*/ 49 h 194"/>
                  <a:gd name="T32" fmla="*/ 7 w 158"/>
                  <a:gd name="T33" fmla="*/ 65 h 194"/>
                  <a:gd name="T34" fmla="*/ 21 w 158"/>
                  <a:gd name="T35" fmla="*/ 70 h 194"/>
                  <a:gd name="T36" fmla="*/ 19 w 158"/>
                  <a:gd name="T37" fmla="*/ 93 h 194"/>
                  <a:gd name="T38" fmla="*/ 14 w 158"/>
                  <a:gd name="T39" fmla="*/ 110 h 194"/>
                  <a:gd name="T40" fmla="*/ 33 w 158"/>
                  <a:gd name="T41" fmla="*/ 103 h 194"/>
                  <a:gd name="T42" fmla="*/ 49 w 158"/>
                  <a:gd name="T43" fmla="*/ 100 h 194"/>
                  <a:gd name="T44" fmla="*/ 63 w 158"/>
                  <a:gd name="T45" fmla="*/ 98 h 194"/>
                  <a:gd name="T46" fmla="*/ 82 w 158"/>
                  <a:gd name="T47" fmla="*/ 96 h 194"/>
                  <a:gd name="T48" fmla="*/ 98 w 158"/>
                  <a:gd name="T49" fmla="*/ 112 h 194"/>
                  <a:gd name="T50" fmla="*/ 100 w 158"/>
                  <a:gd name="T51" fmla="*/ 138 h 194"/>
                  <a:gd name="T52" fmla="*/ 114 w 158"/>
                  <a:gd name="T53" fmla="*/ 161 h 194"/>
                  <a:gd name="T54" fmla="*/ 112 w 158"/>
                  <a:gd name="T55" fmla="*/ 184 h 194"/>
                  <a:gd name="T56" fmla="*/ 121 w 158"/>
                  <a:gd name="T57" fmla="*/ 191 h 194"/>
                  <a:gd name="T58" fmla="*/ 126 w 158"/>
                  <a:gd name="T59" fmla="*/ 184 h 194"/>
                  <a:gd name="T60" fmla="*/ 142 w 158"/>
                  <a:gd name="T61" fmla="*/ 180 h 194"/>
                  <a:gd name="T62" fmla="*/ 156 w 158"/>
                  <a:gd name="T63" fmla="*/ 177 h 194"/>
                  <a:gd name="T64" fmla="*/ 156 w 158"/>
                  <a:gd name="T65" fmla="*/ 168 h 194"/>
                  <a:gd name="T66" fmla="*/ 154 w 158"/>
                  <a:gd name="T67" fmla="*/ 147 h 194"/>
                  <a:gd name="T68" fmla="*/ 135 w 158"/>
                  <a:gd name="T69" fmla="*/ 131 h 194"/>
                  <a:gd name="T70" fmla="*/ 119 w 158"/>
                  <a:gd name="T71" fmla="*/ 107 h 194"/>
                  <a:gd name="T72" fmla="*/ 107 w 158"/>
                  <a:gd name="T73" fmla="*/ 89 h 194"/>
                  <a:gd name="T74" fmla="*/ 107 w 158"/>
                  <a:gd name="T75" fmla="*/ 8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94">
                    <a:moveTo>
                      <a:pt x="107" y="89"/>
                    </a:moveTo>
                    <a:lnTo>
                      <a:pt x="107" y="89"/>
                    </a:lnTo>
                    <a:cubicBezTo>
                      <a:pt x="107" y="84"/>
                      <a:pt x="82" y="75"/>
                      <a:pt x="84" y="70"/>
                    </a:cubicBezTo>
                    <a:cubicBezTo>
                      <a:pt x="86" y="63"/>
                      <a:pt x="100" y="65"/>
                      <a:pt x="100" y="58"/>
                    </a:cubicBezTo>
                    <a:cubicBezTo>
                      <a:pt x="100" y="54"/>
                      <a:pt x="96" y="54"/>
                      <a:pt x="93" y="44"/>
                    </a:cubicBezTo>
                    <a:cubicBezTo>
                      <a:pt x="93" y="33"/>
                      <a:pt x="84" y="37"/>
                      <a:pt x="79" y="40"/>
                    </a:cubicBezTo>
                    <a:cubicBezTo>
                      <a:pt x="75" y="42"/>
                      <a:pt x="61" y="37"/>
                      <a:pt x="61" y="30"/>
                    </a:cubicBezTo>
                    <a:cubicBezTo>
                      <a:pt x="61" y="23"/>
                      <a:pt x="51" y="19"/>
                      <a:pt x="51" y="14"/>
                    </a:cubicBezTo>
                    <a:cubicBezTo>
                      <a:pt x="51" y="9"/>
                      <a:pt x="47" y="7"/>
                      <a:pt x="42" y="2"/>
                    </a:cubicBezTo>
                    <a:cubicBezTo>
                      <a:pt x="40" y="5"/>
                      <a:pt x="35" y="5"/>
                      <a:pt x="35" y="2"/>
                    </a:cubicBezTo>
                    <a:cubicBezTo>
                      <a:pt x="33" y="0"/>
                      <a:pt x="28" y="12"/>
                      <a:pt x="30" y="14"/>
                    </a:cubicBezTo>
                    <a:cubicBezTo>
                      <a:pt x="33" y="16"/>
                      <a:pt x="37" y="33"/>
                      <a:pt x="30" y="30"/>
                    </a:cubicBezTo>
                    <a:cubicBezTo>
                      <a:pt x="24" y="28"/>
                      <a:pt x="24" y="19"/>
                      <a:pt x="19" y="21"/>
                    </a:cubicBezTo>
                    <a:cubicBezTo>
                      <a:pt x="19" y="21"/>
                      <a:pt x="9" y="33"/>
                      <a:pt x="9" y="37"/>
                    </a:cubicBezTo>
                    <a:cubicBezTo>
                      <a:pt x="9" y="42"/>
                      <a:pt x="5" y="42"/>
                      <a:pt x="0" y="44"/>
                    </a:cubicBezTo>
                    <a:cubicBezTo>
                      <a:pt x="2" y="47"/>
                      <a:pt x="5" y="47"/>
                      <a:pt x="5" y="49"/>
                    </a:cubicBezTo>
                    <a:cubicBezTo>
                      <a:pt x="7" y="51"/>
                      <a:pt x="5" y="58"/>
                      <a:pt x="7" y="65"/>
                    </a:cubicBezTo>
                    <a:cubicBezTo>
                      <a:pt x="9" y="72"/>
                      <a:pt x="19" y="61"/>
                      <a:pt x="21" y="70"/>
                    </a:cubicBezTo>
                    <a:cubicBezTo>
                      <a:pt x="24" y="79"/>
                      <a:pt x="19" y="84"/>
                      <a:pt x="19" y="93"/>
                    </a:cubicBezTo>
                    <a:cubicBezTo>
                      <a:pt x="19" y="103"/>
                      <a:pt x="12" y="100"/>
                      <a:pt x="14" y="110"/>
                    </a:cubicBezTo>
                    <a:cubicBezTo>
                      <a:pt x="17" y="117"/>
                      <a:pt x="26" y="107"/>
                      <a:pt x="33" y="103"/>
                    </a:cubicBezTo>
                    <a:cubicBezTo>
                      <a:pt x="40" y="96"/>
                      <a:pt x="47" y="98"/>
                      <a:pt x="49" y="100"/>
                    </a:cubicBezTo>
                    <a:cubicBezTo>
                      <a:pt x="51" y="105"/>
                      <a:pt x="61" y="103"/>
                      <a:pt x="63" y="98"/>
                    </a:cubicBezTo>
                    <a:cubicBezTo>
                      <a:pt x="63" y="93"/>
                      <a:pt x="77" y="91"/>
                      <a:pt x="82" y="96"/>
                    </a:cubicBezTo>
                    <a:cubicBezTo>
                      <a:pt x="86" y="103"/>
                      <a:pt x="91" y="110"/>
                      <a:pt x="98" y="112"/>
                    </a:cubicBezTo>
                    <a:cubicBezTo>
                      <a:pt x="105" y="117"/>
                      <a:pt x="93" y="135"/>
                      <a:pt x="100" y="138"/>
                    </a:cubicBezTo>
                    <a:cubicBezTo>
                      <a:pt x="105" y="140"/>
                      <a:pt x="114" y="149"/>
                      <a:pt x="114" y="161"/>
                    </a:cubicBezTo>
                    <a:cubicBezTo>
                      <a:pt x="114" y="170"/>
                      <a:pt x="119" y="177"/>
                      <a:pt x="112" y="184"/>
                    </a:cubicBezTo>
                    <a:cubicBezTo>
                      <a:pt x="116" y="187"/>
                      <a:pt x="121" y="187"/>
                      <a:pt x="121" y="191"/>
                    </a:cubicBezTo>
                    <a:cubicBezTo>
                      <a:pt x="119" y="194"/>
                      <a:pt x="126" y="191"/>
                      <a:pt x="126" y="184"/>
                    </a:cubicBezTo>
                    <a:cubicBezTo>
                      <a:pt x="126" y="177"/>
                      <a:pt x="137" y="180"/>
                      <a:pt x="142" y="180"/>
                    </a:cubicBezTo>
                    <a:cubicBezTo>
                      <a:pt x="144" y="182"/>
                      <a:pt x="151" y="182"/>
                      <a:pt x="156" y="177"/>
                    </a:cubicBezTo>
                    <a:lnTo>
                      <a:pt x="156" y="168"/>
                    </a:lnTo>
                    <a:cubicBezTo>
                      <a:pt x="158" y="161"/>
                      <a:pt x="156" y="152"/>
                      <a:pt x="154" y="147"/>
                    </a:cubicBezTo>
                    <a:cubicBezTo>
                      <a:pt x="149" y="142"/>
                      <a:pt x="137" y="140"/>
                      <a:pt x="135" y="131"/>
                    </a:cubicBezTo>
                    <a:cubicBezTo>
                      <a:pt x="133" y="124"/>
                      <a:pt x="121" y="114"/>
                      <a:pt x="119" y="107"/>
                    </a:cubicBezTo>
                    <a:cubicBezTo>
                      <a:pt x="114" y="100"/>
                      <a:pt x="107" y="96"/>
                      <a:pt x="107" y="89"/>
                    </a:cubicBezTo>
                    <a:lnTo>
                      <a:pt x="107"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1" name="Freeform 240">
                <a:extLst>
                  <a:ext uri="{FF2B5EF4-FFF2-40B4-BE49-F238E27FC236}">
                    <a16:creationId xmlns:a16="http://schemas.microsoft.com/office/drawing/2014/main" id="{BCC40228-AAB1-A2C6-F0A4-FAD77B2501D1}"/>
                  </a:ext>
                </a:extLst>
              </p:cNvPr>
              <p:cNvSpPr>
                <a:spLocks/>
              </p:cNvSpPr>
              <p:nvPr/>
            </p:nvSpPr>
            <p:spPr bwMode="auto">
              <a:xfrm>
                <a:off x="4903" y="2067"/>
                <a:ext cx="95" cy="117"/>
              </a:xfrm>
              <a:custGeom>
                <a:avLst/>
                <a:gdLst>
                  <a:gd name="T0" fmla="*/ 107 w 158"/>
                  <a:gd name="T1" fmla="*/ 89 h 194"/>
                  <a:gd name="T2" fmla="*/ 107 w 158"/>
                  <a:gd name="T3" fmla="*/ 89 h 194"/>
                  <a:gd name="T4" fmla="*/ 84 w 158"/>
                  <a:gd name="T5" fmla="*/ 70 h 194"/>
                  <a:gd name="T6" fmla="*/ 100 w 158"/>
                  <a:gd name="T7" fmla="*/ 58 h 194"/>
                  <a:gd name="T8" fmla="*/ 93 w 158"/>
                  <a:gd name="T9" fmla="*/ 44 h 194"/>
                  <a:gd name="T10" fmla="*/ 79 w 158"/>
                  <a:gd name="T11" fmla="*/ 40 h 194"/>
                  <a:gd name="T12" fmla="*/ 61 w 158"/>
                  <a:gd name="T13" fmla="*/ 30 h 194"/>
                  <a:gd name="T14" fmla="*/ 51 w 158"/>
                  <a:gd name="T15" fmla="*/ 14 h 194"/>
                  <a:gd name="T16" fmla="*/ 42 w 158"/>
                  <a:gd name="T17" fmla="*/ 2 h 194"/>
                  <a:gd name="T18" fmla="*/ 35 w 158"/>
                  <a:gd name="T19" fmla="*/ 2 h 194"/>
                  <a:gd name="T20" fmla="*/ 30 w 158"/>
                  <a:gd name="T21" fmla="*/ 14 h 194"/>
                  <a:gd name="T22" fmla="*/ 30 w 158"/>
                  <a:gd name="T23" fmla="*/ 30 h 194"/>
                  <a:gd name="T24" fmla="*/ 19 w 158"/>
                  <a:gd name="T25" fmla="*/ 21 h 194"/>
                  <a:gd name="T26" fmla="*/ 9 w 158"/>
                  <a:gd name="T27" fmla="*/ 37 h 194"/>
                  <a:gd name="T28" fmla="*/ 0 w 158"/>
                  <a:gd name="T29" fmla="*/ 44 h 194"/>
                  <a:gd name="T30" fmla="*/ 5 w 158"/>
                  <a:gd name="T31" fmla="*/ 49 h 194"/>
                  <a:gd name="T32" fmla="*/ 7 w 158"/>
                  <a:gd name="T33" fmla="*/ 65 h 194"/>
                  <a:gd name="T34" fmla="*/ 21 w 158"/>
                  <a:gd name="T35" fmla="*/ 70 h 194"/>
                  <a:gd name="T36" fmla="*/ 19 w 158"/>
                  <a:gd name="T37" fmla="*/ 93 h 194"/>
                  <a:gd name="T38" fmla="*/ 14 w 158"/>
                  <a:gd name="T39" fmla="*/ 110 h 194"/>
                  <a:gd name="T40" fmla="*/ 33 w 158"/>
                  <a:gd name="T41" fmla="*/ 103 h 194"/>
                  <a:gd name="T42" fmla="*/ 49 w 158"/>
                  <a:gd name="T43" fmla="*/ 100 h 194"/>
                  <a:gd name="T44" fmla="*/ 63 w 158"/>
                  <a:gd name="T45" fmla="*/ 98 h 194"/>
                  <a:gd name="T46" fmla="*/ 82 w 158"/>
                  <a:gd name="T47" fmla="*/ 96 h 194"/>
                  <a:gd name="T48" fmla="*/ 98 w 158"/>
                  <a:gd name="T49" fmla="*/ 112 h 194"/>
                  <a:gd name="T50" fmla="*/ 100 w 158"/>
                  <a:gd name="T51" fmla="*/ 138 h 194"/>
                  <a:gd name="T52" fmla="*/ 114 w 158"/>
                  <a:gd name="T53" fmla="*/ 161 h 194"/>
                  <a:gd name="T54" fmla="*/ 112 w 158"/>
                  <a:gd name="T55" fmla="*/ 184 h 194"/>
                  <a:gd name="T56" fmla="*/ 121 w 158"/>
                  <a:gd name="T57" fmla="*/ 191 h 194"/>
                  <a:gd name="T58" fmla="*/ 126 w 158"/>
                  <a:gd name="T59" fmla="*/ 184 h 194"/>
                  <a:gd name="T60" fmla="*/ 142 w 158"/>
                  <a:gd name="T61" fmla="*/ 180 h 194"/>
                  <a:gd name="T62" fmla="*/ 156 w 158"/>
                  <a:gd name="T63" fmla="*/ 177 h 194"/>
                  <a:gd name="T64" fmla="*/ 156 w 158"/>
                  <a:gd name="T65" fmla="*/ 168 h 194"/>
                  <a:gd name="T66" fmla="*/ 154 w 158"/>
                  <a:gd name="T67" fmla="*/ 147 h 194"/>
                  <a:gd name="T68" fmla="*/ 135 w 158"/>
                  <a:gd name="T69" fmla="*/ 131 h 194"/>
                  <a:gd name="T70" fmla="*/ 119 w 158"/>
                  <a:gd name="T71" fmla="*/ 107 h 194"/>
                  <a:gd name="T72" fmla="*/ 107 w 158"/>
                  <a:gd name="T73" fmla="*/ 8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8" h="194">
                    <a:moveTo>
                      <a:pt x="107" y="89"/>
                    </a:moveTo>
                    <a:lnTo>
                      <a:pt x="107" y="89"/>
                    </a:lnTo>
                    <a:cubicBezTo>
                      <a:pt x="107" y="84"/>
                      <a:pt x="82" y="75"/>
                      <a:pt x="84" y="70"/>
                    </a:cubicBezTo>
                    <a:cubicBezTo>
                      <a:pt x="86" y="63"/>
                      <a:pt x="100" y="65"/>
                      <a:pt x="100" y="58"/>
                    </a:cubicBezTo>
                    <a:cubicBezTo>
                      <a:pt x="100" y="54"/>
                      <a:pt x="96" y="54"/>
                      <a:pt x="93" y="44"/>
                    </a:cubicBezTo>
                    <a:cubicBezTo>
                      <a:pt x="93" y="33"/>
                      <a:pt x="84" y="37"/>
                      <a:pt x="79" y="40"/>
                    </a:cubicBezTo>
                    <a:cubicBezTo>
                      <a:pt x="75" y="42"/>
                      <a:pt x="61" y="37"/>
                      <a:pt x="61" y="30"/>
                    </a:cubicBezTo>
                    <a:cubicBezTo>
                      <a:pt x="61" y="23"/>
                      <a:pt x="51" y="19"/>
                      <a:pt x="51" y="14"/>
                    </a:cubicBezTo>
                    <a:cubicBezTo>
                      <a:pt x="51" y="9"/>
                      <a:pt x="47" y="7"/>
                      <a:pt x="42" y="2"/>
                    </a:cubicBezTo>
                    <a:cubicBezTo>
                      <a:pt x="40" y="5"/>
                      <a:pt x="35" y="5"/>
                      <a:pt x="35" y="2"/>
                    </a:cubicBezTo>
                    <a:cubicBezTo>
                      <a:pt x="33" y="0"/>
                      <a:pt x="28" y="12"/>
                      <a:pt x="30" y="14"/>
                    </a:cubicBezTo>
                    <a:cubicBezTo>
                      <a:pt x="33" y="16"/>
                      <a:pt x="37" y="33"/>
                      <a:pt x="30" y="30"/>
                    </a:cubicBezTo>
                    <a:cubicBezTo>
                      <a:pt x="24" y="28"/>
                      <a:pt x="24" y="19"/>
                      <a:pt x="19" y="21"/>
                    </a:cubicBezTo>
                    <a:cubicBezTo>
                      <a:pt x="19" y="21"/>
                      <a:pt x="9" y="33"/>
                      <a:pt x="9" y="37"/>
                    </a:cubicBezTo>
                    <a:cubicBezTo>
                      <a:pt x="9" y="42"/>
                      <a:pt x="5" y="42"/>
                      <a:pt x="0" y="44"/>
                    </a:cubicBezTo>
                    <a:cubicBezTo>
                      <a:pt x="2" y="47"/>
                      <a:pt x="5" y="47"/>
                      <a:pt x="5" y="49"/>
                    </a:cubicBezTo>
                    <a:cubicBezTo>
                      <a:pt x="7" y="51"/>
                      <a:pt x="5" y="58"/>
                      <a:pt x="7" y="65"/>
                    </a:cubicBezTo>
                    <a:cubicBezTo>
                      <a:pt x="9" y="72"/>
                      <a:pt x="19" y="61"/>
                      <a:pt x="21" y="70"/>
                    </a:cubicBezTo>
                    <a:cubicBezTo>
                      <a:pt x="24" y="79"/>
                      <a:pt x="19" y="84"/>
                      <a:pt x="19" y="93"/>
                    </a:cubicBezTo>
                    <a:cubicBezTo>
                      <a:pt x="19" y="103"/>
                      <a:pt x="12" y="100"/>
                      <a:pt x="14" y="110"/>
                    </a:cubicBezTo>
                    <a:cubicBezTo>
                      <a:pt x="17" y="117"/>
                      <a:pt x="26" y="107"/>
                      <a:pt x="33" y="103"/>
                    </a:cubicBezTo>
                    <a:cubicBezTo>
                      <a:pt x="40" y="96"/>
                      <a:pt x="47" y="98"/>
                      <a:pt x="49" y="100"/>
                    </a:cubicBezTo>
                    <a:cubicBezTo>
                      <a:pt x="51" y="105"/>
                      <a:pt x="61" y="103"/>
                      <a:pt x="63" y="98"/>
                    </a:cubicBezTo>
                    <a:cubicBezTo>
                      <a:pt x="63" y="93"/>
                      <a:pt x="77" y="91"/>
                      <a:pt x="82" y="96"/>
                    </a:cubicBezTo>
                    <a:cubicBezTo>
                      <a:pt x="86" y="103"/>
                      <a:pt x="91" y="110"/>
                      <a:pt x="98" y="112"/>
                    </a:cubicBezTo>
                    <a:cubicBezTo>
                      <a:pt x="105" y="117"/>
                      <a:pt x="93" y="135"/>
                      <a:pt x="100" y="138"/>
                    </a:cubicBezTo>
                    <a:cubicBezTo>
                      <a:pt x="105" y="140"/>
                      <a:pt x="114" y="149"/>
                      <a:pt x="114" y="161"/>
                    </a:cubicBezTo>
                    <a:cubicBezTo>
                      <a:pt x="114" y="170"/>
                      <a:pt x="119" y="177"/>
                      <a:pt x="112" y="184"/>
                    </a:cubicBezTo>
                    <a:cubicBezTo>
                      <a:pt x="116" y="187"/>
                      <a:pt x="121" y="187"/>
                      <a:pt x="121" y="191"/>
                    </a:cubicBezTo>
                    <a:cubicBezTo>
                      <a:pt x="119" y="194"/>
                      <a:pt x="126" y="191"/>
                      <a:pt x="126" y="184"/>
                    </a:cubicBezTo>
                    <a:cubicBezTo>
                      <a:pt x="126" y="177"/>
                      <a:pt x="137" y="180"/>
                      <a:pt x="142" y="180"/>
                    </a:cubicBezTo>
                    <a:cubicBezTo>
                      <a:pt x="144" y="182"/>
                      <a:pt x="151" y="182"/>
                      <a:pt x="156" y="177"/>
                    </a:cubicBezTo>
                    <a:lnTo>
                      <a:pt x="156" y="168"/>
                    </a:lnTo>
                    <a:cubicBezTo>
                      <a:pt x="158" y="161"/>
                      <a:pt x="156" y="152"/>
                      <a:pt x="154" y="147"/>
                    </a:cubicBezTo>
                    <a:cubicBezTo>
                      <a:pt x="149" y="142"/>
                      <a:pt x="137" y="140"/>
                      <a:pt x="135" y="131"/>
                    </a:cubicBezTo>
                    <a:cubicBezTo>
                      <a:pt x="133" y="124"/>
                      <a:pt x="121" y="114"/>
                      <a:pt x="119" y="107"/>
                    </a:cubicBezTo>
                    <a:cubicBezTo>
                      <a:pt x="114" y="100"/>
                      <a:pt x="107" y="96"/>
                      <a:pt x="107" y="8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2" name="Freeform 241">
                <a:extLst>
                  <a:ext uri="{FF2B5EF4-FFF2-40B4-BE49-F238E27FC236}">
                    <a16:creationId xmlns:a16="http://schemas.microsoft.com/office/drawing/2014/main" id="{C4B6F5E6-C9FB-1A46-832A-5EAC29C3E56B}"/>
                  </a:ext>
                </a:extLst>
              </p:cNvPr>
              <p:cNvSpPr>
                <a:spLocks/>
              </p:cNvSpPr>
              <p:nvPr/>
            </p:nvSpPr>
            <p:spPr bwMode="auto">
              <a:xfrm>
                <a:off x="4903" y="2067"/>
                <a:ext cx="95" cy="117"/>
              </a:xfrm>
              <a:custGeom>
                <a:avLst/>
                <a:gdLst>
                  <a:gd name="T0" fmla="*/ 107 w 158"/>
                  <a:gd name="T1" fmla="*/ 89 h 194"/>
                  <a:gd name="T2" fmla="*/ 107 w 158"/>
                  <a:gd name="T3" fmla="*/ 89 h 194"/>
                  <a:gd name="T4" fmla="*/ 84 w 158"/>
                  <a:gd name="T5" fmla="*/ 70 h 194"/>
                  <a:gd name="T6" fmla="*/ 100 w 158"/>
                  <a:gd name="T7" fmla="*/ 58 h 194"/>
                  <a:gd name="T8" fmla="*/ 93 w 158"/>
                  <a:gd name="T9" fmla="*/ 44 h 194"/>
                  <a:gd name="T10" fmla="*/ 79 w 158"/>
                  <a:gd name="T11" fmla="*/ 40 h 194"/>
                  <a:gd name="T12" fmla="*/ 61 w 158"/>
                  <a:gd name="T13" fmla="*/ 30 h 194"/>
                  <a:gd name="T14" fmla="*/ 51 w 158"/>
                  <a:gd name="T15" fmla="*/ 14 h 194"/>
                  <a:gd name="T16" fmla="*/ 42 w 158"/>
                  <a:gd name="T17" fmla="*/ 2 h 194"/>
                  <a:gd name="T18" fmla="*/ 35 w 158"/>
                  <a:gd name="T19" fmla="*/ 2 h 194"/>
                  <a:gd name="T20" fmla="*/ 30 w 158"/>
                  <a:gd name="T21" fmla="*/ 14 h 194"/>
                  <a:gd name="T22" fmla="*/ 30 w 158"/>
                  <a:gd name="T23" fmla="*/ 30 h 194"/>
                  <a:gd name="T24" fmla="*/ 19 w 158"/>
                  <a:gd name="T25" fmla="*/ 21 h 194"/>
                  <a:gd name="T26" fmla="*/ 9 w 158"/>
                  <a:gd name="T27" fmla="*/ 37 h 194"/>
                  <a:gd name="T28" fmla="*/ 0 w 158"/>
                  <a:gd name="T29" fmla="*/ 44 h 194"/>
                  <a:gd name="T30" fmla="*/ 5 w 158"/>
                  <a:gd name="T31" fmla="*/ 49 h 194"/>
                  <a:gd name="T32" fmla="*/ 7 w 158"/>
                  <a:gd name="T33" fmla="*/ 65 h 194"/>
                  <a:gd name="T34" fmla="*/ 21 w 158"/>
                  <a:gd name="T35" fmla="*/ 70 h 194"/>
                  <a:gd name="T36" fmla="*/ 19 w 158"/>
                  <a:gd name="T37" fmla="*/ 93 h 194"/>
                  <a:gd name="T38" fmla="*/ 14 w 158"/>
                  <a:gd name="T39" fmla="*/ 110 h 194"/>
                  <a:gd name="T40" fmla="*/ 33 w 158"/>
                  <a:gd name="T41" fmla="*/ 103 h 194"/>
                  <a:gd name="T42" fmla="*/ 49 w 158"/>
                  <a:gd name="T43" fmla="*/ 100 h 194"/>
                  <a:gd name="T44" fmla="*/ 63 w 158"/>
                  <a:gd name="T45" fmla="*/ 98 h 194"/>
                  <a:gd name="T46" fmla="*/ 82 w 158"/>
                  <a:gd name="T47" fmla="*/ 96 h 194"/>
                  <a:gd name="T48" fmla="*/ 98 w 158"/>
                  <a:gd name="T49" fmla="*/ 112 h 194"/>
                  <a:gd name="T50" fmla="*/ 100 w 158"/>
                  <a:gd name="T51" fmla="*/ 138 h 194"/>
                  <a:gd name="T52" fmla="*/ 114 w 158"/>
                  <a:gd name="T53" fmla="*/ 161 h 194"/>
                  <a:gd name="T54" fmla="*/ 112 w 158"/>
                  <a:gd name="T55" fmla="*/ 184 h 194"/>
                  <a:gd name="T56" fmla="*/ 121 w 158"/>
                  <a:gd name="T57" fmla="*/ 191 h 194"/>
                  <a:gd name="T58" fmla="*/ 126 w 158"/>
                  <a:gd name="T59" fmla="*/ 184 h 194"/>
                  <a:gd name="T60" fmla="*/ 142 w 158"/>
                  <a:gd name="T61" fmla="*/ 180 h 194"/>
                  <a:gd name="T62" fmla="*/ 156 w 158"/>
                  <a:gd name="T63" fmla="*/ 177 h 194"/>
                  <a:gd name="T64" fmla="*/ 156 w 158"/>
                  <a:gd name="T65" fmla="*/ 168 h 194"/>
                  <a:gd name="T66" fmla="*/ 154 w 158"/>
                  <a:gd name="T67" fmla="*/ 147 h 194"/>
                  <a:gd name="T68" fmla="*/ 135 w 158"/>
                  <a:gd name="T69" fmla="*/ 131 h 194"/>
                  <a:gd name="T70" fmla="*/ 119 w 158"/>
                  <a:gd name="T71" fmla="*/ 107 h 194"/>
                  <a:gd name="T72" fmla="*/ 107 w 158"/>
                  <a:gd name="T73" fmla="*/ 89 h 194"/>
                  <a:gd name="T74" fmla="*/ 107 w 158"/>
                  <a:gd name="T75" fmla="*/ 8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94">
                    <a:moveTo>
                      <a:pt x="107" y="89"/>
                    </a:moveTo>
                    <a:lnTo>
                      <a:pt x="107" y="89"/>
                    </a:lnTo>
                    <a:cubicBezTo>
                      <a:pt x="107" y="84"/>
                      <a:pt x="82" y="75"/>
                      <a:pt x="84" y="70"/>
                    </a:cubicBezTo>
                    <a:cubicBezTo>
                      <a:pt x="86" y="63"/>
                      <a:pt x="100" y="65"/>
                      <a:pt x="100" y="58"/>
                    </a:cubicBezTo>
                    <a:cubicBezTo>
                      <a:pt x="100" y="54"/>
                      <a:pt x="96" y="54"/>
                      <a:pt x="93" y="44"/>
                    </a:cubicBezTo>
                    <a:cubicBezTo>
                      <a:pt x="93" y="33"/>
                      <a:pt x="84" y="37"/>
                      <a:pt x="79" y="40"/>
                    </a:cubicBezTo>
                    <a:cubicBezTo>
                      <a:pt x="75" y="42"/>
                      <a:pt x="61" y="37"/>
                      <a:pt x="61" y="30"/>
                    </a:cubicBezTo>
                    <a:cubicBezTo>
                      <a:pt x="61" y="23"/>
                      <a:pt x="51" y="19"/>
                      <a:pt x="51" y="14"/>
                    </a:cubicBezTo>
                    <a:cubicBezTo>
                      <a:pt x="51" y="9"/>
                      <a:pt x="47" y="7"/>
                      <a:pt x="42" y="2"/>
                    </a:cubicBezTo>
                    <a:cubicBezTo>
                      <a:pt x="40" y="5"/>
                      <a:pt x="35" y="5"/>
                      <a:pt x="35" y="2"/>
                    </a:cubicBezTo>
                    <a:cubicBezTo>
                      <a:pt x="33" y="0"/>
                      <a:pt x="28" y="12"/>
                      <a:pt x="30" y="14"/>
                    </a:cubicBezTo>
                    <a:cubicBezTo>
                      <a:pt x="33" y="16"/>
                      <a:pt x="37" y="33"/>
                      <a:pt x="30" y="30"/>
                    </a:cubicBezTo>
                    <a:cubicBezTo>
                      <a:pt x="24" y="28"/>
                      <a:pt x="24" y="19"/>
                      <a:pt x="19" y="21"/>
                    </a:cubicBezTo>
                    <a:cubicBezTo>
                      <a:pt x="19" y="21"/>
                      <a:pt x="9" y="33"/>
                      <a:pt x="9" y="37"/>
                    </a:cubicBezTo>
                    <a:cubicBezTo>
                      <a:pt x="9" y="42"/>
                      <a:pt x="5" y="42"/>
                      <a:pt x="0" y="44"/>
                    </a:cubicBezTo>
                    <a:cubicBezTo>
                      <a:pt x="2" y="47"/>
                      <a:pt x="5" y="47"/>
                      <a:pt x="5" y="49"/>
                    </a:cubicBezTo>
                    <a:cubicBezTo>
                      <a:pt x="7" y="51"/>
                      <a:pt x="5" y="58"/>
                      <a:pt x="7" y="65"/>
                    </a:cubicBezTo>
                    <a:cubicBezTo>
                      <a:pt x="9" y="72"/>
                      <a:pt x="19" y="61"/>
                      <a:pt x="21" y="70"/>
                    </a:cubicBezTo>
                    <a:cubicBezTo>
                      <a:pt x="24" y="79"/>
                      <a:pt x="19" y="84"/>
                      <a:pt x="19" y="93"/>
                    </a:cubicBezTo>
                    <a:cubicBezTo>
                      <a:pt x="19" y="103"/>
                      <a:pt x="12" y="100"/>
                      <a:pt x="14" y="110"/>
                    </a:cubicBezTo>
                    <a:cubicBezTo>
                      <a:pt x="17" y="117"/>
                      <a:pt x="26" y="107"/>
                      <a:pt x="33" y="103"/>
                    </a:cubicBezTo>
                    <a:cubicBezTo>
                      <a:pt x="40" y="96"/>
                      <a:pt x="47" y="98"/>
                      <a:pt x="49" y="100"/>
                    </a:cubicBezTo>
                    <a:cubicBezTo>
                      <a:pt x="51" y="105"/>
                      <a:pt x="61" y="103"/>
                      <a:pt x="63" y="98"/>
                    </a:cubicBezTo>
                    <a:cubicBezTo>
                      <a:pt x="63" y="93"/>
                      <a:pt x="77" y="91"/>
                      <a:pt x="82" y="96"/>
                    </a:cubicBezTo>
                    <a:cubicBezTo>
                      <a:pt x="86" y="103"/>
                      <a:pt x="91" y="110"/>
                      <a:pt x="98" y="112"/>
                    </a:cubicBezTo>
                    <a:cubicBezTo>
                      <a:pt x="105" y="117"/>
                      <a:pt x="93" y="135"/>
                      <a:pt x="100" y="138"/>
                    </a:cubicBezTo>
                    <a:cubicBezTo>
                      <a:pt x="105" y="140"/>
                      <a:pt x="114" y="149"/>
                      <a:pt x="114" y="161"/>
                    </a:cubicBezTo>
                    <a:cubicBezTo>
                      <a:pt x="114" y="170"/>
                      <a:pt x="119" y="177"/>
                      <a:pt x="112" y="184"/>
                    </a:cubicBezTo>
                    <a:cubicBezTo>
                      <a:pt x="116" y="187"/>
                      <a:pt x="121" y="187"/>
                      <a:pt x="121" y="191"/>
                    </a:cubicBezTo>
                    <a:cubicBezTo>
                      <a:pt x="119" y="194"/>
                      <a:pt x="126" y="191"/>
                      <a:pt x="126" y="184"/>
                    </a:cubicBezTo>
                    <a:cubicBezTo>
                      <a:pt x="126" y="177"/>
                      <a:pt x="137" y="180"/>
                      <a:pt x="142" y="180"/>
                    </a:cubicBezTo>
                    <a:cubicBezTo>
                      <a:pt x="144" y="182"/>
                      <a:pt x="151" y="182"/>
                      <a:pt x="156" y="177"/>
                    </a:cubicBezTo>
                    <a:lnTo>
                      <a:pt x="156" y="168"/>
                    </a:lnTo>
                    <a:cubicBezTo>
                      <a:pt x="158" y="161"/>
                      <a:pt x="156" y="152"/>
                      <a:pt x="154" y="147"/>
                    </a:cubicBezTo>
                    <a:cubicBezTo>
                      <a:pt x="149" y="142"/>
                      <a:pt x="137" y="140"/>
                      <a:pt x="135" y="131"/>
                    </a:cubicBezTo>
                    <a:cubicBezTo>
                      <a:pt x="133" y="124"/>
                      <a:pt x="121" y="114"/>
                      <a:pt x="119" y="107"/>
                    </a:cubicBezTo>
                    <a:cubicBezTo>
                      <a:pt x="114" y="100"/>
                      <a:pt x="107" y="96"/>
                      <a:pt x="107" y="89"/>
                    </a:cubicBezTo>
                    <a:lnTo>
                      <a:pt x="107"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3" name="Freeform 242">
                <a:extLst>
                  <a:ext uri="{FF2B5EF4-FFF2-40B4-BE49-F238E27FC236}">
                    <a16:creationId xmlns:a16="http://schemas.microsoft.com/office/drawing/2014/main" id="{797E7257-0551-F2B0-5C57-E68697226DF0}"/>
                  </a:ext>
                </a:extLst>
              </p:cNvPr>
              <p:cNvSpPr>
                <a:spLocks/>
              </p:cNvSpPr>
              <p:nvPr/>
            </p:nvSpPr>
            <p:spPr bwMode="auto">
              <a:xfrm>
                <a:off x="4871" y="2094"/>
                <a:ext cx="104" cy="196"/>
              </a:xfrm>
              <a:custGeom>
                <a:avLst/>
                <a:gdLst>
                  <a:gd name="T0" fmla="*/ 104 w 172"/>
                  <a:gd name="T1" fmla="*/ 171 h 325"/>
                  <a:gd name="T2" fmla="*/ 104 w 172"/>
                  <a:gd name="T3" fmla="*/ 171 h 325"/>
                  <a:gd name="T4" fmla="*/ 104 w 172"/>
                  <a:gd name="T5" fmla="*/ 152 h 325"/>
                  <a:gd name="T6" fmla="*/ 132 w 172"/>
                  <a:gd name="T7" fmla="*/ 138 h 325"/>
                  <a:gd name="T8" fmla="*/ 162 w 172"/>
                  <a:gd name="T9" fmla="*/ 138 h 325"/>
                  <a:gd name="T10" fmla="*/ 165 w 172"/>
                  <a:gd name="T11" fmla="*/ 140 h 325"/>
                  <a:gd name="T12" fmla="*/ 167 w 172"/>
                  <a:gd name="T13" fmla="*/ 117 h 325"/>
                  <a:gd name="T14" fmla="*/ 153 w 172"/>
                  <a:gd name="T15" fmla="*/ 94 h 325"/>
                  <a:gd name="T16" fmla="*/ 151 w 172"/>
                  <a:gd name="T17" fmla="*/ 68 h 325"/>
                  <a:gd name="T18" fmla="*/ 135 w 172"/>
                  <a:gd name="T19" fmla="*/ 52 h 325"/>
                  <a:gd name="T20" fmla="*/ 116 w 172"/>
                  <a:gd name="T21" fmla="*/ 54 h 325"/>
                  <a:gd name="T22" fmla="*/ 102 w 172"/>
                  <a:gd name="T23" fmla="*/ 56 h 325"/>
                  <a:gd name="T24" fmla="*/ 86 w 172"/>
                  <a:gd name="T25" fmla="*/ 59 h 325"/>
                  <a:gd name="T26" fmla="*/ 67 w 172"/>
                  <a:gd name="T27" fmla="*/ 66 h 325"/>
                  <a:gd name="T28" fmla="*/ 72 w 172"/>
                  <a:gd name="T29" fmla="*/ 49 h 325"/>
                  <a:gd name="T30" fmla="*/ 74 w 172"/>
                  <a:gd name="T31" fmla="*/ 26 h 325"/>
                  <a:gd name="T32" fmla="*/ 60 w 172"/>
                  <a:gd name="T33" fmla="*/ 21 h 325"/>
                  <a:gd name="T34" fmla="*/ 58 w 172"/>
                  <a:gd name="T35" fmla="*/ 5 h 325"/>
                  <a:gd name="T36" fmla="*/ 53 w 172"/>
                  <a:gd name="T37" fmla="*/ 0 h 325"/>
                  <a:gd name="T38" fmla="*/ 51 w 172"/>
                  <a:gd name="T39" fmla="*/ 3 h 325"/>
                  <a:gd name="T40" fmla="*/ 32 w 172"/>
                  <a:gd name="T41" fmla="*/ 14 h 325"/>
                  <a:gd name="T42" fmla="*/ 16 w 172"/>
                  <a:gd name="T43" fmla="*/ 19 h 325"/>
                  <a:gd name="T44" fmla="*/ 4 w 172"/>
                  <a:gd name="T45" fmla="*/ 26 h 325"/>
                  <a:gd name="T46" fmla="*/ 0 w 172"/>
                  <a:gd name="T47" fmla="*/ 59 h 325"/>
                  <a:gd name="T48" fmla="*/ 16 w 172"/>
                  <a:gd name="T49" fmla="*/ 80 h 325"/>
                  <a:gd name="T50" fmla="*/ 18 w 172"/>
                  <a:gd name="T51" fmla="*/ 94 h 325"/>
                  <a:gd name="T52" fmla="*/ 18 w 172"/>
                  <a:gd name="T53" fmla="*/ 103 h 325"/>
                  <a:gd name="T54" fmla="*/ 16 w 172"/>
                  <a:gd name="T55" fmla="*/ 119 h 325"/>
                  <a:gd name="T56" fmla="*/ 23 w 172"/>
                  <a:gd name="T57" fmla="*/ 140 h 325"/>
                  <a:gd name="T58" fmla="*/ 32 w 172"/>
                  <a:gd name="T59" fmla="*/ 168 h 325"/>
                  <a:gd name="T60" fmla="*/ 37 w 172"/>
                  <a:gd name="T61" fmla="*/ 182 h 325"/>
                  <a:gd name="T62" fmla="*/ 21 w 172"/>
                  <a:gd name="T63" fmla="*/ 220 h 325"/>
                  <a:gd name="T64" fmla="*/ 14 w 172"/>
                  <a:gd name="T65" fmla="*/ 250 h 325"/>
                  <a:gd name="T66" fmla="*/ 16 w 172"/>
                  <a:gd name="T67" fmla="*/ 269 h 325"/>
                  <a:gd name="T68" fmla="*/ 44 w 172"/>
                  <a:gd name="T69" fmla="*/ 297 h 325"/>
                  <a:gd name="T70" fmla="*/ 48 w 172"/>
                  <a:gd name="T71" fmla="*/ 306 h 325"/>
                  <a:gd name="T72" fmla="*/ 62 w 172"/>
                  <a:gd name="T73" fmla="*/ 308 h 325"/>
                  <a:gd name="T74" fmla="*/ 72 w 172"/>
                  <a:gd name="T75" fmla="*/ 320 h 325"/>
                  <a:gd name="T76" fmla="*/ 88 w 172"/>
                  <a:gd name="T77" fmla="*/ 322 h 325"/>
                  <a:gd name="T78" fmla="*/ 95 w 172"/>
                  <a:gd name="T79" fmla="*/ 313 h 325"/>
                  <a:gd name="T80" fmla="*/ 72 w 172"/>
                  <a:gd name="T81" fmla="*/ 299 h 325"/>
                  <a:gd name="T82" fmla="*/ 55 w 172"/>
                  <a:gd name="T83" fmla="*/ 276 h 325"/>
                  <a:gd name="T84" fmla="*/ 48 w 172"/>
                  <a:gd name="T85" fmla="*/ 255 h 325"/>
                  <a:gd name="T86" fmla="*/ 35 w 172"/>
                  <a:gd name="T87" fmla="*/ 245 h 325"/>
                  <a:gd name="T88" fmla="*/ 37 w 172"/>
                  <a:gd name="T89" fmla="*/ 210 h 325"/>
                  <a:gd name="T90" fmla="*/ 48 w 172"/>
                  <a:gd name="T91" fmla="*/ 168 h 325"/>
                  <a:gd name="T92" fmla="*/ 67 w 172"/>
                  <a:gd name="T93" fmla="*/ 161 h 325"/>
                  <a:gd name="T94" fmla="*/ 83 w 172"/>
                  <a:gd name="T95" fmla="*/ 175 h 325"/>
                  <a:gd name="T96" fmla="*/ 104 w 172"/>
                  <a:gd name="T97" fmla="*/ 187 h 325"/>
                  <a:gd name="T98" fmla="*/ 107 w 172"/>
                  <a:gd name="T99" fmla="*/ 187 h 325"/>
                  <a:gd name="T100" fmla="*/ 104 w 172"/>
                  <a:gd name="T101" fmla="*/ 17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2" h="325">
                    <a:moveTo>
                      <a:pt x="104" y="171"/>
                    </a:moveTo>
                    <a:lnTo>
                      <a:pt x="104" y="171"/>
                    </a:lnTo>
                    <a:cubicBezTo>
                      <a:pt x="104" y="161"/>
                      <a:pt x="95" y="161"/>
                      <a:pt x="104" y="152"/>
                    </a:cubicBezTo>
                    <a:cubicBezTo>
                      <a:pt x="111" y="143"/>
                      <a:pt x="125" y="136"/>
                      <a:pt x="132" y="138"/>
                    </a:cubicBezTo>
                    <a:cubicBezTo>
                      <a:pt x="142" y="140"/>
                      <a:pt x="158" y="133"/>
                      <a:pt x="162" y="138"/>
                    </a:cubicBezTo>
                    <a:cubicBezTo>
                      <a:pt x="162" y="138"/>
                      <a:pt x="162" y="140"/>
                      <a:pt x="165" y="140"/>
                    </a:cubicBezTo>
                    <a:cubicBezTo>
                      <a:pt x="172" y="133"/>
                      <a:pt x="167" y="126"/>
                      <a:pt x="167" y="117"/>
                    </a:cubicBezTo>
                    <a:cubicBezTo>
                      <a:pt x="167" y="105"/>
                      <a:pt x="158" y="96"/>
                      <a:pt x="153" y="94"/>
                    </a:cubicBezTo>
                    <a:cubicBezTo>
                      <a:pt x="146" y="91"/>
                      <a:pt x="158" y="73"/>
                      <a:pt x="151" y="68"/>
                    </a:cubicBezTo>
                    <a:cubicBezTo>
                      <a:pt x="144" y="66"/>
                      <a:pt x="139" y="59"/>
                      <a:pt x="135" y="52"/>
                    </a:cubicBezTo>
                    <a:cubicBezTo>
                      <a:pt x="130" y="47"/>
                      <a:pt x="116" y="49"/>
                      <a:pt x="116" y="54"/>
                    </a:cubicBezTo>
                    <a:cubicBezTo>
                      <a:pt x="114" y="59"/>
                      <a:pt x="104" y="61"/>
                      <a:pt x="102" y="56"/>
                    </a:cubicBezTo>
                    <a:cubicBezTo>
                      <a:pt x="100" y="54"/>
                      <a:pt x="93" y="52"/>
                      <a:pt x="86" y="59"/>
                    </a:cubicBezTo>
                    <a:cubicBezTo>
                      <a:pt x="79" y="63"/>
                      <a:pt x="70" y="73"/>
                      <a:pt x="67" y="66"/>
                    </a:cubicBezTo>
                    <a:cubicBezTo>
                      <a:pt x="65" y="56"/>
                      <a:pt x="72" y="59"/>
                      <a:pt x="72" y="49"/>
                    </a:cubicBezTo>
                    <a:cubicBezTo>
                      <a:pt x="72" y="40"/>
                      <a:pt x="77" y="35"/>
                      <a:pt x="74" y="26"/>
                    </a:cubicBezTo>
                    <a:cubicBezTo>
                      <a:pt x="72" y="17"/>
                      <a:pt x="62" y="28"/>
                      <a:pt x="60" y="21"/>
                    </a:cubicBezTo>
                    <a:cubicBezTo>
                      <a:pt x="58" y="14"/>
                      <a:pt x="60" y="7"/>
                      <a:pt x="58" y="5"/>
                    </a:cubicBezTo>
                    <a:cubicBezTo>
                      <a:pt x="58" y="3"/>
                      <a:pt x="55" y="3"/>
                      <a:pt x="53" y="0"/>
                    </a:cubicBezTo>
                    <a:lnTo>
                      <a:pt x="51" y="3"/>
                    </a:lnTo>
                    <a:cubicBezTo>
                      <a:pt x="48" y="7"/>
                      <a:pt x="35" y="7"/>
                      <a:pt x="32" y="14"/>
                    </a:cubicBezTo>
                    <a:cubicBezTo>
                      <a:pt x="28" y="21"/>
                      <a:pt x="18" y="19"/>
                      <a:pt x="16" y="19"/>
                    </a:cubicBezTo>
                    <a:cubicBezTo>
                      <a:pt x="14" y="19"/>
                      <a:pt x="4" y="21"/>
                      <a:pt x="4" y="26"/>
                    </a:cubicBezTo>
                    <a:cubicBezTo>
                      <a:pt x="2" y="33"/>
                      <a:pt x="0" y="56"/>
                      <a:pt x="0" y="59"/>
                    </a:cubicBezTo>
                    <a:cubicBezTo>
                      <a:pt x="0" y="63"/>
                      <a:pt x="11" y="77"/>
                      <a:pt x="16" y="80"/>
                    </a:cubicBezTo>
                    <a:cubicBezTo>
                      <a:pt x="18" y="80"/>
                      <a:pt x="14" y="91"/>
                      <a:pt x="18" y="94"/>
                    </a:cubicBezTo>
                    <a:cubicBezTo>
                      <a:pt x="25" y="96"/>
                      <a:pt x="21" y="105"/>
                      <a:pt x="18" y="103"/>
                    </a:cubicBezTo>
                    <a:cubicBezTo>
                      <a:pt x="16" y="103"/>
                      <a:pt x="21" y="115"/>
                      <a:pt x="16" y="119"/>
                    </a:cubicBezTo>
                    <a:cubicBezTo>
                      <a:pt x="11" y="124"/>
                      <a:pt x="14" y="133"/>
                      <a:pt x="23" y="140"/>
                    </a:cubicBezTo>
                    <a:cubicBezTo>
                      <a:pt x="32" y="150"/>
                      <a:pt x="32" y="161"/>
                      <a:pt x="32" y="168"/>
                    </a:cubicBezTo>
                    <a:cubicBezTo>
                      <a:pt x="32" y="175"/>
                      <a:pt x="37" y="175"/>
                      <a:pt x="37" y="182"/>
                    </a:cubicBezTo>
                    <a:cubicBezTo>
                      <a:pt x="37" y="182"/>
                      <a:pt x="28" y="220"/>
                      <a:pt x="21" y="220"/>
                    </a:cubicBezTo>
                    <a:cubicBezTo>
                      <a:pt x="18" y="227"/>
                      <a:pt x="16" y="243"/>
                      <a:pt x="14" y="250"/>
                    </a:cubicBezTo>
                    <a:cubicBezTo>
                      <a:pt x="11" y="259"/>
                      <a:pt x="9" y="269"/>
                      <a:pt x="16" y="269"/>
                    </a:cubicBezTo>
                    <a:cubicBezTo>
                      <a:pt x="21" y="269"/>
                      <a:pt x="32" y="283"/>
                      <a:pt x="44" y="297"/>
                    </a:cubicBezTo>
                    <a:cubicBezTo>
                      <a:pt x="46" y="299"/>
                      <a:pt x="48" y="304"/>
                      <a:pt x="48" y="306"/>
                    </a:cubicBezTo>
                    <a:cubicBezTo>
                      <a:pt x="53" y="306"/>
                      <a:pt x="58" y="306"/>
                      <a:pt x="62" y="308"/>
                    </a:cubicBezTo>
                    <a:cubicBezTo>
                      <a:pt x="70" y="308"/>
                      <a:pt x="72" y="315"/>
                      <a:pt x="72" y="320"/>
                    </a:cubicBezTo>
                    <a:cubicBezTo>
                      <a:pt x="72" y="325"/>
                      <a:pt x="86" y="322"/>
                      <a:pt x="88" y="322"/>
                    </a:cubicBezTo>
                    <a:cubicBezTo>
                      <a:pt x="90" y="322"/>
                      <a:pt x="88" y="315"/>
                      <a:pt x="95" y="313"/>
                    </a:cubicBezTo>
                    <a:cubicBezTo>
                      <a:pt x="90" y="308"/>
                      <a:pt x="79" y="301"/>
                      <a:pt x="72" y="299"/>
                    </a:cubicBezTo>
                    <a:cubicBezTo>
                      <a:pt x="60" y="299"/>
                      <a:pt x="55" y="283"/>
                      <a:pt x="55" y="276"/>
                    </a:cubicBezTo>
                    <a:cubicBezTo>
                      <a:pt x="58" y="269"/>
                      <a:pt x="48" y="262"/>
                      <a:pt x="48" y="255"/>
                    </a:cubicBezTo>
                    <a:cubicBezTo>
                      <a:pt x="48" y="250"/>
                      <a:pt x="41" y="248"/>
                      <a:pt x="35" y="245"/>
                    </a:cubicBezTo>
                    <a:cubicBezTo>
                      <a:pt x="28" y="241"/>
                      <a:pt x="37" y="220"/>
                      <a:pt x="37" y="210"/>
                    </a:cubicBezTo>
                    <a:cubicBezTo>
                      <a:pt x="39" y="201"/>
                      <a:pt x="53" y="175"/>
                      <a:pt x="48" y="168"/>
                    </a:cubicBezTo>
                    <a:cubicBezTo>
                      <a:pt x="44" y="159"/>
                      <a:pt x="65" y="154"/>
                      <a:pt x="67" y="161"/>
                    </a:cubicBezTo>
                    <a:cubicBezTo>
                      <a:pt x="70" y="171"/>
                      <a:pt x="70" y="175"/>
                      <a:pt x="83" y="175"/>
                    </a:cubicBezTo>
                    <a:cubicBezTo>
                      <a:pt x="95" y="175"/>
                      <a:pt x="95" y="185"/>
                      <a:pt x="104" y="187"/>
                    </a:cubicBezTo>
                    <a:lnTo>
                      <a:pt x="107" y="187"/>
                    </a:lnTo>
                    <a:cubicBezTo>
                      <a:pt x="109" y="180"/>
                      <a:pt x="104" y="180"/>
                      <a:pt x="104" y="17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4" name="Freeform 243">
                <a:extLst>
                  <a:ext uri="{FF2B5EF4-FFF2-40B4-BE49-F238E27FC236}">
                    <a16:creationId xmlns:a16="http://schemas.microsoft.com/office/drawing/2014/main" id="{CE2DEA1B-C276-A7FE-3D76-A19DE10FED25}"/>
                  </a:ext>
                </a:extLst>
              </p:cNvPr>
              <p:cNvSpPr>
                <a:spLocks/>
              </p:cNvSpPr>
              <p:nvPr/>
            </p:nvSpPr>
            <p:spPr bwMode="auto">
              <a:xfrm>
                <a:off x="4871" y="2094"/>
                <a:ext cx="104" cy="196"/>
              </a:xfrm>
              <a:custGeom>
                <a:avLst/>
                <a:gdLst>
                  <a:gd name="T0" fmla="*/ 104 w 172"/>
                  <a:gd name="T1" fmla="*/ 171 h 325"/>
                  <a:gd name="T2" fmla="*/ 104 w 172"/>
                  <a:gd name="T3" fmla="*/ 171 h 325"/>
                  <a:gd name="T4" fmla="*/ 104 w 172"/>
                  <a:gd name="T5" fmla="*/ 152 h 325"/>
                  <a:gd name="T6" fmla="*/ 132 w 172"/>
                  <a:gd name="T7" fmla="*/ 138 h 325"/>
                  <a:gd name="T8" fmla="*/ 162 w 172"/>
                  <a:gd name="T9" fmla="*/ 138 h 325"/>
                  <a:gd name="T10" fmla="*/ 165 w 172"/>
                  <a:gd name="T11" fmla="*/ 140 h 325"/>
                  <a:gd name="T12" fmla="*/ 167 w 172"/>
                  <a:gd name="T13" fmla="*/ 117 h 325"/>
                  <a:gd name="T14" fmla="*/ 153 w 172"/>
                  <a:gd name="T15" fmla="*/ 94 h 325"/>
                  <a:gd name="T16" fmla="*/ 151 w 172"/>
                  <a:gd name="T17" fmla="*/ 68 h 325"/>
                  <a:gd name="T18" fmla="*/ 135 w 172"/>
                  <a:gd name="T19" fmla="*/ 52 h 325"/>
                  <a:gd name="T20" fmla="*/ 116 w 172"/>
                  <a:gd name="T21" fmla="*/ 54 h 325"/>
                  <a:gd name="T22" fmla="*/ 102 w 172"/>
                  <a:gd name="T23" fmla="*/ 56 h 325"/>
                  <a:gd name="T24" fmla="*/ 86 w 172"/>
                  <a:gd name="T25" fmla="*/ 59 h 325"/>
                  <a:gd name="T26" fmla="*/ 67 w 172"/>
                  <a:gd name="T27" fmla="*/ 66 h 325"/>
                  <a:gd name="T28" fmla="*/ 72 w 172"/>
                  <a:gd name="T29" fmla="*/ 49 h 325"/>
                  <a:gd name="T30" fmla="*/ 74 w 172"/>
                  <a:gd name="T31" fmla="*/ 26 h 325"/>
                  <a:gd name="T32" fmla="*/ 60 w 172"/>
                  <a:gd name="T33" fmla="*/ 21 h 325"/>
                  <a:gd name="T34" fmla="*/ 58 w 172"/>
                  <a:gd name="T35" fmla="*/ 5 h 325"/>
                  <a:gd name="T36" fmla="*/ 53 w 172"/>
                  <a:gd name="T37" fmla="*/ 0 h 325"/>
                  <a:gd name="T38" fmla="*/ 51 w 172"/>
                  <a:gd name="T39" fmla="*/ 3 h 325"/>
                  <a:gd name="T40" fmla="*/ 32 w 172"/>
                  <a:gd name="T41" fmla="*/ 14 h 325"/>
                  <a:gd name="T42" fmla="*/ 16 w 172"/>
                  <a:gd name="T43" fmla="*/ 19 h 325"/>
                  <a:gd name="T44" fmla="*/ 4 w 172"/>
                  <a:gd name="T45" fmla="*/ 26 h 325"/>
                  <a:gd name="T46" fmla="*/ 0 w 172"/>
                  <a:gd name="T47" fmla="*/ 59 h 325"/>
                  <a:gd name="T48" fmla="*/ 16 w 172"/>
                  <a:gd name="T49" fmla="*/ 80 h 325"/>
                  <a:gd name="T50" fmla="*/ 18 w 172"/>
                  <a:gd name="T51" fmla="*/ 94 h 325"/>
                  <a:gd name="T52" fmla="*/ 18 w 172"/>
                  <a:gd name="T53" fmla="*/ 103 h 325"/>
                  <a:gd name="T54" fmla="*/ 16 w 172"/>
                  <a:gd name="T55" fmla="*/ 119 h 325"/>
                  <a:gd name="T56" fmla="*/ 23 w 172"/>
                  <a:gd name="T57" fmla="*/ 140 h 325"/>
                  <a:gd name="T58" fmla="*/ 32 w 172"/>
                  <a:gd name="T59" fmla="*/ 168 h 325"/>
                  <a:gd name="T60" fmla="*/ 37 w 172"/>
                  <a:gd name="T61" fmla="*/ 182 h 325"/>
                  <a:gd name="T62" fmla="*/ 21 w 172"/>
                  <a:gd name="T63" fmla="*/ 220 h 325"/>
                  <a:gd name="T64" fmla="*/ 14 w 172"/>
                  <a:gd name="T65" fmla="*/ 250 h 325"/>
                  <a:gd name="T66" fmla="*/ 16 w 172"/>
                  <a:gd name="T67" fmla="*/ 269 h 325"/>
                  <a:gd name="T68" fmla="*/ 44 w 172"/>
                  <a:gd name="T69" fmla="*/ 297 h 325"/>
                  <a:gd name="T70" fmla="*/ 48 w 172"/>
                  <a:gd name="T71" fmla="*/ 306 h 325"/>
                  <a:gd name="T72" fmla="*/ 62 w 172"/>
                  <a:gd name="T73" fmla="*/ 308 h 325"/>
                  <a:gd name="T74" fmla="*/ 72 w 172"/>
                  <a:gd name="T75" fmla="*/ 320 h 325"/>
                  <a:gd name="T76" fmla="*/ 88 w 172"/>
                  <a:gd name="T77" fmla="*/ 322 h 325"/>
                  <a:gd name="T78" fmla="*/ 95 w 172"/>
                  <a:gd name="T79" fmla="*/ 313 h 325"/>
                  <a:gd name="T80" fmla="*/ 72 w 172"/>
                  <a:gd name="T81" fmla="*/ 299 h 325"/>
                  <a:gd name="T82" fmla="*/ 55 w 172"/>
                  <a:gd name="T83" fmla="*/ 276 h 325"/>
                  <a:gd name="T84" fmla="*/ 48 w 172"/>
                  <a:gd name="T85" fmla="*/ 255 h 325"/>
                  <a:gd name="T86" fmla="*/ 35 w 172"/>
                  <a:gd name="T87" fmla="*/ 245 h 325"/>
                  <a:gd name="T88" fmla="*/ 37 w 172"/>
                  <a:gd name="T89" fmla="*/ 210 h 325"/>
                  <a:gd name="T90" fmla="*/ 48 w 172"/>
                  <a:gd name="T91" fmla="*/ 168 h 325"/>
                  <a:gd name="T92" fmla="*/ 67 w 172"/>
                  <a:gd name="T93" fmla="*/ 161 h 325"/>
                  <a:gd name="T94" fmla="*/ 83 w 172"/>
                  <a:gd name="T95" fmla="*/ 175 h 325"/>
                  <a:gd name="T96" fmla="*/ 104 w 172"/>
                  <a:gd name="T97" fmla="*/ 187 h 325"/>
                  <a:gd name="T98" fmla="*/ 107 w 172"/>
                  <a:gd name="T99" fmla="*/ 187 h 325"/>
                  <a:gd name="T100" fmla="*/ 104 w 172"/>
                  <a:gd name="T101" fmla="*/ 171 h 325"/>
                  <a:gd name="T102" fmla="*/ 104 w 172"/>
                  <a:gd name="T103" fmla="*/ 17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2" h="325">
                    <a:moveTo>
                      <a:pt x="104" y="171"/>
                    </a:moveTo>
                    <a:lnTo>
                      <a:pt x="104" y="171"/>
                    </a:lnTo>
                    <a:cubicBezTo>
                      <a:pt x="104" y="161"/>
                      <a:pt x="95" y="161"/>
                      <a:pt x="104" y="152"/>
                    </a:cubicBezTo>
                    <a:cubicBezTo>
                      <a:pt x="111" y="143"/>
                      <a:pt x="125" y="136"/>
                      <a:pt x="132" y="138"/>
                    </a:cubicBezTo>
                    <a:cubicBezTo>
                      <a:pt x="142" y="140"/>
                      <a:pt x="158" y="133"/>
                      <a:pt x="162" y="138"/>
                    </a:cubicBezTo>
                    <a:cubicBezTo>
                      <a:pt x="162" y="138"/>
                      <a:pt x="162" y="140"/>
                      <a:pt x="165" y="140"/>
                    </a:cubicBezTo>
                    <a:cubicBezTo>
                      <a:pt x="172" y="133"/>
                      <a:pt x="167" y="126"/>
                      <a:pt x="167" y="117"/>
                    </a:cubicBezTo>
                    <a:cubicBezTo>
                      <a:pt x="167" y="105"/>
                      <a:pt x="158" y="96"/>
                      <a:pt x="153" y="94"/>
                    </a:cubicBezTo>
                    <a:cubicBezTo>
                      <a:pt x="146" y="91"/>
                      <a:pt x="158" y="73"/>
                      <a:pt x="151" y="68"/>
                    </a:cubicBezTo>
                    <a:cubicBezTo>
                      <a:pt x="144" y="66"/>
                      <a:pt x="139" y="59"/>
                      <a:pt x="135" y="52"/>
                    </a:cubicBezTo>
                    <a:cubicBezTo>
                      <a:pt x="130" y="47"/>
                      <a:pt x="116" y="49"/>
                      <a:pt x="116" y="54"/>
                    </a:cubicBezTo>
                    <a:cubicBezTo>
                      <a:pt x="114" y="59"/>
                      <a:pt x="104" y="61"/>
                      <a:pt x="102" y="56"/>
                    </a:cubicBezTo>
                    <a:cubicBezTo>
                      <a:pt x="100" y="54"/>
                      <a:pt x="93" y="52"/>
                      <a:pt x="86" y="59"/>
                    </a:cubicBezTo>
                    <a:cubicBezTo>
                      <a:pt x="79" y="63"/>
                      <a:pt x="70" y="73"/>
                      <a:pt x="67" y="66"/>
                    </a:cubicBezTo>
                    <a:cubicBezTo>
                      <a:pt x="65" y="56"/>
                      <a:pt x="72" y="59"/>
                      <a:pt x="72" y="49"/>
                    </a:cubicBezTo>
                    <a:cubicBezTo>
                      <a:pt x="72" y="40"/>
                      <a:pt x="77" y="35"/>
                      <a:pt x="74" y="26"/>
                    </a:cubicBezTo>
                    <a:cubicBezTo>
                      <a:pt x="72" y="17"/>
                      <a:pt x="62" y="28"/>
                      <a:pt x="60" y="21"/>
                    </a:cubicBezTo>
                    <a:cubicBezTo>
                      <a:pt x="58" y="14"/>
                      <a:pt x="60" y="7"/>
                      <a:pt x="58" y="5"/>
                    </a:cubicBezTo>
                    <a:cubicBezTo>
                      <a:pt x="58" y="3"/>
                      <a:pt x="55" y="3"/>
                      <a:pt x="53" y="0"/>
                    </a:cubicBezTo>
                    <a:lnTo>
                      <a:pt x="51" y="3"/>
                    </a:lnTo>
                    <a:cubicBezTo>
                      <a:pt x="48" y="7"/>
                      <a:pt x="35" y="7"/>
                      <a:pt x="32" y="14"/>
                    </a:cubicBezTo>
                    <a:cubicBezTo>
                      <a:pt x="28" y="21"/>
                      <a:pt x="18" y="19"/>
                      <a:pt x="16" y="19"/>
                    </a:cubicBezTo>
                    <a:cubicBezTo>
                      <a:pt x="14" y="19"/>
                      <a:pt x="4" y="21"/>
                      <a:pt x="4" y="26"/>
                    </a:cubicBezTo>
                    <a:cubicBezTo>
                      <a:pt x="2" y="33"/>
                      <a:pt x="0" y="56"/>
                      <a:pt x="0" y="59"/>
                    </a:cubicBezTo>
                    <a:cubicBezTo>
                      <a:pt x="0" y="63"/>
                      <a:pt x="11" y="77"/>
                      <a:pt x="16" y="80"/>
                    </a:cubicBezTo>
                    <a:cubicBezTo>
                      <a:pt x="18" y="80"/>
                      <a:pt x="14" y="91"/>
                      <a:pt x="18" y="94"/>
                    </a:cubicBezTo>
                    <a:cubicBezTo>
                      <a:pt x="25" y="96"/>
                      <a:pt x="21" y="105"/>
                      <a:pt x="18" y="103"/>
                    </a:cubicBezTo>
                    <a:cubicBezTo>
                      <a:pt x="16" y="103"/>
                      <a:pt x="21" y="115"/>
                      <a:pt x="16" y="119"/>
                    </a:cubicBezTo>
                    <a:cubicBezTo>
                      <a:pt x="11" y="124"/>
                      <a:pt x="14" y="133"/>
                      <a:pt x="23" y="140"/>
                    </a:cubicBezTo>
                    <a:cubicBezTo>
                      <a:pt x="32" y="150"/>
                      <a:pt x="32" y="161"/>
                      <a:pt x="32" y="168"/>
                    </a:cubicBezTo>
                    <a:cubicBezTo>
                      <a:pt x="32" y="175"/>
                      <a:pt x="37" y="175"/>
                      <a:pt x="37" y="182"/>
                    </a:cubicBezTo>
                    <a:cubicBezTo>
                      <a:pt x="37" y="182"/>
                      <a:pt x="28" y="220"/>
                      <a:pt x="21" y="220"/>
                    </a:cubicBezTo>
                    <a:cubicBezTo>
                      <a:pt x="18" y="227"/>
                      <a:pt x="16" y="243"/>
                      <a:pt x="14" y="250"/>
                    </a:cubicBezTo>
                    <a:cubicBezTo>
                      <a:pt x="11" y="259"/>
                      <a:pt x="9" y="269"/>
                      <a:pt x="16" y="269"/>
                    </a:cubicBezTo>
                    <a:cubicBezTo>
                      <a:pt x="21" y="269"/>
                      <a:pt x="32" y="283"/>
                      <a:pt x="44" y="297"/>
                    </a:cubicBezTo>
                    <a:cubicBezTo>
                      <a:pt x="46" y="299"/>
                      <a:pt x="48" y="304"/>
                      <a:pt x="48" y="306"/>
                    </a:cubicBezTo>
                    <a:cubicBezTo>
                      <a:pt x="53" y="306"/>
                      <a:pt x="58" y="306"/>
                      <a:pt x="62" y="308"/>
                    </a:cubicBezTo>
                    <a:cubicBezTo>
                      <a:pt x="70" y="308"/>
                      <a:pt x="72" y="315"/>
                      <a:pt x="72" y="320"/>
                    </a:cubicBezTo>
                    <a:cubicBezTo>
                      <a:pt x="72" y="325"/>
                      <a:pt x="86" y="322"/>
                      <a:pt x="88" y="322"/>
                    </a:cubicBezTo>
                    <a:cubicBezTo>
                      <a:pt x="90" y="322"/>
                      <a:pt x="88" y="315"/>
                      <a:pt x="95" y="313"/>
                    </a:cubicBezTo>
                    <a:cubicBezTo>
                      <a:pt x="90" y="308"/>
                      <a:pt x="79" y="301"/>
                      <a:pt x="72" y="299"/>
                    </a:cubicBezTo>
                    <a:cubicBezTo>
                      <a:pt x="60" y="299"/>
                      <a:pt x="55" y="283"/>
                      <a:pt x="55" y="276"/>
                    </a:cubicBezTo>
                    <a:cubicBezTo>
                      <a:pt x="58" y="269"/>
                      <a:pt x="48" y="262"/>
                      <a:pt x="48" y="255"/>
                    </a:cubicBezTo>
                    <a:cubicBezTo>
                      <a:pt x="48" y="250"/>
                      <a:pt x="41" y="248"/>
                      <a:pt x="35" y="245"/>
                    </a:cubicBezTo>
                    <a:cubicBezTo>
                      <a:pt x="28" y="241"/>
                      <a:pt x="37" y="220"/>
                      <a:pt x="37" y="210"/>
                    </a:cubicBezTo>
                    <a:cubicBezTo>
                      <a:pt x="39" y="201"/>
                      <a:pt x="53" y="175"/>
                      <a:pt x="48" y="168"/>
                    </a:cubicBezTo>
                    <a:cubicBezTo>
                      <a:pt x="44" y="159"/>
                      <a:pt x="65" y="154"/>
                      <a:pt x="67" y="161"/>
                    </a:cubicBezTo>
                    <a:cubicBezTo>
                      <a:pt x="70" y="171"/>
                      <a:pt x="70" y="175"/>
                      <a:pt x="83" y="175"/>
                    </a:cubicBezTo>
                    <a:cubicBezTo>
                      <a:pt x="95" y="175"/>
                      <a:pt x="95" y="185"/>
                      <a:pt x="104" y="187"/>
                    </a:cubicBezTo>
                    <a:lnTo>
                      <a:pt x="107" y="187"/>
                    </a:lnTo>
                    <a:cubicBezTo>
                      <a:pt x="109" y="180"/>
                      <a:pt x="104" y="180"/>
                      <a:pt x="104" y="171"/>
                    </a:cubicBezTo>
                    <a:lnTo>
                      <a:pt x="104" y="17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5" name="Freeform 244">
                <a:extLst>
                  <a:ext uri="{FF2B5EF4-FFF2-40B4-BE49-F238E27FC236}">
                    <a16:creationId xmlns:a16="http://schemas.microsoft.com/office/drawing/2014/main" id="{73065E9D-AF4F-E4BE-F99F-941775FEFD9D}"/>
                  </a:ext>
                </a:extLst>
              </p:cNvPr>
              <p:cNvSpPr>
                <a:spLocks/>
              </p:cNvSpPr>
              <p:nvPr/>
            </p:nvSpPr>
            <p:spPr bwMode="auto">
              <a:xfrm>
                <a:off x="4871" y="2094"/>
                <a:ext cx="104" cy="196"/>
              </a:xfrm>
              <a:custGeom>
                <a:avLst/>
                <a:gdLst>
                  <a:gd name="T0" fmla="*/ 104 w 172"/>
                  <a:gd name="T1" fmla="*/ 171 h 325"/>
                  <a:gd name="T2" fmla="*/ 104 w 172"/>
                  <a:gd name="T3" fmla="*/ 171 h 325"/>
                  <a:gd name="T4" fmla="*/ 104 w 172"/>
                  <a:gd name="T5" fmla="*/ 152 h 325"/>
                  <a:gd name="T6" fmla="*/ 132 w 172"/>
                  <a:gd name="T7" fmla="*/ 138 h 325"/>
                  <a:gd name="T8" fmla="*/ 162 w 172"/>
                  <a:gd name="T9" fmla="*/ 138 h 325"/>
                  <a:gd name="T10" fmla="*/ 165 w 172"/>
                  <a:gd name="T11" fmla="*/ 140 h 325"/>
                  <a:gd name="T12" fmla="*/ 167 w 172"/>
                  <a:gd name="T13" fmla="*/ 117 h 325"/>
                  <a:gd name="T14" fmla="*/ 153 w 172"/>
                  <a:gd name="T15" fmla="*/ 94 h 325"/>
                  <a:gd name="T16" fmla="*/ 151 w 172"/>
                  <a:gd name="T17" fmla="*/ 68 h 325"/>
                  <a:gd name="T18" fmla="*/ 135 w 172"/>
                  <a:gd name="T19" fmla="*/ 52 h 325"/>
                  <a:gd name="T20" fmla="*/ 116 w 172"/>
                  <a:gd name="T21" fmla="*/ 54 h 325"/>
                  <a:gd name="T22" fmla="*/ 102 w 172"/>
                  <a:gd name="T23" fmla="*/ 56 h 325"/>
                  <a:gd name="T24" fmla="*/ 86 w 172"/>
                  <a:gd name="T25" fmla="*/ 59 h 325"/>
                  <a:gd name="T26" fmla="*/ 67 w 172"/>
                  <a:gd name="T27" fmla="*/ 66 h 325"/>
                  <a:gd name="T28" fmla="*/ 72 w 172"/>
                  <a:gd name="T29" fmla="*/ 49 h 325"/>
                  <a:gd name="T30" fmla="*/ 74 w 172"/>
                  <a:gd name="T31" fmla="*/ 26 h 325"/>
                  <a:gd name="T32" fmla="*/ 60 w 172"/>
                  <a:gd name="T33" fmla="*/ 21 h 325"/>
                  <a:gd name="T34" fmla="*/ 58 w 172"/>
                  <a:gd name="T35" fmla="*/ 5 h 325"/>
                  <a:gd name="T36" fmla="*/ 53 w 172"/>
                  <a:gd name="T37" fmla="*/ 0 h 325"/>
                  <a:gd name="T38" fmla="*/ 51 w 172"/>
                  <a:gd name="T39" fmla="*/ 3 h 325"/>
                  <a:gd name="T40" fmla="*/ 32 w 172"/>
                  <a:gd name="T41" fmla="*/ 14 h 325"/>
                  <a:gd name="T42" fmla="*/ 16 w 172"/>
                  <a:gd name="T43" fmla="*/ 19 h 325"/>
                  <a:gd name="T44" fmla="*/ 4 w 172"/>
                  <a:gd name="T45" fmla="*/ 26 h 325"/>
                  <a:gd name="T46" fmla="*/ 0 w 172"/>
                  <a:gd name="T47" fmla="*/ 59 h 325"/>
                  <a:gd name="T48" fmla="*/ 16 w 172"/>
                  <a:gd name="T49" fmla="*/ 80 h 325"/>
                  <a:gd name="T50" fmla="*/ 18 w 172"/>
                  <a:gd name="T51" fmla="*/ 94 h 325"/>
                  <a:gd name="T52" fmla="*/ 18 w 172"/>
                  <a:gd name="T53" fmla="*/ 103 h 325"/>
                  <a:gd name="T54" fmla="*/ 16 w 172"/>
                  <a:gd name="T55" fmla="*/ 119 h 325"/>
                  <a:gd name="T56" fmla="*/ 23 w 172"/>
                  <a:gd name="T57" fmla="*/ 140 h 325"/>
                  <a:gd name="T58" fmla="*/ 32 w 172"/>
                  <a:gd name="T59" fmla="*/ 168 h 325"/>
                  <a:gd name="T60" fmla="*/ 37 w 172"/>
                  <a:gd name="T61" fmla="*/ 182 h 325"/>
                  <a:gd name="T62" fmla="*/ 21 w 172"/>
                  <a:gd name="T63" fmla="*/ 220 h 325"/>
                  <a:gd name="T64" fmla="*/ 14 w 172"/>
                  <a:gd name="T65" fmla="*/ 250 h 325"/>
                  <a:gd name="T66" fmla="*/ 16 w 172"/>
                  <a:gd name="T67" fmla="*/ 269 h 325"/>
                  <a:gd name="T68" fmla="*/ 44 w 172"/>
                  <a:gd name="T69" fmla="*/ 297 h 325"/>
                  <a:gd name="T70" fmla="*/ 48 w 172"/>
                  <a:gd name="T71" fmla="*/ 306 h 325"/>
                  <a:gd name="T72" fmla="*/ 62 w 172"/>
                  <a:gd name="T73" fmla="*/ 308 h 325"/>
                  <a:gd name="T74" fmla="*/ 72 w 172"/>
                  <a:gd name="T75" fmla="*/ 320 h 325"/>
                  <a:gd name="T76" fmla="*/ 88 w 172"/>
                  <a:gd name="T77" fmla="*/ 322 h 325"/>
                  <a:gd name="T78" fmla="*/ 95 w 172"/>
                  <a:gd name="T79" fmla="*/ 313 h 325"/>
                  <a:gd name="T80" fmla="*/ 72 w 172"/>
                  <a:gd name="T81" fmla="*/ 299 h 325"/>
                  <a:gd name="T82" fmla="*/ 55 w 172"/>
                  <a:gd name="T83" fmla="*/ 276 h 325"/>
                  <a:gd name="T84" fmla="*/ 48 w 172"/>
                  <a:gd name="T85" fmla="*/ 255 h 325"/>
                  <a:gd name="T86" fmla="*/ 35 w 172"/>
                  <a:gd name="T87" fmla="*/ 245 h 325"/>
                  <a:gd name="T88" fmla="*/ 37 w 172"/>
                  <a:gd name="T89" fmla="*/ 210 h 325"/>
                  <a:gd name="T90" fmla="*/ 48 w 172"/>
                  <a:gd name="T91" fmla="*/ 168 h 325"/>
                  <a:gd name="T92" fmla="*/ 67 w 172"/>
                  <a:gd name="T93" fmla="*/ 161 h 325"/>
                  <a:gd name="T94" fmla="*/ 83 w 172"/>
                  <a:gd name="T95" fmla="*/ 175 h 325"/>
                  <a:gd name="T96" fmla="*/ 104 w 172"/>
                  <a:gd name="T97" fmla="*/ 187 h 325"/>
                  <a:gd name="T98" fmla="*/ 107 w 172"/>
                  <a:gd name="T99" fmla="*/ 187 h 325"/>
                  <a:gd name="T100" fmla="*/ 104 w 172"/>
                  <a:gd name="T101" fmla="*/ 17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2" h="325">
                    <a:moveTo>
                      <a:pt x="104" y="171"/>
                    </a:moveTo>
                    <a:lnTo>
                      <a:pt x="104" y="171"/>
                    </a:lnTo>
                    <a:cubicBezTo>
                      <a:pt x="104" y="161"/>
                      <a:pt x="95" y="161"/>
                      <a:pt x="104" y="152"/>
                    </a:cubicBezTo>
                    <a:cubicBezTo>
                      <a:pt x="111" y="143"/>
                      <a:pt x="125" y="136"/>
                      <a:pt x="132" y="138"/>
                    </a:cubicBezTo>
                    <a:cubicBezTo>
                      <a:pt x="142" y="140"/>
                      <a:pt x="158" y="133"/>
                      <a:pt x="162" y="138"/>
                    </a:cubicBezTo>
                    <a:cubicBezTo>
                      <a:pt x="162" y="138"/>
                      <a:pt x="162" y="140"/>
                      <a:pt x="165" y="140"/>
                    </a:cubicBezTo>
                    <a:cubicBezTo>
                      <a:pt x="172" y="133"/>
                      <a:pt x="167" y="126"/>
                      <a:pt x="167" y="117"/>
                    </a:cubicBezTo>
                    <a:cubicBezTo>
                      <a:pt x="167" y="105"/>
                      <a:pt x="158" y="96"/>
                      <a:pt x="153" y="94"/>
                    </a:cubicBezTo>
                    <a:cubicBezTo>
                      <a:pt x="146" y="91"/>
                      <a:pt x="158" y="73"/>
                      <a:pt x="151" y="68"/>
                    </a:cubicBezTo>
                    <a:cubicBezTo>
                      <a:pt x="144" y="66"/>
                      <a:pt x="139" y="59"/>
                      <a:pt x="135" y="52"/>
                    </a:cubicBezTo>
                    <a:cubicBezTo>
                      <a:pt x="130" y="47"/>
                      <a:pt x="116" y="49"/>
                      <a:pt x="116" y="54"/>
                    </a:cubicBezTo>
                    <a:cubicBezTo>
                      <a:pt x="114" y="59"/>
                      <a:pt x="104" y="61"/>
                      <a:pt x="102" y="56"/>
                    </a:cubicBezTo>
                    <a:cubicBezTo>
                      <a:pt x="100" y="54"/>
                      <a:pt x="93" y="52"/>
                      <a:pt x="86" y="59"/>
                    </a:cubicBezTo>
                    <a:cubicBezTo>
                      <a:pt x="79" y="63"/>
                      <a:pt x="70" y="73"/>
                      <a:pt x="67" y="66"/>
                    </a:cubicBezTo>
                    <a:cubicBezTo>
                      <a:pt x="65" y="56"/>
                      <a:pt x="72" y="59"/>
                      <a:pt x="72" y="49"/>
                    </a:cubicBezTo>
                    <a:cubicBezTo>
                      <a:pt x="72" y="40"/>
                      <a:pt x="77" y="35"/>
                      <a:pt x="74" y="26"/>
                    </a:cubicBezTo>
                    <a:cubicBezTo>
                      <a:pt x="72" y="17"/>
                      <a:pt x="62" y="28"/>
                      <a:pt x="60" y="21"/>
                    </a:cubicBezTo>
                    <a:cubicBezTo>
                      <a:pt x="58" y="14"/>
                      <a:pt x="60" y="7"/>
                      <a:pt x="58" y="5"/>
                    </a:cubicBezTo>
                    <a:cubicBezTo>
                      <a:pt x="58" y="3"/>
                      <a:pt x="55" y="3"/>
                      <a:pt x="53" y="0"/>
                    </a:cubicBezTo>
                    <a:lnTo>
                      <a:pt x="51" y="3"/>
                    </a:lnTo>
                    <a:cubicBezTo>
                      <a:pt x="48" y="7"/>
                      <a:pt x="35" y="7"/>
                      <a:pt x="32" y="14"/>
                    </a:cubicBezTo>
                    <a:cubicBezTo>
                      <a:pt x="28" y="21"/>
                      <a:pt x="18" y="19"/>
                      <a:pt x="16" y="19"/>
                    </a:cubicBezTo>
                    <a:cubicBezTo>
                      <a:pt x="14" y="19"/>
                      <a:pt x="4" y="21"/>
                      <a:pt x="4" y="26"/>
                    </a:cubicBezTo>
                    <a:cubicBezTo>
                      <a:pt x="2" y="33"/>
                      <a:pt x="0" y="56"/>
                      <a:pt x="0" y="59"/>
                    </a:cubicBezTo>
                    <a:cubicBezTo>
                      <a:pt x="0" y="63"/>
                      <a:pt x="11" y="77"/>
                      <a:pt x="16" y="80"/>
                    </a:cubicBezTo>
                    <a:cubicBezTo>
                      <a:pt x="18" y="80"/>
                      <a:pt x="14" y="91"/>
                      <a:pt x="18" y="94"/>
                    </a:cubicBezTo>
                    <a:cubicBezTo>
                      <a:pt x="25" y="96"/>
                      <a:pt x="21" y="105"/>
                      <a:pt x="18" y="103"/>
                    </a:cubicBezTo>
                    <a:cubicBezTo>
                      <a:pt x="16" y="103"/>
                      <a:pt x="21" y="115"/>
                      <a:pt x="16" y="119"/>
                    </a:cubicBezTo>
                    <a:cubicBezTo>
                      <a:pt x="11" y="124"/>
                      <a:pt x="14" y="133"/>
                      <a:pt x="23" y="140"/>
                    </a:cubicBezTo>
                    <a:cubicBezTo>
                      <a:pt x="32" y="150"/>
                      <a:pt x="32" y="161"/>
                      <a:pt x="32" y="168"/>
                    </a:cubicBezTo>
                    <a:cubicBezTo>
                      <a:pt x="32" y="175"/>
                      <a:pt x="37" y="175"/>
                      <a:pt x="37" y="182"/>
                    </a:cubicBezTo>
                    <a:cubicBezTo>
                      <a:pt x="37" y="182"/>
                      <a:pt x="28" y="220"/>
                      <a:pt x="21" y="220"/>
                    </a:cubicBezTo>
                    <a:cubicBezTo>
                      <a:pt x="18" y="227"/>
                      <a:pt x="16" y="243"/>
                      <a:pt x="14" y="250"/>
                    </a:cubicBezTo>
                    <a:cubicBezTo>
                      <a:pt x="11" y="259"/>
                      <a:pt x="9" y="269"/>
                      <a:pt x="16" y="269"/>
                    </a:cubicBezTo>
                    <a:cubicBezTo>
                      <a:pt x="21" y="269"/>
                      <a:pt x="32" y="283"/>
                      <a:pt x="44" y="297"/>
                    </a:cubicBezTo>
                    <a:cubicBezTo>
                      <a:pt x="46" y="299"/>
                      <a:pt x="48" y="304"/>
                      <a:pt x="48" y="306"/>
                    </a:cubicBezTo>
                    <a:cubicBezTo>
                      <a:pt x="53" y="306"/>
                      <a:pt x="58" y="306"/>
                      <a:pt x="62" y="308"/>
                    </a:cubicBezTo>
                    <a:cubicBezTo>
                      <a:pt x="70" y="308"/>
                      <a:pt x="72" y="315"/>
                      <a:pt x="72" y="320"/>
                    </a:cubicBezTo>
                    <a:cubicBezTo>
                      <a:pt x="72" y="325"/>
                      <a:pt x="86" y="322"/>
                      <a:pt x="88" y="322"/>
                    </a:cubicBezTo>
                    <a:cubicBezTo>
                      <a:pt x="90" y="322"/>
                      <a:pt x="88" y="315"/>
                      <a:pt x="95" y="313"/>
                    </a:cubicBezTo>
                    <a:cubicBezTo>
                      <a:pt x="90" y="308"/>
                      <a:pt x="79" y="301"/>
                      <a:pt x="72" y="299"/>
                    </a:cubicBezTo>
                    <a:cubicBezTo>
                      <a:pt x="60" y="299"/>
                      <a:pt x="55" y="283"/>
                      <a:pt x="55" y="276"/>
                    </a:cubicBezTo>
                    <a:cubicBezTo>
                      <a:pt x="58" y="269"/>
                      <a:pt x="48" y="262"/>
                      <a:pt x="48" y="255"/>
                    </a:cubicBezTo>
                    <a:cubicBezTo>
                      <a:pt x="48" y="250"/>
                      <a:pt x="41" y="248"/>
                      <a:pt x="35" y="245"/>
                    </a:cubicBezTo>
                    <a:cubicBezTo>
                      <a:pt x="28" y="241"/>
                      <a:pt x="37" y="220"/>
                      <a:pt x="37" y="210"/>
                    </a:cubicBezTo>
                    <a:cubicBezTo>
                      <a:pt x="39" y="201"/>
                      <a:pt x="53" y="175"/>
                      <a:pt x="48" y="168"/>
                    </a:cubicBezTo>
                    <a:cubicBezTo>
                      <a:pt x="44" y="159"/>
                      <a:pt x="65" y="154"/>
                      <a:pt x="67" y="161"/>
                    </a:cubicBezTo>
                    <a:cubicBezTo>
                      <a:pt x="70" y="171"/>
                      <a:pt x="70" y="175"/>
                      <a:pt x="83" y="175"/>
                    </a:cubicBezTo>
                    <a:cubicBezTo>
                      <a:pt x="95" y="175"/>
                      <a:pt x="95" y="185"/>
                      <a:pt x="104" y="187"/>
                    </a:cubicBezTo>
                    <a:lnTo>
                      <a:pt x="107" y="187"/>
                    </a:lnTo>
                    <a:cubicBezTo>
                      <a:pt x="109" y="180"/>
                      <a:pt x="104" y="180"/>
                      <a:pt x="104" y="17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6" name="Freeform 245">
                <a:extLst>
                  <a:ext uri="{FF2B5EF4-FFF2-40B4-BE49-F238E27FC236}">
                    <a16:creationId xmlns:a16="http://schemas.microsoft.com/office/drawing/2014/main" id="{7A24C010-41D2-2EC1-FEE7-090A7A1A8FE9}"/>
                  </a:ext>
                </a:extLst>
              </p:cNvPr>
              <p:cNvSpPr>
                <a:spLocks/>
              </p:cNvSpPr>
              <p:nvPr/>
            </p:nvSpPr>
            <p:spPr bwMode="auto">
              <a:xfrm>
                <a:off x="4871" y="2094"/>
                <a:ext cx="104" cy="196"/>
              </a:xfrm>
              <a:custGeom>
                <a:avLst/>
                <a:gdLst>
                  <a:gd name="T0" fmla="*/ 104 w 172"/>
                  <a:gd name="T1" fmla="*/ 171 h 325"/>
                  <a:gd name="T2" fmla="*/ 104 w 172"/>
                  <a:gd name="T3" fmla="*/ 171 h 325"/>
                  <a:gd name="T4" fmla="*/ 104 w 172"/>
                  <a:gd name="T5" fmla="*/ 152 h 325"/>
                  <a:gd name="T6" fmla="*/ 132 w 172"/>
                  <a:gd name="T7" fmla="*/ 138 h 325"/>
                  <a:gd name="T8" fmla="*/ 162 w 172"/>
                  <a:gd name="T9" fmla="*/ 138 h 325"/>
                  <a:gd name="T10" fmla="*/ 165 w 172"/>
                  <a:gd name="T11" fmla="*/ 140 h 325"/>
                  <a:gd name="T12" fmla="*/ 167 w 172"/>
                  <a:gd name="T13" fmla="*/ 117 h 325"/>
                  <a:gd name="T14" fmla="*/ 153 w 172"/>
                  <a:gd name="T15" fmla="*/ 94 h 325"/>
                  <a:gd name="T16" fmla="*/ 151 w 172"/>
                  <a:gd name="T17" fmla="*/ 68 h 325"/>
                  <a:gd name="T18" fmla="*/ 135 w 172"/>
                  <a:gd name="T19" fmla="*/ 52 h 325"/>
                  <a:gd name="T20" fmla="*/ 116 w 172"/>
                  <a:gd name="T21" fmla="*/ 54 h 325"/>
                  <a:gd name="T22" fmla="*/ 102 w 172"/>
                  <a:gd name="T23" fmla="*/ 56 h 325"/>
                  <a:gd name="T24" fmla="*/ 86 w 172"/>
                  <a:gd name="T25" fmla="*/ 59 h 325"/>
                  <a:gd name="T26" fmla="*/ 67 w 172"/>
                  <a:gd name="T27" fmla="*/ 66 h 325"/>
                  <a:gd name="T28" fmla="*/ 72 w 172"/>
                  <a:gd name="T29" fmla="*/ 49 h 325"/>
                  <a:gd name="T30" fmla="*/ 74 w 172"/>
                  <a:gd name="T31" fmla="*/ 26 h 325"/>
                  <a:gd name="T32" fmla="*/ 60 w 172"/>
                  <a:gd name="T33" fmla="*/ 21 h 325"/>
                  <a:gd name="T34" fmla="*/ 58 w 172"/>
                  <a:gd name="T35" fmla="*/ 5 h 325"/>
                  <a:gd name="T36" fmla="*/ 53 w 172"/>
                  <a:gd name="T37" fmla="*/ 0 h 325"/>
                  <a:gd name="T38" fmla="*/ 51 w 172"/>
                  <a:gd name="T39" fmla="*/ 3 h 325"/>
                  <a:gd name="T40" fmla="*/ 32 w 172"/>
                  <a:gd name="T41" fmla="*/ 14 h 325"/>
                  <a:gd name="T42" fmla="*/ 16 w 172"/>
                  <a:gd name="T43" fmla="*/ 19 h 325"/>
                  <a:gd name="T44" fmla="*/ 4 w 172"/>
                  <a:gd name="T45" fmla="*/ 26 h 325"/>
                  <a:gd name="T46" fmla="*/ 0 w 172"/>
                  <a:gd name="T47" fmla="*/ 59 h 325"/>
                  <a:gd name="T48" fmla="*/ 16 w 172"/>
                  <a:gd name="T49" fmla="*/ 80 h 325"/>
                  <a:gd name="T50" fmla="*/ 18 w 172"/>
                  <a:gd name="T51" fmla="*/ 94 h 325"/>
                  <a:gd name="T52" fmla="*/ 18 w 172"/>
                  <a:gd name="T53" fmla="*/ 103 h 325"/>
                  <a:gd name="T54" fmla="*/ 16 w 172"/>
                  <a:gd name="T55" fmla="*/ 119 h 325"/>
                  <a:gd name="T56" fmla="*/ 23 w 172"/>
                  <a:gd name="T57" fmla="*/ 140 h 325"/>
                  <a:gd name="T58" fmla="*/ 32 w 172"/>
                  <a:gd name="T59" fmla="*/ 168 h 325"/>
                  <a:gd name="T60" fmla="*/ 37 w 172"/>
                  <a:gd name="T61" fmla="*/ 182 h 325"/>
                  <a:gd name="T62" fmla="*/ 21 w 172"/>
                  <a:gd name="T63" fmla="*/ 220 h 325"/>
                  <a:gd name="T64" fmla="*/ 14 w 172"/>
                  <a:gd name="T65" fmla="*/ 250 h 325"/>
                  <a:gd name="T66" fmla="*/ 16 w 172"/>
                  <a:gd name="T67" fmla="*/ 269 h 325"/>
                  <a:gd name="T68" fmla="*/ 44 w 172"/>
                  <a:gd name="T69" fmla="*/ 297 h 325"/>
                  <a:gd name="T70" fmla="*/ 48 w 172"/>
                  <a:gd name="T71" fmla="*/ 306 h 325"/>
                  <a:gd name="T72" fmla="*/ 62 w 172"/>
                  <a:gd name="T73" fmla="*/ 308 h 325"/>
                  <a:gd name="T74" fmla="*/ 72 w 172"/>
                  <a:gd name="T75" fmla="*/ 320 h 325"/>
                  <a:gd name="T76" fmla="*/ 88 w 172"/>
                  <a:gd name="T77" fmla="*/ 322 h 325"/>
                  <a:gd name="T78" fmla="*/ 95 w 172"/>
                  <a:gd name="T79" fmla="*/ 313 h 325"/>
                  <a:gd name="T80" fmla="*/ 72 w 172"/>
                  <a:gd name="T81" fmla="*/ 299 h 325"/>
                  <a:gd name="T82" fmla="*/ 55 w 172"/>
                  <a:gd name="T83" fmla="*/ 276 h 325"/>
                  <a:gd name="T84" fmla="*/ 48 w 172"/>
                  <a:gd name="T85" fmla="*/ 255 h 325"/>
                  <a:gd name="T86" fmla="*/ 35 w 172"/>
                  <a:gd name="T87" fmla="*/ 245 h 325"/>
                  <a:gd name="T88" fmla="*/ 37 w 172"/>
                  <a:gd name="T89" fmla="*/ 210 h 325"/>
                  <a:gd name="T90" fmla="*/ 48 w 172"/>
                  <a:gd name="T91" fmla="*/ 168 h 325"/>
                  <a:gd name="T92" fmla="*/ 67 w 172"/>
                  <a:gd name="T93" fmla="*/ 161 h 325"/>
                  <a:gd name="T94" fmla="*/ 83 w 172"/>
                  <a:gd name="T95" fmla="*/ 175 h 325"/>
                  <a:gd name="T96" fmla="*/ 104 w 172"/>
                  <a:gd name="T97" fmla="*/ 187 h 325"/>
                  <a:gd name="T98" fmla="*/ 107 w 172"/>
                  <a:gd name="T99" fmla="*/ 187 h 325"/>
                  <a:gd name="T100" fmla="*/ 104 w 172"/>
                  <a:gd name="T101" fmla="*/ 171 h 325"/>
                  <a:gd name="T102" fmla="*/ 104 w 172"/>
                  <a:gd name="T103" fmla="*/ 17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2" h="325">
                    <a:moveTo>
                      <a:pt x="104" y="171"/>
                    </a:moveTo>
                    <a:lnTo>
                      <a:pt x="104" y="171"/>
                    </a:lnTo>
                    <a:cubicBezTo>
                      <a:pt x="104" y="161"/>
                      <a:pt x="95" y="161"/>
                      <a:pt x="104" y="152"/>
                    </a:cubicBezTo>
                    <a:cubicBezTo>
                      <a:pt x="111" y="143"/>
                      <a:pt x="125" y="136"/>
                      <a:pt x="132" y="138"/>
                    </a:cubicBezTo>
                    <a:cubicBezTo>
                      <a:pt x="142" y="140"/>
                      <a:pt x="158" y="133"/>
                      <a:pt x="162" y="138"/>
                    </a:cubicBezTo>
                    <a:cubicBezTo>
                      <a:pt x="162" y="138"/>
                      <a:pt x="162" y="140"/>
                      <a:pt x="165" y="140"/>
                    </a:cubicBezTo>
                    <a:cubicBezTo>
                      <a:pt x="172" y="133"/>
                      <a:pt x="167" y="126"/>
                      <a:pt x="167" y="117"/>
                    </a:cubicBezTo>
                    <a:cubicBezTo>
                      <a:pt x="167" y="105"/>
                      <a:pt x="158" y="96"/>
                      <a:pt x="153" y="94"/>
                    </a:cubicBezTo>
                    <a:cubicBezTo>
                      <a:pt x="146" y="91"/>
                      <a:pt x="158" y="73"/>
                      <a:pt x="151" y="68"/>
                    </a:cubicBezTo>
                    <a:cubicBezTo>
                      <a:pt x="144" y="66"/>
                      <a:pt x="139" y="59"/>
                      <a:pt x="135" y="52"/>
                    </a:cubicBezTo>
                    <a:cubicBezTo>
                      <a:pt x="130" y="47"/>
                      <a:pt x="116" y="49"/>
                      <a:pt x="116" y="54"/>
                    </a:cubicBezTo>
                    <a:cubicBezTo>
                      <a:pt x="114" y="59"/>
                      <a:pt x="104" y="61"/>
                      <a:pt x="102" y="56"/>
                    </a:cubicBezTo>
                    <a:cubicBezTo>
                      <a:pt x="100" y="54"/>
                      <a:pt x="93" y="52"/>
                      <a:pt x="86" y="59"/>
                    </a:cubicBezTo>
                    <a:cubicBezTo>
                      <a:pt x="79" y="63"/>
                      <a:pt x="70" y="73"/>
                      <a:pt x="67" y="66"/>
                    </a:cubicBezTo>
                    <a:cubicBezTo>
                      <a:pt x="65" y="56"/>
                      <a:pt x="72" y="59"/>
                      <a:pt x="72" y="49"/>
                    </a:cubicBezTo>
                    <a:cubicBezTo>
                      <a:pt x="72" y="40"/>
                      <a:pt x="77" y="35"/>
                      <a:pt x="74" y="26"/>
                    </a:cubicBezTo>
                    <a:cubicBezTo>
                      <a:pt x="72" y="17"/>
                      <a:pt x="62" y="28"/>
                      <a:pt x="60" y="21"/>
                    </a:cubicBezTo>
                    <a:cubicBezTo>
                      <a:pt x="58" y="14"/>
                      <a:pt x="60" y="7"/>
                      <a:pt x="58" y="5"/>
                    </a:cubicBezTo>
                    <a:cubicBezTo>
                      <a:pt x="58" y="3"/>
                      <a:pt x="55" y="3"/>
                      <a:pt x="53" y="0"/>
                    </a:cubicBezTo>
                    <a:lnTo>
                      <a:pt x="51" y="3"/>
                    </a:lnTo>
                    <a:cubicBezTo>
                      <a:pt x="48" y="7"/>
                      <a:pt x="35" y="7"/>
                      <a:pt x="32" y="14"/>
                    </a:cubicBezTo>
                    <a:cubicBezTo>
                      <a:pt x="28" y="21"/>
                      <a:pt x="18" y="19"/>
                      <a:pt x="16" y="19"/>
                    </a:cubicBezTo>
                    <a:cubicBezTo>
                      <a:pt x="14" y="19"/>
                      <a:pt x="4" y="21"/>
                      <a:pt x="4" y="26"/>
                    </a:cubicBezTo>
                    <a:cubicBezTo>
                      <a:pt x="2" y="33"/>
                      <a:pt x="0" y="56"/>
                      <a:pt x="0" y="59"/>
                    </a:cubicBezTo>
                    <a:cubicBezTo>
                      <a:pt x="0" y="63"/>
                      <a:pt x="11" y="77"/>
                      <a:pt x="16" y="80"/>
                    </a:cubicBezTo>
                    <a:cubicBezTo>
                      <a:pt x="18" y="80"/>
                      <a:pt x="14" y="91"/>
                      <a:pt x="18" y="94"/>
                    </a:cubicBezTo>
                    <a:cubicBezTo>
                      <a:pt x="25" y="96"/>
                      <a:pt x="21" y="105"/>
                      <a:pt x="18" y="103"/>
                    </a:cubicBezTo>
                    <a:cubicBezTo>
                      <a:pt x="16" y="103"/>
                      <a:pt x="21" y="115"/>
                      <a:pt x="16" y="119"/>
                    </a:cubicBezTo>
                    <a:cubicBezTo>
                      <a:pt x="11" y="124"/>
                      <a:pt x="14" y="133"/>
                      <a:pt x="23" y="140"/>
                    </a:cubicBezTo>
                    <a:cubicBezTo>
                      <a:pt x="32" y="150"/>
                      <a:pt x="32" y="161"/>
                      <a:pt x="32" y="168"/>
                    </a:cubicBezTo>
                    <a:cubicBezTo>
                      <a:pt x="32" y="175"/>
                      <a:pt x="37" y="175"/>
                      <a:pt x="37" y="182"/>
                    </a:cubicBezTo>
                    <a:cubicBezTo>
                      <a:pt x="37" y="182"/>
                      <a:pt x="28" y="220"/>
                      <a:pt x="21" y="220"/>
                    </a:cubicBezTo>
                    <a:cubicBezTo>
                      <a:pt x="18" y="227"/>
                      <a:pt x="16" y="243"/>
                      <a:pt x="14" y="250"/>
                    </a:cubicBezTo>
                    <a:cubicBezTo>
                      <a:pt x="11" y="259"/>
                      <a:pt x="9" y="269"/>
                      <a:pt x="16" y="269"/>
                    </a:cubicBezTo>
                    <a:cubicBezTo>
                      <a:pt x="21" y="269"/>
                      <a:pt x="32" y="283"/>
                      <a:pt x="44" y="297"/>
                    </a:cubicBezTo>
                    <a:cubicBezTo>
                      <a:pt x="46" y="299"/>
                      <a:pt x="48" y="304"/>
                      <a:pt x="48" y="306"/>
                    </a:cubicBezTo>
                    <a:cubicBezTo>
                      <a:pt x="53" y="306"/>
                      <a:pt x="58" y="306"/>
                      <a:pt x="62" y="308"/>
                    </a:cubicBezTo>
                    <a:cubicBezTo>
                      <a:pt x="70" y="308"/>
                      <a:pt x="72" y="315"/>
                      <a:pt x="72" y="320"/>
                    </a:cubicBezTo>
                    <a:cubicBezTo>
                      <a:pt x="72" y="325"/>
                      <a:pt x="86" y="322"/>
                      <a:pt x="88" y="322"/>
                    </a:cubicBezTo>
                    <a:cubicBezTo>
                      <a:pt x="90" y="322"/>
                      <a:pt x="88" y="315"/>
                      <a:pt x="95" y="313"/>
                    </a:cubicBezTo>
                    <a:cubicBezTo>
                      <a:pt x="90" y="308"/>
                      <a:pt x="79" y="301"/>
                      <a:pt x="72" y="299"/>
                    </a:cubicBezTo>
                    <a:cubicBezTo>
                      <a:pt x="60" y="299"/>
                      <a:pt x="55" y="283"/>
                      <a:pt x="55" y="276"/>
                    </a:cubicBezTo>
                    <a:cubicBezTo>
                      <a:pt x="58" y="269"/>
                      <a:pt x="48" y="262"/>
                      <a:pt x="48" y="255"/>
                    </a:cubicBezTo>
                    <a:cubicBezTo>
                      <a:pt x="48" y="250"/>
                      <a:pt x="41" y="248"/>
                      <a:pt x="35" y="245"/>
                    </a:cubicBezTo>
                    <a:cubicBezTo>
                      <a:pt x="28" y="241"/>
                      <a:pt x="37" y="220"/>
                      <a:pt x="37" y="210"/>
                    </a:cubicBezTo>
                    <a:cubicBezTo>
                      <a:pt x="39" y="201"/>
                      <a:pt x="53" y="175"/>
                      <a:pt x="48" y="168"/>
                    </a:cubicBezTo>
                    <a:cubicBezTo>
                      <a:pt x="44" y="159"/>
                      <a:pt x="65" y="154"/>
                      <a:pt x="67" y="161"/>
                    </a:cubicBezTo>
                    <a:cubicBezTo>
                      <a:pt x="70" y="171"/>
                      <a:pt x="70" y="175"/>
                      <a:pt x="83" y="175"/>
                    </a:cubicBezTo>
                    <a:cubicBezTo>
                      <a:pt x="95" y="175"/>
                      <a:pt x="95" y="185"/>
                      <a:pt x="104" y="187"/>
                    </a:cubicBezTo>
                    <a:lnTo>
                      <a:pt x="107" y="187"/>
                    </a:lnTo>
                    <a:cubicBezTo>
                      <a:pt x="109" y="180"/>
                      <a:pt x="104" y="180"/>
                      <a:pt x="104" y="171"/>
                    </a:cubicBezTo>
                    <a:lnTo>
                      <a:pt x="104" y="17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7" name="Freeform 246">
                <a:extLst>
                  <a:ext uri="{FF2B5EF4-FFF2-40B4-BE49-F238E27FC236}">
                    <a16:creationId xmlns:a16="http://schemas.microsoft.com/office/drawing/2014/main" id="{54CB491E-AF3E-B331-0ACE-39E9E0827A98}"/>
                  </a:ext>
                </a:extLst>
              </p:cNvPr>
              <p:cNvSpPr>
                <a:spLocks/>
              </p:cNvSpPr>
              <p:nvPr/>
            </p:nvSpPr>
            <p:spPr bwMode="auto">
              <a:xfrm>
                <a:off x="3839" y="1732"/>
                <a:ext cx="47" cy="43"/>
              </a:xfrm>
              <a:custGeom>
                <a:avLst/>
                <a:gdLst>
                  <a:gd name="T0" fmla="*/ 56 w 77"/>
                  <a:gd name="T1" fmla="*/ 67 h 72"/>
                  <a:gd name="T2" fmla="*/ 56 w 77"/>
                  <a:gd name="T3" fmla="*/ 67 h 72"/>
                  <a:gd name="T4" fmla="*/ 73 w 77"/>
                  <a:gd name="T5" fmla="*/ 41 h 72"/>
                  <a:gd name="T6" fmla="*/ 77 w 77"/>
                  <a:gd name="T7" fmla="*/ 14 h 72"/>
                  <a:gd name="T8" fmla="*/ 56 w 77"/>
                  <a:gd name="T9" fmla="*/ 4 h 72"/>
                  <a:gd name="T10" fmla="*/ 24 w 77"/>
                  <a:gd name="T11" fmla="*/ 2 h 72"/>
                  <a:gd name="T12" fmla="*/ 10 w 77"/>
                  <a:gd name="T13" fmla="*/ 4 h 72"/>
                  <a:gd name="T14" fmla="*/ 0 w 77"/>
                  <a:gd name="T15" fmla="*/ 9 h 72"/>
                  <a:gd name="T16" fmla="*/ 12 w 77"/>
                  <a:gd name="T17" fmla="*/ 25 h 72"/>
                  <a:gd name="T18" fmla="*/ 28 w 77"/>
                  <a:gd name="T19" fmla="*/ 46 h 72"/>
                  <a:gd name="T20" fmla="*/ 45 w 77"/>
                  <a:gd name="T21" fmla="*/ 65 h 72"/>
                  <a:gd name="T22" fmla="*/ 56 w 77"/>
                  <a:gd name="T23" fmla="*/ 72 h 72"/>
                  <a:gd name="T24" fmla="*/ 56 w 77"/>
                  <a:gd name="T25" fmla="*/ 6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72">
                    <a:moveTo>
                      <a:pt x="56" y="67"/>
                    </a:moveTo>
                    <a:lnTo>
                      <a:pt x="56" y="67"/>
                    </a:lnTo>
                    <a:cubicBezTo>
                      <a:pt x="56" y="62"/>
                      <a:pt x="70" y="41"/>
                      <a:pt x="73" y="41"/>
                    </a:cubicBezTo>
                    <a:cubicBezTo>
                      <a:pt x="77" y="41"/>
                      <a:pt x="77" y="23"/>
                      <a:pt x="77" y="14"/>
                    </a:cubicBezTo>
                    <a:cubicBezTo>
                      <a:pt x="66" y="7"/>
                      <a:pt x="56" y="4"/>
                      <a:pt x="56" y="4"/>
                    </a:cubicBezTo>
                    <a:cubicBezTo>
                      <a:pt x="56" y="4"/>
                      <a:pt x="28" y="2"/>
                      <a:pt x="24" y="2"/>
                    </a:cubicBezTo>
                    <a:cubicBezTo>
                      <a:pt x="19" y="0"/>
                      <a:pt x="14" y="7"/>
                      <a:pt x="10" y="4"/>
                    </a:cubicBezTo>
                    <a:cubicBezTo>
                      <a:pt x="7" y="0"/>
                      <a:pt x="0" y="4"/>
                      <a:pt x="0" y="9"/>
                    </a:cubicBezTo>
                    <a:cubicBezTo>
                      <a:pt x="3" y="14"/>
                      <a:pt x="12" y="18"/>
                      <a:pt x="12" y="25"/>
                    </a:cubicBezTo>
                    <a:cubicBezTo>
                      <a:pt x="12" y="32"/>
                      <a:pt x="28" y="41"/>
                      <a:pt x="28" y="46"/>
                    </a:cubicBezTo>
                    <a:cubicBezTo>
                      <a:pt x="28" y="48"/>
                      <a:pt x="40" y="55"/>
                      <a:pt x="45" y="65"/>
                    </a:cubicBezTo>
                    <a:cubicBezTo>
                      <a:pt x="49" y="67"/>
                      <a:pt x="54" y="69"/>
                      <a:pt x="56" y="72"/>
                    </a:cubicBezTo>
                    <a:cubicBezTo>
                      <a:pt x="56" y="69"/>
                      <a:pt x="59" y="67"/>
                      <a:pt x="56" y="6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8" name="Freeform 247">
                <a:extLst>
                  <a:ext uri="{FF2B5EF4-FFF2-40B4-BE49-F238E27FC236}">
                    <a16:creationId xmlns:a16="http://schemas.microsoft.com/office/drawing/2014/main" id="{B1B2DD37-0E67-BEB1-7EC0-B341B5E08693}"/>
                  </a:ext>
                </a:extLst>
              </p:cNvPr>
              <p:cNvSpPr>
                <a:spLocks/>
              </p:cNvSpPr>
              <p:nvPr/>
            </p:nvSpPr>
            <p:spPr bwMode="auto">
              <a:xfrm>
                <a:off x="3839" y="1732"/>
                <a:ext cx="47" cy="43"/>
              </a:xfrm>
              <a:custGeom>
                <a:avLst/>
                <a:gdLst>
                  <a:gd name="T0" fmla="*/ 56 w 77"/>
                  <a:gd name="T1" fmla="*/ 67 h 72"/>
                  <a:gd name="T2" fmla="*/ 56 w 77"/>
                  <a:gd name="T3" fmla="*/ 67 h 72"/>
                  <a:gd name="T4" fmla="*/ 73 w 77"/>
                  <a:gd name="T5" fmla="*/ 41 h 72"/>
                  <a:gd name="T6" fmla="*/ 77 w 77"/>
                  <a:gd name="T7" fmla="*/ 14 h 72"/>
                  <a:gd name="T8" fmla="*/ 56 w 77"/>
                  <a:gd name="T9" fmla="*/ 4 h 72"/>
                  <a:gd name="T10" fmla="*/ 24 w 77"/>
                  <a:gd name="T11" fmla="*/ 2 h 72"/>
                  <a:gd name="T12" fmla="*/ 10 w 77"/>
                  <a:gd name="T13" fmla="*/ 4 h 72"/>
                  <a:gd name="T14" fmla="*/ 0 w 77"/>
                  <a:gd name="T15" fmla="*/ 9 h 72"/>
                  <a:gd name="T16" fmla="*/ 12 w 77"/>
                  <a:gd name="T17" fmla="*/ 25 h 72"/>
                  <a:gd name="T18" fmla="*/ 28 w 77"/>
                  <a:gd name="T19" fmla="*/ 46 h 72"/>
                  <a:gd name="T20" fmla="*/ 45 w 77"/>
                  <a:gd name="T21" fmla="*/ 65 h 72"/>
                  <a:gd name="T22" fmla="*/ 56 w 77"/>
                  <a:gd name="T23" fmla="*/ 72 h 72"/>
                  <a:gd name="T24" fmla="*/ 56 w 77"/>
                  <a:gd name="T25" fmla="*/ 67 h 72"/>
                  <a:gd name="T26" fmla="*/ 56 w 77"/>
                  <a:gd name="T27" fmla="*/ 6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7" h="72">
                    <a:moveTo>
                      <a:pt x="56" y="67"/>
                    </a:moveTo>
                    <a:lnTo>
                      <a:pt x="56" y="67"/>
                    </a:lnTo>
                    <a:cubicBezTo>
                      <a:pt x="56" y="62"/>
                      <a:pt x="70" y="41"/>
                      <a:pt x="73" y="41"/>
                    </a:cubicBezTo>
                    <a:cubicBezTo>
                      <a:pt x="77" y="41"/>
                      <a:pt x="77" y="23"/>
                      <a:pt x="77" y="14"/>
                    </a:cubicBezTo>
                    <a:cubicBezTo>
                      <a:pt x="66" y="7"/>
                      <a:pt x="56" y="4"/>
                      <a:pt x="56" y="4"/>
                    </a:cubicBezTo>
                    <a:cubicBezTo>
                      <a:pt x="56" y="4"/>
                      <a:pt x="28" y="2"/>
                      <a:pt x="24" y="2"/>
                    </a:cubicBezTo>
                    <a:cubicBezTo>
                      <a:pt x="19" y="0"/>
                      <a:pt x="14" y="7"/>
                      <a:pt x="10" y="4"/>
                    </a:cubicBezTo>
                    <a:cubicBezTo>
                      <a:pt x="7" y="0"/>
                      <a:pt x="0" y="4"/>
                      <a:pt x="0" y="9"/>
                    </a:cubicBezTo>
                    <a:cubicBezTo>
                      <a:pt x="3" y="14"/>
                      <a:pt x="12" y="18"/>
                      <a:pt x="12" y="25"/>
                    </a:cubicBezTo>
                    <a:cubicBezTo>
                      <a:pt x="12" y="32"/>
                      <a:pt x="28" y="41"/>
                      <a:pt x="28" y="46"/>
                    </a:cubicBezTo>
                    <a:cubicBezTo>
                      <a:pt x="28" y="48"/>
                      <a:pt x="40" y="55"/>
                      <a:pt x="45" y="65"/>
                    </a:cubicBezTo>
                    <a:cubicBezTo>
                      <a:pt x="49" y="67"/>
                      <a:pt x="54" y="69"/>
                      <a:pt x="56" y="72"/>
                    </a:cubicBezTo>
                    <a:cubicBezTo>
                      <a:pt x="56" y="69"/>
                      <a:pt x="59" y="67"/>
                      <a:pt x="56" y="67"/>
                    </a:cubicBezTo>
                    <a:lnTo>
                      <a:pt x="56" y="6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9" name="Freeform 248">
                <a:extLst>
                  <a:ext uri="{FF2B5EF4-FFF2-40B4-BE49-F238E27FC236}">
                    <a16:creationId xmlns:a16="http://schemas.microsoft.com/office/drawing/2014/main" id="{54071A76-4177-7197-7BEF-BC5EF251D755}"/>
                  </a:ext>
                </a:extLst>
              </p:cNvPr>
              <p:cNvSpPr>
                <a:spLocks/>
              </p:cNvSpPr>
              <p:nvPr/>
            </p:nvSpPr>
            <p:spPr bwMode="auto">
              <a:xfrm>
                <a:off x="3839" y="1732"/>
                <a:ext cx="47" cy="43"/>
              </a:xfrm>
              <a:custGeom>
                <a:avLst/>
                <a:gdLst>
                  <a:gd name="T0" fmla="*/ 56 w 77"/>
                  <a:gd name="T1" fmla="*/ 67 h 72"/>
                  <a:gd name="T2" fmla="*/ 56 w 77"/>
                  <a:gd name="T3" fmla="*/ 67 h 72"/>
                  <a:gd name="T4" fmla="*/ 73 w 77"/>
                  <a:gd name="T5" fmla="*/ 41 h 72"/>
                  <a:gd name="T6" fmla="*/ 77 w 77"/>
                  <a:gd name="T7" fmla="*/ 14 h 72"/>
                  <a:gd name="T8" fmla="*/ 56 w 77"/>
                  <a:gd name="T9" fmla="*/ 4 h 72"/>
                  <a:gd name="T10" fmla="*/ 24 w 77"/>
                  <a:gd name="T11" fmla="*/ 2 h 72"/>
                  <a:gd name="T12" fmla="*/ 10 w 77"/>
                  <a:gd name="T13" fmla="*/ 4 h 72"/>
                  <a:gd name="T14" fmla="*/ 0 w 77"/>
                  <a:gd name="T15" fmla="*/ 9 h 72"/>
                  <a:gd name="T16" fmla="*/ 12 w 77"/>
                  <a:gd name="T17" fmla="*/ 25 h 72"/>
                  <a:gd name="T18" fmla="*/ 28 w 77"/>
                  <a:gd name="T19" fmla="*/ 46 h 72"/>
                  <a:gd name="T20" fmla="*/ 45 w 77"/>
                  <a:gd name="T21" fmla="*/ 65 h 72"/>
                  <a:gd name="T22" fmla="*/ 56 w 77"/>
                  <a:gd name="T23" fmla="*/ 72 h 72"/>
                  <a:gd name="T24" fmla="*/ 56 w 77"/>
                  <a:gd name="T25" fmla="*/ 6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72">
                    <a:moveTo>
                      <a:pt x="56" y="67"/>
                    </a:moveTo>
                    <a:lnTo>
                      <a:pt x="56" y="67"/>
                    </a:lnTo>
                    <a:cubicBezTo>
                      <a:pt x="56" y="62"/>
                      <a:pt x="70" y="41"/>
                      <a:pt x="73" y="41"/>
                    </a:cubicBezTo>
                    <a:cubicBezTo>
                      <a:pt x="77" y="41"/>
                      <a:pt x="77" y="23"/>
                      <a:pt x="77" y="14"/>
                    </a:cubicBezTo>
                    <a:cubicBezTo>
                      <a:pt x="66" y="7"/>
                      <a:pt x="56" y="4"/>
                      <a:pt x="56" y="4"/>
                    </a:cubicBezTo>
                    <a:cubicBezTo>
                      <a:pt x="56" y="4"/>
                      <a:pt x="28" y="2"/>
                      <a:pt x="24" y="2"/>
                    </a:cubicBezTo>
                    <a:cubicBezTo>
                      <a:pt x="19" y="0"/>
                      <a:pt x="14" y="7"/>
                      <a:pt x="10" y="4"/>
                    </a:cubicBezTo>
                    <a:cubicBezTo>
                      <a:pt x="7" y="0"/>
                      <a:pt x="0" y="4"/>
                      <a:pt x="0" y="9"/>
                    </a:cubicBezTo>
                    <a:cubicBezTo>
                      <a:pt x="3" y="14"/>
                      <a:pt x="12" y="18"/>
                      <a:pt x="12" y="25"/>
                    </a:cubicBezTo>
                    <a:cubicBezTo>
                      <a:pt x="12" y="32"/>
                      <a:pt x="28" y="41"/>
                      <a:pt x="28" y="46"/>
                    </a:cubicBezTo>
                    <a:cubicBezTo>
                      <a:pt x="28" y="48"/>
                      <a:pt x="40" y="55"/>
                      <a:pt x="45" y="65"/>
                    </a:cubicBezTo>
                    <a:cubicBezTo>
                      <a:pt x="49" y="67"/>
                      <a:pt x="54" y="69"/>
                      <a:pt x="56" y="72"/>
                    </a:cubicBezTo>
                    <a:cubicBezTo>
                      <a:pt x="56" y="69"/>
                      <a:pt x="59" y="67"/>
                      <a:pt x="56" y="6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0" name="Freeform 249">
                <a:extLst>
                  <a:ext uri="{FF2B5EF4-FFF2-40B4-BE49-F238E27FC236}">
                    <a16:creationId xmlns:a16="http://schemas.microsoft.com/office/drawing/2014/main" id="{1C11B5DC-E81B-36B6-83B7-0F787CB1A367}"/>
                  </a:ext>
                </a:extLst>
              </p:cNvPr>
              <p:cNvSpPr>
                <a:spLocks/>
              </p:cNvSpPr>
              <p:nvPr/>
            </p:nvSpPr>
            <p:spPr bwMode="auto">
              <a:xfrm>
                <a:off x="3839" y="1732"/>
                <a:ext cx="47" cy="43"/>
              </a:xfrm>
              <a:custGeom>
                <a:avLst/>
                <a:gdLst>
                  <a:gd name="T0" fmla="*/ 56 w 77"/>
                  <a:gd name="T1" fmla="*/ 67 h 72"/>
                  <a:gd name="T2" fmla="*/ 56 w 77"/>
                  <a:gd name="T3" fmla="*/ 67 h 72"/>
                  <a:gd name="T4" fmla="*/ 73 w 77"/>
                  <a:gd name="T5" fmla="*/ 41 h 72"/>
                  <a:gd name="T6" fmla="*/ 77 w 77"/>
                  <a:gd name="T7" fmla="*/ 14 h 72"/>
                  <a:gd name="T8" fmla="*/ 56 w 77"/>
                  <a:gd name="T9" fmla="*/ 4 h 72"/>
                  <a:gd name="T10" fmla="*/ 24 w 77"/>
                  <a:gd name="T11" fmla="*/ 2 h 72"/>
                  <a:gd name="T12" fmla="*/ 10 w 77"/>
                  <a:gd name="T13" fmla="*/ 4 h 72"/>
                  <a:gd name="T14" fmla="*/ 0 w 77"/>
                  <a:gd name="T15" fmla="*/ 9 h 72"/>
                  <a:gd name="T16" fmla="*/ 12 w 77"/>
                  <a:gd name="T17" fmla="*/ 25 h 72"/>
                  <a:gd name="T18" fmla="*/ 28 w 77"/>
                  <a:gd name="T19" fmla="*/ 46 h 72"/>
                  <a:gd name="T20" fmla="*/ 45 w 77"/>
                  <a:gd name="T21" fmla="*/ 65 h 72"/>
                  <a:gd name="T22" fmla="*/ 56 w 77"/>
                  <a:gd name="T23" fmla="*/ 72 h 72"/>
                  <a:gd name="T24" fmla="*/ 56 w 77"/>
                  <a:gd name="T25" fmla="*/ 67 h 72"/>
                  <a:gd name="T26" fmla="*/ 56 w 77"/>
                  <a:gd name="T27" fmla="*/ 6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7" h="72">
                    <a:moveTo>
                      <a:pt x="56" y="67"/>
                    </a:moveTo>
                    <a:lnTo>
                      <a:pt x="56" y="67"/>
                    </a:lnTo>
                    <a:cubicBezTo>
                      <a:pt x="56" y="62"/>
                      <a:pt x="70" y="41"/>
                      <a:pt x="73" y="41"/>
                    </a:cubicBezTo>
                    <a:cubicBezTo>
                      <a:pt x="77" y="41"/>
                      <a:pt x="77" y="23"/>
                      <a:pt x="77" y="14"/>
                    </a:cubicBezTo>
                    <a:cubicBezTo>
                      <a:pt x="66" y="7"/>
                      <a:pt x="56" y="4"/>
                      <a:pt x="56" y="4"/>
                    </a:cubicBezTo>
                    <a:cubicBezTo>
                      <a:pt x="56" y="4"/>
                      <a:pt x="28" y="2"/>
                      <a:pt x="24" y="2"/>
                    </a:cubicBezTo>
                    <a:cubicBezTo>
                      <a:pt x="19" y="0"/>
                      <a:pt x="14" y="7"/>
                      <a:pt x="10" y="4"/>
                    </a:cubicBezTo>
                    <a:cubicBezTo>
                      <a:pt x="7" y="0"/>
                      <a:pt x="0" y="4"/>
                      <a:pt x="0" y="9"/>
                    </a:cubicBezTo>
                    <a:cubicBezTo>
                      <a:pt x="3" y="14"/>
                      <a:pt x="12" y="18"/>
                      <a:pt x="12" y="25"/>
                    </a:cubicBezTo>
                    <a:cubicBezTo>
                      <a:pt x="12" y="32"/>
                      <a:pt x="28" y="41"/>
                      <a:pt x="28" y="46"/>
                    </a:cubicBezTo>
                    <a:cubicBezTo>
                      <a:pt x="28" y="48"/>
                      <a:pt x="40" y="55"/>
                      <a:pt x="45" y="65"/>
                    </a:cubicBezTo>
                    <a:cubicBezTo>
                      <a:pt x="49" y="67"/>
                      <a:pt x="54" y="69"/>
                      <a:pt x="56" y="72"/>
                    </a:cubicBezTo>
                    <a:cubicBezTo>
                      <a:pt x="56" y="69"/>
                      <a:pt x="59" y="67"/>
                      <a:pt x="56" y="67"/>
                    </a:cubicBezTo>
                    <a:lnTo>
                      <a:pt x="56" y="6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1" name="Freeform 250">
                <a:extLst>
                  <a:ext uri="{FF2B5EF4-FFF2-40B4-BE49-F238E27FC236}">
                    <a16:creationId xmlns:a16="http://schemas.microsoft.com/office/drawing/2014/main" id="{AA93B307-C588-37AE-B06A-60A74AE96339}"/>
                  </a:ext>
                </a:extLst>
              </p:cNvPr>
              <p:cNvSpPr>
                <a:spLocks/>
              </p:cNvSpPr>
              <p:nvPr/>
            </p:nvSpPr>
            <p:spPr bwMode="auto">
              <a:xfrm>
                <a:off x="3817" y="1710"/>
                <a:ext cx="69" cy="61"/>
              </a:xfrm>
              <a:custGeom>
                <a:avLst/>
                <a:gdLst>
                  <a:gd name="T0" fmla="*/ 65 w 114"/>
                  <a:gd name="T1" fmla="*/ 82 h 101"/>
                  <a:gd name="T2" fmla="*/ 65 w 114"/>
                  <a:gd name="T3" fmla="*/ 82 h 101"/>
                  <a:gd name="T4" fmla="*/ 49 w 114"/>
                  <a:gd name="T5" fmla="*/ 61 h 101"/>
                  <a:gd name="T6" fmla="*/ 37 w 114"/>
                  <a:gd name="T7" fmla="*/ 45 h 101"/>
                  <a:gd name="T8" fmla="*/ 47 w 114"/>
                  <a:gd name="T9" fmla="*/ 40 h 101"/>
                  <a:gd name="T10" fmla="*/ 61 w 114"/>
                  <a:gd name="T11" fmla="*/ 38 h 101"/>
                  <a:gd name="T12" fmla="*/ 93 w 114"/>
                  <a:gd name="T13" fmla="*/ 40 h 101"/>
                  <a:gd name="T14" fmla="*/ 114 w 114"/>
                  <a:gd name="T15" fmla="*/ 50 h 101"/>
                  <a:gd name="T16" fmla="*/ 112 w 114"/>
                  <a:gd name="T17" fmla="*/ 45 h 101"/>
                  <a:gd name="T18" fmla="*/ 105 w 114"/>
                  <a:gd name="T19" fmla="*/ 31 h 101"/>
                  <a:gd name="T20" fmla="*/ 100 w 114"/>
                  <a:gd name="T21" fmla="*/ 17 h 101"/>
                  <a:gd name="T22" fmla="*/ 93 w 114"/>
                  <a:gd name="T23" fmla="*/ 19 h 101"/>
                  <a:gd name="T24" fmla="*/ 70 w 114"/>
                  <a:gd name="T25" fmla="*/ 14 h 101"/>
                  <a:gd name="T26" fmla="*/ 54 w 114"/>
                  <a:gd name="T27" fmla="*/ 0 h 101"/>
                  <a:gd name="T28" fmla="*/ 40 w 114"/>
                  <a:gd name="T29" fmla="*/ 10 h 101"/>
                  <a:gd name="T30" fmla="*/ 35 w 114"/>
                  <a:gd name="T31" fmla="*/ 21 h 101"/>
                  <a:gd name="T32" fmla="*/ 28 w 114"/>
                  <a:gd name="T33" fmla="*/ 31 h 101"/>
                  <a:gd name="T34" fmla="*/ 14 w 114"/>
                  <a:gd name="T35" fmla="*/ 29 h 101"/>
                  <a:gd name="T36" fmla="*/ 0 w 114"/>
                  <a:gd name="T37" fmla="*/ 33 h 101"/>
                  <a:gd name="T38" fmla="*/ 3 w 114"/>
                  <a:gd name="T39" fmla="*/ 40 h 101"/>
                  <a:gd name="T40" fmla="*/ 19 w 114"/>
                  <a:gd name="T41" fmla="*/ 47 h 101"/>
                  <a:gd name="T42" fmla="*/ 37 w 114"/>
                  <a:gd name="T43" fmla="*/ 77 h 101"/>
                  <a:gd name="T44" fmla="*/ 56 w 114"/>
                  <a:gd name="T45" fmla="*/ 87 h 101"/>
                  <a:gd name="T46" fmla="*/ 75 w 114"/>
                  <a:gd name="T47" fmla="*/ 96 h 101"/>
                  <a:gd name="T48" fmla="*/ 82 w 114"/>
                  <a:gd name="T49" fmla="*/ 101 h 101"/>
                  <a:gd name="T50" fmla="*/ 65 w 114"/>
                  <a:gd name="T51" fmla="*/ 8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4" h="101">
                    <a:moveTo>
                      <a:pt x="65" y="82"/>
                    </a:moveTo>
                    <a:lnTo>
                      <a:pt x="65" y="82"/>
                    </a:lnTo>
                    <a:cubicBezTo>
                      <a:pt x="65" y="77"/>
                      <a:pt x="49" y="68"/>
                      <a:pt x="49" y="61"/>
                    </a:cubicBezTo>
                    <a:cubicBezTo>
                      <a:pt x="49" y="54"/>
                      <a:pt x="40" y="50"/>
                      <a:pt x="37" y="45"/>
                    </a:cubicBezTo>
                    <a:cubicBezTo>
                      <a:pt x="37" y="40"/>
                      <a:pt x="44" y="36"/>
                      <a:pt x="47" y="40"/>
                    </a:cubicBezTo>
                    <a:cubicBezTo>
                      <a:pt x="51" y="43"/>
                      <a:pt x="56" y="36"/>
                      <a:pt x="61" y="38"/>
                    </a:cubicBezTo>
                    <a:cubicBezTo>
                      <a:pt x="65" y="38"/>
                      <a:pt x="93" y="40"/>
                      <a:pt x="93" y="40"/>
                    </a:cubicBezTo>
                    <a:cubicBezTo>
                      <a:pt x="93" y="40"/>
                      <a:pt x="103" y="43"/>
                      <a:pt x="114" y="50"/>
                    </a:cubicBezTo>
                    <a:cubicBezTo>
                      <a:pt x="112" y="47"/>
                      <a:pt x="112" y="47"/>
                      <a:pt x="112" y="45"/>
                    </a:cubicBezTo>
                    <a:cubicBezTo>
                      <a:pt x="110" y="40"/>
                      <a:pt x="112" y="33"/>
                      <a:pt x="105" y="31"/>
                    </a:cubicBezTo>
                    <a:cubicBezTo>
                      <a:pt x="103" y="29"/>
                      <a:pt x="100" y="24"/>
                      <a:pt x="100" y="17"/>
                    </a:cubicBezTo>
                    <a:cubicBezTo>
                      <a:pt x="96" y="19"/>
                      <a:pt x="93" y="19"/>
                      <a:pt x="93" y="19"/>
                    </a:cubicBezTo>
                    <a:cubicBezTo>
                      <a:pt x="86" y="21"/>
                      <a:pt x="75" y="19"/>
                      <a:pt x="70" y="14"/>
                    </a:cubicBezTo>
                    <a:cubicBezTo>
                      <a:pt x="68" y="10"/>
                      <a:pt x="58" y="5"/>
                      <a:pt x="54" y="0"/>
                    </a:cubicBezTo>
                    <a:cubicBezTo>
                      <a:pt x="51" y="3"/>
                      <a:pt x="44" y="10"/>
                      <a:pt x="40" y="10"/>
                    </a:cubicBezTo>
                    <a:cubicBezTo>
                      <a:pt x="37" y="10"/>
                      <a:pt x="40" y="21"/>
                      <a:pt x="35" y="21"/>
                    </a:cubicBezTo>
                    <a:cubicBezTo>
                      <a:pt x="30" y="21"/>
                      <a:pt x="28" y="26"/>
                      <a:pt x="28" y="31"/>
                    </a:cubicBezTo>
                    <a:cubicBezTo>
                      <a:pt x="26" y="33"/>
                      <a:pt x="19" y="29"/>
                      <a:pt x="14" y="29"/>
                    </a:cubicBezTo>
                    <a:cubicBezTo>
                      <a:pt x="12" y="31"/>
                      <a:pt x="5" y="31"/>
                      <a:pt x="0" y="33"/>
                    </a:cubicBezTo>
                    <a:cubicBezTo>
                      <a:pt x="0" y="36"/>
                      <a:pt x="0" y="40"/>
                      <a:pt x="3" y="40"/>
                    </a:cubicBezTo>
                    <a:cubicBezTo>
                      <a:pt x="10" y="40"/>
                      <a:pt x="19" y="40"/>
                      <a:pt x="19" y="47"/>
                    </a:cubicBezTo>
                    <a:cubicBezTo>
                      <a:pt x="19" y="56"/>
                      <a:pt x="33" y="73"/>
                      <a:pt x="37" y="77"/>
                    </a:cubicBezTo>
                    <a:cubicBezTo>
                      <a:pt x="44" y="84"/>
                      <a:pt x="54" y="82"/>
                      <a:pt x="56" y="87"/>
                    </a:cubicBezTo>
                    <a:cubicBezTo>
                      <a:pt x="56" y="91"/>
                      <a:pt x="65" y="96"/>
                      <a:pt x="75" y="96"/>
                    </a:cubicBezTo>
                    <a:cubicBezTo>
                      <a:pt x="77" y="96"/>
                      <a:pt x="79" y="98"/>
                      <a:pt x="82" y="101"/>
                    </a:cubicBezTo>
                    <a:cubicBezTo>
                      <a:pt x="77" y="91"/>
                      <a:pt x="65" y="84"/>
                      <a:pt x="65" y="8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2" name="Freeform 251">
                <a:extLst>
                  <a:ext uri="{FF2B5EF4-FFF2-40B4-BE49-F238E27FC236}">
                    <a16:creationId xmlns:a16="http://schemas.microsoft.com/office/drawing/2014/main" id="{AEE44E35-BE98-6BBE-C005-D6C0DBA53210}"/>
                  </a:ext>
                </a:extLst>
              </p:cNvPr>
              <p:cNvSpPr>
                <a:spLocks/>
              </p:cNvSpPr>
              <p:nvPr/>
            </p:nvSpPr>
            <p:spPr bwMode="auto">
              <a:xfrm>
                <a:off x="3817" y="1710"/>
                <a:ext cx="69" cy="61"/>
              </a:xfrm>
              <a:custGeom>
                <a:avLst/>
                <a:gdLst>
                  <a:gd name="T0" fmla="*/ 65 w 114"/>
                  <a:gd name="T1" fmla="*/ 82 h 101"/>
                  <a:gd name="T2" fmla="*/ 65 w 114"/>
                  <a:gd name="T3" fmla="*/ 82 h 101"/>
                  <a:gd name="T4" fmla="*/ 49 w 114"/>
                  <a:gd name="T5" fmla="*/ 61 h 101"/>
                  <a:gd name="T6" fmla="*/ 37 w 114"/>
                  <a:gd name="T7" fmla="*/ 45 h 101"/>
                  <a:gd name="T8" fmla="*/ 47 w 114"/>
                  <a:gd name="T9" fmla="*/ 40 h 101"/>
                  <a:gd name="T10" fmla="*/ 61 w 114"/>
                  <a:gd name="T11" fmla="*/ 38 h 101"/>
                  <a:gd name="T12" fmla="*/ 93 w 114"/>
                  <a:gd name="T13" fmla="*/ 40 h 101"/>
                  <a:gd name="T14" fmla="*/ 114 w 114"/>
                  <a:gd name="T15" fmla="*/ 50 h 101"/>
                  <a:gd name="T16" fmla="*/ 112 w 114"/>
                  <a:gd name="T17" fmla="*/ 45 h 101"/>
                  <a:gd name="T18" fmla="*/ 105 w 114"/>
                  <a:gd name="T19" fmla="*/ 31 h 101"/>
                  <a:gd name="T20" fmla="*/ 100 w 114"/>
                  <a:gd name="T21" fmla="*/ 17 h 101"/>
                  <a:gd name="T22" fmla="*/ 93 w 114"/>
                  <a:gd name="T23" fmla="*/ 19 h 101"/>
                  <a:gd name="T24" fmla="*/ 70 w 114"/>
                  <a:gd name="T25" fmla="*/ 14 h 101"/>
                  <a:gd name="T26" fmla="*/ 54 w 114"/>
                  <a:gd name="T27" fmla="*/ 0 h 101"/>
                  <a:gd name="T28" fmla="*/ 40 w 114"/>
                  <a:gd name="T29" fmla="*/ 10 h 101"/>
                  <a:gd name="T30" fmla="*/ 35 w 114"/>
                  <a:gd name="T31" fmla="*/ 21 h 101"/>
                  <a:gd name="T32" fmla="*/ 28 w 114"/>
                  <a:gd name="T33" fmla="*/ 31 h 101"/>
                  <a:gd name="T34" fmla="*/ 14 w 114"/>
                  <a:gd name="T35" fmla="*/ 29 h 101"/>
                  <a:gd name="T36" fmla="*/ 0 w 114"/>
                  <a:gd name="T37" fmla="*/ 33 h 101"/>
                  <a:gd name="T38" fmla="*/ 3 w 114"/>
                  <a:gd name="T39" fmla="*/ 40 h 101"/>
                  <a:gd name="T40" fmla="*/ 19 w 114"/>
                  <a:gd name="T41" fmla="*/ 47 h 101"/>
                  <a:gd name="T42" fmla="*/ 37 w 114"/>
                  <a:gd name="T43" fmla="*/ 77 h 101"/>
                  <a:gd name="T44" fmla="*/ 56 w 114"/>
                  <a:gd name="T45" fmla="*/ 87 h 101"/>
                  <a:gd name="T46" fmla="*/ 75 w 114"/>
                  <a:gd name="T47" fmla="*/ 96 h 101"/>
                  <a:gd name="T48" fmla="*/ 82 w 114"/>
                  <a:gd name="T49" fmla="*/ 101 h 101"/>
                  <a:gd name="T50" fmla="*/ 65 w 114"/>
                  <a:gd name="T51" fmla="*/ 82 h 101"/>
                  <a:gd name="T52" fmla="*/ 65 w 114"/>
                  <a:gd name="T53" fmla="*/ 8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4" h="101">
                    <a:moveTo>
                      <a:pt x="65" y="82"/>
                    </a:moveTo>
                    <a:lnTo>
                      <a:pt x="65" y="82"/>
                    </a:lnTo>
                    <a:cubicBezTo>
                      <a:pt x="65" y="77"/>
                      <a:pt x="49" y="68"/>
                      <a:pt x="49" y="61"/>
                    </a:cubicBezTo>
                    <a:cubicBezTo>
                      <a:pt x="49" y="54"/>
                      <a:pt x="40" y="50"/>
                      <a:pt x="37" y="45"/>
                    </a:cubicBezTo>
                    <a:cubicBezTo>
                      <a:pt x="37" y="40"/>
                      <a:pt x="44" y="36"/>
                      <a:pt x="47" y="40"/>
                    </a:cubicBezTo>
                    <a:cubicBezTo>
                      <a:pt x="51" y="43"/>
                      <a:pt x="56" y="36"/>
                      <a:pt x="61" y="38"/>
                    </a:cubicBezTo>
                    <a:cubicBezTo>
                      <a:pt x="65" y="38"/>
                      <a:pt x="93" y="40"/>
                      <a:pt x="93" y="40"/>
                    </a:cubicBezTo>
                    <a:cubicBezTo>
                      <a:pt x="93" y="40"/>
                      <a:pt x="103" y="43"/>
                      <a:pt x="114" y="50"/>
                    </a:cubicBezTo>
                    <a:cubicBezTo>
                      <a:pt x="112" y="47"/>
                      <a:pt x="112" y="47"/>
                      <a:pt x="112" y="45"/>
                    </a:cubicBezTo>
                    <a:cubicBezTo>
                      <a:pt x="110" y="40"/>
                      <a:pt x="112" y="33"/>
                      <a:pt x="105" y="31"/>
                    </a:cubicBezTo>
                    <a:cubicBezTo>
                      <a:pt x="103" y="29"/>
                      <a:pt x="100" y="24"/>
                      <a:pt x="100" y="17"/>
                    </a:cubicBezTo>
                    <a:cubicBezTo>
                      <a:pt x="96" y="19"/>
                      <a:pt x="93" y="19"/>
                      <a:pt x="93" y="19"/>
                    </a:cubicBezTo>
                    <a:cubicBezTo>
                      <a:pt x="86" y="21"/>
                      <a:pt x="75" y="19"/>
                      <a:pt x="70" y="14"/>
                    </a:cubicBezTo>
                    <a:cubicBezTo>
                      <a:pt x="68" y="10"/>
                      <a:pt x="58" y="5"/>
                      <a:pt x="54" y="0"/>
                    </a:cubicBezTo>
                    <a:cubicBezTo>
                      <a:pt x="51" y="3"/>
                      <a:pt x="44" y="10"/>
                      <a:pt x="40" y="10"/>
                    </a:cubicBezTo>
                    <a:cubicBezTo>
                      <a:pt x="37" y="10"/>
                      <a:pt x="40" y="21"/>
                      <a:pt x="35" y="21"/>
                    </a:cubicBezTo>
                    <a:cubicBezTo>
                      <a:pt x="30" y="21"/>
                      <a:pt x="28" y="26"/>
                      <a:pt x="28" y="31"/>
                    </a:cubicBezTo>
                    <a:cubicBezTo>
                      <a:pt x="26" y="33"/>
                      <a:pt x="19" y="29"/>
                      <a:pt x="14" y="29"/>
                    </a:cubicBezTo>
                    <a:cubicBezTo>
                      <a:pt x="12" y="31"/>
                      <a:pt x="5" y="31"/>
                      <a:pt x="0" y="33"/>
                    </a:cubicBezTo>
                    <a:cubicBezTo>
                      <a:pt x="0" y="36"/>
                      <a:pt x="0" y="40"/>
                      <a:pt x="3" y="40"/>
                    </a:cubicBezTo>
                    <a:cubicBezTo>
                      <a:pt x="10" y="40"/>
                      <a:pt x="19" y="40"/>
                      <a:pt x="19" y="47"/>
                    </a:cubicBezTo>
                    <a:cubicBezTo>
                      <a:pt x="19" y="56"/>
                      <a:pt x="33" y="73"/>
                      <a:pt x="37" y="77"/>
                    </a:cubicBezTo>
                    <a:cubicBezTo>
                      <a:pt x="44" y="84"/>
                      <a:pt x="54" y="82"/>
                      <a:pt x="56" y="87"/>
                    </a:cubicBezTo>
                    <a:cubicBezTo>
                      <a:pt x="56" y="91"/>
                      <a:pt x="65" y="96"/>
                      <a:pt x="75" y="96"/>
                    </a:cubicBezTo>
                    <a:cubicBezTo>
                      <a:pt x="77" y="96"/>
                      <a:pt x="79" y="98"/>
                      <a:pt x="82" y="101"/>
                    </a:cubicBezTo>
                    <a:cubicBezTo>
                      <a:pt x="77" y="91"/>
                      <a:pt x="65" y="84"/>
                      <a:pt x="65" y="82"/>
                    </a:cubicBezTo>
                    <a:lnTo>
                      <a:pt x="65" y="8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3" name="Freeform 252">
                <a:extLst>
                  <a:ext uri="{FF2B5EF4-FFF2-40B4-BE49-F238E27FC236}">
                    <a16:creationId xmlns:a16="http://schemas.microsoft.com/office/drawing/2014/main" id="{D99B233D-F6B2-E117-6139-15B71BED2E36}"/>
                  </a:ext>
                </a:extLst>
              </p:cNvPr>
              <p:cNvSpPr>
                <a:spLocks/>
              </p:cNvSpPr>
              <p:nvPr/>
            </p:nvSpPr>
            <p:spPr bwMode="auto">
              <a:xfrm>
                <a:off x="3817" y="1710"/>
                <a:ext cx="69" cy="61"/>
              </a:xfrm>
              <a:custGeom>
                <a:avLst/>
                <a:gdLst>
                  <a:gd name="T0" fmla="*/ 65 w 114"/>
                  <a:gd name="T1" fmla="*/ 82 h 101"/>
                  <a:gd name="T2" fmla="*/ 65 w 114"/>
                  <a:gd name="T3" fmla="*/ 82 h 101"/>
                  <a:gd name="T4" fmla="*/ 49 w 114"/>
                  <a:gd name="T5" fmla="*/ 61 h 101"/>
                  <a:gd name="T6" fmla="*/ 37 w 114"/>
                  <a:gd name="T7" fmla="*/ 45 h 101"/>
                  <a:gd name="T8" fmla="*/ 47 w 114"/>
                  <a:gd name="T9" fmla="*/ 40 h 101"/>
                  <a:gd name="T10" fmla="*/ 61 w 114"/>
                  <a:gd name="T11" fmla="*/ 38 h 101"/>
                  <a:gd name="T12" fmla="*/ 93 w 114"/>
                  <a:gd name="T13" fmla="*/ 40 h 101"/>
                  <a:gd name="T14" fmla="*/ 114 w 114"/>
                  <a:gd name="T15" fmla="*/ 50 h 101"/>
                  <a:gd name="T16" fmla="*/ 112 w 114"/>
                  <a:gd name="T17" fmla="*/ 45 h 101"/>
                  <a:gd name="T18" fmla="*/ 105 w 114"/>
                  <a:gd name="T19" fmla="*/ 31 h 101"/>
                  <a:gd name="T20" fmla="*/ 100 w 114"/>
                  <a:gd name="T21" fmla="*/ 17 h 101"/>
                  <a:gd name="T22" fmla="*/ 93 w 114"/>
                  <a:gd name="T23" fmla="*/ 19 h 101"/>
                  <a:gd name="T24" fmla="*/ 70 w 114"/>
                  <a:gd name="T25" fmla="*/ 14 h 101"/>
                  <a:gd name="T26" fmla="*/ 54 w 114"/>
                  <a:gd name="T27" fmla="*/ 0 h 101"/>
                  <a:gd name="T28" fmla="*/ 40 w 114"/>
                  <a:gd name="T29" fmla="*/ 10 h 101"/>
                  <a:gd name="T30" fmla="*/ 35 w 114"/>
                  <a:gd name="T31" fmla="*/ 21 h 101"/>
                  <a:gd name="T32" fmla="*/ 28 w 114"/>
                  <a:gd name="T33" fmla="*/ 31 h 101"/>
                  <a:gd name="T34" fmla="*/ 14 w 114"/>
                  <a:gd name="T35" fmla="*/ 29 h 101"/>
                  <a:gd name="T36" fmla="*/ 0 w 114"/>
                  <a:gd name="T37" fmla="*/ 33 h 101"/>
                  <a:gd name="T38" fmla="*/ 3 w 114"/>
                  <a:gd name="T39" fmla="*/ 40 h 101"/>
                  <a:gd name="T40" fmla="*/ 19 w 114"/>
                  <a:gd name="T41" fmla="*/ 47 h 101"/>
                  <a:gd name="T42" fmla="*/ 37 w 114"/>
                  <a:gd name="T43" fmla="*/ 77 h 101"/>
                  <a:gd name="T44" fmla="*/ 56 w 114"/>
                  <a:gd name="T45" fmla="*/ 87 h 101"/>
                  <a:gd name="T46" fmla="*/ 75 w 114"/>
                  <a:gd name="T47" fmla="*/ 96 h 101"/>
                  <a:gd name="T48" fmla="*/ 82 w 114"/>
                  <a:gd name="T49" fmla="*/ 101 h 101"/>
                  <a:gd name="T50" fmla="*/ 65 w 114"/>
                  <a:gd name="T51" fmla="*/ 8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4" h="101">
                    <a:moveTo>
                      <a:pt x="65" y="82"/>
                    </a:moveTo>
                    <a:lnTo>
                      <a:pt x="65" y="82"/>
                    </a:lnTo>
                    <a:cubicBezTo>
                      <a:pt x="65" y="77"/>
                      <a:pt x="49" y="68"/>
                      <a:pt x="49" y="61"/>
                    </a:cubicBezTo>
                    <a:cubicBezTo>
                      <a:pt x="49" y="54"/>
                      <a:pt x="40" y="50"/>
                      <a:pt x="37" y="45"/>
                    </a:cubicBezTo>
                    <a:cubicBezTo>
                      <a:pt x="37" y="40"/>
                      <a:pt x="44" y="36"/>
                      <a:pt x="47" y="40"/>
                    </a:cubicBezTo>
                    <a:cubicBezTo>
                      <a:pt x="51" y="43"/>
                      <a:pt x="56" y="36"/>
                      <a:pt x="61" y="38"/>
                    </a:cubicBezTo>
                    <a:cubicBezTo>
                      <a:pt x="65" y="38"/>
                      <a:pt x="93" y="40"/>
                      <a:pt x="93" y="40"/>
                    </a:cubicBezTo>
                    <a:cubicBezTo>
                      <a:pt x="93" y="40"/>
                      <a:pt x="103" y="43"/>
                      <a:pt x="114" y="50"/>
                    </a:cubicBezTo>
                    <a:cubicBezTo>
                      <a:pt x="112" y="47"/>
                      <a:pt x="112" y="47"/>
                      <a:pt x="112" y="45"/>
                    </a:cubicBezTo>
                    <a:cubicBezTo>
                      <a:pt x="110" y="40"/>
                      <a:pt x="112" y="33"/>
                      <a:pt x="105" y="31"/>
                    </a:cubicBezTo>
                    <a:cubicBezTo>
                      <a:pt x="103" y="29"/>
                      <a:pt x="100" y="24"/>
                      <a:pt x="100" y="17"/>
                    </a:cubicBezTo>
                    <a:cubicBezTo>
                      <a:pt x="96" y="19"/>
                      <a:pt x="93" y="19"/>
                      <a:pt x="93" y="19"/>
                    </a:cubicBezTo>
                    <a:cubicBezTo>
                      <a:pt x="86" y="21"/>
                      <a:pt x="75" y="19"/>
                      <a:pt x="70" y="14"/>
                    </a:cubicBezTo>
                    <a:cubicBezTo>
                      <a:pt x="68" y="10"/>
                      <a:pt x="58" y="5"/>
                      <a:pt x="54" y="0"/>
                    </a:cubicBezTo>
                    <a:cubicBezTo>
                      <a:pt x="51" y="3"/>
                      <a:pt x="44" y="10"/>
                      <a:pt x="40" y="10"/>
                    </a:cubicBezTo>
                    <a:cubicBezTo>
                      <a:pt x="37" y="10"/>
                      <a:pt x="40" y="21"/>
                      <a:pt x="35" y="21"/>
                    </a:cubicBezTo>
                    <a:cubicBezTo>
                      <a:pt x="30" y="21"/>
                      <a:pt x="28" y="26"/>
                      <a:pt x="28" y="31"/>
                    </a:cubicBezTo>
                    <a:cubicBezTo>
                      <a:pt x="26" y="33"/>
                      <a:pt x="19" y="29"/>
                      <a:pt x="14" y="29"/>
                    </a:cubicBezTo>
                    <a:cubicBezTo>
                      <a:pt x="12" y="31"/>
                      <a:pt x="5" y="31"/>
                      <a:pt x="0" y="33"/>
                    </a:cubicBezTo>
                    <a:cubicBezTo>
                      <a:pt x="0" y="36"/>
                      <a:pt x="0" y="40"/>
                      <a:pt x="3" y="40"/>
                    </a:cubicBezTo>
                    <a:cubicBezTo>
                      <a:pt x="10" y="40"/>
                      <a:pt x="19" y="40"/>
                      <a:pt x="19" y="47"/>
                    </a:cubicBezTo>
                    <a:cubicBezTo>
                      <a:pt x="19" y="56"/>
                      <a:pt x="33" y="73"/>
                      <a:pt x="37" y="77"/>
                    </a:cubicBezTo>
                    <a:cubicBezTo>
                      <a:pt x="44" y="84"/>
                      <a:pt x="54" y="82"/>
                      <a:pt x="56" y="87"/>
                    </a:cubicBezTo>
                    <a:cubicBezTo>
                      <a:pt x="56" y="91"/>
                      <a:pt x="65" y="96"/>
                      <a:pt x="75" y="96"/>
                    </a:cubicBezTo>
                    <a:cubicBezTo>
                      <a:pt x="77" y="96"/>
                      <a:pt x="79" y="98"/>
                      <a:pt x="82" y="101"/>
                    </a:cubicBezTo>
                    <a:cubicBezTo>
                      <a:pt x="77" y="91"/>
                      <a:pt x="65" y="84"/>
                      <a:pt x="65" y="8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4" name="Freeform 253">
                <a:extLst>
                  <a:ext uri="{FF2B5EF4-FFF2-40B4-BE49-F238E27FC236}">
                    <a16:creationId xmlns:a16="http://schemas.microsoft.com/office/drawing/2014/main" id="{0FDD5BC3-A4D9-F8AF-C3A0-836999869EB6}"/>
                  </a:ext>
                </a:extLst>
              </p:cNvPr>
              <p:cNvSpPr>
                <a:spLocks/>
              </p:cNvSpPr>
              <p:nvPr/>
            </p:nvSpPr>
            <p:spPr bwMode="auto">
              <a:xfrm>
                <a:off x="3817" y="1710"/>
                <a:ext cx="69" cy="61"/>
              </a:xfrm>
              <a:custGeom>
                <a:avLst/>
                <a:gdLst>
                  <a:gd name="T0" fmla="*/ 65 w 114"/>
                  <a:gd name="T1" fmla="*/ 82 h 101"/>
                  <a:gd name="T2" fmla="*/ 65 w 114"/>
                  <a:gd name="T3" fmla="*/ 82 h 101"/>
                  <a:gd name="T4" fmla="*/ 49 w 114"/>
                  <a:gd name="T5" fmla="*/ 61 h 101"/>
                  <a:gd name="T6" fmla="*/ 37 w 114"/>
                  <a:gd name="T7" fmla="*/ 45 h 101"/>
                  <a:gd name="T8" fmla="*/ 47 w 114"/>
                  <a:gd name="T9" fmla="*/ 40 h 101"/>
                  <a:gd name="T10" fmla="*/ 61 w 114"/>
                  <a:gd name="T11" fmla="*/ 38 h 101"/>
                  <a:gd name="T12" fmla="*/ 93 w 114"/>
                  <a:gd name="T13" fmla="*/ 40 h 101"/>
                  <a:gd name="T14" fmla="*/ 114 w 114"/>
                  <a:gd name="T15" fmla="*/ 50 h 101"/>
                  <a:gd name="T16" fmla="*/ 112 w 114"/>
                  <a:gd name="T17" fmla="*/ 45 h 101"/>
                  <a:gd name="T18" fmla="*/ 105 w 114"/>
                  <a:gd name="T19" fmla="*/ 31 h 101"/>
                  <a:gd name="T20" fmla="*/ 100 w 114"/>
                  <a:gd name="T21" fmla="*/ 17 h 101"/>
                  <a:gd name="T22" fmla="*/ 93 w 114"/>
                  <a:gd name="T23" fmla="*/ 19 h 101"/>
                  <a:gd name="T24" fmla="*/ 70 w 114"/>
                  <a:gd name="T25" fmla="*/ 14 h 101"/>
                  <a:gd name="T26" fmla="*/ 54 w 114"/>
                  <a:gd name="T27" fmla="*/ 0 h 101"/>
                  <a:gd name="T28" fmla="*/ 40 w 114"/>
                  <a:gd name="T29" fmla="*/ 10 h 101"/>
                  <a:gd name="T30" fmla="*/ 35 w 114"/>
                  <a:gd name="T31" fmla="*/ 21 h 101"/>
                  <a:gd name="T32" fmla="*/ 28 w 114"/>
                  <a:gd name="T33" fmla="*/ 31 h 101"/>
                  <a:gd name="T34" fmla="*/ 14 w 114"/>
                  <a:gd name="T35" fmla="*/ 29 h 101"/>
                  <a:gd name="T36" fmla="*/ 0 w 114"/>
                  <a:gd name="T37" fmla="*/ 33 h 101"/>
                  <a:gd name="T38" fmla="*/ 3 w 114"/>
                  <a:gd name="T39" fmla="*/ 40 h 101"/>
                  <a:gd name="T40" fmla="*/ 19 w 114"/>
                  <a:gd name="T41" fmla="*/ 47 h 101"/>
                  <a:gd name="T42" fmla="*/ 37 w 114"/>
                  <a:gd name="T43" fmla="*/ 77 h 101"/>
                  <a:gd name="T44" fmla="*/ 56 w 114"/>
                  <a:gd name="T45" fmla="*/ 87 h 101"/>
                  <a:gd name="T46" fmla="*/ 75 w 114"/>
                  <a:gd name="T47" fmla="*/ 96 h 101"/>
                  <a:gd name="T48" fmla="*/ 82 w 114"/>
                  <a:gd name="T49" fmla="*/ 101 h 101"/>
                  <a:gd name="T50" fmla="*/ 65 w 114"/>
                  <a:gd name="T51" fmla="*/ 82 h 101"/>
                  <a:gd name="T52" fmla="*/ 65 w 114"/>
                  <a:gd name="T53" fmla="*/ 8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4" h="101">
                    <a:moveTo>
                      <a:pt x="65" y="82"/>
                    </a:moveTo>
                    <a:lnTo>
                      <a:pt x="65" y="82"/>
                    </a:lnTo>
                    <a:cubicBezTo>
                      <a:pt x="65" y="77"/>
                      <a:pt x="49" y="68"/>
                      <a:pt x="49" y="61"/>
                    </a:cubicBezTo>
                    <a:cubicBezTo>
                      <a:pt x="49" y="54"/>
                      <a:pt x="40" y="50"/>
                      <a:pt x="37" y="45"/>
                    </a:cubicBezTo>
                    <a:cubicBezTo>
                      <a:pt x="37" y="40"/>
                      <a:pt x="44" y="36"/>
                      <a:pt x="47" y="40"/>
                    </a:cubicBezTo>
                    <a:cubicBezTo>
                      <a:pt x="51" y="43"/>
                      <a:pt x="56" y="36"/>
                      <a:pt x="61" y="38"/>
                    </a:cubicBezTo>
                    <a:cubicBezTo>
                      <a:pt x="65" y="38"/>
                      <a:pt x="93" y="40"/>
                      <a:pt x="93" y="40"/>
                    </a:cubicBezTo>
                    <a:cubicBezTo>
                      <a:pt x="93" y="40"/>
                      <a:pt x="103" y="43"/>
                      <a:pt x="114" y="50"/>
                    </a:cubicBezTo>
                    <a:cubicBezTo>
                      <a:pt x="112" y="47"/>
                      <a:pt x="112" y="47"/>
                      <a:pt x="112" y="45"/>
                    </a:cubicBezTo>
                    <a:cubicBezTo>
                      <a:pt x="110" y="40"/>
                      <a:pt x="112" y="33"/>
                      <a:pt x="105" y="31"/>
                    </a:cubicBezTo>
                    <a:cubicBezTo>
                      <a:pt x="103" y="29"/>
                      <a:pt x="100" y="24"/>
                      <a:pt x="100" y="17"/>
                    </a:cubicBezTo>
                    <a:cubicBezTo>
                      <a:pt x="96" y="19"/>
                      <a:pt x="93" y="19"/>
                      <a:pt x="93" y="19"/>
                    </a:cubicBezTo>
                    <a:cubicBezTo>
                      <a:pt x="86" y="21"/>
                      <a:pt x="75" y="19"/>
                      <a:pt x="70" y="14"/>
                    </a:cubicBezTo>
                    <a:cubicBezTo>
                      <a:pt x="68" y="10"/>
                      <a:pt x="58" y="5"/>
                      <a:pt x="54" y="0"/>
                    </a:cubicBezTo>
                    <a:cubicBezTo>
                      <a:pt x="51" y="3"/>
                      <a:pt x="44" y="10"/>
                      <a:pt x="40" y="10"/>
                    </a:cubicBezTo>
                    <a:cubicBezTo>
                      <a:pt x="37" y="10"/>
                      <a:pt x="40" y="21"/>
                      <a:pt x="35" y="21"/>
                    </a:cubicBezTo>
                    <a:cubicBezTo>
                      <a:pt x="30" y="21"/>
                      <a:pt x="28" y="26"/>
                      <a:pt x="28" y="31"/>
                    </a:cubicBezTo>
                    <a:cubicBezTo>
                      <a:pt x="26" y="33"/>
                      <a:pt x="19" y="29"/>
                      <a:pt x="14" y="29"/>
                    </a:cubicBezTo>
                    <a:cubicBezTo>
                      <a:pt x="12" y="31"/>
                      <a:pt x="5" y="31"/>
                      <a:pt x="0" y="33"/>
                    </a:cubicBezTo>
                    <a:cubicBezTo>
                      <a:pt x="0" y="36"/>
                      <a:pt x="0" y="40"/>
                      <a:pt x="3" y="40"/>
                    </a:cubicBezTo>
                    <a:cubicBezTo>
                      <a:pt x="10" y="40"/>
                      <a:pt x="19" y="40"/>
                      <a:pt x="19" y="47"/>
                    </a:cubicBezTo>
                    <a:cubicBezTo>
                      <a:pt x="19" y="56"/>
                      <a:pt x="33" y="73"/>
                      <a:pt x="37" y="77"/>
                    </a:cubicBezTo>
                    <a:cubicBezTo>
                      <a:pt x="44" y="84"/>
                      <a:pt x="54" y="82"/>
                      <a:pt x="56" y="87"/>
                    </a:cubicBezTo>
                    <a:cubicBezTo>
                      <a:pt x="56" y="91"/>
                      <a:pt x="65" y="96"/>
                      <a:pt x="75" y="96"/>
                    </a:cubicBezTo>
                    <a:cubicBezTo>
                      <a:pt x="77" y="96"/>
                      <a:pt x="79" y="98"/>
                      <a:pt x="82" y="101"/>
                    </a:cubicBezTo>
                    <a:cubicBezTo>
                      <a:pt x="77" y="91"/>
                      <a:pt x="65" y="84"/>
                      <a:pt x="65" y="82"/>
                    </a:cubicBezTo>
                    <a:lnTo>
                      <a:pt x="65" y="8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5" name="Freeform 254">
                <a:extLst>
                  <a:ext uri="{FF2B5EF4-FFF2-40B4-BE49-F238E27FC236}">
                    <a16:creationId xmlns:a16="http://schemas.microsoft.com/office/drawing/2014/main" id="{D9043B3C-1183-951A-40ED-DD1184B81300}"/>
                  </a:ext>
                </a:extLst>
              </p:cNvPr>
              <p:cNvSpPr>
                <a:spLocks/>
              </p:cNvSpPr>
              <p:nvPr/>
            </p:nvSpPr>
            <p:spPr bwMode="auto">
              <a:xfrm>
                <a:off x="3881" y="1773"/>
                <a:ext cx="26" cy="47"/>
              </a:xfrm>
              <a:custGeom>
                <a:avLst/>
                <a:gdLst>
                  <a:gd name="T0" fmla="*/ 28 w 42"/>
                  <a:gd name="T1" fmla="*/ 68 h 77"/>
                  <a:gd name="T2" fmla="*/ 28 w 42"/>
                  <a:gd name="T3" fmla="*/ 68 h 77"/>
                  <a:gd name="T4" fmla="*/ 33 w 42"/>
                  <a:gd name="T5" fmla="*/ 59 h 77"/>
                  <a:gd name="T6" fmla="*/ 40 w 42"/>
                  <a:gd name="T7" fmla="*/ 47 h 77"/>
                  <a:gd name="T8" fmla="*/ 42 w 42"/>
                  <a:gd name="T9" fmla="*/ 47 h 77"/>
                  <a:gd name="T10" fmla="*/ 28 w 42"/>
                  <a:gd name="T11" fmla="*/ 33 h 77"/>
                  <a:gd name="T12" fmla="*/ 31 w 42"/>
                  <a:gd name="T13" fmla="*/ 10 h 77"/>
                  <a:gd name="T14" fmla="*/ 12 w 42"/>
                  <a:gd name="T15" fmla="*/ 0 h 77"/>
                  <a:gd name="T16" fmla="*/ 3 w 42"/>
                  <a:gd name="T17" fmla="*/ 17 h 77"/>
                  <a:gd name="T18" fmla="*/ 10 w 42"/>
                  <a:gd name="T19" fmla="*/ 29 h 77"/>
                  <a:gd name="T20" fmla="*/ 7 w 42"/>
                  <a:gd name="T21" fmla="*/ 61 h 77"/>
                  <a:gd name="T22" fmla="*/ 21 w 42"/>
                  <a:gd name="T23" fmla="*/ 77 h 77"/>
                  <a:gd name="T24" fmla="*/ 28 w 42"/>
                  <a:gd name="T25"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77">
                    <a:moveTo>
                      <a:pt x="28" y="68"/>
                    </a:moveTo>
                    <a:lnTo>
                      <a:pt x="28" y="68"/>
                    </a:lnTo>
                    <a:cubicBezTo>
                      <a:pt x="33" y="66"/>
                      <a:pt x="31" y="61"/>
                      <a:pt x="33" y="59"/>
                    </a:cubicBezTo>
                    <a:cubicBezTo>
                      <a:pt x="37" y="57"/>
                      <a:pt x="40" y="50"/>
                      <a:pt x="40" y="47"/>
                    </a:cubicBezTo>
                    <a:lnTo>
                      <a:pt x="42" y="47"/>
                    </a:lnTo>
                    <a:cubicBezTo>
                      <a:pt x="35" y="40"/>
                      <a:pt x="31" y="38"/>
                      <a:pt x="28" y="33"/>
                    </a:cubicBezTo>
                    <a:cubicBezTo>
                      <a:pt x="28" y="29"/>
                      <a:pt x="28" y="19"/>
                      <a:pt x="31" y="10"/>
                    </a:cubicBezTo>
                    <a:cubicBezTo>
                      <a:pt x="28" y="7"/>
                      <a:pt x="17" y="0"/>
                      <a:pt x="12" y="0"/>
                    </a:cubicBezTo>
                    <a:cubicBezTo>
                      <a:pt x="10" y="0"/>
                      <a:pt x="5" y="7"/>
                      <a:pt x="3" y="17"/>
                    </a:cubicBezTo>
                    <a:cubicBezTo>
                      <a:pt x="12" y="19"/>
                      <a:pt x="14" y="24"/>
                      <a:pt x="10" y="29"/>
                    </a:cubicBezTo>
                    <a:cubicBezTo>
                      <a:pt x="3" y="36"/>
                      <a:pt x="0" y="54"/>
                      <a:pt x="7" y="61"/>
                    </a:cubicBezTo>
                    <a:cubicBezTo>
                      <a:pt x="14" y="66"/>
                      <a:pt x="17" y="75"/>
                      <a:pt x="21" y="77"/>
                    </a:cubicBezTo>
                    <a:cubicBezTo>
                      <a:pt x="24" y="73"/>
                      <a:pt x="26" y="68"/>
                      <a:pt x="28" y="6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6" name="Freeform 255">
                <a:extLst>
                  <a:ext uri="{FF2B5EF4-FFF2-40B4-BE49-F238E27FC236}">
                    <a16:creationId xmlns:a16="http://schemas.microsoft.com/office/drawing/2014/main" id="{02EB427A-1D28-C44E-7C70-F62DD4315310}"/>
                  </a:ext>
                </a:extLst>
              </p:cNvPr>
              <p:cNvSpPr>
                <a:spLocks/>
              </p:cNvSpPr>
              <p:nvPr/>
            </p:nvSpPr>
            <p:spPr bwMode="auto">
              <a:xfrm>
                <a:off x="3881" y="1773"/>
                <a:ext cx="26" cy="47"/>
              </a:xfrm>
              <a:custGeom>
                <a:avLst/>
                <a:gdLst>
                  <a:gd name="T0" fmla="*/ 28 w 42"/>
                  <a:gd name="T1" fmla="*/ 68 h 77"/>
                  <a:gd name="T2" fmla="*/ 28 w 42"/>
                  <a:gd name="T3" fmla="*/ 68 h 77"/>
                  <a:gd name="T4" fmla="*/ 33 w 42"/>
                  <a:gd name="T5" fmla="*/ 59 h 77"/>
                  <a:gd name="T6" fmla="*/ 40 w 42"/>
                  <a:gd name="T7" fmla="*/ 47 h 77"/>
                  <a:gd name="T8" fmla="*/ 42 w 42"/>
                  <a:gd name="T9" fmla="*/ 47 h 77"/>
                  <a:gd name="T10" fmla="*/ 28 w 42"/>
                  <a:gd name="T11" fmla="*/ 33 h 77"/>
                  <a:gd name="T12" fmla="*/ 31 w 42"/>
                  <a:gd name="T13" fmla="*/ 10 h 77"/>
                  <a:gd name="T14" fmla="*/ 12 w 42"/>
                  <a:gd name="T15" fmla="*/ 0 h 77"/>
                  <a:gd name="T16" fmla="*/ 3 w 42"/>
                  <a:gd name="T17" fmla="*/ 17 h 77"/>
                  <a:gd name="T18" fmla="*/ 10 w 42"/>
                  <a:gd name="T19" fmla="*/ 29 h 77"/>
                  <a:gd name="T20" fmla="*/ 7 w 42"/>
                  <a:gd name="T21" fmla="*/ 61 h 77"/>
                  <a:gd name="T22" fmla="*/ 21 w 42"/>
                  <a:gd name="T23" fmla="*/ 77 h 77"/>
                  <a:gd name="T24" fmla="*/ 28 w 42"/>
                  <a:gd name="T25" fmla="*/ 68 h 77"/>
                  <a:gd name="T26" fmla="*/ 28 w 42"/>
                  <a:gd name="T27"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77">
                    <a:moveTo>
                      <a:pt x="28" y="68"/>
                    </a:moveTo>
                    <a:lnTo>
                      <a:pt x="28" y="68"/>
                    </a:lnTo>
                    <a:cubicBezTo>
                      <a:pt x="33" y="66"/>
                      <a:pt x="31" y="61"/>
                      <a:pt x="33" y="59"/>
                    </a:cubicBezTo>
                    <a:cubicBezTo>
                      <a:pt x="37" y="57"/>
                      <a:pt x="40" y="50"/>
                      <a:pt x="40" y="47"/>
                    </a:cubicBezTo>
                    <a:lnTo>
                      <a:pt x="42" y="47"/>
                    </a:lnTo>
                    <a:cubicBezTo>
                      <a:pt x="35" y="40"/>
                      <a:pt x="31" y="38"/>
                      <a:pt x="28" y="33"/>
                    </a:cubicBezTo>
                    <a:cubicBezTo>
                      <a:pt x="28" y="29"/>
                      <a:pt x="28" y="19"/>
                      <a:pt x="31" y="10"/>
                    </a:cubicBezTo>
                    <a:cubicBezTo>
                      <a:pt x="28" y="7"/>
                      <a:pt x="17" y="0"/>
                      <a:pt x="12" y="0"/>
                    </a:cubicBezTo>
                    <a:cubicBezTo>
                      <a:pt x="10" y="0"/>
                      <a:pt x="5" y="7"/>
                      <a:pt x="3" y="17"/>
                    </a:cubicBezTo>
                    <a:cubicBezTo>
                      <a:pt x="12" y="19"/>
                      <a:pt x="14" y="24"/>
                      <a:pt x="10" y="29"/>
                    </a:cubicBezTo>
                    <a:cubicBezTo>
                      <a:pt x="3" y="36"/>
                      <a:pt x="0" y="54"/>
                      <a:pt x="7" y="61"/>
                    </a:cubicBezTo>
                    <a:cubicBezTo>
                      <a:pt x="14" y="66"/>
                      <a:pt x="17" y="75"/>
                      <a:pt x="21" y="77"/>
                    </a:cubicBezTo>
                    <a:cubicBezTo>
                      <a:pt x="24" y="73"/>
                      <a:pt x="26" y="68"/>
                      <a:pt x="28" y="68"/>
                    </a:cubicBezTo>
                    <a:lnTo>
                      <a:pt x="28" y="6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7" name="Freeform 256">
                <a:extLst>
                  <a:ext uri="{FF2B5EF4-FFF2-40B4-BE49-F238E27FC236}">
                    <a16:creationId xmlns:a16="http://schemas.microsoft.com/office/drawing/2014/main" id="{B45EBDBE-7AE4-7DA0-0020-EC43694018D3}"/>
                  </a:ext>
                </a:extLst>
              </p:cNvPr>
              <p:cNvSpPr>
                <a:spLocks/>
              </p:cNvSpPr>
              <p:nvPr/>
            </p:nvSpPr>
            <p:spPr bwMode="auto">
              <a:xfrm>
                <a:off x="3881" y="1773"/>
                <a:ext cx="26" cy="47"/>
              </a:xfrm>
              <a:custGeom>
                <a:avLst/>
                <a:gdLst>
                  <a:gd name="T0" fmla="*/ 28 w 42"/>
                  <a:gd name="T1" fmla="*/ 68 h 77"/>
                  <a:gd name="T2" fmla="*/ 28 w 42"/>
                  <a:gd name="T3" fmla="*/ 68 h 77"/>
                  <a:gd name="T4" fmla="*/ 33 w 42"/>
                  <a:gd name="T5" fmla="*/ 59 h 77"/>
                  <a:gd name="T6" fmla="*/ 40 w 42"/>
                  <a:gd name="T7" fmla="*/ 47 h 77"/>
                  <a:gd name="T8" fmla="*/ 42 w 42"/>
                  <a:gd name="T9" fmla="*/ 47 h 77"/>
                  <a:gd name="T10" fmla="*/ 28 w 42"/>
                  <a:gd name="T11" fmla="*/ 33 h 77"/>
                  <a:gd name="T12" fmla="*/ 31 w 42"/>
                  <a:gd name="T13" fmla="*/ 10 h 77"/>
                  <a:gd name="T14" fmla="*/ 12 w 42"/>
                  <a:gd name="T15" fmla="*/ 0 h 77"/>
                  <a:gd name="T16" fmla="*/ 3 w 42"/>
                  <a:gd name="T17" fmla="*/ 17 h 77"/>
                  <a:gd name="T18" fmla="*/ 10 w 42"/>
                  <a:gd name="T19" fmla="*/ 29 h 77"/>
                  <a:gd name="T20" fmla="*/ 7 w 42"/>
                  <a:gd name="T21" fmla="*/ 61 h 77"/>
                  <a:gd name="T22" fmla="*/ 21 w 42"/>
                  <a:gd name="T23" fmla="*/ 77 h 77"/>
                  <a:gd name="T24" fmla="*/ 28 w 42"/>
                  <a:gd name="T25"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77">
                    <a:moveTo>
                      <a:pt x="28" y="68"/>
                    </a:moveTo>
                    <a:lnTo>
                      <a:pt x="28" y="68"/>
                    </a:lnTo>
                    <a:cubicBezTo>
                      <a:pt x="33" y="66"/>
                      <a:pt x="31" y="61"/>
                      <a:pt x="33" y="59"/>
                    </a:cubicBezTo>
                    <a:cubicBezTo>
                      <a:pt x="37" y="57"/>
                      <a:pt x="40" y="50"/>
                      <a:pt x="40" y="47"/>
                    </a:cubicBezTo>
                    <a:lnTo>
                      <a:pt x="42" y="47"/>
                    </a:lnTo>
                    <a:cubicBezTo>
                      <a:pt x="35" y="40"/>
                      <a:pt x="31" y="38"/>
                      <a:pt x="28" y="33"/>
                    </a:cubicBezTo>
                    <a:cubicBezTo>
                      <a:pt x="28" y="29"/>
                      <a:pt x="28" y="19"/>
                      <a:pt x="31" y="10"/>
                    </a:cubicBezTo>
                    <a:cubicBezTo>
                      <a:pt x="28" y="7"/>
                      <a:pt x="17" y="0"/>
                      <a:pt x="12" y="0"/>
                    </a:cubicBezTo>
                    <a:cubicBezTo>
                      <a:pt x="10" y="0"/>
                      <a:pt x="5" y="7"/>
                      <a:pt x="3" y="17"/>
                    </a:cubicBezTo>
                    <a:cubicBezTo>
                      <a:pt x="12" y="19"/>
                      <a:pt x="14" y="24"/>
                      <a:pt x="10" y="29"/>
                    </a:cubicBezTo>
                    <a:cubicBezTo>
                      <a:pt x="3" y="36"/>
                      <a:pt x="0" y="54"/>
                      <a:pt x="7" y="61"/>
                    </a:cubicBezTo>
                    <a:cubicBezTo>
                      <a:pt x="14" y="66"/>
                      <a:pt x="17" y="75"/>
                      <a:pt x="21" y="77"/>
                    </a:cubicBezTo>
                    <a:cubicBezTo>
                      <a:pt x="24" y="73"/>
                      <a:pt x="26" y="68"/>
                      <a:pt x="28" y="6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8" name="Freeform 257">
                <a:extLst>
                  <a:ext uri="{FF2B5EF4-FFF2-40B4-BE49-F238E27FC236}">
                    <a16:creationId xmlns:a16="http://schemas.microsoft.com/office/drawing/2014/main" id="{4B89AC95-796E-7D6F-6E6C-A9C8CC3BE21E}"/>
                  </a:ext>
                </a:extLst>
              </p:cNvPr>
              <p:cNvSpPr>
                <a:spLocks/>
              </p:cNvSpPr>
              <p:nvPr/>
            </p:nvSpPr>
            <p:spPr bwMode="auto">
              <a:xfrm>
                <a:off x="3881" y="1773"/>
                <a:ext cx="26" cy="47"/>
              </a:xfrm>
              <a:custGeom>
                <a:avLst/>
                <a:gdLst>
                  <a:gd name="T0" fmla="*/ 28 w 42"/>
                  <a:gd name="T1" fmla="*/ 68 h 77"/>
                  <a:gd name="T2" fmla="*/ 28 w 42"/>
                  <a:gd name="T3" fmla="*/ 68 h 77"/>
                  <a:gd name="T4" fmla="*/ 33 w 42"/>
                  <a:gd name="T5" fmla="*/ 59 h 77"/>
                  <a:gd name="T6" fmla="*/ 40 w 42"/>
                  <a:gd name="T7" fmla="*/ 47 h 77"/>
                  <a:gd name="T8" fmla="*/ 42 w 42"/>
                  <a:gd name="T9" fmla="*/ 47 h 77"/>
                  <a:gd name="T10" fmla="*/ 28 w 42"/>
                  <a:gd name="T11" fmla="*/ 33 h 77"/>
                  <a:gd name="T12" fmla="*/ 31 w 42"/>
                  <a:gd name="T13" fmla="*/ 10 h 77"/>
                  <a:gd name="T14" fmla="*/ 12 w 42"/>
                  <a:gd name="T15" fmla="*/ 0 h 77"/>
                  <a:gd name="T16" fmla="*/ 3 w 42"/>
                  <a:gd name="T17" fmla="*/ 17 h 77"/>
                  <a:gd name="T18" fmla="*/ 10 w 42"/>
                  <a:gd name="T19" fmla="*/ 29 h 77"/>
                  <a:gd name="T20" fmla="*/ 7 w 42"/>
                  <a:gd name="T21" fmla="*/ 61 h 77"/>
                  <a:gd name="T22" fmla="*/ 21 w 42"/>
                  <a:gd name="T23" fmla="*/ 77 h 77"/>
                  <a:gd name="T24" fmla="*/ 28 w 42"/>
                  <a:gd name="T25" fmla="*/ 68 h 77"/>
                  <a:gd name="T26" fmla="*/ 28 w 42"/>
                  <a:gd name="T27"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77">
                    <a:moveTo>
                      <a:pt x="28" y="68"/>
                    </a:moveTo>
                    <a:lnTo>
                      <a:pt x="28" y="68"/>
                    </a:lnTo>
                    <a:cubicBezTo>
                      <a:pt x="33" y="66"/>
                      <a:pt x="31" y="61"/>
                      <a:pt x="33" y="59"/>
                    </a:cubicBezTo>
                    <a:cubicBezTo>
                      <a:pt x="37" y="57"/>
                      <a:pt x="40" y="50"/>
                      <a:pt x="40" y="47"/>
                    </a:cubicBezTo>
                    <a:lnTo>
                      <a:pt x="42" y="47"/>
                    </a:lnTo>
                    <a:cubicBezTo>
                      <a:pt x="35" y="40"/>
                      <a:pt x="31" y="38"/>
                      <a:pt x="28" y="33"/>
                    </a:cubicBezTo>
                    <a:cubicBezTo>
                      <a:pt x="28" y="29"/>
                      <a:pt x="28" y="19"/>
                      <a:pt x="31" y="10"/>
                    </a:cubicBezTo>
                    <a:cubicBezTo>
                      <a:pt x="28" y="7"/>
                      <a:pt x="17" y="0"/>
                      <a:pt x="12" y="0"/>
                    </a:cubicBezTo>
                    <a:cubicBezTo>
                      <a:pt x="10" y="0"/>
                      <a:pt x="5" y="7"/>
                      <a:pt x="3" y="17"/>
                    </a:cubicBezTo>
                    <a:cubicBezTo>
                      <a:pt x="12" y="19"/>
                      <a:pt x="14" y="24"/>
                      <a:pt x="10" y="29"/>
                    </a:cubicBezTo>
                    <a:cubicBezTo>
                      <a:pt x="3" y="36"/>
                      <a:pt x="0" y="54"/>
                      <a:pt x="7" y="61"/>
                    </a:cubicBezTo>
                    <a:cubicBezTo>
                      <a:pt x="14" y="66"/>
                      <a:pt x="17" y="75"/>
                      <a:pt x="21" y="77"/>
                    </a:cubicBezTo>
                    <a:cubicBezTo>
                      <a:pt x="24" y="73"/>
                      <a:pt x="26" y="68"/>
                      <a:pt x="28" y="68"/>
                    </a:cubicBezTo>
                    <a:lnTo>
                      <a:pt x="28" y="6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9" name="Freeform 258">
                <a:extLst>
                  <a:ext uri="{FF2B5EF4-FFF2-40B4-BE49-F238E27FC236}">
                    <a16:creationId xmlns:a16="http://schemas.microsoft.com/office/drawing/2014/main" id="{D847C5B4-EEEA-CD71-358C-86B110760827}"/>
                  </a:ext>
                </a:extLst>
              </p:cNvPr>
              <p:cNvSpPr>
                <a:spLocks/>
              </p:cNvSpPr>
              <p:nvPr/>
            </p:nvSpPr>
            <p:spPr bwMode="auto">
              <a:xfrm>
                <a:off x="3715" y="1651"/>
                <a:ext cx="10" cy="13"/>
              </a:xfrm>
              <a:custGeom>
                <a:avLst/>
                <a:gdLst>
                  <a:gd name="T0" fmla="*/ 10 w 17"/>
                  <a:gd name="T1" fmla="*/ 0 h 22"/>
                  <a:gd name="T2" fmla="*/ 10 w 17"/>
                  <a:gd name="T3" fmla="*/ 0 h 22"/>
                  <a:gd name="T4" fmla="*/ 3 w 17"/>
                  <a:gd name="T5" fmla="*/ 19 h 22"/>
                  <a:gd name="T6" fmla="*/ 17 w 17"/>
                  <a:gd name="T7" fmla="*/ 22 h 22"/>
                  <a:gd name="T8" fmla="*/ 10 w 17"/>
                  <a:gd name="T9" fmla="*/ 3 h 22"/>
                  <a:gd name="T10" fmla="*/ 10 w 17"/>
                  <a:gd name="T11" fmla="*/ 0 h 22"/>
                </a:gdLst>
                <a:ahLst/>
                <a:cxnLst>
                  <a:cxn ang="0">
                    <a:pos x="T0" y="T1"/>
                  </a:cxn>
                  <a:cxn ang="0">
                    <a:pos x="T2" y="T3"/>
                  </a:cxn>
                  <a:cxn ang="0">
                    <a:pos x="T4" y="T5"/>
                  </a:cxn>
                  <a:cxn ang="0">
                    <a:pos x="T6" y="T7"/>
                  </a:cxn>
                  <a:cxn ang="0">
                    <a:pos x="T8" y="T9"/>
                  </a:cxn>
                  <a:cxn ang="0">
                    <a:pos x="T10" y="T11"/>
                  </a:cxn>
                </a:cxnLst>
                <a:rect l="0" t="0" r="r" b="b"/>
                <a:pathLst>
                  <a:path w="17" h="22">
                    <a:moveTo>
                      <a:pt x="10" y="0"/>
                    </a:moveTo>
                    <a:lnTo>
                      <a:pt x="10" y="0"/>
                    </a:lnTo>
                    <a:cubicBezTo>
                      <a:pt x="5" y="3"/>
                      <a:pt x="0" y="7"/>
                      <a:pt x="3" y="19"/>
                    </a:cubicBezTo>
                    <a:cubicBezTo>
                      <a:pt x="5" y="19"/>
                      <a:pt x="12" y="19"/>
                      <a:pt x="17" y="22"/>
                    </a:cubicBezTo>
                    <a:cubicBezTo>
                      <a:pt x="14" y="10"/>
                      <a:pt x="10" y="5"/>
                      <a:pt x="10" y="3"/>
                    </a:cubicBezTo>
                    <a:lnTo>
                      <a:pt x="10" y="0"/>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0" name="Freeform 259">
                <a:extLst>
                  <a:ext uri="{FF2B5EF4-FFF2-40B4-BE49-F238E27FC236}">
                    <a16:creationId xmlns:a16="http://schemas.microsoft.com/office/drawing/2014/main" id="{2A6E45F6-1F69-A07B-85D9-2110DBB77784}"/>
                  </a:ext>
                </a:extLst>
              </p:cNvPr>
              <p:cNvSpPr>
                <a:spLocks/>
              </p:cNvSpPr>
              <p:nvPr/>
            </p:nvSpPr>
            <p:spPr bwMode="auto">
              <a:xfrm>
                <a:off x="3715" y="1651"/>
                <a:ext cx="10" cy="13"/>
              </a:xfrm>
              <a:custGeom>
                <a:avLst/>
                <a:gdLst>
                  <a:gd name="T0" fmla="*/ 10 w 17"/>
                  <a:gd name="T1" fmla="*/ 0 h 22"/>
                  <a:gd name="T2" fmla="*/ 10 w 17"/>
                  <a:gd name="T3" fmla="*/ 0 h 22"/>
                  <a:gd name="T4" fmla="*/ 3 w 17"/>
                  <a:gd name="T5" fmla="*/ 19 h 22"/>
                  <a:gd name="T6" fmla="*/ 17 w 17"/>
                  <a:gd name="T7" fmla="*/ 22 h 22"/>
                  <a:gd name="T8" fmla="*/ 10 w 17"/>
                  <a:gd name="T9" fmla="*/ 3 h 22"/>
                  <a:gd name="T10" fmla="*/ 10 w 17"/>
                  <a:gd name="T11" fmla="*/ 0 h 22"/>
                  <a:gd name="T12" fmla="*/ 10 w 17"/>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7" h="22">
                    <a:moveTo>
                      <a:pt x="10" y="0"/>
                    </a:moveTo>
                    <a:lnTo>
                      <a:pt x="10" y="0"/>
                    </a:lnTo>
                    <a:cubicBezTo>
                      <a:pt x="5" y="3"/>
                      <a:pt x="0" y="7"/>
                      <a:pt x="3" y="19"/>
                    </a:cubicBezTo>
                    <a:cubicBezTo>
                      <a:pt x="5" y="19"/>
                      <a:pt x="12" y="19"/>
                      <a:pt x="17" y="22"/>
                    </a:cubicBezTo>
                    <a:cubicBezTo>
                      <a:pt x="14" y="10"/>
                      <a:pt x="10" y="5"/>
                      <a:pt x="10" y="3"/>
                    </a:cubicBezTo>
                    <a:lnTo>
                      <a:pt x="10" y="0"/>
                    </a:lnTo>
                    <a:lnTo>
                      <a:pt x="10"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1" name="Freeform 260">
                <a:extLst>
                  <a:ext uri="{FF2B5EF4-FFF2-40B4-BE49-F238E27FC236}">
                    <a16:creationId xmlns:a16="http://schemas.microsoft.com/office/drawing/2014/main" id="{1B61258E-9232-F3F3-8122-124FB04AA776}"/>
                  </a:ext>
                </a:extLst>
              </p:cNvPr>
              <p:cNvSpPr>
                <a:spLocks/>
              </p:cNvSpPr>
              <p:nvPr/>
            </p:nvSpPr>
            <p:spPr bwMode="auto">
              <a:xfrm>
                <a:off x="3715" y="1651"/>
                <a:ext cx="10" cy="13"/>
              </a:xfrm>
              <a:custGeom>
                <a:avLst/>
                <a:gdLst>
                  <a:gd name="T0" fmla="*/ 10 w 17"/>
                  <a:gd name="T1" fmla="*/ 0 h 22"/>
                  <a:gd name="T2" fmla="*/ 10 w 17"/>
                  <a:gd name="T3" fmla="*/ 0 h 22"/>
                  <a:gd name="T4" fmla="*/ 3 w 17"/>
                  <a:gd name="T5" fmla="*/ 19 h 22"/>
                  <a:gd name="T6" fmla="*/ 17 w 17"/>
                  <a:gd name="T7" fmla="*/ 22 h 22"/>
                  <a:gd name="T8" fmla="*/ 10 w 17"/>
                  <a:gd name="T9" fmla="*/ 3 h 22"/>
                  <a:gd name="T10" fmla="*/ 10 w 17"/>
                  <a:gd name="T11" fmla="*/ 0 h 22"/>
                </a:gdLst>
                <a:ahLst/>
                <a:cxnLst>
                  <a:cxn ang="0">
                    <a:pos x="T0" y="T1"/>
                  </a:cxn>
                  <a:cxn ang="0">
                    <a:pos x="T2" y="T3"/>
                  </a:cxn>
                  <a:cxn ang="0">
                    <a:pos x="T4" y="T5"/>
                  </a:cxn>
                  <a:cxn ang="0">
                    <a:pos x="T6" y="T7"/>
                  </a:cxn>
                  <a:cxn ang="0">
                    <a:pos x="T8" y="T9"/>
                  </a:cxn>
                  <a:cxn ang="0">
                    <a:pos x="T10" y="T11"/>
                  </a:cxn>
                </a:cxnLst>
                <a:rect l="0" t="0" r="r" b="b"/>
                <a:pathLst>
                  <a:path w="17" h="22">
                    <a:moveTo>
                      <a:pt x="10" y="0"/>
                    </a:moveTo>
                    <a:lnTo>
                      <a:pt x="10" y="0"/>
                    </a:lnTo>
                    <a:cubicBezTo>
                      <a:pt x="5" y="3"/>
                      <a:pt x="0" y="7"/>
                      <a:pt x="3" y="19"/>
                    </a:cubicBezTo>
                    <a:cubicBezTo>
                      <a:pt x="5" y="19"/>
                      <a:pt x="12" y="19"/>
                      <a:pt x="17" y="22"/>
                    </a:cubicBezTo>
                    <a:cubicBezTo>
                      <a:pt x="14" y="10"/>
                      <a:pt x="10" y="5"/>
                      <a:pt x="10" y="3"/>
                    </a:cubicBezTo>
                    <a:lnTo>
                      <a:pt x="10" y="0"/>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2" name="Freeform 261">
                <a:extLst>
                  <a:ext uri="{FF2B5EF4-FFF2-40B4-BE49-F238E27FC236}">
                    <a16:creationId xmlns:a16="http://schemas.microsoft.com/office/drawing/2014/main" id="{5975D627-DF34-7DC3-5316-70352E36A785}"/>
                  </a:ext>
                </a:extLst>
              </p:cNvPr>
              <p:cNvSpPr>
                <a:spLocks/>
              </p:cNvSpPr>
              <p:nvPr/>
            </p:nvSpPr>
            <p:spPr bwMode="auto">
              <a:xfrm>
                <a:off x="3715" y="1651"/>
                <a:ext cx="10" cy="13"/>
              </a:xfrm>
              <a:custGeom>
                <a:avLst/>
                <a:gdLst>
                  <a:gd name="T0" fmla="*/ 10 w 17"/>
                  <a:gd name="T1" fmla="*/ 0 h 22"/>
                  <a:gd name="T2" fmla="*/ 10 w 17"/>
                  <a:gd name="T3" fmla="*/ 0 h 22"/>
                  <a:gd name="T4" fmla="*/ 3 w 17"/>
                  <a:gd name="T5" fmla="*/ 19 h 22"/>
                  <a:gd name="T6" fmla="*/ 17 w 17"/>
                  <a:gd name="T7" fmla="*/ 22 h 22"/>
                  <a:gd name="T8" fmla="*/ 10 w 17"/>
                  <a:gd name="T9" fmla="*/ 3 h 22"/>
                  <a:gd name="T10" fmla="*/ 10 w 17"/>
                  <a:gd name="T11" fmla="*/ 0 h 22"/>
                  <a:gd name="T12" fmla="*/ 10 w 17"/>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7" h="22">
                    <a:moveTo>
                      <a:pt x="10" y="0"/>
                    </a:moveTo>
                    <a:lnTo>
                      <a:pt x="10" y="0"/>
                    </a:lnTo>
                    <a:cubicBezTo>
                      <a:pt x="5" y="3"/>
                      <a:pt x="0" y="7"/>
                      <a:pt x="3" y="19"/>
                    </a:cubicBezTo>
                    <a:cubicBezTo>
                      <a:pt x="5" y="19"/>
                      <a:pt x="12" y="19"/>
                      <a:pt x="17" y="22"/>
                    </a:cubicBezTo>
                    <a:cubicBezTo>
                      <a:pt x="14" y="10"/>
                      <a:pt x="10" y="5"/>
                      <a:pt x="10" y="3"/>
                    </a:cubicBezTo>
                    <a:lnTo>
                      <a:pt x="10" y="0"/>
                    </a:lnTo>
                    <a:lnTo>
                      <a:pt x="10"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3" name="Freeform 262">
                <a:extLst>
                  <a:ext uri="{FF2B5EF4-FFF2-40B4-BE49-F238E27FC236}">
                    <a16:creationId xmlns:a16="http://schemas.microsoft.com/office/drawing/2014/main" id="{DB957E46-C26E-BD48-0EF7-4D2558CDE85D}"/>
                  </a:ext>
                </a:extLst>
              </p:cNvPr>
              <p:cNvSpPr>
                <a:spLocks/>
              </p:cNvSpPr>
              <p:nvPr/>
            </p:nvSpPr>
            <p:spPr bwMode="auto">
              <a:xfrm>
                <a:off x="3979" y="1678"/>
                <a:ext cx="39" cy="49"/>
              </a:xfrm>
              <a:custGeom>
                <a:avLst/>
                <a:gdLst>
                  <a:gd name="T0" fmla="*/ 47 w 65"/>
                  <a:gd name="T1" fmla="*/ 21 h 82"/>
                  <a:gd name="T2" fmla="*/ 47 w 65"/>
                  <a:gd name="T3" fmla="*/ 21 h 82"/>
                  <a:gd name="T4" fmla="*/ 33 w 65"/>
                  <a:gd name="T5" fmla="*/ 9 h 82"/>
                  <a:gd name="T6" fmla="*/ 14 w 65"/>
                  <a:gd name="T7" fmla="*/ 0 h 82"/>
                  <a:gd name="T8" fmla="*/ 0 w 65"/>
                  <a:gd name="T9" fmla="*/ 5 h 82"/>
                  <a:gd name="T10" fmla="*/ 14 w 65"/>
                  <a:gd name="T11" fmla="*/ 28 h 82"/>
                  <a:gd name="T12" fmla="*/ 28 w 65"/>
                  <a:gd name="T13" fmla="*/ 58 h 82"/>
                  <a:gd name="T14" fmla="*/ 30 w 65"/>
                  <a:gd name="T15" fmla="*/ 82 h 82"/>
                  <a:gd name="T16" fmla="*/ 42 w 65"/>
                  <a:gd name="T17" fmla="*/ 63 h 82"/>
                  <a:gd name="T18" fmla="*/ 51 w 65"/>
                  <a:gd name="T19" fmla="*/ 53 h 82"/>
                  <a:gd name="T20" fmla="*/ 65 w 65"/>
                  <a:gd name="T21" fmla="*/ 56 h 82"/>
                  <a:gd name="T22" fmla="*/ 61 w 65"/>
                  <a:gd name="T23" fmla="*/ 42 h 82"/>
                  <a:gd name="T24" fmla="*/ 47 w 65"/>
                  <a:gd name="T25" fmla="*/ 2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82">
                    <a:moveTo>
                      <a:pt x="47" y="21"/>
                    </a:moveTo>
                    <a:lnTo>
                      <a:pt x="47" y="21"/>
                    </a:lnTo>
                    <a:cubicBezTo>
                      <a:pt x="44" y="14"/>
                      <a:pt x="37" y="9"/>
                      <a:pt x="33" y="9"/>
                    </a:cubicBezTo>
                    <a:cubicBezTo>
                      <a:pt x="28" y="9"/>
                      <a:pt x="21" y="0"/>
                      <a:pt x="14" y="0"/>
                    </a:cubicBezTo>
                    <a:cubicBezTo>
                      <a:pt x="12" y="0"/>
                      <a:pt x="5" y="2"/>
                      <a:pt x="0" y="5"/>
                    </a:cubicBezTo>
                    <a:cubicBezTo>
                      <a:pt x="5" y="14"/>
                      <a:pt x="12" y="25"/>
                      <a:pt x="14" y="28"/>
                    </a:cubicBezTo>
                    <a:cubicBezTo>
                      <a:pt x="19" y="35"/>
                      <a:pt x="33" y="53"/>
                      <a:pt x="28" y="58"/>
                    </a:cubicBezTo>
                    <a:cubicBezTo>
                      <a:pt x="23" y="63"/>
                      <a:pt x="26" y="77"/>
                      <a:pt x="30" y="82"/>
                    </a:cubicBezTo>
                    <a:cubicBezTo>
                      <a:pt x="33" y="79"/>
                      <a:pt x="42" y="67"/>
                      <a:pt x="42" y="63"/>
                    </a:cubicBezTo>
                    <a:cubicBezTo>
                      <a:pt x="42" y="60"/>
                      <a:pt x="44" y="51"/>
                      <a:pt x="51" y="53"/>
                    </a:cubicBezTo>
                    <a:cubicBezTo>
                      <a:pt x="58" y="56"/>
                      <a:pt x="65" y="58"/>
                      <a:pt x="65" y="56"/>
                    </a:cubicBezTo>
                    <a:cubicBezTo>
                      <a:pt x="65" y="53"/>
                      <a:pt x="63" y="46"/>
                      <a:pt x="61" y="42"/>
                    </a:cubicBezTo>
                    <a:cubicBezTo>
                      <a:pt x="58" y="39"/>
                      <a:pt x="49" y="30"/>
                      <a:pt x="47"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4" name="Freeform 263">
                <a:extLst>
                  <a:ext uri="{FF2B5EF4-FFF2-40B4-BE49-F238E27FC236}">
                    <a16:creationId xmlns:a16="http://schemas.microsoft.com/office/drawing/2014/main" id="{F68D29FF-34AD-721E-BEF9-626FF7080763}"/>
                  </a:ext>
                </a:extLst>
              </p:cNvPr>
              <p:cNvSpPr>
                <a:spLocks/>
              </p:cNvSpPr>
              <p:nvPr/>
            </p:nvSpPr>
            <p:spPr bwMode="auto">
              <a:xfrm>
                <a:off x="3979" y="1678"/>
                <a:ext cx="39" cy="49"/>
              </a:xfrm>
              <a:custGeom>
                <a:avLst/>
                <a:gdLst>
                  <a:gd name="T0" fmla="*/ 47 w 65"/>
                  <a:gd name="T1" fmla="*/ 21 h 82"/>
                  <a:gd name="T2" fmla="*/ 47 w 65"/>
                  <a:gd name="T3" fmla="*/ 21 h 82"/>
                  <a:gd name="T4" fmla="*/ 33 w 65"/>
                  <a:gd name="T5" fmla="*/ 9 h 82"/>
                  <a:gd name="T6" fmla="*/ 14 w 65"/>
                  <a:gd name="T7" fmla="*/ 0 h 82"/>
                  <a:gd name="T8" fmla="*/ 0 w 65"/>
                  <a:gd name="T9" fmla="*/ 5 h 82"/>
                  <a:gd name="T10" fmla="*/ 14 w 65"/>
                  <a:gd name="T11" fmla="*/ 28 h 82"/>
                  <a:gd name="T12" fmla="*/ 28 w 65"/>
                  <a:gd name="T13" fmla="*/ 58 h 82"/>
                  <a:gd name="T14" fmla="*/ 30 w 65"/>
                  <a:gd name="T15" fmla="*/ 82 h 82"/>
                  <a:gd name="T16" fmla="*/ 42 w 65"/>
                  <a:gd name="T17" fmla="*/ 63 h 82"/>
                  <a:gd name="T18" fmla="*/ 51 w 65"/>
                  <a:gd name="T19" fmla="*/ 53 h 82"/>
                  <a:gd name="T20" fmla="*/ 65 w 65"/>
                  <a:gd name="T21" fmla="*/ 56 h 82"/>
                  <a:gd name="T22" fmla="*/ 61 w 65"/>
                  <a:gd name="T23" fmla="*/ 42 h 82"/>
                  <a:gd name="T24" fmla="*/ 47 w 65"/>
                  <a:gd name="T25" fmla="*/ 21 h 82"/>
                  <a:gd name="T26" fmla="*/ 47 w 65"/>
                  <a:gd name="T27" fmla="*/ 2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82">
                    <a:moveTo>
                      <a:pt x="47" y="21"/>
                    </a:moveTo>
                    <a:lnTo>
                      <a:pt x="47" y="21"/>
                    </a:lnTo>
                    <a:cubicBezTo>
                      <a:pt x="44" y="14"/>
                      <a:pt x="37" y="9"/>
                      <a:pt x="33" y="9"/>
                    </a:cubicBezTo>
                    <a:cubicBezTo>
                      <a:pt x="28" y="9"/>
                      <a:pt x="21" y="0"/>
                      <a:pt x="14" y="0"/>
                    </a:cubicBezTo>
                    <a:cubicBezTo>
                      <a:pt x="12" y="0"/>
                      <a:pt x="5" y="2"/>
                      <a:pt x="0" y="5"/>
                    </a:cubicBezTo>
                    <a:cubicBezTo>
                      <a:pt x="5" y="14"/>
                      <a:pt x="12" y="25"/>
                      <a:pt x="14" y="28"/>
                    </a:cubicBezTo>
                    <a:cubicBezTo>
                      <a:pt x="19" y="35"/>
                      <a:pt x="33" y="53"/>
                      <a:pt x="28" y="58"/>
                    </a:cubicBezTo>
                    <a:cubicBezTo>
                      <a:pt x="23" y="63"/>
                      <a:pt x="26" y="77"/>
                      <a:pt x="30" y="82"/>
                    </a:cubicBezTo>
                    <a:cubicBezTo>
                      <a:pt x="33" y="79"/>
                      <a:pt x="42" y="67"/>
                      <a:pt x="42" y="63"/>
                    </a:cubicBezTo>
                    <a:cubicBezTo>
                      <a:pt x="42" y="60"/>
                      <a:pt x="44" y="51"/>
                      <a:pt x="51" y="53"/>
                    </a:cubicBezTo>
                    <a:cubicBezTo>
                      <a:pt x="58" y="56"/>
                      <a:pt x="65" y="58"/>
                      <a:pt x="65" y="56"/>
                    </a:cubicBezTo>
                    <a:cubicBezTo>
                      <a:pt x="65" y="53"/>
                      <a:pt x="63" y="46"/>
                      <a:pt x="61" y="42"/>
                    </a:cubicBezTo>
                    <a:cubicBezTo>
                      <a:pt x="58" y="39"/>
                      <a:pt x="49" y="30"/>
                      <a:pt x="47" y="21"/>
                    </a:cubicBezTo>
                    <a:lnTo>
                      <a:pt x="47"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5" name="Freeform 264">
                <a:extLst>
                  <a:ext uri="{FF2B5EF4-FFF2-40B4-BE49-F238E27FC236}">
                    <a16:creationId xmlns:a16="http://schemas.microsoft.com/office/drawing/2014/main" id="{7F568229-839C-FAC5-E752-4BC5C69C4A10}"/>
                  </a:ext>
                </a:extLst>
              </p:cNvPr>
              <p:cNvSpPr>
                <a:spLocks/>
              </p:cNvSpPr>
              <p:nvPr/>
            </p:nvSpPr>
            <p:spPr bwMode="auto">
              <a:xfrm>
                <a:off x="3979" y="1678"/>
                <a:ext cx="39" cy="49"/>
              </a:xfrm>
              <a:custGeom>
                <a:avLst/>
                <a:gdLst>
                  <a:gd name="T0" fmla="*/ 47 w 65"/>
                  <a:gd name="T1" fmla="*/ 21 h 82"/>
                  <a:gd name="T2" fmla="*/ 47 w 65"/>
                  <a:gd name="T3" fmla="*/ 21 h 82"/>
                  <a:gd name="T4" fmla="*/ 33 w 65"/>
                  <a:gd name="T5" fmla="*/ 9 h 82"/>
                  <a:gd name="T6" fmla="*/ 14 w 65"/>
                  <a:gd name="T7" fmla="*/ 0 h 82"/>
                  <a:gd name="T8" fmla="*/ 0 w 65"/>
                  <a:gd name="T9" fmla="*/ 5 h 82"/>
                  <a:gd name="T10" fmla="*/ 14 w 65"/>
                  <a:gd name="T11" fmla="*/ 28 h 82"/>
                  <a:gd name="T12" fmla="*/ 28 w 65"/>
                  <a:gd name="T13" fmla="*/ 58 h 82"/>
                  <a:gd name="T14" fmla="*/ 30 w 65"/>
                  <a:gd name="T15" fmla="*/ 82 h 82"/>
                  <a:gd name="T16" fmla="*/ 42 w 65"/>
                  <a:gd name="T17" fmla="*/ 63 h 82"/>
                  <a:gd name="T18" fmla="*/ 51 w 65"/>
                  <a:gd name="T19" fmla="*/ 53 h 82"/>
                  <a:gd name="T20" fmla="*/ 65 w 65"/>
                  <a:gd name="T21" fmla="*/ 56 h 82"/>
                  <a:gd name="T22" fmla="*/ 61 w 65"/>
                  <a:gd name="T23" fmla="*/ 42 h 82"/>
                  <a:gd name="T24" fmla="*/ 47 w 65"/>
                  <a:gd name="T25" fmla="*/ 2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82">
                    <a:moveTo>
                      <a:pt x="47" y="21"/>
                    </a:moveTo>
                    <a:lnTo>
                      <a:pt x="47" y="21"/>
                    </a:lnTo>
                    <a:cubicBezTo>
                      <a:pt x="44" y="14"/>
                      <a:pt x="37" y="9"/>
                      <a:pt x="33" y="9"/>
                    </a:cubicBezTo>
                    <a:cubicBezTo>
                      <a:pt x="28" y="9"/>
                      <a:pt x="21" y="0"/>
                      <a:pt x="14" y="0"/>
                    </a:cubicBezTo>
                    <a:cubicBezTo>
                      <a:pt x="12" y="0"/>
                      <a:pt x="5" y="2"/>
                      <a:pt x="0" y="5"/>
                    </a:cubicBezTo>
                    <a:cubicBezTo>
                      <a:pt x="5" y="14"/>
                      <a:pt x="12" y="25"/>
                      <a:pt x="14" y="28"/>
                    </a:cubicBezTo>
                    <a:cubicBezTo>
                      <a:pt x="19" y="35"/>
                      <a:pt x="33" y="53"/>
                      <a:pt x="28" y="58"/>
                    </a:cubicBezTo>
                    <a:cubicBezTo>
                      <a:pt x="23" y="63"/>
                      <a:pt x="26" y="77"/>
                      <a:pt x="30" y="82"/>
                    </a:cubicBezTo>
                    <a:cubicBezTo>
                      <a:pt x="33" y="79"/>
                      <a:pt x="42" y="67"/>
                      <a:pt x="42" y="63"/>
                    </a:cubicBezTo>
                    <a:cubicBezTo>
                      <a:pt x="42" y="60"/>
                      <a:pt x="44" y="51"/>
                      <a:pt x="51" y="53"/>
                    </a:cubicBezTo>
                    <a:cubicBezTo>
                      <a:pt x="58" y="56"/>
                      <a:pt x="65" y="58"/>
                      <a:pt x="65" y="56"/>
                    </a:cubicBezTo>
                    <a:cubicBezTo>
                      <a:pt x="65" y="53"/>
                      <a:pt x="63" y="46"/>
                      <a:pt x="61" y="42"/>
                    </a:cubicBezTo>
                    <a:cubicBezTo>
                      <a:pt x="58" y="39"/>
                      <a:pt x="49" y="30"/>
                      <a:pt x="47"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6" name="Freeform 265">
                <a:extLst>
                  <a:ext uri="{FF2B5EF4-FFF2-40B4-BE49-F238E27FC236}">
                    <a16:creationId xmlns:a16="http://schemas.microsoft.com/office/drawing/2014/main" id="{37999C8A-CEF8-F9B5-A6BF-224D9DED549E}"/>
                  </a:ext>
                </a:extLst>
              </p:cNvPr>
              <p:cNvSpPr>
                <a:spLocks/>
              </p:cNvSpPr>
              <p:nvPr/>
            </p:nvSpPr>
            <p:spPr bwMode="auto">
              <a:xfrm>
                <a:off x="3979" y="1678"/>
                <a:ext cx="39" cy="49"/>
              </a:xfrm>
              <a:custGeom>
                <a:avLst/>
                <a:gdLst>
                  <a:gd name="T0" fmla="*/ 47 w 65"/>
                  <a:gd name="T1" fmla="*/ 21 h 82"/>
                  <a:gd name="T2" fmla="*/ 47 w 65"/>
                  <a:gd name="T3" fmla="*/ 21 h 82"/>
                  <a:gd name="T4" fmla="*/ 33 w 65"/>
                  <a:gd name="T5" fmla="*/ 9 h 82"/>
                  <a:gd name="T6" fmla="*/ 14 w 65"/>
                  <a:gd name="T7" fmla="*/ 0 h 82"/>
                  <a:gd name="T8" fmla="*/ 0 w 65"/>
                  <a:gd name="T9" fmla="*/ 5 h 82"/>
                  <a:gd name="T10" fmla="*/ 14 w 65"/>
                  <a:gd name="T11" fmla="*/ 28 h 82"/>
                  <a:gd name="T12" fmla="*/ 28 w 65"/>
                  <a:gd name="T13" fmla="*/ 58 h 82"/>
                  <a:gd name="T14" fmla="*/ 30 w 65"/>
                  <a:gd name="T15" fmla="*/ 82 h 82"/>
                  <a:gd name="T16" fmla="*/ 42 w 65"/>
                  <a:gd name="T17" fmla="*/ 63 h 82"/>
                  <a:gd name="T18" fmla="*/ 51 w 65"/>
                  <a:gd name="T19" fmla="*/ 53 h 82"/>
                  <a:gd name="T20" fmla="*/ 65 w 65"/>
                  <a:gd name="T21" fmla="*/ 56 h 82"/>
                  <a:gd name="T22" fmla="*/ 61 w 65"/>
                  <a:gd name="T23" fmla="*/ 42 h 82"/>
                  <a:gd name="T24" fmla="*/ 47 w 65"/>
                  <a:gd name="T25" fmla="*/ 21 h 82"/>
                  <a:gd name="T26" fmla="*/ 47 w 65"/>
                  <a:gd name="T27" fmla="*/ 2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82">
                    <a:moveTo>
                      <a:pt x="47" y="21"/>
                    </a:moveTo>
                    <a:lnTo>
                      <a:pt x="47" y="21"/>
                    </a:lnTo>
                    <a:cubicBezTo>
                      <a:pt x="44" y="14"/>
                      <a:pt x="37" y="9"/>
                      <a:pt x="33" y="9"/>
                    </a:cubicBezTo>
                    <a:cubicBezTo>
                      <a:pt x="28" y="9"/>
                      <a:pt x="21" y="0"/>
                      <a:pt x="14" y="0"/>
                    </a:cubicBezTo>
                    <a:cubicBezTo>
                      <a:pt x="12" y="0"/>
                      <a:pt x="5" y="2"/>
                      <a:pt x="0" y="5"/>
                    </a:cubicBezTo>
                    <a:cubicBezTo>
                      <a:pt x="5" y="14"/>
                      <a:pt x="12" y="25"/>
                      <a:pt x="14" y="28"/>
                    </a:cubicBezTo>
                    <a:cubicBezTo>
                      <a:pt x="19" y="35"/>
                      <a:pt x="33" y="53"/>
                      <a:pt x="28" y="58"/>
                    </a:cubicBezTo>
                    <a:cubicBezTo>
                      <a:pt x="23" y="63"/>
                      <a:pt x="26" y="77"/>
                      <a:pt x="30" y="82"/>
                    </a:cubicBezTo>
                    <a:cubicBezTo>
                      <a:pt x="33" y="79"/>
                      <a:pt x="42" y="67"/>
                      <a:pt x="42" y="63"/>
                    </a:cubicBezTo>
                    <a:cubicBezTo>
                      <a:pt x="42" y="60"/>
                      <a:pt x="44" y="51"/>
                      <a:pt x="51" y="53"/>
                    </a:cubicBezTo>
                    <a:cubicBezTo>
                      <a:pt x="58" y="56"/>
                      <a:pt x="65" y="58"/>
                      <a:pt x="65" y="56"/>
                    </a:cubicBezTo>
                    <a:cubicBezTo>
                      <a:pt x="65" y="53"/>
                      <a:pt x="63" y="46"/>
                      <a:pt x="61" y="42"/>
                    </a:cubicBezTo>
                    <a:cubicBezTo>
                      <a:pt x="58" y="39"/>
                      <a:pt x="49" y="30"/>
                      <a:pt x="47" y="21"/>
                    </a:cubicBezTo>
                    <a:lnTo>
                      <a:pt x="47"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7" name="Freeform 266">
                <a:extLst>
                  <a:ext uri="{FF2B5EF4-FFF2-40B4-BE49-F238E27FC236}">
                    <a16:creationId xmlns:a16="http://schemas.microsoft.com/office/drawing/2014/main" id="{28254D7C-DE20-8B97-8672-F1B372DDC4EA}"/>
                  </a:ext>
                </a:extLst>
              </p:cNvPr>
              <p:cNvSpPr>
                <a:spLocks/>
              </p:cNvSpPr>
              <p:nvPr/>
            </p:nvSpPr>
            <p:spPr bwMode="auto">
              <a:xfrm>
                <a:off x="3898" y="1776"/>
                <a:ext cx="35" cy="26"/>
              </a:xfrm>
              <a:custGeom>
                <a:avLst/>
                <a:gdLst>
                  <a:gd name="T0" fmla="*/ 14 w 58"/>
                  <a:gd name="T1" fmla="*/ 42 h 42"/>
                  <a:gd name="T2" fmla="*/ 14 w 58"/>
                  <a:gd name="T3" fmla="*/ 42 h 42"/>
                  <a:gd name="T4" fmla="*/ 14 w 58"/>
                  <a:gd name="T5" fmla="*/ 42 h 42"/>
                  <a:gd name="T6" fmla="*/ 14 w 58"/>
                  <a:gd name="T7" fmla="*/ 40 h 42"/>
                  <a:gd name="T8" fmla="*/ 16 w 58"/>
                  <a:gd name="T9" fmla="*/ 40 h 42"/>
                  <a:gd name="T10" fmla="*/ 23 w 58"/>
                  <a:gd name="T11" fmla="*/ 40 h 42"/>
                  <a:gd name="T12" fmla="*/ 26 w 58"/>
                  <a:gd name="T13" fmla="*/ 40 h 42"/>
                  <a:gd name="T14" fmla="*/ 28 w 58"/>
                  <a:gd name="T15" fmla="*/ 40 h 42"/>
                  <a:gd name="T16" fmla="*/ 37 w 58"/>
                  <a:gd name="T17" fmla="*/ 33 h 42"/>
                  <a:gd name="T18" fmla="*/ 56 w 58"/>
                  <a:gd name="T19" fmla="*/ 24 h 42"/>
                  <a:gd name="T20" fmla="*/ 58 w 58"/>
                  <a:gd name="T21" fmla="*/ 24 h 42"/>
                  <a:gd name="T22" fmla="*/ 54 w 58"/>
                  <a:gd name="T23" fmla="*/ 16 h 42"/>
                  <a:gd name="T24" fmla="*/ 42 w 58"/>
                  <a:gd name="T25" fmla="*/ 5 h 42"/>
                  <a:gd name="T26" fmla="*/ 42 w 58"/>
                  <a:gd name="T27" fmla="*/ 2 h 42"/>
                  <a:gd name="T28" fmla="*/ 42 w 58"/>
                  <a:gd name="T29" fmla="*/ 0 h 42"/>
                  <a:gd name="T30" fmla="*/ 5 w 58"/>
                  <a:gd name="T31" fmla="*/ 7 h 42"/>
                  <a:gd name="T32" fmla="*/ 3 w 58"/>
                  <a:gd name="T33" fmla="*/ 5 h 42"/>
                  <a:gd name="T34" fmla="*/ 0 w 58"/>
                  <a:gd name="T35" fmla="*/ 28 h 42"/>
                  <a:gd name="T36" fmla="*/ 14 w 58"/>
                  <a:gd name="T37"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8" h="42">
                    <a:moveTo>
                      <a:pt x="14" y="42"/>
                    </a:moveTo>
                    <a:lnTo>
                      <a:pt x="14" y="42"/>
                    </a:lnTo>
                    <a:lnTo>
                      <a:pt x="14" y="42"/>
                    </a:lnTo>
                    <a:lnTo>
                      <a:pt x="14" y="40"/>
                    </a:lnTo>
                    <a:lnTo>
                      <a:pt x="16" y="40"/>
                    </a:lnTo>
                    <a:lnTo>
                      <a:pt x="23" y="40"/>
                    </a:lnTo>
                    <a:lnTo>
                      <a:pt x="26" y="40"/>
                    </a:lnTo>
                    <a:lnTo>
                      <a:pt x="28" y="40"/>
                    </a:lnTo>
                    <a:cubicBezTo>
                      <a:pt x="33" y="37"/>
                      <a:pt x="35" y="33"/>
                      <a:pt x="37" y="33"/>
                    </a:cubicBezTo>
                    <a:cubicBezTo>
                      <a:pt x="40" y="35"/>
                      <a:pt x="56" y="28"/>
                      <a:pt x="56" y="24"/>
                    </a:cubicBezTo>
                    <a:lnTo>
                      <a:pt x="58" y="24"/>
                    </a:lnTo>
                    <a:cubicBezTo>
                      <a:pt x="58" y="21"/>
                      <a:pt x="54" y="21"/>
                      <a:pt x="54" y="16"/>
                    </a:cubicBezTo>
                    <a:cubicBezTo>
                      <a:pt x="54" y="14"/>
                      <a:pt x="42" y="5"/>
                      <a:pt x="42" y="5"/>
                    </a:cubicBezTo>
                    <a:lnTo>
                      <a:pt x="42" y="2"/>
                    </a:lnTo>
                    <a:lnTo>
                      <a:pt x="42" y="0"/>
                    </a:lnTo>
                    <a:cubicBezTo>
                      <a:pt x="26" y="2"/>
                      <a:pt x="5" y="7"/>
                      <a:pt x="5" y="7"/>
                    </a:cubicBezTo>
                    <a:lnTo>
                      <a:pt x="3" y="5"/>
                    </a:lnTo>
                    <a:cubicBezTo>
                      <a:pt x="0" y="14"/>
                      <a:pt x="0" y="24"/>
                      <a:pt x="0" y="28"/>
                    </a:cubicBezTo>
                    <a:cubicBezTo>
                      <a:pt x="3" y="33"/>
                      <a:pt x="7" y="35"/>
                      <a:pt x="14" y="4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8" name="Freeform 267">
                <a:extLst>
                  <a:ext uri="{FF2B5EF4-FFF2-40B4-BE49-F238E27FC236}">
                    <a16:creationId xmlns:a16="http://schemas.microsoft.com/office/drawing/2014/main" id="{2F001143-B5A8-5CC0-5500-6493853BB2DC}"/>
                  </a:ext>
                </a:extLst>
              </p:cNvPr>
              <p:cNvSpPr>
                <a:spLocks/>
              </p:cNvSpPr>
              <p:nvPr/>
            </p:nvSpPr>
            <p:spPr bwMode="auto">
              <a:xfrm>
                <a:off x="3898" y="1776"/>
                <a:ext cx="35" cy="26"/>
              </a:xfrm>
              <a:custGeom>
                <a:avLst/>
                <a:gdLst>
                  <a:gd name="T0" fmla="*/ 14 w 58"/>
                  <a:gd name="T1" fmla="*/ 42 h 42"/>
                  <a:gd name="T2" fmla="*/ 14 w 58"/>
                  <a:gd name="T3" fmla="*/ 42 h 42"/>
                  <a:gd name="T4" fmla="*/ 14 w 58"/>
                  <a:gd name="T5" fmla="*/ 42 h 42"/>
                  <a:gd name="T6" fmla="*/ 14 w 58"/>
                  <a:gd name="T7" fmla="*/ 40 h 42"/>
                  <a:gd name="T8" fmla="*/ 16 w 58"/>
                  <a:gd name="T9" fmla="*/ 40 h 42"/>
                  <a:gd name="T10" fmla="*/ 23 w 58"/>
                  <a:gd name="T11" fmla="*/ 40 h 42"/>
                  <a:gd name="T12" fmla="*/ 26 w 58"/>
                  <a:gd name="T13" fmla="*/ 40 h 42"/>
                  <a:gd name="T14" fmla="*/ 28 w 58"/>
                  <a:gd name="T15" fmla="*/ 40 h 42"/>
                  <a:gd name="T16" fmla="*/ 37 w 58"/>
                  <a:gd name="T17" fmla="*/ 33 h 42"/>
                  <a:gd name="T18" fmla="*/ 56 w 58"/>
                  <a:gd name="T19" fmla="*/ 24 h 42"/>
                  <a:gd name="T20" fmla="*/ 58 w 58"/>
                  <a:gd name="T21" fmla="*/ 24 h 42"/>
                  <a:gd name="T22" fmla="*/ 54 w 58"/>
                  <a:gd name="T23" fmla="*/ 16 h 42"/>
                  <a:gd name="T24" fmla="*/ 42 w 58"/>
                  <a:gd name="T25" fmla="*/ 5 h 42"/>
                  <a:gd name="T26" fmla="*/ 42 w 58"/>
                  <a:gd name="T27" fmla="*/ 2 h 42"/>
                  <a:gd name="T28" fmla="*/ 42 w 58"/>
                  <a:gd name="T29" fmla="*/ 0 h 42"/>
                  <a:gd name="T30" fmla="*/ 5 w 58"/>
                  <a:gd name="T31" fmla="*/ 7 h 42"/>
                  <a:gd name="T32" fmla="*/ 3 w 58"/>
                  <a:gd name="T33" fmla="*/ 5 h 42"/>
                  <a:gd name="T34" fmla="*/ 0 w 58"/>
                  <a:gd name="T35" fmla="*/ 28 h 42"/>
                  <a:gd name="T36" fmla="*/ 14 w 58"/>
                  <a:gd name="T37" fmla="*/ 42 h 42"/>
                  <a:gd name="T38" fmla="*/ 14 w 58"/>
                  <a:gd name="T3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8" h="42">
                    <a:moveTo>
                      <a:pt x="14" y="42"/>
                    </a:moveTo>
                    <a:lnTo>
                      <a:pt x="14" y="42"/>
                    </a:lnTo>
                    <a:lnTo>
                      <a:pt x="14" y="42"/>
                    </a:lnTo>
                    <a:lnTo>
                      <a:pt x="14" y="40"/>
                    </a:lnTo>
                    <a:lnTo>
                      <a:pt x="16" y="40"/>
                    </a:lnTo>
                    <a:lnTo>
                      <a:pt x="23" y="40"/>
                    </a:lnTo>
                    <a:lnTo>
                      <a:pt x="26" y="40"/>
                    </a:lnTo>
                    <a:lnTo>
                      <a:pt x="28" y="40"/>
                    </a:lnTo>
                    <a:cubicBezTo>
                      <a:pt x="33" y="37"/>
                      <a:pt x="35" y="33"/>
                      <a:pt x="37" y="33"/>
                    </a:cubicBezTo>
                    <a:cubicBezTo>
                      <a:pt x="40" y="35"/>
                      <a:pt x="56" y="28"/>
                      <a:pt x="56" y="24"/>
                    </a:cubicBezTo>
                    <a:lnTo>
                      <a:pt x="58" y="24"/>
                    </a:lnTo>
                    <a:cubicBezTo>
                      <a:pt x="58" y="21"/>
                      <a:pt x="54" y="21"/>
                      <a:pt x="54" y="16"/>
                    </a:cubicBezTo>
                    <a:cubicBezTo>
                      <a:pt x="54" y="14"/>
                      <a:pt x="42" y="5"/>
                      <a:pt x="42" y="5"/>
                    </a:cubicBezTo>
                    <a:lnTo>
                      <a:pt x="42" y="2"/>
                    </a:lnTo>
                    <a:lnTo>
                      <a:pt x="42" y="0"/>
                    </a:lnTo>
                    <a:cubicBezTo>
                      <a:pt x="26" y="2"/>
                      <a:pt x="5" y="7"/>
                      <a:pt x="5" y="7"/>
                    </a:cubicBezTo>
                    <a:lnTo>
                      <a:pt x="3" y="5"/>
                    </a:lnTo>
                    <a:cubicBezTo>
                      <a:pt x="0" y="14"/>
                      <a:pt x="0" y="24"/>
                      <a:pt x="0" y="28"/>
                    </a:cubicBezTo>
                    <a:cubicBezTo>
                      <a:pt x="3" y="33"/>
                      <a:pt x="7" y="35"/>
                      <a:pt x="14" y="42"/>
                    </a:cubicBezTo>
                    <a:lnTo>
                      <a:pt x="14" y="4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9" name="Freeform 268">
                <a:extLst>
                  <a:ext uri="{FF2B5EF4-FFF2-40B4-BE49-F238E27FC236}">
                    <a16:creationId xmlns:a16="http://schemas.microsoft.com/office/drawing/2014/main" id="{278C51E1-79BF-8836-D2FD-D1F587B0D388}"/>
                  </a:ext>
                </a:extLst>
              </p:cNvPr>
              <p:cNvSpPr>
                <a:spLocks/>
              </p:cNvSpPr>
              <p:nvPr/>
            </p:nvSpPr>
            <p:spPr bwMode="auto">
              <a:xfrm>
                <a:off x="3898" y="1776"/>
                <a:ext cx="35" cy="26"/>
              </a:xfrm>
              <a:custGeom>
                <a:avLst/>
                <a:gdLst>
                  <a:gd name="T0" fmla="*/ 14 w 58"/>
                  <a:gd name="T1" fmla="*/ 42 h 42"/>
                  <a:gd name="T2" fmla="*/ 14 w 58"/>
                  <a:gd name="T3" fmla="*/ 42 h 42"/>
                  <a:gd name="T4" fmla="*/ 14 w 58"/>
                  <a:gd name="T5" fmla="*/ 42 h 42"/>
                  <a:gd name="T6" fmla="*/ 14 w 58"/>
                  <a:gd name="T7" fmla="*/ 40 h 42"/>
                  <a:gd name="T8" fmla="*/ 16 w 58"/>
                  <a:gd name="T9" fmla="*/ 40 h 42"/>
                  <a:gd name="T10" fmla="*/ 23 w 58"/>
                  <a:gd name="T11" fmla="*/ 40 h 42"/>
                  <a:gd name="T12" fmla="*/ 26 w 58"/>
                  <a:gd name="T13" fmla="*/ 40 h 42"/>
                  <a:gd name="T14" fmla="*/ 28 w 58"/>
                  <a:gd name="T15" fmla="*/ 40 h 42"/>
                  <a:gd name="T16" fmla="*/ 37 w 58"/>
                  <a:gd name="T17" fmla="*/ 33 h 42"/>
                  <a:gd name="T18" fmla="*/ 56 w 58"/>
                  <a:gd name="T19" fmla="*/ 24 h 42"/>
                  <a:gd name="T20" fmla="*/ 58 w 58"/>
                  <a:gd name="T21" fmla="*/ 24 h 42"/>
                  <a:gd name="T22" fmla="*/ 54 w 58"/>
                  <a:gd name="T23" fmla="*/ 16 h 42"/>
                  <a:gd name="T24" fmla="*/ 42 w 58"/>
                  <a:gd name="T25" fmla="*/ 5 h 42"/>
                  <a:gd name="T26" fmla="*/ 42 w 58"/>
                  <a:gd name="T27" fmla="*/ 2 h 42"/>
                  <a:gd name="T28" fmla="*/ 42 w 58"/>
                  <a:gd name="T29" fmla="*/ 0 h 42"/>
                  <a:gd name="T30" fmla="*/ 5 w 58"/>
                  <a:gd name="T31" fmla="*/ 7 h 42"/>
                  <a:gd name="T32" fmla="*/ 3 w 58"/>
                  <a:gd name="T33" fmla="*/ 5 h 42"/>
                  <a:gd name="T34" fmla="*/ 0 w 58"/>
                  <a:gd name="T35" fmla="*/ 28 h 42"/>
                  <a:gd name="T36" fmla="*/ 14 w 58"/>
                  <a:gd name="T37"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8" h="42">
                    <a:moveTo>
                      <a:pt x="14" y="42"/>
                    </a:moveTo>
                    <a:lnTo>
                      <a:pt x="14" y="42"/>
                    </a:lnTo>
                    <a:lnTo>
                      <a:pt x="14" y="42"/>
                    </a:lnTo>
                    <a:lnTo>
                      <a:pt x="14" y="40"/>
                    </a:lnTo>
                    <a:lnTo>
                      <a:pt x="16" y="40"/>
                    </a:lnTo>
                    <a:lnTo>
                      <a:pt x="23" y="40"/>
                    </a:lnTo>
                    <a:lnTo>
                      <a:pt x="26" y="40"/>
                    </a:lnTo>
                    <a:lnTo>
                      <a:pt x="28" y="40"/>
                    </a:lnTo>
                    <a:cubicBezTo>
                      <a:pt x="33" y="37"/>
                      <a:pt x="35" y="33"/>
                      <a:pt x="37" y="33"/>
                    </a:cubicBezTo>
                    <a:cubicBezTo>
                      <a:pt x="40" y="35"/>
                      <a:pt x="56" y="28"/>
                      <a:pt x="56" y="24"/>
                    </a:cubicBezTo>
                    <a:lnTo>
                      <a:pt x="58" y="24"/>
                    </a:lnTo>
                    <a:cubicBezTo>
                      <a:pt x="58" y="21"/>
                      <a:pt x="54" y="21"/>
                      <a:pt x="54" y="16"/>
                    </a:cubicBezTo>
                    <a:cubicBezTo>
                      <a:pt x="54" y="14"/>
                      <a:pt x="42" y="5"/>
                      <a:pt x="42" y="5"/>
                    </a:cubicBezTo>
                    <a:lnTo>
                      <a:pt x="42" y="2"/>
                    </a:lnTo>
                    <a:lnTo>
                      <a:pt x="42" y="0"/>
                    </a:lnTo>
                    <a:cubicBezTo>
                      <a:pt x="26" y="2"/>
                      <a:pt x="5" y="7"/>
                      <a:pt x="5" y="7"/>
                    </a:cubicBezTo>
                    <a:lnTo>
                      <a:pt x="3" y="5"/>
                    </a:lnTo>
                    <a:cubicBezTo>
                      <a:pt x="0" y="14"/>
                      <a:pt x="0" y="24"/>
                      <a:pt x="0" y="28"/>
                    </a:cubicBezTo>
                    <a:cubicBezTo>
                      <a:pt x="3" y="33"/>
                      <a:pt x="7" y="35"/>
                      <a:pt x="14" y="4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0" name="Freeform 269">
                <a:extLst>
                  <a:ext uri="{FF2B5EF4-FFF2-40B4-BE49-F238E27FC236}">
                    <a16:creationId xmlns:a16="http://schemas.microsoft.com/office/drawing/2014/main" id="{10BEBEE3-C722-4D3A-F2DC-563B60D9093E}"/>
                  </a:ext>
                </a:extLst>
              </p:cNvPr>
              <p:cNvSpPr>
                <a:spLocks/>
              </p:cNvSpPr>
              <p:nvPr/>
            </p:nvSpPr>
            <p:spPr bwMode="auto">
              <a:xfrm>
                <a:off x="3898" y="1776"/>
                <a:ext cx="35" cy="26"/>
              </a:xfrm>
              <a:custGeom>
                <a:avLst/>
                <a:gdLst>
                  <a:gd name="T0" fmla="*/ 14 w 58"/>
                  <a:gd name="T1" fmla="*/ 42 h 42"/>
                  <a:gd name="T2" fmla="*/ 14 w 58"/>
                  <a:gd name="T3" fmla="*/ 42 h 42"/>
                  <a:gd name="T4" fmla="*/ 14 w 58"/>
                  <a:gd name="T5" fmla="*/ 42 h 42"/>
                  <a:gd name="T6" fmla="*/ 14 w 58"/>
                  <a:gd name="T7" fmla="*/ 40 h 42"/>
                  <a:gd name="T8" fmla="*/ 16 w 58"/>
                  <a:gd name="T9" fmla="*/ 40 h 42"/>
                  <a:gd name="T10" fmla="*/ 23 w 58"/>
                  <a:gd name="T11" fmla="*/ 40 h 42"/>
                  <a:gd name="T12" fmla="*/ 26 w 58"/>
                  <a:gd name="T13" fmla="*/ 40 h 42"/>
                  <a:gd name="T14" fmla="*/ 28 w 58"/>
                  <a:gd name="T15" fmla="*/ 40 h 42"/>
                  <a:gd name="T16" fmla="*/ 37 w 58"/>
                  <a:gd name="T17" fmla="*/ 33 h 42"/>
                  <a:gd name="T18" fmla="*/ 56 w 58"/>
                  <a:gd name="T19" fmla="*/ 24 h 42"/>
                  <a:gd name="T20" fmla="*/ 58 w 58"/>
                  <a:gd name="T21" fmla="*/ 24 h 42"/>
                  <a:gd name="T22" fmla="*/ 54 w 58"/>
                  <a:gd name="T23" fmla="*/ 16 h 42"/>
                  <a:gd name="T24" fmla="*/ 42 w 58"/>
                  <a:gd name="T25" fmla="*/ 5 h 42"/>
                  <a:gd name="T26" fmla="*/ 42 w 58"/>
                  <a:gd name="T27" fmla="*/ 2 h 42"/>
                  <a:gd name="T28" fmla="*/ 42 w 58"/>
                  <a:gd name="T29" fmla="*/ 0 h 42"/>
                  <a:gd name="T30" fmla="*/ 5 w 58"/>
                  <a:gd name="T31" fmla="*/ 7 h 42"/>
                  <a:gd name="T32" fmla="*/ 3 w 58"/>
                  <a:gd name="T33" fmla="*/ 5 h 42"/>
                  <a:gd name="T34" fmla="*/ 0 w 58"/>
                  <a:gd name="T35" fmla="*/ 28 h 42"/>
                  <a:gd name="T36" fmla="*/ 14 w 58"/>
                  <a:gd name="T37" fmla="*/ 42 h 42"/>
                  <a:gd name="T38" fmla="*/ 14 w 58"/>
                  <a:gd name="T3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8" h="42">
                    <a:moveTo>
                      <a:pt x="14" y="42"/>
                    </a:moveTo>
                    <a:lnTo>
                      <a:pt x="14" y="42"/>
                    </a:lnTo>
                    <a:lnTo>
                      <a:pt x="14" y="42"/>
                    </a:lnTo>
                    <a:lnTo>
                      <a:pt x="14" y="40"/>
                    </a:lnTo>
                    <a:lnTo>
                      <a:pt x="16" y="40"/>
                    </a:lnTo>
                    <a:lnTo>
                      <a:pt x="23" y="40"/>
                    </a:lnTo>
                    <a:lnTo>
                      <a:pt x="26" y="40"/>
                    </a:lnTo>
                    <a:lnTo>
                      <a:pt x="28" y="40"/>
                    </a:lnTo>
                    <a:cubicBezTo>
                      <a:pt x="33" y="37"/>
                      <a:pt x="35" y="33"/>
                      <a:pt x="37" y="33"/>
                    </a:cubicBezTo>
                    <a:cubicBezTo>
                      <a:pt x="40" y="35"/>
                      <a:pt x="56" y="28"/>
                      <a:pt x="56" y="24"/>
                    </a:cubicBezTo>
                    <a:lnTo>
                      <a:pt x="58" y="24"/>
                    </a:lnTo>
                    <a:cubicBezTo>
                      <a:pt x="58" y="21"/>
                      <a:pt x="54" y="21"/>
                      <a:pt x="54" y="16"/>
                    </a:cubicBezTo>
                    <a:cubicBezTo>
                      <a:pt x="54" y="14"/>
                      <a:pt x="42" y="5"/>
                      <a:pt x="42" y="5"/>
                    </a:cubicBezTo>
                    <a:lnTo>
                      <a:pt x="42" y="2"/>
                    </a:lnTo>
                    <a:lnTo>
                      <a:pt x="42" y="0"/>
                    </a:lnTo>
                    <a:cubicBezTo>
                      <a:pt x="26" y="2"/>
                      <a:pt x="5" y="7"/>
                      <a:pt x="5" y="7"/>
                    </a:cubicBezTo>
                    <a:lnTo>
                      <a:pt x="3" y="5"/>
                    </a:lnTo>
                    <a:cubicBezTo>
                      <a:pt x="0" y="14"/>
                      <a:pt x="0" y="24"/>
                      <a:pt x="0" y="28"/>
                    </a:cubicBezTo>
                    <a:cubicBezTo>
                      <a:pt x="3" y="33"/>
                      <a:pt x="7" y="35"/>
                      <a:pt x="14" y="42"/>
                    </a:cubicBezTo>
                    <a:lnTo>
                      <a:pt x="14" y="4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1" name="Freeform 270">
                <a:extLst>
                  <a:ext uri="{FF2B5EF4-FFF2-40B4-BE49-F238E27FC236}">
                    <a16:creationId xmlns:a16="http://schemas.microsoft.com/office/drawing/2014/main" id="{193BA8E7-AE19-1CD1-75EE-A485E6ED80CF}"/>
                  </a:ext>
                </a:extLst>
              </p:cNvPr>
              <p:cNvSpPr>
                <a:spLocks/>
              </p:cNvSpPr>
              <p:nvPr/>
            </p:nvSpPr>
            <p:spPr bwMode="auto">
              <a:xfrm>
                <a:off x="3933" y="1544"/>
                <a:ext cx="120" cy="88"/>
              </a:xfrm>
              <a:custGeom>
                <a:avLst/>
                <a:gdLst>
                  <a:gd name="T0" fmla="*/ 186 w 200"/>
                  <a:gd name="T1" fmla="*/ 70 h 145"/>
                  <a:gd name="T2" fmla="*/ 186 w 200"/>
                  <a:gd name="T3" fmla="*/ 70 h 145"/>
                  <a:gd name="T4" fmla="*/ 175 w 200"/>
                  <a:gd name="T5" fmla="*/ 58 h 145"/>
                  <a:gd name="T6" fmla="*/ 165 w 200"/>
                  <a:gd name="T7" fmla="*/ 44 h 145"/>
                  <a:gd name="T8" fmla="*/ 163 w 200"/>
                  <a:gd name="T9" fmla="*/ 31 h 145"/>
                  <a:gd name="T10" fmla="*/ 161 w 200"/>
                  <a:gd name="T11" fmla="*/ 17 h 145"/>
                  <a:gd name="T12" fmla="*/ 142 w 200"/>
                  <a:gd name="T13" fmla="*/ 10 h 145"/>
                  <a:gd name="T14" fmla="*/ 131 w 200"/>
                  <a:gd name="T15" fmla="*/ 10 h 145"/>
                  <a:gd name="T16" fmla="*/ 119 w 200"/>
                  <a:gd name="T17" fmla="*/ 5 h 145"/>
                  <a:gd name="T18" fmla="*/ 107 w 200"/>
                  <a:gd name="T19" fmla="*/ 3 h 145"/>
                  <a:gd name="T20" fmla="*/ 107 w 200"/>
                  <a:gd name="T21" fmla="*/ 0 h 145"/>
                  <a:gd name="T22" fmla="*/ 100 w 200"/>
                  <a:gd name="T23" fmla="*/ 3 h 145"/>
                  <a:gd name="T24" fmla="*/ 91 w 200"/>
                  <a:gd name="T25" fmla="*/ 10 h 145"/>
                  <a:gd name="T26" fmla="*/ 77 w 200"/>
                  <a:gd name="T27" fmla="*/ 12 h 145"/>
                  <a:gd name="T28" fmla="*/ 72 w 200"/>
                  <a:gd name="T29" fmla="*/ 24 h 145"/>
                  <a:gd name="T30" fmla="*/ 70 w 200"/>
                  <a:gd name="T31" fmla="*/ 31 h 145"/>
                  <a:gd name="T32" fmla="*/ 63 w 200"/>
                  <a:gd name="T33" fmla="*/ 38 h 145"/>
                  <a:gd name="T34" fmla="*/ 51 w 200"/>
                  <a:gd name="T35" fmla="*/ 47 h 145"/>
                  <a:gd name="T36" fmla="*/ 49 w 200"/>
                  <a:gd name="T37" fmla="*/ 58 h 145"/>
                  <a:gd name="T38" fmla="*/ 35 w 200"/>
                  <a:gd name="T39" fmla="*/ 61 h 145"/>
                  <a:gd name="T40" fmla="*/ 24 w 200"/>
                  <a:gd name="T41" fmla="*/ 68 h 145"/>
                  <a:gd name="T42" fmla="*/ 10 w 200"/>
                  <a:gd name="T43" fmla="*/ 65 h 145"/>
                  <a:gd name="T44" fmla="*/ 10 w 200"/>
                  <a:gd name="T45" fmla="*/ 68 h 145"/>
                  <a:gd name="T46" fmla="*/ 12 w 200"/>
                  <a:gd name="T47" fmla="*/ 84 h 145"/>
                  <a:gd name="T48" fmla="*/ 12 w 200"/>
                  <a:gd name="T49" fmla="*/ 103 h 145"/>
                  <a:gd name="T50" fmla="*/ 0 w 200"/>
                  <a:gd name="T51" fmla="*/ 112 h 145"/>
                  <a:gd name="T52" fmla="*/ 7 w 200"/>
                  <a:gd name="T53" fmla="*/ 124 h 145"/>
                  <a:gd name="T54" fmla="*/ 7 w 200"/>
                  <a:gd name="T55" fmla="*/ 135 h 145"/>
                  <a:gd name="T56" fmla="*/ 19 w 200"/>
                  <a:gd name="T57" fmla="*/ 133 h 145"/>
                  <a:gd name="T58" fmla="*/ 33 w 200"/>
                  <a:gd name="T59" fmla="*/ 124 h 145"/>
                  <a:gd name="T60" fmla="*/ 68 w 200"/>
                  <a:gd name="T61" fmla="*/ 129 h 145"/>
                  <a:gd name="T62" fmla="*/ 89 w 200"/>
                  <a:gd name="T63" fmla="*/ 133 h 145"/>
                  <a:gd name="T64" fmla="*/ 103 w 200"/>
                  <a:gd name="T65" fmla="*/ 133 h 145"/>
                  <a:gd name="T66" fmla="*/ 117 w 200"/>
                  <a:gd name="T67" fmla="*/ 135 h 145"/>
                  <a:gd name="T68" fmla="*/ 131 w 200"/>
                  <a:gd name="T69" fmla="*/ 140 h 145"/>
                  <a:gd name="T70" fmla="*/ 149 w 200"/>
                  <a:gd name="T71" fmla="*/ 140 h 145"/>
                  <a:gd name="T72" fmla="*/ 154 w 200"/>
                  <a:gd name="T73" fmla="*/ 133 h 145"/>
                  <a:gd name="T74" fmla="*/ 165 w 200"/>
                  <a:gd name="T75" fmla="*/ 122 h 145"/>
                  <a:gd name="T76" fmla="*/ 179 w 200"/>
                  <a:gd name="T77" fmla="*/ 117 h 145"/>
                  <a:gd name="T78" fmla="*/ 177 w 200"/>
                  <a:gd name="T79" fmla="*/ 110 h 145"/>
                  <a:gd name="T80" fmla="*/ 172 w 200"/>
                  <a:gd name="T81" fmla="*/ 89 h 145"/>
                  <a:gd name="T82" fmla="*/ 189 w 200"/>
                  <a:gd name="T83" fmla="*/ 91 h 145"/>
                  <a:gd name="T84" fmla="*/ 200 w 200"/>
                  <a:gd name="T85" fmla="*/ 82 h 145"/>
                  <a:gd name="T86" fmla="*/ 186 w 200"/>
                  <a:gd name="T87" fmla="*/ 7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0" h="145">
                    <a:moveTo>
                      <a:pt x="186" y="70"/>
                    </a:moveTo>
                    <a:lnTo>
                      <a:pt x="186" y="70"/>
                    </a:lnTo>
                    <a:cubicBezTo>
                      <a:pt x="184" y="70"/>
                      <a:pt x="182" y="61"/>
                      <a:pt x="175" y="58"/>
                    </a:cubicBezTo>
                    <a:cubicBezTo>
                      <a:pt x="170" y="56"/>
                      <a:pt x="170" y="49"/>
                      <a:pt x="165" y="44"/>
                    </a:cubicBezTo>
                    <a:cubicBezTo>
                      <a:pt x="161" y="42"/>
                      <a:pt x="163" y="35"/>
                      <a:pt x="163" y="31"/>
                    </a:cubicBezTo>
                    <a:cubicBezTo>
                      <a:pt x="163" y="26"/>
                      <a:pt x="163" y="17"/>
                      <a:pt x="161" y="17"/>
                    </a:cubicBezTo>
                    <a:cubicBezTo>
                      <a:pt x="158" y="14"/>
                      <a:pt x="147" y="7"/>
                      <a:pt x="142" y="10"/>
                    </a:cubicBezTo>
                    <a:cubicBezTo>
                      <a:pt x="135" y="12"/>
                      <a:pt x="133" y="14"/>
                      <a:pt x="131" y="10"/>
                    </a:cubicBezTo>
                    <a:cubicBezTo>
                      <a:pt x="128" y="5"/>
                      <a:pt x="124" y="3"/>
                      <a:pt x="119" y="5"/>
                    </a:cubicBezTo>
                    <a:cubicBezTo>
                      <a:pt x="114" y="7"/>
                      <a:pt x="110" y="5"/>
                      <a:pt x="107" y="3"/>
                    </a:cubicBezTo>
                    <a:lnTo>
                      <a:pt x="107" y="0"/>
                    </a:lnTo>
                    <a:cubicBezTo>
                      <a:pt x="105" y="0"/>
                      <a:pt x="103" y="0"/>
                      <a:pt x="100" y="3"/>
                    </a:cubicBezTo>
                    <a:cubicBezTo>
                      <a:pt x="98" y="5"/>
                      <a:pt x="96" y="10"/>
                      <a:pt x="91" y="10"/>
                    </a:cubicBezTo>
                    <a:cubicBezTo>
                      <a:pt x="89" y="10"/>
                      <a:pt x="82" y="7"/>
                      <a:pt x="77" y="12"/>
                    </a:cubicBezTo>
                    <a:cubicBezTo>
                      <a:pt x="72" y="17"/>
                      <a:pt x="72" y="21"/>
                      <a:pt x="72" y="24"/>
                    </a:cubicBezTo>
                    <a:cubicBezTo>
                      <a:pt x="72" y="26"/>
                      <a:pt x="72" y="31"/>
                      <a:pt x="70" y="31"/>
                    </a:cubicBezTo>
                    <a:cubicBezTo>
                      <a:pt x="65" y="31"/>
                      <a:pt x="65" y="35"/>
                      <a:pt x="63" y="38"/>
                    </a:cubicBezTo>
                    <a:cubicBezTo>
                      <a:pt x="58" y="38"/>
                      <a:pt x="51" y="44"/>
                      <a:pt x="51" y="47"/>
                    </a:cubicBezTo>
                    <a:cubicBezTo>
                      <a:pt x="51" y="51"/>
                      <a:pt x="51" y="58"/>
                      <a:pt x="49" y="58"/>
                    </a:cubicBezTo>
                    <a:cubicBezTo>
                      <a:pt x="47" y="58"/>
                      <a:pt x="37" y="58"/>
                      <a:pt x="35" y="61"/>
                    </a:cubicBezTo>
                    <a:cubicBezTo>
                      <a:pt x="33" y="65"/>
                      <a:pt x="28" y="68"/>
                      <a:pt x="24" y="68"/>
                    </a:cubicBezTo>
                    <a:cubicBezTo>
                      <a:pt x="21" y="65"/>
                      <a:pt x="14" y="65"/>
                      <a:pt x="10" y="65"/>
                    </a:cubicBezTo>
                    <a:lnTo>
                      <a:pt x="10" y="68"/>
                    </a:lnTo>
                    <a:cubicBezTo>
                      <a:pt x="5" y="75"/>
                      <a:pt x="7" y="79"/>
                      <a:pt x="12" y="84"/>
                    </a:cubicBezTo>
                    <a:cubicBezTo>
                      <a:pt x="17" y="87"/>
                      <a:pt x="17" y="101"/>
                      <a:pt x="12" y="103"/>
                    </a:cubicBezTo>
                    <a:cubicBezTo>
                      <a:pt x="10" y="105"/>
                      <a:pt x="0" y="110"/>
                      <a:pt x="0" y="112"/>
                    </a:cubicBezTo>
                    <a:cubicBezTo>
                      <a:pt x="0" y="117"/>
                      <a:pt x="10" y="119"/>
                      <a:pt x="7" y="124"/>
                    </a:cubicBezTo>
                    <a:lnTo>
                      <a:pt x="7" y="135"/>
                    </a:lnTo>
                    <a:cubicBezTo>
                      <a:pt x="12" y="135"/>
                      <a:pt x="14" y="135"/>
                      <a:pt x="19" y="133"/>
                    </a:cubicBezTo>
                    <a:cubicBezTo>
                      <a:pt x="21" y="129"/>
                      <a:pt x="24" y="124"/>
                      <a:pt x="33" y="124"/>
                    </a:cubicBezTo>
                    <a:cubicBezTo>
                      <a:pt x="40" y="124"/>
                      <a:pt x="65" y="124"/>
                      <a:pt x="68" y="129"/>
                    </a:cubicBezTo>
                    <a:cubicBezTo>
                      <a:pt x="72" y="133"/>
                      <a:pt x="82" y="131"/>
                      <a:pt x="89" y="133"/>
                    </a:cubicBezTo>
                    <a:cubicBezTo>
                      <a:pt x="93" y="135"/>
                      <a:pt x="103" y="138"/>
                      <a:pt x="103" y="133"/>
                    </a:cubicBezTo>
                    <a:cubicBezTo>
                      <a:pt x="103" y="131"/>
                      <a:pt x="112" y="138"/>
                      <a:pt x="117" y="135"/>
                    </a:cubicBezTo>
                    <a:cubicBezTo>
                      <a:pt x="121" y="133"/>
                      <a:pt x="128" y="143"/>
                      <a:pt x="131" y="140"/>
                    </a:cubicBezTo>
                    <a:cubicBezTo>
                      <a:pt x="133" y="138"/>
                      <a:pt x="147" y="138"/>
                      <a:pt x="149" y="140"/>
                    </a:cubicBezTo>
                    <a:cubicBezTo>
                      <a:pt x="154" y="145"/>
                      <a:pt x="154" y="138"/>
                      <a:pt x="154" y="133"/>
                    </a:cubicBezTo>
                    <a:cubicBezTo>
                      <a:pt x="154" y="131"/>
                      <a:pt x="165" y="122"/>
                      <a:pt x="165" y="122"/>
                    </a:cubicBezTo>
                    <a:cubicBezTo>
                      <a:pt x="165" y="122"/>
                      <a:pt x="175" y="119"/>
                      <a:pt x="179" y="117"/>
                    </a:cubicBezTo>
                    <a:cubicBezTo>
                      <a:pt x="179" y="117"/>
                      <a:pt x="177" y="112"/>
                      <a:pt x="177" y="110"/>
                    </a:cubicBezTo>
                    <a:cubicBezTo>
                      <a:pt x="175" y="98"/>
                      <a:pt x="170" y="91"/>
                      <a:pt x="172" y="89"/>
                    </a:cubicBezTo>
                    <a:cubicBezTo>
                      <a:pt x="177" y="87"/>
                      <a:pt x="184" y="94"/>
                      <a:pt x="189" y="91"/>
                    </a:cubicBezTo>
                    <a:cubicBezTo>
                      <a:pt x="193" y="89"/>
                      <a:pt x="200" y="87"/>
                      <a:pt x="200" y="82"/>
                    </a:cubicBezTo>
                    <a:cubicBezTo>
                      <a:pt x="198" y="77"/>
                      <a:pt x="191" y="72"/>
                      <a:pt x="186" y="7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2" name="Freeform 271">
                <a:extLst>
                  <a:ext uri="{FF2B5EF4-FFF2-40B4-BE49-F238E27FC236}">
                    <a16:creationId xmlns:a16="http://schemas.microsoft.com/office/drawing/2014/main" id="{73629A3A-63C6-75A6-7DBF-C0833F994B8E}"/>
                  </a:ext>
                </a:extLst>
              </p:cNvPr>
              <p:cNvSpPr>
                <a:spLocks/>
              </p:cNvSpPr>
              <p:nvPr/>
            </p:nvSpPr>
            <p:spPr bwMode="auto">
              <a:xfrm>
                <a:off x="3933" y="1544"/>
                <a:ext cx="120" cy="88"/>
              </a:xfrm>
              <a:custGeom>
                <a:avLst/>
                <a:gdLst>
                  <a:gd name="T0" fmla="*/ 186 w 200"/>
                  <a:gd name="T1" fmla="*/ 70 h 145"/>
                  <a:gd name="T2" fmla="*/ 186 w 200"/>
                  <a:gd name="T3" fmla="*/ 70 h 145"/>
                  <a:gd name="T4" fmla="*/ 175 w 200"/>
                  <a:gd name="T5" fmla="*/ 58 h 145"/>
                  <a:gd name="T6" fmla="*/ 165 w 200"/>
                  <a:gd name="T7" fmla="*/ 44 h 145"/>
                  <a:gd name="T8" fmla="*/ 163 w 200"/>
                  <a:gd name="T9" fmla="*/ 31 h 145"/>
                  <a:gd name="T10" fmla="*/ 161 w 200"/>
                  <a:gd name="T11" fmla="*/ 17 h 145"/>
                  <a:gd name="T12" fmla="*/ 142 w 200"/>
                  <a:gd name="T13" fmla="*/ 10 h 145"/>
                  <a:gd name="T14" fmla="*/ 131 w 200"/>
                  <a:gd name="T15" fmla="*/ 10 h 145"/>
                  <a:gd name="T16" fmla="*/ 119 w 200"/>
                  <a:gd name="T17" fmla="*/ 5 h 145"/>
                  <a:gd name="T18" fmla="*/ 107 w 200"/>
                  <a:gd name="T19" fmla="*/ 3 h 145"/>
                  <a:gd name="T20" fmla="*/ 107 w 200"/>
                  <a:gd name="T21" fmla="*/ 0 h 145"/>
                  <a:gd name="T22" fmla="*/ 100 w 200"/>
                  <a:gd name="T23" fmla="*/ 3 h 145"/>
                  <a:gd name="T24" fmla="*/ 91 w 200"/>
                  <a:gd name="T25" fmla="*/ 10 h 145"/>
                  <a:gd name="T26" fmla="*/ 77 w 200"/>
                  <a:gd name="T27" fmla="*/ 12 h 145"/>
                  <a:gd name="T28" fmla="*/ 72 w 200"/>
                  <a:gd name="T29" fmla="*/ 24 h 145"/>
                  <a:gd name="T30" fmla="*/ 70 w 200"/>
                  <a:gd name="T31" fmla="*/ 31 h 145"/>
                  <a:gd name="T32" fmla="*/ 63 w 200"/>
                  <a:gd name="T33" fmla="*/ 38 h 145"/>
                  <a:gd name="T34" fmla="*/ 51 w 200"/>
                  <a:gd name="T35" fmla="*/ 47 h 145"/>
                  <a:gd name="T36" fmla="*/ 49 w 200"/>
                  <a:gd name="T37" fmla="*/ 58 h 145"/>
                  <a:gd name="T38" fmla="*/ 35 w 200"/>
                  <a:gd name="T39" fmla="*/ 61 h 145"/>
                  <a:gd name="T40" fmla="*/ 24 w 200"/>
                  <a:gd name="T41" fmla="*/ 68 h 145"/>
                  <a:gd name="T42" fmla="*/ 10 w 200"/>
                  <a:gd name="T43" fmla="*/ 65 h 145"/>
                  <a:gd name="T44" fmla="*/ 10 w 200"/>
                  <a:gd name="T45" fmla="*/ 68 h 145"/>
                  <a:gd name="T46" fmla="*/ 12 w 200"/>
                  <a:gd name="T47" fmla="*/ 84 h 145"/>
                  <a:gd name="T48" fmla="*/ 12 w 200"/>
                  <a:gd name="T49" fmla="*/ 103 h 145"/>
                  <a:gd name="T50" fmla="*/ 0 w 200"/>
                  <a:gd name="T51" fmla="*/ 112 h 145"/>
                  <a:gd name="T52" fmla="*/ 7 w 200"/>
                  <a:gd name="T53" fmla="*/ 124 h 145"/>
                  <a:gd name="T54" fmla="*/ 7 w 200"/>
                  <a:gd name="T55" fmla="*/ 135 h 145"/>
                  <a:gd name="T56" fmla="*/ 19 w 200"/>
                  <a:gd name="T57" fmla="*/ 133 h 145"/>
                  <a:gd name="T58" fmla="*/ 33 w 200"/>
                  <a:gd name="T59" fmla="*/ 124 h 145"/>
                  <a:gd name="T60" fmla="*/ 68 w 200"/>
                  <a:gd name="T61" fmla="*/ 129 h 145"/>
                  <a:gd name="T62" fmla="*/ 89 w 200"/>
                  <a:gd name="T63" fmla="*/ 133 h 145"/>
                  <a:gd name="T64" fmla="*/ 103 w 200"/>
                  <a:gd name="T65" fmla="*/ 133 h 145"/>
                  <a:gd name="T66" fmla="*/ 117 w 200"/>
                  <a:gd name="T67" fmla="*/ 135 h 145"/>
                  <a:gd name="T68" fmla="*/ 131 w 200"/>
                  <a:gd name="T69" fmla="*/ 140 h 145"/>
                  <a:gd name="T70" fmla="*/ 149 w 200"/>
                  <a:gd name="T71" fmla="*/ 140 h 145"/>
                  <a:gd name="T72" fmla="*/ 154 w 200"/>
                  <a:gd name="T73" fmla="*/ 133 h 145"/>
                  <a:gd name="T74" fmla="*/ 165 w 200"/>
                  <a:gd name="T75" fmla="*/ 122 h 145"/>
                  <a:gd name="T76" fmla="*/ 179 w 200"/>
                  <a:gd name="T77" fmla="*/ 117 h 145"/>
                  <a:gd name="T78" fmla="*/ 177 w 200"/>
                  <a:gd name="T79" fmla="*/ 110 h 145"/>
                  <a:gd name="T80" fmla="*/ 172 w 200"/>
                  <a:gd name="T81" fmla="*/ 89 h 145"/>
                  <a:gd name="T82" fmla="*/ 189 w 200"/>
                  <a:gd name="T83" fmla="*/ 91 h 145"/>
                  <a:gd name="T84" fmla="*/ 200 w 200"/>
                  <a:gd name="T85" fmla="*/ 82 h 145"/>
                  <a:gd name="T86" fmla="*/ 186 w 200"/>
                  <a:gd name="T87" fmla="*/ 70 h 145"/>
                  <a:gd name="T88" fmla="*/ 186 w 200"/>
                  <a:gd name="T89" fmla="*/ 7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0" h="145">
                    <a:moveTo>
                      <a:pt x="186" y="70"/>
                    </a:moveTo>
                    <a:lnTo>
                      <a:pt x="186" y="70"/>
                    </a:lnTo>
                    <a:cubicBezTo>
                      <a:pt x="184" y="70"/>
                      <a:pt x="182" y="61"/>
                      <a:pt x="175" y="58"/>
                    </a:cubicBezTo>
                    <a:cubicBezTo>
                      <a:pt x="170" y="56"/>
                      <a:pt x="170" y="49"/>
                      <a:pt x="165" y="44"/>
                    </a:cubicBezTo>
                    <a:cubicBezTo>
                      <a:pt x="161" y="42"/>
                      <a:pt x="163" y="35"/>
                      <a:pt x="163" y="31"/>
                    </a:cubicBezTo>
                    <a:cubicBezTo>
                      <a:pt x="163" y="26"/>
                      <a:pt x="163" y="17"/>
                      <a:pt x="161" y="17"/>
                    </a:cubicBezTo>
                    <a:cubicBezTo>
                      <a:pt x="158" y="14"/>
                      <a:pt x="147" y="7"/>
                      <a:pt x="142" y="10"/>
                    </a:cubicBezTo>
                    <a:cubicBezTo>
                      <a:pt x="135" y="12"/>
                      <a:pt x="133" y="14"/>
                      <a:pt x="131" y="10"/>
                    </a:cubicBezTo>
                    <a:cubicBezTo>
                      <a:pt x="128" y="5"/>
                      <a:pt x="124" y="3"/>
                      <a:pt x="119" y="5"/>
                    </a:cubicBezTo>
                    <a:cubicBezTo>
                      <a:pt x="114" y="7"/>
                      <a:pt x="110" y="5"/>
                      <a:pt x="107" y="3"/>
                    </a:cubicBezTo>
                    <a:lnTo>
                      <a:pt x="107" y="0"/>
                    </a:lnTo>
                    <a:cubicBezTo>
                      <a:pt x="105" y="0"/>
                      <a:pt x="103" y="0"/>
                      <a:pt x="100" y="3"/>
                    </a:cubicBezTo>
                    <a:cubicBezTo>
                      <a:pt x="98" y="5"/>
                      <a:pt x="96" y="10"/>
                      <a:pt x="91" y="10"/>
                    </a:cubicBezTo>
                    <a:cubicBezTo>
                      <a:pt x="89" y="10"/>
                      <a:pt x="82" y="7"/>
                      <a:pt x="77" y="12"/>
                    </a:cubicBezTo>
                    <a:cubicBezTo>
                      <a:pt x="72" y="17"/>
                      <a:pt x="72" y="21"/>
                      <a:pt x="72" y="24"/>
                    </a:cubicBezTo>
                    <a:cubicBezTo>
                      <a:pt x="72" y="26"/>
                      <a:pt x="72" y="31"/>
                      <a:pt x="70" y="31"/>
                    </a:cubicBezTo>
                    <a:cubicBezTo>
                      <a:pt x="65" y="31"/>
                      <a:pt x="65" y="35"/>
                      <a:pt x="63" y="38"/>
                    </a:cubicBezTo>
                    <a:cubicBezTo>
                      <a:pt x="58" y="38"/>
                      <a:pt x="51" y="44"/>
                      <a:pt x="51" y="47"/>
                    </a:cubicBezTo>
                    <a:cubicBezTo>
                      <a:pt x="51" y="51"/>
                      <a:pt x="51" y="58"/>
                      <a:pt x="49" y="58"/>
                    </a:cubicBezTo>
                    <a:cubicBezTo>
                      <a:pt x="47" y="58"/>
                      <a:pt x="37" y="58"/>
                      <a:pt x="35" y="61"/>
                    </a:cubicBezTo>
                    <a:cubicBezTo>
                      <a:pt x="33" y="65"/>
                      <a:pt x="28" y="68"/>
                      <a:pt x="24" y="68"/>
                    </a:cubicBezTo>
                    <a:cubicBezTo>
                      <a:pt x="21" y="65"/>
                      <a:pt x="14" y="65"/>
                      <a:pt x="10" y="65"/>
                    </a:cubicBezTo>
                    <a:lnTo>
                      <a:pt x="10" y="68"/>
                    </a:lnTo>
                    <a:cubicBezTo>
                      <a:pt x="5" y="75"/>
                      <a:pt x="7" y="79"/>
                      <a:pt x="12" y="84"/>
                    </a:cubicBezTo>
                    <a:cubicBezTo>
                      <a:pt x="17" y="87"/>
                      <a:pt x="17" y="101"/>
                      <a:pt x="12" y="103"/>
                    </a:cubicBezTo>
                    <a:cubicBezTo>
                      <a:pt x="10" y="105"/>
                      <a:pt x="0" y="110"/>
                      <a:pt x="0" y="112"/>
                    </a:cubicBezTo>
                    <a:cubicBezTo>
                      <a:pt x="0" y="117"/>
                      <a:pt x="10" y="119"/>
                      <a:pt x="7" y="124"/>
                    </a:cubicBezTo>
                    <a:lnTo>
                      <a:pt x="7" y="135"/>
                    </a:lnTo>
                    <a:cubicBezTo>
                      <a:pt x="12" y="135"/>
                      <a:pt x="14" y="135"/>
                      <a:pt x="19" y="133"/>
                    </a:cubicBezTo>
                    <a:cubicBezTo>
                      <a:pt x="21" y="129"/>
                      <a:pt x="24" y="124"/>
                      <a:pt x="33" y="124"/>
                    </a:cubicBezTo>
                    <a:cubicBezTo>
                      <a:pt x="40" y="124"/>
                      <a:pt x="65" y="124"/>
                      <a:pt x="68" y="129"/>
                    </a:cubicBezTo>
                    <a:cubicBezTo>
                      <a:pt x="72" y="133"/>
                      <a:pt x="82" y="131"/>
                      <a:pt x="89" y="133"/>
                    </a:cubicBezTo>
                    <a:cubicBezTo>
                      <a:pt x="93" y="135"/>
                      <a:pt x="103" y="138"/>
                      <a:pt x="103" y="133"/>
                    </a:cubicBezTo>
                    <a:cubicBezTo>
                      <a:pt x="103" y="131"/>
                      <a:pt x="112" y="138"/>
                      <a:pt x="117" y="135"/>
                    </a:cubicBezTo>
                    <a:cubicBezTo>
                      <a:pt x="121" y="133"/>
                      <a:pt x="128" y="143"/>
                      <a:pt x="131" y="140"/>
                    </a:cubicBezTo>
                    <a:cubicBezTo>
                      <a:pt x="133" y="138"/>
                      <a:pt x="147" y="138"/>
                      <a:pt x="149" y="140"/>
                    </a:cubicBezTo>
                    <a:cubicBezTo>
                      <a:pt x="154" y="145"/>
                      <a:pt x="154" y="138"/>
                      <a:pt x="154" y="133"/>
                    </a:cubicBezTo>
                    <a:cubicBezTo>
                      <a:pt x="154" y="131"/>
                      <a:pt x="165" y="122"/>
                      <a:pt x="165" y="122"/>
                    </a:cubicBezTo>
                    <a:cubicBezTo>
                      <a:pt x="165" y="122"/>
                      <a:pt x="175" y="119"/>
                      <a:pt x="179" y="117"/>
                    </a:cubicBezTo>
                    <a:cubicBezTo>
                      <a:pt x="179" y="117"/>
                      <a:pt x="177" y="112"/>
                      <a:pt x="177" y="110"/>
                    </a:cubicBezTo>
                    <a:cubicBezTo>
                      <a:pt x="175" y="98"/>
                      <a:pt x="170" y="91"/>
                      <a:pt x="172" y="89"/>
                    </a:cubicBezTo>
                    <a:cubicBezTo>
                      <a:pt x="177" y="87"/>
                      <a:pt x="184" y="94"/>
                      <a:pt x="189" y="91"/>
                    </a:cubicBezTo>
                    <a:cubicBezTo>
                      <a:pt x="193" y="89"/>
                      <a:pt x="200" y="87"/>
                      <a:pt x="200" y="82"/>
                    </a:cubicBezTo>
                    <a:cubicBezTo>
                      <a:pt x="198" y="77"/>
                      <a:pt x="191" y="72"/>
                      <a:pt x="186" y="70"/>
                    </a:cubicBezTo>
                    <a:lnTo>
                      <a:pt x="186" y="7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3" name="Freeform 272">
                <a:extLst>
                  <a:ext uri="{FF2B5EF4-FFF2-40B4-BE49-F238E27FC236}">
                    <a16:creationId xmlns:a16="http://schemas.microsoft.com/office/drawing/2014/main" id="{EEEED6C4-6BD9-9DC6-FF55-E8712BC1C5E9}"/>
                  </a:ext>
                </a:extLst>
              </p:cNvPr>
              <p:cNvSpPr>
                <a:spLocks/>
              </p:cNvSpPr>
              <p:nvPr/>
            </p:nvSpPr>
            <p:spPr bwMode="auto">
              <a:xfrm>
                <a:off x="3933" y="1544"/>
                <a:ext cx="120" cy="88"/>
              </a:xfrm>
              <a:custGeom>
                <a:avLst/>
                <a:gdLst>
                  <a:gd name="T0" fmla="*/ 186 w 200"/>
                  <a:gd name="T1" fmla="*/ 70 h 145"/>
                  <a:gd name="T2" fmla="*/ 186 w 200"/>
                  <a:gd name="T3" fmla="*/ 70 h 145"/>
                  <a:gd name="T4" fmla="*/ 175 w 200"/>
                  <a:gd name="T5" fmla="*/ 58 h 145"/>
                  <a:gd name="T6" fmla="*/ 165 w 200"/>
                  <a:gd name="T7" fmla="*/ 44 h 145"/>
                  <a:gd name="T8" fmla="*/ 163 w 200"/>
                  <a:gd name="T9" fmla="*/ 31 h 145"/>
                  <a:gd name="T10" fmla="*/ 161 w 200"/>
                  <a:gd name="T11" fmla="*/ 17 h 145"/>
                  <a:gd name="T12" fmla="*/ 142 w 200"/>
                  <a:gd name="T13" fmla="*/ 10 h 145"/>
                  <a:gd name="T14" fmla="*/ 131 w 200"/>
                  <a:gd name="T15" fmla="*/ 10 h 145"/>
                  <a:gd name="T16" fmla="*/ 119 w 200"/>
                  <a:gd name="T17" fmla="*/ 5 h 145"/>
                  <a:gd name="T18" fmla="*/ 107 w 200"/>
                  <a:gd name="T19" fmla="*/ 3 h 145"/>
                  <a:gd name="T20" fmla="*/ 107 w 200"/>
                  <a:gd name="T21" fmla="*/ 0 h 145"/>
                  <a:gd name="T22" fmla="*/ 100 w 200"/>
                  <a:gd name="T23" fmla="*/ 3 h 145"/>
                  <a:gd name="T24" fmla="*/ 91 w 200"/>
                  <a:gd name="T25" fmla="*/ 10 h 145"/>
                  <a:gd name="T26" fmla="*/ 77 w 200"/>
                  <a:gd name="T27" fmla="*/ 12 h 145"/>
                  <a:gd name="T28" fmla="*/ 72 w 200"/>
                  <a:gd name="T29" fmla="*/ 24 h 145"/>
                  <a:gd name="T30" fmla="*/ 70 w 200"/>
                  <a:gd name="T31" fmla="*/ 31 h 145"/>
                  <a:gd name="T32" fmla="*/ 63 w 200"/>
                  <a:gd name="T33" fmla="*/ 38 h 145"/>
                  <a:gd name="T34" fmla="*/ 51 w 200"/>
                  <a:gd name="T35" fmla="*/ 47 h 145"/>
                  <a:gd name="T36" fmla="*/ 49 w 200"/>
                  <a:gd name="T37" fmla="*/ 58 h 145"/>
                  <a:gd name="T38" fmla="*/ 35 w 200"/>
                  <a:gd name="T39" fmla="*/ 61 h 145"/>
                  <a:gd name="T40" fmla="*/ 24 w 200"/>
                  <a:gd name="T41" fmla="*/ 68 h 145"/>
                  <a:gd name="T42" fmla="*/ 10 w 200"/>
                  <a:gd name="T43" fmla="*/ 65 h 145"/>
                  <a:gd name="T44" fmla="*/ 10 w 200"/>
                  <a:gd name="T45" fmla="*/ 68 h 145"/>
                  <a:gd name="T46" fmla="*/ 12 w 200"/>
                  <a:gd name="T47" fmla="*/ 84 h 145"/>
                  <a:gd name="T48" fmla="*/ 12 w 200"/>
                  <a:gd name="T49" fmla="*/ 103 h 145"/>
                  <a:gd name="T50" fmla="*/ 0 w 200"/>
                  <a:gd name="T51" fmla="*/ 112 h 145"/>
                  <a:gd name="T52" fmla="*/ 7 w 200"/>
                  <a:gd name="T53" fmla="*/ 124 h 145"/>
                  <a:gd name="T54" fmla="*/ 7 w 200"/>
                  <a:gd name="T55" fmla="*/ 135 h 145"/>
                  <a:gd name="T56" fmla="*/ 19 w 200"/>
                  <a:gd name="T57" fmla="*/ 133 h 145"/>
                  <a:gd name="T58" fmla="*/ 33 w 200"/>
                  <a:gd name="T59" fmla="*/ 124 h 145"/>
                  <a:gd name="T60" fmla="*/ 68 w 200"/>
                  <a:gd name="T61" fmla="*/ 129 h 145"/>
                  <a:gd name="T62" fmla="*/ 89 w 200"/>
                  <a:gd name="T63" fmla="*/ 133 h 145"/>
                  <a:gd name="T64" fmla="*/ 103 w 200"/>
                  <a:gd name="T65" fmla="*/ 133 h 145"/>
                  <a:gd name="T66" fmla="*/ 117 w 200"/>
                  <a:gd name="T67" fmla="*/ 135 h 145"/>
                  <a:gd name="T68" fmla="*/ 131 w 200"/>
                  <a:gd name="T69" fmla="*/ 140 h 145"/>
                  <a:gd name="T70" fmla="*/ 149 w 200"/>
                  <a:gd name="T71" fmla="*/ 140 h 145"/>
                  <a:gd name="T72" fmla="*/ 154 w 200"/>
                  <a:gd name="T73" fmla="*/ 133 h 145"/>
                  <a:gd name="T74" fmla="*/ 165 w 200"/>
                  <a:gd name="T75" fmla="*/ 122 h 145"/>
                  <a:gd name="T76" fmla="*/ 179 w 200"/>
                  <a:gd name="T77" fmla="*/ 117 h 145"/>
                  <a:gd name="T78" fmla="*/ 177 w 200"/>
                  <a:gd name="T79" fmla="*/ 110 h 145"/>
                  <a:gd name="T80" fmla="*/ 172 w 200"/>
                  <a:gd name="T81" fmla="*/ 89 h 145"/>
                  <a:gd name="T82" fmla="*/ 189 w 200"/>
                  <a:gd name="T83" fmla="*/ 91 h 145"/>
                  <a:gd name="T84" fmla="*/ 200 w 200"/>
                  <a:gd name="T85" fmla="*/ 82 h 145"/>
                  <a:gd name="T86" fmla="*/ 186 w 200"/>
                  <a:gd name="T87" fmla="*/ 7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0" h="145">
                    <a:moveTo>
                      <a:pt x="186" y="70"/>
                    </a:moveTo>
                    <a:lnTo>
                      <a:pt x="186" y="70"/>
                    </a:lnTo>
                    <a:cubicBezTo>
                      <a:pt x="184" y="70"/>
                      <a:pt x="182" y="61"/>
                      <a:pt x="175" y="58"/>
                    </a:cubicBezTo>
                    <a:cubicBezTo>
                      <a:pt x="170" y="56"/>
                      <a:pt x="170" y="49"/>
                      <a:pt x="165" y="44"/>
                    </a:cubicBezTo>
                    <a:cubicBezTo>
                      <a:pt x="161" y="42"/>
                      <a:pt x="163" y="35"/>
                      <a:pt x="163" y="31"/>
                    </a:cubicBezTo>
                    <a:cubicBezTo>
                      <a:pt x="163" y="26"/>
                      <a:pt x="163" y="17"/>
                      <a:pt x="161" y="17"/>
                    </a:cubicBezTo>
                    <a:cubicBezTo>
                      <a:pt x="158" y="14"/>
                      <a:pt x="147" y="7"/>
                      <a:pt x="142" y="10"/>
                    </a:cubicBezTo>
                    <a:cubicBezTo>
                      <a:pt x="135" y="12"/>
                      <a:pt x="133" y="14"/>
                      <a:pt x="131" y="10"/>
                    </a:cubicBezTo>
                    <a:cubicBezTo>
                      <a:pt x="128" y="5"/>
                      <a:pt x="124" y="3"/>
                      <a:pt x="119" y="5"/>
                    </a:cubicBezTo>
                    <a:cubicBezTo>
                      <a:pt x="114" y="7"/>
                      <a:pt x="110" y="5"/>
                      <a:pt x="107" y="3"/>
                    </a:cubicBezTo>
                    <a:lnTo>
                      <a:pt x="107" y="0"/>
                    </a:lnTo>
                    <a:cubicBezTo>
                      <a:pt x="105" y="0"/>
                      <a:pt x="103" y="0"/>
                      <a:pt x="100" y="3"/>
                    </a:cubicBezTo>
                    <a:cubicBezTo>
                      <a:pt x="98" y="5"/>
                      <a:pt x="96" y="10"/>
                      <a:pt x="91" y="10"/>
                    </a:cubicBezTo>
                    <a:cubicBezTo>
                      <a:pt x="89" y="10"/>
                      <a:pt x="82" y="7"/>
                      <a:pt x="77" y="12"/>
                    </a:cubicBezTo>
                    <a:cubicBezTo>
                      <a:pt x="72" y="17"/>
                      <a:pt x="72" y="21"/>
                      <a:pt x="72" y="24"/>
                    </a:cubicBezTo>
                    <a:cubicBezTo>
                      <a:pt x="72" y="26"/>
                      <a:pt x="72" y="31"/>
                      <a:pt x="70" y="31"/>
                    </a:cubicBezTo>
                    <a:cubicBezTo>
                      <a:pt x="65" y="31"/>
                      <a:pt x="65" y="35"/>
                      <a:pt x="63" y="38"/>
                    </a:cubicBezTo>
                    <a:cubicBezTo>
                      <a:pt x="58" y="38"/>
                      <a:pt x="51" y="44"/>
                      <a:pt x="51" y="47"/>
                    </a:cubicBezTo>
                    <a:cubicBezTo>
                      <a:pt x="51" y="51"/>
                      <a:pt x="51" y="58"/>
                      <a:pt x="49" y="58"/>
                    </a:cubicBezTo>
                    <a:cubicBezTo>
                      <a:pt x="47" y="58"/>
                      <a:pt x="37" y="58"/>
                      <a:pt x="35" y="61"/>
                    </a:cubicBezTo>
                    <a:cubicBezTo>
                      <a:pt x="33" y="65"/>
                      <a:pt x="28" y="68"/>
                      <a:pt x="24" y="68"/>
                    </a:cubicBezTo>
                    <a:cubicBezTo>
                      <a:pt x="21" y="65"/>
                      <a:pt x="14" y="65"/>
                      <a:pt x="10" y="65"/>
                    </a:cubicBezTo>
                    <a:lnTo>
                      <a:pt x="10" y="68"/>
                    </a:lnTo>
                    <a:cubicBezTo>
                      <a:pt x="5" y="75"/>
                      <a:pt x="7" y="79"/>
                      <a:pt x="12" y="84"/>
                    </a:cubicBezTo>
                    <a:cubicBezTo>
                      <a:pt x="17" y="87"/>
                      <a:pt x="17" y="101"/>
                      <a:pt x="12" y="103"/>
                    </a:cubicBezTo>
                    <a:cubicBezTo>
                      <a:pt x="10" y="105"/>
                      <a:pt x="0" y="110"/>
                      <a:pt x="0" y="112"/>
                    </a:cubicBezTo>
                    <a:cubicBezTo>
                      <a:pt x="0" y="117"/>
                      <a:pt x="10" y="119"/>
                      <a:pt x="7" y="124"/>
                    </a:cubicBezTo>
                    <a:lnTo>
                      <a:pt x="7" y="135"/>
                    </a:lnTo>
                    <a:cubicBezTo>
                      <a:pt x="12" y="135"/>
                      <a:pt x="14" y="135"/>
                      <a:pt x="19" y="133"/>
                    </a:cubicBezTo>
                    <a:cubicBezTo>
                      <a:pt x="21" y="129"/>
                      <a:pt x="24" y="124"/>
                      <a:pt x="33" y="124"/>
                    </a:cubicBezTo>
                    <a:cubicBezTo>
                      <a:pt x="40" y="124"/>
                      <a:pt x="65" y="124"/>
                      <a:pt x="68" y="129"/>
                    </a:cubicBezTo>
                    <a:cubicBezTo>
                      <a:pt x="72" y="133"/>
                      <a:pt x="82" y="131"/>
                      <a:pt x="89" y="133"/>
                    </a:cubicBezTo>
                    <a:cubicBezTo>
                      <a:pt x="93" y="135"/>
                      <a:pt x="103" y="138"/>
                      <a:pt x="103" y="133"/>
                    </a:cubicBezTo>
                    <a:cubicBezTo>
                      <a:pt x="103" y="131"/>
                      <a:pt x="112" y="138"/>
                      <a:pt x="117" y="135"/>
                    </a:cubicBezTo>
                    <a:cubicBezTo>
                      <a:pt x="121" y="133"/>
                      <a:pt x="128" y="143"/>
                      <a:pt x="131" y="140"/>
                    </a:cubicBezTo>
                    <a:cubicBezTo>
                      <a:pt x="133" y="138"/>
                      <a:pt x="147" y="138"/>
                      <a:pt x="149" y="140"/>
                    </a:cubicBezTo>
                    <a:cubicBezTo>
                      <a:pt x="154" y="145"/>
                      <a:pt x="154" y="138"/>
                      <a:pt x="154" y="133"/>
                    </a:cubicBezTo>
                    <a:cubicBezTo>
                      <a:pt x="154" y="131"/>
                      <a:pt x="165" y="122"/>
                      <a:pt x="165" y="122"/>
                    </a:cubicBezTo>
                    <a:cubicBezTo>
                      <a:pt x="165" y="122"/>
                      <a:pt x="175" y="119"/>
                      <a:pt x="179" y="117"/>
                    </a:cubicBezTo>
                    <a:cubicBezTo>
                      <a:pt x="179" y="117"/>
                      <a:pt x="177" y="112"/>
                      <a:pt x="177" y="110"/>
                    </a:cubicBezTo>
                    <a:cubicBezTo>
                      <a:pt x="175" y="98"/>
                      <a:pt x="170" y="91"/>
                      <a:pt x="172" y="89"/>
                    </a:cubicBezTo>
                    <a:cubicBezTo>
                      <a:pt x="177" y="87"/>
                      <a:pt x="184" y="94"/>
                      <a:pt x="189" y="91"/>
                    </a:cubicBezTo>
                    <a:cubicBezTo>
                      <a:pt x="193" y="89"/>
                      <a:pt x="200" y="87"/>
                      <a:pt x="200" y="82"/>
                    </a:cubicBezTo>
                    <a:cubicBezTo>
                      <a:pt x="198" y="77"/>
                      <a:pt x="191" y="72"/>
                      <a:pt x="186" y="7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4" name="Freeform 273">
                <a:extLst>
                  <a:ext uri="{FF2B5EF4-FFF2-40B4-BE49-F238E27FC236}">
                    <a16:creationId xmlns:a16="http://schemas.microsoft.com/office/drawing/2014/main" id="{CE81200C-629D-08F0-5E8A-5C948A0A88D7}"/>
                  </a:ext>
                </a:extLst>
              </p:cNvPr>
              <p:cNvSpPr>
                <a:spLocks/>
              </p:cNvSpPr>
              <p:nvPr/>
            </p:nvSpPr>
            <p:spPr bwMode="auto">
              <a:xfrm>
                <a:off x="3933" y="1544"/>
                <a:ext cx="120" cy="88"/>
              </a:xfrm>
              <a:custGeom>
                <a:avLst/>
                <a:gdLst>
                  <a:gd name="T0" fmla="*/ 186 w 200"/>
                  <a:gd name="T1" fmla="*/ 70 h 145"/>
                  <a:gd name="T2" fmla="*/ 186 w 200"/>
                  <a:gd name="T3" fmla="*/ 70 h 145"/>
                  <a:gd name="T4" fmla="*/ 175 w 200"/>
                  <a:gd name="T5" fmla="*/ 58 h 145"/>
                  <a:gd name="T6" fmla="*/ 165 w 200"/>
                  <a:gd name="T7" fmla="*/ 44 h 145"/>
                  <a:gd name="T8" fmla="*/ 163 w 200"/>
                  <a:gd name="T9" fmla="*/ 31 h 145"/>
                  <a:gd name="T10" fmla="*/ 161 w 200"/>
                  <a:gd name="T11" fmla="*/ 17 h 145"/>
                  <a:gd name="T12" fmla="*/ 142 w 200"/>
                  <a:gd name="T13" fmla="*/ 10 h 145"/>
                  <a:gd name="T14" fmla="*/ 131 w 200"/>
                  <a:gd name="T15" fmla="*/ 10 h 145"/>
                  <a:gd name="T16" fmla="*/ 119 w 200"/>
                  <a:gd name="T17" fmla="*/ 5 h 145"/>
                  <a:gd name="T18" fmla="*/ 107 w 200"/>
                  <a:gd name="T19" fmla="*/ 3 h 145"/>
                  <a:gd name="T20" fmla="*/ 107 w 200"/>
                  <a:gd name="T21" fmla="*/ 0 h 145"/>
                  <a:gd name="T22" fmla="*/ 100 w 200"/>
                  <a:gd name="T23" fmla="*/ 3 h 145"/>
                  <a:gd name="T24" fmla="*/ 91 w 200"/>
                  <a:gd name="T25" fmla="*/ 10 h 145"/>
                  <a:gd name="T26" fmla="*/ 77 w 200"/>
                  <a:gd name="T27" fmla="*/ 12 h 145"/>
                  <a:gd name="T28" fmla="*/ 72 w 200"/>
                  <a:gd name="T29" fmla="*/ 24 h 145"/>
                  <a:gd name="T30" fmla="*/ 70 w 200"/>
                  <a:gd name="T31" fmla="*/ 31 h 145"/>
                  <a:gd name="T32" fmla="*/ 63 w 200"/>
                  <a:gd name="T33" fmla="*/ 38 h 145"/>
                  <a:gd name="T34" fmla="*/ 51 w 200"/>
                  <a:gd name="T35" fmla="*/ 47 h 145"/>
                  <a:gd name="T36" fmla="*/ 49 w 200"/>
                  <a:gd name="T37" fmla="*/ 58 h 145"/>
                  <a:gd name="T38" fmla="*/ 35 w 200"/>
                  <a:gd name="T39" fmla="*/ 61 h 145"/>
                  <a:gd name="T40" fmla="*/ 24 w 200"/>
                  <a:gd name="T41" fmla="*/ 68 h 145"/>
                  <a:gd name="T42" fmla="*/ 10 w 200"/>
                  <a:gd name="T43" fmla="*/ 65 h 145"/>
                  <a:gd name="T44" fmla="*/ 10 w 200"/>
                  <a:gd name="T45" fmla="*/ 68 h 145"/>
                  <a:gd name="T46" fmla="*/ 12 w 200"/>
                  <a:gd name="T47" fmla="*/ 84 h 145"/>
                  <a:gd name="T48" fmla="*/ 12 w 200"/>
                  <a:gd name="T49" fmla="*/ 103 h 145"/>
                  <a:gd name="T50" fmla="*/ 0 w 200"/>
                  <a:gd name="T51" fmla="*/ 112 h 145"/>
                  <a:gd name="T52" fmla="*/ 7 w 200"/>
                  <a:gd name="T53" fmla="*/ 124 h 145"/>
                  <a:gd name="T54" fmla="*/ 7 w 200"/>
                  <a:gd name="T55" fmla="*/ 135 h 145"/>
                  <a:gd name="T56" fmla="*/ 19 w 200"/>
                  <a:gd name="T57" fmla="*/ 133 h 145"/>
                  <a:gd name="T58" fmla="*/ 33 w 200"/>
                  <a:gd name="T59" fmla="*/ 124 h 145"/>
                  <a:gd name="T60" fmla="*/ 68 w 200"/>
                  <a:gd name="T61" fmla="*/ 129 h 145"/>
                  <a:gd name="T62" fmla="*/ 89 w 200"/>
                  <a:gd name="T63" fmla="*/ 133 h 145"/>
                  <a:gd name="T64" fmla="*/ 103 w 200"/>
                  <a:gd name="T65" fmla="*/ 133 h 145"/>
                  <a:gd name="T66" fmla="*/ 117 w 200"/>
                  <a:gd name="T67" fmla="*/ 135 h 145"/>
                  <a:gd name="T68" fmla="*/ 131 w 200"/>
                  <a:gd name="T69" fmla="*/ 140 h 145"/>
                  <a:gd name="T70" fmla="*/ 149 w 200"/>
                  <a:gd name="T71" fmla="*/ 140 h 145"/>
                  <a:gd name="T72" fmla="*/ 154 w 200"/>
                  <a:gd name="T73" fmla="*/ 133 h 145"/>
                  <a:gd name="T74" fmla="*/ 165 w 200"/>
                  <a:gd name="T75" fmla="*/ 122 h 145"/>
                  <a:gd name="T76" fmla="*/ 179 w 200"/>
                  <a:gd name="T77" fmla="*/ 117 h 145"/>
                  <a:gd name="T78" fmla="*/ 177 w 200"/>
                  <a:gd name="T79" fmla="*/ 110 h 145"/>
                  <a:gd name="T80" fmla="*/ 172 w 200"/>
                  <a:gd name="T81" fmla="*/ 89 h 145"/>
                  <a:gd name="T82" fmla="*/ 189 w 200"/>
                  <a:gd name="T83" fmla="*/ 91 h 145"/>
                  <a:gd name="T84" fmla="*/ 200 w 200"/>
                  <a:gd name="T85" fmla="*/ 82 h 145"/>
                  <a:gd name="T86" fmla="*/ 186 w 200"/>
                  <a:gd name="T87" fmla="*/ 70 h 145"/>
                  <a:gd name="T88" fmla="*/ 186 w 200"/>
                  <a:gd name="T89" fmla="*/ 7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0" h="145">
                    <a:moveTo>
                      <a:pt x="186" y="70"/>
                    </a:moveTo>
                    <a:lnTo>
                      <a:pt x="186" y="70"/>
                    </a:lnTo>
                    <a:cubicBezTo>
                      <a:pt x="184" y="70"/>
                      <a:pt x="182" y="61"/>
                      <a:pt x="175" y="58"/>
                    </a:cubicBezTo>
                    <a:cubicBezTo>
                      <a:pt x="170" y="56"/>
                      <a:pt x="170" y="49"/>
                      <a:pt x="165" y="44"/>
                    </a:cubicBezTo>
                    <a:cubicBezTo>
                      <a:pt x="161" y="42"/>
                      <a:pt x="163" y="35"/>
                      <a:pt x="163" y="31"/>
                    </a:cubicBezTo>
                    <a:cubicBezTo>
                      <a:pt x="163" y="26"/>
                      <a:pt x="163" y="17"/>
                      <a:pt x="161" y="17"/>
                    </a:cubicBezTo>
                    <a:cubicBezTo>
                      <a:pt x="158" y="14"/>
                      <a:pt x="147" y="7"/>
                      <a:pt x="142" y="10"/>
                    </a:cubicBezTo>
                    <a:cubicBezTo>
                      <a:pt x="135" y="12"/>
                      <a:pt x="133" y="14"/>
                      <a:pt x="131" y="10"/>
                    </a:cubicBezTo>
                    <a:cubicBezTo>
                      <a:pt x="128" y="5"/>
                      <a:pt x="124" y="3"/>
                      <a:pt x="119" y="5"/>
                    </a:cubicBezTo>
                    <a:cubicBezTo>
                      <a:pt x="114" y="7"/>
                      <a:pt x="110" y="5"/>
                      <a:pt x="107" y="3"/>
                    </a:cubicBezTo>
                    <a:lnTo>
                      <a:pt x="107" y="0"/>
                    </a:lnTo>
                    <a:cubicBezTo>
                      <a:pt x="105" y="0"/>
                      <a:pt x="103" y="0"/>
                      <a:pt x="100" y="3"/>
                    </a:cubicBezTo>
                    <a:cubicBezTo>
                      <a:pt x="98" y="5"/>
                      <a:pt x="96" y="10"/>
                      <a:pt x="91" y="10"/>
                    </a:cubicBezTo>
                    <a:cubicBezTo>
                      <a:pt x="89" y="10"/>
                      <a:pt x="82" y="7"/>
                      <a:pt x="77" y="12"/>
                    </a:cubicBezTo>
                    <a:cubicBezTo>
                      <a:pt x="72" y="17"/>
                      <a:pt x="72" y="21"/>
                      <a:pt x="72" y="24"/>
                    </a:cubicBezTo>
                    <a:cubicBezTo>
                      <a:pt x="72" y="26"/>
                      <a:pt x="72" y="31"/>
                      <a:pt x="70" y="31"/>
                    </a:cubicBezTo>
                    <a:cubicBezTo>
                      <a:pt x="65" y="31"/>
                      <a:pt x="65" y="35"/>
                      <a:pt x="63" y="38"/>
                    </a:cubicBezTo>
                    <a:cubicBezTo>
                      <a:pt x="58" y="38"/>
                      <a:pt x="51" y="44"/>
                      <a:pt x="51" y="47"/>
                    </a:cubicBezTo>
                    <a:cubicBezTo>
                      <a:pt x="51" y="51"/>
                      <a:pt x="51" y="58"/>
                      <a:pt x="49" y="58"/>
                    </a:cubicBezTo>
                    <a:cubicBezTo>
                      <a:pt x="47" y="58"/>
                      <a:pt x="37" y="58"/>
                      <a:pt x="35" y="61"/>
                    </a:cubicBezTo>
                    <a:cubicBezTo>
                      <a:pt x="33" y="65"/>
                      <a:pt x="28" y="68"/>
                      <a:pt x="24" y="68"/>
                    </a:cubicBezTo>
                    <a:cubicBezTo>
                      <a:pt x="21" y="65"/>
                      <a:pt x="14" y="65"/>
                      <a:pt x="10" y="65"/>
                    </a:cubicBezTo>
                    <a:lnTo>
                      <a:pt x="10" y="68"/>
                    </a:lnTo>
                    <a:cubicBezTo>
                      <a:pt x="5" y="75"/>
                      <a:pt x="7" y="79"/>
                      <a:pt x="12" y="84"/>
                    </a:cubicBezTo>
                    <a:cubicBezTo>
                      <a:pt x="17" y="87"/>
                      <a:pt x="17" y="101"/>
                      <a:pt x="12" y="103"/>
                    </a:cubicBezTo>
                    <a:cubicBezTo>
                      <a:pt x="10" y="105"/>
                      <a:pt x="0" y="110"/>
                      <a:pt x="0" y="112"/>
                    </a:cubicBezTo>
                    <a:cubicBezTo>
                      <a:pt x="0" y="117"/>
                      <a:pt x="10" y="119"/>
                      <a:pt x="7" y="124"/>
                    </a:cubicBezTo>
                    <a:lnTo>
                      <a:pt x="7" y="135"/>
                    </a:lnTo>
                    <a:cubicBezTo>
                      <a:pt x="12" y="135"/>
                      <a:pt x="14" y="135"/>
                      <a:pt x="19" y="133"/>
                    </a:cubicBezTo>
                    <a:cubicBezTo>
                      <a:pt x="21" y="129"/>
                      <a:pt x="24" y="124"/>
                      <a:pt x="33" y="124"/>
                    </a:cubicBezTo>
                    <a:cubicBezTo>
                      <a:pt x="40" y="124"/>
                      <a:pt x="65" y="124"/>
                      <a:pt x="68" y="129"/>
                    </a:cubicBezTo>
                    <a:cubicBezTo>
                      <a:pt x="72" y="133"/>
                      <a:pt x="82" y="131"/>
                      <a:pt x="89" y="133"/>
                    </a:cubicBezTo>
                    <a:cubicBezTo>
                      <a:pt x="93" y="135"/>
                      <a:pt x="103" y="138"/>
                      <a:pt x="103" y="133"/>
                    </a:cubicBezTo>
                    <a:cubicBezTo>
                      <a:pt x="103" y="131"/>
                      <a:pt x="112" y="138"/>
                      <a:pt x="117" y="135"/>
                    </a:cubicBezTo>
                    <a:cubicBezTo>
                      <a:pt x="121" y="133"/>
                      <a:pt x="128" y="143"/>
                      <a:pt x="131" y="140"/>
                    </a:cubicBezTo>
                    <a:cubicBezTo>
                      <a:pt x="133" y="138"/>
                      <a:pt x="147" y="138"/>
                      <a:pt x="149" y="140"/>
                    </a:cubicBezTo>
                    <a:cubicBezTo>
                      <a:pt x="154" y="145"/>
                      <a:pt x="154" y="138"/>
                      <a:pt x="154" y="133"/>
                    </a:cubicBezTo>
                    <a:cubicBezTo>
                      <a:pt x="154" y="131"/>
                      <a:pt x="165" y="122"/>
                      <a:pt x="165" y="122"/>
                    </a:cubicBezTo>
                    <a:cubicBezTo>
                      <a:pt x="165" y="122"/>
                      <a:pt x="175" y="119"/>
                      <a:pt x="179" y="117"/>
                    </a:cubicBezTo>
                    <a:cubicBezTo>
                      <a:pt x="179" y="117"/>
                      <a:pt x="177" y="112"/>
                      <a:pt x="177" y="110"/>
                    </a:cubicBezTo>
                    <a:cubicBezTo>
                      <a:pt x="175" y="98"/>
                      <a:pt x="170" y="91"/>
                      <a:pt x="172" y="89"/>
                    </a:cubicBezTo>
                    <a:cubicBezTo>
                      <a:pt x="177" y="87"/>
                      <a:pt x="184" y="94"/>
                      <a:pt x="189" y="91"/>
                    </a:cubicBezTo>
                    <a:cubicBezTo>
                      <a:pt x="193" y="89"/>
                      <a:pt x="200" y="87"/>
                      <a:pt x="200" y="82"/>
                    </a:cubicBezTo>
                    <a:cubicBezTo>
                      <a:pt x="198" y="77"/>
                      <a:pt x="191" y="72"/>
                      <a:pt x="186" y="70"/>
                    </a:cubicBezTo>
                    <a:lnTo>
                      <a:pt x="186" y="7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5" name="Freeform 274">
                <a:extLst>
                  <a:ext uri="{FF2B5EF4-FFF2-40B4-BE49-F238E27FC236}">
                    <a16:creationId xmlns:a16="http://schemas.microsoft.com/office/drawing/2014/main" id="{58934148-0E56-42C7-872F-148F26E53829}"/>
                  </a:ext>
                </a:extLst>
              </p:cNvPr>
              <p:cNvSpPr>
                <a:spLocks/>
              </p:cNvSpPr>
              <p:nvPr/>
            </p:nvSpPr>
            <p:spPr bwMode="auto">
              <a:xfrm>
                <a:off x="3902" y="1509"/>
                <a:ext cx="95" cy="46"/>
              </a:xfrm>
              <a:custGeom>
                <a:avLst/>
                <a:gdLst>
                  <a:gd name="T0" fmla="*/ 54 w 158"/>
                  <a:gd name="T1" fmla="*/ 51 h 75"/>
                  <a:gd name="T2" fmla="*/ 54 w 158"/>
                  <a:gd name="T3" fmla="*/ 51 h 75"/>
                  <a:gd name="T4" fmla="*/ 81 w 158"/>
                  <a:gd name="T5" fmla="*/ 51 h 75"/>
                  <a:gd name="T6" fmla="*/ 93 w 158"/>
                  <a:gd name="T7" fmla="*/ 58 h 75"/>
                  <a:gd name="T8" fmla="*/ 114 w 158"/>
                  <a:gd name="T9" fmla="*/ 68 h 75"/>
                  <a:gd name="T10" fmla="*/ 123 w 158"/>
                  <a:gd name="T11" fmla="*/ 75 h 75"/>
                  <a:gd name="T12" fmla="*/ 128 w 158"/>
                  <a:gd name="T13" fmla="*/ 70 h 75"/>
                  <a:gd name="T14" fmla="*/ 142 w 158"/>
                  <a:gd name="T15" fmla="*/ 68 h 75"/>
                  <a:gd name="T16" fmla="*/ 151 w 158"/>
                  <a:gd name="T17" fmla="*/ 61 h 75"/>
                  <a:gd name="T18" fmla="*/ 158 w 158"/>
                  <a:gd name="T19" fmla="*/ 58 h 75"/>
                  <a:gd name="T20" fmla="*/ 154 w 158"/>
                  <a:gd name="T21" fmla="*/ 44 h 75"/>
                  <a:gd name="T22" fmla="*/ 147 w 158"/>
                  <a:gd name="T23" fmla="*/ 33 h 75"/>
                  <a:gd name="T24" fmla="*/ 144 w 158"/>
                  <a:gd name="T25" fmla="*/ 21 h 75"/>
                  <a:gd name="T26" fmla="*/ 140 w 158"/>
                  <a:gd name="T27" fmla="*/ 16 h 75"/>
                  <a:gd name="T28" fmla="*/ 121 w 158"/>
                  <a:gd name="T29" fmla="*/ 14 h 75"/>
                  <a:gd name="T30" fmla="*/ 100 w 158"/>
                  <a:gd name="T31" fmla="*/ 2 h 75"/>
                  <a:gd name="T32" fmla="*/ 77 w 158"/>
                  <a:gd name="T33" fmla="*/ 2 h 75"/>
                  <a:gd name="T34" fmla="*/ 75 w 158"/>
                  <a:gd name="T35" fmla="*/ 23 h 75"/>
                  <a:gd name="T36" fmla="*/ 56 w 158"/>
                  <a:gd name="T37" fmla="*/ 30 h 75"/>
                  <a:gd name="T38" fmla="*/ 37 w 158"/>
                  <a:gd name="T39" fmla="*/ 9 h 75"/>
                  <a:gd name="T40" fmla="*/ 19 w 158"/>
                  <a:gd name="T41" fmla="*/ 18 h 75"/>
                  <a:gd name="T42" fmla="*/ 9 w 158"/>
                  <a:gd name="T43" fmla="*/ 35 h 75"/>
                  <a:gd name="T44" fmla="*/ 7 w 158"/>
                  <a:gd name="T45" fmla="*/ 56 h 75"/>
                  <a:gd name="T46" fmla="*/ 23 w 158"/>
                  <a:gd name="T47" fmla="*/ 51 h 75"/>
                  <a:gd name="T48" fmla="*/ 54 w 158"/>
                  <a:gd name="T49" fmla="*/ 5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75">
                    <a:moveTo>
                      <a:pt x="54" y="51"/>
                    </a:moveTo>
                    <a:lnTo>
                      <a:pt x="54" y="51"/>
                    </a:lnTo>
                    <a:cubicBezTo>
                      <a:pt x="61" y="51"/>
                      <a:pt x="72" y="56"/>
                      <a:pt x="81" y="51"/>
                    </a:cubicBezTo>
                    <a:cubicBezTo>
                      <a:pt x="88" y="49"/>
                      <a:pt x="88" y="58"/>
                      <a:pt x="93" y="58"/>
                    </a:cubicBezTo>
                    <a:cubicBezTo>
                      <a:pt x="98" y="56"/>
                      <a:pt x="107" y="63"/>
                      <a:pt x="114" y="68"/>
                    </a:cubicBezTo>
                    <a:cubicBezTo>
                      <a:pt x="116" y="70"/>
                      <a:pt x="121" y="72"/>
                      <a:pt x="123" y="75"/>
                    </a:cubicBezTo>
                    <a:cubicBezTo>
                      <a:pt x="126" y="72"/>
                      <a:pt x="126" y="72"/>
                      <a:pt x="128" y="70"/>
                    </a:cubicBezTo>
                    <a:cubicBezTo>
                      <a:pt x="133" y="65"/>
                      <a:pt x="140" y="68"/>
                      <a:pt x="142" y="68"/>
                    </a:cubicBezTo>
                    <a:cubicBezTo>
                      <a:pt x="147" y="68"/>
                      <a:pt x="149" y="63"/>
                      <a:pt x="151" y="61"/>
                    </a:cubicBezTo>
                    <a:cubicBezTo>
                      <a:pt x="154" y="58"/>
                      <a:pt x="156" y="58"/>
                      <a:pt x="158" y="58"/>
                    </a:cubicBezTo>
                    <a:cubicBezTo>
                      <a:pt x="156" y="54"/>
                      <a:pt x="156" y="47"/>
                      <a:pt x="154" y="44"/>
                    </a:cubicBezTo>
                    <a:cubicBezTo>
                      <a:pt x="149" y="42"/>
                      <a:pt x="144" y="35"/>
                      <a:pt x="147" y="33"/>
                    </a:cubicBezTo>
                    <a:cubicBezTo>
                      <a:pt x="149" y="30"/>
                      <a:pt x="149" y="25"/>
                      <a:pt x="144" y="21"/>
                    </a:cubicBezTo>
                    <a:cubicBezTo>
                      <a:pt x="142" y="18"/>
                      <a:pt x="142" y="16"/>
                      <a:pt x="140" y="16"/>
                    </a:cubicBezTo>
                    <a:cubicBezTo>
                      <a:pt x="133" y="14"/>
                      <a:pt x="123" y="14"/>
                      <a:pt x="121" y="14"/>
                    </a:cubicBezTo>
                    <a:cubicBezTo>
                      <a:pt x="116" y="16"/>
                      <a:pt x="102" y="2"/>
                      <a:pt x="100" y="2"/>
                    </a:cubicBezTo>
                    <a:cubicBezTo>
                      <a:pt x="98" y="0"/>
                      <a:pt x="86" y="0"/>
                      <a:pt x="77" y="2"/>
                    </a:cubicBezTo>
                    <a:cubicBezTo>
                      <a:pt x="70" y="9"/>
                      <a:pt x="75" y="14"/>
                      <a:pt x="75" y="23"/>
                    </a:cubicBezTo>
                    <a:cubicBezTo>
                      <a:pt x="75" y="33"/>
                      <a:pt x="63" y="30"/>
                      <a:pt x="56" y="30"/>
                    </a:cubicBezTo>
                    <a:cubicBezTo>
                      <a:pt x="51" y="30"/>
                      <a:pt x="42" y="14"/>
                      <a:pt x="37" y="9"/>
                    </a:cubicBezTo>
                    <a:cubicBezTo>
                      <a:pt x="35" y="5"/>
                      <a:pt x="26" y="14"/>
                      <a:pt x="19" y="18"/>
                    </a:cubicBezTo>
                    <a:cubicBezTo>
                      <a:pt x="9" y="23"/>
                      <a:pt x="14" y="30"/>
                      <a:pt x="9" y="35"/>
                    </a:cubicBezTo>
                    <a:cubicBezTo>
                      <a:pt x="5" y="40"/>
                      <a:pt x="0" y="47"/>
                      <a:pt x="7" y="56"/>
                    </a:cubicBezTo>
                    <a:cubicBezTo>
                      <a:pt x="12" y="56"/>
                      <a:pt x="19" y="56"/>
                      <a:pt x="23" y="51"/>
                    </a:cubicBezTo>
                    <a:cubicBezTo>
                      <a:pt x="30" y="47"/>
                      <a:pt x="49" y="51"/>
                      <a:pt x="54" y="5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6" name="Freeform 275">
                <a:extLst>
                  <a:ext uri="{FF2B5EF4-FFF2-40B4-BE49-F238E27FC236}">
                    <a16:creationId xmlns:a16="http://schemas.microsoft.com/office/drawing/2014/main" id="{2DEA76B8-7F4A-5280-4029-B81E46261FBA}"/>
                  </a:ext>
                </a:extLst>
              </p:cNvPr>
              <p:cNvSpPr>
                <a:spLocks/>
              </p:cNvSpPr>
              <p:nvPr/>
            </p:nvSpPr>
            <p:spPr bwMode="auto">
              <a:xfrm>
                <a:off x="3902" y="1509"/>
                <a:ext cx="95" cy="46"/>
              </a:xfrm>
              <a:custGeom>
                <a:avLst/>
                <a:gdLst>
                  <a:gd name="T0" fmla="*/ 54 w 158"/>
                  <a:gd name="T1" fmla="*/ 51 h 75"/>
                  <a:gd name="T2" fmla="*/ 54 w 158"/>
                  <a:gd name="T3" fmla="*/ 51 h 75"/>
                  <a:gd name="T4" fmla="*/ 81 w 158"/>
                  <a:gd name="T5" fmla="*/ 51 h 75"/>
                  <a:gd name="T6" fmla="*/ 93 w 158"/>
                  <a:gd name="T7" fmla="*/ 58 h 75"/>
                  <a:gd name="T8" fmla="*/ 114 w 158"/>
                  <a:gd name="T9" fmla="*/ 68 h 75"/>
                  <a:gd name="T10" fmla="*/ 123 w 158"/>
                  <a:gd name="T11" fmla="*/ 75 h 75"/>
                  <a:gd name="T12" fmla="*/ 128 w 158"/>
                  <a:gd name="T13" fmla="*/ 70 h 75"/>
                  <a:gd name="T14" fmla="*/ 142 w 158"/>
                  <a:gd name="T15" fmla="*/ 68 h 75"/>
                  <a:gd name="T16" fmla="*/ 151 w 158"/>
                  <a:gd name="T17" fmla="*/ 61 h 75"/>
                  <a:gd name="T18" fmla="*/ 158 w 158"/>
                  <a:gd name="T19" fmla="*/ 58 h 75"/>
                  <a:gd name="T20" fmla="*/ 154 w 158"/>
                  <a:gd name="T21" fmla="*/ 44 h 75"/>
                  <a:gd name="T22" fmla="*/ 147 w 158"/>
                  <a:gd name="T23" fmla="*/ 33 h 75"/>
                  <a:gd name="T24" fmla="*/ 144 w 158"/>
                  <a:gd name="T25" fmla="*/ 21 h 75"/>
                  <a:gd name="T26" fmla="*/ 140 w 158"/>
                  <a:gd name="T27" fmla="*/ 16 h 75"/>
                  <a:gd name="T28" fmla="*/ 121 w 158"/>
                  <a:gd name="T29" fmla="*/ 14 h 75"/>
                  <a:gd name="T30" fmla="*/ 100 w 158"/>
                  <a:gd name="T31" fmla="*/ 2 h 75"/>
                  <a:gd name="T32" fmla="*/ 77 w 158"/>
                  <a:gd name="T33" fmla="*/ 2 h 75"/>
                  <a:gd name="T34" fmla="*/ 75 w 158"/>
                  <a:gd name="T35" fmla="*/ 23 h 75"/>
                  <a:gd name="T36" fmla="*/ 56 w 158"/>
                  <a:gd name="T37" fmla="*/ 30 h 75"/>
                  <a:gd name="T38" fmla="*/ 37 w 158"/>
                  <a:gd name="T39" fmla="*/ 9 h 75"/>
                  <a:gd name="T40" fmla="*/ 19 w 158"/>
                  <a:gd name="T41" fmla="*/ 18 h 75"/>
                  <a:gd name="T42" fmla="*/ 9 w 158"/>
                  <a:gd name="T43" fmla="*/ 35 h 75"/>
                  <a:gd name="T44" fmla="*/ 7 w 158"/>
                  <a:gd name="T45" fmla="*/ 56 h 75"/>
                  <a:gd name="T46" fmla="*/ 23 w 158"/>
                  <a:gd name="T47" fmla="*/ 51 h 75"/>
                  <a:gd name="T48" fmla="*/ 54 w 158"/>
                  <a:gd name="T49" fmla="*/ 51 h 75"/>
                  <a:gd name="T50" fmla="*/ 54 w 158"/>
                  <a:gd name="T51" fmla="*/ 5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8" h="75">
                    <a:moveTo>
                      <a:pt x="54" y="51"/>
                    </a:moveTo>
                    <a:lnTo>
                      <a:pt x="54" y="51"/>
                    </a:lnTo>
                    <a:cubicBezTo>
                      <a:pt x="61" y="51"/>
                      <a:pt x="72" y="56"/>
                      <a:pt x="81" y="51"/>
                    </a:cubicBezTo>
                    <a:cubicBezTo>
                      <a:pt x="88" y="49"/>
                      <a:pt x="88" y="58"/>
                      <a:pt x="93" y="58"/>
                    </a:cubicBezTo>
                    <a:cubicBezTo>
                      <a:pt x="98" y="56"/>
                      <a:pt x="107" y="63"/>
                      <a:pt x="114" y="68"/>
                    </a:cubicBezTo>
                    <a:cubicBezTo>
                      <a:pt x="116" y="70"/>
                      <a:pt x="121" y="72"/>
                      <a:pt x="123" y="75"/>
                    </a:cubicBezTo>
                    <a:cubicBezTo>
                      <a:pt x="126" y="72"/>
                      <a:pt x="126" y="72"/>
                      <a:pt x="128" y="70"/>
                    </a:cubicBezTo>
                    <a:cubicBezTo>
                      <a:pt x="133" y="65"/>
                      <a:pt x="140" y="68"/>
                      <a:pt x="142" y="68"/>
                    </a:cubicBezTo>
                    <a:cubicBezTo>
                      <a:pt x="147" y="68"/>
                      <a:pt x="149" y="63"/>
                      <a:pt x="151" y="61"/>
                    </a:cubicBezTo>
                    <a:cubicBezTo>
                      <a:pt x="154" y="58"/>
                      <a:pt x="156" y="58"/>
                      <a:pt x="158" y="58"/>
                    </a:cubicBezTo>
                    <a:cubicBezTo>
                      <a:pt x="156" y="54"/>
                      <a:pt x="156" y="47"/>
                      <a:pt x="154" y="44"/>
                    </a:cubicBezTo>
                    <a:cubicBezTo>
                      <a:pt x="149" y="42"/>
                      <a:pt x="144" y="35"/>
                      <a:pt x="147" y="33"/>
                    </a:cubicBezTo>
                    <a:cubicBezTo>
                      <a:pt x="149" y="30"/>
                      <a:pt x="149" y="25"/>
                      <a:pt x="144" y="21"/>
                    </a:cubicBezTo>
                    <a:cubicBezTo>
                      <a:pt x="142" y="18"/>
                      <a:pt x="142" y="16"/>
                      <a:pt x="140" y="16"/>
                    </a:cubicBezTo>
                    <a:cubicBezTo>
                      <a:pt x="133" y="14"/>
                      <a:pt x="123" y="14"/>
                      <a:pt x="121" y="14"/>
                    </a:cubicBezTo>
                    <a:cubicBezTo>
                      <a:pt x="116" y="16"/>
                      <a:pt x="102" y="2"/>
                      <a:pt x="100" y="2"/>
                    </a:cubicBezTo>
                    <a:cubicBezTo>
                      <a:pt x="98" y="0"/>
                      <a:pt x="86" y="0"/>
                      <a:pt x="77" y="2"/>
                    </a:cubicBezTo>
                    <a:cubicBezTo>
                      <a:pt x="70" y="9"/>
                      <a:pt x="75" y="14"/>
                      <a:pt x="75" y="23"/>
                    </a:cubicBezTo>
                    <a:cubicBezTo>
                      <a:pt x="75" y="33"/>
                      <a:pt x="63" y="30"/>
                      <a:pt x="56" y="30"/>
                    </a:cubicBezTo>
                    <a:cubicBezTo>
                      <a:pt x="51" y="30"/>
                      <a:pt x="42" y="14"/>
                      <a:pt x="37" y="9"/>
                    </a:cubicBezTo>
                    <a:cubicBezTo>
                      <a:pt x="35" y="5"/>
                      <a:pt x="26" y="14"/>
                      <a:pt x="19" y="18"/>
                    </a:cubicBezTo>
                    <a:cubicBezTo>
                      <a:pt x="9" y="23"/>
                      <a:pt x="14" y="30"/>
                      <a:pt x="9" y="35"/>
                    </a:cubicBezTo>
                    <a:cubicBezTo>
                      <a:pt x="5" y="40"/>
                      <a:pt x="0" y="47"/>
                      <a:pt x="7" y="56"/>
                    </a:cubicBezTo>
                    <a:cubicBezTo>
                      <a:pt x="12" y="56"/>
                      <a:pt x="19" y="56"/>
                      <a:pt x="23" y="51"/>
                    </a:cubicBezTo>
                    <a:cubicBezTo>
                      <a:pt x="30" y="47"/>
                      <a:pt x="49" y="51"/>
                      <a:pt x="54" y="51"/>
                    </a:cubicBezTo>
                    <a:lnTo>
                      <a:pt x="54" y="5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7" name="Freeform 276">
                <a:extLst>
                  <a:ext uri="{FF2B5EF4-FFF2-40B4-BE49-F238E27FC236}">
                    <a16:creationId xmlns:a16="http://schemas.microsoft.com/office/drawing/2014/main" id="{BFDB0240-C094-C8F6-6369-68306279ED23}"/>
                  </a:ext>
                </a:extLst>
              </p:cNvPr>
              <p:cNvSpPr>
                <a:spLocks/>
              </p:cNvSpPr>
              <p:nvPr/>
            </p:nvSpPr>
            <p:spPr bwMode="auto">
              <a:xfrm>
                <a:off x="3902" y="1509"/>
                <a:ext cx="95" cy="46"/>
              </a:xfrm>
              <a:custGeom>
                <a:avLst/>
                <a:gdLst>
                  <a:gd name="T0" fmla="*/ 54 w 158"/>
                  <a:gd name="T1" fmla="*/ 51 h 75"/>
                  <a:gd name="T2" fmla="*/ 54 w 158"/>
                  <a:gd name="T3" fmla="*/ 51 h 75"/>
                  <a:gd name="T4" fmla="*/ 81 w 158"/>
                  <a:gd name="T5" fmla="*/ 51 h 75"/>
                  <a:gd name="T6" fmla="*/ 93 w 158"/>
                  <a:gd name="T7" fmla="*/ 58 h 75"/>
                  <a:gd name="T8" fmla="*/ 114 w 158"/>
                  <a:gd name="T9" fmla="*/ 68 h 75"/>
                  <a:gd name="T10" fmla="*/ 123 w 158"/>
                  <a:gd name="T11" fmla="*/ 75 h 75"/>
                  <a:gd name="T12" fmla="*/ 128 w 158"/>
                  <a:gd name="T13" fmla="*/ 70 h 75"/>
                  <a:gd name="T14" fmla="*/ 142 w 158"/>
                  <a:gd name="T15" fmla="*/ 68 h 75"/>
                  <a:gd name="T16" fmla="*/ 151 w 158"/>
                  <a:gd name="T17" fmla="*/ 61 h 75"/>
                  <a:gd name="T18" fmla="*/ 158 w 158"/>
                  <a:gd name="T19" fmla="*/ 58 h 75"/>
                  <a:gd name="T20" fmla="*/ 154 w 158"/>
                  <a:gd name="T21" fmla="*/ 44 h 75"/>
                  <a:gd name="T22" fmla="*/ 147 w 158"/>
                  <a:gd name="T23" fmla="*/ 33 h 75"/>
                  <a:gd name="T24" fmla="*/ 144 w 158"/>
                  <a:gd name="T25" fmla="*/ 21 h 75"/>
                  <a:gd name="T26" fmla="*/ 140 w 158"/>
                  <a:gd name="T27" fmla="*/ 16 h 75"/>
                  <a:gd name="T28" fmla="*/ 121 w 158"/>
                  <a:gd name="T29" fmla="*/ 14 h 75"/>
                  <a:gd name="T30" fmla="*/ 100 w 158"/>
                  <a:gd name="T31" fmla="*/ 2 h 75"/>
                  <a:gd name="T32" fmla="*/ 77 w 158"/>
                  <a:gd name="T33" fmla="*/ 2 h 75"/>
                  <a:gd name="T34" fmla="*/ 75 w 158"/>
                  <a:gd name="T35" fmla="*/ 23 h 75"/>
                  <a:gd name="T36" fmla="*/ 56 w 158"/>
                  <a:gd name="T37" fmla="*/ 30 h 75"/>
                  <a:gd name="T38" fmla="*/ 37 w 158"/>
                  <a:gd name="T39" fmla="*/ 9 h 75"/>
                  <a:gd name="T40" fmla="*/ 19 w 158"/>
                  <a:gd name="T41" fmla="*/ 18 h 75"/>
                  <a:gd name="T42" fmla="*/ 9 w 158"/>
                  <a:gd name="T43" fmla="*/ 35 h 75"/>
                  <a:gd name="T44" fmla="*/ 7 w 158"/>
                  <a:gd name="T45" fmla="*/ 56 h 75"/>
                  <a:gd name="T46" fmla="*/ 23 w 158"/>
                  <a:gd name="T47" fmla="*/ 51 h 75"/>
                  <a:gd name="T48" fmla="*/ 54 w 158"/>
                  <a:gd name="T49" fmla="*/ 5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75">
                    <a:moveTo>
                      <a:pt x="54" y="51"/>
                    </a:moveTo>
                    <a:lnTo>
                      <a:pt x="54" y="51"/>
                    </a:lnTo>
                    <a:cubicBezTo>
                      <a:pt x="61" y="51"/>
                      <a:pt x="72" y="56"/>
                      <a:pt x="81" y="51"/>
                    </a:cubicBezTo>
                    <a:cubicBezTo>
                      <a:pt x="88" y="49"/>
                      <a:pt x="88" y="58"/>
                      <a:pt x="93" y="58"/>
                    </a:cubicBezTo>
                    <a:cubicBezTo>
                      <a:pt x="98" y="56"/>
                      <a:pt x="107" y="63"/>
                      <a:pt x="114" y="68"/>
                    </a:cubicBezTo>
                    <a:cubicBezTo>
                      <a:pt x="116" y="70"/>
                      <a:pt x="121" y="72"/>
                      <a:pt x="123" y="75"/>
                    </a:cubicBezTo>
                    <a:cubicBezTo>
                      <a:pt x="126" y="72"/>
                      <a:pt x="126" y="72"/>
                      <a:pt x="128" y="70"/>
                    </a:cubicBezTo>
                    <a:cubicBezTo>
                      <a:pt x="133" y="65"/>
                      <a:pt x="140" y="68"/>
                      <a:pt x="142" y="68"/>
                    </a:cubicBezTo>
                    <a:cubicBezTo>
                      <a:pt x="147" y="68"/>
                      <a:pt x="149" y="63"/>
                      <a:pt x="151" y="61"/>
                    </a:cubicBezTo>
                    <a:cubicBezTo>
                      <a:pt x="154" y="58"/>
                      <a:pt x="156" y="58"/>
                      <a:pt x="158" y="58"/>
                    </a:cubicBezTo>
                    <a:cubicBezTo>
                      <a:pt x="156" y="54"/>
                      <a:pt x="156" y="47"/>
                      <a:pt x="154" y="44"/>
                    </a:cubicBezTo>
                    <a:cubicBezTo>
                      <a:pt x="149" y="42"/>
                      <a:pt x="144" y="35"/>
                      <a:pt x="147" y="33"/>
                    </a:cubicBezTo>
                    <a:cubicBezTo>
                      <a:pt x="149" y="30"/>
                      <a:pt x="149" y="25"/>
                      <a:pt x="144" y="21"/>
                    </a:cubicBezTo>
                    <a:cubicBezTo>
                      <a:pt x="142" y="18"/>
                      <a:pt x="142" y="16"/>
                      <a:pt x="140" y="16"/>
                    </a:cubicBezTo>
                    <a:cubicBezTo>
                      <a:pt x="133" y="14"/>
                      <a:pt x="123" y="14"/>
                      <a:pt x="121" y="14"/>
                    </a:cubicBezTo>
                    <a:cubicBezTo>
                      <a:pt x="116" y="16"/>
                      <a:pt x="102" y="2"/>
                      <a:pt x="100" y="2"/>
                    </a:cubicBezTo>
                    <a:cubicBezTo>
                      <a:pt x="98" y="0"/>
                      <a:pt x="86" y="0"/>
                      <a:pt x="77" y="2"/>
                    </a:cubicBezTo>
                    <a:cubicBezTo>
                      <a:pt x="70" y="9"/>
                      <a:pt x="75" y="14"/>
                      <a:pt x="75" y="23"/>
                    </a:cubicBezTo>
                    <a:cubicBezTo>
                      <a:pt x="75" y="33"/>
                      <a:pt x="63" y="30"/>
                      <a:pt x="56" y="30"/>
                    </a:cubicBezTo>
                    <a:cubicBezTo>
                      <a:pt x="51" y="30"/>
                      <a:pt x="42" y="14"/>
                      <a:pt x="37" y="9"/>
                    </a:cubicBezTo>
                    <a:cubicBezTo>
                      <a:pt x="35" y="5"/>
                      <a:pt x="26" y="14"/>
                      <a:pt x="19" y="18"/>
                    </a:cubicBezTo>
                    <a:cubicBezTo>
                      <a:pt x="9" y="23"/>
                      <a:pt x="14" y="30"/>
                      <a:pt x="9" y="35"/>
                    </a:cubicBezTo>
                    <a:cubicBezTo>
                      <a:pt x="5" y="40"/>
                      <a:pt x="0" y="47"/>
                      <a:pt x="7" y="56"/>
                    </a:cubicBezTo>
                    <a:cubicBezTo>
                      <a:pt x="12" y="56"/>
                      <a:pt x="19" y="56"/>
                      <a:pt x="23" y="51"/>
                    </a:cubicBezTo>
                    <a:cubicBezTo>
                      <a:pt x="30" y="47"/>
                      <a:pt x="49" y="51"/>
                      <a:pt x="54" y="51"/>
                    </a:cubicBezTo>
                    <a:close/>
                  </a:path>
                </a:pathLst>
              </a:custGeom>
              <a:solidFill>
                <a:srgbClr val="6698C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panose="020B0604020202020204"/>
                  <a:ea typeface="+mn-ea"/>
                  <a:cs typeface="+mn-cs"/>
                </a:endParaRPr>
              </a:p>
            </p:txBody>
          </p:sp>
          <p:sp>
            <p:nvSpPr>
              <p:cNvPr id="348" name="Freeform 277">
                <a:extLst>
                  <a:ext uri="{FF2B5EF4-FFF2-40B4-BE49-F238E27FC236}">
                    <a16:creationId xmlns:a16="http://schemas.microsoft.com/office/drawing/2014/main" id="{B25B8FA8-147C-7A8E-D82E-E98D0E9D0559}"/>
                  </a:ext>
                </a:extLst>
              </p:cNvPr>
              <p:cNvSpPr>
                <a:spLocks/>
              </p:cNvSpPr>
              <p:nvPr/>
            </p:nvSpPr>
            <p:spPr bwMode="auto">
              <a:xfrm>
                <a:off x="3902" y="1509"/>
                <a:ext cx="95" cy="46"/>
              </a:xfrm>
              <a:custGeom>
                <a:avLst/>
                <a:gdLst>
                  <a:gd name="T0" fmla="*/ 54 w 158"/>
                  <a:gd name="T1" fmla="*/ 51 h 75"/>
                  <a:gd name="T2" fmla="*/ 54 w 158"/>
                  <a:gd name="T3" fmla="*/ 51 h 75"/>
                  <a:gd name="T4" fmla="*/ 81 w 158"/>
                  <a:gd name="T5" fmla="*/ 51 h 75"/>
                  <a:gd name="T6" fmla="*/ 93 w 158"/>
                  <a:gd name="T7" fmla="*/ 58 h 75"/>
                  <a:gd name="T8" fmla="*/ 114 w 158"/>
                  <a:gd name="T9" fmla="*/ 68 h 75"/>
                  <a:gd name="T10" fmla="*/ 123 w 158"/>
                  <a:gd name="T11" fmla="*/ 75 h 75"/>
                  <a:gd name="T12" fmla="*/ 128 w 158"/>
                  <a:gd name="T13" fmla="*/ 70 h 75"/>
                  <a:gd name="T14" fmla="*/ 142 w 158"/>
                  <a:gd name="T15" fmla="*/ 68 h 75"/>
                  <a:gd name="T16" fmla="*/ 151 w 158"/>
                  <a:gd name="T17" fmla="*/ 61 h 75"/>
                  <a:gd name="T18" fmla="*/ 158 w 158"/>
                  <a:gd name="T19" fmla="*/ 58 h 75"/>
                  <a:gd name="T20" fmla="*/ 154 w 158"/>
                  <a:gd name="T21" fmla="*/ 44 h 75"/>
                  <a:gd name="T22" fmla="*/ 147 w 158"/>
                  <a:gd name="T23" fmla="*/ 33 h 75"/>
                  <a:gd name="T24" fmla="*/ 144 w 158"/>
                  <a:gd name="T25" fmla="*/ 21 h 75"/>
                  <a:gd name="T26" fmla="*/ 140 w 158"/>
                  <a:gd name="T27" fmla="*/ 16 h 75"/>
                  <a:gd name="T28" fmla="*/ 121 w 158"/>
                  <a:gd name="T29" fmla="*/ 14 h 75"/>
                  <a:gd name="T30" fmla="*/ 100 w 158"/>
                  <a:gd name="T31" fmla="*/ 2 h 75"/>
                  <a:gd name="T32" fmla="*/ 77 w 158"/>
                  <a:gd name="T33" fmla="*/ 2 h 75"/>
                  <a:gd name="T34" fmla="*/ 75 w 158"/>
                  <a:gd name="T35" fmla="*/ 23 h 75"/>
                  <a:gd name="T36" fmla="*/ 56 w 158"/>
                  <a:gd name="T37" fmla="*/ 30 h 75"/>
                  <a:gd name="T38" fmla="*/ 37 w 158"/>
                  <a:gd name="T39" fmla="*/ 9 h 75"/>
                  <a:gd name="T40" fmla="*/ 19 w 158"/>
                  <a:gd name="T41" fmla="*/ 18 h 75"/>
                  <a:gd name="T42" fmla="*/ 9 w 158"/>
                  <a:gd name="T43" fmla="*/ 35 h 75"/>
                  <a:gd name="T44" fmla="*/ 7 w 158"/>
                  <a:gd name="T45" fmla="*/ 56 h 75"/>
                  <a:gd name="T46" fmla="*/ 23 w 158"/>
                  <a:gd name="T47" fmla="*/ 51 h 75"/>
                  <a:gd name="T48" fmla="*/ 54 w 158"/>
                  <a:gd name="T49" fmla="*/ 51 h 75"/>
                  <a:gd name="T50" fmla="*/ 54 w 158"/>
                  <a:gd name="T51" fmla="*/ 5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8" h="75">
                    <a:moveTo>
                      <a:pt x="54" y="51"/>
                    </a:moveTo>
                    <a:lnTo>
                      <a:pt x="54" y="51"/>
                    </a:lnTo>
                    <a:cubicBezTo>
                      <a:pt x="61" y="51"/>
                      <a:pt x="72" y="56"/>
                      <a:pt x="81" y="51"/>
                    </a:cubicBezTo>
                    <a:cubicBezTo>
                      <a:pt x="88" y="49"/>
                      <a:pt x="88" y="58"/>
                      <a:pt x="93" y="58"/>
                    </a:cubicBezTo>
                    <a:cubicBezTo>
                      <a:pt x="98" y="56"/>
                      <a:pt x="107" y="63"/>
                      <a:pt x="114" y="68"/>
                    </a:cubicBezTo>
                    <a:cubicBezTo>
                      <a:pt x="116" y="70"/>
                      <a:pt x="121" y="72"/>
                      <a:pt x="123" y="75"/>
                    </a:cubicBezTo>
                    <a:cubicBezTo>
                      <a:pt x="126" y="72"/>
                      <a:pt x="126" y="72"/>
                      <a:pt x="128" y="70"/>
                    </a:cubicBezTo>
                    <a:cubicBezTo>
                      <a:pt x="133" y="65"/>
                      <a:pt x="140" y="68"/>
                      <a:pt x="142" y="68"/>
                    </a:cubicBezTo>
                    <a:cubicBezTo>
                      <a:pt x="147" y="68"/>
                      <a:pt x="149" y="63"/>
                      <a:pt x="151" y="61"/>
                    </a:cubicBezTo>
                    <a:cubicBezTo>
                      <a:pt x="154" y="58"/>
                      <a:pt x="156" y="58"/>
                      <a:pt x="158" y="58"/>
                    </a:cubicBezTo>
                    <a:cubicBezTo>
                      <a:pt x="156" y="54"/>
                      <a:pt x="156" y="47"/>
                      <a:pt x="154" y="44"/>
                    </a:cubicBezTo>
                    <a:cubicBezTo>
                      <a:pt x="149" y="42"/>
                      <a:pt x="144" y="35"/>
                      <a:pt x="147" y="33"/>
                    </a:cubicBezTo>
                    <a:cubicBezTo>
                      <a:pt x="149" y="30"/>
                      <a:pt x="149" y="25"/>
                      <a:pt x="144" y="21"/>
                    </a:cubicBezTo>
                    <a:cubicBezTo>
                      <a:pt x="142" y="18"/>
                      <a:pt x="142" y="16"/>
                      <a:pt x="140" y="16"/>
                    </a:cubicBezTo>
                    <a:cubicBezTo>
                      <a:pt x="133" y="14"/>
                      <a:pt x="123" y="14"/>
                      <a:pt x="121" y="14"/>
                    </a:cubicBezTo>
                    <a:cubicBezTo>
                      <a:pt x="116" y="16"/>
                      <a:pt x="102" y="2"/>
                      <a:pt x="100" y="2"/>
                    </a:cubicBezTo>
                    <a:cubicBezTo>
                      <a:pt x="98" y="0"/>
                      <a:pt x="86" y="0"/>
                      <a:pt x="77" y="2"/>
                    </a:cubicBezTo>
                    <a:cubicBezTo>
                      <a:pt x="70" y="9"/>
                      <a:pt x="75" y="14"/>
                      <a:pt x="75" y="23"/>
                    </a:cubicBezTo>
                    <a:cubicBezTo>
                      <a:pt x="75" y="33"/>
                      <a:pt x="63" y="30"/>
                      <a:pt x="56" y="30"/>
                    </a:cubicBezTo>
                    <a:cubicBezTo>
                      <a:pt x="51" y="30"/>
                      <a:pt x="42" y="14"/>
                      <a:pt x="37" y="9"/>
                    </a:cubicBezTo>
                    <a:cubicBezTo>
                      <a:pt x="35" y="5"/>
                      <a:pt x="26" y="14"/>
                      <a:pt x="19" y="18"/>
                    </a:cubicBezTo>
                    <a:cubicBezTo>
                      <a:pt x="9" y="23"/>
                      <a:pt x="14" y="30"/>
                      <a:pt x="9" y="35"/>
                    </a:cubicBezTo>
                    <a:cubicBezTo>
                      <a:pt x="5" y="40"/>
                      <a:pt x="0" y="47"/>
                      <a:pt x="7" y="56"/>
                    </a:cubicBezTo>
                    <a:cubicBezTo>
                      <a:pt x="12" y="56"/>
                      <a:pt x="19" y="56"/>
                      <a:pt x="23" y="51"/>
                    </a:cubicBezTo>
                    <a:cubicBezTo>
                      <a:pt x="30" y="47"/>
                      <a:pt x="49" y="51"/>
                      <a:pt x="54" y="51"/>
                    </a:cubicBezTo>
                    <a:lnTo>
                      <a:pt x="54" y="5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9" name="Freeform 278">
                <a:extLst>
                  <a:ext uri="{FF2B5EF4-FFF2-40B4-BE49-F238E27FC236}">
                    <a16:creationId xmlns:a16="http://schemas.microsoft.com/office/drawing/2014/main" id="{67B23938-1E89-36DE-2380-7B5CD4D6A2C6}"/>
                  </a:ext>
                </a:extLst>
              </p:cNvPr>
              <p:cNvSpPr>
                <a:spLocks/>
              </p:cNvSpPr>
              <p:nvPr/>
            </p:nvSpPr>
            <p:spPr bwMode="auto">
              <a:xfrm>
                <a:off x="3902" y="1538"/>
                <a:ext cx="74" cy="47"/>
              </a:xfrm>
              <a:custGeom>
                <a:avLst/>
                <a:gdLst>
                  <a:gd name="T0" fmla="*/ 19 w 123"/>
                  <a:gd name="T1" fmla="*/ 39 h 79"/>
                  <a:gd name="T2" fmla="*/ 19 w 123"/>
                  <a:gd name="T3" fmla="*/ 39 h 79"/>
                  <a:gd name="T4" fmla="*/ 30 w 123"/>
                  <a:gd name="T5" fmla="*/ 44 h 79"/>
                  <a:gd name="T6" fmla="*/ 42 w 123"/>
                  <a:gd name="T7" fmla="*/ 51 h 79"/>
                  <a:gd name="T8" fmla="*/ 42 w 123"/>
                  <a:gd name="T9" fmla="*/ 67 h 79"/>
                  <a:gd name="T10" fmla="*/ 61 w 123"/>
                  <a:gd name="T11" fmla="*/ 76 h 79"/>
                  <a:gd name="T12" fmla="*/ 75 w 123"/>
                  <a:gd name="T13" fmla="*/ 79 h 79"/>
                  <a:gd name="T14" fmla="*/ 86 w 123"/>
                  <a:gd name="T15" fmla="*/ 72 h 79"/>
                  <a:gd name="T16" fmla="*/ 100 w 123"/>
                  <a:gd name="T17" fmla="*/ 69 h 79"/>
                  <a:gd name="T18" fmla="*/ 102 w 123"/>
                  <a:gd name="T19" fmla="*/ 58 h 79"/>
                  <a:gd name="T20" fmla="*/ 114 w 123"/>
                  <a:gd name="T21" fmla="*/ 49 h 79"/>
                  <a:gd name="T22" fmla="*/ 121 w 123"/>
                  <a:gd name="T23" fmla="*/ 42 h 79"/>
                  <a:gd name="T24" fmla="*/ 123 w 123"/>
                  <a:gd name="T25" fmla="*/ 34 h 79"/>
                  <a:gd name="T26" fmla="*/ 123 w 123"/>
                  <a:gd name="T27" fmla="*/ 28 h 79"/>
                  <a:gd name="T28" fmla="*/ 114 w 123"/>
                  <a:gd name="T29" fmla="*/ 21 h 79"/>
                  <a:gd name="T30" fmla="*/ 93 w 123"/>
                  <a:gd name="T31" fmla="*/ 11 h 79"/>
                  <a:gd name="T32" fmla="*/ 81 w 123"/>
                  <a:gd name="T33" fmla="*/ 4 h 79"/>
                  <a:gd name="T34" fmla="*/ 54 w 123"/>
                  <a:gd name="T35" fmla="*/ 4 h 79"/>
                  <a:gd name="T36" fmla="*/ 23 w 123"/>
                  <a:gd name="T37" fmla="*/ 4 h 79"/>
                  <a:gd name="T38" fmla="*/ 7 w 123"/>
                  <a:gd name="T39" fmla="*/ 9 h 79"/>
                  <a:gd name="T40" fmla="*/ 5 w 123"/>
                  <a:gd name="T41" fmla="*/ 32 h 79"/>
                  <a:gd name="T42" fmla="*/ 5 w 123"/>
                  <a:gd name="T43" fmla="*/ 39 h 79"/>
                  <a:gd name="T44" fmla="*/ 19 w 123"/>
                  <a:gd name="T45" fmla="*/ 3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3" h="79">
                    <a:moveTo>
                      <a:pt x="19" y="39"/>
                    </a:moveTo>
                    <a:lnTo>
                      <a:pt x="19" y="39"/>
                    </a:lnTo>
                    <a:cubicBezTo>
                      <a:pt x="21" y="44"/>
                      <a:pt x="28" y="46"/>
                      <a:pt x="30" y="44"/>
                    </a:cubicBezTo>
                    <a:cubicBezTo>
                      <a:pt x="35" y="44"/>
                      <a:pt x="42" y="49"/>
                      <a:pt x="42" y="51"/>
                    </a:cubicBezTo>
                    <a:cubicBezTo>
                      <a:pt x="42" y="55"/>
                      <a:pt x="40" y="67"/>
                      <a:pt x="42" y="67"/>
                    </a:cubicBezTo>
                    <a:cubicBezTo>
                      <a:pt x="44" y="67"/>
                      <a:pt x="58" y="72"/>
                      <a:pt x="61" y="76"/>
                    </a:cubicBezTo>
                    <a:cubicBezTo>
                      <a:pt x="65" y="76"/>
                      <a:pt x="72" y="76"/>
                      <a:pt x="75" y="79"/>
                    </a:cubicBezTo>
                    <a:cubicBezTo>
                      <a:pt x="79" y="79"/>
                      <a:pt x="84" y="76"/>
                      <a:pt x="86" y="72"/>
                    </a:cubicBezTo>
                    <a:cubicBezTo>
                      <a:pt x="88" y="69"/>
                      <a:pt x="98" y="69"/>
                      <a:pt x="100" y="69"/>
                    </a:cubicBezTo>
                    <a:cubicBezTo>
                      <a:pt x="102" y="69"/>
                      <a:pt x="102" y="62"/>
                      <a:pt x="102" y="58"/>
                    </a:cubicBezTo>
                    <a:cubicBezTo>
                      <a:pt x="102" y="55"/>
                      <a:pt x="109" y="49"/>
                      <a:pt x="114" y="49"/>
                    </a:cubicBezTo>
                    <a:cubicBezTo>
                      <a:pt x="116" y="46"/>
                      <a:pt x="116" y="42"/>
                      <a:pt x="121" y="42"/>
                    </a:cubicBezTo>
                    <a:cubicBezTo>
                      <a:pt x="123" y="42"/>
                      <a:pt x="123" y="37"/>
                      <a:pt x="123" y="34"/>
                    </a:cubicBezTo>
                    <a:lnTo>
                      <a:pt x="123" y="28"/>
                    </a:lnTo>
                    <a:cubicBezTo>
                      <a:pt x="121" y="25"/>
                      <a:pt x="116" y="23"/>
                      <a:pt x="114" y="21"/>
                    </a:cubicBezTo>
                    <a:cubicBezTo>
                      <a:pt x="107" y="16"/>
                      <a:pt x="98" y="9"/>
                      <a:pt x="93" y="11"/>
                    </a:cubicBezTo>
                    <a:cubicBezTo>
                      <a:pt x="88" y="11"/>
                      <a:pt x="88" y="2"/>
                      <a:pt x="81" y="4"/>
                    </a:cubicBezTo>
                    <a:cubicBezTo>
                      <a:pt x="72" y="9"/>
                      <a:pt x="61" y="4"/>
                      <a:pt x="54" y="4"/>
                    </a:cubicBezTo>
                    <a:cubicBezTo>
                      <a:pt x="49" y="4"/>
                      <a:pt x="30" y="0"/>
                      <a:pt x="23" y="4"/>
                    </a:cubicBezTo>
                    <a:cubicBezTo>
                      <a:pt x="19" y="9"/>
                      <a:pt x="12" y="9"/>
                      <a:pt x="7" y="9"/>
                    </a:cubicBezTo>
                    <a:cubicBezTo>
                      <a:pt x="12" y="18"/>
                      <a:pt x="9" y="28"/>
                      <a:pt x="5" y="32"/>
                    </a:cubicBezTo>
                    <a:cubicBezTo>
                      <a:pt x="0" y="37"/>
                      <a:pt x="2" y="37"/>
                      <a:pt x="5" y="39"/>
                    </a:cubicBezTo>
                    <a:cubicBezTo>
                      <a:pt x="12" y="39"/>
                      <a:pt x="16" y="37"/>
                      <a:pt x="19" y="3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0" name="Freeform 279">
                <a:extLst>
                  <a:ext uri="{FF2B5EF4-FFF2-40B4-BE49-F238E27FC236}">
                    <a16:creationId xmlns:a16="http://schemas.microsoft.com/office/drawing/2014/main" id="{0C3ED3A7-0E62-AE0A-070C-289FD37E8295}"/>
                  </a:ext>
                </a:extLst>
              </p:cNvPr>
              <p:cNvSpPr>
                <a:spLocks/>
              </p:cNvSpPr>
              <p:nvPr/>
            </p:nvSpPr>
            <p:spPr bwMode="auto">
              <a:xfrm>
                <a:off x="3902" y="1538"/>
                <a:ext cx="74" cy="47"/>
              </a:xfrm>
              <a:custGeom>
                <a:avLst/>
                <a:gdLst>
                  <a:gd name="T0" fmla="*/ 19 w 123"/>
                  <a:gd name="T1" fmla="*/ 39 h 79"/>
                  <a:gd name="T2" fmla="*/ 19 w 123"/>
                  <a:gd name="T3" fmla="*/ 39 h 79"/>
                  <a:gd name="T4" fmla="*/ 30 w 123"/>
                  <a:gd name="T5" fmla="*/ 44 h 79"/>
                  <a:gd name="T6" fmla="*/ 42 w 123"/>
                  <a:gd name="T7" fmla="*/ 51 h 79"/>
                  <a:gd name="T8" fmla="*/ 42 w 123"/>
                  <a:gd name="T9" fmla="*/ 67 h 79"/>
                  <a:gd name="T10" fmla="*/ 61 w 123"/>
                  <a:gd name="T11" fmla="*/ 76 h 79"/>
                  <a:gd name="T12" fmla="*/ 75 w 123"/>
                  <a:gd name="T13" fmla="*/ 79 h 79"/>
                  <a:gd name="T14" fmla="*/ 86 w 123"/>
                  <a:gd name="T15" fmla="*/ 72 h 79"/>
                  <a:gd name="T16" fmla="*/ 100 w 123"/>
                  <a:gd name="T17" fmla="*/ 69 h 79"/>
                  <a:gd name="T18" fmla="*/ 102 w 123"/>
                  <a:gd name="T19" fmla="*/ 58 h 79"/>
                  <a:gd name="T20" fmla="*/ 114 w 123"/>
                  <a:gd name="T21" fmla="*/ 49 h 79"/>
                  <a:gd name="T22" fmla="*/ 121 w 123"/>
                  <a:gd name="T23" fmla="*/ 42 h 79"/>
                  <a:gd name="T24" fmla="*/ 123 w 123"/>
                  <a:gd name="T25" fmla="*/ 34 h 79"/>
                  <a:gd name="T26" fmla="*/ 123 w 123"/>
                  <a:gd name="T27" fmla="*/ 28 h 79"/>
                  <a:gd name="T28" fmla="*/ 114 w 123"/>
                  <a:gd name="T29" fmla="*/ 21 h 79"/>
                  <a:gd name="T30" fmla="*/ 93 w 123"/>
                  <a:gd name="T31" fmla="*/ 11 h 79"/>
                  <a:gd name="T32" fmla="*/ 81 w 123"/>
                  <a:gd name="T33" fmla="*/ 4 h 79"/>
                  <a:gd name="T34" fmla="*/ 54 w 123"/>
                  <a:gd name="T35" fmla="*/ 4 h 79"/>
                  <a:gd name="T36" fmla="*/ 23 w 123"/>
                  <a:gd name="T37" fmla="*/ 4 h 79"/>
                  <a:gd name="T38" fmla="*/ 7 w 123"/>
                  <a:gd name="T39" fmla="*/ 9 h 79"/>
                  <a:gd name="T40" fmla="*/ 5 w 123"/>
                  <a:gd name="T41" fmla="*/ 32 h 79"/>
                  <a:gd name="T42" fmla="*/ 5 w 123"/>
                  <a:gd name="T43" fmla="*/ 39 h 79"/>
                  <a:gd name="T44" fmla="*/ 19 w 123"/>
                  <a:gd name="T45" fmla="*/ 39 h 79"/>
                  <a:gd name="T46" fmla="*/ 19 w 123"/>
                  <a:gd name="T47" fmla="*/ 3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3" h="79">
                    <a:moveTo>
                      <a:pt x="19" y="39"/>
                    </a:moveTo>
                    <a:lnTo>
                      <a:pt x="19" y="39"/>
                    </a:lnTo>
                    <a:cubicBezTo>
                      <a:pt x="21" y="44"/>
                      <a:pt x="28" y="46"/>
                      <a:pt x="30" y="44"/>
                    </a:cubicBezTo>
                    <a:cubicBezTo>
                      <a:pt x="35" y="44"/>
                      <a:pt x="42" y="49"/>
                      <a:pt x="42" y="51"/>
                    </a:cubicBezTo>
                    <a:cubicBezTo>
                      <a:pt x="42" y="55"/>
                      <a:pt x="40" y="67"/>
                      <a:pt x="42" y="67"/>
                    </a:cubicBezTo>
                    <a:cubicBezTo>
                      <a:pt x="44" y="67"/>
                      <a:pt x="58" y="72"/>
                      <a:pt x="61" y="76"/>
                    </a:cubicBezTo>
                    <a:cubicBezTo>
                      <a:pt x="65" y="76"/>
                      <a:pt x="72" y="76"/>
                      <a:pt x="75" y="79"/>
                    </a:cubicBezTo>
                    <a:cubicBezTo>
                      <a:pt x="79" y="79"/>
                      <a:pt x="84" y="76"/>
                      <a:pt x="86" y="72"/>
                    </a:cubicBezTo>
                    <a:cubicBezTo>
                      <a:pt x="88" y="69"/>
                      <a:pt x="98" y="69"/>
                      <a:pt x="100" y="69"/>
                    </a:cubicBezTo>
                    <a:cubicBezTo>
                      <a:pt x="102" y="69"/>
                      <a:pt x="102" y="62"/>
                      <a:pt x="102" y="58"/>
                    </a:cubicBezTo>
                    <a:cubicBezTo>
                      <a:pt x="102" y="55"/>
                      <a:pt x="109" y="49"/>
                      <a:pt x="114" y="49"/>
                    </a:cubicBezTo>
                    <a:cubicBezTo>
                      <a:pt x="116" y="46"/>
                      <a:pt x="116" y="42"/>
                      <a:pt x="121" y="42"/>
                    </a:cubicBezTo>
                    <a:cubicBezTo>
                      <a:pt x="123" y="42"/>
                      <a:pt x="123" y="37"/>
                      <a:pt x="123" y="34"/>
                    </a:cubicBezTo>
                    <a:lnTo>
                      <a:pt x="123" y="28"/>
                    </a:lnTo>
                    <a:cubicBezTo>
                      <a:pt x="121" y="25"/>
                      <a:pt x="116" y="23"/>
                      <a:pt x="114" y="21"/>
                    </a:cubicBezTo>
                    <a:cubicBezTo>
                      <a:pt x="107" y="16"/>
                      <a:pt x="98" y="9"/>
                      <a:pt x="93" y="11"/>
                    </a:cubicBezTo>
                    <a:cubicBezTo>
                      <a:pt x="88" y="11"/>
                      <a:pt x="88" y="2"/>
                      <a:pt x="81" y="4"/>
                    </a:cubicBezTo>
                    <a:cubicBezTo>
                      <a:pt x="72" y="9"/>
                      <a:pt x="61" y="4"/>
                      <a:pt x="54" y="4"/>
                    </a:cubicBezTo>
                    <a:cubicBezTo>
                      <a:pt x="49" y="4"/>
                      <a:pt x="30" y="0"/>
                      <a:pt x="23" y="4"/>
                    </a:cubicBezTo>
                    <a:cubicBezTo>
                      <a:pt x="19" y="9"/>
                      <a:pt x="12" y="9"/>
                      <a:pt x="7" y="9"/>
                    </a:cubicBezTo>
                    <a:cubicBezTo>
                      <a:pt x="12" y="18"/>
                      <a:pt x="9" y="28"/>
                      <a:pt x="5" y="32"/>
                    </a:cubicBezTo>
                    <a:cubicBezTo>
                      <a:pt x="0" y="37"/>
                      <a:pt x="2" y="37"/>
                      <a:pt x="5" y="39"/>
                    </a:cubicBezTo>
                    <a:cubicBezTo>
                      <a:pt x="12" y="39"/>
                      <a:pt x="16" y="37"/>
                      <a:pt x="19" y="39"/>
                    </a:cubicBezTo>
                    <a:lnTo>
                      <a:pt x="19" y="3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1" name="Freeform 280">
                <a:extLst>
                  <a:ext uri="{FF2B5EF4-FFF2-40B4-BE49-F238E27FC236}">
                    <a16:creationId xmlns:a16="http://schemas.microsoft.com/office/drawing/2014/main" id="{B6AAE0B1-9038-0DCD-9027-547A04D26946}"/>
                  </a:ext>
                </a:extLst>
              </p:cNvPr>
              <p:cNvSpPr>
                <a:spLocks/>
              </p:cNvSpPr>
              <p:nvPr/>
            </p:nvSpPr>
            <p:spPr bwMode="auto">
              <a:xfrm>
                <a:off x="3902" y="1538"/>
                <a:ext cx="74" cy="47"/>
              </a:xfrm>
              <a:custGeom>
                <a:avLst/>
                <a:gdLst>
                  <a:gd name="T0" fmla="*/ 19 w 123"/>
                  <a:gd name="T1" fmla="*/ 39 h 79"/>
                  <a:gd name="T2" fmla="*/ 19 w 123"/>
                  <a:gd name="T3" fmla="*/ 39 h 79"/>
                  <a:gd name="T4" fmla="*/ 30 w 123"/>
                  <a:gd name="T5" fmla="*/ 44 h 79"/>
                  <a:gd name="T6" fmla="*/ 42 w 123"/>
                  <a:gd name="T7" fmla="*/ 51 h 79"/>
                  <a:gd name="T8" fmla="*/ 42 w 123"/>
                  <a:gd name="T9" fmla="*/ 67 h 79"/>
                  <a:gd name="T10" fmla="*/ 61 w 123"/>
                  <a:gd name="T11" fmla="*/ 76 h 79"/>
                  <a:gd name="T12" fmla="*/ 75 w 123"/>
                  <a:gd name="T13" fmla="*/ 79 h 79"/>
                  <a:gd name="T14" fmla="*/ 86 w 123"/>
                  <a:gd name="T15" fmla="*/ 72 h 79"/>
                  <a:gd name="T16" fmla="*/ 100 w 123"/>
                  <a:gd name="T17" fmla="*/ 69 h 79"/>
                  <a:gd name="T18" fmla="*/ 102 w 123"/>
                  <a:gd name="T19" fmla="*/ 58 h 79"/>
                  <a:gd name="T20" fmla="*/ 114 w 123"/>
                  <a:gd name="T21" fmla="*/ 49 h 79"/>
                  <a:gd name="T22" fmla="*/ 121 w 123"/>
                  <a:gd name="T23" fmla="*/ 42 h 79"/>
                  <a:gd name="T24" fmla="*/ 123 w 123"/>
                  <a:gd name="T25" fmla="*/ 34 h 79"/>
                  <a:gd name="T26" fmla="*/ 123 w 123"/>
                  <a:gd name="T27" fmla="*/ 28 h 79"/>
                  <a:gd name="T28" fmla="*/ 114 w 123"/>
                  <a:gd name="T29" fmla="*/ 21 h 79"/>
                  <a:gd name="T30" fmla="*/ 93 w 123"/>
                  <a:gd name="T31" fmla="*/ 11 h 79"/>
                  <a:gd name="T32" fmla="*/ 81 w 123"/>
                  <a:gd name="T33" fmla="*/ 4 h 79"/>
                  <a:gd name="T34" fmla="*/ 54 w 123"/>
                  <a:gd name="T35" fmla="*/ 4 h 79"/>
                  <a:gd name="T36" fmla="*/ 23 w 123"/>
                  <a:gd name="T37" fmla="*/ 4 h 79"/>
                  <a:gd name="T38" fmla="*/ 7 w 123"/>
                  <a:gd name="T39" fmla="*/ 9 h 79"/>
                  <a:gd name="T40" fmla="*/ 5 w 123"/>
                  <a:gd name="T41" fmla="*/ 32 h 79"/>
                  <a:gd name="T42" fmla="*/ 5 w 123"/>
                  <a:gd name="T43" fmla="*/ 39 h 79"/>
                  <a:gd name="T44" fmla="*/ 19 w 123"/>
                  <a:gd name="T45" fmla="*/ 3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3" h="79">
                    <a:moveTo>
                      <a:pt x="19" y="39"/>
                    </a:moveTo>
                    <a:lnTo>
                      <a:pt x="19" y="39"/>
                    </a:lnTo>
                    <a:cubicBezTo>
                      <a:pt x="21" y="44"/>
                      <a:pt x="28" y="46"/>
                      <a:pt x="30" y="44"/>
                    </a:cubicBezTo>
                    <a:cubicBezTo>
                      <a:pt x="35" y="44"/>
                      <a:pt x="42" y="49"/>
                      <a:pt x="42" y="51"/>
                    </a:cubicBezTo>
                    <a:cubicBezTo>
                      <a:pt x="42" y="55"/>
                      <a:pt x="40" y="67"/>
                      <a:pt x="42" y="67"/>
                    </a:cubicBezTo>
                    <a:cubicBezTo>
                      <a:pt x="44" y="67"/>
                      <a:pt x="58" y="72"/>
                      <a:pt x="61" y="76"/>
                    </a:cubicBezTo>
                    <a:cubicBezTo>
                      <a:pt x="65" y="76"/>
                      <a:pt x="72" y="76"/>
                      <a:pt x="75" y="79"/>
                    </a:cubicBezTo>
                    <a:cubicBezTo>
                      <a:pt x="79" y="79"/>
                      <a:pt x="84" y="76"/>
                      <a:pt x="86" y="72"/>
                    </a:cubicBezTo>
                    <a:cubicBezTo>
                      <a:pt x="88" y="69"/>
                      <a:pt x="98" y="69"/>
                      <a:pt x="100" y="69"/>
                    </a:cubicBezTo>
                    <a:cubicBezTo>
                      <a:pt x="102" y="69"/>
                      <a:pt x="102" y="62"/>
                      <a:pt x="102" y="58"/>
                    </a:cubicBezTo>
                    <a:cubicBezTo>
                      <a:pt x="102" y="55"/>
                      <a:pt x="109" y="49"/>
                      <a:pt x="114" y="49"/>
                    </a:cubicBezTo>
                    <a:cubicBezTo>
                      <a:pt x="116" y="46"/>
                      <a:pt x="116" y="42"/>
                      <a:pt x="121" y="42"/>
                    </a:cubicBezTo>
                    <a:cubicBezTo>
                      <a:pt x="123" y="42"/>
                      <a:pt x="123" y="37"/>
                      <a:pt x="123" y="34"/>
                    </a:cubicBezTo>
                    <a:lnTo>
                      <a:pt x="123" y="28"/>
                    </a:lnTo>
                    <a:cubicBezTo>
                      <a:pt x="121" y="25"/>
                      <a:pt x="116" y="23"/>
                      <a:pt x="114" y="21"/>
                    </a:cubicBezTo>
                    <a:cubicBezTo>
                      <a:pt x="107" y="16"/>
                      <a:pt x="98" y="9"/>
                      <a:pt x="93" y="11"/>
                    </a:cubicBezTo>
                    <a:cubicBezTo>
                      <a:pt x="88" y="11"/>
                      <a:pt x="88" y="2"/>
                      <a:pt x="81" y="4"/>
                    </a:cubicBezTo>
                    <a:cubicBezTo>
                      <a:pt x="72" y="9"/>
                      <a:pt x="61" y="4"/>
                      <a:pt x="54" y="4"/>
                    </a:cubicBezTo>
                    <a:cubicBezTo>
                      <a:pt x="49" y="4"/>
                      <a:pt x="30" y="0"/>
                      <a:pt x="23" y="4"/>
                    </a:cubicBezTo>
                    <a:cubicBezTo>
                      <a:pt x="19" y="9"/>
                      <a:pt x="12" y="9"/>
                      <a:pt x="7" y="9"/>
                    </a:cubicBezTo>
                    <a:cubicBezTo>
                      <a:pt x="12" y="18"/>
                      <a:pt x="9" y="28"/>
                      <a:pt x="5" y="32"/>
                    </a:cubicBezTo>
                    <a:cubicBezTo>
                      <a:pt x="0" y="37"/>
                      <a:pt x="2" y="37"/>
                      <a:pt x="5" y="39"/>
                    </a:cubicBezTo>
                    <a:cubicBezTo>
                      <a:pt x="12" y="39"/>
                      <a:pt x="16" y="37"/>
                      <a:pt x="19" y="3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2" name="Freeform 281">
                <a:extLst>
                  <a:ext uri="{FF2B5EF4-FFF2-40B4-BE49-F238E27FC236}">
                    <a16:creationId xmlns:a16="http://schemas.microsoft.com/office/drawing/2014/main" id="{E51A55DE-899B-96FE-2DEB-D93BFF93C62D}"/>
                  </a:ext>
                </a:extLst>
              </p:cNvPr>
              <p:cNvSpPr>
                <a:spLocks/>
              </p:cNvSpPr>
              <p:nvPr/>
            </p:nvSpPr>
            <p:spPr bwMode="auto">
              <a:xfrm>
                <a:off x="3902" y="1538"/>
                <a:ext cx="74" cy="47"/>
              </a:xfrm>
              <a:custGeom>
                <a:avLst/>
                <a:gdLst>
                  <a:gd name="T0" fmla="*/ 19 w 123"/>
                  <a:gd name="T1" fmla="*/ 39 h 79"/>
                  <a:gd name="T2" fmla="*/ 19 w 123"/>
                  <a:gd name="T3" fmla="*/ 39 h 79"/>
                  <a:gd name="T4" fmla="*/ 30 w 123"/>
                  <a:gd name="T5" fmla="*/ 44 h 79"/>
                  <a:gd name="T6" fmla="*/ 42 w 123"/>
                  <a:gd name="T7" fmla="*/ 51 h 79"/>
                  <a:gd name="T8" fmla="*/ 42 w 123"/>
                  <a:gd name="T9" fmla="*/ 67 h 79"/>
                  <a:gd name="T10" fmla="*/ 61 w 123"/>
                  <a:gd name="T11" fmla="*/ 76 h 79"/>
                  <a:gd name="T12" fmla="*/ 75 w 123"/>
                  <a:gd name="T13" fmla="*/ 79 h 79"/>
                  <a:gd name="T14" fmla="*/ 86 w 123"/>
                  <a:gd name="T15" fmla="*/ 72 h 79"/>
                  <a:gd name="T16" fmla="*/ 100 w 123"/>
                  <a:gd name="T17" fmla="*/ 69 h 79"/>
                  <a:gd name="T18" fmla="*/ 102 w 123"/>
                  <a:gd name="T19" fmla="*/ 58 h 79"/>
                  <a:gd name="T20" fmla="*/ 114 w 123"/>
                  <a:gd name="T21" fmla="*/ 49 h 79"/>
                  <a:gd name="T22" fmla="*/ 121 w 123"/>
                  <a:gd name="T23" fmla="*/ 42 h 79"/>
                  <a:gd name="T24" fmla="*/ 123 w 123"/>
                  <a:gd name="T25" fmla="*/ 34 h 79"/>
                  <a:gd name="T26" fmla="*/ 123 w 123"/>
                  <a:gd name="T27" fmla="*/ 28 h 79"/>
                  <a:gd name="T28" fmla="*/ 114 w 123"/>
                  <a:gd name="T29" fmla="*/ 21 h 79"/>
                  <a:gd name="T30" fmla="*/ 93 w 123"/>
                  <a:gd name="T31" fmla="*/ 11 h 79"/>
                  <a:gd name="T32" fmla="*/ 81 w 123"/>
                  <a:gd name="T33" fmla="*/ 4 h 79"/>
                  <a:gd name="T34" fmla="*/ 54 w 123"/>
                  <a:gd name="T35" fmla="*/ 4 h 79"/>
                  <a:gd name="T36" fmla="*/ 23 w 123"/>
                  <a:gd name="T37" fmla="*/ 4 h 79"/>
                  <a:gd name="T38" fmla="*/ 7 w 123"/>
                  <a:gd name="T39" fmla="*/ 9 h 79"/>
                  <a:gd name="T40" fmla="*/ 5 w 123"/>
                  <a:gd name="T41" fmla="*/ 32 h 79"/>
                  <a:gd name="T42" fmla="*/ 5 w 123"/>
                  <a:gd name="T43" fmla="*/ 39 h 79"/>
                  <a:gd name="T44" fmla="*/ 19 w 123"/>
                  <a:gd name="T45" fmla="*/ 39 h 79"/>
                  <a:gd name="T46" fmla="*/ 19 w 123"/>
                  <a:gd name="T47" fmla="*/ 3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3" h="79">
                    <a:moveTo>
                      <a:pt x="19" y="39"/>
                    </a:moveTo>
                    <a:lnTo>
                      <a:pt x="19" y="39"/>
                    </a:lnTo>
                    <a:cubicBezTo>
                      <a:pt x="21" y="44"/>
                      <a:pt x="28" y="46"/>
                      <a:pt x="30" y="44"/>
                    </a:cubicBezTo>
                    <a:cubicBezTo>
                      <a:pt x="35" y="44"/>
                      <a:pt x="42" y="49"/>
                      <a:pt x="42" y="51"/>
                    </a:cubicBezTo>
                    <a:cubicBezTo>
                      <a:pt x="42" y="55"/>
                      <a:pt x="40" y="67"/>
                      <a:pt x="42" y="67"/>
                    </a:cubicBezTo>
                    <a:cubicBezTo>
                      <a:pt x="44" y="67"/>
                      <a:pt x="58" y="72"/>
                      <a:pt x="61" y="76"/>
                    </a:cubicBezTo>
                    <a:cubicBezTo>
                      <a:pt x="65" y="76"/>
                      <a:pt x="72" y="76"/>
                      <a:pt x="75" y="79"/>
                    </a:cubicBezTo>
                    <a:cubicBezTo>
                      <a:pt x="79" y="79"/>
                      <a:pt x="84" y="76"/>
                      <a:pt x="86" y="72"/>
                    </a:cubicBezTo>
                    <a:cubicBezTo>
                      <a:pt x="88" y="69"/>
                      <a:pt x="98" y="69"/>
                      <a:pt x="100" y="69"/>
                    </a:cubicBezTo>
                    <a:cubicBezTo>
                      <a:pt x="102" y="69"/>
                      <a:pt x="102" y="62"/>
                      <a:pt x="102" y="58"/>
                    </a:cubicBezTo>
                    <a:cubicBezTo>
                      <a:pt x="102" y="55"/>
                      <a:pt x="109" y="49"/>
                      <a:pt x="114" y="49"/>
                    </a:cubicBezTo>
                    <a:cubicBezTo>
                      <a:pt x="116" y="46"/>
                      <a:pt x="116" y="42"/>
                      <a:pt x="121" y="42"/>
                    </a:cubicBezTo>
                    <a:cubicBezTo>
                      <a:pt x="123" y="42"/>
                      <a:pt x="123" y="37"/>
                      <a:pt x="123" y="34"/>
                    </a:cubicBezTo>
                    <a:lnTo>
                      <a:pt x="123" y="28"/>
                    </a:lnTo>
                    <a:cubicBezTo>
                      <a:pt x="121" y="25"/>
                      <a:pt x="116" y="23"/>
                      <a:pt x="114" y="21"/>
                    </a:cubicBezTo>
                    <a:cubicBezTo>
                      <a:pt x="107" y="16"/>
                      <a:pt x="98" y="9"/>
                      <a:pt x="93" y="11"/>
                    </a:cubicBezTo>
                    <a:cubicBezTo>
                      <a:pt x="88" y="11"/>
                      <a:pt x="88" y="2"/>
                      <a:pt x="81" y="4"/>
                    </a:cubicBezTo>
                    <a:cubicBezTo>
                      <a:pt x="72" y="9"/>
                      <a:pt x="61" y="4"/>
                      <a:pt x="54" y="4"/>
                    </a:cubicBezTo>
                    <a:cubicBezTo>
                      <a:pt x="49" y="4"/>
                      <a:pt x="30" y="0"/>
                      <a:pt x="23" y="4"/>
                    </a:cubicBezTo>
                    <a:cubicBezTo>
                      <a:pt x="19" y="9"/>
                      <a:pt x="12" y="9"/>
                      <a:pt x="7" y="9"/>
                    </a:cubicBezTo>
                    <a:cubicBezTo>
                      <a:pt x="12" y="18"/>
                      <a:pt x="9" y="28"/>
                      <a:pt x="5" y="32"/>
                    </a:cubicBezTo>
                    <a:cubicBezTo>
                      <a:pt x="0" y="37"/>
                      <a:pt x="2" y="37"/>
                      <a:pt x="5" y="39"/>
                    </a:cubicBezTo>
                    <a:cubicBezTo>
                      <a:pt x="12" y="39"/>
                      <a:pt x="16" y="37"/>
                      <a:pt x="19" y="39"/>
                    </a:cubicBezTo>
                    <a:lnTo>
                      <a:pt x="19" y="3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3" name="Freeform 282">
                <a:extLst>
                  <a:ext uri="{FF2B5EF4-FFF2-40B4-BE49-F238E27FC236}">
                    <a16:creationId xmlns:a16="http://schemas.microsoft.com/office/drawing/2014/main" id="{1C54DA6D-9409-0869-DA62-E38B73F0B626}"/>
                  </a:ext>
                </a:extLst>
              </p:cNvPr>
              <p:cNvSpPr>
                <a:spLocks/>
              </p:cNvSpPr>
              <p:nvPr/>
            </p:nvSpPr>
            <p:spPr bwMode="auto">
              <a:xfrm>
                <a:off x="4077" y="1931"/>
                <a:ext cx="268" cy="216"/>
              </a:xfrm>
              <a:custGeom>
                <a:avLst/>
                <a:gdLst>
                  <a:gd name="T0" fmla="*/ 267 w 446"/>
                  <a:gd name="T1" fmla="*/ 74 h 359"/>
                  <a:gd name="T2" fmla="*/ 267 w 446"/>
                  <a:gd name="T3" fmla="*/ 74 h 359"/>
                  <a:gd name="T4" fmla="*/ 230 w 446"/>
                  <a:gd name="T5" fmla="*/ 70 h 359"/>
                  <a:gd name="T6" fmla="*/ 204 w 446"/>
                  <a:gd name="T7" fmla="*/ 63 h 359"/>
                  <a:gd name="T8" fmla="*/ 153 w 446"/>
                  <a:gd name="T9" fmla="*/ 25 h 359"/>
                  <a:gd name="T10" fmla="*/ 111 w 446"/>
                  <a:gd name="T11" fmla="*/ 0 h 359"/>
                  <a:gd name="T12" fmla="*/ 93 w 446"/>
                  <a:gd name="T13" fmla="*/ 0 h 359"/>
                  <a:gd name="T14" fmla="*/ 72 w 446"/>
                  <a:gd name="T15" fmla="*/ 7 h 359"/>
                  <a:gd name="T16" fmla="*/ 51 w 446"/>
                  <a:gd name="T17" fmla="*/ 21 h 359"/>
                  <a:gd name="T18" fmla="*/ 67 w 446"/>
                  <a:gd name="T19" fmla="*/ 39 h 359"/>
                  <a:gd name="T20" fmla="*/ 53 w 446"/>
                  <a:gd name="T21" fmla="*/ 49 h 359"/>
                  <a:gd name="T22" fmla="*/ 42 w 446"/>
                  <a:gd name="T23" fmla="*/ 56 h 359"/>
                  <a:gd name="T24" fmla="*/ 23 w 446"/>
                  <a:gd name="T25" fmla="*/ 67 h 359"/>
                  <a:gd name="T26" fmla="*/ 2 w 446"/>
                  <a:gd name="T27" fmla="*/ 58 h 359"/>
                  <a:gd name="T28" fmla="*/ 0 w 446"/>
                  <a:gd name="T29" fmla="*/ 65 h 359"/>
                  <a:gd name="T30" fmla="*/ 0 w 446"/>
                  <a:gd name="T31" fmla="*/ 70 h 359"/>
                  <a:gd name="T32" fmla="*/ 4 w 446"/>
                  <a:gd name="T33" fmla="*/ 93 h 359"/>
                  <a:gd name="T34" fmla="*/ 21 w 446"/>
                  <a:gd name="T35" fmla="*/ 114 h 359"/>
                  <a:gd name="T36" fmla="*/ 51 w 446"/>
                  <a:gd name="T37" fmla="*/ 163 h 359"/>
                  <a:gd name="T38" fmla="*/ 67 w 446"/>
                  <a:gd name="T39" fmla="*/ 186 h 359"/>
                  <a:gd name="T40" fmla="*/ 88 w 446"/>
                  <a:gd name="T41" fmla="*/ 210 h 359"/>
                  <a:gd name="T42" fmla="*/ 93 w 446"/>
                  <a:gd name="T43" fmla="*/ 235 h 359"/>
                  <a:gd name="T44" fmla="*/ 109 w 446"/>
                  <a:gd name="T45" fmla="*/ 270 h 359"/>
                  <a:gd name="T46" fmla="*/ 135 w 446"/>
                  <a:gd name="T47" fmla="*/ 298 h 359"/>
                  <a:gd name="T48" fmla="*/ 153 w 446"/>
                  <a:gd name="T49" fmla="*/ 331 h 359"/>
                  <a:gd name="T50" fmla="*/ 160 w 446"/>
                  <a:gd name="T51" fmla="*/ 347 h 359"/>
                  <a:gd name="T52" fmla="*/ 167 w 446"/>
                  <a:gd name="T53" fmla="*/ 359 h 359"/>
                  <a:gd name="T54" fmla="*/ 177 w 446"/>
                  <a:gd name="T55" fmla="*/ 354 h 359"/>
                  <a:gd name="T56" fmla="*/ 177 w 446"/>
                  <a:gd name="T57" fmla="*/ 343 h 359"/>
                  <a:gd name="T58" fmla="*/ 186 w 446"/>
                  <a:gd name="T59" fmla="*/ 336 h 359"/>
                  <a:gd name="T60" fmla="*/ 202 w 446"/>
                  <a:gd name="T61" fmla="*/ 338 h 359"/>
                  <a:gd name="T62" fmla="*/ 228 w 446"/>
                  <a:gd name="T63" fmla="*/ 340 h 359"/>
                  <a:gd name="T64" fmla="*/ 258 w 446"/>
                  <a:gd name="T65" fmla="*/ 345 h 359"/>
                  <a:gd name="T66" fmla="*/ 272 w 446"/>
                  <a:gd name="T67" fmla="*/ 338 h 359"/>
                  <a:gd name="T68" fmla="*/ 305 w 446"/>
                  <a:gd name="T69" fmla="*/ 310 h 359"/>
                  <a:gd name="T70" fmla="*/ 346 w 446"/>
                  <a:gd name="T71" fmla="*/ 308 h 359"/>
                  <a:gd name="T72" fmla="*/ 432 w 446"/>
                  <a:gd name="T73" fmla="*/ 280 h 359"/>
                  <a:gd name="T74" fmla="*/ 446 w 446"/>
                  <a:gd name="T75" fmla="*/ 235 h 359"/>
                  <a:gd name="T76" fmla="*/ 437 w 446"/>
                  <a:gd name="T77" fmla="*/ 219 h 359"/>
                  <a:gd name="T78" fmla="*/ 384 w 446"/>
                  <a:gd name="T79" fmla="*/ 214 h 359"/>
                  <a:gd name="T80" fmla="*/ 367 w 446"/>
                  <a:gd name="T81" fmla="*/ 191 h 359"/>
                  <a:gd name="T82" fmla="*/ 358 w 446"/>
                  <a:gd name="T83" fmla="*/ 177 h 359"/>
                  <a:gd name="T84" fmla="*/ 339 w 446"/>
                  <a:gd name="T85" fmla="*/ 165 h 359"/>
                  <a:gd name="T86" fmla="*/ 328 w 446"/>
                  <a:gd name="T87" fmla="*/ 142 h 359"/>
                  <a:gd name="T88" fmla="*/ 319 w 446"/>
                  <a:gd name="T89" fmla="*/ 119 h 359"/>
                  <a:gd name="T90" fmla="*/ 297 w 446"/>
                  <a:gd name="T91" fmla="*/ 93 h 359"/>
                  <a:gd name="T92" fmla="*/ 295 w 446"/>
                  <a:gd name="T93" fmla="*/ 86 h 359"/>
                  <a:gd name="T94" fmla="*/ 279 w 446"/>
                  <a:gd name="T95" fmla="*/ 84 h 359"/>
                  <a:gd name="T96" fmla="*/ 267 w 446"/>
                  <a:gd name="T97" fmla="*/ 74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6" h="359">
                    <a:moveTo>
                      <a:pt x="267" y="74"/>
                    </a:moveTo>
                    <a:lnTo>
                      <a:pt x="267" y="74"/>
                    </a:lnTo>
                    <a:cubicBezTo>
                      <a:pt x="267" y="74"/>
                      <a:pt x="235" y="70"/>
                      <a:pt x="230" y="70"/>
                    </a:cubicBezTo>
                    <a:cubicBezTo>
                      <a:pt x="225" y="70"/>
                      <a:pt x="211" y="70"/>
                      <a:pt x="204" y="63"/>
                    </a:cubicBezTo>
                    <a:cubicBezTo>
                      <a:pt x="197" y="56"/>
                      <a:pt x="160" y="28"/>
                      <a:pt x="153" y="25"/>
                    </a:cubicBezTo>
                    <a:cubicBezTo>
                      <a:pt x="146" y="21"/>
                      <a:pt x="118" y="2"/>
                      <a:pt x="111" y="0"/>
                    </a:cubicBezTo>
                    <a:lnTo>
                      <a:pt x="93" y="0"/>
                    </a:lnTo>
                    <a:cubicBezTo>
                      <a:pt x="84" y="0"/>
                      <a:pt x="88" y="7"/>
                      <a:pt x="72" y="7"/>
                    </a:cubicBezTo>
                    <a:cubicBezTo>
                      <a:pt x="56" y="7"/>
                      <a:pt x="46" y="18"/>
                      <a:pt x="51" y="21"/>
                    </a:cubicBezTo>
                    <a:cubicBezTo>
                      <a:pt x="56" y="23"/>
                      <a:pt x="72" y="37"/>
                      <a:pt x="67" y="39"/>
                    </a:cubicBezTo>
                    <a:cubicBezTo>
                      <a:pt x="63" y="42"/>
                      <a:pt x="60" y="49"/>
                      <a:pt x="53" y="49"/>
                    </a:cubicBezTo>
                    <a:cubicBezTo>
                      <a:pt x="49" y="49"/>
                      <a:pt x="42" y="49"/>
                      <a:pt x="42" y="56"/>
                    </a:cubicBezTo>
                    <a:cubicBezTo>
                      <a:pt x="42" y="60"/>
                      <a:pt x="32" y="67"/>
                      <a:pt x="23" y="67"/>
                    </a:cubicBezTo>
                    <a:cubicBezTo>
                      <a:pt x="21" y="67"/>
                      <a:pt x="11" y="63"/>
                      <a:pt x="2" y="58"/>
                    </a:cubicBezTo>
                    <a:lnTo>
                      <a:pt x="0" y="65"/>
                    </a:lnTo>
                    <a:lnTo>
                      <a:pt x="0" y="70"/>
                    </a:lnTo>
                    <a:cubicBezTo>
                      <a:pt x="2" y="74"/>
                      <a:pt x="0" y="93"/>
                      <a:pt x="4" y="93"/>
                    </a:cubicBezTo>
                    <a:cubicBezTo>
                      <a:pt x="9" y="95"/>
                      <a:pt x="11" y="105"/>
                      <a:pt x="21" y="114"/>
                    </a:cubicBezTo>
                    <a:cubicBezTo>
                      <a:pt x="30" y="126"/>
                      <a:pt x="51" y="156"/>
                      <a:pt x="51" y="163"/>
                    </a:cubicBezTo>
                    <a:cubicBezTo>
                      <a:pt x="51" y="170"/>
                      <a:pt x="56" y="177"/>
                      <a:pt x="67" y="186"/>
                    </a:cubicBezTo>
                    <a:cubicBezTo>
                      <a:pt x="81" y="196"/>
                      <a:pt x="81" y="205"/>
                      <a:pt x="88" y="210"/>
                    </a:cubicBezTo>
                    <a:cubicBezTo>
                      <a:pt x="93" y="217"/>
                      <a:pt x="93" y="221"/>
                      <a:pt x="93" y="235"/>
                    </a:cubicBezTo>
                    <a:cubicBezTo>
                      <a:pt x="93" y="247"/>
                      <a:pt x="98" y="263"/>
                      <a:pt x="109" y="270"/>
                    </a:cubicBezTo>
                    <a:cubicBezTo>
                      <a:pt x="121" y="277"/>
                      <a:pt x="128" y="284"/>
                      <a:pt x="135" y="298"/>
                    </a:cubicBezTo>
                    <a:cubicBezTo>
                      <a:pt x="139" y="312"/>
                      <a:pt x="146" y="324"/>
                      <a:pt x="153" y="331"/>
                    </a:cubicBezTo>
                    <a:cubicBezTo>
                      <a:pt x="160" y="338"/>
                      <a:pt x="158" y="343"/>
                      <a:pt x="160" y="347"/>
                    </a:cubicBezTo>
                    <a:cubicBezTo>
                      <a:pt x="163" y="350"/>
                      <a:pt x="165" y="354"/>
                      <a:pt x="167" y="359"/>
                    </a:cubicBezTo>
                    <a:cubicBezTo>
                      <a:pt x="174" y="357"/>
                      <a:pt x="177" y="354"/>
                      <a:pt x="177" y="354"/>
                    </a:cubicBezTo>
                    <a:cubicBezTo>
                      <a:pt x="179" y="352"/>
                      <a:pt x="174" y="345"/>
                      <a:pt x="177" y="343"/>
                    </a:cubicBezTo>
                    <a:cubicBezTo>
                      <a:pt x="179" y="340"/>
                      <a:pt x="184" y="336"/>
                      <a:pt x="186" y="336"/>
                    </a:cubicBezTo>
                    <a:cubicBezTo>
                      <a:pt x="190" y="333"/>
                      <a:pt x="195" y="338"/>
                      <a:pt x="202" y="338"/>
                    </a:cubicBezTo>
                    <a:cubicBezTo>
                      <a:pt x="209" y="336"/>
                      <a:pt x="225" y="338"/>
                      <a:pt x="228" y="340"/>
                    </a:cubicBezTo>
                    <a:cubicBezTo>
                      <a:pt x="230" y="340"/>
                      <a:pt x="253" y="340"/>
                      <a:pt x="258" y="345"/>
                    </a:cubicBezTo>
                    <a:cubicBezTo>
                      <a:pt x="262" y="350"/>
                      <a:pt x="269" y="347"/>
                      <a:pt x="272" y="338"/>
                    </a:cubicBezTo>
                    <a:cubicBezTo>
                      <a:pt x="276" y="331"/>
                      <a:pt x="302" y="312"/>
                      <a:pt x="305" y="310"/>
                    </a:cubicBezTo>
                    <a:cubicBezTo>
                      <a:pt x="309" y="308"/>
                      <a:pt x="337" y="310"/>
                      <a:pt x="346" y="308"/>
                    </a:cubicBezTo>
                    <a:cubicBezTo>
                      <a:pt x="358" y="305"/>
                      <a:pt x="430" y="282"/>
                      <a:pt x="432" y="280"/>
                    </a:cubicBezTo>
                    <a:cubicBezTo>
                      <a:pt x="435" y="277"/>
                      <a:pt x="446" y="240"/>
                      <a:pt x="446" y="235"/>
                    </a:cubicBezTo>
                    <a:cubicBezTo>
                      <a:pt x="446" y="231"/>
                      <a:pt x="442" y="219"/>
                      <a:pt x="437" y="219"/>
                    </a:cubicBezTo>
                    <a:cubicBezTo>
                      <a:pt x="430" y="221"/>
                      <a:pt x="386" y="217"/>
                      <a:pt x="384" y="214"/>
                    </a:cubicBezTo>
                    <a:cubicBezTo>
                      <a:pt x="381" y="212"/>
                      <a:pt x="367" y="203"/>
                      <a:pt x="367" y="191"/>
                    </a:cubicBezTo>
                    <a:cubicBezTo>
                      <a:pt x="363" y="189"/>
                      <a:pt x="360" y="182"/>
                      <a:pt x="358" y="177"/>
                    </a:cubicBezTo>
                    <a:cubicBezTo>
                      <a:pt x="353" y="177"/>
                      <a:pt x="344" y="177"/>
                      <a:pt x="339" y="165"/>
                    </a:cubicBezTo>
                    <a:cubicBezTo>
                      <a:pt x="337" y="163"/>
                      <a:pt x="325" y="147"/>
                      <a:pt x="328" y="142"/>
                    </a:cubicBezTo>
                    <a:cubicBezTo>
                      <a:pt x="335" y="137"/>
                      <a:pt x="325" y="126"/>
                      <a:pt x="319" y="119"/>
                    </a:cubicBezTo>
                    <a:cubicBezTo>
                      <a:pt x="312" y="114"/>
                      <a:pt x="297" y="103"/>
                      <a:pt x="297" y="93"/>
                    </a:cubicBezTo>
                    <a:cubicBezTo>
                      <a:pt x="297" y="93"/>
                      <a:pt x="297" y="88"/>
                      <a:pt x="295" y="86"/>
                    </a:cubicBezTo>
                    <a:lnTo>
                      <a:pt x="279" y="84"/>
                    </a:lnTo>
                    <a:lnTo>
                      <a:pt x="267" y="7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4" name="Freeform 283">
                <a:extLst>
                  <a:ext uri="{FF2B5EF4-FFF2-40B4-BE49-F238E27FC236}">
                    <a16:creationId xmlns:a16="http://schemas.microsoft.com/office/drawing/2014/main" id="{525A2562-AFF8-BEB6-B9E6-5F3726DE617B}"/>
                  </a:ext>
                </a:extLst>
              </p:cNvPr>
              <p:cNvSpPr>
                <a:spLocks/>
              </p:cNvSpPr>
              <p:nvPr/>
            </p:nvSpPr>
            <p:spPr bwMode="auto">
              <a:xfrm>
                <a:off x="4077" y="1931"/>
                <a:ext cx="268" cy="216"/>
              </a:xfrm>
              <a:custGeom>
                <a:avLst/>
                <a:gdLst>
                  <a:gd name="T0" fmla="*/ 267 w 446"/>
                  <a:gd name="T1" fmla="*/ 74 h 359"/>
                  <a:gd name="T2" fmla="*/ 267 w 446"/>
                  <a:gd name="T3" fmla="*/ 74 h 359"/>
                  <a:gd name="T4" fmla="*/ 230 w 446"/>
                  <a:gd name="T5" fmla="*/ 70 h 359"/>
                  <a:gd name="T6" fmla="*/ 204 w 446"/>
                  <a:gd name="T7" fmla="*/ 63 h 359"/>
                  <a:gd name="T8" fmla="*/ 153 w 446"/>
                  <a:gd name="T9" fmla="*/ 25 h 359"/>
                  <a:gd name="T10" fmla="*/ 111 w 446"/>
                  <a:gd name="T11" fmla="*/ 0 h 359"/>
                  <a:gd name="T12" fmla="*/ 93 w 446"/>
                  <a:gd name="T13" fmla="*/ 0 h 359"/>
                  <a:gd name="T14" fmla="*/ 72 w 446"/>
                  <a:gd name="T15" fmla="*/ 7 h 359"/>
                  <a:gd name="T16" fmla="*/ 51 w 446"/>
                  <a:gd name="T17" fmla="*/ 21 h 359"/>
                  <a:gd name="T18" fmla="*/ 67 w 446"/>
                  <a:gd name="T19" fmla="*/ 39 h 359"/>
                  <a:gd name="T20" fmla="*/ 53 w 446"/>
                  <a:gd name="T21" fmla="*/ 49 h 359"/>
                  <a:gd name="T22" fmla="*/ 42 w 446"/>
                  <a:gd name="T23" fmla="*/ 56 h 359"/>
                  <a:gd name="T24" fmla="*/ 23 w 446"/>
                  <a:gd name="T25" fmla="*/ 67 h 359"/>
                  <a:gd name="T26" fmla="*/ 2 w 446"/>
                  <a:gd name="T27" fmla="*/ 58 h 359"/>
                  <a:gd name="T28" fmla="*/ 0 w 446"/>
                  <a:gd name="T29" fmla="*/ 65 h 359"/>
                  <a:gd name="T30" fmla="*/ 0 w 446"/>
                  <a:gd name="T31" fmla="*/ 70 h 359"/>
                  <a:gd name="T32" fmla="*/ 4 w 446"/>
                  <a:gd name="T33" fmla="*/ 93 h 359"/>
                  <a:gd name="T34" fmla="*/ 21 w 446"/>
                  <a:gd name="T35" fmla="*/ 114 h 359"/>
                  <a:gd name="T36" fmla="*/ 51 w 446"/>
                  <a:gd name="T37" fmla="*/ 163 h 359"/>
                  <a:gd name="T38" fmla="*/ 67 w 446"/>
                  <a:gd name="T39" fmla="*/ 186 h 359"/>
                  <a:gd name="T40" fmla="*/ 88 w 446"/>
                  <a:gd name="T41" fmla="*/ 210 h 359"/>
                  <a:gd name="T42" fmla="*/ 93 w 446"/>
                  <a:gd name="T43" fmla="*/ 235 h 359"/>
                  <a:gd name="T44" fmla="*/ 109 w 446"/>
                  <a:gd name="T45" fmla="*/ 270 h 359"/>
                  <a:gd name="T46" fmla="*/ 135 w 446"/>
                  <a:gd name="T47" fmla="*/ 298 h 359"/>
                  <a:gd name="T48" fmla="*/ 153 w 446"/>
                  <a:gd name="T49" fmla="*/ 331 h 359"/>
                  <a:gd name="T50" fmla="*/ 160 w 446"/>
                  <a:gd name="T51" fmla="*/ 347 h 359"/>
                  <a:gd name="T52" fmla="*/ 167 w 446"/>
                  <a:gd name="T53" fmla="*/ 359 h 359"/>
                  <a:gd name="T54" fmla="*/ 177 w 446"/>
                  <a:gd name="T55" fmla="*/ 354 h 359"/>
                  <a:gd name="T56" fmla="*/ 177 w 446"/>
                  <a:gd name="T57" fmla="*/ 343 h 359"/>
                  <a:gd name="T58" fmla="*/ 186 w 446"/>
                  <a:gd name="T59" fmla="*/ 336 h 359"/>
                  <a:gd name="T60" fmla="*/ 202 w 446"/>
                  <a:gd name="T61" fmla="*/ 338 h 359"/>
                  <a:gd name="T62" fmla="*/ 228 w 446"/>
                  <a:gd name="T63" fmla="*/ 340 h 359"/>
                  <a:gd name="T64" fmla="*/ 258 w 446"/>
                  <a:gd name="T65" fmla="*/ 345 h 359"/>
                  <a:gd name="T66" fmla="*/ 272 w 446"/>
                  <a:gd name="T67" fmla="*/ 338 h 359"/>
                  <a:gd name="T68" fmla="*/ 305 w 446"/>
                  <a:gd name="T69" fmla="*/ 310 h 359"/>
                  <a:gd name="T70" fmla="*/ 346 w 446"/>
                  <a:gd name="T71" fmla="*/ 308 h 359"/>
                  <a:gd name="T72" fmla="*/ 432 w 446"/>
                  <a:gd name="T73" fmla="*/ 280 h 359"/>
                  <a:gd name="T74" fmla="*/ 446 w 446"/>
                  <a:gd name="T75" fmla="*/ 235 h 359"/>
                  <a:gd name="T76" fmla="*/ 437 w 446"/>
                  <a:gd name="T77" fmla="*/ 219 h 359"/>
                  <a:gd name="T78" fmla="*/ 384 w 446"/>
                  <a:gd name="T79" fmla="*/ 214 h 359"/>
                  <a:gd name="T80" fmla="*/ 367 w 446"/>
                  <a:gd name="T81" fmla="*/ 191 h 359"/>
                  <a:gd name="T82" fmla="*/ 358 w 446"/>
                  <a:gd name="T83" fmla="*/ 177 h 359"/>
                  <a:gd name="T84" fmla="*/ 339 w 446"/>
                  <a:gd name="T85" fmla="*/ 165 h 359"/>
                  <a:gd name="T86" fmla="*/ 328 w 446"/>
                  <a:gd name="T87" fmla="*/ 142 h 359"/>
                  <a:gd name="T88" fmla="*/ 319 w 446"/>
                  <a:gd name="T89" fmla="*/ 119 h 359"/>
                  <a:gd name="T90" fmla="*/ 297 w 446"/>
                  <a:gd name="T91" fmla="*/ 93 h 359"/>
                  <a:gd name="T92" fmla="*/ 295 w 446"/>
                  <a:gd name="T93" fmla="*/ 86 h 359"/>
                  <a:gd name="T94" fmla="*/ 279 w 446"/>
                  <a:gd name="T95" fmla="*/ 84 h 359"/>
                  <a:gd name="T96" fmla="*/ 267 w 446"/>
                  <a:gd name="T97" fmla="*/ 74 h 359"/>
                  <a:gd name="T98" fmla="*/ 267 w 446"/>
                  <a:gd name="T99" fmla="*/ 74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46" h="359">
                    <a:moveTo>
                      <a:pt x="267" y="74"/>
                    </a:moveTo>
                    <a:lnTo>
                      <a:pt x="267" y="74"/>
                    </a:lnTo>
                    <a:cubicBezTo>
                      <a:pt x="267" y="74"/>
                      <a:pt x="235" y="70"/>
                      <a:pt x="230" y="70"/>
                    </a:cubicBezTo>
                    <a:cubicBezTo>
                      <a:pt x="225" y="70"/>
                      <a:pt x="211" y="70"/>
                      <a:pt x="204" y="63"/>
                    </a:cubicBezTo>
                    <a:cubicBezTo>
                      <a:pt x="197" y="56"/>
                      <a:pt x="160" y="28"/>
                      <a:pt x="153" y="25"/>
                    </a:cubicBezTo>
                    <a:cubicBezTo>
                      <a:pt x="146" y="21"/>
                      <a:pt x="118" y="2"/>
                      <a:pt x="111" y="0"/>
                    </a:cubicBezTo>
                    <a:lnTo>
                      <a:pt x="93" y="0"/>
                    </a:lnTo>
                    <a:cubicBezTo>
                      <a:pt x="84" y="0"/>
                      <a:pt x="88" y="7"/>
                      <a:pt x="72" y="7"/>
                    </a:cubicBezTo>
                    <a:cubicBezTo>
                      <a:pt x="56" y="7"/>
                      <a:pt x="46" y="18"/>
                      <a:pt x="51" y="21"/>
                    </a:cubicBezTo>
                    <a:cubicBezTo>
                      <a:pt x="56" y="23"/>
                      <a:pt x="72" y="37"/>
                      <a:pt x="67" y="39"/>
                    </a:cubicBezTo>
                    <a:cubicBezTo>
                      <a:pt x="63" y="42"/>
                      <a:pt x="60" y="49"/>
                      <a:pt x="53" y="49"/>
                    </a:cubicBezTo>
                    <a:cubicBezTo>
                      <a:pt x="49" y="49"/>
                      <a:pt x="42" y="49"/>
                      <a:pt x="42" y="56"/>
                    </a:cubicBezTo>
                    <a:cubicBezTo>
                      <a:pt x="42" y="60"/>
                      <a:pt x="32" y="67"/>
                      <a:pt x="23" y="67"/>
                    </a:cubicBezTo>
                    <a:cubicBezTo>
                      <a:pt x="21" y="67"/>
                      <a:pt x="11" y="63"/>
                      <a:pt x="2" y="58"/>
                    </a:cubicBezTo>
                    <a:lnTo>
                      <a:pt x="0" y="65"/>
                    </a:lnTo>
                    <a:lnTo>
                      <a:pt x="0" y="70"/>
                    </a:lnTo>
                    <a:cubicBezTo>
                      <a:pt x="2" y="74"/>
                      <a:pt x="0" y="93"/>
                      <a:pt x="4" y="93"/>
                    </a:cubicBezTo>
                    <a:cubicBezTo>
                      <a:pt x="9" y="95"/>
                      <a:pt x="11" y="105"/>
                      <a:pt x="21" y="114"/>
                    </a:cubicBezTo>
                    <a:cubicBezTo>
                      <a:pt x="30" y="126"/>
                      <a:pt x="51" y="156"/>
                      <a:pt x="51" y="163"/>
                    </a:cubicBezTo>
                    <a:cubicBezTo>
                      <a:pt x="51" y="170"/>
                      <a:pt x="56" y="177"/>
                      <a:pt x="67" y="186"/>
                    </a:cubicBezTo>
                    <a:cubicBezTo>
                      <a:pt x="81" y="196"/>
                      <a:pt x="81" y="205"/>
                      <a:pt x="88" y="210"/>
                    </a:cubicBezTo>
                    <a:cubicBezTo>
                      <a:pt x="93" y="217"/>
                      <a:pt x="93" y="221"/>
                      <a:pt x="93" y="235"/>
                    </a:cubicBezTo>
                    <a:cubicBezTo>
                      <a:pt x="93" y="247"/>
                      <a:pt x="98" y="263"/>
                      <a:pt x="109" y="270"/>
                    </a:cubicBezTo>
                    <a:cubicBezTo>
                      <a:pt x="121" y="277"/>
                      <a:pt x="128" y="284"/>
                      <a:pt x="135" y="298"/>
                    </a:cubicBezTo>
                    <a:cubicBezTo>
                      <a:pt x="139" y="312"/>
                      <a:pt x="146" y="324"/>
                      <a:pt x="153" y="331"/>
                    </a:cubicBezTo>
                    <a:cubicBezTo>
                      <a:pt x="160" y="338"/>
                      <a:pt x="158" y="343"/>
                      <a:pt x="160" y="347"/>
                    </a:cubicBezTo>
                    <a:cubicBezTo>
                      <a:pt x="163" y="350"/>
                      <a:pt x="165" y="354"/>
                      <a:pt x="167" y="359"/>
                    </a:cubicBezTo>
                    <a:cubicBezTo>
                      <a:pt x="174" y="357"/>
                      <a:pt x="177" y="354"/>
                      <a:pt x="177" y="354"/>
                    </a:cubicBezTo>
                    <a:cubicBezTo>
                      <a:pt x="179" y="352"/>
                      <a:pt x="174" y="345"/>
                      <a:pt x="177" y="343"/>
                    </a:cubicBezTo>
                    <a:cubicBezTo>
                      <a:pt x="179" y="340"/>
                      <a:pt x="184" y="336"/>
                      <a:pt x="186" y="336"/>
                    </a:cubicBezTo>
                    <a:cubicBezTo>
                      <a:pt x="190" y="333"/>
                      <a:pt x="195" y="338"/>
                      <a:pt x="202" y="338"/>
                    </a:cubicBezTo>
                    <a:cubicBezTo>
                      <a:pt x="209" y="336"/>
                      <a:pt x="225" y="338"/>
                      <a:pt x="228" y="340"/>
                    </a:cubicBezTo>
                    <a:cubicBezTo>
                      <a:pt x="230" y="340"/>
                      <a:pt x="253" y="340"/>
                      <a:pt x="258" y="345"/>
                    </a:cubicBezTo>
                    <a:cubicBezTo>
                      <a:pt x="262" y="350"/>
                      <a:pt x="269" y="347"/>
                      <a:pt x="272" y="338"/>
                    </a:cubicBezTo>
                    <a:cubicBezTo>
                      <a:pt x="276" y="331"/>
                      <a:pt x="302" y="312"/>
                      <a:pt x="305" y="310"/>
                    </a:cubicBezTo>
                    <a:cubicBezTo>
                      <a:pt x="309" y="308"/>
                      <a:pt x="337" y="310"/>
                      <a:pt x="346" y="308"/>
                    </a:cubicBezTo>
                    <a:cubicBezTo>
                      <a:pt x="358" y="305"/>
                      <a:pt x="430" y="282"/>
                      <a:pt x="432" y="280"/>
                    </a:cubicBezTo>
                    <a:cubicBezTo>
                      <a:pt x="435" y="277"/>
                      <a:pt x="446" y="240"/>
                      <a:pt x="446" y="235"/>
                    </a:cubicBezTo>
                    <a:cubicBezTo>
                      <a:pt x="446" y="231"/>
                      <a:pt x="442" y="219"/>
                      <a:pt x="437" y="219"/>
                    </a:cubicBezTo>
                    <a:cubicBezTo>
                      <a:pt x="430" y="221"/>
                      <a:pt x="386" y="217"/>
                      <a:pt x="384" y="214"/>
                    </a:cubicBezTo>
                    <a:cubicBezTo>
                      <a:pt x="381" y="212"/>
                      <a:pt x="367" y="203"/>
                      <a:pt x="367" y="191"/>
                    </a:cubicBezTo>
                    <a:cubicBezTo>
                      <a:pt x="363" y="189"/>
                      <a:pt x="360" y="182"/>
                      <a:pt x="358" y="177"/>
                    </a:cubicBezTo>
                    <a:cubicBezTo>
                      <a:pt x="353" y="177"/>
                      <a:pt x="344" y="177"/>
                      <a:pt x="339" y="165"/>
                    </a:cubicBezTo>
                    <a:cubicBezTo>
                      <a:pt x="337" y="163"/>
                      <a:pt x="325" y="147"/>
                      <a:pt x="328" y="142"/>
                    </a:cubicBezTo>
                    <a:cubicBezTo>
                      <a:pt x="335" y="137"/>
                      <a:pt x="325" y="126"/>
                      <a:pt x="319" y="119"/>
                    </a:cubicBezTo>
                    <a:cubicBezTo>
                      <a:pt x="312" y="114"/>
                      <a:pt x="297" y="103"/>
                      <a:pt x="297" y="93"/>
                    </a:cubicBezTo>
                    <a:cubicBezTo>
                      <a:pt x="297" y="93"/>
                      <a:pt x="297" y="88"/>
                      <a:pt x="295" y="86"/>
                    </a:cubicBezTo>
                    <a:lnTo>
                      <a:pt x="279" y="84"/>
                    </a:lnTo>
                    <a:lnTo>
                      <a:pt x="267" y="74"/>
                    </a:lnTo>
                    <a:lnTo>
                      <a:pt x="267" y="7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5" name="Freeform 284">
                <a:extLst>
                  <a:ext uri="{FF2B5EF4-FFF2-40B4-BE49-F238E27FC236}">
                    <a16:creationId xmlns:a16="http://schemas.microsoft.com/office/drawing/2014/main" id="{6A3A443E-7F27-61C8-74A9-F4305B0D6272}"/>
                  </a:ext>
                </a:extLst>
              </p:cNvPr>
              <p:cNvSpPr>
                <a:spLocks/>
              </p:cNvSpPr>
              <p:nvPr/>
            </p:nvSpPr>
            <p:spPr bwMode="auto">
              <a:xfrm>
                <a:off x="4077" y="1931"/>
                <a:ext cx="268" cy="216"/>
              </a:xfrm>
              <a:custGeom>
                <a:avLst/>
                <a:gdLst>
                  <a:gd name="T0" fmla="*/ 267 w 446"/>
                  <a:gd name="T1" fmla="*/ 74 h 359"/>
                  <a:gd name="T2" fmla="*/ 267 w 446"/>
                  <a:gd name="T3" fmla="*/ 74 h 359"/>
                  <a:gd name="T4" fmla="*/ 230 w 446"/>
                  <a:gd name="T5" fmla="*/ 70 h 359"/>
                  <a:gd name="T6" fmla="*/ 204 w 446"/>
                  <a:gd name="T7" fmla="*/ 63 h 359"/>
                  <a:gd name="T8" fmla="*/ 153 w 446"/>
                  <a:gd name="T9" fmla="*/ 25 h 359"/>
                  <a:gd name="T10" fmla="*/ 111 w 446"/>
                  <a:gd name="T11" fmla="*/ 0 h 359"/>
                  <a:gd name="T12" fmla="*/ 93 w 446"/>
                  <a:gd name="T13" fmla="*/ 0 h 359"/>
                  <a:gd name="T14" fmla="*/ 72 w 446"/>
                  <a:gd name="T15" fmla="*/ 7 h 359"/>
                  <a:gd name="T16" fmla="*/ 51 w 446"/>
                  <a:gd name="T17" fmla="*/ 21 h 359"/>
                  <a:gd name="T18" fmla="*/ 67 w 446"/>
                  <a:gd name="T19" fmla="*/ 39 h 359"/>
                  <a:gd name="T20" fmla="*/ 53 w 446"/>
                  <a:gd name="T21" fmla="*/ 49 h 359"/>
                  <a:gd name="T22" fmla="*/ 42 w 446"/>
                  <a:gd name="T23" fmla="*/ 56 h 359"/>
                  <a:gd name="T24" fmla="*/ 23 w 446"/>
                  <a:gd name="T25" fmla="*/ 67 h 359"/>
                  <a:gd name="T26" fmla="*/ 2 w 446"/>
                  <a:gd name="T27" fmla="*/ 58 h 359"/>
                  <a:gd name="T28" fmla="*/ 0 w 446"/>
                  <a:gd name="T29" fmla="*/ 65 h 359"/>
                  <a:gd name="T30" fmla="*/ 0 w 446"/>
                  <a:gd name="T31" fmla="*/ 70 h 359"/>
                  <a:gd name="T32" fmla="*/ 4 w 446"/>
                  <a:gd name="T33" fmla="*/ 93 h 359"/>
                  <a:gd name="T34" fmla="*/ 21 w 446"/>
                  <a:gd name="T35" fmla="*/ 114 h 359"/>
                  <a:gd name="T36" fmla="*/ 51 w 446"/>
                  <a:gd name="T37" fmla="*/ 163 h 359"/>
                  <a:gd name="T38" fmla="*/ 67 w 446"/>
                  <a:gd name="T39" fmla="*/ 186 h 359"/>
                  <a:gd name="T40" fmla="*/ 88 w 446"/>
                  <a:gd name="T41" fmla="*/ 210 h 359"/>
                  <a:gd name="T42" fmla="*/ 93 w 446"/>
                  <a:gd name="T43" fmla="*/ 235 h 359"/>
                  <a:gd name="T44" fmla="*/ 109 w 446"/>
                  <a:gd name="T45" fmla="*/ 270 h 359"/>
                  <a:gd name="T46" fmla="*/ 135 w 446"/>
                  <a:gd name="T47" fmla="*/ 298 h 359"/>
                  <a:gd name="T48" fmla="*/ 153 w 446"/>
                  <a:gd name="T49" fmla="*/ 331 h 359"/>
                  <a:gd name="T50" fmla="*/ 160 w 446"/>
                  <a:gd name="T51" fmla="*/ 347 h 359"/>
                  <a:gd name="T52" fmla="*/ 167 w 446"/>
                  <a:gd name="T53" fmla="*/ 359 h 359"/>
                  <a:gd name="T54" fmla="*/ 177 w 446"/>
                  <a:gd name="T55" fmla="*/ 354 h 359"/>
                  <a:gd name="T56" fmla="*/ 177 w 446"/>
                  <a:gd name="T57" fmla="*/ 343 h 359"/>
                  <a:gd name="T58" fmla="*/ 186 w 446"/>
                  <a:gd name="T59" fmla="*/ 336 h 359"/>
                  <a:gd name="T60" fmla="*/ 202 w 446"/>
                  <a:gd name="T61" fmla="*/ 338 h 359"/>
                  <a:gd name="T62" fmla="*/ 228 w 446"/>
                  <a:gd name="T63" fmla="*/ 340 h 359"/>
                  <a:gd name="T64" fmla="*/ 258 w 446"/>
                  <a:gd name="T65" fmla="*/ 345 h 359"/>
                  <a:gd name="T66" fmla="*/ 272 w 446"/>
                  <a:gd name="T67" fmla="*/ 338 h 359"/>
                  <a:gd name="T68" fmla="*/ 305 w 446"/>
                  <a:gd name="T69" fmla="*/ 310 h 359"/>
                  <a:gd name="T70" fmla="*/ 346 w 446"/>
                  <a:gd name="T71" fmla="*/ 308 h 359"/>
                  <a:gd name="T72" fmla="*/ 432 w 446"/>
                  <a:gd name="T73" fmla="*/ 280 h 359"/>
                  <a:gd name="T74" fmla="*/ 446 w 446"/>
                  <a:gd name="T75" fmla="*/ 235 h 359"/>
                  <a:gd name="T76" fmla="*/ 437 w 446"/>
                  <a:gd name="T77" fmla="*/ 219 h 359"/>
                  <a:gd name="T78" fmla="*/ 384 w 446"/>
                  <a:gd name="T79" fmla="*/ 214 h 359"/>
                  <a:gd name="T80" fmla="*/ 367 w 446"/>
                  <a:gd name="T81" fmla="*/ 191 h 359"/>
                  <a:gd name="T82" fmla="*/ 358 w 446"/>
                  <a:gd name="T83" fmla="*/ 177 h 359"/>
                  <a:gd name="T84" fmla="*/ 339 w 446"/>
                  <a:gd name="T85" fmla="*/ 165 h 359"/>
                  <a:gd name="T86" fmla="*/ 328 w 446"/>
                  <a:gd name="T87" fmla="*/ 142 h 359"/>
                  <a:gd name="T88" fmla="*/ 319 w 446"/>
                  <a:gd name="T89" fmla="*/ 119 h 359"/>
                  <a:gd name="T90" fmla="*/ 297 w 446"/>
                  <a:gd name="T91" fmla="*/ 93 h 359"/>
                  <a:gd name="T92" fmla="*/ 295 w 446"/>
                  <a:gd name="T93" fmla="*/ 86 h 359"/>
                  <a:gd name="T94" fmla="*/ 279 w 446"/>
                  <a:gd name="T95" fmla="*/ 84 h 359"/>
                  <a:gd name="T96" fmla="*/ 267 w 446"/>
                  <a:gd name="T97" fmla="*/ 74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6" h="359">
                    <a:moveTo>
                      <a:pt x="267" y="74"/>
                    </a:moveTo>
                    <a:lnTo>
                      <a:pt x="267" y="74"/>
                    </a:lnTo>
                    <a:cubicBezTo>
                      <a:pt x="267" y="74"/>
                      <a:pt x="235" y="70"/>
                      <a:pt x="230" y="70"/>
                    </a:cubicBezTo>
                    <a:cubicBezTo>
                      <a:pt x="225" y="70"/>
                      <a:pt x="211" y="70"/>
                      <a:pt x="204" y="63"/>
                    </a:cubicBezTo>
                    <a:cubicBezTo>
                      <a:pt x="197" y="56"/>
                      <a:pt x="160" y="28"/>
                      <a:pt x="153" y="25"/>
                    </a:cubicBezTo>
                    <a:cubicBezTo>
                      <a:pt x="146" y="21"/>
                      <a:pt x="118" y="2"/>
                      <a:pt x="111" y="0"/>
                    </a:cubicBezTo>
                    <a:lnTo>
                      <a:pt x="93" y="0"/>
                    </a:lnTo>
                    <a:cubicBezTo>
                      <a:pt x="84" y="0"/>
                      <a:pt x="88" y="7"/>
                      <a:pt x="72" y="7"/>
                    </a:cubicBezTo>
                    <a:cubicBezTo>
                      <a:pt x="56" y="7"/>
                      <a:pt x="46" y="18"/>
                      <a:pt x="51" y="21"/>
                    </a:cubicBezTo>
                    <a:cubicBezTo>
                      <a:pt x="56" y="23"/>
                      <a:pt x="72" y="37"/>
                      <a:pt x="67" y="39"/>
                    </a:cubicBezTo>
                    <a:cubicBezTo>
                      <a:pt x="63" y="42"/>
                      <a:pt x="60" y="49"/>
                      <a:pt x="53" y="49"/>
                    </a:cubicBezTo>
                    <a:cubicBezTo>
                      <a:pt x="49" y="49"/>
                      <a:pt x="42" y="49"/>
                      <a:pt x="42" y="56"/>
                    </a:cubicBezTo>
                    <a:cubicBezTo>
                      <a:pt x="42" y="60"/>
                      <a:pt x="32" y="67"/>
                      <a:pt x="23" y="67"/>
                    </a:cubicBezTo>
                    <a:cubicBezTo>
                      <a:pt x="21" y="67"/>
                      <a:pt x="11" y="63"/>
                      <a:pt x="2" y="58"/>
                    </a:cubicBezTo>
                    <a:lnTo>
                      <a:pt x="0" y="65"/>
                    </a:lnTo>
                    <a:lnTo>
                      <a:pt x="0" y="70"/>
                    </a:lnTo>
                    <a:cubicBezTo>
                      <a:pt x="2" y="74"/>
                      <a:pt x="0" y="93"/>
                      <a:pt x="4" y="93"/>
                    </a:cubicBezTo>
                    <a:cubicBezTo>
                      <a:pt x="9" y="95"/>
                      <a:pt x="11" y="105"/>
                      <a:pt x="21" y="114"/>
                    </a:cubicBezTo>
                    <a:cubicBezTo>
                      <a:pt x="30" y="126"/>
                      <a:pt x="51" y="156"/>
                      <a:pt x="51" y="163"/>
                    </a:cubicBezTo>
                    <a:cubicBezTo>
                      <a:pt x="51" y="170"/>
                      <a:pt x="56" y="177"/>
                      <a:pt x="67" y="186"/>
                    </a:cubicBezTo>
                    <a:cubicBezTo>
                      <a:pt x="81" y="196"/>
                      <a:pt x="81" y="205"/>
                      <a:pt x="88" y="210"/>
                    </a:cubicBezTo>
                    <a:cubicBezTo>
                      <a:pt x="93" y="217"/>
                      <a:pt x="93" y="221"/>
                      <a:pt x="93" y="235"/>
                    </a:cubicBezTo>
                    <a:cubicBezTo>
                      <a:pt x="93" y="247"/>
                      <a:pt x="98" y="263"/>
                      <a:pt x="109" y="270"/>
                    </a:cubicBezTo>
                    <a:cubicBezTo>
                      <a:pt x="121" y="277"/>
                      <a:pt x="128" y="284"/>
                      <a:pt x="135" y="298"/>
                    </a:cubicBezTo>
                    <a:cubicBezTo>
                      <a:pt x="139" y="312"/>
                      <a:pt x="146" y="324"/>
                      <a:pt x="153" y="331"/>
                    </a:cubicBezTo>
                    <a:cubicBezTo>
                      <a:pt x="160" y="338"/>
                      <a:pt x="158" y="343"/>
                      <a:pt x="160" y="347"/>
                    </a:cubicBezTo>
                    <a:cubicBezTo>
                      <a:pt x="163" y="350"/>
                      <a:pt x="165" y="354"/>
                      <a:pt x="167" y="359"/>
                    </a:cubicBezTo>
                    <a:cubicBezTo>
                      <a:pt x="174" y="357"/>
                      <a:pt x="177" y="354"/>
                      <a:pt x="177" y="354"/>
                    </a:cubicBezTo>
                    <a:cubicBezTo>
                      <a:pt x="179" y="352"/>
                      <a:pt x="174" y="345"/>
                      <a:pt x="177" y="343"/>
                    </a:cubicBezTo>
                    <a:cubicBezTo>
                      <a:pt x="179" y="340"/>
                      <a:pt x="184" y="336"/>
                      <a:pt x="186" y="336"/>
                    </a:cubicBezTo>
                    <a:cubicBezTo>
                      <a:pt x="190" y="333"/>
                      <a:pt x="195" y="338"/>
                      <a:pt x="202" y="338"/>
                    </a:cubicBezTo>
                    <a:cubicBezTo>
                      <a:pt x="209" y="336"/>
                      <a:pt x="225" y="338"/>
                      <a:pt x="228" y="340"/>
                    </a:cubicBezTo>
                    <a:cubicBezTo>
                      <a:pt x="230" y="340"/>
                      <a:pt x="253" y="340"/>
                      <a:pt x="258" y="345"/>
                    </a:cubicBezTo>
                    <a:cubicBezTo>
                      <a:pt x="262" y="350"/>
                      <a:pt x="269" y="347"/>
                      <a:pt x="272" y="338"/>
                    </a:cubicBezTo>
                    <a:cubicBezTo>
                      <a:pt x="276" y="331"/>
                      <a:pt x="302" y="312"/>
                      <a:pt x="305" y="310"/>
                    </a:cubicBezTo>
                    <a:cubicBezTo>
                      <a:pt x="309" y="308"/>
                      <a:pt x="337" y="310"/>
                      <a:pt x="346" y="308"/>
                    </a:cubicBezTo>
                    <a:cubicBezTo>
                      <a:pt x="358" y="305"/>
                      <a:pt x="430" y="282"/>
                      <a:pt x="432" y="280"/>
                    </a:cubicBezTo>
                    <a:cubicBezTo>
                      <a:pt x="435" y="277"/>
                      <a:pt x="446" y="240"/>
                      <a:pt x="446" y="235"/>
                    </a:cubicBezTo>
                    <a:cubicBezTo>
                      <a:pt x="446" y="231"/>
                      <a:pt x="442" y="219"/>
                      <a:pt x="437" y="219"/>
                    </a:cubicBezTo>
                    <a:cubicBezTo>
                      <a:pt x="430" y="221"/>
                      <a:pt x="386" y="217"/>
                      <a:pt x="384" y="214"/>
                    </a:cubicBezTo>
                    <a:cubicBezTo>
                      <a:pt x="381" y="212"/>
                      <a:pt x="367" y="203"/>
                      <a:pt x="367" y="191"/>
                    </a:cubicBezTo>
                    <a:cubicBezTo>
                      <a:pt x="363" y="189"/>
                      <a:pt x="360" y="182"/>
                      <a:pt x="358" y="177"/>
                    </a:cubicBezTo>
                    <a:cubicBezTo>
                      <a:pt x="353" y="177"/>
                      <a:pt x="344" y="177"/>
                      <a:pt x="339" y="165"/>
                    </a:cubicBezTo>
                    <a:cubicBezTo>
                      <a:pt x="337" y="163"/>
                      <a:pt x="325" y="147"/>
                      <a:pt x="328" y="142"/>
                    </a:cubicBezTo>
                    <a:cubicBezTo>
                      <a:pt x="335" y="137"/>
                      <a:pt x="325" y="126"/>
                      <a:pt x="319" y="119"/>
                    </a:cubicBezTo>
                    <a:cubicBezTo>
                      <a:pt x="312" y="114"/>
                      <a:pt x="297" y="103"/>
                      <a:pt x="297" y="93"/>
                    </a:cubicBezTo>
                    <a:cubicBezTo>
                      <a:pt x="297" y="93"/>
                      <a:pt x="297" y="88"/>
                      <a:pt x="295" y="86"/>
                    </a:cubicBezTo>
                    <a:lnTo>
                      <a:pt x="279" y="84"/>
                    </a:lnTo>
                    <a:lnTo>
                      <a:pt x="267" y="7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6" name="Freeform 285">
                <a:extLst>
                  <a:ext uri="{FF2B5EF4-FFF2-40B4-BE49-F238E27FC236}">
                    <a16:creationId xmlns:a16="http://schemas.microsoft.com/office/drawing/2014/main" id="{CEF00DDB-280B-5C3A-88E6-CB748122FBA7}"/>
                  </a:ext>
                </a:extLst>
              </p:cNvPr>
              <p:cNvSpPr>
                <a:spLocks/>
              </p:cNvSpPr>
              <p:nvPr/>
            </p:nvSpPr>
            <p:spPr bwMode="auto">
              <a:xfrm>
                <a:off x="4077" y="1931"/>
                <a:ext cx="268" cy="216"/>
              </a:xfrm>
              <a:custGeom>
                <a:avLst/>
                <a:gdLst>
                  <a:gd name="T0" fmla="*/ 267 w 446"/>
                  <a:gd name="T1" fmla="*/ 74 h 359"/>
                  <a:gd name="T2" fmla="*/ 267 w 446"/>
                  <a:gd name="T3" fmla="*/ 74 h 359"/>
                  <a:gd name="T4" fmla="*/ 230 w 446"/>
                  <a:gd name="T5" fmla="*/ 70 h 359"/>
                  <a:gd name="T6" fmla="*/ 204 w 446"/>
                  <a:gd name="T7" fmla="*/ 63 h 359"/>
                  <a:gd name="T8" fmla="*/ 153 w 446"/>
                  <a:gd name="T9" fmla="*/ 25 h 359"/>
                  <a:gd name="T10" fmla="*/ 111 w 446"/>
                  <a:gd name="T11" fmla="*/ 0 h 359"/>
                  <a:gd name="T12" fmla="*/ 93 w 446"/>
                  <a:gd name="T13" fmla="*/ 0 h 359"/>
                  <a:gd name="T14" fmla="*/ 72 w 446"/>
                  <a:gd name="T15" fmla="*/ 7 h 359"/>
                  <a:gd name="T16" fmla="*/ 51 w 446"/>
                  <a:gd name="T17" fmla="*/ 21 h 359"/>
                  <a:gd name="T18" fmla="*/ 67 w 446"/>
                  <a:gd name="T19" fmla="*/ 39 h 359"/>
                  <a:gd name="T20" fmla="*/ 53 w 446"/>
                  <a:gd name="T21" fmla="*/ 49 h 359"/>
                  <a:gd name="T22" fmla="*/ 42 w 446"/>
                  <a:gd name="T23" fmla="*/ 56 h 359"/>
                  <a:gd name="T24" fmla="*/ 23 w 446"/>
                  <a:gd name="T25" fmla="*/ 67 h 359"/>
                  <a:gd name="T26" fmla="*/ 2 w 446"/>
                  <a:gd name="T27" fmla="*/ 58 h 359"/>
                  <a:gd name="T28" fmla="*/ 0 w 446"/>
                  <a:gd name="T29" fmla="*/ 65 h 359"/>
                  <a:gd name="T30" fmla="*/ 0 w 446"/>
                  <a:gd name="T31" fmla="*/ 70 h 359"/>
                  <a:gd name="T32" fmla="*/ 4 w 446"/>
                  <a:gd name="T33" fmla="*/ 93 h 359"/>
                  <a:gd name="T34" fmla="*/ 21 w 446"/>
                  <a:gd name="T35" fmla="*/ 114 h 359"/>
                  <a:gd name="T36" fmla="*/ 51 w 446"/>
                  <a:gd name="T37" fmla="*/ 163 h 359"/>
                  <a:gd name="T38" fmla="*/ 67 w 446"/>
                  <a:gd name="T39" fmla="*/ 186 h 359"/>
                  <a:gd name="T40" fmla="*/ 88 w 446"/>
                  <a:gd name="T41" fmla="*/ 210 h 359"/>
                  <a:gd name="T42" fmla="*/ 93 w 446"/>
                  <a:gd name="T43" fmla="*/ 235 h 359"/>
                  <a:gd name="T44" fmla="*/ 109 w 446"/>
                  <a:gd name="T45" fmla="*/ 270 h 359"/>
                  <a:gd name="T46" fmla="*/ 135 w 446"/>
                  <a:gd name="T47" fmla="*/ 298 h 359"/>
                  <a:gd name="T48" fmla="*/ 153 w 446"/>
                  <a:gd name="T49" fmla="*/ 331 h 359"/>
                  <a:gd name="T50" fmla="*/ 160 w 446"/>
                  <a:gd name="T51" fmla="*/ 347 h 359"/>
                  <a:gd name="T52" fmla="*/ 167 w 446"/>
                  <a:gd name="T53" fmla="*/ 359 h 359"/>
                  <a:gd name="T54" fmla="*/ 177 w 446"/>
                  <a:gd name="T55" fmla="*/ 354 h 359"/>
                  <a:gd name="T56" fmla="*/ 177 w 446"/>
                  <a:gd name="T57" fmla="*/ 343 h 359"/>
                  <a:gd name="T58" fmla="*/ 186 w 446"/>
                  <a:gd name="T59" fmla="*/ 336 h 359"/>
                  <a:gd name="T60" fmla="*/ 202 w 446"/>
                  <a:gd name="T61" fmla="*/ 338 h 359"/>
                  <a:gd name="T62" fmla="*/ 228 w 446"/>
                  <a:gd name="T63" fmla="*/ 340 h 359"/>
                  <a:gd name="T64" fmla="*/ 258 w 446"/>
                  <a:gd name="T65" fmla="*/ 345 h 359"/>
                  <a:gd name="T66" fmla="*/ 272 w 446"/>
                  <a:gd name="T67" fmla="*/ 338 h 359"/>
                  <a:gd name="T68" fmla="*/ 305 w 446"/>
                  <a:gd name="T69" fmla="*/ 310 h 359"/>
                  <a:gd name="T70" fmla="*/ 346 w 446"/>
                  <a:gd name="T71" fmla="*/ 308 h 359"/>
                  <a:gd name="T72" fmla="*/ 432 w 446"/>
                  <a:gd name="T73" fmla="*/ 280 h 359"/>
                  <a:gd name="T74" fmla="*/ 446 w 446"/>
                  <a:gd name="T75" fmla="*/ 235 h 359"/>
                  <a:gd name="T76" fmla="*/ 437 w 446"/>
                  <a:gd name="T77" fmla="*/ 219 h 359"/>
                  <a:gd name="T78" fmla="*/ 384 w 446"/>
                  <a:gd name="T79" fmla="*/ 214 h 359"/>
                  <a:gd name="T80" fmla="*/ 367 w 446"/>
                  <a:gd name="T81" fmla="*/ 191 h 359"/>
                  <a:gd name="T82" fmla="*/ 358 w 446"/>
                  <a:gd name="T83" fmla="*/ 177 h 359"/>
                  <a:gd name="T84" fmla="*/ 339 w 446"/>
                  <a:gd name="T85" fmla="*/ 165 h 359"/>
                  <a:gd name="T86" fmla="*/ 328 w 446"/>
                  <a:gd name="T87" fmla="*/ 142 h 359"/>
                  <a:gd name="T88" fmla="*/ 319 w 446"/>
                  <a:gd name="T89" fmla="*/ 119 h 359"/>
                  <a:gd name="T90" fmla="*/ 297 w 446"/>
                  <a:gd name="T91" fmla="*/ 93 h 359"/>
                  <a:gd name="T92" fmla="*/ 295 w 446"/>
                  <a:gd name="T93" fmla="*/ 86 h 359"/>
                  <a:gd name="T94" fmla="*/ 279 w 446"/>
                  <a:gd name="T95" fmla="*/ 84 h 359"/>
                  <a:gd name="T96" fmla="*/ 267 w 446"/>
                  <a:gd name="T97" fmla="*/ 74 h 359"/>
                  <a:gd name="T98" fmla="*/ 267 w 446"/>
                  <a:gd name="T99" fmla="*/ 74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46" h="359">
                    <a:moveTo>
                      <a:pt x="267" y="74"/>
                    </a:moveTo>
                    <a:lnTo>
                      <a:pt x="267" y="74"/>
                    </a:lnTo>
                    <a:cubicBezTo>
                      <a:pt x="267" y="74"/>
                      <a:pt x="235" y="70"/>
                      <a:pt x="230" y="70"/>
                    </a:cubicBezTo>
                    <a:cubicBezTo>
                      <a:pt x="225" y="70"/>
                      <a:pt x="211" y="70"/>
                      <a:pt x="204" y="63"/>
                    </a:cubicBezTo>
                    <a:cubicBezTo>
                      <a:pt x="197" y="56"/>
                      <a:pt x="160" y="28"/>
                      <a:pt x="153" y="25"/>
                    </a:cubicBezTo>
                    <a:cubicBezTo>
                      <a:pt x="146" y="21"/>
                      <a:pt x="118" y="2"/>
                      <a:pt x="111" y="0"/>
                    </a:cubicBezTo>
                    <a:lnTo>
                      <a:pt x="93" y="0"/>
                    </a:lnTo>
                    <a:cubicBezTo>
                      <a:pt x="84" y="0"/>
                      <a:pt x="88" y="7"/>
                      <a:pt x="72" y="7"/>
                    </a:cubicBezTo>
                    <a:cubicBezTo>
                      <a:pt x="56" y="7"/>
                      <a:pt x="46" y="18"/>
                      <a:pt x="51" y="21"/>
                    </a:cubicBezTo>
                    <a:cubicBezTo>
                      <a:pt x="56" y="23"/>
                      <a:pt x="72" y="37"/>
                      <a:pt x="67" y="39"/>
                    </a:cubicBezTo>
                    <a:cubicBezTo>
                      <a:pt x="63" y="42"/>
                      <a:pt x="60" y="49"/>
                      <a:pt x="53" y="49"/>
                    </a:cubicBezTo>
                    <a:cubicBezTo>
                      <a:pt x="49" y="49"/>
                      <a:pt x="42" y="49"/>
                      <a:pt x="42" y="56"/>
                    </a:cubicBezTo>
                    <a:cubicBezTo>
                      <a:pt x="42" y="60"/>
                      <a:pt x="32" y="67"/>
                      <a:pt x="23" y="67"/>
                    </a:cubicBezTo>
                    <a:cubicBezTo>
                      <a:pt x="21" y="67"/>
                      <a:pt x="11" y="63"/>
                      <a:pt x="2" y="58"/>
                    </a:cubicBezTo>
                    <a:lnTo>
                      <a:pt x="0" y="65"/>
                    </a:lnTo>
                    <a:lnTo>
                      <a:pt x="0" y="70"/>
                    </a:lnTo>
                    <a:cubicBezTo>
                      <a:pt x="2" y="74"/>
                      <a:pt x="0" y="93"/>
                      <a:pt x="4" y="93"/>
                    </a:cubicBezTo>
                    <a:cubicBezTo>
                      <a:pt x="9" y="95"/>
                      <a:pt x="11" y="105"/>
                      <a:pt x="21" y="114"/>
                    </a:cubicBezTo>
                    <a:cubicBezTo>
                      <a:pt x="30" y="126"/>
                      <a:pt x="51" y="156"/>
                      <a:pt x="51" y="163"/>
                    </a:cubicBezTo>
                    <a:cubicBezTo>
                      <a:pt x="51" y="170"/>
                      <a:pt x="56" y="177"/>
                      <a:pt x="67" y="186"/>
                    </a:cubicBezTo>
                    <a:cubicBezTo>
                      <a:pt x="81" y="196"/>
                      <a:pt x="81" y="205"/>
                      <a:pt x="88" y="210"/>
                    </a:cubicBezTo>
                    <a:cubicBezTo>
                      <a:pt x="93" y="217"/>
                      <a:pt x="93" y="221"/>
                      <a:pt x="93" y="235"/>
                    </a:cubicBezTo>
                    <a:cubicBezTo>
                      <a:pt x="93" y="247"/>
                      <a:pt x="98" y="263"/>
                      <a:pt x="109" y="270"/>
                    </a:cubicBezTo>
                    <a:cubicBezTo>
                      <a:pt x="121" y="277"/>
                      <a:pt x="128" y="284"/>
                      <a:pt x="135" y="298"/>
                    </a:cubicBezTo>
                    <a:cubicBezTo>
                      <a:pt x="139" y="312"/>
                      <a:pt x="146" y="324"/>
                      <a:pt x="153" y="331"/>
                    </a:cubicBezTo>
                    <a:cubicBezTo>
                      <a:pt x="160" y="338"/>
                      <a:pt x="158" y="343"/>
                      <a:pt x="160" y="347"/>
                    </a:cubicBezTo>
                    <a:cubicBezTo>
                      <a:pt x="163" y="350"/>
                      <a:pt x="165" y="354"/>
                      <a:pt x="167" y="359"/>
                    </a:cubicBezTo>
                    <a:cubicBezTo>
                      <a:pt x="174" y="357"/>
                      <a:pt x="177" y="354"/>
                      <a:pt x="177" y="354"/>
                    </a:cubicBezTo>
                    <a:cubicBezTo>
                      <a:pt x="179" y="352"/>
                      <a:pt x="174" y="345"/>
                      <a:pt x="177" y="343"/>
                    </a:cubicBezTo>
                    <a:cubicBezTo>
                      <a:pt x="179" y="340"/>
                      <a:pt x="184" y="336"/>
                      <a:pt x="186" y="336"/>
                    </a:cubicBezTo>
                    <a:cubicBezTo>
                      <a:pt x="190" y="333"/>
                      <a:pt x="195" y="338"/>
                      <a:pt x="202" y="338"/>
                    </a:cubicBezTo>
                    <a:cubicBezTo>
                      <a:pt x="209" y="336"/>
                      <a:pt x="225" y="338"/>
                      <a:pt x="228" y="340"/>
                    </a:cubicBezTo>
                    <a:cubicBezTo>
                      <a:pt x="230" y="340"/>
                      <a:pt x="253" y="340"/>
                      <a:pt x="258" y="345"/>
                    </a:cubicBezTo>
                    <a:cubicBezTo>
                      <a:pt x="262" y="350"/>
                      <a:pt x="269" y="347"/>
                      <a:pt x="272" y="338"/>
                    </a:cubicBezTo>
                    <a:cubicBezTo>
                      <a:pt x="276" y="331"/>
                      <a:pt x="302" y="312"/>
                      <a:pt x="305" y="310"/>
                    </a:cubicBezTo>
                    <a:cubicBezTo>
                      <a:pt x="309" y="308"/>
                      <a:pt x="337" y="310"/>
                      <a:pt x="346" y="308"/>
                    </a:cubicBezTo>
                    <a:cubicBezTo>
                      <a:pt x="358" y="305"/>
                      <a:pt x="430" y="282"/>
                      <a:pt x="432" y="280"/>
                    </a:cubicBezTo>
                    <a:cubicBezTo>
                      <a:pt x="435" y="277"/>
                      <a:pt x="446" y="240"/>
                      <a:pt x="446" y="235"/>
                    </a:cubicBezTo>
                    <a:cubicBezTo>
                      <a:pt x="446" y="231"/>
                      <a:pt x="442" y="219"/>
                      <a:pt x="437" y="219"/>
                    </a:cubicBezTo>
                    <a:cubicBezTo>
                      <a:pt x="430" y="221"/>
                      <a:pt x="386" y="217"/>
                      <a:pt x="384" y="214"/>
                    </a:cubicBezTo>
                    <a:cubicBezTo>
                      <a:pt x="381" y="212"/>
                      <a:pt x="367" y="203"/>
                      <a:pt x="367" y="191"/>
                    </a:cubicBezTo>
                    <a:cubicBezTo>
                      <a:pt x="363" y="189"/>
                      <a:pt x="360" y="182"/>
                      <a:pt x="358" y="177"/>
                    </a:cubicBezTo>
                    <a:cubicBezTo>
                      <a:pt x="353" y="177"/>
                      <a:pt x="344" y="177"/>
                      <a:pt x="339" y="165"/>
                    </a:cubicBezTo>
                    <a:cubicBezTo>
                      <a:pt x="337" y="163"/>
                      <a:pt x="325" y="147"/>
                      <a:pt x="328" y="142"/>
                    </a:cubicBezTo>
                    <a:cubicBezTo>
                      <a:pt x="335" y="137"/>
                      <a:pt x="325" y="126"/>
                      <a:pt x="319" y="119"/>
                    </a:cubicBezTo>
                    <a:cubicBezTo>
                      <a:pt x="312" y="114"/>
                      <a:pt x="297" y="103"/>
                      <a:pt x="297" y="93"/>
                    </a:cubicBezTo>
                    <a:cubicBezTo>
                      <a:pt x="297" y="93"/>
                      <a:pt x="297" y="88"/>
                      <a:pt x="295" y="86"/>
                    </a:cubicBezTo>
                    <a:lnTo>
                      <a:pt x="279" y="84"/>
                    </a:lnTo>
                    <a:lnTo>
                      <a:pt x="267" y="74"/>
                    </a:lnTo>
                    <a:lnTo>
                      <a:pt x="267" y="7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7" name="Freeform 286">
                <a:extLst>
                  <a:ext uri="{FF2B5EF4-FFF2-40B4-BE49-F238E27FC236}">
                    <a16:creationId xmlns:a16="http://schemas.microsoft.com/office/drawing/2014/main" id="{09A5619D-3E80-0F73-45CA-FA66E1A2483C}"/>
                  </a:ext>
                </a:extLst>
              </p:cNvPr>
              <p:cNvSpPr>
                <a:spLocks/>
              </p:cNvSpPr>
              <p:nvPr/>
            </p:nvSpPr>
            <p:spPr bwMode="auto">
              <a:xfrm>
                <a:off x="4298" y="2031"/>
                <a:ext cx="103" cy="115"/>
              </a:xfrm>
              <a:custGeom>
                <a:avLst/>
                <a:gdLst>
                  <a:gd name="T0" fmla="*/ 86 w 172"/>
                  <a:gd name="T1" fmla="*/ 5 h 192"/>
                  <a:gd name="T2" fmla="*/ 86 w 172"/>
                  <a:gd name="T3" fmla="*/ 5 h 192"/>
                  <a:gd name="T4" fmla="*/ 86 w 172"/>
                  <a:gd name="T5" fmla="*/ 19 h 192"/>
                  <a:gd name="T6" fmla="*/ 72 w 172"/>
                  <a:gd name="T7" fmla="*/ 38 h 192"/>
                  <a:gd name="T8" fmla="*/ 65 w 172"/>
                  <a:gd name="T9" fmla="*/ 54 h 192"/>
                  <a:gd name="T10" fmla="*/ 70 w 172"/>
                  <a:gd name="T11" fmla="*/ 54 h 192"/>
                  <a:gd name="T12" fmla="*/ 79 w 172"/>
                  <a:gd name="T13" fmla="*/ 70 h 192"/>
                  <a:gd name="T14" fmla="*/ 65 w 172"/>
                  <a:gd name="T15" fmla="*/ 115 h 192"/>
                  <a:gd name="T16" fmla="*/ 0 w 172"/>
                  <a:gd name="T17" fmla="*/ 136 h 192"/>
                  <a:gd name="T18" fmla="*/ 26 w 172"/>
                  <a:gd name="T19" fmla="*/ 192 h 192"/>
                  <a:gd name="T20" fmla="*/ 33 w 172"/>
                  <a:gd name="T21" fmla="*/ 187 h 192"/>
                  <a:gd name="T22" fmla="*/ 65 w 172"/>
                  <a:gd name="T23" fmla="*/ 182 h 192"/>
                  <a:gd name="T24" fmla="*/ 75 w 172"/>
                  <a:gd name="T25" fmla="*/ 166 h 192"/>
                  <a:gd name="T26" fmla="*/ 98 w 172"/>
                  <a:gd name="T27" fmla="*/ 161 h 192"/>
                  <a:gd name="T28" fmla="*/ 112 w 172"/>
                  <a:gd name="T29" fmla="*/ 143 h 192"/>
                  <a:gd name="T30" fmla="*/ 126 w 172"/>
                  <a:gd name="T31" fmla="*/ 136 h 192"/>
                  <a:gd name="T32" fmla="*/ 133 w 172"/>
                  <a:gd name="T33" fmla="*/ 105 h 192"/>
                  <a:gd name="T34" fmla="*/ 149 w 172"/>
                  <a:gd name="T35" fmla="*/ 94 h 192"/>
                  <a:gd name="T36" fmla="*/ 168 w 172"/>
                  <a:gd name="T37" fmla="*/ 70 h 192"/>
                  <a:gd name="T38" fmla="*/ 165 w 172"/>
                  <a:gd name="T39" fmla="*/ 59 h 192"/>
                  <a:gd name="T40" fmla="*/ 147 w 172"/>
                  <a:gd name="T41" fmla="*/ 35 h 192"/>
                  <a:gd name="T42" fmla="*/ 112 w 172"/>
                  <a:gd name="T43" fmla="*/ 21 h 192"/>
                  <a:gd name="T44" fmla="*/ 100 w 172"/>
                  <a:gd name="T45" fmla="*/ 0 h 192"/>
                  <a:gd name="T46" fmla="*/ 93 w 172"/>
                  <a:gd name="T47" fmla="*/ 5 h 192"/>
                  <a:gd name="T48" fmla="*/ 86 w 172"/>
                  <a:gd name="T49" fmla="*/ 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2" h="192">
                    <a:moveTo>
                      <a:pt x="86" y="5"/>
                    </a:moveTo>
                    <a:lnTo>
                      <a:pt x="86" y="5"/>
                    </a:lnTo>
                    <a:lnTo>
                      <a:pt x="86" y="19"/>
                    </a:lnTo>
                    <a:lnTo>
                      <a:pt x="72" y="38"/>
                    </a:lnTo>
                    <a:lnTo>
                      <a:pt x="65" y="54"/>
                    </a:lnTo>
                    <a:lnTo>
                      <a:pt x="70" y="54"/>
                    </a:lnTo>
                    <a:cubicBezTo>
                      <a:pt x="75" y="54"/>
                      <a:pt x="79" y="66"/>
                      <a:pt x="79" y="70"/>
                    </a:cubicBezTo>
                    <a:cubicBezTo>
                      <a:pt x="79" y="75"/>
                      <a:pt x="68" y="112"/>
                      <a:pt x="65" y="115"/>
                    </a:cubicBezTo>
                    <a:cubicBezTo>
                      <a:pt x="63" y="117"/>
                      <a:pt x="26" y="129"/>
                      <a:pt x="0" y="136"/>
                    </a:cubicBezTo>
                    <a:cubicBezTo>
                      <a:pt x="5" y="147"/>
                      <a:pt x="17" y="171"/>
                      <a:pt x="26" y="192"/>
                    </a:cubicBezTo>
                    <a:cubicBezTo>
                      <a:pt x="28" y="189"/>
                      <a:pt x="30" y="189"/>
                      <a:pt x="33" y="187"/>
                    </a:cubicBezTo>
                    <a:cubicBezTo>
                      <a:pt x="44" y="180"/>
                      <a:pt x="58" y="185"/>
                      <a:pt x="65" y="182"/>
                    </a:cubicBezTo>
                    <a:cubicBezTo>
                      <a:pt x="75" y="180"/>
                      <a:pt x="68" y="173"/>
                      <a:pt x="75" y="166"/>
                    </a:cubicBezTo>
                    <a:cubicBezTo>
                      <a:pt x="82" y="159"/>
                      <a:pt x="93" y="164"/>
                      <a:pt x="98" y="161"/>
                    </a:cubicBezTo>
                    <a:cubicBezTo>
                      <a:pt x="103" y="159"/>
                      <a:pt x="105" y="145"/>
                      <a:pt x="112" y="143"/>
                    </a:cubicBezTo>
                    <a:cubicBezTo>
                      <a:pt x="119" y="138"/>
                      <a:pt x="126" y="140"/>
                      <a:pt x="126" y="136"/>
                    </a:cubicBezTo>
                    <a:cubicBezTo>
                      <a:pt x="123" y="129"/>
                      <a:pt x="126" y="108"/>
                      <a:pt x="133" y="105"/>
                    </a:cubicBezTo>
                    <a:cubicBezTo>
                      <a:pt x="140" y="105"/>
                      <a:pt x="149" y="98"/>
                      <a:pt x="149" y="94"/>
                    </a:cubicBezTo>
                    <a:cubicBezTo>
                      <a:pt x="149" y="91"/>
                      <a:pt x="163" y="77"/>
                      <a:pt x="168" y="70"/>
                    </a:cubicBezTo>
                    <a:cubicBezTo>
                      <a:pt x="172" y="63"/>
                      <a:pt x="172" y="59"/>
                      <a:pt x="165" y="59"/>
                    </a:cubicBezTo>
                    <a:cubicBezTo>
                      <a:pt x="161" y="56"/>
                      <a:pt x="149" y="40"/>
                      <a:pt x="147" y="35"/>
                    </a:cubicBezTo>
                    <a:cubicBezTo>
                      <a:pt x="144" y="31"/>
                      <a:pt x="126" y="33"/>
                      <a:pt x="112" y="21"/>
                    </a:cubicBezTo>
                    <a:cubicBezTo>
                      <a:pt x="107" y="17"/>
                      <a:pt x="103" y="10"/>
                      <a:pt x="100" y="0"/>
                    </a:cubicBezTo>
                    <a:lnTo>
                      <a:pt x="93" y="5"/>
                    </a:lnTo>
                    <a:lnTo>
                      <a:pt x="86" y="5"/>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8" name="Freeform 287">
                <a:extLst>
                  <a:ext uri="{FF2B5EF4-FFF2-40B4-BE49-F238E27FC236}">
                    <a16:creationId xmlns:a16="http://schemas.microsoft.com/office/drawing/2014/main" id="{06BC30C3-C26A-ED88-9648-95339F72C123}"/>
                  </a:ext>
                </a:extLst>
              </p:cNvPr>
              <p:cNvSpPr>
                <a:spLocks/>
              </p:cNvSpPr>
              <p:nvPr/>
            </p:nvSpPr>
            <p:spPr bwMode="auto">
              <a:xfrm>
                <a:off x="4298" y="2031"/>
                <a:ext cx="103" cy="115"/>
              </a:xfrm>
              <a:custGeom>
                <a:avLst/>
                <a:gdLst>
                  <a:gd name="T0" fmla="*/ 86 w 172"/>
                  <a:gd name="T1" fmla="*/ 5 h 192"/>
                  <a:gd name="T2" fmla="*/ 86 w 172"/>
                  <a:gd name="T3" fmla="*/ 5 h 192"/>
                  <a:gd name="T4" fmla="*/ 86 w 172"/>
                  <a:gd name="T5" fmla="*/ 19 h 192"/>
                  <a:gd name="T6" fmla="*/ 72 w 172"/>
                  <a:gd name="T7" fmla="*/ 38 h 192"/>
                  <a:gd name="T8" fmla="*/ 65 w 172"/>
                  <a:gd name="T9" fmla="*/ 54 h 192"/>
                  <a:gd name="T10" fmla="*/ 70 w 172"/>
                  <a:gd name="T11" fmla="*/ 54 h 192"/>
                  <a:gd name="T12" fmla="*/ 79 w 172"/>
                  <a:gd name="T13" fmla="*/ 70 h 192"/>
                  <a:gd name="T14" fmla="*/ 65 w 172"/>
                  <a:gd name="T15" fmla="*/ 115 h 192"/>
                  <a:gd name="T16" fmla="*/ 0 w 172"/>
                  <a:gd name="T17" fmla="*/ 136 h 192"/>
                  <a:gd name="T18" fmla="*/ 26 w 172"/>
                  <a:gd name="T19" fmla="*/ 192 h 192"/>
                  <a:gd name="T20" fmla="*/ 33 w 172"/>
                  <a:gd name="T21" fmla="*/ 187 h 192"/>
                  <a:gd name="T22" fmla="*/ 65 w 172"/>
                  <a:gd name="T23" fmla="*/ 182 h 192"/>
                  <a:gd name="T24" fmla="*/ 75 w 172"/>
                  <a:gd name="T25" fmla="*/ 166 h 192"/>
                  <a:gd name="T26" fmla="*/ 98 w 172"/>
                  <a:gd name="T27" fmla="*/ 161 h 192"/>
                  <a:gd name="T28" fmla="*/ 112 w 172"/>
                  <a:gd name="T29" fmla="*/ 143 h 192"/>
                  <a:gd name="T30" fmla="*/ 126 w 172"/>
                  <a:gd name="T31" fmla="*/ 136 h 192"/>
                  <a:gd name="T32" fmla="*/ 133 w 172"/>
                  <a:gd name="T33" fmla="*/ 105 h 192"/>
                  <a:gd name="T34" fmla="*/ 149 w 172"/>
                  <a:gd name="T35" fmla="*/ 94 h 192"/>
                  <a:gd name="T36" fmla="*/ 168 w 172"/>
                  <a:gd name="T37" fmla="*/ 70 h 192"/>
                  <a:gd name="T38" fmla="*/ 165 w 172"/>
                  <a:gd name="T39" fmla="*/ 59 h 192"/>
                  <a:gd name="T40" fmla="*/ 147 w 172"/>
                  <a:gd name="T41" fmla="*/ 35 h 192"/>
                  <a:gd name="T42" fmla="*/ 112 w 172"/>
                  <a:gd name="T43" fmla="*/ 21 h 192"/>
                  <a:gd name="T44" fmla="*/ 100 w 172"/>
                  <a:gd name="T45" fmla="*/ 0 h 192"/>
                  <a:gd name="T46" fmla="*/ 93 w 172"/>
                  <a:gd name="T47" fmla="*/ 5 h 192"/>
                  <a:gd name="T48" fmla="*/ 86 w 172"/>
                  <a:gd name="T49" fmla="*/ 5 h 192"/>
                  <a:gd name="T50" fmla="*/ 86 w 172"/>
                  <a:gd name="T51" fmla="*/ 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192">
                    <a:moveTo>
                      <a:pt x="86" y="5"/>
                    </a:moveTo>
                    <a:lnTo>
                      <a:pt x="86" y="5"/>
                    </a:lnTo>
                    <a:lnTo>
                      <a:pt x="86" y="19"/>
                    </a:lnTo>
                    <a:lnTo>
                      <a:pt x="72" y="38"/>
                    </a:lnTo>
                    <a:lnTo>
                      <a:pt x="65" y="54"/>
                    </a:lnTo>
                    <a:lnTo>
                      <a:pt x="70" y="54"/>
                    </a:lnTo>
                    <a:cubicBezTo>
                      <a:pt x="75" y="54"/>
                      <a:pt x="79" y="66"/>
                      <a:pt x="79" y="70"/>
                    </a:cubicBezTo>
                    <a:cubicBezTo>
                      <a:pt x="79" y="75"/>
                      <a:pt x="68" y="112"/>
                      <a:pt x="65" y="115"/>
                    </a:cubicBezTo>
                    <a:cubicBezTo>
                      <a:pt x="63" y="117"/>
                      <a:pt x="26" y="129"/>
                      <a:pt x="0" y="136"/>
                    </a:cubicBezTo>
                    <a:cubicBezTo>
                      <a:pt x="5" y="147"/>
                      <a:pt x="17" y="171"/>
                      <a:pt x="26" y="192"/>
                    </a:cubicBezTo>
                    <a:cubicBezTo>
                      <a:pt x="28" y="189"/>
                      <a:pt x="30" y="189"/>
                      <a:pt x="33" y="187"/>
                    </a:cubicBezTo>
                    <a:cubicBezTo>
                      <a:pt x="44" y="180"/>
                      <a:pt x="58" y="185"/>
                      <a:pt x="65" y="182"/>
                    </a:cubicBezTo>
                    <a:cubicBezTo>
                      <a:pt x="75" y="180"/>
                      <a:pt x="68" y="173"/>
                      <a:pt x="75" y="166"/>
                    </a:cubicBezTo>
                    <a:cubicBezTo>
                      <a:pt x="82" y="159"/>
                      <a:pt x="93" y="164"/>
                      <a:pt x="98" y="161"/>
                    </a:cubicBezTo>
                    <a:cubicBezTo>
                      <a:pt x="103" y="159"/>
                      <a:pt x="105" y="145"/>
                      <a:pt x="112" y="143"/>
                    </a:cubicBezTo>
                    <a:cubicBezTo>
                      <a:pt x="119" y="138"/>
                      <a:pt x="126" y="140"/>
                      <a:pt x="126" y="136"/>
                    </a:cubicBezTo>
                    <a:cubicBezTo>
                      <a:pt x="123" y="129"/>
                      <a:pt x="126" y="108"/>
                      <a:pt x="133" y="105"/>
                    </a:cubicBezTo>
                    <a:cubicBezTo>
                      <a:pt x="140" y="105"/>
                      <a:pt x="149" y="98"/>
                      <a:pt x="149" y="94"/>
                    </a:cubicBezTo>
                    <a:cubicBezTo>
                      <a:pt x="149" y="91"/>
                      <a:pt x="163" y="77"/>
                      <a:pt x="168" y="70"/>
                    </a:cubicBezTo>
                    <a:cubicBezTo>
                      <a:pt x="172" y="63"/>
                      <a:pt x="172" y="59"/>
                      <a:pt x="165" y="59"/>
                    </a:cubicBezTo>
                    <a:cubicBezTo>
                      <a:pt x="161" y="56"/>
                      <a:pt x="149" y="40"/>
                      <a:pt x="147" y="35"/>
                    </a:cubicBezTo>
                    <a:cubicBezTo>
                      <a:pt x="144" y="31"/>
                      <a:pt x="126" y="33"/>
                      <a:pt x="112" y="21"/>
                    </a:cubicBezTo>
                    <a:cubicBezTo>
                      <a:pt x="107" y="17"/>
                      <a:pt x="103" y="10"/>
                      <a:pt x="100" y="0"/>
                    </a:cubicBezTo>
                    <a:lnTo>
                      <a:pt x="93" y="5"/>
                    </a:lnTo>
                    <a:lnTo>
                      <a:pt x="86" y="5"/>
                    </a:lnTo>
                    <a:lnTo>
                      <a:pt x="86" y="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9" name="Freeform 288">
                <a:extLst>
                  <a:ext uri="{FF2B5EF4-FFF2-40B4-BE49-F238E27FC236}">
                    <a16:creationId xmlns:a16="http://schemas.microsoft.com/office/drawing/2014/main" id="{423CB04C-3F3A-9B53-0383-9F6E2A4F31C2}"/>
                  </a:ext>
                </a:extLst>
              </p:cNvPr>
              <p:cNvSpPr>
                <a:spLocks/>
              </p:cNvSpPr>
              <p:nvPr/>
            </p:nvSpPr>
            <p:spPr bwMode="auto">
              <a:xfrm>
                <a:off x="4298" y="2031"/>
                <a:ext cx="103" cy="115"/>
              </a:xfrm>
              <a:custGeom>
                <a:avLst/>
                <a:gdLst>
                  <a:gd name="T0" fmla="*/ 86 w 172"/>
                  <a:gd name="T1" fmla="*/ 5 h 192"/>
                  <a:gd name="T2" fmla="*/ 86 w 172"/>
                  <a:gd name="T3" fmla="*/ 5 h 192"/>
                  <a:gd name="T4" fmla="*/ 86 w 172"/>
                  <a:gd name="T5" fmla="*/ 19 h 192"/>
                  <a:gd name="T6" fmla="*/ 72 w 172"/>
                  <a:gd name="T7" fmla="*/ 38 h 192"/>
                  <a:gd name="T8" fmla="*/ 65 w 172"/>
                  <a:gd name="T9" fmla="*/ 54 h 192"/>
                  <a:gd name="T10" fmla="*/ 70 w 172"/>
                  <a:gd name="T11" fmla="*/ 54 h 192"/>
                  <a:gd name="T12" fmla="*/ 79 w 172"/>
                  <a:gd name="T13" fmla="*/ 70 h 192"/>
                  <a:gd name="T14" fmla="*/ 65 w 172"/>
                  <a:gd name="T15" fmla="*/ 115 h 192"/>
                  <a:gd name="T16" fmla="*/ 0 w 172"/>
                  <a:gd name="T17" fmla="*/ 136 h 192"/>
                  <a:gd name="T18" fmla="*/ 26 w 172"/>
                  <a:gd name="T19" fmla="*/ 192 h 192"/>
                  <a:gd name="T20" fmla="*/ 33 w 172"/>
                  <a:gd name="T21" fmla="*/ 187 h 192"/>
                  <a:gd name="T22" fmla="*/ 65 w 172"/>
                  <a:gd name="T23" fmla="*/ 182 h 192"/>
                  <a:gd name="T24" fmla="*/ 75 w 172"/>
                  <a:gd name="T25" fmla="*/ 166 h 192"/>
                  <a:gd name="T26" fmla="*/ 98 w 172"/>
                  <a:gd name="T27" fmla="*/ 161 h 192"/>
                  <a:gd name="T28" fmla="*/ 112 w 172"/>
                  <a:gd name="T29" fmla="*/ 143 h 192"/>
                  <a:gd name="T30" fmla="*/ 126 w 172"/>
                  <a:gd name="T31" fmla="*/ 136 h 192"/>
                  <a:gd name="T32" fmla="*/ 133 w 172"/>
                  <a:gd name="T33" fmla="*/ 105 h 192"/>
                  <a:gd name="T34" fmla="*/ 149 w 172"/>
                  <a:gd name="T35" fmla="*/ 94 h 192"/>
                  <a:gd name="T36" fmla="*/ 168 w 172"/>
                  <a:gd name="T37" fmla="*/ 70 h 192"/>
                  <a:gd name="T38" fmla="*/ 165 w 172"/>
                  <a:gd name="T39" fmla="*/ 59 h 192"/>
                  <a:gd name="T40" fmla="*/ 147 w 172"/>
                  <a:gd name="T41" fmla="*/ 35 h 192"/>
                  <a:gd name="T42" fmla="*/ 112 w 172"/>
                  <a:gd name="T43" fmla="*/ 21 h 192"/>
                  <a:gd name="T44" fmla="*/ 100 w 172"/>
                  <a:gd name="T45" fmla="*/ 0 h 192"/>
                  <a:gd name="T46" fmla="*/ 93 w 172"/>
                  <a:gd name="T47" fmla="*/ 5 h 192"/>
                  <a:gd name="T48" fmla="*/ 86 w 172"/>
                  <a:gd name="T49" fmla="*/ 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2" h="192">
                    <a:moveTo>
                      <a:pt x="86" y="5"/>
                    </a:moveTo>
                    <a:lnTo>
                      <a:pt x="86" y="5"/>
                    </a:lnTo>
                    <a:lnTo>
                      <a:pt x="86" y="19"/>
                    </a:lnTo>
                    <a:lnTo>
                      <a:pt x="72" y="38"/>
                    </a:lnTo>
                    <a:lnTo>
                      <a:pt x="65" y="54"/>
                    </a:lnTo>
                    <a:lnTo>
                      <a:pt x="70" y="54"/>
                    </a:lnTo>
                    <a:cubicBezTo>
                      <a:pt x="75" y="54"/>
                      <a:pt x="79" y="66"/>
                      <a:pt x="79" y="70"/>
                    </a:cubicBezTo>
                    <a:cubicBezTo>
                      <a:pt x="79" y="75"/>
                      <a:pt x="68" y="112"/>
                      <a:pt x="65" y="115"/>
                    </a:cubicBezTo>
                    <a:cubicBezTo>
                      <a:pt x="63" y="117"/>
                      <a:pt x="26" y="129"/>
                      <a:pt x="0" y="136"/>
                    </a:cubicBezTo>
                    <a:cubicBezTo>
                      <a:pt x="5" y="147"/>
                      <a:pt x="17" y="171"/>
                      <a:pt x="26" y="192"/>
                    </a:cubicBezTo>
                    <a:cubicBezTo>
                      <a:pt x="28" y="189"/>
                      <a:pt x="30" y="189"/>
                      <a:pt x="33" y="187"/>
                    </a:cubicBezTo>
                    <a:cubicBezTo>
                      <a:pt x="44" y="180"/>
                      <a:pt x="58" y="185"/>
                      <a:pt x="65" y="182"/>
                    </a:cubicBezTo>
                    <a:cubicBezTo>
                      <a:pt x="75" y="180"/>
                      <a:pt x="68" y="173"/>
                      <a:pt x="75" y="166"/>
                    </a:cubicBezTo>
                    <a:cubicBezTo>
                      <a:pt x="82" y="159"/>
                      <a:pt x="93" y="164"/>
                      <a:pt x="98" y="161"/>
                    </a:cubicBezTo>
                    <a:cubicBezTo>
                      <a:pt x="103" y="159"/>
                      <a:pt x="105" y="145"/>
                      <a:pt x="112" y="143"/>
                    </a:cubicBezTo>
                    <a:cubicBezTo>
                      <a:pt x="119" y="138"/>
                      <a:pt x="126" y="140"/>
                      <a:pt x="126" y="136"/>
                    </a:cubicBezTo>
                    <a:cubicBezTo>
                      <a:pt x="123" y="129"/>
                      <a:pt x="126" y="108"/>
                      <a:pt x="133" y="105"/>
                    </a:cubicBezTo>
                    <a:cubicBezTo>
                      <a:pt x="140" y="105"/>
                      <a:pt x="149" y="98"/>
                      <a:pt x="149" y="94"/>
                    </a:cubicBezTo>
                    <a:cubicBezTo>
                      <a:pt x="149" y="91"/>
                      <a:pt x="163" y="77"/>
                      <a:pt x="168" y="70"/>
                    </a:cubicBezTo>
                    <a:cubicBezTo>
                      <a:pt x="172" y="63"/>
                      <a:pt x="172" y="59"/>
                      <a:pt x="165" y="59"/>
                    </a:cubicBezTo>
                    <a:cubicBezTo>
                      <a:pt x="161" y="56"/>
                      <a:pt x="149" y="40"/>
                      <a:pt x="147" y="35"/>
                    </a:cubicBezTo>
                    <a:cubicBezTo>
                      <a:pt x="144" y="31"/>
                      <a:pt x="126" y="33"/>
                      <a:pt x="112" y="21"/>
                    </a:cubicBezTo>
                    <a:cubicBezTo>
                      <a:pt x="107" y="17"/>
                      <a:pt x="103" y="10"/>
                      <a:pt x="100" y="0"/>
                    </a:cubicBezTo>
                    <a:lnTo>
                      <a:pt x="93" y="5"/>
                    </a:lnTo>
                    <a:lnTo>
                      <a:pt x="86" y="5"/>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0" name="Freeform 289">
                <a:extLst>
                  <a:ext uri="{FF2B5EF4-FFF2-40B4-BE49-F238E27FC236}">
                    <a16:creationId xmlns:a16="http://schemas.microsoft.com/office/drawing/2014/main" id="{E661560A-C364-06EE-C0CD-7AB46CCD1685}"/>
                  </a:ext>
                </a:extLst>
              </p:cNvPr>
              <p:cNvSpPr>
                <a:spLocks/>
              </p:cNvSpPr>
              <p:nvPr/>
            </p:nvSpPr>
            <p:spPr bwMode="auto">
              <a:xfrm>
                <a:off x="4298" y="2031"/>
                <a:ext cx="103" cy="115"/>
              </a:xfrm>
              <a:custGeom>
                <a:avLst/>
                <a:gdLst>
                  <a:gd name="T0" fmla="*/ 86 w 172"/>
                  <a:gd name="T1" fmla="*/ 5 h 192"/>
                  <a:gd name="T2" fmla="*/ 86 w 172"/>
                  <a:gd name="T3" fmla="*/ 5 h 192"/>
                  <a:gd name="T4" fmla="*/ 86 w 172"/>
                  <a:gd name="T5" fmla="*/ 19 h 192"/>
                  <a:gd name="T6" fmla="*/ 72 w 172"/>
                  <a:gd name="T7" fmla="*/ 38 h 192"/>
                  <a:gd name="T8" fmla="*/ 65 w 172"/>
                  <a:gd name="T9" fmla="*/ 54 h 192"/>
                  <a:gd name="T10" fmla="*/ 70 w 172"/>
                  <a:gd name="T11" fmla="*/ 54 h 192"/>
                  <a:gd name="T12" fmla="*/ 79 w 172"/>
                  <a:gd name="T13" fmla="*/ 70 h 192"/>
                  <a:gd name="T14" fmla="*/ 65 w 172"/>
                  <a:gd name="T15" fmla="*/ 115 h 192"/>
                  <a:gd name="T16" fmla="*/ 0 w 172"/>
                  <a:gd name="T17" fmla="*/ 136 h 192"/>
                  <a:gd name="T18" fmla="*/ 26 w 172"/>
                  <a:gd name="T19" fmla="*/ 192 h 192"/>
                  <a:gd name="T20" fmla="*/ 33 w 172"/>
                  <a:gd name="T21" fmla="*/ 187 h 192"/>
                  <a:gd name="T22" fmla="*/ 65 w 172"/>
                  <a:gd name="T23" fmla="*/ 182 h 192"/>
                  <a:gd name="T24" fmla="*/ 75 w 172"/>
                  <a:gd name="T25" fmla="*/ 166 h 192"/>
                  <a:gd name="T26" fmla="*/ 98 w 172"/>
                  <a:gd name="T27" fmla="*/ 161 h 192"/>
                  <a:gd name="T28" fmla="*/ 112 w 172"/>
                  <a:gd name="T29" fmla="*/ 143 h 192"/>
                  <a:gd name="T30" fmla="*/ 126 w 172"/>
                  <a:gd name="T31" fmla="*/ 136 h 192"/>
                  <a:gd name="T32" fmla="*/ 133 w 172"/>
                  <a:gd name="T33" fmla="*/ 105 h 192"/>
                  <a:gd name="T34" fmla="*/ 149 w 172"/>
                  <a:gd name="T35" fmla="*/ 94 h 192"/>
                  <a:gd name="T36" fmla="*/ 168 w 172"/>
                  <a:gd name="T37" fmla="*/ 70 h 192"/>
                  <a:gd name="T38" fmla="*/ 165 w 172"/>
                  <a:gd name="T39" fmla="*/ 59 h 192"/>
                  <a:gd name="T40" fmla="*/ 147 w 172"/>
                  <a:gd name="T41" fmla="*/ 35 h 192"/>
                  <a:gd name="T42" fmla="*/ 112 w 172"/>
                  <a:gd name="T43" fmla="*/ 21 h 192"/>
                  <a:gd name="T44" fmla="*/ 100 w 172"/>
                  <a:gd name="T45" fmla="*/ 0 h 192"/>
                  <a:gd name="T46" fmla="*/ 93 w 172"/>
                  <a:gd name="T47" fmla="*/ 5 h 192"/>
                  <a:gd name="T48" fmla="*/ 86 w 172"/>
                  <a:gd name="T49" fmla="*/ 5 h 192"/>
                  <a:gd name="T50" fmla="*/ 86 w 172"/>
                  <a:gd name="T51" fmla="*/ 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192">
                    <a:moveTo>
                      <a:pt x="86" y="5"/>
                    </a:moveTo>
                    <a:lnTo>
                      <a:pt x="86" y="5"/>
                    </a:lnTo>
                    <a:lnTo>
                      <a:pt x="86" y="19"/>
                    </a:lnTo>
                    <a:lnTo>
                      <a:pt x="72" y="38"/>
                    </a:lnTo>
                    <a:lnTo>
                      <a:pt x="65" y="54"/>
                    </a:lnTo>
                    <a:lnTo>
                      <a:pt x="70" y="54"/>
                    </a:lnTo>
                    <a:cubicBezTo>
                      <a:pt x="75" y="54"/>
                      <a:pt x="79" y="66"/>
                      <a:pt x="79" y="70"/>
                    </a:cubicBezTo>
                    <a:cubicBezTo>
                      <a:pt x="79" y="75"/>
                      <a:pt x="68" y="112"/>
                      <a:pt x="65" y="115"/>
                    </a:cubicBezTo>
                    <a:cubicBezTo>
                      <a:pt x="63" y="117"/>
                      <a:pt x="26" y="129"/>
                      <a:pt x="0" y="136"/>
                    </a:cubicBezTo>
                    <a:cubicBezTo>
                      <a:pt x="5" y="147"/>
                      <a:pt x="17" y="171"/>
                      <a:pt x="26" y="192"/>
                    </a:cubicBezTo>
                    <a:cubicBezTo>
                      <a:pt x="28" y="189"/>
                      <a:pt x="30" y="189"/>
                      <a:pt x="33" y="187"/>
                    </a:cubicBezTo>
                    <a:cubicBezTo>
                      <a:pt x="44" y="180"/>
                      <a:pt x="58" y="185"/>
                      <a:pt x="65" y="182"/>
                    </a:cubicBezTo>
                    <a:cubicBezTo>
                      <a:pt x="75" y="180"/>
                      <a:pt x="68" y="173"/>
                      <a:pt x="75" y="166"/>
                    </a:cubicBezTo>
                    <a:cubicBezTo>
                      <a:pt x="82" y="159"/>
                      <a:pt x="93" y="164"/>
                      <a:pt x="98" y="161"/>
                    </a:cubicBezTo>
                    <a:cubicBezTo>
                      <a:pt x="103" y="159"/>
                      <a:pt x="105" y="145"/>
                      <a:pt x="112" y="143"/>
                    </a:cubicBezTo>
                    <a:cubicBezTo>
                      <a:pt x="119" y="138"/>
                      <a:pt x="126" y="140"/>
                      <a:pt x="126" y="136"/>
                    </a:cubicBezTo>
                    <a:cubicBezTo>
                      <a:pt x="123" y="129"/>
                      <a:pt x="126" y="108"/>
                      <a:pt x="133" y="105"/>
                    </a:cubicBezTo>
                    <a:cubicBezTo>
                      <a:pt x="140" y="105"/>
                      <a:pt x="149" y="98"/>
                      <a:pt x="149" y="94"/>
                    </a:cubicBezTo>
                    <a:cubicBezTo>
                      <a:pt x="149" y="91"/>
                      <a:pt x="163" y="77"/>
                      <a:pt x="168" y="70"/>
                    </a:cubicBezTo>
                    <a:cubicBezTo>
                      <a:pt x="172" y="63"/>
                      <a:pt x="172" y="59"/>
                      <a:pt x="165" y="59"/>
                    </a:cubicBezTo>
                    <a:cubicBezTo>
                      <a:pt x="161" y="56"/>
                      <a:pt x="149" y="40"/>
                      <a:pt x="147" y="35"/>
                    </a:cubicBezTo>
                    <a:cubicBezTo>
                      <a:pt x="144" y="31"/>
                      <a:pt x="126" y="33"/>
                      <a:pt x="112" y="21"/>
                    </a:cubicBezTo>
                    <a:cubicBezTo>
                      <a:pt x="107" y="17"/>
                      <a:pt x="103" y="10"/>
                      <a:pt x="100" y="0"/>
                    </a:cubicBezTo>
                    <a:lnTo>
                      <a:pt x="93" y="5"/>
                    </a:lnTo>
                    <a:lnTo>
                      <a:pt x="86" y="5"/>
                    </a:lnTo>
                    <a:lnTo>
                      <a:pt x="86" y="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1" name="Freeform 290">
                <a:extLst>
                  <a:ext uri="{FF2B5EF4-FFF2-40B4-BE49-F238E27FC236}">
                    <a16:creationId xmlns:a16="http://schemas.microsoft.com/office/drawing/2014/main" id="{120AE9B4-9966-7C75-0777-7C133584039A}"/>
                  </a:ext>
                </a:extLst>
              </p:cNvPr>
              <p:cNvSpPr>
                <a:spLocks/>
              </p:cNvSpPr>
              <p:nvPr/>
            </p:nvSpPr>
            <p:spPr bwMode="auto">
              <a:xfrm>
                <a:off x="4281" y="2017"/>
                <a:ext cx="16" cy="21"/>
              </a:xfrm>
              <a:custGeom>
                <a:avLst/>
                <a:gdLst>
                  <a:gd name="T0" fmla="*/ 19 w 26"/>
                  <a:gd name="T1" fmla="*/ 35 h 35"/>
                  <a:gd name="T2" fmla="*/ 19 w 26"/>
                  <a:gd name="T3" fmla="*/ 35 h 35"/>
                  <a:gd name="T4" fmla="*/ 19 w 26"/>
                  <a:gd name="T5" fmla="*/ 30 h 35"/>
                  <a:gd name="T6" fmla="*/ 17 w 26"/>
                  <a:gd name="T7" fmla="*/ 2 h 35"/>
                  <a:gd name="T8" fmla="*/ 3 w 26"/>
                  <a:gd name="T9" fmla="*/ 23 h 35"/>
                  <a:gd name="T10" fmla="*/ 0 w 26"/>
                  <a:gd name="T11" fmla="*/ 23 h 35"/>
                  <a:gd name="T12" fmla="*/ 19 w 26"/>
                  <a:gd name="T13" fmla="*/ 35 h 35"/>
                </a:gdLst>
                <a:ahLst/>
                <a:cxnLst>
                  <a:cxn ang="0">
                    <a:pos x="T0" y="T1"/>
                  </a:cxn>
                  <a:cxn ang="0">
                    <a:pos x="T2" y="T3"/>
                  </a:cxn>
                  <a:cxn ang="0">
                    <a:pos x="T4" y="T5"/>
                  </a:cxn>
                  <a:cxn ang="0">
                    <a:pos x="T6" y="T7"/>
                  </a:cxn>
                  <a:cxn ang="0">
                    <a:pos x="T8" y="T9"/>
                  </a:cxn>
                  <a:cxn ang="0">
                    <a:pos x="T10" y="T11"/>
                  </a:cxn>
                  <a:cxn ang="0">
                    <a:pos x="T12" y="T13"/>
                  </a:cxn>
                </a:cxnLst>
                <a:rect l="0" t="0" r="r" b="b"/>
                <a:pathLst>
                  <a:path w="26" h="35">
                    <a:moveTo>
                      <a:pt x="19" y="35"/>
                    </a:moveTo>
                    <a:lnTo>
                      <a:pt x="19" y="35"/>
                    </a:lnTo>
                    <a:lnTo>
                      <a:pt x="19" y="30"/>
                    </a:lnTo>
                    <a:cubicBezTo>
                      <a:pt x="24" y="23"/>
                      <a:pt x="26" y="5"/>
                      <a:pt x="17" y="2"/>
                    </a:cubicBezTo>
                    <a:cubicBezTo>
                      <a:pt x="7" y="0"/>
                      <a:pt x="3" y="19"/>
                      <a:pt x="3" y="23"/>
                    </a:cubicBezTo>
                    <a:lnTo>
                      <a:pt x="0" y="23"/>
                    </a:lnTo>
                    <a:cubicBezTo>
                      <a:pt x="5" y="35"/>
                      <a:pt x="14" y="35"/>
                      <a:pt x="19"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2" name="Freeform 291">
                <a:extLst>
                  <a:ext uri="{FF2B5EF4-FFF2-40B4-BE49-F238E27FC236}">
                    <a16:creationId xmlns:a16="http://schemas.microsoft.com/office/drawing/2014/main" id="{D752A81E-49EE-1F25-DF65-62286C258BE5}"/>
                  </a:ext>
                </a:extLst>
              </p:cNvPr>
              <p:cNvSpPr>
                <a:spLocks/>
              </p:cNvSpPr>
              <p:nvPr/>
            </p:nvSpPr>
            <p:spPr bwMode="auto">
              <a:xfrm>
                <a:off x="4281" y="2017"/>
                <a:ext cx="16" cy="21"/>
              </a:xfrm>
              <a:custGeom>
                <a:avLst/>
                <a:gdLst>
                  <a:gd name="T0" fmla="*/ 19 w 26"/>
                  <a:gd name="T1" fmla="*/ 35 h 35"/>
                  <a:gd name="T2" fmla="*/ 19 w 26"/>
                  <a:gd name="T3" fmla="*/ 35 h 35"/>
                  <a:gd name="T4" fmla="*/ 19 w 26"/>
                  <a:gd name="T5" fmla="*/ 30 h 35"/>
                  <a:gd name="T6" fmla="*/ 17 w 26"/>
                  <a:gd name="T7" fmla="*/ 2 h 35"/>
                  <a:gd name="T8" fmla="*/ 3 w 26"/>
                  <a:gd name="T9" fmla="*/ 23 h 35"/>
                  <a:gd name="T10" fmla="*/ 0 w 26"/>
                  <a:gd name="T11" fmla="*/ 23 h 35"/>
                  <a:gd name="T12" fmla="*/ 19 w 26"/>
                  <a:gd name="T13" fmla="*/ 35 h 35"/>
                  <a:gd name="T14" fmla="*/ 19 w 26"/>
                  <a:gd name="T15" fmla="*/ 35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35">
                    <a:moveTo>
                      <a:pt x="19" y="35"/>
                    </a:moveTo>
                    <a:lnTo>
                      <a:pt x="19" y="35"/>
                    </a:lnTo>
                    <a:lnTo>
                      <a:pt x="19" y="30"/>
                    </a:lnTo>
                    <a:cubicBezTo>
                      <a:pt x="24" y="23"/>
                      <a:pt x="26" y="5"/>
                      <a:pt x="17" y="2"/>
                    </a:cubicBezTo>
                    <a:cubicBezTo>
                      <a:pt x="7" y="0"/>
                      <a:pt x="3" y="19"/>
                      <a:pt x="3" y="23"/>
                    </a:cubicBezTo>
                    <a:lnTo>
                      <a:pt x="0" y="23"/>
                    </a:lnTo>
                    <a:cubicBezTo>
                      <a:pt x="5" y="35"/>
                      <a:pt x="14" y="35"/>
                      <a:pt x="19" y="35"/>
                    </a:cubicBezTo>
                    <a:lnTo>
                      <a:pt x="19"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3" name="Freeform 292">
                <a:extLst>
                  <a:ext uri="{FF2B5EF4-FFF2-40B4-BE49-F238E27FC236}">
                    <a16:creationId xmlns:a16="http://schemas.microsoft.com/office/drawing/2014/main" id="{5429C755-AB4A-C497-C42A-358660220F1D}"/>
                  </a:ext>
                </a:extLst>
              </p:cNvPr>
              <p:cNvSpPr>
                <a:spLocks/>
              </p:cNvSpPr>
              <p:nvPr/>
            </p:nvSpPr>
            <p:spPr bwMode="auto">
              <a:xfrm>
                <a:off x="4281" y="2017"/>
                <a:ext cx="16" cy="21"/>
              </a:xfrm>
              <a:custGeom>
                <a:avLst/>
                <a:gdLst>
                  <a:gd name="T0" fmla="*/ 19 w 26"/>
                  <a:gd name="T1" fmla="*/ 35 h 35"/>
                  <a:gd name="T2" fmla="*/ 19 w 26"/>
                  <a:gd name="T3" fmla="*/ 35 h 35"/>
                  <a:gd name="T4" fmla="*/ 19 w 26"/>
                  <a:gd name="T5" fmla="*/ 30 h 35"/>
                  <a:gd name="T6" fmla="*/ 17 w 26"/>
                  <a:gd name="T7" fmla="*/ 2 h 35"/>
                  <a:gd name="T8" fmla="*/ 3 w 26"/>
                  <a:gd name="T9" fmla="*/ 23 h 35"/>
                  <a:gd name="T10" fmla="*/ 0 w 26"/>
                  <a:gd name="T11" fmla="*/ 23 h 35"/>
                  <a:gd name="T12" fmla="*/ 19 w 26"/>
                  <a:gd name="T13" fmla="*/ 35 h 35"/>
                </a:gdLst>
                <a:ahLst/>
                <a:cxnLst>
                  <a:cxn ang="0">
                    <a:pos x="T0" y="T1"/>
                  </a:cxn>
                  <a:cxn ang="0">
                    <a:pos x="T2" y="T3"/>
                  </a:cxn>
                  <a:cxn ang="0">
                    <a:pos x="T4" y="T5"/>
                  </a:cxn>
                  <a:cxn ang="0">
                    <a:pos x="T6" y="T7"/>
                  </a:cxn>
                  <a:cxn ang="0">
                    <a:pos x="T8" y="T9"/>
                  </a:cxn>
                  <a:cxn ang="0">
                    <a:pos x="T10" y="T11"/>
                  </a:cxn>
                  <a:cxn ang="0">
                    <a:pos x="T12" y="T13"/>
                  </a:cxn>
                </a:cxnLst>
                <a:rect l="0" t="0" r="r" b="b"/>
                <a:pathLst>
                  <a:path w="26" h="35">
                    <a:moveTo>
                      <a:pt x="19" y="35"/>
                    </a:moveTo>
                    <a:lnTo>
                      <a:pt x="19" y="35"/>
                    </a:lnTo>
                    <a:lnTo>
                      <a:pt x="19" y="30"/>
                    </a:lnTo>
                    <a:cubicBezTo>
                      <a:pt x="24" y="23"/>
                      <a:pt x="26" y="5"/>
                      <a:pt x="17" y="2"/>
                    </a:cubicBezTo>
                    <a:cubicBezTo>
                      <a:pt x="7" y="0"/>
                      <a:pt x="3" y="19"/>
                      <a:pt x="3" y="23"/>
                    </a:cubicBezTo>
                    <a:lnTo>
                      <a:pt x="0" y="23"/>
                    </a:lnTo>
                    <a:cubicBezTo>
                      <a:pt x="5" y="35"/>
                      <a:pt x="14" y="35"/>
                      <a:pt x="19"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4" name="Freeform 293">
                <a:extLst>
                  <a:ext uri="{FF2B5EF4-FFF2-40B4-BE49-F238E27FC236}">
                    <a16:creationId xmlns:a16="http://schemas.microsoft.com/office/drawing/2014/main" id="{A0BCEEFD-E959-E639-0C2C-617B5ED59496}"/>
                  </a:ext>
                </a:extLst>
              </p:cNvPr>
              <p:cNvSpPr>
                <a:spLocks/>
              </p:cNvSpPr>
              <p:nvPr/>
            </p:nvSpPr>
            <p:spPr bwMode="auto">
              <a:xfrm>
                <a:off x="4281" y="2017"/>
                <a:ext cx="16" cy="21"/>
              </a:xfrm>
              <a:custGeom>
                <a:avLst/>
                <a:gdLst>
                  <a:gd name="T0" fmla="*/ 19 w 26"/>
                  <a:gd name="T1" fmla="*/ 35 h 35"/>
                  <a:gd name="T2" fmla="*/ 19 w 26"/>
                  <a:gd name="T3" fmla="*/ 35 h 35"/>
                  <a:gd name="T4" fmla="*/ 19 w 26"/>
                  <a:gd name="T5" fmla="*/ 30 h 35"/>
                  <a:gd name="T6" fmla="*/ 17 w 26"/>
                  <a:gd name="T7" fmla="*/ 2 h 35"/>
                  <a:gd name="T8" fmla="*/ 3 w 26"/>
                  <a:gd name="T9" fmla="*/ 23 h 35"/>
                  <a:gd name="T10" fmla="*/ 0 w 26"/>
                  <a:gd name="T11" fmla="*/ 23 h 35"/>
                  <a:gd name="T12" fmla="*/ 19 w 26"/>
                  <a:gd name="T13" fmla="*/ 35 h 35"/>
                  <a:gd name="T14" fmla="*/ 19 w 26"/>
                  <a:gd name="T15" fmla="*/ 35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35">
                    <a:moveTo>
                      <a:pt x="19" y="35"/>
                    </a:moveTo>
                    <a:lnTo>
                      <a:pt x="19" y="35"/>
                    </a:lnTo>
                    <a:lnTo>
                      <a:pt x="19" y="30"/>
                    </a:lnTo>
                    <a:cubicBezTo>
                      <a:pt x="24" y="23"/>
                      <a:pt x="26" y="5"/>
                      <a:pt x="17" y="2"/>
                    </a:cubicBezTo>
                    <a:cubicBezTo>
                      <a:pt x="7" y="0"/>
                      <a:pt x="3" y="19"/>
                      <a:pt x="3" y="23"/>
                    </a:cubicBezTo>
                    <a:lnTo>
                      <a:pt x="0" y="23"/>
                    </a:lnTo>
                    <a:cubicBezTo>
                      <a:pt x="5" y="35"/>
                      <a:pt x="14" y="35"/>
                      <a:pt x="19" y="35"/>
                    </a:cubicBezTo>
                    <a:lnTo>
                      <a:pt x="19"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5" name="Freeform 294">
                <a:extLst>
                  <a:ext uri="{FF2B5EF4-FFF2-40B4-BE49-F238E27FC236}">
                    <a16:creationId xmlns:a16="http://schemas.microsoft.com/office/drawing/2014/main" id="{4B130D9F-B46A-9DEE-D8AA-9A7FCD1DA989}"/>
                  </a:ext>
                </a:extLst>
              </p:cNvPr>
              <p:cNvSpPr>
                <a:spLocks/>
              </p:cNvSpPr>
              <p:nvPr/>
            </p:nvSpPr>
            <p:spPr bwMode="auto">
              <a:xfrm>
                <a:off x="4298" y="2014"/>
                <a:ext cx="60" cy="49"/>
              </a:xfrm>
              <a:custGeom>
                <a:avLst/>
                <a:gdLst>
                  <a:gd name="T0" fmla="*/ 17 w 100"/>
                  <a:gd name="T1" fmla="*/ 77 h 82"/>
                  <a:gd name="T2" fmla="*/ 17 w 100"/>
                  <a:gd name="T3" fmla="*/ 77 h 82"/>
                  <a:gd name="T4" fmla="*/ 65 w 100"/>
                  <a:gd name="T5" fmla="*/ 82 h 82"/>
                  <a:gd name="T6" fmla="*/ 72 w 100"/>
                  <a:gd name="T7" fmla="*/ 66 h 82"/>
                  <a:gd name="T8" fmla="*/ 86 w 100"/>
                  <a:gd name="T9" fmla="*/ 47 h 82"/>
                  <a:gd name="T10" fmla="*/ 86 w 100"/>
                  <a:gd name="T11" fmla="*/ 33 h 82"/>
                  <a:gd name="T12" fmla="*/ 93 w 100"/>
                  <a:gd name="T13" fmla="*/ 33 h 82"/>
                  <a:gd name="T14" fmla="*/ 100 w 100"/>
                  <a:gd name="T15" fmla="*/ 28 h 82"/>
                  <a:gd name="T16" fmla="*/ 96 w 100"/>
                  <a:gd name="T17" fmla="*/ 0 h 82"/>
                  <a:gd name="T18" fmla="*/ 70 w 100"/>
                  <a:gd name="T19" fmla="*/ 31 h 82"/>
                  <a:gd name="T20" fmla="*/ 30 w 100"/>
                  <a:gd name="T21" fmla="*/ 49 h 82"/>
                  <a:gd name="T22" fmla="*/ 5 w 100"/>
                  <a:gd name="T23" fmla="*/ 56 h 82"/>
                  <a:gd name="T24" fmla="*/ 0 w 100"/>
                  <a:gd name="T25" fmla="*/ 54 h 82"/>
                  <a:gd name="T26" fmla="*/ 17 w 100"/>
                  <a:gd name="T27" fmla="*/ 7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0" h="82">
                    <a:moveTo>
                      <a:pt x="17" y="77"/>
                    </a:moveTo>
                    <a:lnTo>
                      <a:pt x="17" y="77"/>
                    </a:lnTo>
                    <a:cubicBezTo>
                      <a:pt x="19" y="80"/>
                      <a:pt x="51" y="82"/>
                      <a:pt x="65" y="82"/>
                    </a:cubicBezTo>
                    <a:lnTo>
                      <a:pt x="72" y="66"/>
                    </a:lnTo>
                    <a:lnTo>
                      <a:pt x="86" y="47"/>
                    </a:lnTo>
                    <a:lnTo>
                      <a:pt x="86" y="33"/>
                    </a:lnTo>
                    <a:lnTo>
                      <a:pt x="93" y="33"/>
                    </a:lnTo>
                    <a:lnTo>
                      <a:pt x="100" y="28"/>
                    </a:lnTo>
                    <a:cubicBezTo>
                      <a:pt x="98" y="14"/>
                      <a:pt x="98" y="0"/>
                      <a:pt x="96" y="0"/>
                    </a:cubicBezTo>
                    <a:cubicBezTo>
                      <a:pt x="91" y="0"/>
                      <a:pt x="75" y="17"/>
                      <a:pt x="70" y="31"/>
                    </a:cubicBezTo>
                    <a:cubicBezTo>
                      <a:pt x="63" y="42"/>
                      <a:pt x="44" y="52"/>
                      <a:pt x="30" y="49"/>
                    </a:cubicBezTo>
                    <a:cubicBezTo>
                      <a:pt x="14" y="47"/>
                      <a:pt x="7" y="52"/>
                      <a:pt x="5" y="56"/>
                    </a:cubicBezTo>
                    <a:cubicBezTo>
                      <a:pt x="3" y="56"/>
                      <a:pt x="3" y="56"/>
                      <a:pt x="0" y="54"/>
                    </a:cubicBezTo>
                    <a:cubicBezTo>
                      <a:pt x="0" y="66"/>
                      <a:pt x="14" y="75"/>
                      <a:pt x="17" y="7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6" name="Freeform 295">
                <a:extLst>
                  <a:ext uri="{FF2B5EF4-FFF2-40B4-BE49-F238E27FC236}">
                    <a16:creationId xmlns:a16="http://schemas.microsoft.com/office/drawing/2014/main" id="{14CCFE38-76DE-5FEE-988A-34F0FB17F1E5}"/>
                  </a:ext>
                </a:extLst>
              </p:cNvPr>
              <p:cNvSpPr>
                <a:spLocks/>
              </p:cNvSpPr>
              <p:nvPr/>
            </p:nvSpPr>
            <p:spPr bwMode="auto">
              <a:xfrm>
                <a:off x="4298" y="2014"/>
                <a:ext cx="60" cy="49"/>
              </a:xfrm>
              <a:custGeom>
                <a:avLst/>
                <a:gdLst>
                  <a:gd name="T0" fmla="*/ 17 w 100"/>
                  <a:gd name="T1" fmla="*/ 77 h 82"/>
                  <a:gd name="T2" fmla="*/ 17 w 100"/>
                  <a:gd name="T3" fmla="*/ 77 h 82"/>
                  <a:gd name="T4" fmla="*/ 65 w 100"/>
                  <a:gd name="T5" fmla="*/ 82 h 82"/>
                  <a:gd name="T6" fmla="*/ 72 w 100"/>
                  <a:gd name="T7" fmla="*/ 66 h 82"/>
                  <a:gd name="T8" fmla="*/ 86 w 100"/>
                  <a:gd name="T9" fmla="*/ 47 h 82"/>
                  <a:gd name="T10" fmla="*/ 86 w 100"/>
                  <a:gd name="T11" fmla="*/ 33 h 82"/>
                  <a:gd name="T12" fmla="*/ 93 w 100"/>
                  <a:gd name="T13" fmla="*/ 33 h 82"/>
                  <a:gd name="T14" fmla="*/ 100 w 100"/>
                  <a:gd name="T15" fmla="*/ 28 h 82"/>
                  <a:gd name="T16" fmla="*/ 96 w 100"/>
                  <a:gd name="T17" fmla="*/ 0 h 82"/>
                  <a:gd name="T18" fmla="*/ 70 w 100"/>
                  <a:gd name="T19" fmla="*/ 31 h 82"/>
                  <a:gd name="T20" fmla="*/ 30 w 100"/>
                  <a:gd name="T21" fmla="*/ 49 h 82"/>
                  <a:gd name="T22" fmla="*/ 5 w 100"/>
                  <a:gd name="T23" fmla="*/ 56 h 82"/>
                  <a:gd name="T24" fmla="*/ 0 w 100"/>
                  <a:gd name="T25" fmla="*/ 54 h 82"/>
                  <a:gd name="T26" fmla="*/ 17 w 100"/>
                  <a:gd name="T27" fmla="*/ 77 h 82"/>
                  <a:gd name="T28" fmla="*/ 17 w 100"/>
                  <a:gd name="T29" fmla="*/ 7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82">
                    <a:moveTo>
                      <a:pt x="17" y="77"/>
                    </a:moveTo>
                    <a:lnTo>
                      <a:pt x="17" y="77"/>
                    </a:lnTo>
                    <a:cubicBezTo>
                      <a:pt x="19" y="80"/>
                      <a:pt x="51" y="82"/>
                      <a:pt x="65" y="82"/>
                    </a:cubicBezTo>
                    <a:lnTo>
                      <a:pt x="72" y="66"/>
                    </a:lnTo>
                    <a:lnTo>
                      <a:pt x="86" y="47"/>
                    </a:lnTo>
                    <a:lnTo>
                      <a:pt x="86" y="33"/>
                    </a:lnTo>
                    <a:lnTo>
                      <a:pt x="93" y="33"/>
                    </a:lnTo>
                    <a:lnTo>
                      <a:pt x="100" y="28"/>
                    </a:lnTo>
                    <a:cubicBezTo>
                      <a:pt x="98" y="14"/>
                      <a:pt x="98" y="0"/>
                      <a:pt x="96" y="0"/>
                    </a:cubicBezTo>
                    <a:cubicBezTo>
                      <a:pt x="91" y="0"/>
                      <a:pt x="75" y="17"/>
                      <a:pt x="70" y="31"/>
                    </a:cubicBezTo>
                    <a:cubicBezTo>
                      <a:pt x="63" y="42"/>
                      <a:pt x="44" y="52"/>
                      <a:pt x="30" y="49"/>
                    </a:cubicBezTo>
                    <a:cubicBezTo>
                      <a:pt x="14" y="47"/>
                      <a:pt x="7" y="52"/>
                      <a:pt x="5" y="56"/>
                    </a:cubicBezTo>
                    <a:cubicBezTo>
                      <a:pt x="3" y="56"/>
                      <a:pt x="3" y="56"/>
                      <a:pt x="0" y="54"/>
                    </a:cubicBezTo>
                    <a:cubicBezTo>
                      <a:pt x="0" y="66"/>
                      <a:pt x="14" y="75"/>
                      <a:pt x="17" y="77"/>
                    </a:cubicBezTo>
                    <a:lnTo>
                      <a:pt x="17" y="7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7" name="Freeform 296">
                <a:extLst>
                  <a:ext uri="{FF2B5EF4-FFF2-40B4-BE49-F238E27FC236}">
                    <a16:creationId xmlns:a16="http://schemas.microsoft.com/office/drawing/2014/main" id="{8EE23975-DC9A-7E26-BEA2-0C14BB059949}"/>
                  </a:ext>
                </a:extLst>
              </p:cNvPr>
              <p:cNvSpPr>
                <a:spLocks/>
              </p:cNvSpPr>
              <p:nvPr/>
            </p:nvSpPr>
            <p:spPr bwMode="auto">
              <a:xfrm>
                <a:off x="4298" y="2014"/>
                <a:ext cx="60" cy="49"/>
              </a:xfrm>
              <a:custGeom>
                <a:avLst/>
                <a:gdLst>
                  <a:gd name="T0" fmla="*/ 17 w 100"/>
                  <a:gd name="T1" fmla="*/ 77 h 82"/>
                  <a:gd name="T2" fmla="*/ 17 w 100"/>
                  <a:gd name="T3" fmla="*/ 77 h 82"/>
                  <a:gd name="T4" fmla="*/ 65 w 100"/>
                  <a:gd name="T5" fmla="*/ 82 h 82"/>
                  <a:gd name="T6" fmla="*/ 72 w 100"/>
                  <a:gd name="T7" fmla="*/ 66 h 82"/>
                  <a:gd name="T8" fmla="*/ 86 w 100"/>
                  <a:gd name="T9" fmla="*/ 47 h 82"/>
                  <a:gd name="T10" fmla="*/ 86 w 100"/>
                  <a:gd name="T11" fmla="*/ 33 h 82"/>
                  <a:gd name="T12" fmla="*/ 93 w 100"/>
                  <a:gd name="T13" fmla="*/ 33 h 82"/>
                  <a:gd name="T14" fmla="*/ 100 w 100"/>
                  <a:gd name="T15" fmla="*/ 28 h 82"/>
                  <a:gd name="T16" fmla="*/ 96 w 100"/>
                  <a:gd name="T17" fmla="*/ 0 h 82"/>
                  <a:gd name="T18" fmla="*/ 70 w 100"/>
                  <a:gd name="T19" fmla="*/ 31 h 82"/>
                  <a:gd name="T20" fmla="*/ 30 w 100"/>
                  <a:gd name="T21" fmla="*/ 49 h 82"/>
                  <a:gd name="T22" fmla="*/ 5 w 100"/>
                  <a:gd name="T23" fmla="*/ 56 h 82"/>
                  <a:gd name="T24" fmla="*/ 0 w 100"/>
                  <a:gd name="T25" fmla="*/ 54 h 82"/>
                  <a:gd name="T26" fmla="*/ 17 w 100"/>
                  <a:gd name="T27" fmla="*/ 7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0" h="82">
                    <a:moveTo>
                      <a:pt x="17" y="77"/>
                    </a:moveTo>
                    <a:lnTo>
                      <a:pt x="17" y="77"/>
                    </a:lnTo>
                    <a:cubicBezTo>
                      <a:pt x="19" y="80"/>
                      <a:pt x="51" y="82"/>
                      <a:pt x="65" y="82"/>
                    </a:cubicBezTo>
                    <a:lnTo>
                      <a:pt x="72" y="66"/>
                    </a:lnTo>
                    <a:lnTo>
                      <a:pt x="86" y="47"/>
                    </a:lnTo>
                    <a:lnTo>
                      <a:pt x="86" y="33"/>
                    </a:lnTo>
                    <a:lnTo>
                      <a:pt x="93" y="33"/>
                    </a:lnTo>
                    <a:lnTo>
                      <a:pt x="100" y="28"/>
                    </a:lnTo>
                    <a:cubicBezTo>
                      <a:pt x="98" y="14"/>
                      <a:pt x="98" y="0"/>
                      <a:pt x="96" y="0"/>
                    </a:cubicBezTo>
                    <a:cubicBezTo>
                      <a:pt x="91" y="0"/>
                      <a:pt x="75" y="17"/>
                      <a:pt x="70" y="31"/>
                    </a:cubicBezTo>
                    <a:cubicBezTo>
                      <a:pt x="63" y="42"/>
                      <a:pt x="44" y="52"/>
                      <a:pt x="30" y="49"/>
                    </a:cubicBezTo>
                    <a:cubicBezTo>
                      <a:pt x="14" y="47"/>
                      <a:pt x="7" y="52"/>
                      <a:pt x="5" y="56"/>
                    </a:cubicBezTo>
                    <a:cubicBezTo>
                      <a:pt x="3" y="56"/>
                      <a:pt x="3" y="56"/>
                      <a:pt x="0" y="54"/>
                    </a:cubicBezTo>
                    <a:cubicBezTo>
                      <a:pt x="0" y="66"/>
                      <a:pt x="14" y="75"/>
                      <a:pt x="17" y="7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8" name="Freeform 297">
                <a:extLst>
                  <a:ext uri="{FF2B5EF4-FFF2-40B4-BE49-F238E27FC236}">
                    <a16:creationId xmlns:a16="http://schemas.microsoft.com/office/drawing/2014/main" id="{28BAA208-399A-F40D-C641-587CA73697B4}"/>
                  </a:ext>
                </a:extLst>
              </p:cNvPr>
              <p:cNvSpPr>
                <a:spLocks/>
              </p:cNvSpPr>
              <p:nvPr/>
            </p:nvSpPr>
            <p:spPr bwMode="auto">
              <a:xfrm>
                <a:off x="4298" y="2014"/>
                <a:ext cx="60" cy="49"/>
              </a:xfrm>
              <a:custGeom>
                <a:avLst/>
                <a:gdLst>
                  <a:gd name="T0" fmla="*/ 17 w 100"/>
                  <a:gd name="T1" fmla="*/ 77 h 82"/>
                  <a:gd name="T2" fmla="*/ 17 w 100"/>
                  <a:gd name="T3" fmla="*/ 77 h 82"/>
                  <a:gd name="T4" fmla="*/ 65 w 100"/>
                  <a:gd name="T5" fmla="*/ 82 h 82"/>
                  <a:gd name="T6" fmla="*/ 72 w 100"/>
                  <a:gd name="T7" fmla="*/ 66 h 82"/>
                  <a:gd name="T8" fmla="*/ 86 w 100"/>
                  <a:gd name="T9" fmla="*/ 47 h 82"/>
                  <a:gd name="T10" fmla="*/ 86 w 100"/>
                  <a:gd name="T11" fmla="*/ 33 h 82"/>
                  <a:gd name="T12" fmla="*/ 93 w 100"/>
                  <a:gd name="T13" fmla="*/ 33 h 82"/>
                  <a:gd name="T14" fmla="*/ 100 w 100"/>
                  <a:gd name="T15" fmla="*/ 28 h 82"/>
                  <a:gd name="T16" fmla="*/ 96 w 100"/>
                  <a:gd name="T17" fmla="*/ 0 h 82"/>
                  <a:gd name="T18" fmla="*/ 70 w 100"/>
                  <a:gd name="T19" fmla="*/ 31 h 82"/>
                  <a:gd name="T20" fmla="*/ 30 w 100"/>
                  <a:gd name="T21" fmla="*/ 49 h 82"/>
                  <a:gd name="T22" fmla="*/ 5 w 100"/>
                  <a:gd name="T23" fmla="*/ 56 h 82"/>
                  <a:gd name="T24" fmla="*/ 0 w 100"/>
                  <a:gd name="T25" fmla="*/ 54 h 82"/>
                  <a:gd name="T26" fmla="*/ 17 w 100"/>
                  <a:gd name="T27" fmla="*/ 77 h 82"/>
                  <a:gd name="T28" fmla="*/ 17 w 100"/>
                  <a:gd name="T29" fmla="*/ 7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82">
                    <a:moveTo>
                      <a:pt x="17" y="77"/>
                    </a:moveTo>
                    <a:lnTo>
                      <a:pt x="17" y="77"/>
                    </a:lnTo>
                    <a:cubicBezTo>
                      <a:pt x="19" y="80"/>
                      <a:pt x="51" y="82"/>
                      <a:pt x="65" y="82"/>
                    </a:cubicBezTo>
                    <a:lnTo>
                      <a:pt x="72" y="66"/>
                    </a:lnTo>
                    <a:lnTo>
                      <a:pt x="86" y="47"/>
                    </a:lnTo>
                    <a:lnTo>
                      <a:pt x="86" y="33"/>
                    </a:lnTo>
                    <a:lnTo>
                      <a:pt x="93" y="33"/>
                    </a:lnTo>
                    <a:lnTo>
                      <a:pt x="100" y="28"/>
                    </a:lnTo>
                    <a:cubicBezTo>
                      <a:pt x="98" y="14"/>
                      <a:pt x="98" y="0"/>
                      <a:pt x="96" y="0"/>
                    </a:cubicBezTo>
                    <a:cubicBezTo>
                      <a:pt x="91" y="0"/>
                      <a:pt x="75" y="17"/>
                      <a:pt x="70" y="31"/>
                    </a:cubicBezTo>
                    <a:cubicBezTo>
                      <a:pt x="63" y="42"/>
                      <a:pt x="44" y="52"/>
                      <a:pt x="30" y="49"/>
                    </a:cubicBezTo>
                    <a:cubicBezTo>
                      <a:pt x="14" y="47"/>
                      <a:pt x="7" y="52"/>
                      <a:pt x="5" y="56"/>
                    </a:cubicBezTo>
                    <a:cubicBezTo>
                      <a:pt x="3" y="56"/>
                      <a:pt x="3" y="56"/>
                      <a:pt x="0" y="54"/>
                    </a:cubicBezTo>
                    <a:cubicBezTo>
                      <a:pt x="0" y="66"/>
                      <a:pt x="14" y="75"/>
                      <a:pt x="17" y="77"/>
                    </a:cubicBezTo>
                    <a:lnTo>
                      <a:pt x="17" y="7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9" name="Freeform 298">
                <a:extLst>
                  <a:ext uri="{FF2B5EF4-FFF2-40B4-BE49-F238E27FC236}">
                    <a16:creationId xmlns:a16="http://schemas.microsoft.com/office/drawing/2014/main" id="{56D79E9A-C7C3-B93D-1400-127AA90C7F4A}"/>
                  </a:ext>
                </a:extLst>
              </p:cNvPr>
              <p:cNvSpPr>
                <a:spLocks noEditPoints="1"/>
              </p:cNvSpPr>
              <p:nvPr/>
            </p:nvSpPr>
            <p:spPr bwMode="auto">
              <a:xfrm>
                <a:off x="4900" y="2277"/>
                <a:ext cx="249" cy="77"/>
              </a:xfrm>
              <a:custGeom>
                <a:avLst/>
                <a:gdLst>
                  <a:gd name="T0" fmla="*/ 75 w 414"/>
                  <a:gd name="T1" fmla="*/ 46 h 128"/>
                  <a:gd name="T2" fmla="*/ 75 w 414"/>
                  <a:gd name="T3" fmla="*/ 46 h 128"/>
                  <a:gd name="T4" fmla="*/ 59 w 414"/>
                  <a:gd name="T5" fmla="*/ 23 h 128"/>
                  <a:gd name="T6" fmla="*/ 49 w 414"/>
                  <a:gd name="T7" fmla="*/ 14 h 128"/>
                  <a:gd name="T8" fmla="*/ 47 w 414"/>
                  <a:gd name="T9" fmla="*/ 9 h 128"/>
                  <a:gd name="T10" fmla="*/ 40 w 414"/>
                  <a:gd name="T11" fmla="*/ 18 h 128"/>
                  <a:gd name="T12" fmla="*/ 24 w 414"/>
                  <a:gd name="T13" fmla="*/ 16 h 128"/>
                  <a:gd name="T14" fmla="*/ 14 w 414"/>
                  <a:gd name="T15" fmla="*/ 4 h 128"/>
                  <a:gd name="T16" fmla="*/ 0 w 414"/>
                  <a:gd name="T17" fmla="*/ 2 h 128"/>
                  <a:gd name="T18" fmla="*/ 7 w 414"/>
                  <a:gd name="T19" fmla="*/ 35 h 128"/>
                  <a:gd name="T20" fmla="*/ 29 w 414"/>
                  <a:gd name="T21" fmla="*/ 77 h 128"/>
                  <a:gd name="T22" fmla="*/ 49 w 414"/>
                  <a:gd name="T23" fmla="*/ 95 h 128"/>
                  <a:gd name="T24" fmla="*/ 70 w 414"/>
                  <a:gd name="T25" fmla="*/ 109 h 128"/>
                  <a:gd name="T26" fmla="*/ 89 w 414"/>
                  <a:gd name="T27" fmla="*/ 116 h 128"/>
                  <a:gd name="T28" fmla="*/ 75 w 414"/>
                  <a:gd name="T29" fmla="*/ 86 h 128"/>
                  <a:gd name="T30" fmla="*/ 75 w 414"/>
                  <a:gd name="T31" fmla="*/ 46 h 128"/>
                  <a:gd name="T32" fmla="*/ 396 w 414"/>
                  <a:gd name="T33" fmla="*/ 21 h 128"/>
                  <a:gd name="T34" fmla="*/ 396 w 414"/>
                  <a:gd name="T35" fmla="*/ 21 h 128"/>
                  <a:gd name="T36" fmla="*/ 377 w 414"/>
                  <a:gd name="T37" fmla="*/ 16 h 128"/>
                  <a:gd name="T38" fmla="*/ 359 w 414"/>
                  <a:gd name="T39" fmla="*/ 0 h 128"/>
                  <a:gd name="T40" fmla="*/ 342 w 414"/>
                  <a:gd name="T41" fmla="*/ 21 h 128"/>
                  <a:gd name="T42" fmla="*/ 331 w 414"/>
                  <a:gd name="T43" fmla="*/ 35 h 128"/>
                  <a:gd name="T44" fmla="*/ 326 w 414"/>
                  <a:gd name="T45" fmla="*/ 42 h 128"/>
                  <a:gd name="T46" fmla="*/ 326 w 414"/>
                  <a:gd name="T47" fmla="*/ 53 h 128"/>
                  <a:gd name="T48" fmla="*/ 312 w 414"/>
                  <a:gd name="T49" fmla="*/ 58 h 128"/>
                  <a:gd name="T50" fmla="*/ 301 w 414"/>
                  <a:gd name="T51" fmla="*/ 44 h 128"/>
                  <a:gd name="T52" fmla="*/ 282 w 414"/>
                  <a:gd name="T53" fmla="*/ 74 h 128"/>
                  <a:gd name="T54" fmla="*/ 249 w 414"/>
                  <a:gd name="T55" fmla="*/ 84 h 128"/>
                  <a:gd name="T56" fmla="*/ 238 w 414"/>
                  <a:gd name="T57" fmla="*/ 109 h 128"/>
                  <a:gd name="T58" fmla="*/ 205 w 414"/>
                  <a:gd name="T59" fmla="*/ 102 h 128"/>
                  <a:gd name="T60" fmla="*/ 212 w 414"/>
                  <a:gd name="T61" fmla="*/ 116 h 128"/>
                  <a:gd name="T62" fmla="*/ 228 w 414"/>
                  <a:gd name="T63" fmla="*/ 126 h 128"/>
                  <a:gd name="T64" fmla="*/ 256 w 414"/>
                  <a:gd name="T65" fmla="*/ 121 h 128"/>
                  <a:gd name="T66" fmla="*/ 277 w 414"/>
                  <a:gd name="T67" fmla="*/ 114 h 128"/>
                  <a:gd name="T68" fmla="*/ 298 w 414"/>
                  <a:gd name="T69" fmla="*/ 116 h 128"/>
                  <a:gd name="T70" fmla="*/ 317 w 414"/>
                  <a:gd name="T71" fmla="*/ 105 h 128"/>
                  <a:gd name="T72" fmla="*/ 324 w 414"/>
                  <a:gd name="T73" fmla="*/ 84 h 128"/>
                  <a:gd name="T74" fmla="*/ 335 w 414"/>
                  <a:gd name="T75" fmla="*/ 65 h 128"/>
                  <a:gd name="T76" fmla="*/ 368 w 414"/>
                  <a:gd name="T77" fmla="*/ 51 h 128"/>
                  <a:gd name="T78" fmla="*/ 380 w 414"/>
                  <a:gd name="T79" fmla="*/ 56 h 128"/>
                  <a:gd name="T80" fmla="*/ 391 w 414"/>
                  <a:gd name="T81" fmla="*/ 42 h 128"/>
                  <a:gd name="T82" fmla="*/ 412 w 414"/>
                  <a:gd name="T83" fmla="*/ 35 h 128"/>
                  <a:gd name="T84" fmla="*/ 396 w 414"/>
                  <a:gd name="T85" fmla="*/ 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128">
                    <a:moveTo>
                      <a:pt x="75" y="46"/>
                    </a:moveTo>
                    <a:lnTo>
                      <a:pt x="75" y="46"/>
                    </a:lnTo>
                    <a:cubicBezTo>
                      <a:pt x="75" y="32"/>
                      <a:pt x="63" y="32"/>
                      <a:pt x="59" y="23"/>
                    </a:cubicBezTo>
                    <a:cubicBezTo>
                      <a:pt x="56" y="14"/>
                      <a:pt x="52" y="18"/>
                      <a:pt x="49" y="14"/>
                    </a:cubicBezTo>
                    <a:cubicBezTo>
                      <a:pt x="49" y="11"/>
                      <a:pt x="47" y="11"/>
                      <a:pt x="47" y="9"/>
                    </a:cubicBezTo>
                    <a:cubicBezTo>
                      <a:pt x="40" y="11"/>
                      <a:pt x="42" y="18"/>
                      <a:pt x="40" y="18"/>
                    </a:cubicBezTo>
                    <a:cubicBezTo>
                      <a:pt x="38" y="18"/>
                      <a:pt x="24" y="21"/>
                      <a:pt x="24" y="16"/>
                    </a:cubicBezTo>
                    <a:cubicBezTo>
                      <a:pt x="24" y="11"/>
                      <a:pt x="22" y="4"/>
                      <a:pt x="14" y="4"/>
                    </a:cubicBezTo>
                    <a:cubicBezTo>
                      <a:pt x="10" y="2"/>
                      <a:pt x="5" y="2"/>
                      <a:pt x="0" y="2"/>
                    </a:cubicBezTo>
                    <a:cubicBezTo>
                      <a:pt x="5" y="14"/>
                      <a:pt x="7" y="25"/>
                      <a:pt x="7" y="35"/>
                    </a:cubicBezTo>
                    <a:cubicBezTo>
                      <a:pt x="7" y="49"/>
                      <a:pt x="26" y="67"/>
                      <a:pt x="29" y="77"/>
                    </a:cubicBezTo>
                    <a:cubicBezTo>
                      <a:pt x="31" y="84"/>
                      <a:pt x="38" y="86"/>
                      <a:pt x="49" y="95"/>
                    </a:cubicBezTo>
                    <a:cubicBezTo>
                      <a:pt x="54" y="100"/>
                      <a:pt x="63" y="105"/>
                      <a:pt x="70" y="109"/>
                    </a:cubicBezTo>
                    <a:cubicBezTo>
                      <a:pt x="80" y="114"/>
                      <a:pt x="84" y="116"/>
                      <a:pt x="89" y="116"/>
                    </a:cubicBezTo>
                    <a:cubicBezTo>
                      <a:pt x="96" y="116"/>
                      <a:pt x="82" y="93"/>
                      <a:pt x="75" y="86"/>
                    </a:cubicBezTo>
                    <a:cubicBezTo>
                      <a:pt x="68" y="79"/>
                      <a:pt x="75" y="60"/>
                      <a:pt x="75" y="46"/>
                    </a:cubicBezTo>
                    <a:close/>
                    <a:moveTo>
                      <a:pt x="396" y="21"/>
                    </a:moveTo>
                    <a:lnTo>
                      <a:pt x="396" y="21"/>
                    </a:lnTo>
                    <a:cubicBezTo>
                      <a:pt x="391" y="23"/>
                      <a:pt x="377" y="23"/>
                      <a:pt x="377" y="16"/>
                    </a:cubicBezTo>
                    <a:cubicBezTo>
                      <a:pt x="377" y="11"/>
                      <a:pt x="366" y="0"/>
                      <a:pt x="359" y="0"/>
                    </a:cubicBezTo>
                    <a:cubicBezTo>
                      <a:pt x="352" y="0"/>
                      <a:pt x="342" y="16"/>
                      <a:pt x="342" y="21"/>
                    </a:cubicBezTo>
                    <a:cubicBezTo>
                      <a:pt x="340" y="28"/>
                      <a:pt x="328" y="28"/>
                      <a:pt x="331" y="35"/>
                    </a:cubicBezTo>
                    <a:cubicBezTo>
                      <a:pt x="331" y="39"/>
                      <a:pt x="328" y="42"/>
                      <a:pt x="326" y="42"/>
                    </a:cubicBezTo>
                    <a:cubicBezTo>
                      <a:pt x="328" y="49"/>
                      <a:pt x="328" y="56"/>
                      <a:pt x="326" y="53"/>
                    </a:cubicBezTo>
                    <a:cubicBezTo>
                      <a:pt x="321" y="53"/>
                      <a:pt x="319" y="58"/>
                      <a:pt x="312" y="58"/>
                    </a:cubicBezTo>
                    <a:cubicBezTo>
                      <a:pt x="310" y="58"/>
                      <a:pt x="305" y="53"/>
                      <a:pt x="301" y="44"/>
                    </a:cubicBezTo>
                    <a:cubicBezTo>
                      <a:pt x="296" y="44"/>
                      <a:pt x="284" y="63"/>
                      <a:pt x="282" y="74"/>
                    </a:cubicBezTo>
                    <a:cubicBezTo>
                      <a:pt x="280" y="86"/>
                      <a:pt x="268" y="81"/>
                      <a:pt x="249" y="84"/>
                    </a:cubicBezTo>
                    <a:cubicBezTo>
                      <a:pt x="233" y="84"/>
                      <a:pt x="240" y="102"/>
                      <a:pt x="238" y="109"/>
                    </a:cubicBezTo>
                    <a:cubicBezTo>
                      <a:pt x="233" y="119"/>
                      <a:pt x="214" y="105"/>
                      <a:pt x="205" y="102"/>
                    </a:cubicBezTo>
                    <a:cubicBezTo>
                      <a:pt x="207" y="109"/>
                      <a:pt x="210" y="116"/>
                      <a:pt x="212" y="116"/>
                    </a:cubicBezTo>
                    <a:cubicBezTo>
                      <a:pt x="217" y="116"/>
                      <a:pt x="224" y="128"/>
                      <a:pt x="228" y="126"/>
                    </a:cubicBezTo>
                    <a:cubicBezTo>
                      <a:pt x="233" y="121"/>
                      <a:pt x="249" y="126"/>
                      <a:pt x="256" y="121"/>
                    </a:cubicBezTo>
                    <a:cubicBezTo>
                      <a:pt x="263" y="119"/>
                      <a:pt x="266" y="114"/>
                      <a:pt x="277" y="114"/>
                    </a:cubicBezTo>
                    <a:cubicBezTo>
                      <a:pt x="291" y="114"/>
                      <a:pt x="287" y="123"/>
                      <a:pt x="298" y="116"/>
                    </a:cubicBezTo>
                    <a:cubicBezTo>
                      <a:pt x="310" y="112"/>
                      <a:pt x="319" y="116"/>
                      <a:pt x="317" y="105"/>
                    </a:cubicBezTo>
                    <a:cubicBezTo>
                      <a:pt x="317" y="93"/>
                      <a:pt x="324" y="93"/>
                      <a:pt x="324" y="84"/>
                    </a:cubicBezTo>
                    <a:cubicBezTo>
                      <a:pt x="321" y="74"/>
                      <a:pt x="338" y="81"/>
                      <a:pt x="335" y="65"/>
                    </a:cubicBezTo>
                    <a:cubicBezTo>
                      <a:pt x="335" y="49"/>
                      <a:pt x="359" y="51"/>
                      <a:pt x="368" y="51"/>
                    </a:cubicBezTo>
                    <a:cubicBezTo>
                      <a:pt x="370" y="51"/>
                      <a:pt x="375" y="53"/>
                      <a:pt x="380" y="56"/>
                    </a:cubicBezTo>
                    <a:cubicBezTo>
                      <a:pt x="386" y="51"/>
                      <a:pt x="396" y="46"/>
                      <a:pt x="391" y="42"/>
                    </a:cubicBezTo>
                    <a:cubicBezTo>
                      <a:pt x="386" y="37"/>
                      <a:pt x="410" y="42"/>
                      <a:pt x="412" y="35"/>
                    </a:cubicBezTo>
                    <a:cubicBezTo>
                      <a:pt x="414" y="25"/>
                      <a:pt x="403" y="21"/>
                      <a:pt x="396"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70" name="Freeform 299">
                <a:extLst>
                  <a:ext uri="{FF2B5EF4-FFF2-40B4-BE49-F238E27FC236}">
                    <a16:creationId xmlns:a16="http://schemas.microsoft.com/office/drawing/2014/main" id="{40724689-16B5-77B2-EA54-72E17C2E601C}"/>
                  </a:ext>
                </a:extLst>
              </p:cNvPr>
              <p:cNvSpPr>
                <a:spLocks noEditPoints="1"/>
              </p:cNvSpPr>
              <p:nvPr/>
            </p:nvSpPr>
            <p:spPr bwMode="auto">
              <a:xfrm>
                <a:off x="4900" y="2277"/>
                <a:ext cx="249" cy="77"/>
              </a:xfrm>
              <a:custGeom>
                <a:avLst/>
                <a:gdLst>
                  <a:gd name="T0" fmla="*/ 75 w 414"/>
                  <a:gd name="T1" fmla="*/ 46 h 128"/>
                  <a:gd name="T2" fmla="*/ 75 w 414"/>
                  <a:gd name="T3" fmla="*/ 46 h 128"/>
                  <a:gd name="T4" fmla="*/ 59 w 414"/>
                  <a:gd name="T5" fmla="*/ 23 h 128"/>
                  <a:gd name="T6" fmla="*/ 49 w 414"/>
                  <a:gd name="T7" fmla="*/ 14 h 128"/>
                  <a:gd name="T8" fmla="*/ 47 w 414"/>
                  <a:gd name="T9" fmla="*/ 9 h 128"/>
                  <a:gd name="T10" fmla="*/ 40 w 414"/>
                  <a:gd name="T11" fmla="*/ 18 h 128"/>
                  <a:gd name="T12" fmla="*/ 24 w 414"/>
                  <a:gd name="T13" fmla="*/ 16 h 128"/>
                  <a:gd name="T14" fmla="*/ 14 w 414"/>
                  <a:gd name="T15" fmla="*/ 4 h 128"/>
                  <a:gd name="T16" fmla="*/ 0 w 414"/>
                  <a:gd name="T17" fmla="*/ 2 h 128"/>
                  <a:gd name="T18" fmla="*/ 7 w 414"/>
                  <a:gd name="T19" fmla="*/ 35 h 128"/>
                  <a:gd name="T20" fmla="*/ 29 w 414"/>
                  <a:gd name="T21" fmla="*/ 77 h 128"/>
                  <a:gd name="T22" fmla="*/ 49 w 414"/>
                  <a:gd name="T23" fmla="*/ 95 h 128"/>
                  <a:gd name="T24" fmla="*/ 70 w 414"/>
                  <a:gd name="T25" fmla="*/ 109 h 128"/>
                  <a:gd name="T26" fmla="*/ 89 w 414"/>
                  <a:gd name="T27" fmla="*/ 116 h 128"/>
                  <a:gd name="T28" fmla="*/ 75 w 414"/>
                  <a:gd name="T29" fmla="*/ 86 h 128"/>
                  <a:gd name="T30" fmla="*/ 75 w 414"/>
                  <a:gd name="T31" fmla="*/ 46 h 128"/>
                  <a:gd name="T32" fmla="*/ 75 w 414"/>
                  <a:gd name="T33" fmla="*/ 46 h 128"/>
                  <a:gd name="T34" fmla="*/ 396 w 414"/>
                  <a:gd name="T35" fmla="*/ 21 h 128"/>
                  <a:gd name="T36" fmla="*/ 396 w 414"/>
                  <a:gd name="T37" fmla="*/ 21 h 128"/>
                  <a:gd name="T38" fmla="*/ 377 w 414"/>
                  <a:gd name="T39" fmla="*/ 16 h 128"/>
                  <a:gd name="T40" fmla="*/ 359 w 414"/>
                  <a:gd name="T41" fmla="*/ 0 h 128"/>
                  <a:gd name="T42" fmla="*/ 342 w 414"/>
                  <a:gd name="T43" fmla="*/ 21 h 128"/>
                  <a:gd name="T44" fmla="*/ 331 w 414"/>
                  <a:gd name="T45" fmla="*/ 35 h 128"/>
                  <a:gd name="T46" fmla="*/ 326 w 414"/>
                  <a:gd name="T47" fmla="*/ 42 h 128"/>
                  <a:gd name="T48" fmla="*/ 326 w 414"/>
                  <a:gd name="T49" fmla="*/ 53 h 128"/>
                  <a:gd name="T50" fmla="*/ 312 w 414"/>
                  <a:gd name="T51" fmla="*/ 58 h 128"/>
                  <a:gd name="T52" fmla="*/ 301 w 414"/>
                  <a:gd name="T53" fmla="*/ 44 h 128"/>
                  <a:gd name="T54" fmla="*/ 282 w 414"/>
                  <a:gd name="T55" fmla="*/ 74 h 128"/>
                  <a:gd name="T56" fmla="*/ 249 w 414"/>
                  <a:gd name="T57" fmla="*/ 84 h 128"/>
                  <a:gd name="T58" fmla="*/ 238 w 414"/>
                  <a:gd name="T59" fmla="*/ 109 h 128"/>
                  <a:gd name="T60" fmla="*/ 205 w 414"/>
                  <a:gd name="T61" fmla="*/ 102 h 128"/>
                  <a:gd name="T62" fmla="*/ 212 w 414"/>
                  <a:gd name="T63" fmla="*/ 116 h 128"/>
                  <a:gd name="T64" fmla="*/ 228 w 414"/>
                  <a:gd name="T65" fmla="*/ 126 h 128"/>
                  <a:gd name="T66" fmla="*/ 256 w 414"/>
                  <a:gd name="T67" fmla="*/ 121 h 128"/>
                  <a:gd name="T68" fmla="*/ 277 w 414"/>
                  <a:gd name="T69" fmla="*/ 114 h 128"/>
                  <a:gd name="T70" fmla="*/ 298 w 414"/>
                  <a:gd name="T71" fmla="*/ 116 h 128"/>
                  <a:gd name="T72" fmla="*/ 317 w 414"/>
                  <a:gd name="T73" fmla="*/ 105 h 128"/>
                  <a:gd name="T74" fmla="*/ 324 w 414"/>
                  <a:gd name="T75" fmla="*/ 84 h 128"/>
                  <a:gd name="T76" fmla="*/ 335 w 414"/>
                  <a:gd name="T77" fmla="*/ 65 h 128"/>
                  <a:gd name="T78" fmla="*/ 368 w 414"/>
                  <a:gd name="T79" fmla="*/ 51 h 128"/>
                  <a:gd name="T80" fmla="*/ 380 w 414"/>
                  <a:gd name="T81" fmla="*/ 56 h 128"/>
                  <a:gd name="T82" fmla="*/ 391 w 414"/>
                  <a:gd name="T83" fmla="*/ 42 h 128"/>
                  <a:gd name="T84" fmla="*/ 412 w 414"/>
                  <a:gd name="T85" fmla="*/ 35 h 128"/>
                  <a:gd name="T86" fmla="*/ 396 w 414"/>
                  <a:gd name="T87" fmla="*/ 21 h 128"/>
                  <a:gd name="T88" fmla="*/ 396 w 414"/>
                  <a:gd name="T89" fmla="*/ 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14" h="128">
                    <a:moveTo>
                      <a:pt x="75" y="46"/>
                    </a:moveTo>
                    <a:lnTo>
                      <a:pt x="75" y="46"/>
                    </a:lnTo>
                    <a:cubicBezTo>
                      <a:pt x="75" y="32"/>
                      <a:pt x="63" y="32"/>
                      <a:pt x="59" y="23"/>
                    </a:cubicBezTo>
                    <a:cubicBezTo>
                      <a:pt x="56" y="14"/>
                      <a:pt x="52" y="18"/>
                      <a:pt x="49" y="14"/>
                    </a:cubicBezTo>
                    <a:cubicBezTo>
                      <a:pt x="49" y="11"/>
                      <a:pt x="47" y="11"/>
                      <a:pt x="47" y="9"/>
                    </a:cubicBezTo>
                    <a:cubicBezTo>
                      <a:pt x="40" y="11"/>
                      <a:pt x="42" y="18"/>
                      <a:pt x="40" y="18"/>
                    </a:cubicBezTo>
                    <a:cubicBezTo>
                      <a:pt x="38" y="18"/>
                      <a:pt x="24" y="21"/>
                      <a:pt x="24" y="16"/>
                    </a:cubicBezTo>
                    <a:cubicBezTo>
                      <a:pt x="24" y="11"/>
                      <a:pt x="22" y="4"/>
                      <a:pt x="14" y="4"/>
                    </a:cubicBezTo>
                    <a:cubicBezTo>
                      <a:pt x="10" y="2"/>
                      <a:pt x="5" y="2"/>
                      <a:pt x="0" y="2"/>
                    </a:cubicBezTo>
                    <a:cubicBezTo>
                      <a:pt x="5" y="14"/>
                      <a:pt x="7" y="25"/>
                      <a:pt x="7" y="35"/>
                    </a:cubicBezTo>
                    <a:cubicBezTo>
                      <a:pt x="7" y="49"/>
                      <a:pt x="26" y="67"/>
                      <a:pt x="29" y="77"/>
                    </a:cubicBezTo>
                    <a:cubicBezTo>
                      <a:pt x="31" y="84"/>
                      <a:pt x="38" y="86"/>
                      <a:pt x="49" y="95"/>
                    </a:cubicBezTo>
                    <a:cubicBezTo>
                      <a:pt x="54" y="100"/>
                      <a:pt x="63" y="105"/>
                      <a:pt x="70" y="109"/>
                    </a:cubicBezTo>
                    <a:cubicBezTo>
                      <a:pt x="80" y="114"/>
                      <a:pt x="84" y="116"/>
                      <a:pt x="89" y="116"/>
                    </a:cubicBezTo>
                    <a:cubicBezTo>
                      <a:pt x="96" y="116"/>
                      <a:pt x="82" y="93"/>
                      <a:pt x="75" y="86"/>
                    </a:cubicBezTo>
                    <a:cubicBezTo>
                      <a:pt x="68" y="79"/>
                      <a:pt x="75" y="60"/>
                      <a:pt x="75" y="46"/>
                    </a:cubicBezTo>
                    <a:lnTo>
                      <a:pt x="75" y="46"/>
                    </a:lnTo>
                    <a:close/>
                    <a:moveTo>
                      <a:pt x="396" y="21"/>
                    </a:moveTo>
                    <a:lnTo>
                      <a:pt x="396" y="21"/>
                    </a:lnTo>
                    <a:cubicBezTo>
                      <a:pt x="391" y="23"/>
                      <a:pt x="377" y="23"/>
                      <a:pt x="377" y="16"/>
                    </a:cubicBezTo>
                    <a:cubicBezTo>
                      <a:pt x="377" y="11"/>
                      <a:pt x="366" y="0"/>
                      <a:pt x="359" y="0"/>
                    </a:cubicBezTo>
                    <a:cubicBezTo>
                      <a:pt x="352" y="0"/>
                      <a:pt x="342" y="16"/>
                      <a:pt x="342" y="21"/>
                    </a:cubicBezTo>
                    <a:cubicBezTo>
                      <a:pt x="340" y="28"/>
                      <a:pt x="328" y="28"/>
                      <a:pt x="331" y="35"/>
                    </a:cubicBezTo>
                    <a:cubicBezTo>
                      <a:pt x="331" y="39"/>
                      <a:pt x="328" y="42"/>
                      <a:pt x="326" y="42"/>
                    </a:cubicBezTo>
                    <a:cubicBezTo>
                      <a:pt x="328" y="49"/>
                      <a:pt x="328" y="56"/>
                      <a:pt x="326" y="53"/>
                    </a:cubicBezTo>
                    <a:cubicBezTo>
                      <a:pt x="321" y="53"/>
                      <a:pt x="319" y="58"/>
                      <a:pt x="312" y="58"/>
                    </a:cubicBezTo>
                    <a:cubicBezTo>
                      <a:pt x="310" y="58"/>
                      <a:pt x="305" y="53"/>
                      <a:pt x="301" y="44"/>
                    </a:cubicBezTo>
                    <a:cubicBezTo>
                      <a:pt x="296" y="44"/>
                      <a:pt x="284" y="63"/>
                      <a:pt x="282" y="74"/>
                    </a:cubicBezTo>
                    <a:cubicBezTo>
                      <a:pt x="280" y="86"/>
                      <a:pt x="268" y="81"/>
                      <a:pt x="249" y="84"/>
                    </a:cubicBezTo>
                    <a:cubicBezTo>
                      <a:pt x="233" y="84"/>
                      <a:pt x="240" y="102"/>
                      <a:pt x="238" y="109"/>
                    </a:cubicBezTo>
                    <a:cubicBezTo>
                      <a:pt x="233" y="119"/>
                      <a:pt x="214" y="105"/>
                      <a:pt x="205" y="102"/>
                    </a:cubicBezTo>
                    <a:cubicBezTo>
                      <a:pt x="207" y="109"/>
                      <a:pt x="210" y="116"/>
                      <a:pt x="212" y="116"/>
                    </a:cubicBezTo>
                    <a:cubicBezTo>
                      <a:pt x="217" y="116"/>
                      <a:pt x="224" y="128"/>
                      <a:pt x="228" y="126"/>
                    </a:cubicBezTo>
                    <a:cubicBezTo>
                      <a:pt x="233" y="121"/>
                      <a:pt x="249" y="126"/>
                      <a:pt x="256" y="121"/>
                    </a:cubicBezTo>
                    <a:cubicBezTo>
                      <a:pt x="263" y="119"/>
                      <a:pt x="266" y="114"/>
                      <a:pt x="277" y="114"/>
                    </a:cubicBezTo>
                    <a:cubicBezTo>
                      <a:pt x="291" y="114"/>
                      <a:pt x="287" y="123"/>
                      <a:pt x="298" y="116"/>
                    </a:cubicBezTo>
                    <a:cubicBezTo>
                      <a:pt x="310" y="112"/>
                      <a:pt x="319" y="116"/>
                      <a:pt x="317" y="105"/>
                    </a:cubicBezTo>
                    <a:cubicBezTo>
                      <a:pt x="317" y="93"/>
                      <a:pt x="324" y="93"/>
                      <a:pt x="324" y="84"/>
                    </a:cubicBezTo>
                    <a:cubicBezTo>
                      <a:pt x="321" y="74"/>
                      <a:pt x="338" y="81"/>
                      <a:pt x="335" y="65"/>
                    </a:cubicBezTo>
                    <a:cubicBezTo>
                      <a:pt x="335" y="49"/>
                      <a:pt x="359" y="51"/>
                      <a:pt x="368" y="51"/>
                    </a:cubicBezTo>
                    <a:cubicBezTo>
                      <a:pt x="370" y="51"/>
                      <a:pt x="375" y="53"/>
                      <a:pt x="380" y="56"/>
                    </a:cubicBezTo>
                    <a:cubicBezTo>
                      <a:pt x="386" y="51"/>
                      <a:pt x="396" y="46"/>
                      <a:pt x="391" y="42"/>
                    </a:cubicBezTo>
                    <a:cubicBezTo>
                      <a:pt x="386" y="37"/>
                      <a:pt x="410" y="42"/>
                      <a:pt x="412" y="35"/>
                    </a:cubicBezTo>
                    <a:cubicBezTo>
                      <a:pt x="414" y="25"/>
                      <a:pt x="403" y="21"/>
                      <a:pt x="396" y="21"/>
                    </a:cubicBezTo>
                    <a:lnTo>
                      <a:pt x="396"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72" name="Freeform 300">
                <a:extLst>
                  <a:ext uri="{FF2B5EF4-FFF2-40B4-BE49-F238E27FC236}">
                    <a16:creationId xmlns:a16="http://schemas.microsoft.com/office/drawing/2014/main" id="{E7D5F38B-8925-5EB7-6492-201D87D10DF0}"/>
                  </a:ext>
                </a:extLst>
              </p:cNvPr>
              <p:cNvSpPr>
                <a:spLocks noEditPoints="1"/>
              </p:cNvSpPr>
              <p:nvPr/>
            </p:nvSpPr>
            <p:spPr bwMode="auto">
              <a:xfrm>
                <a:off x="4900" y="2277"/>
                <a:ext cx="249" cy="77"/>
              </a:xfrm>
              <a:custGeom>
                <a:avLst/>
                <a:gdLst>
                  <a:gd name="T0" fmla="*/ 75 w 414"/>
                  <a:gd name="T1" fmla="*/ 46 h 128"/>
                  <a:gd name="T2" fmla="*/ 75 w 414"/>
                  <a:gd name="T3" fmla="*/ 46 h 128"/>
                  <a:gd name="T4" fmla="*/ 59 w 414"/>
                  <a:gd name="T5" fmla="*/ 23 h 128"/>
                  <a:gd name="T6" fmla="*/ 49 w 414"/>
                  <a:gd name="T7" fmla="*/ 14 h 128"/>
                  <a:gd name="T8" fmla="*/ 47 w 414"/>
                  <a:gd name="T9" fmla="*/ 9 h 128"/>
                  <a:gd name="T10" fmla="*/ 40 w 414"/>
                  <a:gd name="T11" fmla="*/ 18 h 128"/>
                  <a:gd name="T12" fmla="*/ 24 w 414"/>
                  <a:gd name="T13" fmla="*/ 16 h 128"/>
                  <a:gd name="T14" fmla="*/ 14 w 414"/>
                  <a:gd name="T15" fmla="*/ 4 h 128"/>
                  <a:gd name="T16" fmla="*/ 0 w 414"/>
                  <a:gd name="T17" fmla="*/ 2 h 128"/>
                  <a:gd name="T18" fmla="*/ 7 w 414"/>
                  <a:gd name="T19" fmla="*/ 35 h 128"/>
                  <a:gd name="T20" fmla="*/ 29 w 414"/>
                  <a:gd name="T21" fmla="*/ 77 h 128"/>
                  <a:gd name="T22" fmla="*/ 49 w 414"/>
                  <a:gd name="T23" fmla="*/ 95 h 128"/>
                  <a:gd name="T24" fmla="*/ 70 w 414"/>
                  <a:gd name="T25" fmla="*/ 109 h 128"/>
                  <a:gd name="T26" fmla="*/ 89 w 414"/>
                  <a:gd name="T27" fmla="*/ 116 h 128"/>
                  <a:gd name="T28" fmla="*/ 75 w 414"/>
                  <a:gd name="T29" fmla="*/ 86 h 128"/>
                  <a:gd name="T30" fmla="*/ 75 w 414"/>
                  <a:gd name="T31" fmla="*/ 46 h 128"/>
                  <a:gd name="T32" fmla="*/ 396 w 414"/>
                  <a:gd name="T33" fmla="*/ 21 h 128"/>
                  <a:gd name="T34" fmla="*/ 396 w 414"/>
                  <a:gd name="T35" fmla="*/ 21 h 128"/>
                  <a:gd name="T36" fmla="*/ 377 w 414"/>
                  <a:gd name="T37" fmla="*/ 16 h 128"/>
                  <a:gd name="T38" fmla="*/ 359 w 414"/>
                  <a:gd name="T39" fmla="*/ 0 h 128"/>
                  <a:gd name="T40" fmla="*/ 342 w 414"/>
                  <a:gd name="T41" fmla="*/ 21 h 128"/>
                  <a:gd name="T42" fmla="*/ 331 w 414"/>
                  <a:gd name="T43" fmla="*/ 35 h 128"/>
                  <a:gd name="T44" fmla="*/ 326 w 414"/>
                  <a:gd name="T45" fmla="*/ 42 h 128"/>
                  <a:gd name="T46" fmla="*/ 326 w 414"/>
                  <a:gd name="T47" fmla="*/ 53 h 128"/>
                  <a:gd name="T48" fmla="*/ 312 w 414"/>
                  <a:gd name="T49" fmla="*/ 58 h 128"/>
                  <a:gd name="T50" fmla="*/ 301 w 414"/>
                  <a:gd name="T51" fmla="*/ 44 h 128"/>
                  <a:gd name="T52" fmla="*/ 282 w 414"/>
                  <a:gd name="T53" fmla="*/ 74 h 128"/>
                  <a:gd name="T54" fmla="*/ 249 w 414"/>
                  <a:gd name="T55" fmla="*/ 84 h 128"/>
                  <a:gd name="T56" fmla="*/ 238 w 414"/>
                  <a:gd name="T57" fmla="*/ 109 h 128"/>
                  <a:gd name="T58" fmla="*/ 205 w 414"/>
                  <a:gd name="T59" fmla="*/ 102 h 128"/>
                  <a:gd name="T60" fmla="*/ 212 w 414"/>
                  <a:gd name="T61" fmla="*/ 116 h 128"/>
                  <a:gd name="T62" fmla="*/ 228 w 414"/>
                  <a:gd name="T63" fmla="*/ 126 h 128"/>
                  <a:gd name="T64" fmla="*/ 256 w 414"/>
                  <a:gd name="T65" fmla="*/ 121 h 128"/>
                  <a:gd name="T66" fmla="*/ 277 w 414"/>
                  <a:gd name="T67" fmla="*/ 114 h 128"/>
                  <a:gd name="T68" fmla="*/ 298 w 414"/>
                  <a:gd name="T69" fmla="*/ 116 h 128"/>
                  <a:gd name="T70" fmla="*/ 317 w 414"/>
                  <a:gd name="T71" fmla="*/ 105 h 128"/>
                  <a:gd name="T72" fmla="*/ 324 w 414"/>
                  <a:gd name="T73" fmla="*/ 84 h 128"/>
                  <a:gd name="T74" fmla="*/ 335 w 414"/>
                  <a:gd name="T75" fmla="*/ 65 h 128"/>
                  <a:gd name="T76" fmla="*/ 368 w 414"/>
                  <a:gd name="T77" fmla="*/ 51 h 128"/>
                  <a:gd name="T78" fmla="*/ 380 w 414"/>
                  <a:gd name="T79" fmla="*/ 56 h 128"/>
                  <a:gd name="T80" fmla="*/ 391 w 414"/>
                  <a:gd name="T81" fmla="*/ 42 h 128"/>
                  <a:gd name="T82" fmla="*/ 412 w 414"/>
                  <a:gd name="T83" fmla="*/ 35 h 128"/>
                  <a:gd name="T84" fmla="*/ 396 w 414"/>
                  <a:gd name="T85" fmla="*/ 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128">
                    <a:moveTo>
                      <a:pt x="75" y="46"/>
                    </a:moveTo>
                    <a:lnTo>
                      <a:pt x="75" y="46"/>
                    </a:lnTo>
                    <a:cubicBezTo>
                      <a:pt x="75" y="32"/>
                      <a:pt x="63" y="32"/>
                      <a:pt x="59" y="23"/>
                    </a:cubicBezTo>
                    <a:cubicBezTo>
                      <a:pt x="56" y="14"/>
                      <a:pt x="52" y="18"/>
                      <a:pt x="49" y="14"/>
                    </a:cubicBezTo>
                    <a:cubicBezTo>
                      <a:pt x="49" y="11"/>
                      <a:pt x="47" y="11"/>
                      <a:pt x="47" y="9"/>
                    </a:cubicBezTo>
                    <a:cubicBezTo>
                      <a:pt x="40" y="11"/>
                      <a:pt x="42" y="18"/>
                      <a:pt x="40" y="18"/>
                    </a:cubicBezTo>
                    <a:cubicBezTo>
                      <a:pt x="38" y="18"/>
                      <a:pt x="24" y="21"/>
                      <a:pt x="24" y="16"/>
                    </a:cubicBezTo>
                    <a:cubicBezTo>
                      <a:pt x="24" y="11"/>
                      <a:pt x="22" y="4"/>
                      <a:pt x="14" y="4"/>
                    </a:cubicBezTo>
                    <a:cubicBezTo>
                      <a:pt x="10" y="2"/>
                      <a:pt x="5" y="2"/>
                      <a:pt x="0" y="2"/>
                    </a:cubicBezTo>
                    <a:cubicBezTo>
                      <a:pt x="5" y="14"/>
                      <a:pt x="7" y="25"/>
                      <a:pt x="7" y="35"/>
                    </a:cubicBezTo>
                    <a:cubicBezTo>
                      <a:pt x="7" y="49"/>
                      <a:pt x="26" y="67"/>
                      <a:pt x="29" y="77"/>
                    </a:cubicBezTo>
                    <a:cubicBezTo>
                      <a:pt x="31" y="84"/>
                      <a:pt x="38" y="86"/>
                      <a:pt x="49" y="95"/>
                    </a:cubicBezTo>
                    <a:cubicBezTo>
                      <a:pt x="54" y="100"/>
                      <a:pt x="63" y="105"/>
                      <a:pt x="70" y="109"/>
                    </a:cubicBezTo>
                    <a:cubicBezTo>
                      <a:pt x="80" y="114"/>
                      <a:pt x="84" y="116"/>
                      <a:pt x="89" y="116"/>
                    </a:cubicBezTo>
                    <a:cubicBezTo>
                      <a:pt x="96" y="116"/>
                      <a:pt x="82" y="93"/>
                      <a:pt x="75" y="86"/>
                    </a:cubicBezTo>
                    <a:cubicBezTo>
                      <a:pt x="68" y="79"/>
                      <a:pt x="75" y="60"/>
                      <a:pt x="75" y="46"/>
                    </a:cubicBezTo>
                    <a:close/>
                    <a:moveTo>
                      <a:pt x="396" y="21"/>
                    </a:moveTo>
                    <a:lnTo>
                      <a:pt x="396" y="21"/>
                    </a:lnTo>
                    <a:cubicBezTo>
                      <a:pt x="391" y="23"/>
                      <a:pt x="377" y="23"/>
                      <a:pt x="377" y="16"/>
                    </a:cubicBezTo>
                    <a:cubicBezTo>
                      <a:pt x="377" y="11"/>
                      <a:pt x="366" y="0"/>
                      <a:pt x="359" y="0"/>
                    </a:cubicBezTo>
                    <a:cubicBezTo>
                      <a:pt x="352" y="0"/>
                      <a:pt x="342" y="16"/>
                      <a:pt x="342" y="21"/>
                    </a:cubicBezTo>
                    <a:cubicBezTo>
                      <a:pt x="340" y="28"/>
                      <a:pt x="328" y="28"/>
                      <a:pt x="331" y="35"/>
                    </a:cubicBezTo>
                    <a:cubicBezTo>
                      <a:pt x="331" y="39"/>
                      <a:pt x="328" y="42"/>
                      <a:pt x="326" y="42"/>
                    </a:cubicBezTo>
                    <a:cubicBezTo>
                      <a:pt x="328" y="49"/>
                      <a:pt x="328" y="56"/>
                      <a:pt x="326" y="53"/>
                    </a:cubicBezTo>
                    <a:cubicBezTo>
                      <a:pt x="321" y="53"/>
                      <a:pt x="319" y="58"/>
                      <a:pt x="312" y="58"/>
                    </a:cubicBezTo>
                    <a:cubicBezTo>
                      <a:pt x="310" y="58"/>
                      <a:pt x="305" y="53"/>
                      <a:pt x="301" y="44"/>
                    </a:cubicBezTo>
                    <a:cubicBezTo>
                      <a:pt x="296" y="44"/>
                      <a:pt x="284" y="63"/>
                      <a:pt x="282" y="74"/>
                    </a:cubicBezTo>
                    <a:cubicBezTo>
                      <a:pt x="280" y="86"/>
                      <a:pt x="268" y="81"/>
                      <a:pt x="249" y="84"/>
                    </a:cubicBezTo>
                    <a:cubicBezTo>
                      <a:pt x="233" y="84"/>
                      <a:pt x="240" y="102"/>
                      <a:pt x="238" y="109"/>
                    </a:cubicBezTo>
                    <a:cubicBezTo>
                      <a:pt x="233" y="119"/>
                      <a:pt x="214" y="105"/>
                      <a:pt x="205" y="102"/>
                    </a:cubicBezTo>
                    <a:cubicBezTo>
                      <a:pt x="207" y="109"/>
                      <a:pt x="210" y="116"/>
                      <a:pt x="212" y="116"/>
                    </a:cubicBezTo>
                    <a:cubicBezTo>
                      <a:pt x="217" y="116"/>
                      <a:pt x="224" y="128"/>
                      <a:pt x="228" y="126"/>
                    </a:cubicBezTo>
                    <a:cubicBezTo>
                      <a:pt x="233" y="121"/>
                      <a:pt x="249" y="126"/>
                      <a:pt x="256" y="121"/>
                    </a:cubicBezTo>
                    <a:cubicBezTo>
                      <a:pt x="263" y="119"/>
                      <a:pt x="266" y="114"/>
                      <a:pt x="277" y="114"/>
                    </a:cubicBezTo>
                    <a:cubicBezTo>
                      <a:pt x="291" y="114"/>
                      <a:pt x="287" y="123"/>
                      <a:pt x="298" y="116"/>
                    </a:cubicBezTo>
                    <a:cubicBezTo>
                      <a:pt x="310" y="112"/>
                      <a:pt x="319" y="116"/>
                      <a:pt x="317" y="105"/>
                    </a:cubicBezTo>
                    <a:cubicBezTo>
                      <a:pt x="317" y="93"/>
                      <a:pt x="324" y="93"/>
                      <a:pt x="324" y="84"/>
                    </a:cubicBezTo>
                    <a:cubicBezTo>
                      <a:pt x="321" y="74"/>
                      <a:pt x="338" y="81"/>
                      <a:pt x="335" y="65"/>
                    </a:cubicBezTo>
                    <a:cubicBezTo>
                      <a:pt x="335" y="49"/>
                      <a:pt x="359" y="51"/>
                      <a:pt x="368" y="51"/>
                    </a:cubicBezTo>
                    <a:cubicBezTo>
                      <a:pt x="370" y="51"/>
                      <a:pt x="375" y="53"/>
                      <a:pt x="380" y="56"/>
                    </a:cubicBezTo>
                    <a:cubicBezTo>
                      <a:pt x="386" y="51"/>
                      <a:pt x="396" y="46"/>
                      <a:pt x="391" y="42"/>
                    </a:cubicBezTo>
                    <a:cubicBezTo>
                      <a:pt x="386" y="37"/>
                      <a:pt x="410" y="42"/>
                      <a:pt x="412" y="35"/>
                    </a:cubicBezTo>
                    <a:cubicBezTo>
                      <a:pt x="414" y="25"/>
                      <a:pt x="403" y="21"/>
                      <a:pt x="396"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75" name="Freeform 301">
                <a:extLst>
                  <a:ext uri="{FF2B5EF4-FFF2-40B4-BE49-F238E27FC236}">
                    <a16:creationId xmlns:a16="http://schemas.microsoft.com/office/drawing/2014/main" id="{B4FB4063-1436-6EB9-1F96-38049BE1A74D}"/>
                  </a:ext>
                </a:extLst>
              </p:cNvPr>
              <p:cNvSpPr>
                <a:spLocks noEditPoints="1"/>
              </p:cNvSpPr>
              <p:nvPr/>
            </p:nvSpPr>
            <p:spPr bwMode="auto">
              <a:xfrm>
                <a:off x="4900" y="2277"/>
                <a:ext cx="249" cy="77"/>
              </a:xfrm>
              <a:custGeom>
                <a:avLst/>
                <a:gdLst>
                  <a:gd name="T0" fmla="*/ 75 w 414"/>
                  <a:gd name="T1" fmla="*/ 46 h 128"/>
                  <a:gd name="T2" fmla="*/ 75 w 414"/>
                  <a:gd name="T3" fmla="*/ 46 h 128"/>
                  <a:gd name="T4" fmla="*/ 59 w 414"/>
                  <a:gd name="T5" fmla="*/ 23 h 128"/>
                  <a:gd name="T6" fmla="*/ 49 w 414"/>
                  <a:gd name="T7" fmla="*/ 14 h 128"/>
                  <a:gd name="T8" fmla="*/ 47 w 414"/>
                  <a:gd name="T9" fmla="*/ 9 h 128"/>
                  <a:gd name="T10" fmla="*/ 40 w 414"/>
                  <a:gd name="T11" fmla="*/ 18 h 128"/>
                  <a:gd name="T12" fmla="*/ 24 w 414"/>
                  <a:gd name="T13" fmla="*/ 16 h 128"/>
                  <a:gd name="T14" fmla="*/ 14 w 414"/>
                  <a:gd name="T15" fmla="*/ 4 h 128"/>
                  <a:gd name="T16" fmla="*/ 0 w 414"/>
                  <a:gd name="T17" fmla="*/ 2 h 128"/>
                  <a:gd name="T18" fmla="*/ 7 w 414"/>
                  <a:gd name="T19" fmla="*/ 35 h 128"/>
                  <a:gd name="T20" fmla="*/ 29 w 414"/>
                  <a:gd name="T21" fmla="*/ 77 h 128"/>
                  <a:gd name="T22" fmla="*/ 49 w 414"/>
                  <a:gd name="T23" fmla="*/ 95 h 128"/>
                  <a:gd name="T24" fmla="*/ 70 w 414"/>
                  <a:gd name="T25" fmla="*/ 109 h 128"/>
                  <a:gd name="T26" fmla="*/ 89 w 414"/>
                  <a:gd name="T27" fmla="*/ 116 h 128"/>
                  <a:gd name="T28" fmla="*/ 75 w 414"/>
                  <a:gd name="T29" fmla="*/ 86 h 128"/>
                  <a:gd name="T30" fmla="*/ 75 w 414"/>
                  <a:gd name="T31" fmla="*/ 46 h 128"/>
                  <a:gd name="T32" fmla="*/ 75 w 414"/>
                  <a:gd name="T33" fmla="*/ 46 h 128"/>
                  <a:gd name="T34" fmla="*/ 396 w 414"/>
                  <a:gd name="T35" fmla="*/ 21 h 128"/>
                  <a:gd name="T36" fmla="*/ 396 w 414"/>
                  <a:gd name="T37" fmla="*/ 21 h 128"/>
                  <a:gd name="T38" fmla="*/ 377 w 414"/>
                  <a:gd name="T39" fmla="*/ 16 h 128"/>
                  <a:gd name="T40" fmla="*/ 359 w 414"/>
                  <a:gd name="T41" fmla="*/ 0 h 128"/>
                  <a:gd name="T42" fmla="*/ 342 w 414"/>
                  <a:gd name="T43" fmla="*/ 21 h 128"/>
                  <a:gd name="T44" fmla="*/ 331 w 414"/>
                  <a:gd name="T45" fmla="*/ 35 h 128"/>
                  <a:gd name="T46" fmla="*/ 326 w 414"/>
                  <a:gd name="T47" fmla="*/ 42 h 128"/>
                  <a:gd name="T48" fmla="*/ 326 w 414"/>
                  <a:gd name="T49" fmla="*/ 53 h 128"/>
                  <a:gd name="T50" fmla="*/ 312 w 414"/>
                  <a:gd name="T51" fmla="*/ 58 h 128"/>
                  <a:gd name="T52" fmla="*/ 301 w 414"/>
                  <a:gd name="T53" fmla="*/ 44 h 128"/>
                  <a:gd name="T54" fmla="*/ 282 w 414"/>
                  <a:gd name="T55" fmla="*/ 74 h 128"/>
                  <a:gd name="T56" fmla="*/ 249 w 414"/>
                  <a:gd name="T57" fmla="*/ 84 h 128"/>
                  <a:gd name="T58" fmla="*/ 238 w 414"/>
                  <a:gd name="T59" fmla="*/ 109 h 128"/>
                  <a:gd name="T60" fmla="*/ 205 w 414"/>
                  <a:gd name="T61" fmla="*/ 102 h 128"/>
                  <a:gd name="T62" fmla="*/ 212 w 414"/>
                  <a:gd name="T63" fmla="*/ 116 h 128"/>
                  <a:gd name="T64" fmla="*/ 228 w 414"/>
                  <a:gd name="T65" fmla="*/ 126 h 128"/>
                  <a:gd name="T66" fmla="*/ 256 w 414"/>
                  <a:gd name="T67" fmla="*/ 121 h 128"/>
                  <a:gd name="T68" fmla="*/ 277 w 414"/>
                  <a:gd name="T69" fmla="*/ 114 h 128"/>
                  <a:gd name="T70" fmla="*/ 298 w 414"/>
                  <a:gd name="T71" fmla="*/ 116 h 128"/>
                  <a:gd name="T72" fmla="*/ 317 w 414"/>
                  <a:gd name="T73" fmla="*/ 105 h 128"/>
                  <a:gd name="T74" fmla="*/ 324 w 414"/>
                  <a:gd name="T75" fmla="*/ 84 h 128"/>
                  <a:gd name="T76" fmla="*/ 335 w 414"/>
                  <a:gd name="T77" fmla="*/ 65 h 128"/>
                  <a:gd name="T78" fmla="*/ 368 w 414"/>
                  <a:gd name="T79" fmla="*/ 51 h 128"/>
                  <a:gd name="T80" fmla="*/ 380 w 414"/>
                  <a:gd name="T81" fmla="*/ 56 h 128"/>
                  <a:gd name="T82" fmla="*/ 391 w 414"/>
                  <a:gd name="T83" fmla="*/ 42 h 128"/>
                  <a:gd name="T84" fmla="*/ 412 w 414"/>
                  <a:gd name="T85" fmla="*/ 35 h 128"/>
                  <a:gd name="T86" fmla="*/ 396 w 414"/>
                  <a:gd name="T87" fmla="*/ 21 h 128"/>
                  <a:gd name="T88" fmla="*/ 396 w 414"/>
                  <a:gd name="T89" fmla="*/ 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14" h="128">
                    <a:moveTo>
                      <a:pt x="75" y="46"/>
                    </a:moveTo>
                    <a:lnTo>
                      <a:pt x="75" y="46"/>
                    </a:lnTo>
                    <a:cubicBezTo>
                      <a:pt x="75" y="32"/>
                      <a:pt x="63" y="32"/>
                      <a:pt x="59" y="23"/>
                    </a:cubicBezTo>
                    <a:cubicBezTo>
                      <a:pt x="56" y="14"/>
                      <a:pt x="52" y="18"/>
                      <a:pt x="49" y="14"/>
                    </a:cubicBezTo>
                    <a:cubicBezTo>
                      <a:pt x="49" y="11"/>
                      <a:pt x="47" y="11"/>
                      <a:pt x="47" y="9"/>
                    </a:cubicBezTo>
                    <a:cubicBezTo>
                      <a:pt x="40" y="11"/>
                      <a:pt x="42" y="18"/>
                      <a:pt x="40" y="18"/>
                    </a:cubicBezTo>
                    <a:cubicBezTo>
                      <a:pt x="38" y="18"/>
                      <a:pt x="24" y="21"/>
                      <a:pt x="24" y="16"/>
                    </a:cubicBezTo>
                    <a:cubicBezTo>
                      <a:pt x="24" y="11"/>
                      <a:pt x="22" y="4"/>
                      <a:pt x="14" y="4"/>
                    </a:cubicBezTo>
                    <a:cubicBezTo>
                      <a:pt x="10" y="2"/>
                      <a:pt x="5" y="2"/>
                      <a:pt x="0" y="2"/>
                    </a:cubicBezTo>
                    <a:cubicBezTo>
                      <a:pt x="5" y="14"/>
                      <a:pt x="7" y="25"/>
                      <a:pt x="7" y="35"/>
                    </a:cubicBezTo>
                    <a:cubicBezTo>
                      <a:pt x="7" y="49"/>
                      <a:pt x="26" y="67"/>
                      <a:pt x="29" y="77"/>
                    </a:cubicBezTo>
                    <a:cubicBezTo>
                      <a:pt x="31" y="84"/>
                      <a:pt x="38" y="86"/>
                      <a:pt x="49" y="95"/>
                    </a:cubicBezTo>
                    <a:cubicBezTo>
                      <a:pt x="54" y="100"/>
                      <a:pt x="63" y="105"/>
                      <a:pt x="70" y="109"/>
                    </a:cubicBezTo>
                    <a:cubicBezTo>
                      <a:pt x="80" y="114"/>
                      <a:pt x="84" y="116"/>
                      <a:pt x="89" y="116"/>
                    </a:cubicBezTo>
                    <a:cubicBezTo>
                      <a:pt x="96" y="116"/>
                      <a:pt x="82" y="93"/>
                      <a:pt x="75" y="86"/>
                    </a:cubicBezTo>
                    <a:cubicBezTo>
                      <a:pt x="68" y="79"/>
                      <a:pt x="75" y="60"/>
                      <a:pt x="75" y="46"/>
                    </a:cubicBezTo>
                    <a:lnTo>
                      <a:pt x="75" y="46"/>
                    </a:lnTo>
                    <a:close/>
                    <a:moveTo>
                      <a:pt x="396" y="21"/>
                    </a:moveTo>
                    <a:lnTo>
                      <a:pt x="396" y="21"/>
                    </a:lnTo>
                    <a:cubicBezTo>
                      <a:pt x="391" y="23"/>
                      <a:pt x="377" y="23"/>
                      <a:pt x="377" y="16"/>
                    </a:cubicBezTo>
                    <a:cubicBezTo>
                      <a:pt x="377" y="11"/>
                      <a:pt x="366" y="0"/>
                      <a:pt x="359" y="0"/>
                    </a:cubicBezTo>
                    <a:cubicBezTo>
                      <a:pt x="352" y="0"/>
                      <a:pt x="342" y="16"/>
                      <a:pt x="342" y="21"/>
                    </a:cubicBezTo>
                    <a:cubicBezTo>
                      <a:pt x="340" y="28"/>
                      <a:pt x="328" y="28"/>
                      <a:pt x="331" y="35"/>
                    </a:cubicBezTo>
                    <a:cubicBezTo>
                      <a:pt x="331" y="39"/>
                      <a:pt x="328" y="42"/>
                      <a:pt x="326" y="42"/>
                    </a:cubicBezTo>
                    <a:cubicBezTo>
                      <a:pt x="328" y="49"/>
                      <a:pt x="328" y="56"/>
                      <a:pt x="326" y="53"/>
                    </a:cubicBezTo>
                    <a:cubicBezTo>
                      <a:pt x="321" y="53"/>
                      <a:pt x="319" y="58"/>
                      <a:pt x="312" y="58"/>
                    </a:cubicBezTo>
                    <a:cubicBezTo>
                      <a:pt x="310" y="58"/>
                      <a:pt x="305" y="53"/>
                      <a:pt x="301" y="44"/>
                    </a:cubicBezTo>
                    <a:cubicBezTo>
                      <a:pt x="296" y="44"/>
                      <a:pt x="284" y="63"/>
                      <a:pt x="282" y="74"/>
                    </a:cubicBezTo>
                    <a:cubicBezTo>
                      <a:pt x="280" y="86"/>
                      <a:pt x="268" y="81"/>
                      <a:pt x="249" y="84"/>
                    </a:cubicBezTo>
                    <a:cubicBezTo>
                      <a:pt x="233" y="84"/>
                      <a:pt x="240" y="102"/>
                      <a:pt x="238" y="109"/>
                    </a:cubicBezTo>
                    <a:cubicBezTo>
                      <a:pt x="233" y="119"/>
                      <a:pt x="214" y="105"/>
                      <a:pt x="205" y="102"/>
                    </a:cubicBezTo>
                    <a:cubicBezTo>
                      <a:pt x="207" y="109"/>
                      <a:pt x="210" y="116"/>
                      <a:pt x="212" y="116"/>
                    </a:cubicBezTo>
                    <a:cubicBezTo>
                      <a:pt x="217" y="116"/>
                      <a:pt x="224" y="128"/>
                      <a:pt x="228" y="126"/>
                    </a:cubicBezTo>
                    <a:cubicBezTo>
                      <a:pt x="233" y="121"/>
                      <a:pt x="249" y="126"/>
                      <a:pt x="256" y="121"/>
                    </a:cubicBezTo>
                    <a:cubicBezTo>
                      <a:pt x="263" y="119"/>
                      <a:pt x="266" y="114"/>
                      <a:pt x="277" y="114"/>
                    </a:cubicBezTo>
                    <a:cubicBezTo>
                      <a:pt x="291" y="114"/>
                      <a:pt x="287" y="123"/>
                      <a:pt x="298" y="116"/>
                    </a:cubicBezTo>
                    <a:cubicBezTo>
                      <a:pt x="310" y="112"/>
                      <a:pt x="319" y="116"/>
                      <a:pt x="317" y="105"/>
                    </a:cubicBezTo>
                    <a:cubicBezTo>
                      <a:pt x="317" y="93"/>
                      <a:pt x="324" y="93"/>
                      <a:pt x="324" y="84"/>
                    </a:cubicBezTo>
                    <a:cubicBezTo>
                      <a:pt x="321" y="74"/>
                      <a:pt x="338" y="81"/>
                      <a:pt x="335" y="65"/>
                    </a:cubicBezTo>
                    <a:cubicBezTo>
                      <a:pt x="335" y="49"/>
                      <a:pt x="359" y="51"/>
                      <a:pt x="368" y="51"/>
                    </a:cubicBezTo>
                    <a:cubicBezTo>
                      <a:pt x="370" y="51"/>
                      <a:pt x="375" y="53"/>
                      <a:pt x="380" y="56"/>
                    </a:cubicBezTo>
                    <a:cubicBezTo>
                      <a:pt x="386" y="51"/>
                      <a:pt x="396" y="46"/>
                      <a:pt x="391" y="42"/>
                    </a:cubicBezTo>
                    <a:cubicBezTo>
                      <a:pt x="386" y="37"/>
                      <a:pt x="410" y="42"/>
                      <a:pt x="412" y="35"/>
                    </a:cubicBezTo>
                    <a:cubicBezTo>
                      <a:pt x="414" y="25"/>
                      <a:pt x="403" y="21"/>
                      <a:pt x="396" y="21"/>
                    </a:cubicBezTo>
                    <a:lnTo>
                      <a:pt x="396"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76" name="Freeform 302">
                <a:extLst>
                  <a:ext uri="{FF2B5EF4-FFF2-40B4-BE49-F238E27FC236}">
                    <a16:creationId xmlns:a16="http://schemas.microsoft.com/office/drawing/2014/main" id="{609B0AC3-791D-8296-2BEF-186D11B45ED8}"/>
                  </a:ext>
                </a:extLst>
              </p:cNvPr>
              <p:cNvSpPr>
                <a:spLocks/>
              </p:cNvSpPr>
              <p:nvPr/>
            </p:nvSpPr>
            <p:spPr bwMode="auto">
              <a:xfrm>
                <a:off x="5081" y="2302"/>
                <a:ext cx="16" cy="10"/>
              </a:xfrm>
              <a:custGeom>
                <a:avLst/>
                <a:gdLst>
                  <a:gd name="T0" fmla="*/ 11 w 27"/>
                  <a:gd name="T1" fmla="*/ 16 h 16"/>
                  <a:gd name="T2" fmla="*/ 11 w 27"/>
                  <a:gd name="T3" fmla="*/ 16 h 16"/>
                  <a:gd name="T4" fmla="*/ 25 w 27"/>
                  <a:gd name="T5" fmla="*/ 11 h 16"/>
                  <a:gd name="T6" fmla="*/ 25 w 27"/>
                  <a:gd name="T7" fmla="*/ 0 h 16"/>
                  <a:gd name="T8" fmla="*/ 13 w 27"/>
                  <a:gd name="T9" fmla="*/ 4 h 16"/>
                  <a:gd name="T10" fmla="*/ 0 w 27"/>
                  <a:gd name="T11" fmla="*/ 2 h 16"/>
                  <a:gd name="T12" fmla="*/ 11 w 27"/>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7" h="16">
                    <a:moveTo>
                      <a:pt x="11" y="16"/>
                    </a:moveTo>
                    <a:lnTo>
                      <a:pt x="11" y="16"/>
                    </a:lnTo>
                    <a:cubicBezTo>
                      <a:pt x="18" y="16"/>
                      <a:pt x="20" y="11"/>
                      <a:pt x="25" y="11"/>
                    </a:cubicBezTo>
                    <a:cubicBezTo>
                      <a:pt x="27" y="14"/>
                      <a:pt x="27" y="7"/>
                      <a:pt x="25" y="0"/>
                    </a:cubicBezTo>
                    <a:cubicBezTo>
                      <a:pt x="20" y="2"/>
                      <a:pt x="13" y="2"/>
                      <a:pt x="13" y="4"/>
                    </a:cubicBezTo>
                    <a:cubicBezTo>
                      <a:pt x="13" y="9"/>
                      <a:pt x="4" y="2"/>
                      <a:pt x="0" y="2"/>
                    </a:cubicBezTo>
                    <a:cubicBezTo>
                      <a:pt x="4" y="11"/>
                      <a:pt x="9" y="16"/>
                      <a:pt x="11"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78" name="Freeform 303">
                <a:extLst>
                  <a:ext uri="{FF2B5EF4-FFF2-40B4-BE49-F238E27FC236}">
                    <a16:creationId xmlns:a16="http://schemas.microsoft.com/office/drawing/2014/main" id="{D79F4374-7ED4-E393-D64E-8D971505F63D}"/>
                  </a:ext>
                </a:extLst>
              </p:cNvPr>
              <p:cNvSpPr>
                <a:spLocks/>
              </p:cNvSpPr>
              <p:nvPr/>
            </p:nvSpPr>
            <p:spPr bwMode="auto">
              <a:xfrm>
                <a:off x="5081" y="2302"/>
                <a:ext cx="16" cy="10"/>
              </a:xfrm>
              <a:custGeom>
                <a:avLst/>
                <a:gdLst>
                  <a:gd name="T0" fmla="*/ 11 w 27"/>
                  <a:gd name="T1" fmla="*/ 16 h 16"/>
                  <a:gd name="T2" fmla="*/ 11 w 27"/>
                  <a:gd name="T3" fmla="*/ 16 h 16"/>
                  <a:gd name="T4" fmla="*/ 25 w 27"/>
                  <a:gd name="T5" fmla="*/ 11 h 16"/>
                  <a:gd name="T6" fmla="*/ 25 w 27"/>
                  <a:gd name="T7" fmla="*/ 0 h 16"/>
                  <a:gd name="T8" fmla="*/ 13 w 27"/>
                  <a:gd name="T9" fmla="*/ 4 h 16"/>
                  <a:gd name="T10" fmla="*/ 0 w 27"/>
                  <a:gd name="T11" fmla="*/ 2 h 16"/>
                  <a:gd name="T12" fmla="*/ 11 w 27"/>
                  <a:gd name="T13" fmla="*/ 16 h 16"/>
                  <a:gd name="T14" fmla="*/ 11 w 27"/>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1" y="16"/>
                    </a:moveTo>
                    <a:lnTo>
                      <a:pt x="11" y="16"/>
                    </a:lnTo>
                    <a:cubicBezTo>
                      <a:pt x="18" y="16"/>
                      <a:pt x="20" y="11"/>
                      <a:pt x="25" y="11"/>
                    </a:cubicBezTo>
                    <a:cubicBezTo>
                      <a:pt x="27" y="14"/>
                      <a:pt x="27" y="7"/>
                      <a:pt x="25" y="0"/>
                    </a:cubicBezTo>
                    <a:cubicBezTo>
                      <a:pt x="20" y="2"/>
                      <a:pt x="13" y="2"/>
                      <a:pt x="13" y="4"/>
                    </a:cubicBezTo>
                    <a:cubicBezTo>
                      <a:pt x="13" y="9"/>
                      <a:pt x="4" y="2"/>
                      <a:pt x="0" y="2"/>
                    </a:cubicBezTo>
                    <a:cubicBezTo>
                      <a:pt x="4" y="11"/>
                      <a:pt x="9" y="16"/>
                      <a:pt x="11" y="16"/>
                    </a:cubicBezTo>
                    <a:lnTo>
                      <a:pt x="11"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79" name="Freeform 304">
                <a:extLst>
                  <a:ext uri="{FF2B5EF4-FFF2-40B4-BE49-F238E27FC236}">
                    <a16:creationId xmlns:a16="http://schemas.microsoft.com/office/drawing/2014/main" id="{CCB4BD78-7792-D3B6-5561-3E3C7176A0B2}"/>
                  </a:ext>
                </a:extLst>
              </p:cNvPr>
              <p:cNvSpPr>
                <a:spLocks/>
              </p:cNvSpPr>
              <p:nvPr/>
            </p:nvSpPr>
            <p:spPr bwMode="auto">
              <a:xfrm>
                <a:off x="5081" y="2302"/>
                <a:ext cx="16" cy="10"/>
              </a:xfrm>
              <a:custGeom>
                <a:avLst/>
                <a:gdLst>
                  <a:gd name="T0" fmla="*/ 11 w 27"/>
                  <a:gd name="T1" fmla="*/ 16 h 16"/>
                  <a:gd name="T2" fmla="*/ 11 w 27"/>
                  <a:gd name="T3" fmla="*/ 16 h 16"/>
                  <a:gd name="T4" fmla="*/ 25 w 27"/>
                  <a:gd name="T5" fmla="*/ 11 h 16"/>
                  <a:gd name="T6" fmla="*/ 25 w 27"/>
                  <a:gd name="T7" fmla="*/ 0 h 16"/>
                  <a:gd name="T8" fmla="*/ 13 w 27"/>
                  <a:gd name="T9" fmla="*/ 4 h 16"/>
                  <a:gd name="T10" fmla="*/ 0 w 27"/>
                  <a:gd name="T11" fmla="*/ 2 h 16"/>
                  <a:gd name="T12" fmla="*/ 11 w 27"/>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7" h="16">
                    <a:moveTo>
                      <a:pt x="11" y="16"/>
                    </a:moveTo>
                    <a:lnTo>
                      <a:pt x="11" y="16"/>
                    </a:lnTo>
                    <a:cubicBezTo>
                      <a:pt x="18" y="16"/>
                      <a:pt x="20" y="11"/>
                      <a:pt x="25" y="11"/>
                    </a:cubicBezTo>
                    <a:cubicBezTo>
                      <a:pt x="27" y="14"/>
                      <a:pt x="27" y="7"/>
                      <a:pt x="25" y="0"/>
                    </a:cubicBezTo>
                    <a:cubicBezTo>
                      <a:pt x="20" y="2"/>
                      <a:pt x="13" y="2"/>
                      <a:pt x="13" y="4"/>
                    </a:cubicBezTo>
                    <a:cubicBezTo>
                      <a:pt x="13" y="9"/>
                      <a:pt x="4" y="2"/>
                      <a:pt x="0" y="2"/>
                    </a:cubicBezTo>
                    <a:cubicBezTo>
                      <a:pt x="4" y="11"/>
                      <a:pt x="9" y="16"/>
                      <a:pt x="11"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0" name="Freeform 305">
                <a:extLst>
                  <a:ext uri="{FF2B5EF4-FFF2-40B4-BE49-F238E27FC236}">
                    <a16:creationId xmlns:a16="http://schemas.microsoft.com/office/drawing/2014/main" id="{EA2AD45E-2CDD-2159-D6C0-501EE4DDCC5D}"/>
                  </a:ext>
                </a:extLst>
              </p:cNvPr>
              <p:cNvSpPr>
                <a:spLocks/>
              </p:cNvSpPr>
              <p:nvPr/>
            </p:nvSpPr>
            <p:spPr bwMode="auto">
              <a:xfrm>
                <a:off x="5081" y="2302"/>
                <a:ext cx="16" cy="10"/>
              </a:xfrm>
              <a:custGeom>
                <a:avLst/>
                <a:gdLst>
                  <a:gd name="T0" fmla="*/ 11 w 27"/>
                  <a:gd name="T1" fmla="*/ 16 h 16"/>
                  <a:gd name="T2" fmla="*/ 11 w 27"/>
                  <a:gd name="T3" fmla="*/ 16 h 16"/>
                  <a:gd name="T4" fmla="*/ 25 w 27"/>
                  <a:gd name="T5" fmla="*/ 11 h 16"/>
                  <a:gd name="T6" fmla="*/ 25 w 27"/>
                  <a:gd name="T7" fmla="*/ 0 h 16"/>
                  <a:gd name="T8" fmla="*/ 13 w 27"/>
                  <a:gd name="T9" fmla="*/ 4 h 16"/>
                  <a:gd name="T10" fmla="*/ 0 w 27"/>
                  <a:gd name="T11" fmla="*/ 2 h 16"/>
                  <a:gd name="T12" fmla="*/ 11 w 27"/>
                  <a:gd name="T13" fmla="*/ 16 h 16"/>
                  <a:gd name="T14" fmla="*/ 11 w 27"/>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1" y="16"/>
                    </a:moveTo>
                    <a:lnTo>
                      <a:pt x="11" y="16"/>
                    </a:lnTo>
                    <a:cubicBezTo>
                      <a:pt x="18" y="16"/>
                      <a:pt x="20" y="11"/>
                      <a:pt x="25" y="11"/>
                    </a:cubicBezTo>
                    <a:cubicBezTo>
                      <a:pt x="27" y="14"/>
                      <a:pt x="27" y="7"/>
                      <a:pt x="25" y="0"/>
                    </a:cubicBezTo>
                    <a:cubicBezTo>
                      <a:pt x="20" y="2"/>
                      <a:pt x="13" y="2"/>
                      <a:pt x="13" y="4"/>
                    </a:cubicBezTo>
                    <a:cubicBezTo>
                      <a:pt x="13" y="9"/>
                      <a:pt x="4" y="2"/>
                      <a:pt x="0" y="2"/>
                    </a:cubicBezTo>
                    <a:cubicBezTo>
                      <a:pt x="4" y="11"/>
                      <a:pt x="9" y="16"/>
                      <a:pt x="11" y="16"/>
                    </a:cubicBezTo>
                    <a:lnTo>
                      <a:pt x="11"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1" name="Freeform 306">
                <a:extLst>
                  <a:ext uri="{FF2B5EF4-FFF2-40B4-BE49-F238E27FC236}">
                    <a16:creationId xmlns:a16="http://schemas.microsoft.com/office/drawing/2014/main" id="{FC5E8821-E1F7-9082-68E8-7CA80EC93014}"/>
                  </a:ext>
                </a:extLst>
              </p:cNvPr>
              <p:cNvSpPr>
                <a:spLocks/>
              </p:cNvSpPr>
              <p:nvPr/>
            </p:nvSpPr>
            <p:spPr bwMode="auto">
              <a:xfrm>
                <a:off x="4130" y="1852"/>
                <a:ext cx="125" cy="124"/>
              </a:xfrm>
              <a:custGeom>
                <a:avLst/>
                <a:gdLst>
                  <a:gd name="T0" fmla="*/ 174 w 207"/>
                  <a:gd name="T1" fmla="*/ 184 h 205"/>
                  <a:gd name="T2" fmla="*/ 174 w 207"/>
                  <a:gd name="T3" fmla="*/ 184 h 205"/>
                  <a:gd name="T4" fmla="*/ 184 w 207"/>
                  <a:gd name="T5" fmla="*/ 177 h 205"/>
                  <a:gd name="T6" fmla="*/ 198 w 207"/>
                  <a:gd name="T7" fmla="*/ 187 h 205"/>
                  <a:gd name="T8" fmla="*/ 207 w 207"/>
                  <a:gd name="T9" fmla="*/ 180 h 205"/>
                  <a:gd name="T10" fmla="*/ 195 w 207"/>
                  <a:gd name="T11" fmla="*/ 163 h 205"/>
                  <a:gd name="T12" fmla="*/ 188 w 207"/>
                  <a:gd name="T13" fmla="*/ 149 h 205"/>
                  <a:gd name="T14" fmla="*/ 191 w 207"/>
                  <a:gd name="T15" fmla="*/ 135 h 205"/>
                  <a:gd name="T16" fmla="*/ 179 w 207"/>
                  <a:gd name="T17" fmla="*/ 124 h 205"/>
                  <a:gd name="T18" fmla="*/ 156 w 207"/>
                  <a:gd name="T19" fmla="*/ 107 h 205"/>
                  <a:gd name="T20" fmla="*/ 147 w 207"/>
                  <a:gd name="T21" fmla="*/ 96 h 205"/>
                  <a:gd name="T22" fmla="*/ 144 w 207"/>
                  <a:gd name="T23" fmla="*/ 75 h 205"/>
                  <a:gd name="T24" fmla="*/ 151 w 207"/>
                  <a:gd name="T25" fmla="*/ 58 h 205"/>
                  <a:gd name="T26" fmla="*/ 156 w 207"/>
                  <a:gd name="T27" fmla="*/ 47 h 205"/>
                  <a:gd name="T28" fmla="*/ 147 w 207"/>
                  <a:gd name="T29" fmla="*/ 37 h 205"/>
                  <a:gd name="T30" fmla="*/ 135 w 207"/>
                  <a:gd name="T31" fmla="*/ 26 h 205"/>
                  <a:gd name="T32" fmla="*/ 128 w 207"/>
                  <a:gd name="T33" fmla="*/ 10 h 205"/>
                  <a:gd name="T34" fmla="*/ 105 w 207"/>
                  <a:gd name="T35" fmla="*/ 5 h 205"/>
                  <a:gd name="T36" fmla="*/ 86 w 207"/>
                  <a:gd name="T37" fmla="*/ 3 h 205"/>
                  <a:gd name="T38" fmla="*/ 77 w 207"/>
                  <a:gd name="T39" fmla="*/ 10 h 205"/>
                  <a:gd name="T40" fmla="*/ 65 w 207"/>
                  <a:gd name="T41" fmla="*/ 19 h 205"/>
                  <a:gd name="T42" fmla="*/ 51 w 207"/>
                  <a:gd name="T43" fmla="*/ 28 h 205"/>
                  <a:gd name="T44" fmla="*/ 54 w 207"/>
                  <a:gd name="T45" fmla="*/ 47 h 205"/>
                  <a:gd name="T46" fmla="*/ 51 w 207"/>
                  <a:gd name="T47" fmla="*/ 63 h 205"/>
                  <a:gd name="T48" fmla="*/ 47 w 207"/>
                  <a:gd name="T49" fmla="*/ 75 h 205"/>
                  <a:gd name="T50" fmla="*/ 0 w 207"/>
                  <a:gd name="T51" fmla="*/ 100 h 205"/>
                  <a:gd name="T52" fmla="*/ 3 w 207"/>
                  <a:gd name="T53" fmla="*/ 110 h 205"/>
                  <a:gd name="T54" fmla="*/ 7 w 207"/>
                  <a:gd name="T55" fmla="*/ 131 h 205"/>
                  <a:gd name="T56" fmla="*/ 23 w 207"/>
                  <a:gd name="T57" fmla="*/ 131 h 205"/>
                  <a:gd name="T58" fmla="*/ 65 w 207"/>
                  <a:gd name="T59" fmla="*/ 156 h 205"/>
                  <a:gd name="T60" fmla="*/ 116 w 207"/>
                  <a:gd name="T61" fmla="*/ 194 h 205"/>
                  <a:gd name="T62" fmla="*/ 142 w 207"/>
                  <a:gd name="T63" fmla="*/ 201 h 205"/>
                  <a:gd name="T64" fmla="*/ 165 w 207"/>
                  <a:gd name="T65" fmla="*/ 205 h 205"/>
                  <a:gd name="T66" fmla="*/ 174 w 207"/>
                  <a:gd name="T67" fmla="*/ 18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7" h="205">
                    <a:moveTo>
                      <a:pt x="174" y="184"/>
                    </a:moveTo>
                    <a:lnTo>
                      <a:pt x="174" y="184"/>
                    </a:lnTo>
                    <a:cubicBezTo>
                      <a:pt x="177" y="182"/>
                      <a:pt x="179" y="180"/>
                      <a:pt x="184" y="177"/>
                    </a:cubicBezTo>
                    <a:cubicBezTo>
                      <a:pt x="191" y="177"/>
                      <a:pt x="193" y="180"/>
                      <a:pt x="198" y="187"/>
                    </a:cubicBezTo>
                    <a:cubicBezTo>
                      <a:pt x="200" y="184"/>
                      <a:pt x="205" y="182"/>
                      <a:pt x="207" y="180"/>
                    </a:cubicBezTo>
                    <a:cubicBezTo>
                      <a:pt x="202" y="175"/>
                      <a:pt x="195" y="168"/>
                      <a:pt x="195" y="163"/>
                    </a:cubicBezTo>
                    <a:cubicBezTo>
                      <a:pt x="198" y="156"/>
                      <a:pt x="188" y="154"/>
                      <a:pt x="188" y="149"/>
                    </a:cubicBezTo>
                    <a:cubicBezTo>
                      <a:pt x="188" y="145"/>
                      <a:pt x="193" y="138"/>
                      <a:pt x="191" y="135"/>
                    </a:cubicBezTo>
                    <a:cubicBezTo>
                      <a:pt x="186" y="133"/>
                      <a:pt x="186" y="124"/>
                      <a:pt x="179" y="124"/>
                    </a:cubicBezTo>
                    <a:cubicBezTo>
                      <a:pt x="174" y="122"/>
                      <a:pt x="156" y="112"/>
                      <a:pt x="156" y="107"/>
                    </a:cubicBezTo>
                    <a:cubicBezTo>
                      <a:pt x="158" y="100"/>
                      <a:pt x="149" y="96"/>
                      <a:pt x="147" y="96"/>
                    </a:cubicBezTo>
                    <a:cubicBezTo>
                      <a:pt x="144" y="93"/>
                      <a:pt x="140" y="77"/>
                      <a:pt x="144" y="75"/>
                    </a:cubicBezTo>
                    <a:cubicBezTo>
                      <a:pt x="149" y="72"/>
                      <a:pt x="147" y="58"/>
                      <a:pt x="151" y="58"/>
                    </a:cubicBezTo>
                    <a:cubicBezTo>
                      <a:pt x="158" y="58"/>
                      <a:pt x="154" y="51"/>
                      <a:pt x="156" y="47"/>
                    </a:cubicBezTo>
                    <a:cubicBezTo>
                      <a:pt x="156" y="42"/>
                      <a:pt x="151" y="37"/>
                      <a:pt x="147" y="37"/>
                    </a:cubicBezTo>
                    <a:cubicBezTo>
                      <a:pt x="142" y="37"/>
                      <a:pt x="135" y="33"/>
                      <a:pt x="135" y="26"/>
                    </a:cubicBezTo>
                    <a:cubicBezTo>
                      <a:pt x="135" y="21"/>
                      <a:pt x="126" y="12"/>
                      <a:pt x="128" y="10"/>
                    </a:cubicBezTo>
                    <a:cubicBezTo>
                      <a:pt x="126" y="21"/>
                      <a:pt x="109" y="3"/>
                      <a:pt x="105" y="5"/>
                    </a:cubicBezTo>
                    <a:cubicBezTo>
                      <a:pt x="100" y="7"/>
                      <a:pt x="96" y="0"/>
                      <a:pt x="86" y="3"/>
                    </a:cubicBezTo>
                    <a:cubicBezTo>
                      <a:pt x="79" y="3"/>
                      <a:pt x="79" y="7"/>
                      <a:pt x="77" y="10"/>
                    </a:cubicBezTo>
                    <a:lnTo>
                      <a:pt x="65" y="19"/>
                    </a:lnTo>
                    <a:cubicBezTo>
                      <a:pt x="65" y="19"/>
                      <a:pt x="54" y="21"/>
                      <a:pt x="51" y="28"/>
                    </a:cubicBezTo>
                    <a:cubicBezTo>
                      <a:pt x="49" y="35"/>
                      <a:pt x="56" y="42"/>
                      <a:pt x="54" y="47"/>
                    </a:cubicBezTo>
                    <a:cubicBezTo>
                      <a:pt x="49" y="51"/>
                      <a:pt x="51" y="61"/>
                      <a:pt x="51" y="63"/>
                    </a:cubicBezTo>
                    <a:cubicBezTo>
                      <a:pt x="51" y="65"/>
                      <a:pt x="47" y="75"/>
                      <a:pt x="47" y="75"/>
                    </a:cubicBezTo>
                    <a:cubicBezTo>
                      <a:pt x="47" y="75"/>
                      <a:pt x="21" y="89"/>
                      <a:pt x="0" y="100"/>
                    </a:cubicBezTo>
                    <a:cubicBezTo>
                      <a:pt x="0" y="103"/>
                      <a:pt x="0" y="107"/>
                      <a:pt x="3" y="110"/>
                    </a:cubicBezTo>
                    <a:cubicBezTo>
                      <a:pt x="3" y="115"/>
                      <a:pt x="5" y="124"/>
                      <a:pt x="7" y="131"/>
                    </a:cubicBezTo>
                    <a:lnTo>
                      <a:pt x="23" y="131"/>
                    </a:lnTo>
                    <a:cubicBezTo>
                      <a:pt x="30" y="133"/>
                      <a:pt x="58" y="152"/>
                      <a:pt x="65" y="156"/>
                    </a:cubicBezTo>
                    <a:cubicBezTo>
                      <a:pt x="72" y="159"/>
                      <a:pt x="109" y="187"/>
                      <a:pt x="116" y="194"/>
                    </a:cubicBezTo>
                    <a:cubicBezTo>
                      <a:pt x="123" y="201"/>
                      <a:pt x="137" y="201"/>
                      <a:pt x="142" y="201"/>
                    </a:cubicBezTo>
                    <a:cubicBezTo>
                      <a:pt x="144" y="201"/>
                      <a:pt x="156" y="203"/>
                      <a:pt x="165" y="205"/>
                    </a:cubicBezTo>
                    <a:cubicBezTo>
                      <a:pt x="170" y="196"/>
                      <a:pt x="172" y="187"/>
                      <a:pt x="174" y="1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2" name="Freeform 307">
                <a:extLst>
                  <a:ext uri="{FF2B5EF4-FFF2-40B4-BE49-F238E27FC236}">
                    <a16:creationId xmlns:a16="http://schemas.microsoft.com/office/drawing/2014/main" id="{A999F28F-CB46-64E0-2C62-0515A6D979A2}"/>
                  </a:ext>
                </a:extLst>
              </p:cNvPr>
              <p:cNvSpPr>
                <a:spLocks/>
              </p:cNvSpPr>
              <p:nvPr/>
            </p:nvSpPr>
            <p:spPr bwMode="auto">
              <a:xfrm>
                <a:off x="4130" y="1852"/>
                <a:ext cx="125" cy="124"/>
              </a:xfrm>
              <a:custGeom>
                <a:avLst/>
                <a:gdLst>
                  <a:gd name="T0" fmla="*/ 174 w 207"/>
                  <a:gd name="T1" fmla="*/ 184 h 205"/>
                  <a:gd name="T2" fmla="*/ 174 w 207"/>
                  <a:gd name="T3" fmla="*/ 184 h 205"/>
                  <a:gd name="T4" fmla="*/ 184 w 207"/>
                  <a:gd name="T5" fmla="*/ 177 h 205"/>
                  <a:gd name="T6" fmla="*/ 198 w 207"/>
                  <a:gd name="T7" fmla="*/ 187 h 205"/>
                  <a:gd name="T8" fmla="*/ 207 w 207"/>
                  <a:gd name="T9" fmla="*/ 180 h 205"/>
                  <a:gd name="T10" fmla="*/ 195 w 207"/>
                  <a:gd name="T11" fmla="*/ 163 h 205"/>
                  <a:gd name="T12" fmla="*/ 188 w 207"/>
                  <a:gd name="T13" fmla="*/ 149 h 205"/>
                  <a:gd name="T14" fmla="*/ 191 w 207"/>
                  <a:gd name="T15" fmla="*/ 135 h 205"/>
                  <a:gd name="T16" fmla="*/ 179 w 207"/>
                  <a:gd name="T17" fmla="*/ 124 h 205"/>
                  <a:gd name="T18" fmla="*/ 156 w 207"/>
                  <a:gd name="T19" fmla="*/ 107 h 205"/>
                  <a:gd name="T20" fmla="*/ 147 w 207"/>
                  <a:gd name="T21" fmla="*/ 96 h 205"/>
                  <a:gd name="T22" fmla="*/ 144 w 207"/>
                  <a:gd name="T23" fmla="*/ 75 h 205"/>
                  <a:gd name="T24" fmla="*/ 151 w 207"/>
                  <a:gd name="T25" fmla="*/ 58 h 205"/>
                  <a:gd name="T26" fmla="*/ 156 w 207"/>
                  <a:gd name="T27" fmla="*/ 47 h 205"/>
                  <a:gd name="T28" fmla="*/ 147 w 207"/>
                  <a:gd name="T29" fmla="*/ 37 h 205"/>
                  <a:gd name="T30" fmla="*/ 135 w 207"/>
                  <a:gd name="T31" fmla="*/ 26 h 205"/>
                  <a:gd name="T32" fmla="*/ 128 w 207"/>
                  <a:gd name="T33" fmla="*/ 10 h 205"/>
                  <a:gd name="T34" fmla="*/ 105 w 207"/>
                  <a:gd name="T35" fmla="*/ 5 h 205"/>
                  <a:gd name="T36" fmla="*/ 86 w 207"/>
                  <a:gd name="T37" fmla="*/ 3 h 205"/>
                  <a:gd name="T38" fmla="*/ 77 w 207"/>
                  <a:gd name="T39" fmla="*/ 10 h 205"/>
                  <a:gd name="T40" fmla="*/ 65 w 207"/>
                  <a:gd name="T41" fmla="*/ 19 h 205"/>
                  <a:gd name="T42" fmla="*/ 51 w 207"/>
                  <a:gd name="T43" fmla="*/ 28 h 205"/>
                  <a:gd name="T44" fmla="*/ 54 w 207"/>
                  <a:gd name="T45" fmla="*/ 47 h 205"/>
                  <a:gd name="T46" fmla="*/ 51 w 207"/>
                  <a:gd name="T47" fmla="*/ 63 h 205"/>
                  <a:gd name="T48" fmla="*/ 47 w 207"/>
                  <a:gd name="T49" fmla="*/ 75 h 205"/>
                  <a:gd name="T50" fmla="*/ 0 w 207"/>
                  <a:gd name="T51" fmla="*/ 100 h 205"/>
                  <a:gd name="T52" fmla="*/ 3 w 207"/>
                  <a:gd name="T53" fmla="*/ 110 h 205"/>
                  <a:gd name="T54" fmla="*/ 7 w 207"/>
                  <a:gd name="T55" fmla="*/ 131 h 205"/>
                  <a:gd name="T56" fmla="*/ 23 w 207"/>
                  <a:gd name="T57" fmla="*/ 131 h 205"/>
                  <a:gd name="T58" fmla="*/ 65 w 207"/>
                  <a:gd name="T59" fmla="*/ 156 h 205"/>
                  <a:gd name="T60" fmla="*/ 116 w 207"/>
                  <a:gd name="T61" fmla="*/ 194 h 205"/>
                  <a:gd name="T62" fmla="*/ 142 w 207"/>
                  <a:gd name="T63" fmla="*/ 201 h 205"/>
                  <a:gd name="T64" fmla="*/ 165 w 207"/>
                  <a:gd name="T65" fmla="*/ 205 h 205"/>
                  <a:gd name="T66" fmla="*/ 174 w 207"/>
                  <a:gd name="T67" fmla="*/ 184 h 205"/>
                  <a:gd name="T68" fmla="*/ 174 w 207"/>
                  <a:gd name="T69" fmla="*/ 18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7" h="205">
                    <a:moveTo>
                      <a:pt x="174" y="184"/>
                    </a:moveTo>
                    <a:lnTo>
                      <a:pt x="174" y="184"/>
                    </a:lnTo>
                    <a:cubicBezTo>
                      <a:pt x="177" y="182"/>
                      <a:pt x="179" y="180"/>
                      <a:pt x="184" y="177"/>
                    </a:cubicBezTo>
                    <a:cubicBezTo>
                      <a:pt x="191" y="177"/>
                      <a:pt x="193" y="180"/>
                      <a:pt x="198" y="187"/>
                    </a:cubicBezTo>
                    <a:cubicBezTo>
                      <a:pt x="200" y="184"/>
                      <a:pt x="205" y="182"/>
                      <a:pt x="207" y="180"/>
                    </a:cubicBezTo>
                    <a:cubicBezTo>
                      <a:pt x="202" y="175"/>
                      <a:pt x="195" y="168"/>
                      <a:pt x="195" y="163"/>
                    </a:cubicBezTo>
                    <a:cubicBezTo>
                      <a:pt x="198" y="156"/>
                      <a:pt x="188" y="154"/>
                      <a:pt x="188" y="149"/>
                    </a:cubicBezTo>
                    <a:cubicBezTo>
                      <a:pt x="188" y="145"/>
                      <a:pt x="193" y="138"/>
                      <a:pt x="191" y="135"/>
                    </a:cubicBezTo>
                    <a:cubicBezTo>
                      <a:pt x="186" y="133"/>
                      <a:pt x="186" y="124"/>
                      <a:pt x="179" y="124"/>
                    </a:cubicBezTo>
                    <a:cubicBezTo>
                      <a:pt x="174" y="122"/>
                      <a:pt x="156" y="112"/>
                      <a:pt x="156" y="107"/>
                    </a:cubicBezTo>
                    <a:cubicBezTo>
                      <a:pt x="158" y="100"/>
                      <a:pt x="149" y="96"/>
                      <a:pt x="147" y="96"/>
                    </a:cubicBezTo>
                    <a:cubicBezTo>
                      <a:pt x="144" y="93"/>
                      <a:pt x="140" y="77"/>
                      <a:pt x="144" y="75"/>
                    </a:cubicBezTo>
                    <a:cubicBezTo>
                      <a:pt x="149" y="72"/>
                      <a:pt x="147" y="58"/>
                      <a:pt x="151" y="58"/>
                    </a:cubicBezTo>
                    <a:cubicBezTo>
                      <a:pt x="158" y="58"/>
                      <a:pt x="154" y="51"/>
                      <a:pt x="156" y="47"/>
                    </a:cubicBezTo>
                    <a:cubicBezTo>
                      <a:pt x="156" y="42"/>
                      <a:pt x="151" y="37"/>
                      <a:pt x="147" y="37"/>
                    </a:cubicBezTo>
                    <a:cubicBezTo>
                      <a:pt x="142" y="37"/>
                      <a:pt x="135" y="33"/>
                      <a:pt x="135" y="26"/>
                    </a:cubicBezTo>
                    <a:cubicBezTo>
                      <a:pt x="135" y="21"/>
                      <a:pt x="126" y="12"/>
                      <a:pt x="128" y="10"/>
                    </a:cubicBezTo>
                    <a:cubicBezTo>
                      <a:pt x="126" y="21"/>
                      <a:pt x="109" y="3"/>
                      <a:pt x="105" y="5"/>
                    </a:cubicBezTo>
                    <a:cubicBezTo>
                      <a:pt x="100" y="7"/>
                      <a:pt x="96" y="0"/>
                      <a:pt x="86" y="3"/>
                    </a:cubicBezTo>
                    <a:cubicBezTo>
                      <a:pt x="79" y="3"/>
                      <a:pt x="79" y="7"/>
                      <a:pt x="77" y="10"/>
                    </a:cubicBezTo>
                    <a:lnTo>
                      <a:pt x="65" y="19"/>
                    </a:lnTo>
                    <a:cubicBezTo>
                      <a:pt x="65" y="19"/>
                      <a:pt x="54" y="21"/>
                      <a:pt x="51" y="28"/>
                    </a:cubicBezTo>
                    <a:cubicBezTo>
                      <a:pt x="49" y="35"/>
                      <a:pt x="56" y="42"/>
                      <a:pt x="54" y="47"/>
                    </a:cubicBezTo>
                    <a:cubicBezTo>
                      <a:pt x="49" y="51"/>
                      <a:pt x="51" y="61"/>
                      <a:pt x="51" y="63"/>
                    </a:cubicBezTo>
                    <a:cubicBezTo>
                      <a:pt x="51" y="65"/>
                      <a:pt x="47" y="75"/>
                      <a:pt x="47" y="75"/>
                    </a:cubicBezTo>
                    <a:cubicBezTo>
                      <a:pt x="47" y="75"/>
                      <a:pt x="21" y="89"/>
                      <a:pt x="0" y="100"/>
                    </a:cubicBezTo>
                    <a:cubicBezTo>
                      <a:pt x="0" y="103"/>
                      <a:pt x="0" y="107"/>
                      <a:pt x="3" y="110"/>
                    </a:cubicBezTo>
                    <a:cubicBezTo>
                      <a:pt x="3" y="115"/>
                      <a:pt x="5" y="124"/>
                      <a:pt x="7" y="131"/>
                    </a:cubicBezTo>
                    <a:lnTo>
                      <a:pt x="23" y="131"/>
                    </a:lnTo>
                    <a:cubicBezTo>
                      <a:pt x="30" y="133"/>
                      <a:pt x="58" y="152"/>
                      <a:pt x="65" y="156"/>
                    </a:cubicBezTo>
                    <a:cubicBezTo>
                      <a:pt x="72" y="159"/>
                      <a:pt x="109" y="187"/>
                      <a:pt x="116" y="194"/>
                    </a:cubicBezTo>
                    <a:cubicBezTo>
                      <a:pt x="123" y="201"/>
                      <a:pt x="137" y="201"/>
                      <a:pt x="142" y="201"/>
                    </a:cubicBezTo>
                    <a:cubicBezTo>
                      <a:pt x="144" y="201"/>
                      <a:pt x="156" y="203"/>
                      <a:pt x="165" y="205"/>
                    </a:cubicBezTo>
                    <a:cubicBezTo>
                      <a:pt x="170" y="196"/>
                      <a:pt x="172" y="187"/>
                      <a:pt x="174" y="184"/>
                    </a:cubicBezTo>
                    <a:lnTo>
                      <a:pt x="174" y="1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3" name="Freeform 308">
                <a:extLst>
                  <a:ext uri="{FF2B5EF4-FFF2-40B4-BE49-F238E27FC236}">
                    <a16:creationId xmlns:a16="http://schemas.microsoft.com/office/drawing/2014/main" id="{5F892A68-BAC5-1D11-8B99-EF06DD0A8301}"/>
                  </a:ext>
                </a:extLst>
              </p:cNvPr>
              <p:cNvSpPr>
                <a:spLocks/>
              </p:cNvSpPr>
              <p:nvPr/>
            </p:nvSpPr>
            <p:spPr bwMode="auto">
              <a:xfrm>
                <a:off x="4130" y="1852"/>
                <a:ext cx="125" cy="124"/>
              </a:xfrm>
              <a:custGeom>
                <a:avLst/>
                <a:gdLst>
                  <a:gd name="T0" fmla="*/ 174 w 207"/>
                  <a:gd name="T1" fmla="*/ 184 h 205"/>
                  <a:gd name="T2" fmla="*/ 174 w 207"/>
                  <a:gd name="T3" fmla="*/ 184 h 205"/>
                  <a:gd name="T4" fmla="*/ 184 w 207"/>
                  <a:gd name="T5" fmla="*/ 177 h 205"/>
                  <a:gd name="T6" fmla="*/ 198 w 207"/>
                  <a:gd name="T7" fmla="*/ 187 h 205"/>
                  <a:gd name="T8" fmla="*/ 207 w 207"/>
                  <a:gd name="T9" fmla="*/ 180 h 205"/>
                  <a:gd name="T10" fmla="*/ 195 w 207"/>
                  <a:gd name="T11" fmla="*/ 163 h 205"/>
                  <a:gd name="T12" fmla="*/ 188 w 207"/>
                  <a:gd name="T13" fmla="*/ 149 h 205"/>
                  <a:gd name="T14" fmla="*/ 191 w 207"/>
                  <a:gd name="T15" fmla="*/ 135 h 205"/>
                  <a:gd name="T16" fmla="*/ 179 w 207"/>
                  <a:gd name="T17" fmla="*/ 124 h 205"/>
                  <a:gd name="T18" fmla="*/ 156 w 207"/>
                  <a:gd name="T19" fmla="*/ 107 h 205"/>
                  <a:gd name="T20" fmla="*/ 147 w 207"/>
                  <a:gd name="T21" fmla="*/ 96 h 205"/>
                  <a:gd name="T22" fmla="*/ 144 w 207"/>
                  <a:gd name="T23" fmla="*/ 75 h 205"/>
                  <a:gd name="T24" fmla="*/ 151 w 207"/>
                  <a:gd name="T25" fmla="*/ 58 h 205"/>
                  <a:gd name="T26" fmla="*/ 156 w 207"/>
                  <a:gd name="T27" fmla="*/ 47 h 205"/>
                  <a:gd name="T28" fmla="*/ 147 w 207"/>
                  <a:gd name="T29" fmla="*/ 37 h 205"/>
                  <a:gd name="T30" fmla="*/ 135 w 207"/>
                  <a:gd name="T31" fmla="*/ 26 h 205"/>
                  <a:gd name="T32" fmla="*/ 128 w 207"/>
                  <a:gd name="T33" fmla="*/ 10 h 205"/>
                  <a:gd name="T34" fmla="*/ 105 w 207"/>
                  <a:gd name="T35" fmla="*/ 5 h 205"/>
                  <a:gd name="T36" fmla="*/ 86 w 207"/>
                  <a:gd name="T37" fmla="*/ 3 h 205"/>
                  <a:gd name="T38" fmla="*/ 77 w 207"/>
                  <a:gd name="T39" fmla="*/ 10 h 205"/>
                  <a:gd name="T40" fmla="*/ 65 w 207"/>
                  <a:gd name="T41" fmla="*/ 19 h 205"/>
                  <a:gd name="T42" fmla="*/ 51 w 207"/>
                  <a:gd name="T43" fmla="*/ 28 h 205"/>
                  <a:gd name="T44" fmla="*/ 54 w 207"/>
                  <a:gd name="T45" fmla="*/ 47 h 205"/>
                  <a:gd name="T46" fmla="*/ 51 w 207"/>
                  <a:gd name="T47" fmla="*/ 63 h 205"/>
                  <a:gd name="T48" fmla="*/ 47 w 207"/>
                  <a:gd name="T49" fmla="*/ 75 h 205"/>
                  <a:gd name="T50" fmla="*/ 0 w 207"/>
                  <a:gd name="T51" fmla="*/ 100 h 205"/>
                  <a:gd name="T52" fmla="*/ 3 w 207"/>
                  <a:gd name="T53" fmla="*/ 110 h 205"/>
                  <a:gd name="T54" fmla="*/ 7 w 207"/>
                  <a:gd name="T55" fmla="*/ 131 h 205"/>
                  <a:gd name="T56" fmla="*/ 23 w 207"/>
                  <a:gd name="T57" fmla="*/ 131 h 205"/>
                  <a:gd name="T58" fmla="*/ 65 w 207"/>
                  <a:gd name="T59" fmla="*/ 156 h 205"/>
                  <a:gd name="T60" fmla="*/ 116 w 207"/>
                  <a:gd name="T61" fmla="*/ 194 h 205"/>
                  <a:gd name="T62" fmla="*/ 142 w 207"/>
                  <a:gd name="T63" fmla="*/ 201 h 205"/>
                  <a:gd name="T64" fmla="*/ 165 w 207"/>
                  <a:gd name="T65" fmla="*/ 205 h 205"/>
                  <a:gd name="T66" fmla="*/ 174 w 207"/>
                  <a:gd name="T67" fmla="*/ 18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7" h="205">
                    <a:moveTo>
                      <a:pt x="174" y="184"/>
                    </a:moveTo>
                    <a:lnTo>
                      <a:pt x="174" y="184"/>
                    </a:lnTo>
                    <a:cubicBezTo>
                      <a:pt x="177" y="182"/>
                      <a:pt x="179" y="180"/>
                      <a:pt x="184" y="177"/>
                    </a:cubicBezTo>
                    <a:cubicBezTo>
                      <a:pt x="191" y="177"/>
                      <a:pt x="193" y="180"/>
                      <a:pt x="198" y="187"/>
                    </a:cubicBezTo>
                    <a:cubicBezTo>
                      <a:pt x="200" y="184"/>
                      <a:pt x="205" y="182"/>
                      <a:pt x="207" y="180"/>
                    </a:cubicBezTo>
                    <a:cubicBezTo>
                      <a:pt x="202" y="175"/>
                      <a:pt x="195" y="168"/>
                      <a:pt x="195" y="163"/>
                    </a:cubicBezTo>
                    <a:cubicBezTo>
                      <a:pt x="198" y="156"/>
                      <a:pt x="188" y="154"/>
                      <a:pt x="188" y="149"/>
                    </a:cubicBezTo>
                    <a:cubicBezTo>
                      <a:pt x="188" y="145"/>
                      <a:pt x="193" y="138"/>
                      <a:pt x="191" y="135"/>
                    </a:cubicBezTo>
                    <a:cubicBezTo>
                      <a:pt x="186" y="133"/>
                      <a:pt x="186" y="124"/>
                      <a:pt x="179" y="124"/>
                    </a:cubicBezTo>
                    <a:cubicBezTo>
                      <a:pt x="174" y="122"/>
                      <a:pt x="156" y="112"/>
                      <a:pt x="156" y="107"/>
                    </a:cubicBezTo>
                    <a:cubicBezTo>
                      <a:pt x="158" y="100"/>
                      <a:pt x="149" y="96"/>
                      <a:pt x="147" y="96"/>
                    </a:cubicBezTo>
                    <a:cubicBezTo>
                      <a:pt x="144" y="93"/>
                      <a:pt x="140" y="77"/>
                      <a:pt x="144" y="75"/>
                    </a:cubicBezTo>
                    <a:cubicBezTo>
                      <a:pt x="149" y="72"/>
                      <a:pt x="147" y="58"/>
                      <a:pt x="151" y="58"/>
                    </a:cubicBezTo>
                    <a:cubicBezTo>
                      <a:pt x="158" y="58"/>
                      <a:pt x="154" y="51"/>
                      <a:pt x="156" y="47"/>
                    </a:cubicBezTo>
                    <a:cubicBezTo>
                      <a:pt x="156" y="42"/>
                      <a:pt x="151" y="37"/>
                      <a:pt x="147" y="37"/>
                    </a:cubicBezTo>
                    <a:cubicBezTo>
                      <a:pt x="142" y="37"/>
                      <a:pt x="135" y="33"/>
                      <a:pt x="135" y="26"/>
                    </a:cubicBezTo>
                    <a:cubicBezTo>
                      <a:pt x="135" y="21"/>
                      <a:pt x="126" y="12"/>
                      <a:pt x="128" y="10"/>
                    </a:cubicBezTo>
                    <a:cubicBezTo>
                      <a:pt x="126" y="21"/>
                      <a:pt x="109" y="3"/>
                      <a:pt x="105" y="5"/>
                    </a:cubicBezTo>
                    <a:cubicBezTo>
                      <a:pt x="100" y="7"/>
                      <a:pt x="96" y="0"/>
                      <a:pt x="86" y="3"/>
                    </a:cubicBezTo>
                    <a:cubicBezTo>
                      <a:pt x="79" y="3"/>
                      <a:pt x="79" y="7"/>
                      <a:pt x="77" y="10"/>
                    </a:cubicBezTo>
                    <a:lnTo>
                      <a:pt x="65" y="19"/>
                    </a:lnTo>
                    <a:cubicBezTo>
                      <a:pt x="65" y="19"/>
                      <a:pt x="54" y="21"/>
                      <a:pt x="51" y="28"/>
                    </a:cubicBezTo>
                    <a:cubicBezTo>
                      <a:pt x="49" y="35"/>
                      <a:pt x="56" y="42"/>
                      <a:pt x="54" y="47"/>
                    </a:cubicBezTo>
                    <a:cubicBezTo>
                      <a:pt x="49" y="51"/>
                      <a:pt x="51" y="61"/>
                      <a:pt x="51" y="63"/>
                    </a:cubicBezTo>
                    <a:cubicBezTo>
                      <a:pt x="51" y="65"/>
                      <a:pt x="47" y="75"/>
                      <a:pt x="47" y="75"/>
                    </a:cubicBezTo>
                    <a:cubicBezTo>
                      <a:pt x="47" y="75"/>
                      <a:pt x="21" y="89"/>
                      <a:pt x="0" y="100"/>
                    </a:cubicBezTo>
                    <a:cubicBezTo>
                      <a:pt x="0" y="103"/>
                      <a:pt x="0" y="107"/>
                      <a:pt x="3" y="110"/>
                    </a:cubicBezTo>
                    <a:cubicBezTo>
                      <a:pt x="3" y="115"/>
                      <a:pt x="5" y="124"/>
                      <a:pt x="7" y="131"/>
                    </a:cubicBezTo>
                    <a:lnTo>
                      <a:pt x="23" y="131"/>
                    </a:lnTo>
                    <a:cubicBezTo>
                      <a:pt x="30" y="133"/>
                      <a:pt x="58" y="152"/>
                      <a:pt x="65" y="156"/>
                    </a:cubicBezTo>
                    <a:cubicBezTo>
                      <a:pt x="72" y="159"/>
                      <a:pt x="109" y="187"/>
                      <a:pt x="116" y="194"/>
                    </a:cubicBezTo>
                    <a:cubicBezTo>
                      <a:pt x="123" y="201"/>
                      <a:pt x="137" y="201"/>
                      <a:pt x="142" y="201"/>
                    </a:cubicBezTo>
                    <a:cubicBezTo>
                      <a:pt x="144" y="201"/>
                      <a:pt x="156" y="203"/>
                      <a:pt x="165" y="205"/>
                    </a:cubicBezTo>
                    <a:cubicBezTo>
                      <a:pt x="170" y="196"/>
                      <a:pt x="172" y="187"/>
                      <a:pt x="174" y="1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4" name="Freeform 309">
                <a:extLst>
                  <a:ext uri="{FF2B5EF4-FFF2-40B4-BE49-F238E27FC236}">
                    <a16:creationId xmlns:a16="http://schemas.microsoft.com/office/drawing/2014/main" id="{8BC79E5C-B56F-5B53-8922-7B75C76A6A09}"/>
                  </a:ext>
                </a:extLst>
              </p:cNvPr>
              <p:cNvSpPr>
                <a:spLocks/>
              </p:cNvSpPr>
              <p:nvPr/>
            </p:nvSpPr>
            <p:spPr bwMode="auto">
              <a:xfrm>
                <a:off x="4130" y="1852"/>
                <a:ext cx="125" cy="124"/>
              </a:xfrm>
              <a:custGeom>
                <a:avLst/>
                <a:gdLst>
                  <a:gd name="T0" fmla="*/ 174 w 207"/>
                  <a:gd name="T1" fmla="*/ 184 h 205"/>
                  <a:gd name="T2" fmla="*/ 174 w 207"/>
                  <a:gd name="T3" fmla="*/ 184 h 205"/>
                  <a:gd name="T4" fmla="*/ 184 w 207"/>
                  <a:gd name="T5" fmla="*/ 177 h 205"/>
                  <a:gd name="T6" fmla="*/ 198 w 207"/>
                  <a:gd name="T7" fmla="*/ 187 h 205"/>
                  <a:gd name="T8" fmla="*/ 207 w 207"/>
                  <a:gd name="T9" fmla="*/ 180 h 205"/>
                  <a:gd name="T10" fmla="*/ 195 w 207"/>
                  <a:gd name="T11" fmla="*/ 163 h 205"/>
                  <a:gd name="T12" fmla="*/ 188 w 207"/>
                  <a:gd name="T13" fmla="*/ 149 h 205"/>
                  <a:gd name="T14" fmla="*/ 191 w 207"/>
                  <a:gd name="T15" fmla="*/ 135 h 205"/>
                  <a:gd name="T16" fmla="*/ 179 w 207"/>
                  <a:gd name="T17" fmla="*/ 124 h 205"/>
                  <a:gd name="T18" fmla="*/ 156 w 207"/>
                  <a:gd name="T19" fmla="*/ 107 h 205"/>
                  <a:gd name="T20" fmla="*/ 147 w 207"/>
                  <a:gd name="T21" fmla="*/ 96 h 205"/>
                  <a:gd name="T22" fmla="*/ 144 w 207"/>
                  <a:gd name="T23" fmla="*/ 75 h 205"/>
                  <a:gd name="T24" fmla="*/ 151 w 207"/>
                  <a:gd name="T25" fmla="*/ 58 h 205"/>
                  <a:gd name="T26" fmla="*/ 156 w 207"/>
                  <a:gd name="T27" fmla="*/ 47 h 205"/>
                  <a:gd name="T28" fmla="*/ 147 w 207"/>
                  <a:gd name="T29" fmla="*/ 37 h 205"/>
                  <a:gd name="T30" fmla="*/ 135 w 207"/>
                  <a:gd name="T31" fmla="*/ 26 h 205"/>
                  <a:gd name="T32" fmla="*/ 128 w 207"/>
                  <a:gd name="T33" fmla="*/ 10 h 205"/>
                  <a:gd name="T34" fmla="*/ 105 w 207"/>
                  <a:gd name="T35" fmla="*/ 5 h 205"/>
                  <a:gd name="T36" fmla="*/ 86 w 207"/>
                  <a:gd name="T37" fmla="*/ 3 h 205"/>
                  <a:gd name="T38" fmla="*/ 77 w 207"/>
                  <a:gd name="T39" fmla="*/ 10 h 205"/>
                  <a:gd name="T40" fmla="*/ 65 w 207"/>
                  <a:gd name="T41" fmla="*/ 19 h 205"/>
                  <a:gd name="T42" fmla="*/ 51 w 207"/>
                  <a:gd name="T43" fmla="*/ 28 h 205"/>
                  <a:gd name="T44" fmla="*/ 54 w 207"/>
                  <a:gd name="T45" fmla="*/ 47 h 205"/>
                  <a:gd name="T46" fmla="*/ 51 w 207"/>
                  <a:gd name="T47" fmla="*/ 63 h 205"/>
                  <a:gd name="T48" fmla="*/ 47 w 207"/>
                  <a:gd name="T49" fmla="*/ 75 h 205"/>
                  <a:gd name="T50" fmla="*/ 0 w 207"/>
                  <a:gd name="T51" fmla="*/ 100 h 205"/>
                  <a:gd name="T52" fmla="*/ 3 w 207"/>
                  <a:gd name="T53" fmla="*/ 110 h 205"/>
                  <a:gd name="T54" fmla="*/ 7 w 207"/>
                  <a:gd name="T55" fmla="*/ 131 h 205"/>
                  <a:gd name="T56" fmla="*/ 23 w 207"/>
                  <a:gd name="T57" fmla="*/ 131 h 205"/>
                  <a:gd name="T58" fmla="*/ 65 w 207"/>
                  <a:gd name="T59" fmla="*/ 156 h 205"/>
                  <a:gd name="T60" fmla="*/ 116 w 207"/>
                  <a:gd name="T61" fmla="*/ 194 h 205"/>
                  <a:gd name="T62" fmla="*/ 142 w 207"/>
                  <a:gd name="T63" fmla="*/ 201 h 205"/>
                  <a:gd name="T64" fmla="*/ 165 w 207"/>
                  <a:gd name="T65" fmla="*/ 205 h 205"/>
                  <a:gd name="T66" fmla="*/ 174 w 207"/>
                  <a:gd name="T67" fmla="*/ 184 h 205"/>
                  <a:gd name="T68" fmla="*/ 174 w 207"/>
                  <a:gd name="T69" fmla="*/ 18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7" h="205">
                    <a:moveTo>
                      <a:pt x="174" y="184"/>
                    </a:moveTo>
                    <a:lnTo>
                      <a:pt x="174" y="184"/>
                    </a:lnTo>
                    <a:cubicBezTo>
                      <a:pt x="177" y="182"/>
                      <a:pt x="179" y="180"/>
                      <a:pt x="184" y="177"/>
                    </a:cubicBezTo>
                    <a:cubicBezTo>
                      <a:pt x="191" y="177"/>
                      <a:pt x="193" y="180"/>
                      <a:pt x="198" y="187"/>
                    </a:cubicBezTo>
                    <a:cubicBezTo>
                      <a:pt x="200" y="184"/>
                      <a:pt x="205" y="182"/>
                      <a:pt x="207" y="180"/>
                    </a:cubicBezTo>
                    <a:cubicBezTo>
                      <a:pt x="202" y="175"/>
                      <a:pt x="195" y="168"/>
                      <a:pt x="195" y="163"/>
                    </a:cubicBezTo>
                    <a:cubicBezTo>
                      <a:pt x="198" y="156"/>
                      <a:pt x="188" y="154"/>
                      <a:pt x="188" y="149"/>
                    </a:cubicBezTo>
                    <a:cubicBezTo>
                      <a:pt x="188" y="145"/>
                      <a:pt x="193" y="138"/>
                      <a:pt x="191" y="135"/>
                    </a:cubicBezTo>
                    <a:cubicBezTo>
                      <a:pt x="186" y="133"/>
                      <a:pt x="186" y="124"/>
                      <a:pt x="179" y="124"/>
                    </a:cubicBezTo>
                    <a:cubicBezTo>
                      <a:pt x="174" y="122"/>
                      <a:pt x="156" y="112"/>
                      <a:pt x="156" y="107"/>
                    </a:cubicBezTo>
                    <a:cubicBezTo>
                      <a:pt x="158" y="100"/>
                      <a:pt x="149" y="96"/>
                      <a:pt x="147" y="96"/>
                    </a:cubicBezTo>
                    <a:cubicBezTo>
                      <a:pt x="144" y="93"/>
                      <a:pt x="140" y="77"/>
                      <a:pt x="144" y="75"/>
                    </a:cubicBezTo>
                    <a:cubicBezTo>
                      <a:pt x="149" y="72"/>
                      <a:pt x="147" y="58"/>
                      <a:pt x="151" y="58"/>
                    </a:cubicBezTo>
                    <a:cubicBezTo>
                      <a:pt x="158" y="58"/>
                      <a:pt x="154" y="51"/>
                      <a:pt x="156" y="47"/>
                    </a:cubicBezTo>
                    <a:cubicBezTo>
                      <a:pt x="156" y="42"/>
                      <a:pt x="151" y="37"/>
                      <a:pt x="147" y="37"/>
                    </a:cubicBezTo>
                    <a:cubicBezTo>
                      <a:pt x="142" y="37"/>
                      <a:pt x="135" y="33"/>
                      <a:pt x="135" y="26"/>
                    </a:cubicBezTo>
                    <a:cubicBezTo>
                      <a:pt x="135" y="21"/>
                      <a:pt x="126" y="12"/>
                      <a:pt x="128" y="10"/>
                    </a:cubicBezTo>
                    <a:cubicBezTo>
                      <a:pt x="126" y="21"/>
                      <a:pt x="109" y="3"/>
                      <a:pt x="105" y="5"/>
                    </a:cubicBezTo>
                    <a:cubicBezTo>
                      <a:pt x="100" y="7"/>
                      <a:pt x="96" y="0"/>
                      <a:pt x="86" y="3"/>
                    </a:cubicBezTo>
                    <a:cubicBezTo>
                      <a:pt x="79" y="3"/>
                      <a:pt x="79" y="7"/>
                      <a:pt x="77" y="10"/>
                    </a:cubicBezTo>
                    <a:lnTo>
                      <a:pt x="65" y="19"/>
                    </a:lnTo>
                    <a:cubicBezTo>
                      <a:pt x="65" y="19"/>
                      <a:pt x="54" y="21"/>
                      <a:pt x="51" y="28"/>
                    </a:cubicBezTo>
                    <a:cubicBezTo>
                      <a:pt x="49" y="35"/>
                      <a:pt x="56" y="42"/>
                      <a:pt x="54" y="47"/>
                    </a:cubicBezTo>
                    <a:cubicBezTo>
                      <a:pt x="49" y="51"/>
                      <a:pt x="51" y="61"/>
                      <a:pt x="51" y="63"/>
                    </a:cubicBezTo>
                    <a:cubicBezTo>
                      <a:pt x="51" y="65"/>
                      <a:pt x="47" y="75"/>
                      <a:pt x="47" y="75"/>
                    </a:cubicBezTo>
                    <a:cubicBezTo>
                      <a:pt x="47" y="75"/>
                      <a:pt x="21" y="89"/>
                      <a:pt x="0" y="100"/>
                    </a:cubicBezTo>
                    <a:cubicBezTo>
                      <a:pt x="0" y="103"/>
                      <a:pt x="0" y="107"/>
                      <a:pt x="3" y="110"/>
                    </a:cubicBezTo>
                    <a:cubicBezTo>
                      <a:pt x="3" y="115"/>
                      <a:pt x="5" y="124"/>
                      <a:pt x="7" y="131"/>
                    </a:cubicBezTo>
                    <a:lnTo>
                      <a:pt x="23" y="131"/>
                    </a:lnTo>
                    <a:cubicBezTo>
                      <a:pt x="30" y="133"/>
                      <a:pt x="58" y="152"/>
                      <a:pt x="65" y="156"/>
                    </a:cubicBezTo>
                    <a:cubicBezTo>
                      <a:pt x="72" y="159"/>
                      <a:pt x="109" y="187"/>
                      <a:pt x="116" y="194"/>
                    </a:cubicBezTo>
                    <a:cubicBezTo>
                      <a:pt x="123" y="201"/>
                      <a:pt x="137" y="201"/>
                      <a:pt x="142" y="201"/>
                    </a:cubicBezTo>
                    <a:cubicBezTo>
                      <a:pt x="144" y="201"/>
                      <a:pt x="156" y="203"/>
                      <a:pt x="165" y="205"/>
                    </a:cubicBezTo>
                    <a:cubicBezTo>
                      <a:pt x="170" y="196"/>
                      <a:pt x="172" y="187"/>
                      <a:pt x="174" y="184"/>
                    </a:cubicBezTo>
                    <a:lnTo>
                      <a:pt x="174" y="1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5" name="Freeform 310">
                <a:extLst>
                  <a:ext uri="{FF2B5EF4-FFF2-40B4-BE49-F238E27FC236}">
                    <a16:creationId xmlns:a16="http://schemas.microsoft.com/office/drawing/2014/main" id="{A71F6E0E-5EE1-D074-5F6A-A8000DF4A745}"/>
                  </a:ext>
                </a:extLst>
              </p:cNvPr>
              <p:cNvSpPr>
                <a:spLocks/>
              </p:cNvSpPr>
              <p:nvPr/>
            </p:nvSpPr>
            <p:spPr bwMode="auto">
              <a:xfrm>
                <a:off x="4229" y="1959"/>
                <a:ext cx="26" cy="24"/>
              </a:xfrm>
              <a:custGeom>
                <a:avLst/>
                <a:gdLst>
                  <a:gd name="T0" fmla="*/ 14 w 42"/>
                  <a:gd name="T1" fmla="*/ 28 h 40"/>
                  <a:gd name="T2" fmla="*/ 14 w 42"/>
                  <a:gd name="T3" fmla="*/ 28 h 40"/>
                  <a:gd name="T4" fmla="*/ 26 w 42"/>
                  <a:gd name="T5" fmla="*/ 38 h 40"/>
                  <a:gd name="T6" fmla="*/ 42 w 42"/>
                  <a:gd name="T7" fmla="*/ 40 h 40"/>
                  <a:gd name="T8" fmla="*/ 33 w 42"/>
                  <a:gd name="T9" fmla="*/ 12 h 40"/>
                  <a:gd name="T10" fmla="*/ 33 w 42"/>
                  <a:gd name="T11" fmla="*/ 10 h 40"/>
                  <a:gd name="T12" fmla="*/ 19 w 42"/>
                  <a:gd name="T13" fmla="*/ 0 h 40"/>
                  <a:gd name="T14" fmla="*/ 9 w 42"/>
                  <a:gd name="T15" fmla="*/ 7 h 40"/>
                  <a:gd name="T16" fmla="*/ 0 w 42"/>
                  <a:gd name="T17" fmla="*/ 28 h 40"/>
                  <a:gd name="T18" fmla="*/ 14 w 42"/>
                  <a:gd name="T1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40">
                    <a:moveTo>
                      <a:pt x="14" y="28"/>
                    </a:moveTo>
                    <a:lnTo>
                      <a:pt x="14" y="28"/>
                    </a:lnTo>
                    <a:lnTo>
                      <a:pt x="26" y="38"/>
                    </a:lnTo>
                    <a:lnTo>
                      <a:pt x="42" y="40"/>
                    </a:lnTo>
                    <a:cubicBezTo>
                      <a:pt x="37" y="28"/>
                      <a:pt x="33" y="17"/>
                      <a:pt x="33" y="12"/>
                    </a:cubicBezTo>
                    <a:lnTo>
                      <a:pt x="33" y="10"/>
                    </a:lnTo>
                    <a:cubicBezTo>
                      <a:pt x="28" y="3"/>
                      <a:pt x="26" y="0"/>
                      <a:pt x="19" y="0"/>
                    </a:cubicBezTo>
                    <a:cubicBezTo>
                      <a:pt x="14" y="3"/>
                      <a:pt x="12" y="5"/>
                      <a:pt x="9" y="7"/>
                    </a:cubicBezTo>
                    <a:cubicBezTo>
                      <a:pt x="7" y="10"/>
                      <a:pt x="5" y="19"/>
                      <a:pt x="0" y="28"/>
                    </a:cubicBezTo>
                    <a:lnTo>
                      <a:pt x="14" y="28"/>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6" name="Freeform 311">
                <a:extLst>
                  <a:ext uri="{FF2B5EF4-FFF2-40B4-BE49-F238E27FC236}">
                    <a16:creationId xmlns:a16="http://schemas.microsoft.com/office/drawing/2014/main" id="{0001ADBB-712A-56DE-D4A5-6FA672C08D13}"/>
                  </a:ext>
                </a:extLst>
              </p:cNvPr>
              <p:cNvSpPr>
                <a:spLocks/>
              </p:cNvSpPr>
              <p:nvPr/>
            </p:nvSpPr>
            <p:spPr bwMode="auto">
              <a:xfrm>
                <a:off x="4229" y="1959"/>
                <a:ext cx="26" cy="24"/>
              </a:xfrm>
              <a:custGeom>
                <a:avLst/>
                <a:gdLst>
                  <a:gd name="T0" fmla="*/ 14 w 42"/>
                  <a:gd name="T1" fmla="*/ 28 h 40"/>
                  <a:gd name="T2" fmla="*/ 14 w 42"/>
                  <a:gd name="T3" fmla="*/ 28 h 40"/>
                  <a:gd name="T4" fmla="*/ 26 w 42"/>
                  <a:gd name="T5" fmla="*/ 38 h 40"/>
                  <a:gd name="T6" fmla="*/ 42 w 42"/>
                  <a:gd name="T7" fmla="*/ 40 h 40"/>
                  <a:gd name="T8" fmla="*/ 33 w 42"/>
                  <a:gd name="T9" fmla="*/ 12 h 40"/>
                  <a:gd name="T10" fmla="*/ 33 w 42"/>
                  <a:gd name="T11" fmla="*/ 10 h 40"/>
                  <a:gd name="T12" fmla="*/ 19 w 42"/>
                  <a:gd name="T13" fmla="*/ 0 h 40"/>
                  <a:gd name="T14" fmla="*/ 9 w 42"/>
                  <a:gd name="T15" fmla="*/ 7 h 40"/>
                  <a:gd name="T16" fmla="*/ 0 w 42"/>
                  <a:gd name="T17" fmla="*/ 28 h 40"/>
                  <a:gd name="T18" fmla="*/ 14 w 42"/>
                  <a:gd name="T19" fmla="*/ 28 h 40"/>
                  <a:gd name="T20" fmla="*/ 14 w 42"/>
                  <a:gd name="T21"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0">
                    <a:moveTo>
                      <a:pt x="14" y="28"/>
                    </a:moveTo>
                    <a:lnTo>
                      <a:pt x="14" y="28"/>
                    </a:lnTo>
                    <a:lnTo>
                      <a:pt x="26" y="38"/>
                    </a:lnTo>
                    <a:lnTo>
                      <a:pt x="42" y="40"/>
                    </a:lnTo>
                    <a:cubicBezTo>
                      <a:pt x="37" y="28"/>
                      <a:pt x="33" y="17"/>
                      <a:pt x="33" y="12"/>
                    </a:cubicBezTo>
                    <a:lnTo>
                      <a:pt x="33" y="10"/>
                    </a:lnTo>
                    <a:cubicBezTo>
                      <a:pt x="28" y="3"/>
                      <a:pt x="26" y="0"/>
                      <a:pt x="19" y="0"/>
                    </a:cubicBezTo>
                    <a:cubicBezTo>
                      <a:pt x="14" y="3"/>
                      <a:pt x="12" y="5"/>
                      <a:pt x="9" y="7"/>
                    </a:cubicBezTo>
                    <a:cubicBezTo>
                      <a:pt x="7" y="10"/>
                      <a:pt x="5" y="19"/>
                      <a:pt x="0" y="28"/>
                    </a:cubicBezTo>
                    <a:lnTo>
                      <a:pt x="14" y="28"/>
                    </a:lnTo>
                    <a:lnTo>
                      <a:pt x="14" y="2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7" name="Freeform 312">
                <a:extLst>
                  <a:ext uri="{FF2B5EF4-FFF2-40B4-BE49-F238E27FC236}">
                    <a16:creationId xmlns:a16="http://schemas.microsoft.com/office/drawing/2014/main" id="{6424EFE0-DD8A-48C2-9509-BA9723E0E6DE}"/>
                  </a:ext>
                </a:extLst>
              </p:cNvPr>
              <p:cNvSpPr>
                <a:spLocks/>
              </p:cNvSpPr>
              <p:nvPr/>
            </p:nvSpPr>
            <p:spPr bwMode="auto">
              <a:xfrm>
                <a:off x="4229" y="1959"/>
                <a:ext cx="26" cy="24"/>
              </a:xfrm>
              <a:custGeom>
                <a:avLst/>
                <a:gdLst>
                  <a:gd name="T0" fmla="*/ 14 w 42"/>
                  <a:gd name="T1" fmla="*/ 28 h 40"/>
                  <a:gd name="T2" fmla="*/ 14 w 42"/>
                  <a:gd name="T3" fmla="*/ 28 h 40"/>
                  <a:gd name="T4" fmla="*/ 26 w 42"/>
                  <a:gd name="T5" fmla="*/ 38 h 40"/>
                  <a:gd name="T6" fmla="*/ 42 w 42"/>
                  <a:gd name="T7" fmla="*/ 40 h 40"/>
                  <a:gd name="T8" fmla="*/ 33 w 42"/>
                  <a:gd name="T9" fmla="*/ 12 h 40"/>
                  <a:gd name="T10" fmla="*/ 33 w 42"/>
                  <a:gd name="T11" fmla="*/ 10 h 40"/>
                  <a:gd name="T12" fmla="*/ 19 w 42"/>
                  <a:gd name="T13" fmla="*/ 0 h 40"/>
                  <a:gd name="T14" fmla="*/ 9 w 42"/>
                  <a:gd name="T15" fmla="*/ 7 h 40"/>
                  <a:gd name="T16" fmla="*/ 0 w 42"/>
                  <a:gd name="T17" fmla="*/ 28 h 40"/>
                  <a:gd name="T18" fmla="*/ 14 w 42"/>
                  <a:gd name="T1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40">
                    <a:moveTo>
                      <a:pt x="14" y="28"/>
                    </a:moveTo>
                    <a:lnTo>
                      <a:pt x="14" y="28"/>
                    </a:lnTo>
                    <a:lnTo>
                      <a:pt x="26" y="38"/>
                    </a:lnTo>
                    <a:lnTo>
                      <a:pt x="42" y="40"/>
                    </a:lnTo>
                    <a:cubicBezTo>
                      <a:pt x="37" y="28"/>
                      <a:pt x="33" y="17"/>
                      <a:pt x="33" y="12"/>
                    </a:cubicBezTo>
                    <a:lnTo>
                      <a:pt x="33" y="10"/>
                    </a:lnTo>
                    <a:cubicBezTo>
                      <a:pt x="28" y="3"/>
                      <a:pt x="26" y="0"/>
                      <a:pt x="19" y="0"/>
                    </a:cubicBezTo>
                    <a:cubicBezTo>
                      <a:pt x="14" y="3"/>
                      <a:pt x="12" y="5"/>
                      <a:pt x="9" y="7"/>
                    </a:cubicBezTo>
                    <a:cubicBezTo>
                      <a:pt x="7" y="10"/>
                      <a:pt x="5" y="19"/>
                      <a:pt x="0" y="28"/>
                    </a:cubicBezTo>
                    <a:lnTo>
                      <a:pt x="14" y="28"/>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8" name="Freeform 313">
                <a:extLst>
                  <a:ext uri="{FF2B5EF4-FFF2-40B4-BE49-F238E27FC236}">
                    <a16:creationId xmlns:a16="http://schemas.microsoft.com/office/drawing/2014/main" id="{D4C0295C-7F56-0989-6C03-7B28628856CC}"/>
                  </a:ext>
                </a:extLst>
              </p:cNvPr>
              <p:cNvSpPr>
                <a:spLocks/>
              </p:cNvSpPr>
              <p:nvPr/>
            </p:nvSpPr>
            <p:spPr bwMode="auto">
              <a:xfrm>
                <a:off x="4229" y="1959"/>
                <a:ext cx="26" cy="24"/>
              </a:xfrm>
              <a:custGeom>
                <a:avLst/>
                <a:gdLst>
                  <a:gd name="T0" fmla="*/ 14 w 42"/>
                  <a:gd name="T1" fmla="*/ 28 h 40"/>
                  <a:gd name="T2" fmla="*/ 14 w 42"/>
                  <a:gd name="T3" fmla="*/ 28 h 40"/>
                  <a:gd name="T4" fmla="*/ 26 w 42"/>
                  <a:gd name="T5" fmla="*/ 38 h 40"/>
                  <a:gd name="T6" fmla="*/ 42 w 42"/>
                  <a:gd name="T7" fmla="*/ 40 h 40"/>
                  <a:gd name="T8" fmla="*/ 33 w 42"/>
                  <a:gd name="T9" fmla="*/ 12 h 40"/>
                  <a:gd name="T10" fmla="*/ 33 w 42"/>
                  <a:gd name="T11" fmla="*/ 10 h 40"/>
                  <a:gd name="T12" fmla="*/ 19 w 42"/>
                  <a:gd name="T13" fmla="*/ 0 h 40"/>
                  <a:gd name="T14" fmla="*/ 9 w 42"/>
                  <a:gd name="T15" fmla="*/ 7 h 40"/>
                  <a:gd name="T16" fmla="*/ 0 w 42"/>
                  <a:gd name="T17" fmla="*/ 28 h 40"/>
                  <a:gd name="T18" fmla="*/ 14 w 42"/>
                  <a:gd name="T19" fmla="*/ 28 h 40"/>
                  <a:gd name="T20" fmla="*/ 14 w 42"/>
                  <a:gd name="T21"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0">
                    <a:moveTo>
                      <a:pt x="14" y="28"/>
                    </a:moveTo>
                    <a:lnTo>
                      <a:pt x="14" y="28"/>
                    </a:lnTo>
                    <a:lnTo>
                      <a:pt x="26" y="38"/>
                    </a:lnTo>
                    <a:lnTo>
                      <a:pt x="42" y="40"/>
                    </a:lnTo>
                    <a:cubicBezTo>
                      <a:pt x="37" y="28"/>
                      <a:pt x="33" y="17"/>
                      <a:pt x="33" y="12"/>
                    </a:cubicBezTo>
                    <a:lnTo>
                      <a:pt x="33" y="10"/>
                    </a:lnTo>
                    <a:cubicBezTo>
                      <a:pt x="28" y="3"/>
                      <a:pt x="26" y="0"/>
                      <a:pt x="19" y="0"/>
                    </a:cubicBezTo>
                    <a:cubicBezTo>
                      <a:pt x="14" y="3"/>
                      <a:pt x="12" y="5"/>
                      <a:pt x="9" y="7"/>
                    </a:cubicBezTo>
                    <a:cubicBezTo>
                      <a:pt x="7" y="10"/>
                      <a:pt x="5" y="19"/>
                      <a:pt x="0" y="28"/>
                    </a:cubicBezTo>
                    <a:lnTo>
                      <a:pt x="14" y="28"/>
                    </a:lnTo>
                    <a:lnTo>
                      <a:pt x="14" y="2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9" name="Freeform 314">
                <a:extLst>
                  <a:ext uri="{FF2B5EF4-FFF2-40B4-BE49-F238E27FC236}">
                    <a16:creationId xmlns:a16="http://schemas.microsoft.com/office/drawing/2014/main" id="{BAA20A3E-F0E2-A231-D306-DC1D3A4B4C6F}"/>
                  </a:ext>
                </a:extLst>
              </p:cNvPr>
              <p:cNvSpPr>
                <a:spLocks/>
              </p:cNvSpPr>
              <p:nvPr/>
            </p:nvSpPr>
            <p:spPr bwMode="auto">
              <a:xfrm>
                <a:off x="2482" y="2174"/>
                <a:ext cx="30" cy="17"/>
              </a:xfrm>
              <a:custGeom>
                <a:avLst/>
                <a:gdLst>
                  <a:gd name="T0" fmla="*/ 47 w 49"/>
                  <a:gd name="T1" fmla="*/ 12 h 28"/>
                  <a:gd name="T2" fmla="*/ 47 w 49"/>
                  <a:gd name="T3" fmla="*/ 12 h 28"/>
                  <a:gd name="T4" fmla="*/ 26 w 49"/>
                  <a:gd name="T5" fmla="*/ 5 h 28"/>
                  <a:gd name="T6" fmla="*/ 17 w 49"/>
                  <a:gd name="T7" fmla="*/ 0 h 28"/>
                  <a:gd name="T8" fmla="*/ 14 w 49"/>
                  <a:gd name="T9" fmla="*/ 0 h 28"/>
                  <a:gd name="T10" fmla="*/ 0 w 49"/>
                  <a:gd name="T11" fmla="*/ 14 h 28"/>
                  <a:gd name="T12" fmla="*/ 40 w 49"/>
                  <a:gd name="T13" fmla="*/ 28 h 28"/>
                  <a:gd name="T14" fmla="*/ 47 w 49"/>
                  <a:gd name="T15" fmla="*/ 26 h 28"/>
                  <a:gd name="T16" fmla="*/ 47 w 49"/>
                  <a:gd name="T17"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28">
                    <a:moveTo>
                      <a:pt x="47" y="12"/>
                    </a:moveTo>
                    <a:lnTo>
                      <a:pt x="47" y="12"/>
                    </a:lnTo>
                    <a:cubicBezTo>
                      <a:pt x="45" y="7"/>
                      <a:pt x="35" y="12"/>
                      <a:pt x="26" y="5"/>
                    </a:cubicBezTo>
                    <a:cubicBezTo>
                      <a:pt x="21" y="3"/>
                      <a:pt x="19" y="3"/>
                      <a:pt x="17" y="0"/>
                    </a:cubicBezTo>
                    <a:lnTo>
                      <a:pt x="14" y="0"/>
                    </a:lnTo>
                    <a:cubicBezTo>
                      <a:pt x="12" y="3"/>
                      <a:pt x="5" y="7"/>
                      <a:pt x="0" y="14"/>
                    </a:cubicBezTo>
                    <a:cubicBezTo>
                      <a:pt x="7" y="19"/>
                      <a:pt x="33" y="28"/>
                      <a:pt x="40" y="28"/>
                    </a:cubicBezTo>
                    <a:cubicBezTo>
                      <a:pt x="45" y="28"/>
                      <a:pt x="47" y="26"/>
                      <a:pt x="47" y="26"/>
                    </a:cubicBezTo>
                    <a:cubicBezTo>
                      <a:pt x="49" y="19"/>
                      <a:pt x="49" y="12"/>
                      <a:pt x="47" y="1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0" name="Freeform 315">
                <a:extLst>
                  <a:ext uri="{FF2B5EF4-FFF2-40B4-BE49-F238E27FC236}">
                    <a16:creationId xmlns:a16="http://schemas.microsoft.com/office/drawing/2014/main" id="{78364C23-46BA-CEFA-B323-1B39D4178B96}"/>
                  </a:ext>
                </a:extLst>
              </p:cNvPr>
              <p:cNvSpPr>
                <a:spLocks/>
              </p:cNvSpPr>
              <p:nvPr/>
            </p:nvSpPr>
            <p:spPr bwMode="auto">
              <a:xfrm>
                <a:off x="2482" y="2174"/>
                <a:ext cx="30" cy="17"/>
              </a:xfrm>
              <a:custGeom>
                <a:avLst/>
                <a:gdLst>
                  <a:gd name="T0" fmla="*/ 47 w 49"/>
                  <a:gd name="T1" fmla="*/ 12 h 28"/>
                  <a:gd name="T2" fmla="*/ 47 w 49"/>
                  <a:gd name="T3" fmla="*/ 12 h 28"/>
                  <a:gd name="T4" fmla="*/ 26 w 49"/>
                  <a:gd name="T5" fmla="*/ 5 h 28"/>
                  <a:gd name="T6" fmla="*/ 17 w 49"/>
                  <a:gd name="T7" fmla="*/ 0 h 28"/>
                  <a:gd name="T8" fmla="*/ 14 w 49"/>
                  <a:gd name="T9" fmla="*/ 0 h 28"/>
                  <a:gd name="T10" fmla="*/ 0 w 49"/>
                  <a:gd name="T11" fmla="*/ 14 h 28"/>
                  <a:gd name="T12" fmla="*/ 40 w 49"/>
                  <a:gd name="T13" fmla="*/ 28 h 28"/>
                  <a:gd name="T14" fmla="*/ 47 w 49"/>
                  <a:gd name="T15" fmla="*/ 26 h 28"/>
                  <a:gd name="T16" fmla="*/ 47 w 49"/>
                  <a:gd name="T17" fmla="*/ 12 h 28"/>
                  <a:gd name="T18" fmla="*/ 47 w 49"/>
                  <a:gd name="T1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28">
                    <a:moveTo>
                      <a:pt x="47" y="12"/>
                    </a:moveTo>
                    <a:lnTo>
                      <a:pt x="47" y="12"/>
                    </a:lnTo>
                    <a:cubicBezTo>
                      <a:pt x="45" y="7"/>
                      <a:pt x="35" y="12"/>
                      <a:pt x="26" y="5"/>
                    </a:cubicBezTo>
                    <a:cubicBezTo>
                      <a:pt x="21" y="3"/>
                      <a:pt x="19" y="3"/>
                      <a:pt x="17" y="0"/>
                    </a:cubicBezTo>
                    <a:lnTo>
                      <a:pt x="14" y="0"/>
                    </a:lnTo>
                    <a:cubicBezTo>
                      <a:pt x="12" y="3"/>
                      <a:pt x="5" y="7"/>
                      <a:pt x="0" y="14"/>
                    </a:cubicBezTo>
                    <a:cubicBezTo>
                      <a:pt x="7" y="19"/>
                      <a:pt x="33" y="28"/>
                      <a:pt x="40" y="28"/>
                    </a:cubicBezTo>
                    <a:cubicBezTo>
                      <a:pt x="45" y="28"/>
                      <a:pt x="47" y="26"/>
                      <a:pt x="47" y="26"/>
                    </a:cubicBezTo>
                    <a:cubicBezTo>
                      <a:pt x="49" y="19"/>
                      <a:pt x="49" y="12"/>
                      <a:pt x="47" y="12"/>
                    </a:cubicBezTo>
                    <a:lnTo>
                      <a:pt x="47" y="1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1" name="Freeform 316">
                <a:extLst>
                  <a:ext uri="{FF2B5EF4-FFF2-40B4-BE49-F238E27FC236}">
                    <a16:creationId xmlns:a16="http://schemas.microsoft.com/office/drawing/2014/main" id="{3DEBC514-18FD-74CA-DE3D-0EDF88B981E4}"/>
                  </a:ext>
                </a:extLst>
              </p:cNvPr>
              <p:cNvSpPr>
                <a:spLocks/>
              </p:cNvSpPr>
              <p:nvPr/>
            </p:nvSpPr>
            <p:spPr bwMode="auto">
              <a:xfrm>
                <a:off x="2482" y="2174"/>
                <a:ext cx="30" cy="17"/>
              </a:xfrm>
              <a:custGeom>
                <a:avLst/>
                <a:gdLst>
                  <a:gd name="T0" fmla="*/ 47 w 49"/>
                  <a:gd name="T1" fmla="*/ 12 h 28"/>
                  <a:gd name="T2" fmla="*/ 47 w 49"/>
                  <a:gd name="T3" fmla="*/ 12 h 28"/>
                  <a:gd name="T4" fmla="*/ 26 w 49"/>
                  <a:gd name="T5" fmla="*/ 5 h 28"/>
                  <a:gd name="T6" fmla="*/ 17 w 49"/>
                  <a:gd name="T7" fmla="*/ 0 h 28"/>
                  <a:gd name="T8" fmla="*/ 14 w 49"/>
                  <a:gd name="T9" fmla="*/ 0 h 28"/>
                  <a:gd name="T10" fmla="*/ 0 w 49"/>
                  <a:gd name="T11" fmla="*/ 14 h 28"/>
                  <a:gd name="T12" fmla="*/ 40 w 49"/>
                  <a:gd name="T13" fmla="*/ 28 h 28"/>
                  <a:gd name="T14" fmla="*/ 47 w 49"/>
                  <a:gd name="T15" fmla="*/ 26 h 28"/>
                  <a:gd name="T16" fmla="*/ 47 w 49"/>
                  <a:gd name="T17"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28">
                    <a:moveTo>
                      <a:pt x="47" y="12"/>
                    </a:moveTo>
                    <a:lnTo>
                      <a:pt x="47" y="12"/>
                    </a:lnTo>
                    <a:cubicBezTo>
                      <a:pt x="45" y="7"/>
                      <a:pt x="35" y="12"/>
                      <a:pt x="26" y="5"/>
                    </a:cubicBezTo>
                    <a:cubicBezTo>
                      <a:pt x="21" y="3"/>
                      <a:pt x="19" y="3"/>
                      <a:pt x="17" y="0"/>
                    </a:cubicBezTo>
                    <a:lnTo>
                      <a:pt x="14" y="0"/>
                    </a:lnTo>
                    <a:cubicBezTo>
                      <a:pt x="12" y="3"/>
                      <a:pt x="5" y="7"/>
                      <a:pt x="0" y="14"/>
                    </a:cubicBezTo>
                    <a:cubicBezTo>
                      <a:pt x="7" y="19"/>
                      <a:pt x="33" y="28"/>
                      <a:pt x="40" y="28"/>
                    </a:cubicBezTo>
                    <a:cubicBezTo>
                      <a:pt x="45" y="28"/>
                      <a:pt x="47" y="26"/>
                      <a:pt x="47" y="26"/>
                    </a:cubicBezTo>
                    <a:cubicBezTo>
                      <a:pt x="49" y="19"/>
                      <a:pt x="49" y="12"/>
                      <a:pt x="47" y="1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2" name="Freeform 317">
                <a:extLst>
                  <a:ext uri="{FF2B5EF4-FFF2-40B4-BE49-F238E27FC236}">
                    <a16:creationId xmlns:a16="http://schemas.microsoft.com/office/drawing/2014/main" id="{8BE52837-4F3C-C70A-B7B3-3D7DE06DC23D}"/>
                  </a:ext>
                </a:extLst>
              </p:cNvPr>
              <p:cNvSpPr>
                <a:spLocks/>
              </p:cNvSpPr>
              <p:nvPr/>
            </p:nvSpPr>
            <p:spPr bwMode="auto">
              <a:xfrm>
                <a:off x="2482" y="2174"/>
                <a:ext cx="30" cy="17"/>
              </a:xfrm>
              <a:custGeom>
                <a:avLst/>
                <a:gdLst>
                  <a:gd name="T0" fmla="*/ 47 w 49"/>
                  <a:gd name="T1" fmla="*/ 12 h 28"/>
                  <a:gd name="T2" fmla="*/ 47 w 49"/>
                  <a:gd name="T3" fmla="*/ 12 h 28"/>
                  <a:gd name="T4" fmla="*/ 26 w 49"/>
                  <a:gd name="T5" fmla="*/ 5 h 28"/>
                  <a:gd name="T6" fmla="*/ 17 w 49"/>
                  <a:gd name="T7" fmla="*/ 0 h 28"/>
                  <a:gd name="T8" fmla="*/ 14 w 49"/>
                  <a:gd name="T9" fmla="*/ 0 h 28"/>
                  <a:gd name="T10" fmla="*/ 0 w 49"/>
                  <a:gd name="T11" fmla="*/ 14 h 28"/>
                  <a:gd name="T12" fmla="*/ 40 w 49"/>
                  <a:gd name="T13" fmla="*/ 28 h 28"/>
                  <a:gd name="T14" fmla="*/ 47 w 49"/>
                  <a:gd name="T15" fmla="*/ 26 h 28"/>
                  <a:gd name="T16" fmla="*/ 47 w 49"/>
                  <a:gd name="T17" fmla="*/ 12 h 28"/>
                  <a:gd name="T18" fmla="*/ 47 w 49"/>
                  <a:gd name="T1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28">
                    <a:moveTo>
                      <a:pt x="47" y="12"/>
                    </a:moveTo>
                    <a:lnTo>
                      <a:pt x="47" y="12"/>
                    </a:lnTo>
                    <a:cubicBezTo>
                      <a:pt x="45" y="7"/>
                      <a:pt x="35" y="12"/>
                      <a:pt x="26" y="5"/>
                    </a:cubicBezTo>
                    <a:cubicBezTo>
                      <a:pt x="21" y="3"/>
                      <a:pt x="19" y="3"/>
                      <a:pt x="17" y="0"/>
                    </a:cubicBezTo>
                    <a:lnTo>
                      <a:pt x="14" y="0"/>
                    </a:lnTo>
                    <a:cubicBezTo>
                      <a:pt x="12" y="3"/>
                      <a:pt x="5" y="7"/>
                      <a:pt x="0" y="14"/>
                    </a:cubicBezTo>
                    <a:cubicBezTo>
                      <a:pt x="7" y="19"/>
                      <a:pt x="33" y="28"/>
                      <a:pt x="40" y="28"/>
                    </a:cubicBezTo>
                    <a:cubicBezTo>
                      <a:pt x="45" y="28"/>
                      <a:pt x="47" y="26"/>
                      <a:pt x="47" y="26"/>
                    </a:cubicBezTo>
                    <a:cubicBezTo>
                      <a:pt x="49" y="19"/>
                      <a:pt x="49" y="12"/>
                      <a:pt x="47" y="12"/>
                    </a:cubicBezTo>
                    <a:lnTo>
                      <a:pt x="47" y="1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3" name="Freeform 318">
                <a:extLst>
                  <a:ext uri="{FF2B5EF4-FFF2-40B4-BE49-F238E27FC236}">
                    <a16:creationId xmlns:a16="http://schemas.microsoft.com/office/drawing/2014/main" id="{A32F76B0-E3EF-1BD9-8037-E3C12E9F0E83}"/>
                  </a:ext>
                </a:extLst>
              </p:cNvPr>
              <p:cNvSpPr>
                <a:spLocks/>
              </p:cNvSpPr>
              <p:nvPr/>
            </p:nvSpPr>
            <p:spPr bwMode="auto">
              <a:xfrm>
                <a:off x="2492" y="2150"/>
                <a:ext cx="79" cy="44"/>
              </a:xfrm>
              <a:custGeom>
                <a:avLst/>
                <a:gdLst>
                  <a:gd name="T0" fmla="*/ 53 w 130"/>
                  <a:gd name="T1" fmla="*/ 65 h 72"/>
                  <a:gd name="T2" fmla="*/ 53 w 130"/>
                  <a:gd name="T3" fmla="*/ 65 h 72"/>
                  <a:gd name="T4" fmla="*/ 60 w 130"/>
                  <a:gd name="T5" fmla="*/ 51 h 72"/>
                  <a:gd name="T6" fmla="*/ 83 w 130"/>
                  <a:gd name="T7" fmla="*/ 42 h 72"/>
                  <a:gd name="T8" fmla="*/ 104 w 130"/>
                  <a:gd name="T9" fmla="*/ 37 h 72"/>
                  <a:gd name="T10" fmla="*/ 128 w 130"/>
                  <a:gd name="T11" fmla="*/ 28 h 72"/>
                  <a:gd name="T12" fmla="*/ 104 w 130"/>
                  <a:gd name="T13" fmla="*/ 9 h 72"/>
                  <a:gd name="T14" fmla="*/ 60 w 130"/>
                  <a:gd name="T15" fmla="*/ 9 h 72"/>
                  <a:gd name="T16" fmla="*/ 21 w 130"/>
                  <a:gd name="T17" fmla="*/ 11 h 72"/>
                  <a:gd name="T18" fmla="*/ 9 w 130"/>
                  <a:gd name="T19" fmla="*/ 23 h 72"/>
                  <a:gd name="T20" fmla="*/ 0 w 130"/>
                  <a:gd name="T21" fmla="*/ 39 h 72"/>
                  <a:gd name="T22" fmla="*/ 9 w 130"/>
                  <a:gd name="T23" fmla="*/ 44 h 72"/>
                  <a:gd name="T24" fmla="*/ 30 w 130"/>
                  <a:gd name="T25" fmla="*/ 51 h 72"/>
                  <a:gd name="T26" fmla="*/ 30 w 130"/>
                  <a:gd name="T27" fmla="*/ 65 h 72"/>
                  <a:gd name="T28" fmla="*/ 37 w 130"/>
                  <a:gd name="T29" fmla="*/ 65 h 72"/>
                  <a:gd name="T30" fmla="*/ 39 w 130"/>
                  <a:gd name="T31" fmla="*/ 72 h 72"/>
                  <a:gd name="T32" fmla="*/ 46 w 130"/>
                  <a:gd name="T33" fmla="*/ 70 h 72"/>
                  <a:gd name="T34" fmla="*/ 53 w 130"/>
                  <a:gd name="T35" fmla="*/ 6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0" h="72">
                    <a:moveTo>
                      <a:pt x="53" y="65"/>
                    </a:moveTo>
                    <a:lnTo>
                      <a:pt x="53" y="65"/>
                    </a:lnTo>
                    <a:cubicBezTo>
                      <a:pt x="53" y="63"/>
                      <a:pt x="49" y="51"/>
                      <a:pt x="60" y="51"/>
                    </a:cubicBezTo>
                    <a:cubicBezTo>
                      <a:pt x="72" y="51"/>
                      <a:pt x="81" y="49"/>
                      <a:pt x="83" y="42"/>
                    </a:cubicBezTo>
                    <a:cubicBezTo>
                      <a:pt x="86" y="32"/>
                      <a:pt x="100" y="37"/>
                      <a:pt x="104" y="37"/>
                    </a:cubicBezTo>
                    <a:cubicBezTo>
                      <a:pt x="107" y="37"/>
                      <a:pt x="118" y="25"/>
                      <a:pt x="128" y="28"/>
                    </a:cubicBezTo>
                    <a:cubicBezTo>
                      <a:pt x="130" y="16"/>
                      <a:pt x="114" y="18"/>
                      <a:pt x="104" y="9"/>
                    </a:cubicBezTo>
                    <a:cubicBezTo>
                      <a:pt x="95" y="0"/>
                      <a:pt x="72" y="4"/>
                      <a:pt x="60" y="9"/>
                    </a:cubicBezTo>
                    <a:cubicBezTo>
                      <a:pt x="49" y="14"/>
                      <a:pt x="35" y="4"/>
                      <a:pt x="21" y="11"/>
                    </a:cubicBezTo>
                    <a:cubicBezTo>
                      <a:pt x="16" y="16"/>
                      <a:pt x="14" y="21"/>
                      <a:pt x="9" y="23"/>
                    </a:cubicBezTo>
                    <a:cubicBezTo>
                      <a:pt x="0" y="30"/>
                      <a:pt x="2" y="37"/>
                      <a:pt x="0" y="39"/>
                    </a:cubicBezTo>
                    <a:cubicBezTo>
                      <a:pt x="2" y="42"/>
                      <a:pt x="4" y="42"/>
                      <a:pt x="9" y="44"/>
                    </a:cubicBezTo>
                    <a:cubicBezTo>
                      <a:pt x="18" y="51"/>
                      <a:pt x="28" y="47"/>
                      <a:pt x="30" y="51"/>
                    </a:cubicBezTo>
                    <a:cubicBezTo>
                      <a:pt x="32" y="51"/>
                      <a:pt x="32" y="58"/>
                      <a:pt x="30" y="65"/>
                    </a:cubicBezTo>
                    <a:cubicBezTo>
                      <a:pt x="32" y="63"/>
                      <a:pt x="35" y="63"/>
                      <a:pt x="37" y="65"/>
                    </a:cubicBezTo>
                    <a:cubicBezTo>
                      <a:pt x="39" y="67"/>
                      <a:pt x="39" y="70"/>
                      <a:pt x="39" y="72"/>
                    </a:cubicBezTo>
                    <a:lnTo>
                      <a:pt x="46" y="70"/>
                    </a:lnTo>
                    <a:cubicBezTo>
                      <a:pt x="46" y="70"/>
                      <a:pt x="53" y="67"/>
                      <a:pt x="53" y="6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4" name="Freeform 319">
                <a:extLst>
                  <a:ext uri="{FF2B5EF4-FFF2-40B4-BE49-F238E27FC236}">
                    <a16:creationId xmlns:a16="http://schemas.microsoft.com/office/drawing/2014/main" id="{D9663FAA-5454-9B0A-7F91-888CA9A58301}"/>
                  </a:ext>
                </a:extLst>
              </p:cNvPr>
              <p:cNvSpPr>
                <a:spLocks/>
              </p:cNvSpPr>
              <p:nvPr/>
            </p:nvSpPr>
            <p:spPr bwMode="auto">
              <a:xfrm>
                <a:off x="2492" y="2150"/>
                <a:ext cx="79" cy="44"/>
              </a:xfrm>
              <a:custGeom>
                <a:avLst/>
                <a:gdLst>
                  <a:gd name="T0" fmla="*/ 53 w 130"/>
                  <a:gd name="T1" fmla="*/ 65 h 72"/>
                  <a:gd name="T2" fmla="*/ 53 w 130"/>
                  <a:gd name="T3" fmla="*/ 65 h 72"/>
                  <a:gd name="T4" fmla="*/ 60 w 130"/>
                  <a:gd name="T5" fmla="*/ 51 h 72"/>
                  <a:gd name="T6" fmla="*/ 83 w 130"/>
                  <a:gd name="T7" fmla="*/ 42 h 72"/>
                  <a:gd name="T8" fmla="*/ 104 w 130"/>
                  <a:gd name="T9" fmla="*/ 37 h 72"/>
                  <a:gd name="T10" fmla="*/ 128 w 130"/>
                  <a:gd name="T11" fmla="*/ 28 h 72"/>
                  <a:gd name="T12" fmla="*/ 104 w 130"/>
                  <a:gd name="T13" fmla="*/ 9 h 72"/>
                  <a:gd name="T14" fmla="*/ 60 w 130"/>
                  <a:gd name="T15" fmla="*/ 9 h 72"/>
                  <a:gd name="T16" fmla="*/ 21 w 130"/>
                  <a:gd name="T17" fmla="*/ 11 h 72"/>
                  <a:gd name="T18" fmla="*/ 9 w 130"/>
                  <a:gd name="T19" fmla="*/ 23 h 72"/>
                  <a:gd name="T20" fmla="*/ 0 w 130"/>
                  <a:gd name="T21" fmla="*/ 39 h 72"/>
                  <a:gd name="T22" fmla="*/ 9 w 130"/>
                  <a:gd name="T23" fmla="*/ 44 h 72"/>
                  <a:gd name="T24" fmla="*/ 30 w 130"/>
                  <a:gd name="T25" fmla="*/ 51 h 72"/>
                  <a:gd name="T26" fmla="*/ 30 w 130"/>
                  <a:gd name="T27" fmla="*/ 65 h 72"/>
                  <a:gd name="T28" fmla="*/ 37 w 130"/>
                  <a:gd name="T29" fmla="*/ 65 h 72"/>
                  <a:gd name="T30" fmla="*/ 39 w 130"/>
                  <a:gd name="T31" fmla="*/ 72 h 72"/>
                  <a:gd name="T32" fmla="*/ 46 w 130"/>
                  <a:gd name="T33" fmla="*/ 70 h 72"/>
                  <a:gd name="T34" fmla="*/ 53 w 130"/>
                  <a:gd name="T35" fmla="*/ 65 h 72"/>
                  <a:gd name="T36" fmla="*/ 53 w 130"/>
                  <a:gd name="T37" fmla="*/ 6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0" h="72">
                    <a:moveTo>
                      <a:pt x="53" y="65"/>
                    </a:moveTo>
                    <a:lnTo>
                      <a:pt x="53" y="65"/>
                    </a:lnTo>
                    <a:cubicBezTo>
                      <a:pt x="53" y="63"/>
                      <a:pt x="49" y="51"/>
                      <a:pt x="60" y="51"/>
                    </a:cubicBezTo>
                    <a:cubicBezTo>
                      <a:pt x="72" y="51"/>
                      <a:pt x="81" y="49"/>
                      <a:pt x="83" y="42"/>
                    </a:cubicBezTo>
                    <a:cubicBezTo>
                      <a:pt x="86" y="32"/>
                      <a:pt x="100" y="37"/>
                      <a:pt x="104" y="37"/>
                    </a:cubicBezTo>
                    <a:cubicBezTo>
                      <a:pt x="107" y="37"/>
                      <a:pt x="118" y="25"/>
                      <a:pt x="128" y="28"/>
                    </a:cubicBezTo>
                    <a:cubicBezTo>
                      <a:pt x="130" y="16"/>
                      <a:pt x="114" y="18"/>
                      <a:pt x="104" y="9"/>
                    </a:cubicBezTo>
                    <a:cubicBezTo>
                      <a:pt x="95" y="0"/>
                      <a:pt x="72" y="4"/>
                      <a:pt x="60" y="9"/>
                    </a:cubicBezTo>
                    <a:cubicBezTo>
                      <a:pt x="49" y="14"/>
                      <a:pt x="35" y="4"/>
                      <a:pt x="21" y="11"/>
                    </a:cubicBezTo>
                    <a:cubicBezTo>
                      <a:pt x="16" y="16"/>
                      <a:pt x="14" y="21"/>
                      <a:pt x="9" y="23"/>
                    </a:cubicBezTo>
                    <a:cubicBezTo>
                      <a:pt x="0" y="30"/>
                      <a:pt x="2" y="37"/>
                      <a:pt x="0" y="39"/>
                    </a:cubicBezTo>
                    <a:cubicBezTo>
                      <a:pt x="2" y="42"/>
                      <a:pt x="4" y="42"/>
                      <a:pt x="9" y="44"/>
                    </a:cubicBezTo>
                    <a:cubicBezTo>
                      <a:pt x="18" y="51"/>
                      <a:pt x="28" y="47"/>
                      <a:pt x="30" y="51"/>
                    </a:cubicBezTo>
                    <a:cubicBezTo>
                      <a:pt x="32" y="51"/>
                      <a:pt x="32" y="58"/>
                      <a:pt x="30" y="65"/>
                    </a:cubicBezTo>
                    <a:cubicBezTo>
                      <a:pt x="32" y="63"/>
                      <a:pt x="35" y="63"/>
                      <a:pt x="37" y="65"/>
                    </a:cubicBezTo>
                    <a:cubicBezTo>
                      <a:pt x="39" y="67"/>
                      <a:pt x="39" y="70"/>
                      <a:pt x="39" y="72"/>
                    </a:cubicBezTo>
                    <a:lnTo>
                      <a:pt x="46" y="70"/>
                    </a:lnTo>
                    <a:cubicBezTo>
                      <a:pt x="46" y="70"/>
                      <a:pt x="53" y="67"/>
                      <a:pt x="53" y="65"/>
                    </a:cubicBezTo>
                    <a:lnTo>
                      <a:pt x="53" y="6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5" name="Freeform 320">
                <a:extLst>
                  <a:ext uri="{FF2B5EF4-FFF2-40B4-BE49-F238E27FC236}">
                    <a16:creationId xmlns:a16="http://schemas.microsoft.com/office/drawing/2014/main" id="{085A9F85-8F17-919B-E3E9-B88F1ACBD5CB}"/>
                  </a:ext>
                </a:extLst>
              </p:cNvPr>
              <p:cNvSpPr>
                <a:spLocks/>
              </p:cNvSpPr>
              <p:nvPr/>
            </p:nvSpPr>
            <p:spPr bwMode="auto">
              <a:xfrm>
                <a:off x="2492" y="2150"/>
                <a:ext cx="79" cy="44"/>
              </a:xfrm>
              <a:custGeom>
                <a:avLst/>
                <a:gdLst>
                  <a:gd name="T0" fmla="*/ 53 w 130"/>
                  <a:gd name="T1" fmla="*/ 65 h 72"/>
                  <a:gd name="T2" fmla="*/ 53 w 130"/>
                  <a:gd name="T3" fmla="*/ 65 h 72"/>
                  <a:gd name="T4" fmla="*/ 60 w 130"/>
                  <a:gd name="T5" fmla="*/ 51 h 72"/>
                  <a:gd name="T6" fmla="*/ 83 w 130"/>
                  <a:gd name="T7" fmla="*/ 42 h 72"/>
                  <a:gd name="T8" fmla="*/ 104 w 130"/>
                  <a:gd name="T9" fmla="*/ 37 h 72"/>
                  <a:gd name="T10" fmla="*/ 128 w 130"/>
                  <a:gd name="T11" fmla="*/ 28 h 72"/>
                  <a:gd name="T12" fmla="*/ 104 w 130"/>
                  <a:gd name="T13" fmla="*/ 9 h 72"/>
                  <a:gd name="T14" fmla="*/ 60 w 130"/>
                  <a:gd name="T15" fmla="*/ 9 h 72"/>
                  <a:gd name="T16" fmla="*/ 21 w 130"/>
                  <a:gd name="T17" fmla="*/ 11 h 72"/>
                  <a:gd name="T18" fmla="*/ 9 w 130"/>
                  <a:gd name="T19" fmla="*/ 23 h 72"/>
                  <a:gd name="T20" fmla="*/ 0 w 130"/>
                  <a:gd name="T21" fmla="*/ 39 h 72"/>
                  <a:gd name="T22" fmla="*/ 9 w 130"/>
                  <a:gd name="T23" fmla="*/ 44 h 72"/>
                  <a:gd name="T24" fmla="*/ 30 w 130"/>
                  <a:gd name="T25" fmla="*/ 51 h 72"/>
                  <a:gd name="T26" fmla="*/ 30 w 130"/>
                  <a:gd name="T27" fmla="*/ 65 h 72"/>
                  <a:gd name="T28" fmla="*/ 37 w 130"/>
                  <a:gd name="T29" fmla="*/ 65 h 72"/>
                  <a:gd name="T30" fmla="*/ 39 w 130"/>
                  <a:gd name="T31" fmla="*/ 72 h 72"/>
                  <a:gd name="T32" fmla="*/ 46 w 130"/>
                  <a:gd name="T33" fmla="*/ 70 h 72"/>
                  <a:gd name="T34" fmla="*/ 53 w 130"/>
                  <a:gd name="T35" fmla="*/ 6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0" h="72">
                    <a:moveTo>
                      <a:pt x="53" y="65"/>
                    </a:moveTo>
                    <a:lnTo>
                      <a:pt x="53" y="65"/>
                    </a:lnTo>
                    <a:cubicBezTo>
                      <a:pt x="53" y="63"/>
                      <a:pt x="49" y="51"/>
                      <a:pt x="60" y="51"/>
                    </a:cubicBezTo>
                    <a:cubicBezTo>
                      <a:pt x="72" y="51"/>
                      <a:pt x="81" y="49"/>
                      <a:pt x="83" y="42"/>
                    </a:cubicBezTo>
                    <a:cubicBezTo>
                      <a:pt x="86" y="32"/>
                      <a:pt x="100" y="37"/>
                      <a:pt x="104" y="37"/>
                    </a:cubicBezTo>
                    <a:cubicBezTo>
                      <a:pt x="107" y="37"/>
                      <a:pt x="118" y="25"/>
                      <a:pt x="128" y="28"/>
                    </a:cubicBezTo>
                    <a:cubicBezTo>
                      <a:pt x="130" y="16"/>
                      <a:pt x="114" y="18"/>
                      <a:pt x="104" y="9"/>
                    </a:cubicBezTo>
                    <a:cubicBezTo>
                      <a:pt x="95" y="0"/>
                      <a:pt x="72" y="4"/>
                      <a:pt x="60" y="9"/>
                    </a:cubicBezTo>
                    <a:cubicBezTo>
                      <a:pt x="49" y="14"/>
                      <a:pt x="35" y="4"/>
                      <a:pt x="21" y="11"/>
                    </a:cubicBezTo>
                    <a:cubicBezTo>
                      <a:pt x="16" y="16"/>
                      <a:pt x="14" y="21"/>
                      <a:pt x="9" y="23"/>
                    </a:cubicBezTo>
                    <a:cubicBezTo>
                      <a:pt x="0" y="30"/>
                      <a:pt x="2" y="37"/>
                      <a:pt x="0" y="39"/>
                    </a:cubicBezTo>
                    <a:cubicBezTo>
                      <a:pt x="2" y="42"/>
                      <a:pt x="4" y="42"/>
                      <a:pt x="9" y="44"/>
                    </a:cubicBezTo>
                    <a:cubicBezTo>
                      <a:pt x="18" y="51"/>
                      <a:pt x="28" y="47"/>
                      <a:pt x="30" y="51"/>
                    </a:cubicBezTo>
                    <a:cubicBezTo>
                      <a:pt x="32" y="51"/>
                      <a:pt x="32" y="58"/>
                      <a:pt x="30" y="65"/>
                    </a:cubicBezTo>
                    <a:cubicBezTo>
                      <a:pt x="32" y="63"/>
                      <a:pt x="35" y="63"/>
                      <a:pt x="37" y="65"/>
                    </a:cubicBezTo>
                    <a:cubicBezTo>
                      <a:pt x="39" y="67"/>
                      <a:pt x="39" y="70"/>
                      <a:pt x="39" y="72"/>
                    </a:cubicBezTo>
                    <a:lnTo>
                      <a:pt x="46" y="70"/>
                    </a:lnTo>
                    <a:cubicBezTo>
                      <a:pt x="46" y="70"/>
                      <a:pt x="53" y="67"/>
                      <a:pt x="53" y="6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6" name="Freeform 321">
                <a:extLst>
                  <a:ext uri="{FF2B5EF4-FFF2-40B4-BE49-F238E27FC236}">
                    <a16:creationId xmlns:a16="http://schemas.microsoft.com/office/drawing/2014/main" id="{620EB0B4-B52A-5FC0-09CA-D2AF7088A38A}"/>
                  </a:ext>
                </a:extLst>
              </p:cNvPr>
              <p:cNvSpPr>
                <a:spLocks/>
              </p:cNvSpPr>
              <p:nvPr/>
            </p:nvSpPr>
            <p:spPr bwMode="auto">
              <a:xfrm>
                <a:off x="2492" y="2150"/>
                <a:ext cx="79" cy="44"/>
              </a:xfrm>
              <a:custGeom>
                <a:avLst/>
                <a:gdLst>
                  <a:gd name="T0" fmla="*/ 53 w 130"/>
                  <a:gd name="T1" fmla="*/ 65 h 72"/>
                  <a:gd name="T2" fmla="*/ 53 w 130"/>
                  <a:gd name="T3" fmla="*/ 65 h 72"/>
                  <a:gd name="T4" fmla="*/ 60 w 130"/>
                  <a:gd name="T5" fmla="*/ 51 h 72"/>
                  <a:gd name="T6" fmla="*/ 83 w 130"/>
                  <a:gd name="T7" fmla="*/ 42 h 72"/>
                  <a:gd name="T8" fmla="*/ 104 w 130"/>
                  <a:gd name="T9" fmla="*/ 37 h 72"/>
                  <a:gd name="T10" fmla="*/ 128 w 130"/>
                  <a:gd name="T11" fmla="*/ 28 h 72"/>
                  <a:gd name="T12" fmla="*/ 104 w 130"/>
                  <a:gd name="T13" fmla="*/ 9 h 72"/>
                  <a:gd name="T14" fmla="*/ 60 w 130"/>
                  <a:gd name="T15" fmla="*/ 9 h 72"/>
                  <a:gd name="T16" fmla="*/ 21 w 130"/>
                  <a:gd name="T17" fmla="*/ 11 h 72"/>
                  <a:gd name="T18" fmla="*/ 9 w 130"/>
                  <a:gd name="T19" fmla="*/ 23 h 72"/>
                  <a:gd name="T20" fmla="*/ 0 w 130"/>
                  <a:gd name="T21" fmla="*/ 39 h 72"/>
                  <a:gd name="T22" fmla="*/ 9 w 130"/>
                  <a:gd name="T23" fmla="*/ 44 h 72"/>
                  <a:gd name="T24" fmla="*/ 30 w 130"/>
                  <a:gd name="T25" fmla="*/ 51 h 72"/>
                  <a:gd name="T26" fmla="*/ 30 w 130"/>
                  <a:gd name="T27" fmla="*/ 65 h 72"/>
                  <a:gd name="T28" fmla="*/ 37 w 130"/>
                  <a:gd name="T29" fmla="*/ 65 h 72"/>
                  <a:gd name="T30" fmla="*/ 39 w 130"/>
                  <a:gd name="T31" fmla="*/ 72 h 72"/>
                  <a:gd name="T32" fmla="*/ 46 w 130"/>
                  <a:gd name="T33" fmla="*/ 70 h 72"/>
                  <a:gd name="T34" fmla="*/ 53 w 130"/>
                  <a:gd name="T35" fmla="*/ 65 h 72"/>
                  <a:gd name="T36" fmla="*/ 53 w 130"/>
                  <a:gd name="T37" fmla="*/ 6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0" h="72">
                    <a:moveTo>
                      <a:pt x="53" y="65"/>
                    </a:moveTo>
                    <a:lnTo>
                      <a:pt x="53" y="65"/>
                    </a:lnTo>
                    <a:cubicBezTo>
                      <a:pt x="53" y="63"/>
                      <a:pt x="49" y="51"/>
                      <a:pt x="60" y="51"/>
                    </a:cubicBezTo>
                    <a:cubicBezTo>
                      <a:pt x="72" y="51"/>
                      <a:pt x="81" y="49"/>
                      <a:pt x="83" y="42"/>
                    </a:cubicBezTo>
                    <a:cubicBezTo>
                      <a:pt x="86" y="32"/>
                      <a:pt x="100" y="37"/>
                      <a:pt x="104" y="37"/>
                    </a:cubicBezTo>
                    <a:cubicBezTo>
                      <a:pt x="107" y="37"/>
                      <a:pt x="118" y="25"/>
                      <a:pt x="128" y="28"/>
                    </a:cubicBezTo>
                    <a:cubicBezTo>
                      <a:pt x="130" y="16"/>
                      <a:pt x="114" y="18"/>
                      <a:pt x="104" y="9"/>
                    </a:cubicBezTo>
                    <a:cubicBezTo>
                      <a:pt x="95" y="0"/>
                      <a:pt x="72" y="4"/>
                      <a:pt x="60" y="9"/>
                    </a:cubicBezTo>
                    <a:cubicBezTo>
                      <a:pt x="49" y="14"/>
                      <a:pt x="35" y="4"/>
                      <a:pt x="21" y="11"/>
                    </a:cubicBezTo>
                    <a:cubicBezTo>
                      <a:pt x="16" y="16"/>
                      <a:pt x="14" y="21"/>
                      <a:pt x="9" y="23"/>
                    </a:cubicBezTo>
                    <a:cubicBezTo>
                      <a:pt x="0" y="30"/>
                      <a:pt x="2" y="37"/>
                      <a:pt x="0" y="39"/>
                    </a:cubicBezTo>
                    <a:cubicBezTo>
                      <a:pt x="2" y="42"/>
                      <a:pt x="4" y="42"/>
                      <a:pt x="9" y="44"/>
                    </a:cubicBezTo>
                    <a:cubicBezTo>
                      <a:pt x="18" y="51"/>
                      <a:pt x="28" y="47"/>
                      <a:pt x="30" y="51"/>
                    </a:cubicBezTo>
                    <a:cubicBezTo>
                      <a:pt x="32" y="51"/>
                      <a:pt x="32" y="58"/>
                      <a:pt x="30" y="65"/>
                    </a:cubicBezTo>
                    <a:cubicBezTo>
                      <a:pt x="32" y="63"/>
                      <a:pt x="35" y="63"/>
                      <a:pt x="37" y="65"/>
                    </a:cubicBezTo>
                    <a:cubicBezTo>
                      <a:pt x="39" y="67"/>
                      <a:pt x="39" y="70"/>
                      <a:pt x="39" y="72"/>
                    </a:cubicBezTo>
                    <a:lnTo>
                      <a:pt x="46" y="70"/>
                    </a:lnTo>
                    <a:cubicBezTo>
                      <a:pt x="46" y="70"/>
                      <a:pt x="53" y="67"/>
                      <a:pt x="53" y="65"/>
                    </a:cubicBezTo>
                    <a:lnTo>
                      <a:pt x="53" y="6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7" name="Freeform 322">
                <a:extLst>
                  <a:ext uri="{FF2B5EF4-FFF2-40B4-BE49-F238E27FC236}">
                    <a16:creationId xmlns:a16="http://schemas.microsoft.com/office/drawing/2014/main" id="{143C6E62-F51E-B519-CD67-297AC188E9C0}"/>
                  </a:ext>
                </a:extLst>
              </p:cNvPr>
              <p:cNvSpPr>
                <a:spLocks/>
              </p:cNvSpPr>
              <p:nvPr/>
            </p:nvSpPr>
            <p:spPr bwMode="auto">
              <a:xfrm>
                <a:off x="2137" y="1924"/>
                <a:ext cx="388" cy="243"/>
              </a:xfrm>
              <a:custGeom>
                <a:avLst/>
                <a:gdLst>
                  <a:gd name="T0" fmla="*/ 537 w 646"/>
                  <a:gd name="T1" fmla="*/ 380 h 404"/>
                  <a:gd name="T2" fmla="*/ 551 w 646"/>
                  <a:gd name="T3" fmla="*/ 357 h 404"/>
                  <a:gd name="T4" fmla="*/ 595 w 646"/>
                  <a:gd name="T5" fmla="*/ 341 h 404"/>
                  <a:gd name="T6" fmla="*/ 619 w 646"/>
                  <a:gd name="T7" fmla="*/ 334 h 404"/>
                  <a:gd name="T8" fmla="*/ 633 w 646"/>
                  <a:gd name="T9" fmla="*/ 280 h 404"/>
                  <a:gd name="T10" fmla="*/ 626 w 646"/>
                  <a:gd name="T11" fmla="*/ 259 h 404"/>
                  <a:gd name="T12" fmla="*/ 565 w 646"/>
                  <a:gd name="T13" fmla="*/ 285 h 404"/>
                  <a:gd name="T14" fmla="*/ 544 w 646"/>
                  <a:gd name="T15" fmla="*/ 322 h 404"/>
                  <a:gd name="T16" fmla="*/ 479 w 646"/>
                  <a:gd name="T17" fmla="*/ 331 h 404"/>
                  <a:gd name="T18" fmla="*/ 442 w 646"/>
                  <a:gd name="T19" fmla="*/ 299 h 404"/>
                  <a:gd name="T20" fmla="*/ 412 w 646"/>
                  <a:gd name="T21" fmla="*/ 229 h 404"/>
                  <a:gd name="T22" fmla="*/ 421 w 646"/>
                  <a:gd name="T23" fmla="*/ 161 h 404"/>
                  <a:gd name="T24" fmla="*/ 381 w 646"/>
                  <a:gd name="T25" fmla="*/ 147 h 404"/>
                  <a:gd name="T26" fmla="*/ 372 w 646"/>
                  <a:gd name="T27" fmla="*/ 117 h 404"/>
                  <a:gd name="T28" fmla="*/ 314 w 646"/>
                  <a:gd name="T29" fmla="*/ 68 h 404"/>
                  <a:gd name="T30" fmla="*/ 272 w 646"/>
                  <a:gd name="T31" fmla="*/ 75 h 404"/>
                  <a:gd name="T32" fmla="*/ 251 w 646"/>
                  <a:gd name="T33" fmla="*/ 44 h 404"/>
                  <a:gd name="T34" fmla="*/ 193 w 646"/>
                  <a:gd name="T35" fmla="*/ 21 h 404"/>
                  <a:gd name="T36" fmla="*/ 126 w 646"/>
                  <a:gd name="T37" fmla="*/ 30 h 404"/>
                  <a:gd name="T38" fmla="*/ 49 w 646"/>
                  <a:gd name="T39" fmla="*/ 0 h 404"/>
                  <a:gd name="T40" fmla="*/ 9 w 646"/>
                  <a:gd name="T41" fmla="*/ 23 h 404"/>
                  <a:gd name="T42" fmla="*/ 54 w 646"/>
                  <a:gd name="T43" fmla="*/ 86 h 404"/>
                  <a:gd name="T44" fmla="*/ 49 w 646"/>
                  <a:gd name="T45" fmla="*/ 117 h 404"/>
                  <a:gd name="T46" fmla="*/ 98 w 646"/>
                  <a:gd name="T47" fmla="*/ 149 h 404"/>
                  <a:gd name="T48" fmla="*/ 128 w 646"/>
                  <a:gd name="T49" fmla="*/ 198 h 404"/>
                  <a:gd name="T50" fmla="*/ 160 w 646"/>
                  <a:gd name="T51" fmla="*/ 219 h 404"/>
                  <a:gd name="T52" fmla="*/ 140 w 646"/>
                  <a:gd name="T53" fmla="*/ 196 h 404"/>
                  <a:gd name="T54" fmla="*/ 119 w 646"/>
                  <a:gd name="T55" fmla="*/ 145 h 404"/>
                  <a:gd name="T56" fmla="*/ 79 w 646"/>
                  <a:gd name="T57" fmla="*/ 91 h 404"/>
                  <a:gd name="T58" fmla="*/ 65 w 646"/>
                  <a:gd name="T59" fmla="*/ 72 h 404"/>
                  <a:gd name="T60" fmla="*/ 47 w 646"/>
                  <a:gd name="T61" fmla="*/ 23 h 404"/>
                  <a:gd name="T62" fmla="*/ 61 w 646"/>
                  <a:gd name="T63" fmla="*/ 26 h 404"/>
                  <a:gd name="T64" fmla="*/ 86 w 646"/>
                  <a:gd name="T65" fmla="*/ 33 h 404"/>
                  <a:gd name="T66" fmla="*/ 95 w 646"/>
                  <a:gd name="T67" fmla="*/ 84 h 404"/>
                  <a:gd name="T68" fmla="*/ 119 w 646"/>
                  <a:gd name="T69" fmla="*/ 103 h 404"/>
                  <a:gd name="T70" fmla="*/ 147 w 646"/>
                  <a:gd name="T71" fmla="*/ 128 h 404"/>
                  <a:gd name="T72" fmla="*/ 165 w 646"/>
                  <a:gd name="T73" fmla="*/ 152 h 404"/>
                  <a:gd name="T74" fmla="*/ 195 w 646"/>
                  <a:gd name="T75" fmla="*/ 184 h 404"/>
                  <a:gd name="T76" fmla="*/ 251 w 646"/>
                  <a:gd name="T77" fmla="*/ 259 h 404"/>
                  <a:gd name="T78" fmla="*/ 244 w 646"/>
                  <a:gd name="T79" fmla="*/ 282 h 404"/>
                  <a:gd name="T80" fmla="*/ 293 w 646"/>
                  <a:gd name="T81" fmla="*/ 329 h 404"/>
                  <a:gd name="T82" fmla="*/ 367 w 646"/>
                  <a:gd name="T83" fmla="*/ 362 h 404"/>
                  <a:gd name="T84" fmla="*/ 458 w 646"/>
                  <a:gd name="T85" fmla="*/ 380 h 404"/>
                  <a:gd name="T86" fmla="*/ 521 w 646"/>
                  <a:gd name="T87" fmla="*/ 404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6" h="404">
                    <a:moveTo>
                      <a:pt x="537" y="380"/>
                    </a:moveTo>
                    <a:lnTo>
                      <a:pt x="537" y="380"/>
                    </a:lnTo>
                    <a:cubicBezTo>
                      <a:pt x="540" y="380"/>
                      <a:pt x="563" y="383"/>
                      <a:pt x="565" y="378"/>
                    </a:cubicBezTo>
                    <a:cubicBezTo>
                      <a:pt x="567" y="371"/>
                      <a:pt x="549" y="357"/>
                      <a:pt x="551" y="357"/>
                    </a:cubicBezTo>
                    <a:cubicBezTo>
                      <a:pt x="554" y="355"/>
                      <a:pt x="554" y="341"/>
                      <a:pt x="558" y="341"/>
                    </a:cubicBezTo>
                    <a:lnTo>
                      <a:pt x="595" y="341"/>
                    </a:lnTo>
                    <a:cubicBezTo>
                      <a:pt x="598" y="341"/>
                      <a:pt x="605" y="327"/>
                      <a:pt x="609" y="327"/>
                    </a:cubicBezTo>
                    <a:cubicBezTo>
                      <a:pt x="612" y="327"/>
                      <a:pt x="616" y="329"/>
                      <a:pt x="619" y="334"/>
                    </a:cubicBezTo>
                    <a:cubicBezTo>
                      <a:pt x="626" y="327"/>
                      <a:pt x="628" y="315"/>
                      <a:pt x="628" y="303"/>
                    </a:cubicBezTo>
                    <a:cubicBezTo>
                      <a:pt x="630" y="292"/>
                      <a:pt x="626" y="287"/>
                      <a:pt x="633" y="280"/>
                    </a:cubicBezTo>
                    <a:cubicBezTo>
                      <a:pt x="640" y="273"/>
                      <a:pt x="646" y="273"/>
                      <a:pt x="644" y="264"/>
                    </a:cubicBezTo>
                    <a:cubicBezTo>
                      <a:pt x="642" y="252"/>
                      <a:pt x="633" y="264"/>
                      <a:pt x="626" y="259"/>
                    </a:cubicBezTo>
                    <a:cubicBezTo>
                      <a:pt x="619" y="254"/>
                      <a:pt x="612" y="257"/>
                      <a:pt x="593" y="259"/>
                    </a:cubicBezTo>
                    <a:cubicBezTo>
                      <a:pt x="572" y="261"/>
                      <a:pt x="565" y="271"/>
                      <a:pt x="565" y="285"/>
                    </a:cubicBezTo>
                    <a:cubicBezTo>
                      <a:pt x="565" y="299"/>
                      <a:pt x="558" y="292"/>
                      <a:pt x="558" y="303"/>
                    </a:cubicBezTo>
                    <a:cubicBezTo>
                      <a:pt x="561" y="315"/>
                      <a:pt x="544" y="315"/>
                      <a:pt x="544" y="322"/>
                    </a:cubicBezTo>
                    <a:cubicBezTo>
                      <a:pt x="547" y="329"/>
                      <a:pt x="533" y="322"/>
                      <a:pt x="528" y="320"/>
                    </a:cubicBezTo>
                    <a:cubicBezTo>
                      <a:pt x="526" y="317"/>
                      <a:pt x="484" y="331"/>
                      <a:pt x="479" y="331"/>
                    </a:cubicBezTo>
                    <a:cubicBezTo>
                      <a:pt x="474" y="331"/>
                      <a:pt x="463" y="320"/>
                      <a:pt x="456" y="320"/>
                    </a:cubicBezTo>
                    <a:cubicBezTo>
                      <a:pt x="446" y="320"/>
                      <a:pt x="444" y="308"/>
                      <a:pt x="442" y="299"/>
                    </a:cubicBezTo>
                    <a:cubicBezTo>
                      <a:pt x="442" y="289"/>
                      <a:pt x="426" y="280"/>
                      <a:pt x="421" y="271"/>
                    </a:cubicBezTo>
                    <a:cubicBezTo>
                      <a:pt x="414" y="261"/>
                      <a:pt x="412" y="243"/>
                      <a:pt x="412" y="229"/>
                    </a:cubicBezTo>
                    <a:cubicBezTo>
                      <a:pt x="412" y="217"/>
                      <a:pt x="409" y="194"/>
                      <a:pt x="419" y="170"/>
                    </a:cubicBezTo>
                    <a:cubicBezTo>
                      <a:pt x="421" y="166"/>
                      <a:pt x="421" y="163"/>
                      <a:pt x="421" y="161"/>
                    </a:cubicBezTo>
                    <a:cubicBezTo>
                      <a:pt x="419" y="159"/>
                      <a:pt x="414" y="156"/>
                      <a:pt x="412" y="156"/>
                    </a:cubicBezTo>
                    <a:cubicBezTo>
                      <a:pt x="405" y="159"/>
                      <a:pt x="386" y="147"/>
                      <a:pt x="381" y="147"/>
                    </a:cubicBezTo>
                    <a:cubicBezTo>
                      <a:pt x="379" y="147"/>
                      <a:pt x="379" y="138"/>
                      <a:pt x="377" y="133"/>
                    </a:cubicBezTo>
                    <a:cubicBezTo>
                      <a:pt x="374" y="128"/>
                      <a:pt x="374" y="121"/>
                      <a:pt x="372" y="117"/>
                    </a:cubicBezTo>
                    <a:cubicBezTo>
                      <a:pt x="367" y="115"/>
                      <a:pt x="356" y="103"/>
                      <a:pt x="351" y="89"/>
                    </a:cubicBezTo>
                    <a:cubicBezTo>
                      <a:pt x="347" y="75"/>
                      <a:pt x="323" y="68"/>
                      <a:pt x="314" y="68"/>
                    </a:cubicBezTo>
                    <a:cubicBezTo>
                      <a:pt x="305" y="65"/>
                      <a:pt x="300" y="86"/>
                      <a:pt x="298" y="86"/>
                    </a:cubicBezTo>
                    <a:cubicBezTo>
                      <a:pt x="295" y="86"/>
                      <a:pt x="277" y="77"/>
                      <a:pt x="272" y="75"/>
                    </a:cubicBezTo>
                    <a:cubicBezTo>
                      <a:pt x="268" y="72"/>
                      <a:pt x="265" y="65"/>
                      <a:pt x="265" y="61"/>
                    </a:cubicBezTo>
                    <a:cubicBezTo>
                      <a:pt x="265" y="54"/>
                      <a:pt x="253" y="44"/>
                      <a:pt x="251" y="44"/>
                    </a:cubicBezTo>
                    <a:cubicBezTo>
                      <a:pt x="249" y="42"/>
                      <a:pt x="228" y="21"/>
                      <a:pt x="228" y="21"/>
                    </a:cubicBezTo>
                    <a:lnTo>
                      <a:pt x="193" y="21"/>
                    </a:lnTo>
                    <a:lnTo>
                      <a:pt x="186" y="30"/>
                    </a:lnTo>
                    <a:lnTo>
                      <a:pt x="126" y="30"/>
                    </a:lnTo>
                    <a:cubicBezTo>
                      <a:pt x="126" y="30"/>
                      <a:pt x="79" y="14"/>
                      <a:pt x="72" y="12"/>
                    </a:cubicBezTo>
                    <a:cubicBezTo>
                      <a:pt x="63" y="9"/>
                      <a:pt x="49" y="0"/>
                      <a:pt x="49" y="0"/>
                    </a:cubicBezTo>
                    <a:lnTo>
                      <a:pt x="0" y="7"/>
                    </a:lnTo>
                    <a:cubicBezTo>
                      <a:pt x="2" y="12"/>
                      <a:pt x="5" y="16"/>
                      <a:pt x="9" y="23"/>
                    </a:cubicBezTo>
                    <a:cubicBezTo>
                      <a:pt x="21" y="35"/>
                      <a:pt x="28" y="58"/>
                      <a:pt x="28" y="65"/>
                    </a:cubicBezTo>
                    <a:cubicBezTo>
                      <a:pt x="30" y="72"/>
                      <a:pt x="42" y="79"/>
                      <a:pt x="54" y="86"/>
                    </a:cubicBezTo>
                    <a:cubicBezTo>
                      <a:pt x="68" y="93"/>
                      <a:pt x="68" y="110"/>
                      <a:pt x="65" y="115"/>
                    </a:cubicBezTo>
                    <a:cubicBezTo>
                      <a:pt x="63" y="119"/>
                      <a:pt x="49" y="112"/>
                      <a:pt x="49" y="117"/>
                    </a:cubicBezTo>
                    <a:cubicBezTo>
                      <a:pt x="47" y="121"/>
                      <a:pt x="68" y="138"/>
                      <a:pt x="75" y="135"/>
                    </a:cubicBezTo>
                    <a:cubicBezTo>
                      <a:pt x="81" y="135"/>
                      <a:pt x="86" y="140"/>
                      <a:pt x="98" y="149"/>
                    </a:cubicBezTo>
                    <a:cubicBezTo>
                      <a:pt x="109" y="161"/>
                      <a:pt x="109" y="173"/>
                      <a:pt x="105" y="177"/>
                    </a:cubicBezTo>
                    <a:cubicBezTo>
                      <a:pt x="100" y="180"/>
                      <a:pt x="114" y="189"/>
                      <a:pt x="128" y="198"/>
                    </a:cubicBezTo>
                    <a:cubicBezTo>
                      <a:pt x="144" y="208"/>
                      <a:pt x="149" y="222"/>
                      <a:pt x="151" y="226"/>
                    </a:cubicBezTo>
                    <a:cubicBezTo>
                      <a:pt x="151" y="231"/>
                      <a:pt x="158" y="226"/>
                      <a:pt x="160" y="219"/>
                    </a:cubicBezTo>
                    <a:cubicBezTo>
                      <a:pt x="163" y="212"/>
                      <a:pt x="156" y="210"/>
                      <a:pt x="156" y="203"/>
                    </a:cubicBezTo>
                    <a:cubicBezTo>
                      <a:pt x="156" y="194"/>
                      <a:pt x="144" y="196"/>
                      <a:pt x="140" y="196"/>
                    </a:cubicBezTo>
                    <a:cubicBezTo>
                      <a:pt x="133" y="194"/>
                      <a:pt x="140" y="182"/>
                      <a:pt x="133" y="175"/>
                    </a:cubicBezTo>
                    <a:cubicBezTo>
                      <a:pt x="128" y="170"/>
                      <a:pt x="123" y="156"/>
                      <a:pt x="119" y="145"/>
                    </a:cubicBezTo>
                    <a:cubicBezTo>
                      <a:pt x="116" y="135"/>
                      <a:pt x="102" y="126"/>
                      <a:pt x="95" y="115"/>
                    </a:cubicBezTo>
                    <a:cubicBezTo>
                      <a:pt x="91" y="103"/>
                      <a:pt x="84" y="93"/>
                      <a:pt x="79" y="91"/>
                    </a:cubicBezTo>
                    <a:cubicBezTo>
                      <a:pt x="75" y="89"/>
                      <a:pt x="86" y="84"/>
                      <a:pt x="81" y="79"/>
                    </a:cubicBezTo>
                    <a:cubicBezTo>
                      <a:pt x="77" y="75"/>
                      <a:pt x="72" y="75"/>
                      <a:pt x="65" y="72"/>
                    </a:cubicBezTo>
                    <a:cubicBezTo>
                      <a:pt x="58" y="68"/>
                      <a:pt x="54" y="63"/>
                      <a:pt x="54" y="56"/>
                    </a:cubicBezTo>
                    <a:cubicBezTo>
                      <a:pt x="54" y="49"/>
                      <a:pt x="49" y="30"/>
                      <a:pt x="47" y="23"/>
                    </a:cubicBezTo>
                    <a:cubicBezTo>
                      <a:pt x="44" y="19"/>
                      <a:pt x="51" y="19"/>
                      <a:pt x="54" y="21"/>
                    </a:cubicBezTo>
                    <a:cubicBezTo>
                      <a:pt x="56" y="23"/>
                      <a:pt x="58" y="28"/>
                      <a:pt x="61" y="26"/>
                    </a:cubicBezTo>
                    <a:cubicBezTo>
                      <a:pt x="65" y="23"/>
                      <a:pt x="70" y="26"/>
                      <a:pt x="72" y="30"/>
                    </a:cubicBezTo>
                    <a:cubicBezTo>
                      <a:pt x="75" y="35"/>
                      <a:pt x="84" y="30"/>
                      <a:pt x="86" y="33"/>
                    </a:cubicBezTo>
                    <a:cubicBezTo>
                      <a:pt x="91" y="35"/>
                      <a:pt x="79" y="37"/>
                      <a:pt x="91" y="61"/>
                    </a:cubicBezTo>
                    <a:cubicBezTo>
                      <a:pt x="102" y="82"/>
                      <a:pt x="95" y="70"/>
                      <a:pt x="95" y="84"/>
                    </a:cubicBezTo>
                    <a:cubicBezTo>
                      <a:pt x="95" y="98"/>
                      <a:pt x="102" y="91"/>
                      <a:pt x="105" y="89"/>
                    </a:cubicBezTo>
                    <a:cubicBezTo>
                      <a:pt x="107" y="86"/>
                      <a:pt x="114" y="93"/>
                      <a:pt x="119" y="103"/>
                    </a:cubicBezTo>
                    <a:cubicBezTo>
                      <a:pt x="126" y="110"/>
                      <a:pt x="137" y="110"/>
                      <a:pt x="137" y="115"/>
                    </a:cubicBezTo>
                    <a:cubicBezTo>
                      <a:pt x="137" y="119"/>
                      <a:pt x="140" y="126"/>
                      <a:pt x="147" y="128"/>
                    </a:cubicBezTo>
                    <a:cubicBezTo>
                      <a:pt x="156" y="131"/>
                      <a:pt x="156" y="138"/>
                      <a:pt x="163" y="140"/>
                    </a:cubicBezTo>
                    <a:cubicBezTo>
                      <a:pt x="167" y="140"/>
                      <a:pt x="167" y="147"/>
                      <a:pt x="165" y="152"/>
                    </a:cubicBezTo>
                    <a:cubicBezTo>
                      <a:pt x="163" y="159"/>
                      <a:pt x="165" y="163"/>
                      <a:pt x="179" y="168"/>
                    </a:cubicBezTo>
                    <a:cubicBezTo>
                      <a:pt x="191" y="175"/>
                      <a:pt x="186" y="175"/>
                      <a:pt x="195" y="184"/>
                    </a:cubicBezTo>
                    <a:cubicBezTo>
                      <a:pt x="207" y="196"/>
                      <a:pt x="235" y="226"/>
                      <a:pt x="242" y="236"/>
                    </a:cubicBezTo>
                    <a:cubicBezTo>
                      <a:pt x="249" y="245"/>
                      <a:pt x="249" y="252"/>
                      <a:pt x="251" y="259"/>
                    </a:cubicBezTo>
                    <a:cubicBezTo>
                      <a:pt x="253" y="266"/>
                      <a:pt x="246" y="268"/>
                      <a:pt x="251" y="275"/>
                    </a:cubicBezTo>
                    <a:cubicBezTo>
                      <a:pt x="256" y="280"/>
                      <a:pt x="244" y="278"/>
                      <a:pt x="244" y="282"/>
                    </a:cubicBezTo>
                    <a:cubicBezTo>
                      <a:pt x="244" y="287"/>
                      <a:pt x="251" y="308"/>
                      <a:pt x="260" y="308"/>
                    </a:cubicBezTo>
                    <a:cubicBezTo>
                      <a:pt x="272" y="310"/>
                      <a:pt x="284" y="322"/>
                      <a:pt x="293" y="329"/>
                    </a:cubicBezTo>
                    <a:cubicBezTo>
                      <a:pt x="300" y="336"/>
                      <a:pt x="314" y="336"/>
                      <a:pt x="326" y="341"/>
                    </a:cubicBezTo>
                    <a:cubicBezTo>
                      <a:pt x="340" y="345"/>
                      <a:pt x="349" y="357"/>
                      <a:pt x="367" y="362"/>
                    </a:cubicBezTo>
                    <a:cubicBezTo>
                      <a:pt x="386" y="366"/>
                      <a:pt x="405" y="373"/>
                      <a:pt x="416" y="383"/>
                    </a:cubicBezTo>
                    <a:cubicBezTo>
                      <a:pt x="428" y="390"/>
                      <a:pt x="442" y="387"/>
                      <a:pt x="458" y="380"/>
                    </a:cubicBezTo>
                    <a:cubicBezTo>
                      <a:pt x="474" y="373"/>
                      <a:pt x="488" y="383"/>
                      <a:pt x="498" y="385"/>
                    </a:cubicBezTo>
                    <a:cubicBezTo>
                      <a:pt x="502" y="387"/>
                      <a:pt x="512" y="394"/>
                      <a:pt x="521" y="404"/>
                    </a:cubicBezTo>
                    <a:cubicBezTo>
                      <a:pt x="528" y="392"/>
                      <a:pt x="537" y="380"/>
                      <a:pt x="537" y="38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8" name="Freeform 323">
                <a:extLst>
                  <a:ext uri="{FF2B5EF4-FFF2-40B4-BE49-F238E27FC236}">
                    <a16:creationId xmlns:a16="http://schemas.microsoft.com/office/drawing/2014/main" id="{FE8C8544-2475-21C6-FB12-2EDB8875BC60}"/>
                  </a:ext>
                </a:extLst>
              </p:cNvPr>
              <p:cNvSpPr>
                <a:spLocks/>
              </p:cNvSpPr>
              <p:nvPr/>
            </p:nvSpPr>
            <p:spPr bwMode="auto">
              <a:xfrm>
                <a:off x="2137" y="1924"/>
                <a:ext cx="388" cy="243"/>
              </a:xfrm>
              <a:custGeom>
                <a:avLst/>
                <a:gdLst>
                  <a:gd name="T0" fmla="*/ 537 w 646"/>
                  <a:gd name="T1" fmla="*/ 380 h 404"/>
                  <a:gd name="T2" fmla="*/ 551 w 646"/>
                  <a:gd name="T3" fmla="*/ 357 h 404"/>
                  <a:gd name="T4" fmla="*/ 595 w 646"/>
                  <a:gd name="T5" fmla="*/ 341 h 404"/>
                  <a:gd name="T6" fmla="*/ 619 w 646"/>
                  <a:gd name="T7" fmla="*/ 334 h 404"/>
                  <a:gd name="T8" fmla="*/ 633 w 646"/>
                  <a:gd name="T9" fmla="*/ 280 h 404"/>
                  <a:gd name="T10" fmla="*/ 626 w 646"/>
                  <a:gd name="T11" fmla="*/ 259 h 404"/>
                  <a:gd name="T12" fmla="*/ 565 w 646"/>
                  <a:gd name="T13" fmla="*/ 285 h 404"/>
                  <a:gd name="T14" fmla="*/ 544 w 646"/>
                  <a:gd name="T15" fmla="*/ 322 h 404"/>
                  <a:gd name="T16" fmla="*/ 479 w 646"/>
                  <a:gd name="T17" fmla="*/ 331 h 404"/>
                  <a:gd name="T18" fmla="*/ 442 w 646"/>
                  <a:gd name="T19" fmla="*/ 299 h 404"/>
                  <a:gd name="T20" fmla="*/ 412 w 646"/>
                  <a:gd name="T21" fmla="*/ 229 h 404"/>
                  <a:gd name="T22" fmla="*/ 421 w 646"/>
                  <a:gd name="T23" fmla="*/ 161 h 404"/>
                  <a:gd name="T24" fmla="*/ 381 w 646"/>
                  <a:gd name="T25" fmla="*/ 147 h 404"/>
                  <a:gd name="T26" fmla="*/ 372 w 646"/>
                  <a:gd name="T27" fmla="*/ 117 h 404"/>
                  <a:gd name="T28" fmla="*/ 314 w 646"/>
                  <a:gd name="T29" fmla="*/ 68 h 404"/>
                  <a:gd name="T30" fmla="*/ 272 w 646"/>
                  <a:gd name="T31" fmla="*/ 75 h 404"/>
                  <a:gd name="T32" fmla="*/ 251 w 646"/>
                  <a:gd name="T33" fmla="*/ 44 h 404"/>
                  <a:gd name="T34" fmla="*/ 193 w 646"/>
                  <a:gd name="T35" fmla="*/ 21 h 404"/>
                  <a:gd name="T36" fmla="*/ 126 w 646"/>
                  <a:gd name="T37" fmla="*/ 30 h 404"/>
                  <a:gd name="T38" fmla="*/ 49 w 646"/>
                  <a:gd name="T39" fmla="*/ 0 h 404"/>
                  <a:gd name="T40" fmla="*/ 9 w 646"/>
                  <a:gd name="T41" fmla="*/ 23 h 404"/>
                  <a:gd name="T42" fmla="*/ 54 w 646"/>
                  <a:gd name="T43" fmla="*/ 86 h 404"/>
                  <a:gd name="T44" fmla="*/ 49 w 646"/>
                  <a:gd name="T45" fmla="*/ 117 h 404"/>
                  <a:gd name="T46" fmla="*/ 98 w 646"/>
                  <a:gd name="T47" fmla="*/ 149 h 404"/>
                  <a:gd name="T48" fmla="*/ 128 w 646"/>
                  <a:gd name="T49" fmla="*/ 198 h 404"/>
                  <a:gd name="T50" fmla="*/ 160 w 646"/>
                  <a:gd name="T51" fmla="*/ 219 h 404"/>
                  <a:gd name="T52" fmla="*/ 140 w 646"/>
                  <a:gd name="T53" fmla="*/ 196 h 404"/>
                  <a:gd name="T54" fmla="*/ 119 w 646"/>
                  <a:gd name="T55" fmla="*/ 145 h 404"/>
                  <a:gd name="T56" fmla="*/ 79 w 646"/>
                  <a:gd name="T57" fmla="*/ 91 h 404"/>
                  <a:gd name="T58" fmla="*/ 65 w 646"/>
                  <a:gd name="T59" fmla="*/ 72 h 404"/>
                  <a:gd name="T60" fmla="*/ 47 w 646"/>
                  <a:gd name="T61" fmla="*/ 23 h 404"/>
                  <a:gd name="T62" fmla="*/ 61 w 646"/>
                  <a:gd name="T63" fmla="*/ 26 h 404"/>
                  <a:gd name="T64" fmla="*/ 86 w 646"/>
                  <a:gd name="T65" fmla="*/ 33 h 404"/>
                  <a:gd name="T66" fmla="*/ 95 w 646"/>
                  <a:gd name="T67" fmla="*/ 84 h 404"/>
                  <a:gd name="T68" fmla="*/ 119 w 646"/>
                  <a:gd name="T69" fmla="*/ 103 h 404"/>
                  <a:gd name="T70" fmla="*/ 147 w 646"/>
                  <a:gd name="T71" fmla="*/ 128 h 404"/>
                  <a:gd name="T72" fmla="*/ 165 w 646"/>
                  <a:gd name="T73" fmla="*/ 152 h 404"/>
                  <a:gd name="T74" fmla="*/ 195 w 646"/>
                  <a:gd name="T75" fmla="*/ 184 h 404"/>
                  <a:gd name="T76" fmla="*/ 251 w 646"/>
                  <a:gd name="T77" fmla="*/ 259 h 404"/>
                  <a:gd name="T78" fmla="*/ 244 w 646"/>
                  <a:gd name="T79" fmla="*/ 282 h 404"/>
                  <a:gd name="T80" fmla="*/ 293 w 646"/>
                  <a:gd name="T81" fmla="*/ 329 h 404"/>
                  <a:gd name="T82" fmla="*/ 367 w 646"/>
                  <a:gd name="T83" fmla="*/ 362 h 404"/>
                  <a:gd name="T84" fmla="*/ 458 w 646"/>
                  <a:gd name="T85" fmla="*/ 380 h 404"/>
                  <a:gd name="T86" fmla="*/ 521 w 646"/>
                  <a:gd name="T87" fmla="*/ 404 h 404"/>
                  <a:gd name="T88" fmla="*/ 537 w 646"/>
                  <a:gd name="T89" fmla="*/ 38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46" h="404">
                    <a:moveTo>
                      <a:pt x="537" y="380"/>
                    </a:moveTo>
                    <a:lnTo>
                      <a:pt x="537" y="380"/>
                    </a:lnTo>
                    <a:cubicBezTo>
                      <a:pt x="540" y="380"/>
                      <a:pt x="563" y="383"/>
                      <a:pt x="565" y="378"/>
                    </a:cubicBezTo>
                    <a:cubicBezTo>
                      <a:pt x="567" y="371"/>
                      <a:pt x="549" y="357"/>
                      <a:pt x="551" y="357"/>
                    </a:cubicBezTo>
                    <a:cubicBezTo>
                      <a:pt x="554" y="355"/>
                      <a:pt x="554" y="341"/>
                      <a:pt x="558" y="341"/>
                    </a:cubicBezTo>
                    <a:lnTo>
                      <a:pt x="595" y="341"/>
                    </a:lnTo>
                    <a:cubicBezTo>
                      <a:pt x="598" y="341"/>
                      <a:pt x="605" y="327"/>
                      <a:pt x="609" y="327"/>
                    </a:cubicBezTo>
                    <a:cubicBezTo>
                      <a:pt x="612" y="327"/>
                      <a:pt x="616" y="329"/>
                      <a:pt x="619" y="334"/>
                    </a:cubicBezTo>
                    <a:cubicBezTo>
                      <a:pt x="626" y="327"/>
                      <a:pt x="628" y="315"/>
                      <a:pt x="628" y="303"/>
                    </a:cubicBezTo>
                    <a:cubicBezTo>
                      <a:pt x="630" y="292"/>
                      <a:pt x="626" y="287"/>
                      <a:pt x="633" y="280"/>
                    </a:cubicBezTo>
                    <a:cubicBezTo>
                      <a:pt x="640" y="273"/>
                      <a:pt x="646" y="273"/>
                      <a:pt x="644" y="264"/>
                    </a:cubicBezTo>
                    <a:cubicBezTo>
                      <a:pt x="642" y="252"/>
                      <a:pt x="633" y="264"/>
                      <a:pt x="626" y="259"/>
                    </a:cubicBezTo>
                    <a:cubicBezTo>
                      <a:pt x="619" y="254"/>
                      <a:pt x="612" y="257"/>
                      <a:pt x="593" y="259"/>
                    </a:cubicBezTo>
                    <a:cubicBezTo>
                      <a:pt x="572" y="261"/>
                      <a:pt x="565" y="271"/>
                      <a:pt x="565" y="285"/>
                    </a:cubicBezTo>
                    <a:cubicBezTo>
                      <a:pt x="565" y="299"/>
                      <a:pt x="558" y="292"/>
                      <a:pt x="558" y="303"/>
                    </a:cubicBezTo>
                    <a:cubicBezTo>
                      <a:pt x="561" y="315"/>
                      <a:pt x="544" y="315"/>
                      <a:pt x="544" y="322"/>
                    </a:cubicBezTo>
                    <a:cubicBezTo>
                      <a:pt x="547" y="329"/>
                      <a:pt x="533" y="322"/>
                      <a:pt x="528" y="320"/>
                    </a:cubicBezTo>
                    <a:cubicBezTo>
                      <a:pt x="526" y="317"/>
                      <a:pt x="484" y="331"/>
                      <a:pt x="479" y="331"/>
                    </a:cubicBezTo>
                    <a:cubicBezTo>
                      <a:pt x="474" y="331"/>
                      <a:pt x="463" y="320"/>
                      <a:pt x="456" y="320"/>
                    </a:cubicBezTo>
                    <a:cubicBezTo>
                      <a:pt x="446" y="320"/>
                      <a:pt x="444" y="308"/>
                      <a:pt x="442" y="299"/>
                    </a:cubicBezTo>
                    <a:cubicBezTo>
                      <a:pt x="442" y="289"/>
                      <a:pt x="426" y="280"/>
                      <a:pt x="421" y="271"/>
                    </a:cubicBezTo>
                    <a:cubicBezTo>
                      <a:pt x="414" y="261"/>
                      <a:pt x="412" y="243"/>
                      <a:pt x="412" y="229"/>
                    </a:cubicBezTo>
                    <a:cubicBezTo>
                      <a:pt x="412" y="217"/>
                      <a:pt x="409" y="194"/>
                      <a:pt x="419" y="170"/>
                    </a:cubicBezTo>
                    <a:cubicBezTo>
                      <a:pt x="421" y="166"/>
                      <a:pt x="421" y="163"/>
                      <a:pt x="421" y="161"/>
                    </a:cubicBezTo>
                    <a:cubicBezTo>
                      <a:pt x="419" y="159"/>
                      <a:pt x="414" y="156"/>
                      <a:pt x="412" y="156"/>
                    </a:cubicBezTo>
                    <a:cubicBezTo>
                      <a:pt x="405" y="159"/>
                      <a:pt x="386" y="147"/>
                      <a:pt x="381" y="147"/>
                    </a:cubicBezTo>
                    <a:cubicBezTo>
                      <a:pt x="379" y="147"/>
                      <a:pt x="379" y="138"/>
                      <a:pt x="377" y="133"/>
                    </a:cubicBezTo>
                    <a:cubicBezTo>
                      <a:pt x="374" y="128"/>
                      <a:pt x="374" y="121"/>
                      <a:pt x="372" y="117"/>
                    </a:cubicBezTo>
                    <a:cubicBezTo>
                      <a:pt x="367" y="115"/>
                      <a:pt x="356" y="103"/>
                      <a:pt x="351" y="89"/>
                    </a:cubicBezTo>
                    <a:cubicBezTo>
                      <a:pt x="347" y="75"/>
                      <a:pt x="323" y="68"/>
                      <a:pt x="314" y="68"/>
                    </a:cubicBezTo>
                    <a:cubicBezTo>
                      <a:pt x="305" y="65"/>
                      <a:pt x="300" y="86"/>
                      <a:pt x="298" y="86"/>
                    </a:cubicBezTo>
                    <a:cubicBezTo>
                      <a:pt x="295" y="86"/>
                      <a:pt x="277" y="77"/>
                      <a:pt x="272" y="75"/>
                    </a:cubicBezTo>
                    <a:cubicBezTo>
                      <a:pt x="268" y="72"/>
                      <a:pt x="265" y="65"/>
                      <a:pt x="265" y="61"/>
                    </a:cubicBezTo>
                    <a:cubicBezTo>
                      <a:pt x="265" y="54"/>
                      <a:pt x="253" y="44"/>
                      <a:pt x="251" y="44"/>
                    </a:cubicBezTo>
                    <a:cubicBezTo>
                      <a:pt x="249" y="42"/>
                      <a:pt x="228" y="21"/>
                      <a:pt x="228" y="21"/>
                    </a:cubicBezTo>
                    <a:lnTo>
                      <a:pt x="193" y="21"/>
                    </a:lnTo>
                    <a:lnTo>
                      <a:pt x="186" y="30"/>
                    </a:lnTo>
                    <a:lnTo>
                      <a:pt x="126" y="30"/>
                    </a:lnTo>
                    <a:cubicBezTo>
                      <a:pt x="126" y="30"/>
                      <a:pt x="79" y="14"/>
                      <a:pt x="72" y="12"/>
                    </a:cubicBezTo>
                    <a:cubicBezTo>
                      <a:pt x="63" y="9"/>
                      <a:pt x="49" y="0"/>
                      <a:pt x="49" y="0"/>
                    </a:cubicBezTo>
                    <a:lnTo>
                      <a:pt x="0" y="7"/>
                    </a:lnTo>
                    <a:cubicBezTo>
                      <a:pt x="2" y="12"/>
                      <a:pt x="5" y="16"/>
                      <a:pt x="9" y="23"/>
                    </a:cubicBezTo>
                    <a:cubicBezTo>
                      <a:pt x="21" y="35"/>
                      <a:pt x="28" y="58"/>
                      <a:pt x="28" y="65"/>
                    </a:cubicBezTo>
                    <a:cubicBezTo>
                      <a:pt x="30" y="72"/>
                      <a:pt x="42" y="79"/>
                      <a:pt x="54" y="86"/>
                    </a:cubicBezTo>
                    <a:cubicBezTo>
                      <a:pt x="68" y="93"/>
                      <a:pt x="68" y="110"/>
                      <a:pt x="65" y="115"/>
                    </a:cubicBezTo>
                    <a:cubicBezTo>
                      <a:pt x="63" y="119"/>
                      <a:pt x="49" y="112"/>
                      <a:pt x="49" y="117"/>
                    </a:cubicBezTo>
                    <a:cubicBezTo>
                      <a:pt x="47" y="121"/>
                      <a:pt x="68" y="138"/>
                      <a:pt x="75" y="135"/>
                    </a:cubicBezTo>
                    <a:cubicBezTo>
                      <a:pt x="81" y="135"/>
                      <a:pt x="86" y="140"/>
                      <a:pt x="98" y="149"/>
                    </a:cubicBezTo>
                    <a:cubicBezTo>
                      <a:pt x="109" y="161"/>
                      <a:pt x="109" y="173"/>
                      <a:pt x="105" y="177"/>
                    </a:cubicBezTo>
                    <a:cubicBezTo>
                      <a:pt x="100" y="180"/>
                      <a:pt x="114" y="189"/>
                      <a:pt x="128" y="198"/>
                    </a:cubicBezTo>
                    <a:cubicBezTo>
                      <a:pt x="144" y="208"/>
                      <a:pt x="149" y="222"/>
                      <a:pt x="151" y="226"/>
                    </a:cubicBezTo>
                    <a:cubicBezTo>
                      <a:pt x="151" y="231"/>
                      <a:pt x="158" y="226"/>
                      <a:pt x="160" y="219"/>
                    </a:cubicBezTo>
                    <a:cubicBezTo>
                      <a:pt x="163" y="212"/>
                      <a:pt x="156" y="210"/>
                      <a:pt x="156" y="203"/>
                    </a:cubicBezTo>
                    <a:cubicBezTo>
                      <a:pt x="156" y="194"/>
                      <a:pt x="144" y="196"/>
                      <a:pt x="140" y="196"/>
                    </a:cubicBezTo>
                    <a:cubicBezTo>
                      <a:pt x="133" y="194"/>
                      <a:pt x="140" y="182"/>
                      <a:pt x="133" y="175"/>
                    </a:cubicBezTo>
                    <a:cubicBezTo>
                      <a:pt x="128" y="170"/>
                      <a:pt x="123" y="156"/>
                      <a:pt x="119" y="145"/>
                    </a:cubicBezTo>
                    <a:cubicBezTo>
                      <a:pt x="116" y="135"/>
                      <a:pt x="102" y="126"/>
                      <a:pt x="95" y="115"/>
                    </a:cubicBezTo>
                    <a:cubicBezTo>
                      <a:pt x="91" y="103"/>
                      <a:pt x="84" y="93"/>
                      <a:pt x="79" y="91"/>
                    </a:cubicBezTo>
                    <a:cubicBezTo>
                      <a:pt x="75" y="89"/>
                      <a:pt x="86" y="84"/>
                      <a:pt x="81" y="79"/>
                    </a:cubicBezTo>
                    <a:cubicBezTo>
                      <a:pt x="77" y="75"/>
                      <a:pt x="72" y="75"/>
                      <a:pt x="65" y="72"/>
                    </a:cubicBezTo>
                    <a:cubicBezTo>
                      <a:pt x="58" y="68"/>
                      <a:pt x="54" y="63"/>
                      <a:pt x="54" y="56"/>
                    </a:cubicBezTo>
                    <a:cubicBezTo>
                      <a:pt x="54" y="49"/>
                      <a:pt x="49" y="30"/>
                      <a:pt x="47" y="23"/>
                    </a:cubicBezTo>
                    <a:cubicBezTo>
                      <a:pt x="44" y="19"/>
                      <a:pt x="51" y="19"/>
                      <a:pt x="54" y="21"/>
                    </a:cubicBezTo>
                    <a:cubicBezTo>
                      <a:pt x="56" y="23"/>
                      <a:pt x="58" y="28"/>
                      <a:pt x="61" y="26"/>
                    </a:cubicBezTo>
                    <a:cubicBezTo>
                      <a:pt x="65" y="23"/>
                      <a:pt x="70" y="26"/>
                      <a:pt x="72" y="30"/>
                    </a:cubicBezTo>
                    <a:cubicBezTo>
                      <a:pt x="75" y="35"/>
                      <a:pt x="84" y="30"/>
                      <a:pt x="86" y="33"/>
                    </a:cubicBezTo>
                    <a:cubicBezTo>
                      <a:pt x="91" y="35"/>
                      <a:pt x="79" y="37"/>
                      <a:pt x="91" y="61"/>
                    </a:cubicBezTo>
                    <a:cubicBezTo>
                      <a:pt x="102" y="82"/>
                      <a:pt x="95" y="70"/>
                      <a:pt x="95" y="84"/>
                    </a:cubicBezTo>
                    <a:cubicBezTo>
                      <a:pt x="95" y="98"/>
                      <a:pt x="102" y="91"/>
                      <a:pt x="105" y="89"/>
                    </a:cubicBezTo>
                    <a:cubicBezTo>
                      <a:pt x="107" y="86"/>
                      <a:pt x="114" y="93"/>
                      <a:pt x="119" y="103"/>
                    </a:cubicBezTo>
                    <a:cubicBezTo>
                      <a:pt x="126" y="110"/>
                      <a:pt x="137" y="110"/>
                      <a:pt x="137" y="115"/>
                    </a:cubicBezTo>
                    <a:cubicBezTo>
                      <a:pt x="137" y="119"/>
                      <a:pt x="140" y="126"/>
                      <a:pt x="147" y="128"/>
                    </a:cubicBezTo>
                    <a:cubicBezTo>
                      <a:pt x="156" y="131"/>
                      <a:pt x="156" y="138"/>
                      <a:pt x="163" y="140"/>
                    </a:cubicBezTo>
                    <a:cubicBezTo>
                      <a:pt x="167" y="140"/>
                      <a:pt x="167" y="147"/>
                      <a:pt x="165" y="152"/>
                    </a:cubicBezTo>
                    <a:cubicBezTo>
                      <a:pt x="163" y="159"/>
                      <a:pt x="165" y="163"/>
                      <a:pt x="179" y="168"/>
                    </a:cubicBezTo>
                    <a:cubicBezTo>
                      <a:pt x="191" y="175"/>
                      <a:pt x="186" y="175"/>
                      <a:pt x="195" y="184"/>
                    </a:cubicBezTo>
                    <a:cubicBezTo>
                      <a:pt x="207" y="196"/>
                      <a:pt x="235" y="226"/>
                      <a:pt x="242" y="236"/>
                    </a:cubicBezTo>
                    <a:cubicBezTo>
                      <a:pt x="249" y="245"/>
                      <a:pt x="249" y="252"/>
                      <a:pt x="251" y="259"/>
                    </a:cubicBezTo>
                    <a:cubicBezTo>
                      <a:pt x="253" y="266"/>
                      <a:pt x="246" y="268"/>
                      <a:pt x="251" y="275"/>
                    </a:cubicBezTo>
                    <a:cubicBezTo>
                      <a:pt x="256" y="280"/>
                      <a:pt x="244" y="278"/>
                      <a:pt x="244" y="282"/>
                    </a:cubicBezTo>
                    <a:cubicBezTo>
                      <a:pt x="244" y="287"/>
                      <a:pt x="251" y="308"/>
                      <a:pt x="260" y="308"/>
                    </a:cubicBezTo>
                    <a:cubicBezTo>
                      <a:pt x="272" y="310"/>
                      <a:pt x="284" y="322"/>
                      <a:pt x="293" y="329"/>
                    </a:cubicBezTo>
                    <a:cubicBezTo>
                      <a:pt x="300" y="336"/>
                      <a:pt x="314" y="336"/>
                      <a:pt x="326" y="341"/>
                    </a:cubicBezTo>
                    <a:cubicBezTo>
                      <a:pt x="340" y="345"/>
                      <a:pt x="349" y="357"/>
                      <a:pt x="367" y="362"/>
                    </a:cubicBezTo>
                    <a:cubicBezTo>
                      <a:pt x="386" y="366"/>
                      <a:pt x="405" y="373"/>
                      <a:pt x="416" y="383"/>
                    </a:cubicBezTo>
                    <a:cubicBezTo>
                      <a:pt x="428" y="390"/>
                      <a:pt x="442" y="387"/>
                      <a:pt x="458" y="380"/>
                    </a:cubicBezTo>
                    <a:cubicBezTo>
                      <a:pt x="474" y="373"/>
                      <a:pt x="488" y="383"/>
                      <a:pt x="498" y="385"/>
                    </a:cubicBezTo>
                    <a:cubicBezTo>
                      <a:pt x="502" y="387"/>
                      <a:pt x="512" y="394"/>
                      <a:pt x="521" y="404"/>
                    </a:cubicBezTo>
                    <a:cubicBezTo>
                      <a:pt x="528" y="392"/>
                      <a:pt x="537" y="380"/>
                      <a:pt x="537" y="380"/>
                    </a:cubicBezTo>
                    <a:lnTo>
                      <a:pt x="537" y="38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9" name="Freeform 324">
                <a:extLst>
                  <a:ext uri="{FF2B5EF4-FFF2-40B4-BE49-F238E27FC236}">
                    <a16:creationId xmlns:a16="http://schemas.microsoft.com/office/drawing/2014/main" id="{E383A57D-FF0C-C7F4-A8D3-8C2A34C5FD9D}"/>
                  </a:ext>
                </a:extLst>
              </p:cNvPr>
              <p:cNvSpPr>
                <a:spLocks/>
              </p:cNvSpPr>
              <p:nvPr/>
            </p:nvSpPr>
            <p:spPr bwMode="auto">
              <a:xfrm>
                <a:off x="2137" y="1924"/>
                <a:ext cx="388" cy="243"/>
              </a:xfrm>
              <a:custGeom>
                <a:avLst/>
                <a:gdLst>
                  <a:gd name="T0" fmla="*/ 537 w 646"/>
                  <a:gd name="T1" fmla="*/ 380 h 404"/>
                  <a:gd name="T2" fmla="*/ 551 w 646"/>
                  <a:gd name="T3" fmla="*/ 357 h 404"/>
                  <a:gd name="T4" fmla="*/ 595 w 646"/>
                  <a:gd name="T5" fmla="*/ 341 h 404"/>
                  <a:gd name="T6" fmla="*/ 619 w 646"/>
                  <a:gd name="T7" fmla="*/ 334 h 404"/>
                  <a:gd name="T8" fmla="*/ 633 w 646"/>
                  <a:gd name="T9" fmla="*/ 280 h 404"/>
                  <a:gd name="T10" fmla="*/ 626 w 646"/>
                  <a:gd name="T11" fmla="*/ 259 h 404"/>
                  <a:gd name="T12" fmla="*/ 565 w 646"/>
                  <a:gd name="T13" fmla="*/ 285 h 404"/>
                  <a:gd name="T14" fmla="*/ 544 w 646"/>
                  <a:gd name="T15" fmla="*/ 322 h 404"/>
                  <a:gd name="T16" fmla="*/ 479 w 646"/>
                  <a:gd name="T17" fmla="*/ 331 h 404"/>
                  <a:gd name="T18" fmla="*/ 442 w 646"/>
                  <a:gd name="T19" fmla="*/ 299 h 404"/>
                  <a:gd name="T20" fmla="*/ 412 w 646"/>
                  <a:gd name="T21" fmla="*/ 229 h 404"/>
                  <a:gd name="T22" fmla="*/ 421 w 646"/>
                  <a:gd name="T23" fmla="*/ 161 h 404"/>
                  <a:gd name="T24" fmla="*/ 381 w 646"/>
                  <a:gd name="T25" fmla="*/ 147 h 404"/>
                  <a:gd name="T26" fmla="*/ 372 w 646"/>
                  <a:gd name="T27" fmla="*/ 117 h 404"/>
                  <a:gd name="T28" fmla="*/ 314 w 646"/>
                  <a:gd name="T29" fmla="*/ 68 h 404"/>
                  <a:gd name="T30" fmla="*/ 272 w 646"/>
                  <a:gd name="T31" fmla="*/ 75 h 404"/>
                  <a:gd name="T32" fmla="*/ 251 w 646"/>
                  <a:gd name="T33" fmla="*/ 44 h 404"/>
                  <a:gd name="T34" fmla="*/ 193 w 646"/>
                  <a:gd name="T35" fmla="*/ 21 h 404"/>
                  <a:gd name="T36" fmla="*/ 126 w 646"/>
                  <a:gd name="T37" fmla="*/ 30 h 404"/>
                  <a:gd name="T38" fmla="*/ 49 w 646"/>
                  <a:gd name="T39" fmla="*/ 0 h 404"/>
                  <a:gd name="T40" fmla="*/ 9 w 646"/>
                  <a:gd name="T41" fmla="*/ 23 h 404"/>
                  <a:gd name="T42" fmla="*/ 54 w 646"/>
                  <a:gd name="T43" fmla="*/ 86 h 404"/>
                  <a:gd name="T44" fmla="*/ 49 w 646"/>
                  <a:gd name="T45" fmla="*/ 117 h 404"/>
                  <a:gd name="T46" fmla="*/ 98 w 646"/>
                  <a:gd name="T47" fmla="*/ 149 h 404"/>
                  <a:gd name="T48" fmla="*/ 128 w 646"/>
                  <a:gd name="T49" fmla="*/ 198 h 404"/>
                  <a:gd name="T50" fmla="*/ 160 w 646"/>
                  <a:gd name="T51" fmla="*/ 219 h 404"/>
                  <a:gd name="T52" fmla="*/ 140 w 646"/>
                  <a:gd name="T53" fmla="*/ 196 h 404"/>
                  <a:gd name="T54" fmla="*/ 119 w 646"/>
                  <a:gd name="T55" fmla="*/ 145 h 404"/>
                  <a:gd name="T56" fmla="*/ 79 w 646"/>
                  <a:gd name="T57" fmla="*/ 91 h 404"/>
                  <a:gd name="T58" fmla="*/ 65 w 646"/>
                  <a:gd name="T59" fmla="*/ 72 h 404"/>
                  <a:gd name="T60" fmla="*/ 47 w 646"/>
                  <a:gd name="T61" fmla="*/ 23 h 404"/>
                  <a:gd name="T62" fmla="*/ 61 w 646"/>
                  <a:gd name="T63" fmla="*/ 26 h 404"/>
                  <a:gd name="T64" fmla="*/ 86 w 646"/>
                  <a:gd name="T65" fmla="*/ 33 h 404"/>
                  <a:gd name="T66" fmla="*/ 95 w 646"/>
                  <a:gd name="T67" fmla="*/ 84 h 404"/>
                  <a:gd name="T68" fmla="*/ 119 w 646"/>
                  <a:gd name="T69" fmla="*/ 103 h 404"/>
                  <a:gd name="T70" fmla="*/ 147 w 646"/>
                  <a:gd name="T71" fmla="*/ 128 h 404"/>
                  <a:gd name="T72" fmla="*/ 165 w 646"/>
                  <a:gd name="T73" fmla="*/ 152 h 404"/>
                  <a:gd name="T74" fmla="*/ 195 w 646"/>
                  <a:gd name="T75" fmla="*/ 184 h 404"/>
                  <a:gd name="T76" fmla="*/ 251 w 646"/>
                  <a:gd name="T77" fmla="*/ 259 h 404"/>
                  <a:gd name="T78" fmla="*/ 244 w 646"/>
                  <a:gd name="T79" fmla="*/ 282 h 404"/>
                  <a:gd name="T80" fmla="*/ 293 w 646"/>
                  <a:gd name="T81" fmla="*/ 329 h 404"/>
                  <a:gd name="T82" fmla="*/ 367 w 646"/>
                  <a:gd name="T83" fmla="*/ 362 h 404"/>
                  <a:gd name="T84" fmla="*/ 458 w 646"/>
                  <a:gd name="T85" fmla="*/ 380 h 404"/>
                  <a:gd name="T86" fmla="*/ 521 w 646"/>
                  <a:gd name="T87" fmla="*/ 404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6" h="404">
                    <a:moveTo>
                      <a:pt x="537" y="380"/>
                    </a:moveTo>
                    <a:lnTo>
                      <a:pt x="537" y="380"/>
                    </a:lnTo>
                    <a:cubicBezTo>
                      <a:pt x="540" y="380"/>
                      <a:pt x="563" y="383"/>
                      <a:pt x="565" y="378"/>
                    </a:cubicBezTo>
                    <a:cubicBezTo>
                      <a:pt x="567" y="371"/>
                      <a:pt x="549" y="357"/>
                      <a:pt x="551" y="357"/>
                    </a:cubicBezTo>
                    <a:cubicBezTo>
                      <a:pt x="554" y="355"/>
                      <a:pt x="554" y="341"/>
                      <a:pt x="558" y="341"/>
                    </a:cubicBezTo>
                    <a:lnTo>
                      <a:pt x="595" y="341"/>
                    </a:lnTo>
                    <a:cubicBezTo>
                      <a:pt x="598" y="341"/>
                      <a:pt x="605" y="327"/>
                      <a:pt x="609" y="327"/>
                    </a:cubicBezTo>
                    <a:cubicBezTo>
                      <a:pt x="612" y="327"/>
                      <a:pt x="616" y="329"/>
                      <a:pt x="619" y="334"/>
                    </a:cubicBezTo>
                    <a:cubicBezTo>
                      <a:pt x="626" y="327"/>
                      <a:pt x="628" y="315"/>
                      <a:pt x="628" y="303"/>
                    </a:cubicBezTo>
                    <a:cubicBezTo>
                      <a:pt x="630" y="292"/>
                      <a:pt x="626" y="287"/>
                      <a:pt x="633" y="280"/>
                    </a:cubicBezTo>
                    <a:cubicBezTo>
                      <a:pt x="640" y="273"/>
                      <a:pt x="646" y="273"/>
                      <a:pt x="644" y="264"/>
                    </a:cubicBezTo>
                    <a:cubicBezTo>
                      <a:pt x="642" y="252"/>
                      <a:pt x="633" y="264"/>
                      <a:pt x="626" y="259"/>
                    </a:cubicBezTo>
                    <a:cubicBezTo>
                      <a:pt x="619" y="254"/>
                      <a:pt x="612" y="257"/>
                      <a:pt x="593" y="259"/>
                    </a:cubicBezTo>
                    <a:cubicBezTo>
                      <a:pt x="572" y="261"/>
                      <a:pt x="565" y="271"/>
                      <a:pt x="565" y="285"/>
                    </a:cubicBezTo>
                    <a:cubicBezTo>
                      <a:pt x="565" y="299"/>
                      <a:pt x="558" y="292"/>
                      <a:pt x="558" y="303"/>
                    </a:cubicBezTo>
                    <a:cubicBezTo>
                      <a:pt x="561" y="315"/>
                      <a:pt x="544" y="315"/>
                      <a:pt x="544" y="322"/>
                    </a:cubicBezTo>
                    <a:cubicBezTo>
                      <a:pt x="547" y="329"/>
                      <a:pt x="533" y="322"/>
                      <a:pt x="528" y="320"/>
                    </a:cubicBezTo>
                    <a:cubicBezTo>
                      <a:pt x="526" y="317"/>
                      <a:pt x="484" y="331"/>
                      <a:pt x="479" y="331"/>
                    </a:cubicBezTo>
                    <a:cubicBezTo>
                      <a:pt x="474" y="331"/>
                      <a:pt x="463" y="320"/>
                      <a:pt x="456" y="320"/>
                    </a:cubicBezTo>
                    <a:cubicBezTo>
                      <a:pt x="446" y="320"/>
                      <a:pt x="444" y="308"/>
                      <a:pt x="442" y="299"/>
                    </a:cubicBezTo>
                    <a:cubicBezTo>
                      <a:pt x="442" y="289"/>
                      <a:pt x="426" y="280"/>
                      <a:pt x="421" y="271"/>
                    </a:cubicBezTo>
                    <a:cubicBezTo>
                      <a:pt x="414" y="261"/>
                      <a:pt x="412" y="243"/>
                      <a:pt x="412" y="229"/>
                    </a:cubicBezTo>
                    <a:cubicBezTo>
                      <a:pt x="412" y="217"/>
                      <a:pt x="409" y="194"/>
                      <a:pt x="419" y="170"/>
                    </a:cubicBezTo>
                    <a:cubicBezTo>
                      <a:pt x="421" y="166"/>
                      <a:pt x="421" y="163"/>
                      <a:pt x="421" y="161"/>
                    </a:cubicBezTo>
                    <a:cubicBezTo>
                      <a:pt x="419" y="159"/>
                      <a:pt x="414" y="156"/>
                      <a:pt x="412" y="156"/>
                    </a:cubicBezTo>
                    <a:cubicBezTo>
                      <a:pt x="405" y="159"/>
                      <a:pt x="386" y="147"/>
                      <a:pt x="381" y="147"/>
                    </a:cubicBezTo>
                    <a:cubicBezTo>
                      <a:pt x="379" y="147"/>
                      <a:pt x="379" y="138"/>
                      <a:pt x="377" y="133"/>
                    </a:cubicBezTo>
                    <a:cubicBezTo>
                      <a:pt x="374" y="128"/>
                      <a:pt x="374" y="121"/>
                      <a:pt x="372" y="117"/>
                    </a:cubicBezTo>
                    <a:cubicBezTo>
                      <a:pt x="367" y="115"/>
                      <a:pt x="356" y="103"/>
                      <a:pt x="351" y="89"/>
                    </a:cubicBezTo>
                    <a:cubicBezTo>
                      <a:pt x="347" y="75"/>
                      <a:pt x="323" y="68"/>
                      <a:pt x="314" y="68"/>
                    </a:cubicBezTo>
                    <a:cubicBezTo>
                      <a:pt x="305" y="65"/>
                      <a:pt x="300" y="86"/>
                      <a:pt x="298" y="86"/>
                    </a:cubicBezTo>
                    <a:cubicBezTo>
                      <a:pt x="295" y="86"/>
                      <a:pt x="277" y="77"/>
                      <a:pt x="272" y="75"/>
                    </a:cubicBezTo>
                    <a:cubicBezTo>
                      <a:pt x="268" y="72"/>
                      <a:pt x="265" y="65"/>
                      <a:pt x="265" y="61"/>
                    </a:cubicBezTo>
                    <a:cubicBezTo>
                      <a:pt x="265" y="54"/>
                      <a:pt x="253" y="44"/>
                      <a:pt x="251" y="44"/>
                    </a:cubicBezTo>
                    <a:cubicBezTo>
                      <a:pt x="249" y="42"/>
                      <a:pt x="228" y="21"/>
                      <a:pt x="228" y="21"/>
                    </a:cubicBezTo>
                    <a:lnTo>
                      <a:pt x="193" y="21"/>
                    </a:lnTo>
                    <a:lnTo>
                      <a:pt x="186" y="30"/>
                    </a:lnTo>
                    <a:lnTo>
                      <a:pt x="126" y="30"/>
                    </a:lnTo>
                    <a:cubicBezTo>
                      <a:pt x="126" y="30"/>
                      <a:pt x="79" y="14"/>
                      <a:pt x="72" y="12"/>
                    </a:cubicBezTo>
                    <a:cubicBezTo>
                      <a:pt x="63" y="9"/>
                      <a:pt x="49" y="0"/>
                      <a:pt x="49" y="0"/>
                    </a:cubicBezTo>
                    <a:lnTo>
                      <a:pt x="0" y="7"/>
                    </a:lnTo>
                    <a:cubicBezTo>
                      <a:pt x="2" y="12"/>
                      <a:pt x="5" y="16"/>
                      <a:pt x="9" y="23"/>
                    </a:cubicBezTo>
                    <a:cubicBezTo>
                      <a:pt x="21" y="35"/>
                      <a:pt x="28" y="58"/>
                      <a:pt x="28" y="65"/>
                    </a:cubicBezTo>
                    <a:cubicBezTo>
                      <a:pt x="30" y="72"/>
                      <a:pt x="42" y="79"/>
                      <a:pt x="54" y="86"/>
                    </a:cubicBezTo>
                    <a:cubicBezTo>
                      <a:pt x="68" y="93"/>
                      <a:pt x="68" y="110"/>
                      <a:pt x="65" y="115"/>
                    </a:cubicBezTo>
                    <a:cubicBezTo>
                      <a:pt x="63" y="119"/>
                      <a:pt x="49" y="112"/>
                      <a:pt x="49" y="117"/>
                    </a:cubicBezTo>
                    <a:cubicBezTo>
                      <a:pt x="47" y="121"/>
                      <a:pt x="68" y="138"/>
                      <a:pt x="75" y="135"/>
                    </a:cubicBezTo>
                    <a:cubicBezTo>
                      <a:pt x="81" y="135"/>
                      <a:pt x="86" y="140"/>
                      <a:pt x="98" y="149"/>
                    </a:cubicBezTo>
                    <a:cubicBezTo>
                      <a:pt x="109" y="161"/>
                      <a:pt x="109" y="173"/>
                      <a:pt x="105" y="177"/>
                    </a:cubicBezTo>
                    <a:cubicBezTo>
                      <a:pt x="100" y="180"/>
                      <a:pt x="114" y="189"/>
                      <a:pt x="128" y="198"/>
                    </a:cubicBezTo>
                    <a:cubicBezTo>
                      <a:pt x="144" y="208"/>
                      <a:pt x="149" y="222"/>
                      <a:pt x="151" y="226"/>
                    </a:cubicBezTo>
                    <a:cubicBezTo>
                      <a:pt x="151" y="231"/>
                      <a:pt x="158" y="226"/>
                      <a:pt x="160" y="219"/>
                    </a:cubicBezTo>
                    <a:cubicBezTo>
                      <a:pt x="163" y="212"/>
                      <a:pt x="156" y="210"/>
                      <a:pt x="156" y="203"/>
                    </a:cubicBezTo>
                    <a:cubicBezTo>
                      <a:pt x="156" y="194"/>
                      <a:pt x="144" y="196"/>
                      <a:pt x="140" y="196"/>
                    </a:cubicBezTo>
                    <a:cubicBezTo>
                      <a:pt x="133" y="194"/>
                      <a:pt x="140" y="182"/>
                      <a:pt x="133" y="175"/>
                    </a:cubicBezTo>
                    <a:cubicBezTo>
                      <a:pt x="128" y="170"/>
                      <a:pt x="123" y="156"/>
                      <a:pt x="119" y="145"/>
                    </a:cubicBezTo>
                    <a:cubicBezTo>
                      <a:pt x="116" y="135"/>
                      <a:pt x="102" y="126"/>
                      <a:pt x="95" y="115"/>
                    </a:cubicBezTo>
                    <a:cubicBezTo>
                      <a:pt x="91" y="103"/>
                      <a:pt x="84" y="93"/>
                      <a:pt x="79" y="91"/>
                    </a:cubicBezTo>
                    <a:cubicBezTo>
                      <a:pt x="75" y="89"/>
                      <a:pt x="86" y="84"/>
                      <a:pt x="81" y="79"/>
                    </a:cubicBezTo>
                    <a:cubicBezTo>
                      <a:pt x="77" y="75"/>
                      <a:pt x="72" y="75"/>
                      <a:pt x="65" y="72"/>
                    </a:cubicBezTo>
                    <a:cubicBezTo>
                      <a:pt x="58" y="68"/>
                      <a:pt x="54" y="63"/>
                      <a:pt x="54" y="56"/>
                    </a:cubicBezTo>
                    <a:cubicBezTo>
                      <a:pt x="54" y="49"/>
                      <a:pt x="49" y="30"/>
                      <a:pt x="47" y="23"/>
                    </a:cubicBezTo>
                    <a:cubicBezTo>
                      <a:pt x="44" y="19"/>
                      <a:pt x="51" y="19"/>
                      <a:pt x="54" y="21"/>
                    </a:cubicBezTo>
                    <a:cubicBezTo>
                      <a:pt x="56" y="23"/>
                      <a:pt x="58" y="28"/>
                      <a:pt x="61" y="26"/>
                    </a:cubicBezTo>
                    <a:cubicBezTo>
                      <a:pt x="65" y="23"/>
                      <a:pt x="70" y="26"/>
                      <a:pt x="72" y="30"/>
                    </a:cubicBezTo>
                    <a:cubicBezTo>
                      <a:pt x="75" y="35"/>
                      <a:pt x="84" y="30"/>
                      <a:pt x="86" y="33"/>
                    </a:cubicBezTo>
                    <a:cubicBezTo>
                      <a:pt x="91" y="35"/>
                      <a:pt x="79" y="37"/>
                      <a:pt x="91" y="61"/>
                    </a:cubicBezTo>
                    <a:cubicBezTo>
                      <a:pt x="102" y="82"/>
                      <a:pt x="95" y="70"/>
                      <a:pt x="95" y="84"/>
                    </a:cubicBezTo>
                    <a:cubicBezTo>
                      <a:pt x="95" y="98"/>
                      <a:pt x="102" y="91"/>
                      <a:pt x="105" y="89"/>
                    </a:cubicBezTo>
                    <a:cubicBezTo>
                      <a:pt x="107" y="86"/>
                      <a:pt x="114" y="93"/>
                      <a:pt x="119" y="103"/>
                    </a:cubicBezTo>
                    <a:cubicBezTo>
                      <a:pt x="126" y="110"/>
                      <a:pt x="137" y="110"/>
                      <a:pt x="137" y="115"/>
                    </a:cubicBezTo>
                    <a:cubicBezTo>
                      <a:pt x="137" y="119"/>
                      <a:pt x="140" y="126"/>
                      <a:pt x="147" y="128"/>
                    </a:cubicBezTo>
                    <a:cubicBezTo>
                      <a:pt x="156" y="131"/>
                      <a:pt x="156" y="138"/>
                      <a:pt x="163" y="140"/>
                    </a:cubicBezTo>
                    <a:cubicBezTo>
                      <a:pt x="167" y="140"/>
                      <a:pt x="167" y="147"/>
                      <a:pt x="165" y="152"/>
                    </a:cubicBezTo>
                    <a:cubicBezTo>
                      <a:pt x="163" y="159"/>
                      <a:pt x="165" y="163"/>
                      <a:pt x="179" y="168"/>
                    </a:cubicBezTo>
                    <a:cubicBezTo>
                      <a:pt x="191" y="175"/>
                      <a:pt x="186" y="175"/>
                      <a:pt x="195" y="184"/>
                    </a:cubicBezTo>
                    <a:cubicBezTo>
                      <a:pt x="207" y="196"/>
                      <a:pt x="235" y="226"/>
                      <a:pt x="242" y="236"/>
                    </a:cubicBezTo>
                    <a:cubicBezTo>
                      <a:pt x="249" y="245"/>
                      <a:pt x="249" y="252"/>
                      <a:pt x="251" y="259"/>
                    </a:cubicBezTo>
                    <a:cubicBezTo>
                      <a:pt x="253" y="266"/>
                      <a:pt x="246" y="268"/>
                      <a:pt x="251" y="275"/>
                    </a:cubicBezTo>
                    <a:cubicBezTo>
                      <a:pt x="256" y="280"/>
                      <a:pt x="244" y="278"/>
                      <a:pt x="244" y="282"/>
                    </a:cubicBezTo>
                    <a:cubicBezTo>
                      <a:pt x="244" y="287"/>
                      <a:pt x="251" y="308"/>
                      <a:pt x="260" y="308"/>
                    </a:cubicBezTo>
                    <a:cubicBezTo>
                      <a:pt x="272" y="310"/>
                      <a:pt x="284" y="322"/>
                      <a:pt x="293" y="329"/>
                    </a:cubicBezTo>
                    <a:cubicBezTo>
                      <a:pt x="300" y="336"/>
                      <a:pt x="314" y="336"/>
                      <a:pt x="326" y="341"/>
                    </a:cubicBezTo>
                    <a:cubicBezTo>
                      <a:pt x="340" y="345"/>
                      <a:pt x="349" y="357"/>
                      <a:pt x="367" y="362"/>
                    </a:cubicBezTo>
                    <a:cubicBezTo>
                      <a:pt x="386" y="366"/>
                      <a:pt x="405" y="373"/>
                      <a:pt x="416" y="383"/>
                    </a:cubicBezTo>
                    <a:cubicBezTo>
                      <a:pt x="428" y="390"/>
                      <a:pt x="442" y="387"/>
                      <a:pt x="458" y="380"/>
                    </a:cubicBezTo>
                    <a:cubicBezTo>
                      <a:pt x="474" y="373"/>
                      <a:pt x="488" y="383"/>
                      <a:pt x="498" y="385"/>
                    </a:cubicBezTo>
                    <a:cubicBezTo>
                      <a:pt x="502" y="387"/>
                      <a:pt x="512" y="394"/>
                      <a:pt x="521" y="404"/>
                    </a:cubicBezTo>
                    <a:cubicBezTo>
                      <a:pt x="528" y="392"/>
                      <a:pt x="537" y="380"/>
                      <a:pt x="537" y="38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0" name="Freeform 325">
                <a:extLst>
                  <a:ext uri="{FF2B5EF4-FFF2-40B4-BE49-F238E27FC236}">
                    <a16:creationId xmlns:a16="http://schemas.microsoft.com/office/drawing/2014/main" id="{77BBAA2D-C670-2CD9-78B7-1331E2A7F508}"/>
                  </a:ext>
                </a:extLst>
              </p:cNvPr>
              <p:cNvSpPr>
                <a:spLocks/>
              </p:cNvSpPr>
              <p:nvPr/>
            </p:nvSpPr>
            <p:spPr bwMode="auto">
              <a:xfrm>
                <a:off x="2137" y="1924"/>
                <a:ext cx="388" cy="243"/>
              </a:xfrm>
              <a:custGeom>
                <a:avLst/>
                <a:gdLst>
                  <a:gd name="T0" fmla="*/ 537 w 646"/>
                  <a:gd name="T1" fmla="*/ 380 h 404"/>
                  <a:gd name="T2" fmla="*/ 551 w 646"/>
                  <a:gd name="T3" fmla="*/ 357 h 404"/>
                  <a:gd name="T4" fmla="*/ 595 w 646"/>
                  <a:gd name="T5" fmla="*/ 341 h 404"/>
                  <a:gd name="T6" fmla="*/ 619 w 646"/>
                  <a:gd name="T7" fmla="*/ 334 h 404"/>
                  <a:gd name="T8" fmla="*/ 633 w 646"/>
                  <a:gd name="T9" fmla="*/ 280 h 404"/>
                  <a:gd name="T10" fmla="*/ 626 w 646"/>
                  <a:gd name="T11" fmla="*/ 259 h 404"/>
                  <a:gd name="T12" fmla="*/ 565 w 646"/>
                  <a:gd name="T13" fmla="*/ 285 h 404"/>
                  <a:gd name="T14" fmla="*/ 544 w 646"/>
                  <a:gd name="T15" fmla="*/ 322 h 404"/>
                  <a:gd name="T16" fmla="*/ 479 w 646"/>
                  <a:gd name="T17" fmla="*/ 331 h 404"/>
                  <a:gd name="T18" fmla="*/ 442 w 646"/>
                  <a:gd name="T19" fmla="*/ 299 h 404"/>
                  <a:gd name="T20" fmla="*/ 412 w 646"/>
                  <a:gd name="T21" fmla="*/ 229 h 404"/>
                  <a:gd name="T22" fmla="*/ 421 w 646"/>
                  <a:gd name="T23" fmla="*/ 161 h 404"/>
                  <a:gd name="T24" fmla="*/ 381 w 646"/>
                  <a:gd name="T25" fmla="*/ 147 h 404"/>
                  <a:gd name="T26" fmla="*/ 372 w 646"/>
                  <a:gd name="T27" fmla="*/ 117 h 404"/>
                  <a:gd name="T28" fmla="*/ 314 w 646"/>
                  <a:gd name="T29" fmla="*/ 68 h 404"/>
                  <a:gd name="T30" fmla="*/ 272 w 646"/>
                  <a:gd name="T31" fmla="*/ 75 h 404"/>
                  <a:gd name="T32" fmla="*/ 251 w 646"/>
                  <a:gd name="T33" fmla="*/ 44 h 404"/>
                  <a:gd name="T34" fmla="*/ 193 w 646"/>
                  <a:gd name="T35" fmla="*/ 21 h 404"/>
                  <a:gd name="T36" fmla="*/ 126 w 646"/>
                  <a:gd name="T37" fmla="*/ 30 h 404"/>
                  <a:gd name="T38" fmla="*/ 49 w 646"/>
                  <a:gd name="T39" fmla="*/ 0 h 404"/>
                  <a:gd name="T40" fmla="*/ 9 w 646"/>
                  <a:gd name="T41" fmla="*/ 23 h 404"/>
                  <a:gd name="T42" fmla="*/ 54 w 646"/>
                  <a:gd name="T43" fmla="*/ 86 h 404"/>
                  <a:gd name="T44" fmla="*/ 49 w 646"/>
                  <a:gd name="T45" fmla="*/ 117 h 404"/>
                  <a:gd name="T46" fmla="*/ 98 w 646"/>
                  <a:gd name="T47" fmla="*/ 149 h 404"/>
                  <a:gd name="T48" fmla="*/ 128 w 646"/>
                  <a:gd name="T49" fmla="*/ 198 h 404"/>
                  <a:gd name="T50" fmla="*/ 160 w 646"/>
                  <a:gd name="T51" fmla="*/ 219 h 404"/>
                  <a:gd name="T52" fmla="*/ 140 w 646"/>
                  <a:gd name="T53" fmla="*/ 196 h 404"/>
                  <a:gd name="T54" fmla="*/ 119 w 646"/>
                  <a:gd name="T55" fmla="*/ 145 h 404"/>
                  <a:gd name="T56" fmla="*/ 79 w 646"/>
                  <a:gd name="T57" fmla="*/ 91 h 404"/>
                  <a:gd name="T58" fmla="*/ 65 w 646"/>
                  <a:gd name="T59" fmla="*/ 72 h 404"/>
                  <a:gd name="T60" fmla="*/ 47 w 646"/>
                  <a:gd name="T61" fmla="*/ 23 h 404"/>
                  <a:gd name="T62" fmla="*/ 61 w 646"/>
                  <a:gd name="T63" fmla="*/ 26 h 404"/>
                  <a:gd name="T64" fmla="*/ 86 w 646"/>
                  <a:gd name="T65" fmla="*/ 33 h 404"/>
                  <a:gd name="T66" fmla="*/ 95 w 646"/>
                  <a:gd name="T67" fmla="*/ 84 h 404"/>
                  <a:gd name="T68" fmla="*/ 119 w 646"/>
                  <a:gd name="T69" fmla="*/ 103 h 404"/>
                  <a:gd name="T70" fmla="*/ 147 w 646"/>
                  <a:gd name="T71" fmla="*/ 128 h 404"/>
                  <a:gd name="T72" fmla="*/ 165 w 646"/>
                  <a:gd name="T73" fmla="*/ 152 h 404"/>
                  <a:gd name="T74" fmla="*/ 195 w 646"/>
                  <a:gd name="T75" fmla="*/ 184 h 404"/>
                  <a:gd name="T76" fmla="*/ 251 w 646"/>
                  <a:gd name="T77" fmla="*/ 259 h 404"/>
                  <a:gd name="T78" fmla="*/ 244 w 646"/>
                  <a:gd name="T79" fmla="*/ 282 h 404"/>
                  <a:gd name="T80" fmla="*/ 293 w 646"/>
                  <a:gd name="T81" fmla="*/ 329 h 404"/>
                  <a:gd name="T82" fmla="*/ 367 w 646"/>
                  <a:gd name="T83" fmla="*/ 362 h 404"/>
                  <a:gd name="T84" fmla="*/ 458 w 646"/>
                  <a:gd name="T85" fmla="*/ 380 h 404"/>
                  <a:gd name="T86" fmla="*/ 521 w 646"/>
                  <a:gd name="T87" fmla="*/ 404 h 404"/>
                  <a:gd name="T88" fmla="*/ 537 w 646"/>
                  <a:gd name="T89" fmla="*/ 38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46" h="404">
                    <a:moveTo>
                      <a:pt x="537" y="380"/>
                    </a:moveTo>
                    <a:lnTo>
                      <a:pt x="537" y="380"/>
                    </a:lnTo>
                    <a:cubicBezTo>
                      <a:pt x="540" y="380"/>
                      <a:pt x="563" y="383"/>
                      <a:pt x="565" y="378"/>
                    </a:cubicBezTo>
                    <a:cubicBezTo>
                      <a:pt x="567" y="371"/>
                      <a:pt x="549" y="357"/>
                      <a:pt x="551" y="357"/>
                    </a:cubicBezTo>
                    <a:cubicBezTo>
                      <a:pt x="554" y="355"/>
                      <a:pt x="554" y="341"/>
                      <a:pt x="558" y="341"/>
                    </a:cubicBezTo>
                    <a:lnTo>
                      <a:pt x="595" y="341"/>
                    </a:lnTo>
                    <a:cubicBezTo>
                      <a:pt x="598" y="341"/>
                      <a:pt x="605" y="327"/>
                      <a:pt x="609" y="327"/>
                    </a:cubicBezTo>
                    <a:cubicBezTo>
                      <a:pt x="612" y="327"/>
                      <a:pt x="616" y="329"/>
                      <a:pt x="619" y="334"/>
                    </a:cubicBezTo>
                    <a:cubicBezTo>
                      <a:pt x="626" y="327"/>
                      <a:pt x="628" y="315"/>
                      <a:pt x="628" y="303"/>
                    </a:cubicBezTo>
                    <a:cubicBezTo>
                      <a:pt x="630" y="292"/>
                      <a:pt x="626" y="287"/>
                      <a:pt x="633" y="280"/>
                    </a:cubicBezTo>
                    <a:cubicBezTo>
                      <a:pt x="640" y="273"/>
                      <a:pt x="646" y="273"/>
                      <a:pt x="644" y="264"/>
                    </a:cubicBezTo>
                    <a:cubicBezTo>
                      <a:pt x="642" y="252"/>
                      <a:pt x="633" y="264"/>
                      <a:pt x="626" y="259"/>
                    </a:cubicBezTo>
                    <a:cubicBezTo>
                      <a:pt x="619" y="254"/>
                      <a:pt x="612" y="257"/>
                      <a:pt x="593" y="259"/>
                    </a:cubicBezTo>
                    <a:cubicBezTo>
                      <a:pt x="572" y="261"/>
                      <a:pt x="565" y="271"/>
                      <a:pt x="565" y="285"/>
                    </a:cubicBezTo>
                    <a:cubicBezTo>
                      <a:pt x="565" y="299"/>
                      <a:pt x="558" y="292"/>
                      <a:pt x="558" y="303"/>
                    </a:cubicBezTo>
                    <a:cubicBezTo>
                      <a:pt x="561" y="315"/>
                      <a:pt x="544" y="315"/>
                      <a:pt x="544" y="322"/>
                    </a:cubicBezTo>
                    <a:cubicBezTo>
                      <a:pt x="547" y="329"/>
                      <a:pt x="533" y="322"/>
                      <a:pt x="528" y="320"/>
                    </a:cubicBezTo>
                    <a:cubicBezTo>
                      <a:pt x="526" y="317"/>
                      <a:pt x="484" y="331"/>
                      <a:pt x="479" y="331"/>
                    </a:cubicBezTo>
                    <a:cubicBezTo>
                      <a:pt x="474" y="331"/>
                      <a:pt x="463" y="320"/>
                      <a:pt x="456" y="320"/>
                    </a:cubicBezTo>
                    <a:cubicBezTo>
                      <a:pt x="446" y="320"/>
                      <a:pt x="444" y="308"/>
                      <a:pt x="442" y="299"/>
                    </a:cubicBezTo>
                    <a:cubicBezTo>
                      <a:pt x="442" y="289"/>
                      <a:pt x="426" y="280"/>
                      <a:pt x="421" y="271"/>
                    </a:cubicBezTo>
                    <a:cubicBezTo>
                      <a:pt x="414" y="261"/>
                      <a:pt x="412" y="243"/>
                      <a:pt x="412" y="229"/>
                    </a:cubicBezTo>
                    <a:cubicBezTo>
                      <a:pt x="412" y="217"/>
                      <a:pt x="409" y="194"/>
                      <a:pt x="419" y="170"/>
                    </a:cubicBezTo>
                    <a:cubicBezTo>
                      <a:pt x="421" y="166"/>
                      <a:pt x="421" y="163"/>
                      <a:pt x="421" y="161"/>
                    </a:cubicBezTo>
                    <a:cubicBezTo>
                      <a:pt x="419" y="159"/>
                      <a:pt x="414" y="156"/>
                      <a:pt x="412" y="156"/>
                    </a:cubicBezTo>
                    <a:cubicBezTo>
                      <a:pt x="405" y="159"/>
                      <a:pt x="386" y="147"/>
                      <a:pt x="381" y="147"/>
                    </a:cubicBezTo>
                    <a:cubicBezTo>
                      <a:pt x="379" y="147"/>
                      <a:pt x="379" y="138"/>
                      <a:pt x="377" y="133"/>
                    </a:cubicBezTo>
                    <a:cubicBezTo>
                      <a:pt x="374" y="128"/>
                      <a:pt x="374" y="121"/>
                      <a:pt x="372" y="117"/>
                    </a:cubicBezTo>
                    <a:cubicBezTo>
                      <a:pt x="367" y="115"/>
                      <a:pt x="356" y="103"/>
                      <a:pt x="351" y="89"/>
                    </a:cubicBezTo>
                    <a:cubicBezTo>
                      <a:pt x="347" y="75"/>
                      <a:pt x="323" y="68"/>
                      <a:pt x="314" y="68"/>
                    </a:cubicBezTo>
                    <a:cubicBezTo>
                      <a:pt x="305" y="65"/>
                      <a:pt x="300" y="86"/>
                      <a:pt x="298" y="86"/>
                    </a:cubicBezTo>
                    <a:cubicBezTo>
                      <a:pt x="295" y="86"/>
                      <a:pt x="277" y="77"/>
                      <a:pt x="272" y="75"/>
                    </a:cubicBezTo>
                    <a:cubicBezTo>
                      <a:pt x="268" y="72"/>
                      <a:pt x="265" y="65"/>
                      <a:pt x="265" y="61"/>
                    </a:cubicBezTo>
                    <a:cubicBezTo>
                      <a:pt x="265" y="54"/>
                      <a:pt x="253" y="44"/>
                      <a:pt x="251" y="44"/>
                    </a:cubicBezTo>
                    <a:cubicBezTo>
                      <a:pt x="249" y="42"/>
                      <a:pt x="228" y="21"/>
                      <a:pt x="228" y="21"/>
                    </a:cubicBezTo>
                    <a:lnTo>
                      <a:pt x="193" y="21"/>
                    </a:lnTo>
                    <a:lnTo>
                      <a:pt x="186" y="30"/>
                    </a:lnTo>
                    <a:lnTo>
                      <a:pt x="126" y="30"/>
                    </a:lnTo>
                    <a:cubicBezTo>
                      <a:pt x="126" y="30"/>
                      <a:pt x="79" y="14"/>
                      <a:pt x="72" y="12"/>
                    </a:cubicBezTo>
                    <a:cubicBezTo>
                      <a:pt x="63" y="9"/>
                      <a:pt x="49" y="0"/>
                      <a:pt x="49" y="0"/>
                    </a:cubicBezTo>
                    <a:lnTo>
                      <a:pt x="0" y="7"/>
                    </a:lnTo>
                    <a:cubicBezTo>
                      <a:pt x="2" y="12"/>
                      <a:pt x="5" y="16"/>
                      <a:pt x="9" y="23"/>
                    </a:cubicBezTo>
                    <a:cubicBezTo>
                      <a:pt x="21" y="35"/>
                      <a:pt x="28" y="58"/>
                      <a:pt x="28" y="65"/>
                    </a:cubicBezTo>
                    <a:cubicBezTo>
                      <a:pt x="30" y="72"/>
                      <a:pt x="42" y="79"/>
                      <a:pt x="54" y="86"/>
                    </a:cubicBezTo>
                    <a:cubicBezTo>
                      <a:pt x="68" y="93"/>
                      <a:pt x="68" y="110"/>
                      <a:pt x="65" y="115"/>
                    </a:cubicBezTo>
                    <a:cubicBezTo>
                      <a:pt x="63" y="119"/>
                      <a:pt x="49" y="112"/>
                      <a:pt x="49" y="117"/>
                    </a:cubicBezTo>
                    <a:cubicBezTo>
                      <a:pt x="47" y="121"/>
                      <a:pt x="68" y="138"/>
                      <a:pt x="75" y="135"/>
                    </a:cubicBezTo>
                    <a:cubicBezTo>
                      <a:pt x="81" y="135"/>
                      <a:pt x="86" y="140"/>
                      <a:pt x="98" y="149"/>
                    </a:cubicBezTo>
                    <a:cubicBezTo>
                      <a:pt x="109" y="161"/>
                      <a:pt x="109" y="173"/>
                      <a:pt x="105" y="177"/>
                    </a:cubicBezTo>
                    <a:cubicBezTo>
                      <a:pt x="100" y="180"/>
                      <a:pt x="114" y="189"/>
                      <a:pt x="128" y="198"/>
                    </a:cubicBezTo>
                    <a:cubicBezTo>
                      <a:pt x="144" y="208"/>
                      <a:pt x="149" y="222"/>
                      <a:pt x="151" y="226"/>
                    </a:cubicBezTo>
                    <a:cubicBezTo>
                      <a:pt x="151" y="231"/>
                      <a:pt x="158" y="226"/>
                      <a:pt x="160" y="219"/>
                    </a:cubicBezTo>
                    <a:cubicBezTo>
                      <a:pt x="163" y="212"/>
                      <a:pt x="156" y="210"/>
                      <a:pt x="156" y="203"/>
                    </a:cubicBezTo>
                    <a:cubicBezTo>
                      <a:pt x="156" y="194"/>
                      <a:pt x="144" y="196"/>
                      <a:pt x="140" y="196"/>
                    </a:cubicBezTo>
                    <a:cubicBezTo>
                      <a:pt x="133" y="194"/>
                      <a:pt x="140" y="182"/>
                      <a:pt x="133" y="175"/>
                    </a:cubicBezTo>
                    <a:cubicBezTo>
                      <a:pt x="128" y="170"/>
                      <a:pt x="123" y="156"/>
                      <a:pt x="119" y="145"/>
                    </a:cubicBezTo>
                    <a:cubicBezTo>
                      <a:pt x="116" y="135"/>
                      <a:pt x="102" y="126"/>
                      <a:pt x="95" y="115"/>
                    </a:cubicBezTo>
                    <a:cubicBezTo>
                      <a:pt x="91" y="103"/>
                      <a:pt x="84" y="93"/>
                      <a:pt x="79" y="91"/>
                    </a:cubicBezTo>
                    <a:cubicBezTo>
                      <a:pt x="75" y="89"/>
                      <a:pt x="86" y="84"/>
                      <a:pt x="81" y="79"/>
                    </a:cubicBezTo>
                    <a:cubicBezTo>
                      <a:pt x="77" y="75"/>
                      <a:pt x="72" y="75"/>
                      <a:pt x="65" y="72"/>
                    </a:cubicBezTo>
                    <a:cubicBezTo>
                      <a:pt x="58" y="68"/>
                      <a:pt x="54" y="63"/>
                      <a:pt x="54" y="56"/>
                    </a:cubicBezTo>
                    <a:cubicBezTo>
                      <a:pt x="54" y="49"/>
                      <a:pt x="49" y="30"/>
                      <a:pt x="47" y="23"/>
                    </a:cubicBezTo>
                    <a:cubicBezTo>
                      <a:pt x="44" y="19"/>
                      <a:pt x="51" y="19"/>
                      <a:pt x="54" y="21"/>
                    </a:cubicBezTo>
                    <a:cubicBezTo>
                      <a:pt x="56" y="23"/>
                      <a:pt x="58" y="28"/>
                      <a:pt x="61" y="26"/>
                    </a:cubicBezTo>
                    <a:cubicBezTo>
                      <a:pt x="65" y="23"/>
                      <a:pt x="70" y="26"/>
                      <a:pt x="72" y="30"/>
                    </a:cubicBezTo>
                    <a:cubicBezTo>
                      <a:pt x="75" y="35"/>
                      <a:pt x="84" y="30"/>
                      <a:pt x="86" y="33"/>
                    </a:cubicBezTo>
                    <a:cubicBezTo>
                      <a:pt x="91" y="35"/>
                      <a:pt x="79" y="37"/>
                      <a:pt x="91" y="61"/>
                    </a:cubicBezTo>
                    <a:cubicBezTo>
                      <a:pt x="102" y="82"/>
                      <a:pt x="95" y="70"/>
                      <a:pt x="95" y="84"/>
                    </a:cubicBezTo>
                    <a:cubicBezTo>
                      <a:pt x="95" y="98"/>
                      <a:pt x="102" y="91"/>
                      <a:pt x="105" y="89"/>
                    </a:cubicBezTo>
                    <a:cubicBezTo>
                      <a:pt x="107" y="86"/>
                      <a:pt x="114" y="93"/>
                      <a:pt x="119" y="103"/>
                    </a:cubicBezTo>
                    <a:cubicBezTo>
                      <a:pt x="126" y="110"/>
                      <a:pt x="137" y="110"/>
                      <a:pt x="137" y="115"/>
                    </a:cubicBezTo>
                    <a:cubicBezTo>
                      <a:pt x="137" y="119"/>
                      <a:pt x="140" y="126"/>
                      <a:pt x="147" y="128"/>
                    </a:cubicBezTo>
                    <a:cubicBezTo>
                      <a:pt x="156" y="131"/>
                      <a:pt x="156" y="138"/>
                      <a:pt x="163" y="140"/>
                    </a:cubicBezTo>
                    <a:cubicBezTo>
                      <a:pt x="167" y="140"/>
                      <a:pt x="167" y="147"/>
                      <a:pt x="165" y="152"/>
                    </a:cubicBezTo>
                    <a:cubicBezTo>
                      <a:pt x="163" y="159"/>
                      <a:pt x="165" y="163"/>
                      <a:pt x="179" y="168"/>
                    </a:cubicBezTo>
                    <a:cubicBezTo>
                      <a:pt x="191" y="175"/>
                      <a:pt x="186" y="175"/>
                      <a:pt x="195" y="184"/>
                    </a:cubicBezTo>
                    <a:cubicBezTo>
                      <a:pt x="207" y="196"/>
                      <a:pt x="235" y="226"/>
                      <a:pt x="242" y="236"/>
                    </a:cubicBezTo>
                    <a:cubicBezTo>
                      <a:pt x="249" y="245"/>
                      <a:pt x="249" y="252"/>
                      <a:pt x="251" y="259"/>
                    </a:cubicBezTo>
                    <a:cubicBezTo>
                      <a:pt x="253" y="266"/>
                      <a:pt x="246" y="268"/>
                      <a:pt x="251" y="275"/>
                    </a:cubicBezTo>
                    <a:cubicBezTo>
                      <a:pt x="256" y="280"/>
                      <a:pt x="244" y="278"/>
                      <a:pt x="244" y="282"/>
                    </a:cubicBezTo>
                    <a:cubicBezTo>
                      <a:pt x="244" y="287"/>
                      <a:pt x="251" y="308"/>
                      <a:pt x="260" y="308"/>
                    </a:cubicBezTo>
                    <a:cubicBezTo>
                      <a:pt x="272" y="310"/>
                      <a:pt x="284" y="322"/>
                      <a:pt x="293" y="329"/>
                    </a:cubicBezTo>
                    <a:cubicBezTo>
                      <a:pt x="300" y="336"/>
                      <a:pt x="314" y="336"/>
                      <a:pt x="326" y="341"/>
                    </a:cubicBezTo>
                    <a:cubicBezTo>
                      <a:pt x="340" y="345"/>
                      <a:pt x="349" y="357"/>
                      <a:pt x="367" y="362"/>
                    </a:cubicBezTo>
                    <a:cubicBezTo>
                      <a:pt x="386" y="366"/>
                      <a:pt x="405" y="373"/>
                      <a:pt x="416" y="383"/>
                    </a:cubicBezTo>
                    <a:cubicBezTo>
                      <a:pt x="428" y="390"/>
                      <a:pt x="442" y="387"/>
                      <a:pt x="458" y="380"/>
                    </a:cubicBezTo>
                    <a:cubicBezTo>
                      <a:pt x="474" y="373"/>
                      <a:pt x="488" y="383"/>
                      <a:pt x="498" y="385"/>
                    </a:cubicBezTo>
                    <a:cubicBezTo>
                      <a:pt x="502" y="387"/>
                      <a:pt x="512" y="394"/>
                      <a:pt x="521" y="404"/>
                    </a:cubicBezTo>
                    <a:cubicBezTo>
                      <a:pt x="528" y="392"/>
                      <a:pt x="537" y="380"/>
                      <a:pt x="537" y="380"/>
                    </a:cubicBezTo>
                    <a:lnTo>
                      <a:pt x="537" y="38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1" name="Freeform 326">
                <a:extLst>
                  <a:ext uri="{FF2B5EF4-FFF2-40B4-BE49-F238E27FC236}">
                    <a16:creationId xmlns:a16="http://schemas.microsoft.com/office/drawing/2014/main" id="{A62373FE-5AFC-E6B3-EBF8-870D0FFBDAD7}"/>
                  </a:ext>
                </a:extLst>
              </p:cNvPr>
              <p:cNvSpPr>
                <a:spLocks/>
              </p:cNvSpPr>
              <p:nvPr/>
            </p:nvSpPr>
            <p:spPr bwMode="auto">
              <a:xfrm>
                <a:off x="2450" y="2129"/>
                <a:ext cx="55" cy="53"/>
              </a:xfrm>
              <a:custGeom>
                <a:avLst/>
                <a:gdLst>
                  <a:gd name="T0" fmla="*/ 79 w 91"/>
                  <a:gd name="T1" fmla="*/ 58 h 88"/>
                  <a:gd name="T2" fmla="*/ 79 w 91"/>
                  <a:gd name="T3" fmla="*/ 58 h 88"/>
                  <a:gd name="T4" fmla="*/ 91 w 91"/>
                  <a:gd name="T5" fmla="*/ 46 h 88"/>
                  <a:gd name="T6" fmla="*/ 81 w 91"/>
                  <a:gd name="T7" fmla="*/ 42 h 88"/>
                  <a:gd name="T8" fmla="*/ 70 w 91"/>
                  <a:gd name="T9" fmla="*/ 42 h 88"/>
                  <a:gd name="T10" fmla="*/ 72 w 91"/>
                  <a:gd name="T11" fmla="*/ 0 h 88"/>
                  <a:gd name="T12" fmla="*/ 37 w 91"/>
                  <a:gd name="T13" fmla="*/ 0 h 88"/>
                  <a:gd name="T14" fmla="*/ 30 w 91"/>
                  <a:gd name="T15" fmla="*/ 16 h 88"/>
                  <a:gd name="T16" fmla="*/ 44 w 91"/>
                  <a:gd name="T17" fmla="*/ 37 h 88"/>
                  <a:gd name="T18" fmla="*/ 16 w 91"/>
                  <a:gd name="T19" fmla="*/ 39 h 88"/>
                  <a:gd name="T20" fmla="*/ 0 w 91"/>
                  <a:gd name="T21" fmla="*/ 63 h 88"/>
                  <a:gd name="T22" fmla="*/ 23 w 91"/>
                  <a:gd name="T23" fmla="*/ 82 h 88"/>
                  <a:gd name="T24" fmla="*/ 51 w 91"/>
                  <a:gd name="T25" fmla="*/ 88 h 88"/>
                  <a:gd name="T26" fmla="*/ 53 w 91"/>
                  <a:gd name="T27" fmla="*/ 88 h 88"/>
                  <a:gd name="T28" fmla="*/ 67 w 91"/>
                  <a:gd name="T29" fmla="*/ 74 h 88"/>
                  <a:gd name="T30" fmla="*/ 79 w 91"/>
                  <a:gd name="T31" fmla="*/ 5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 h="88">
                    <a:moveTo>
                      <a:pt x="79" y="58"/>
                    </a:moveTo>
                    <a:lnTo>
                      <a:pt x="79" y="58"/>
                    </a:lnTo>
                    <a:cubicBezTo>
                      <a:pt x="84" y="56"/>
                      <a:pt x="86" y="51"/>
                      <a:pt x="91" y="46"/>
                    </a:cubicBezTo>
                    <a:cubicBezTo>
                      <a:pt x="81" y="51"/>
                      <a:pt x="81" y="46"/>
                      <a:pt x="81" y="42"/>
                    </a:cubicBezTo>
                    <a:lnTo>
                      <a:pt x="70" y="42"/>
                    </a:lnTo>
                    <a:lnTo>
                      <a:pt x="72" y="0"/>
                    </a:lnTo>
                    <a:lnTo>
                      <a:pt x="37" y="0"/>
                    </a:lnTo>
                    <a:cubicBezTo>
                      <a:pt x="33" y="0"/>
                      <a:pt x="33" y="14"/>
                      <a:pt x="30" y="16"/>
                    </a:cubicBezTo>
                    <a:cubicBezTo>
                      <a:pt x="28" y="16"/>
                      <a:pt x="46" y="30"/>
                      <a:pt x="44" y="37"/>
                    </a:cubicBezTo>
                    <a:cubicBezTo>
                      <a:pt x="42" y="42"/>
                      <a:pt x="19" y="39"/>
                      <a:pt x="16" y="39"/>
                    </a:cubicBezTo>
                    <a:cubicBezTo>
                      <a:pt x="16" y="39"/>
                      <a:pt x="7" y="51"/>
                      <a:pt x="0" y="63"/>
                    </a:cubicBezTo>
                    <a:cubicBezTo>
                      <a:pt x="9" y="70"/>
                      <a:pt x="19" y="79"/>
                      <a:pt x="23" y="82"/>
                    </a:cubicBezTo>
                    <a:cubicBezTo>
                      <a:pt x="33" y="88"/>
                      <a:pt x="46" y="82"/>
                      <a:pt x="51" y="88"/>
                    </a:cubicBezTo>
                    <a:lnTo>
                      <a:pt x="53" y="88"/>
                    </a:lnTo>
                    <a:cubicBezTo>
                      <a:pt x="58" y="82"/>
                      <a:pt x="65" y="77"/>
                      <a:pt x="67" y="74"/>
                    </a:cubicBezTo>
                    <a:cubicBezTo>
                      <a:pt x="72" y="74"/>
                      <a:pt x="70" y="65"/>
                      <a:pt x="79" y="5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2" name="Freeform 327">
                <a:extLst>
                  <a:ext uri="{FF2B5EF4-FFF2-40B4-BE49-F238E27FC236}">
                    <a16:creationId xmlns:a16="http://schemas.microsoft.com/office/drawing/2014/main" id="{878A2AFD-D64C-32AD-CF09-F82B1A40A15B}"/>
                  </a:ext>
                </a:extLst>
              </p:cNvPr>
              <p:cNvSpPr>
                <a:spLocks/>
              </p:cNvSpPr>
              <p:nvPr/>
            </p:nvSpPr>
            <p:spPr bwMode="auto">
              <a:xfrm>
                <a:off x="2450" y="2129"/>
                <a:ext cx="55" cy="53"/>
              </a:xfrm>
              <a:custGeom>
                <a:avLst/>
                <a:gdLst>
                  <a:gd name="T0" fmla="*/ 79 w 91"/>
                  <a:gd name="T1" fmla="*/ 58 h 88"/>
                  <a:gd name="T2" fmla="*/ 79 w 91"/>
                  <a:gd name="T3" fmla="*/ 58 h 88"/>
                  <a:gd name="T4" fmla="*/ 91 w 91"/>
                  <a:gd name="T5" fmla="*/ 46 h 88"/>
                  <a:gd name="T6" fmla="*/ 81 w 91"/>
                  <a:gd name="T7" fmla="*/ 42 h 88"/>
                  <a:gd name="T8" fmla="*/ 70 w 91"/>
                  <a:gd name="T9" fmla="*/ 42 h 88"/>
                  <a:gd name="T10" fmla="*/ 72 w 91"/>
                  <a:gd name="T11" fmla="*/ 0 h 88"/>
                  <a:gd name="T12" fmla="*/ 37 w 91"/>
                  <a:gd name="T13" fmla="*/ 0 h 88"/>
                  <a:gd name="T14" fmla="*/ 30 w 91"/>
                  <a:gd name="T15" fmla="*/ 16 h 88"/>
                  <a:gd name="T16" fmla="*/ 44 w 91"/>
                  <a:gd name="T17" fmla="*/ 37 h 88"/>
                  <a:gd name="T18" fmla="*/ 16 w 91"/>
                  <a:gd name="T19" fmla="*/ 39 h 88"/>
                  <a:gd name="T20" fmla="*/ 0 w 91"/>
                  <a:gd name="T21" fmla="*/ 63 h 88"/>
                  <a:gd name="T22" fmla="*/ 23 w 91"/>
                  <a:gd name="T23" fmla="*/ 82 h 88"/>
                  <a:gd name="T24" fmla="*/ 51 w 91"/>
                  <a:gd name="T25" fmla="*/ 88 h 88"/>
                  <a:gd name="T26" fmla="*/ 53 w 91"/>
                  <a:gd name="T27" fmla="*/ 88 h 88"/>
                  <a:gd name="T28" fmla="*/ 67 w 91"/>
                  <a:gd name="T29" fmla="*/ 74 h 88"/>
                  <a:gd name="T30" fmla="*/ 79 w 91"/>
                  <a:gd name="T31" fmla="*/ 58 h 88"/>
                  <a:gd name="T32" fmla="*/ 79 w 91"/>
                  <a:gd name="T33" fmla="*/ 5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88">
                    <a:moveTo>
                      <a:pt x="79" y="58"/>
                    </a:moveTo>
                    <a:lnTo>
                      <a:pt x="79" y="58"/>
                    </a:lnTo>
                    <a:cubicBezTo>
                      <a:pt x="84" y="56"/>
                      <a:pt x="86" y="51"/>
                      <a:pt x="91" y="46"/>
                    </a:cubicBezTo>
                    <a:cubicBezTo>
                      <a:pt x="81" y="51"/>
                      <a:pt x="81" y="46"/>
                      <a:pt x="81" y="42"/>
                    </a:cubicBezTo>
                    <a:lnTo>
                      <a:pt x="70" y="42"/>
                    </a:lnTo>
                    <a:lnTo>
                      <a:pt x="72" y="0"/>
                    </a:lnTo>
                    <a:lnTo>
                      <a:pt x="37" y="0"/>
                    </a:lnTo>
                    <a:cubicBezTo>
                      <a:pt x="33" y="0"/>
                      <a:pt x="33" y="14"/>
                      <a:pt x="30" y="16"/>
                    </a:cubicBezTo>
                    <a:cubicBezTo>
                      <a:pt x="28" y="16"/>
                      <a:pt x="46" y="30"/>
                      <a:pt x="44" y="37"/>
                    </a:cubicBezTo>
                    <a:cubicBezTo>
                      <a:pt x="42" y="42"/>
                      <a:pt x="19" y="39"/>
                      <a:pt x="16" y="39"/>
                    </a:cubicBezTo>
                    <a:cubicBezTo>
                      <a:pt x="16" y="39"/>
                      <a:pt x="7" y="51"/>
                      <a:pt x="0" y="63"/>
                    </a:cubicBezTo>
                    <a:cubicBezTo>
                      <a:pt x="9" y="70"/>
                      <a:pt x="19" y="79"/>
                      <a:pt x="23" y="82"/>
                    </a:cubicBezTo>
                    <a:cubicBezTo>
                      <a:pt x="33" y="88"/>
                      <a:pt x="46" y="82"/>
                      <a:pt x="51" y="88"/>
                    </a:cubicBezTo>
                    <a:lnTo>
                      <a:pt x="53" y="88"/>
                    </a:lnTo>
                    <a:cubicBezTo>
                      <a:pt x="58" y="82"/>
                      <a:pt x="65" y="77"/>
                      <a:pt x="67" y="74"/>
                    </a:cubicBezTo>
                    <a:cubicBezTo>
                      <a:pt x="72" y="74"/>
                      <a:pt x="70" y="65"/>
                      <a:pt x="79" y="58"/>
                    </a:cubicBezTo>
                    <a:lnTo>
                      <a:pt x="79" y="5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3" name="Freeform 328">
                <a:extLst>
                  <a:ext uri="{FF2B5EF4-FFF2-40B4-BE49-F238E27FC236}">
                    <a16:creationId xmlns:a16="http://schemas.microsoft.com/office/drawing/2014/main" id="{A1A4D5B5-2121-EC1C-1895-671AC7706C71}"/>
                  </a:ext>
                </a:extLst>
              </p:cNvPr>
              <p:cNvSpPr>
                <a:spLocks/>
              </p:cNvSpPr>
              <p:nvPr/>
            </p:nvSpPr>
            <p:spPr bwMode="auto">
              <a:xfrm>
                <a:off x="2450" y="2129"/>
                <a:ext cx="55" cy="53"/>
              </a:xfrm>
              <a:custGeom>
                <a:avLst/>
                <a:gdLst>
                  <a:gd name="T0" fmla="*/ 79 w 91"/>
                  <a:gd name="T1" fmla="*/ 58 h 88"/>
                  <a:gd name="T2" fmla="*/ 79 w 91"/>
                  <a:gd name="T3" fmla="*/ 58 h 88"/>
                  <a:gd name="T4" fmla="*/ 91 w 91"/>
                  <a:gd name="T5" fmla="*/ 46 h 88"/>
                  <a:gd name="T6" fmla="*/ 81 w 91"/>
                  <a:gd name="T7" fmla="*/ 42 h 88"/>
                  <a:gd name="T8" fmla="*/ 70 w 91"/>
                  <a:gd name="T9" fmla="*/ 42 h 88"/>
                  <a:gd name="T10" fmla="*/ 72 w 91"/>
                  <a:gd name="T11" fmla="*/ 0 h 88"/>
                  <a:gd name="T12" fmla="*/ 37 w 91"/>
                  <a:gd name="T13" fmla="*/ 0 h 88"/>
                  <a:gd name="T14" fmla="*/ 30 w 91"/>
                  <a:gd name="T15" fmla="*/ 16 h 88"/>
                  <a:gd name="T16" fmla="*/ 44 w 91"/>
                  <a:gd name="T17" fmla="*/ 37 h 88"/>
                  <a:gd name="T18" fmla="*/ 16 w 91"/>
                  <a:gd name="T19" fmla="*/ 39 h 88"/>
                  <a:gd name="T20" fmla="*/ 0 w 91"/>
                  <a:gd name="T21" fmla="*/ 63 h 88"/>
                  <a:gd name="T22" fmla="*/ 23 w 91"/>
                  <a:gd name="T23" fmla="*/ 82 h 88"/>
                  <a:gd name="T24" fmla="*/ 51 w 91"/>
                  <a:gd name="T25" fmla="*/ 88 h 88"/>
                  <a:gd name="T26" fmla="*/ 53 w 91"/>
                  <a:gd name="T27" fmla="*/ 88 h 88"/>
                  <a:gd name="T28" fmla="*/ 67 w 91"/>
                  <a:gd name="T29" fmla="*/ 74 h 88"/>
                  <a:gd name="T30" fmla="*/ 79 w 91"/>
                  <a:gd name="T31" fmla="*/ 5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 h="88">
                    <a:moveTo>
                      <a:pt x="79" y="58"/>
                    </a:moveTo>
                    <a:lnTo>
                      <a:pt x="79" y="58"/>
                    </a:lnTo>
                    <a:cubicBezTo>
                      <a:pt x="84" y="56"/>
                      <a:pt x="86" y="51"/>
                      <a:pt x="91" y="46"/>
                    </a:cubicBezTo>
                    <a:cubicBezTo>
                      <a:pt x="81" y="51"/>
                      <a:pt x="81" y="46"/>
                      <a:pt x="81" y="42"/>
                    </a:cubicBezTo>
                    <a:lnTo>
                      <a:pt x="70" y="42"/>
                    </a:lnTo>
                    <a:lnTo>
                      <a:pt x="72" y="0"/>
                    </a:lnTo>
                    <a:lnTo>
                      <a:pt x="37" y="0"/>
                    </a:lnTo>
                    <a:cubicBezTo>
                      <a:pt x="33" y="0"/>
                      <a:pt x="33" y="14"/>
                      <a:pt x="30" y="16"/>
                    </a:cubicBezTo>
                    <a:cubicBezTo>
                      <a:pt x="28" y="16"/>
                      <a:pt x="46" y="30"/>
                      <a:pt x="44" y="37"/>
                    </a:cubicBezTo>
                    <a:cubicBezTo>
                      <a:pt x="42" y="42"/>
                      <a:pt x="19" y="39"/>
                      <a:pt x="16" y="39"/>
                    </a:cubicBezTo>
                    <a:cubicBezTo>
                      <a:pt x="16" y="39"/>
                      <a:pt x="7" y="51"/>
                      <a:pt x="0" y="63"/>
                    </a:cubicBezTo>
                    <a:cubicBezTo>
                      <a:pt x="9" y="70"/>
                      <a:pt x="19" y="79"/>
                      <a:pt x="23" y="82"/>
                    </a:cubicBezTo>
                    <a:cubicBezTo>
                      <a:pt x="33" y="88"/>
                      <a:pt x="46" y="82"/>
                      <a:pt x="51" y="88"/>
                    </a:cubicBezTo>
                    <a:lnTo>
                      <a:pt x="53" y="88"/>
                    </a:lnTo>
                    <a:cubicBezTo>
                      <a:pt x="58" y="82"/>
                      <a:pt x="65" y="77"/>
                      <a:pt x="67" y="74"/>
                    </a:cubicBezTo>
                    <a:cubicBezTo>
                      <a:pt x="72" y="74"/>
                      <a:pt x="70" y="65"/>
                      <a:pt x="79" y="5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4" name="Freeform 329">
                <a:extLst>
                  <a:ext uri="{FF2B5EF4-FFF2-40B4-BE49-F238E27FC236}">
                    <a16:creationId xmlns:a16="http://schemas.microsoft.com/office/drawing/2014/main" id="{2C9A1171-4138-AB17-126B-93278725E430}"/>
                  </a:ext>
                </a:extLst>
              </p:cNvPr>
              <p:cNvSpPr>
                <a:spLocks/>
              </p:cNvSpPr>
              <p:nvPr/>
            </p:nvSpPr>
            <p:spPr bwMode="auto">
              <a:xfrm>
                <a:off x="2450" y="2129"/>
                <a:ext cx="55" cy="53"/>
              </a:xfrm>
              <a:custGeom>
                <a:avLst/>
                <a:gdLst>
                  <a:gd name="T0" fmla="*/ 79 w 91"/>
                  <a:gd name="T1" fmla="*/ 58 h 88"/>
                  <a:gd name="T2" fmla="*/ 79 w 91"/>
                  <a:gd name="T3" fmla="*/ 58 h 88"/>
                  <a:gd name="T4" fmla="*/ 91 w 91"/>
                  <a:gd name="T5" fmla="*/ 46 h 88"/>
                  <a:gd name="T6" fmla="*/ 81 w 91"/>
                  <a:gd name="T7" fmla="*/ 42 h 88"/>
                  <a:gd name="T8" fmla="*/ 70 w 91"/>
                  <a:gd name="T9" fmla="*/ 42 h 88"/>
                  <a:gd name="T10" fmla="*/ 72 w 91"/>
                  <a:gd name="T11" fmla="*/ 0 h 88"/>
                  <a:gd name="T12" fmla="*/ 37 w 91"/>
                  <a:gd name="T13" fmla="*/ 0 h 88"/>
                  <a:gd name="T14" fmla="*/ 30 w 91"/>
                  <a:gd name="T15" fmla="*/ 16 h 88"/>
                  <a:gd name="T16" fmla="*/ 44 w 91"/>
                  <a:gd name="T17" fmla="*/ 37 h 88"/>
                  <a:gd name="T18" fmla="*/ 16 w 91"/>
                  <a:gd name="T19" fmla="*/ 39 h 88"/>
                  <a:gd name="T20" fmla="*/ 0 w 91"/>
                  <a:gd name="T21" fmla="*/ 63 h 88"/>
                  <a:gd name="T22" fmla="*/ 23 w 91"/>
                  <a:gd name="T23" fmla="*/ 82 h 88"/>
                  <a:gd name="T24" fmla="*/ 51 w 91"/>
                  <a:gd name="T25" fmla="*/ 88 h 88"/>
                  <a:gd name="T26" fmla="*/ 53 w 91"/>
                  <a:gd name="T27" fmla="*/ 88 h 88"/>
                  <a:gd name="T28" fmla="*/ 67 w 91"/>
                  <a:gd name="T29" fmla="*/ 74 h 88"/>
                  <a:gd name="T30" fmla="*/ 79 w 91"/>
                  <a:gd name="T31" fmla="*/ 58 h 88"/>
                  <a:gd name="T32" fmla="*/ 79 w 91"/>
                  <a:gd name="T33" fmla="*/ 5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88">
                    <a:moveTo>
                      <a:pt x="79" y="58"/>
                    </a:moveTo>
                    <a:lnTo>
                      <a:pt x="79" y="58"/>
                    </a:lnTo>
                    <a:cubicBezTo>
                      <a:pt x="84" y="56"/>
                      <a:pt x="86" y="51"/>
                      <a:pt x="91" y="46"/>
                    </a:cubicBezTo>
                    <a:cubicBezTo>
                      <a:pt x="81" y="51"/>
                      <a:pt x="81" y="46"/>
                      <a:pt x="81" y="42"/>
                    </a:cubicBezTo>
                    <a:lnTo>
                      <a:pt x="70" y="42"/>
                    </a:lnTo>
                    <a:lnTo>
                      <a:pt x="72" y="0"/>
                    </a:lnTo>
                    <a:lnTo>
                      <a:pt x="37" y="0"/>
                    </a:lnTo>
                    <a:cubicBezTo>
                      <a:pt x="33" y="0"/>
                      <a:pt x="33" y="14"/>
                      <a:pt x="30" y="16"/>
                    </a:cubicBezTo>
                    <a:cubicBezTo>
                      <a:pt x="28" y="16"/>
                      <a:pt x="46" y="30"/>
                      <a:pt x="44" y="37"/>
                    </a:cubicBezTo>
                    <a:cubicBezTo>
                      <a:pt x="42" y="42"/>
                      <a:pt x="19" y="39"/>
                      <a:pt x="16" y="39"/>
                    </a:cubicBezTo>
                    <a:cubicBezTo>
                      <a:pt x="16" y="39"/>
                      <a:pt x="7" y="51"/>
                      <a:pt x="0" y="63"/>
                    </a:cubicBezTo>
                    <a:cubicBezTo>
                      <a:pt x="9" y="70"/>
                      <a:pt x="19" y="79"/>
                      <a:pt x="23" y="82"/>
                    </a:cubicBezTo>
                    <a:cubicBezTo>
                      <a:pt x="33" y="88"/>
                      <a:pt x="46" y="82"/>
                      <a:pt x="51" y="88"/>
                    </a:cubicBezTo>
                    <a:lnTo>
                      <a:pt x="53" y="88"/>
                    </a:lnTo>
                    <a:cubicBezTo>
                      <a:pt x="58" y="82"/>
                      <a:pt x="65" y="77"/>
                      <a:pt x="67" y="74"/>
                    </a:cubicBezTo>
                    <a:cubicBezTo>
                      <a:pt x="72" y="74"/>
                      <a:pt x="70" y="65"/>
                      <a:pt x="79" y="58"/>
                    </a:cubicBezTo>
                    <a:lnTo>
                      <a:pt x="79" y="5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5" name="Freeform 330">
                <a:extLst>
                  <a:ext uri="{FF2B5EF4-FFF2-40B4-BE49-F238E27FC236}">
                    <a16:creationId xmlns:a16="http://schemas.microsoft.com/office/drawing/2014/main" id="{40DC0683-6777-449A-182C-56B0EDA2A7C0}"/>
                  </a:ext>
                </a:extLst>
              </p:cNvPr>
              <p:cNvSpPr>
                <a:spLocks/>
              </p:cNvSpPr>
              <p:nvPr/>
            </p:nvSpPr>
            <p:spPr bwMode="auto">
              <a:xfrm>
                <a:off x="2492" y="2121"/>
                <a:ext cx="17" cy="34"/>
              </a:xfrm>
              <a:custGeom>
                <a:avLst/>
                <a:gdLst>
                  <a:gd name="T0" fmla="*/ 4 w 28"/>
                  <a:gd name="T1" fmla="*/ 14 h 56"/>
                  <a:gd name="T2" fmla="*/ 4 w 28"/>
                  <a:gd name="T3" fmla="*/ 14 h 56"/>
                  <a:gd name="T4" fmla="*/ 2 w 28"/>
                  <a:gd name="T5" fmla="*/ 14 h 56"/>
                  <a:gd name="T6" fmla="*/ 0 w 28"/>
                  <a:gd name="T7" fmla="*/ 56 h 56"/>
                  <a:gd name="T8" fmla="*/ 11 w 28"/>
                  <a:gd name="T9" fmla="*/ 56 h 56"/>
                  <a:gd name="T10" fmla="*/ 18 w 28"/>
                  <a:gd name="T11" fmla="*/ 44 h 56"/>
                  <a:gd name="T12" fmla="*/ 23 w 28"/>
                  <a:gd name="T13" fmla="*/ 9 h 56"/>
                  <a:gd name="T14" fmla="*/ 28 w 28"/>
                  <a:gd name="T15" fmla="*/ 7 h 56"/>
                  <a:gd name="T16" fmla="*/ 18 w 28"/>
                  <a:gd name="T17" fmla="*/ 0 h 56"/>
                  <a:gd name="T18" fmla="*/ 4 w 28"/>
                  <a:gd name="T19" fmla="*/ 1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56">
                    <a:moveTo>
                      <a:pt x="4" y="14"/>
                    </a:moveTo>
                    <a:lnTo>
                      <a:pt x="4" y="14"/>
                    </a:lnTo>
                    <a:lnTo>
                      <a:pt x="2" y="14"/>
                    </a:lnTo>
                    <a:lnTo>
                      <a:pt x="0" y="56"/>
                    </a:lnTo>
                    <a:lnTo>
                      <a:pt x="11" y="56"/>
                    </a:lnTo>
                    <a:cubicBezTo>
                      <a:pt x="11" y="51"/>
                      <a:pt x="14" y="46"/>
                      <a:pt x="18" y="44"/>
                    </a:cubicBezTo>
                    <a:cubicBezTo>
                      <a:pt x="25" y="37"/>
                      <a:pt x="14" y="11"/>
                      <a:pt x="23" y="9"/>
                    </a:cubicBezTo>
                    <a:cubicBezTo>
                      <a:pt x="25" y="9"/>
                      <a:pt x="28" y="7"/>
                      <a:pt x="28" y="7"/>
                    </a:cubicBezTo>
                    <a:cubicBezTo>
                      <a:pt x="25" y="2"/>
                      <a:pt x="21" y="0"/>
                      <a:pt x="18" y="0"/>
                    </a:cubicBezTo>
                    <a:cubicBezTo>
                      <a:pt x="14" y="0"/>
                      <a:pt x="7" y="14"/>
                      <a:pt x="4" y="1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6" name="Freeform 331">
                <a:extLst>
                  <a:ext uri="{FF2B5EF4-FFF2-40B4-BE49-F238E27FC236}">
                    <a16:creationId xmlns:a16="http://schemas.microsoft.com/office/drawing/2014/main" id="{BE93B58B-C96A-B6BA-1CDA-4BFF628B306F}"/>
                  </a:ext>
                </a:extLst>
              </p:cNvPr>
              <p:cNvSpPr>
                <a:spLocks/>
              </p:cNvSpPr>
              <p:nvPr/>
            </p:nvSpPr>
            <p:spPr bwMode="auto">
              <a:xfrm>
                <a:off x="2492" y="2121"/>
                <a:ext cx="17" cy="34"/>
              </a:xfrm>
              <a:custGeom>
                <a:avLst/>
                <a:gdLst>
                  <a:gd name="T0" fmla="*/ 4 w 28"/>
                  <a:gd name="T1" fmla="*/ 14 h 56"/>
                  <a:gd name="T2" fmla="*/ 4 w 28"/>
                  <a:gd name="T3" fmla="*/ 14 h 56"/>
                  <a:gd name="T4" fmla="*/ 2 w 28"/>
                  <a:gd name="T5" fmla="*/ 14 h 56"/>
                  <a:gd name="T6" fmla="*/ 0 w 28"/>
                  <a:gd name="T7" fmla="*/ 56 h 56"/>
                  <a:gd name="T8" fmla="*/ 11 w 28"/>
                  <a:gd name="T9" fmla="*/ 56 h 56"/>
                  <a:gd name="T10" fmla="*/ 18 w 28"/>
                  <a:gd name="T11" fmla="*/ 44 h 56"/>
                  <a:gd name="T12" fmla="*/ 23 w 28"/>
                  <a:gd name="T13" fmla="*/ 9 h 56"/>
                  <a:gd name="T14" fmla="*/ 28 w 28"/>
                  <a:gd name="T15" fmla="*/ 7 h 56"/>
                  <a:gd name="T16" fmla="*/ 18 w 28"/>
                  <a:gd name="T17" fmla="*/ 0 h 56"/>
                  <a:gd name="T18" fmla="*/ 4 w 28"/>
                  <a:gd name="T19" fmla="*/ 14 h 56"/>
                  <a:gd name="T20" fmla="*/ 4 w 28"/>
                  <a:gd name="T21" fmla="*/ 1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56">
                    <a:moveTo>
                      <a:pt x="4" y="14"/>
                    </a:moveTo>
                    <a:lnTo>
                      <a:pt x="4" y="14"/>
                    </a:lnTo>
                    <a:lnTo>
                      <a:pt x="2" y="14"/>
                    </a:lnTo>
                    <a:lnTo>
                      <a:pt x="0" y="56"/>
                    </a:lnTo>
                    <a:lnTo>
                      <a:pt x="11" y="56"/>
                    </a:lnTo>
                    <a:cubicBezTo>
                      <a:pt x="11" y="51"/>
                      <a:pt x="14" y="46"/>
                      <a:pt x="18" y="44"/>
                    </a:cubicBezTo>
                    <a:cubicBezTo>
                      <a:pt x="25" y="37"/>
                      <a:pt x="14" y="11"/>
                      <a:pt x="23" y="9"/>
                    </a:cubicBezTo>
                    <a:cubicBezTo>
                      <a:pt x="25" y="9"/>
                      <a:pt x="28" y="7"/>
                      <a:pt x="28" y="7"/>
                    </a:cubicBezTo>
                    <a:cubicBezTo>
                      <a:pt x="25" y="2"/>
                      <a:pt x="21" y="0"/>
                      <a:pt x="18" y="0"/>
                    </a:cubicBezTo>
                    <a:cubicBezTo>
                      <a:pt x="14" y="0"/>
                      <a:pt x="7" y="14"/>
                      <a:pt x="4" y="14"/>
                    </a:cubicBezTo>
                    <a:lnTo>
                      <a:pt x="4" y="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7" name="Freeform 332">
                <a:extLst>
                  <a:ext uri="{FF2B5EF4-FFF2-40B4-BE49-F238E27FC236}">
                    <a16:creationId xmlns:a16="http://schemas.microsoft.com/office/drawing/2014/main" id="{74B23E3C-D384-1D14-05EB-63F81BB4C7E8}"/>
                  </a:ext>
                </a:extLst>
              </p:cNvPr>
              <p:cNvSpPr>
                <a:spLocks/>
              </p:cNvSpPr>
              <p:nvPr/>
            </p:nvSpPr>
            <p:spPr bwMode="auto">
              <a:xfrm>
                <a:off x="2492" y="2121"/>
                <a:ext cx="17" cy="34"/>
              </a:xfrm>
              <a:custGeom>
                <a:avLst/>
                <a:gdLst>
                  <a:gd name="T0" fmla="*/ 4 w 28"/>
                  <a:gd name="T1" fmla="*/ 14 h 56"/>
                  <a:gd name="T2" fmla="*/ 4 w 28"/>
                  <a:gd name="T3" fmla="*/ 14 h 56"/>
                  <a:gd name="T4" fmla="*/ 2 w 28"/>
                  <a:gd name="T5" fmla="*/ 14 h 56"/>
                  <a:gd name="T6" fmla="*/ 0 w 28"/>
                  <a:gd name="T7" fmla="*/ 56 h 56"/>
                  <a:gd name="T8" fmla="*/ 11 w 28"/>
                  <a:gd name="T9" fmla="*/ 56 h 56"/>
                  <a:gd name="T10" fmla="*/ 18 w 28"/>
                  <a:gd name="T11" fmla="*/ 44 h 56"/>
                  <a:gd name="T12" fmla="*/ 23 w 28"/>
                  <a:gd name="T13" fmla="*/ 9 h 56"/>
                  <a:gd name="T14" fmla="*/ 28 w 28"/>
                  <a:gd name="T15" fmla="*/ 7 h 56"/>
                  <a:gd name="T16" fmla="*/ 18 w 28"/>
                  <a:gd name="T17" fmla="*/ 0 h 56"/>
                  <a:gd name="T18" fmla="*/ 4 w 28"/>
                  <a:gd name="T19" fmla="*/ 1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56">
                    <a:moveTo>
                      <a:pt x="4" y="14"/>
                    </a:moveTo>
                    <a:lnTo>
                      <a:pt x="4" y="14"/>
                    </a:lnTo>
                    <a:lnTo>
                      <a:pt x="2" y="14"/>
                    </a:lnTo>
                    <a:lnTo>
                      <a:pt x="0" y="56"/>
                    </a:lnTo>
                    <a:lnTo>
                      <a:pt x="11" y="56"/>
                    </a:lnTo>
                    <a:cubicBezTo>
                      <a:pt x="11" y="51"/>
                      <a:pt x="14" y="46"/>
                      <a:pt x="18" y="44"/>
                    </a:cubicBezTo>
                    <a:cubicBezTo>
                      <a:pt x="25" y="37"/>
                      <a:pt x="14" y="11"/>
                      <a:pt x="23" y="9"/>
                    </a:cubicBezTo>
                    <a:cubicBezTo>
                      <a:pt x="25" y="9"/>
                      <a:pt x="28" y="7"/>
                      <a:pt x="28" y="7"/>
                    </a:cubicBezTo>
                    <a:cubicBezTo>
                      <a:pt x="25" y="2"/>
                      <a:pt x="21" y="0"/>
                      <a:pt x="18" y="0"/>
                    </a:cubicBezTo>
                    <a:cubicBezTo>
                      <a:pt x="14" y="0"/>
                      <a:pt x="7" y="14"/>
                      <a:pt x="4" y="1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8" name="Freeform 333">
                <a:extLst>
                  <a:ext uri="{FF2B5EF4-FFF2-40B4-BE49-F238E27FC236}">
                    <a16:creationId xmlns:a16="http://schemas.microsoft.com/office/drawing/2014/main" id="{4D327A61-AA5C-FBE3-963F-0F684247813B}"/>
                  </a:ext>
                </a:extLst>
              </p:cNvPr>
              <p:cNvSpPr>
                <a:spLocks/>
              </p:cNvSpPr>
              <p:nvPr/>
            </p:nvSpPr>
            <p:spPr bwMode="auto">
              <a:xfrm>
                <a:off x="2492" y="2121"/>
                <a:ext cx="17" cy="34"/>
              </a:xfrm>
              <a:custGeom>
                <a:avLst/>
                <a:gdLst>
                  <a:gd name="T0" fmla="*/ 4 w 28"/>
                  <a:gd name="T1" fmla="*/ 14 h 56"/>
                  <a:gd name="T2" fmla="*/ 4 w 28"/>
                  <a:gd name="T3" fmla="*/ 14 h 56"/>
                  <a:gd name="T4" fmla="*/ 2 w 28"/>
                  <a:gd name="T5" fmla="*/ 14 h 56"/>
                  <a:gd name="T6" fmla="*/ 0 w 28"/>
                  <a:gd name="T7" fmla="*/ 56 h 56"/>
                  <a:gd name="T8" fmla="*/ 11 w 28"/>
                  <a:gd name="T9" fmla="*/ 56 h 56"/>
                  <a:gd name="T10" fmla="*/ 18 w 28"/>
                  <a:gd name="T11" fmla="*/ 44 h 56"/>
                  <a:gd name="T12" fmla="*/ 23 w 28"/>
                  <a:gd name="T13" fmla="*/ 9 h 56"/>
                  <a:gd name="T14" fmla="*/ 28 w 28"/>
                  <a:gd name="T15" fmla="*/ 7 h 56"/>
                  <a:gd name="T16" fmla="*/ 18 w 28"/>
                  <a:gd name="T17" fmla="*/ 0 h 56"/>
                  <a:gd name="T18" fmla="*/ 4 w 28"/>
                  <a:gd name="T19" fmla="*/ 14 h 56"/>
                  <a:gd name="T20" fmla="*/ 4 w 28"/>
                  <a:gd name="T21" fmla="*/ 1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56">
                    <a:moveTo>
                      <a:pt x="4" y="14"/>
                    </a:moveTo>
                    <a:lnTo>
                      <a:pt x="4" y="14"/>
                    </a:lnTo>
                    <a:lnTo>
                      <a:pt x="2" y="14"/>
                    </a:lnTo>
                    <a:lnTo>
                      <a:pt x="0" y="56"/>
                    </a:lnTo>
                    <a:lnTo>
                      <a:pt x="11" y="56"/>
                    </a:lnTo>
                    <a:cubicBezTo>
                      <a:pt x="11" y="51"/>
                      <a:pt x="14" y="46"/>
                      <a:pt x="18" y="44"/>
                    </a:cubicBezTo>
                    <a:cubicBezTo>
                      <a:pt x="25" y="37"/>
                      <a:pt x="14" y="11"/>
                      <a:pt x="23" y="9"/>
                    </a:cubicBezTo>
                    <a:cubicBezTo>
                      <a:pt x="25" y="9"/>
                      <a:pt x="28" y="7"/>
                      <a:pt x="28" y="7"/>
                    </a:cubicBezTo>
                    <a:cubicBezTo>
                      <a:pt x="25" y="2"/>
                      <a:pt x="21" y="0"/>
                      <a:pt x="18" y="0"/>
                    </a:cubicBezTo>
                    <a:cubicBezTo>
                      <a:pt x="14" y="0"/>
                      <a:pt x="7" y="14"/>
                      <a:pt x="4" y="14"/>
                    </a:cubicBezTo>
                    <a:lnTo>
                      <a:pt x="4" y="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9" name="Freeform 334">
                <a:extLst>
                  <a:ext uri="{FF2B5EF4-FFF2-40B4-BE49-F238E27FC236}">
                    <a16:creationId xmlns:a16="http://schemas.microsoft.com/office/drawing/2014/main" id="{C88C63BE-7A67-6364-6F0C-BE8C4979E2BA}"/>
                  </a:ext>
                </a:extLst>
              </p:cNvPr>
              <p:cNvSpPr>
                <a:spLocks/>
              </p:cNvSpPr>
              <p:nvPr/>
            </p:nvSpPr>
            <p:spPr bwMode="auto">
              <a:xfrm>
                <a:off x="2681" y="2097"/>
                <a:ext cx="38" cy="31"/>
              </a:xfrm>
              <a:custGeom>
                <a:avLst/>
                <a:gdLst>
                  <a:gd name="T0" fmla="*/ 28 w 63"/>
                  <a:gd name="T1" fmla="*/ 5 h 51"/>
                  <a:gd name="T2" fmla="*/ 28 w 63"/>
                  <a:gd name="T3" fmla="*/ 5 h 51"/>
                  <a:gd name="T4" fmla="*/ 42 w 63"/>
                  <a:gd name="T5" fmla="*/ 33 h 51"/>
                  <a:gd name="T6" fmla="*/ 0 w 63"/>
                  <a:gd name="T7" fmla="*/ 42 h 51"/>
                  <a:gd name="T8" fmla="*/ 28 w 63"/>
                  <a:gd name="T9" fmla="*/ 47 h 51"/>
                  <a:gd name="T10" fmla="*/ 58 w 63"/>
                  <a:gd name="T11" fmla="*/ 51 h 51"/>
                  <a:gd name="T12" fmla="*/ 63 w 63"/>
                  <a:gd name="T13" fmla="*/ 9 h 51"/>
                  <a:gd name="T14" fmla="*/ 28 w 63"/>
                  <a:gd name="T15" fmla="*/ 5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51">
                    <a:moveTo>
                      <a:pt x="28" y="5"/>
                    </a:moveTo>
                    <a:lnTo>
                      <a:pt x="28" y="5"/>
                    </a:lnTo>
                    <a:cubicBezTo>
                      <a:pt x="18" y="12"/>
                      <a:pt x="42" y="26"/>
                      <a:pt x="42" y="33"/>
                    </a:cubicBezTo>
                    <a:cubicBezTo>
                      <a:pt x="42" y="42"/>
                      <a:pt x="4" y="33"/>
                      <a:pt x="0" y="42"/>
                    </a:cubicBezTo>
                    <a:cubicBezTo>
                      <a:pt x="0" y="47"/>
                      <a:pt x="14" y="51"/>
                      <a:pt x="28" y="47"/>
                    </a:cubicBezTo>
                    <a:cubicBezTo>
                      <a:pt x="42" y="44"/>
                      <a:pt x="51" y="49"/>
                      <a:pt x="58" y="51"/>
                    </a:cubicBezTo>
                    <a:cubicBezTo>
                      <a:pt x="58" y="37"/>
                      <a:pt x="60" y="21"/>
                      <a:pt x="63" y="9"/>
                    </a:cubicBezTo>
                    <a:cubicBezTo>
                      <a:pt x="49" y="7"/>
                      <a:pt x="35" y="0"/>
                      <a:pt x="28" y="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0" name="Freeform 335">
                <a:extLst>
                  <a:ext uri="{FF2B5EF4-FFF2-40B4-BE49-F238E27FC236}">
                    <a16:creationId xmlns:a16="http://schemas.microsoft.com/office/drawing/2014/main" id="{A77E2563-FD44-C08A-F325-3BC9439F07D6}"/>
                  </a:ext>
                </a:extLst>
              </p:cNvPr>
              <p:cNvSpPr>
                <a:spLocks/>
              </p:cNvSpPr>
              <p:nvPr/>
            </p:nvSpPr>
            <p:spPr bwMode="auto">
              <a:xfrm>
                <a:off x="2681" y="2097"/>
                <a:ext cx="38" cy="31"/>
              </a:xfrm>
              <a:custGeom>
                <a:avLst/>
                <a:gdLst>
                  <a:gd name="T0" fmla="*/ 28 w 63"/>
                  <a:gd name="T1" fmla="*/ 5 h 51"/>
                  <a:gd name="T2" fmla="*/ 28 w 63"/>
                  <a:gd name="T3" fmla="*/ 5 h 51"/>
                  <a:gd name="T4" fmla="*/ 42 w 63"/>
                  <a:gd name="T5" fmla="*/ 33 h 51"/>
                  <a:gd name="T6" fmla="*/ 0 w 63"/>
                  <a:gd name="T7" fmla="*/ 42 h 51"/>
                  <a:gd name="T8" fmla="*/ 28 w 63"/>
                  <a:gd name="T9" fmla="*/ 47 h 51"/>
                  <a:gd name="T10" fmla="*/ 58 w 63"/>
                  <a:gd name="T11" fmla="*/ 51 h 51"/>
                  <a:gd name="T12" fmla="*/ 63 w 63"/>
                  <a:gd name="T13" fmla="*/ 9 h 51"/>
                  <a:gd name="T14" fmla="*/ 28 w 63"/>
                  <a:gd name="T15" fmla="*/ 5 h 51"/>
                  <a:gd name="T16" fmla="*/ 28 w 63"/>
                  <a:gd name="T1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51">
                    <a:moveTo>
                      <a:pt x="28" y="5"/>
                    </a:moveTo>
                    <a:lnTo>
                      <a:pt x="28" y="5"/>
                    </a:lnTo>
                    <a:cubicBezTo>
                      <a:pt x="18" y="12"/>
                      <a:pt x="42" y="26"/>
                      <a:pt x="42" y="33"/>
                    </a:cubicBezTo>
                    <a:cubicBezTo>
                      <a:pt x="42" y="42"/>
                      <a:pt x="4" y="33"/>
                      <a:pt x="0" y="42"/>
                    </a:cubicBezTo>
                    <a:cubicBezTo>
                      <a:pt x="0" y="47"/>
                      <a:pt x="14" y="51"/>
                      <a:pt x="28" y="47"/>
                    </a:cubicBezTo>
                    <a:cubicBezTo>
                      <a:pt x="42" y="44"/>
                      <a:pt x="51" y="49"/>
                      <a:pt x="58" y="51"/>
                    </a:cubicBezTo>
                    <a:cubicBezTo>
                      <a:pt x="58" y="37"/>
                      <a:pt x="60" y="21"/>
                      <a:pt x="63" y="9"/>
                    </a:cubicBezTo>
                    <a:cubicBezTo>
                      <a:pt x="49" y="7"/>
                      <a:pt x="35" y="0"/>
                      <a:pt x="28" y="5"/>
                    </a:cubicBezTo>
                    <a:lnTo>
                      <a:pt x="28" y="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1" name="Freeform 336">
                <a:extLst>
                  <a:ext uri="{FF2B5EF4-FFF2-40B4-BE49-F238E27FC236}">
                    <a16:creationId xmlns:a16="http://schemas.microsoft.com/office/drawing/2014/main" id="{7CF52E58-EBDF-2459-9B8A-E7C40EE19B2C}"/>
                  </a:ext>
                </a:extLst>
              </p:cNvPr>
              <p:cNvSpPr>
                <a:spLocks/>
              </p:cNvSpPr>
              <p:nvPr/>
            </p:nvSpPr>
            <p:spPr bwMode="auto">
              <a:xfrm>
                <a:off x="2681" y="2097"/>
                <a:ext cx="38" cy="31"/>
              </a:xfrm>
              <a:custGeom>
                <a:avLst/>
                <a:gdLst>
                  <a:gd name="T0" fmla="*/ 28 w 63"/>
                  <a:gd name="T1" fmla="*/ 5 h 51"/>
                  <a:gd name="T2" fmla="*/ 28 w 63"/>
                  <a:gd name="T3" fmla="*/ 5 h 51"/>
                  <a:gd name="T4" fmla="*/ 42 w 63"/>
                  <a:gd name="T5" fmla="*/ 33 h 51"/>
                  <a:gd name="T6" fmla="*/ 0 w 63"/>
                  <a:gd name="T7" fmla="*/ 42 h 51"/>
                  <a:gd name="T8" fmla="*/ 28 w 63"/>
                  <a:gd name="T9" fmla="*/ 47 h 51"/>
                  <a:gd name="T10" fmla="*/ 58 w 63"/>
                  <a:gd name="T11" fmla="*/ 51 h 51"/>
                  <a:gd name="T12" fmla="*/ 63 w 63"/>
                  <a:gd name="T13" fmla="*/ 9 h 51"/>
                  <a:gd name="T14" fmla="*/ 28 w 63"/>
                  <a:gd name="T15" fmla="*/ 5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51">
                    <a:moveTo>
                      <a:pt x="28" y="5"/>
                    </a:moveTo>
                    <a:lnTo>
                      <a:pt x="28" y="5"/>
                    </a:lnTo>
                    <a:cubicBezTo>
                      <a:pt x="18" y="12"/>
                      <a:pt x="42" y="26"/>
                      <a:pt x="42" y="33"/>
                    </a:cubicBezTo>
                    <a:cubicBezTo>
                      <a:pt x="42" y="42"/>
                      <a:pt x="4" y="33"/>
                      <a:pt x="0" y="42"/>
                    </a:cubicBezTo>
                    <a:cubicBezTo>
                      <a:pt x="0" y="47"/>
                      <a:pt x="14" y="51"/>
                      <a:pt x="28" y="47"/>
                    </a:cubicBezTo>
                    <a:cubicBezTo>
                      <a:pt x="42" y="44"/>
                      <a:pt x="51" y="49"/>
                      <a:pt x="58" y="51"/>
                    </a:cubicBezTo>
                    <a:cubicBezTo>
                      <a:pt x="58" y="37"/>
                      <a:pt x="60" y="21"/>
                      <a:pt x="63" y="9"/>
                    </a:cubicBezTo>
                    <a:cubicBezTo>
                      <a:pt x="49" y="7"/>
                      <a:pt x="35" y="0"/>
                      <a:pt x="28" y="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2" name="Freeform 337">
                <a:extLst>
                  <a:ext uri="{FF2B5EF4-FFF2-40B4-BE49-F238E27FC236}">
                    <a16:creationId xmlns:a16="http://schemas.microsoft.com/office/drawing/2014/main" id="{A9C938AE-211E-8784-2F42-6F998DD4F337}"/>
                  </a:ext>
                </a:extLst>
              </p:cNvPr>
              <p:cNvSpPr>
                <a:spLocks/>
              </p:cNvSpPr>
              <p:nvPr/>
            </p:nvSpPr>
            <p:spPr bwMode="auto">
              <a:xfrm>
                <a:off x="2681" y="2097"/>
                <a:ext cx="38" cy="31"/>
              </a:xfrm>
              <a:custGeom>
                <a:avLst/>
                <a:gdLst>
                  <a:gd name="T0" fmla="*/ 28 w 63"/>
                  <a:gd name="T1" fmla="*/ 5 h 51"/>
                  <a:gd name="T2" fmla="*/ 28 w 63"/>
                  <a:gd name="T3" fmla="*/ 5 h 51"/>
                  <a:gd name="T4" fmla="*/ 42 w 63"/>
                  <a:gd name="T5" fmla="*/ 33 h 51"/>
                  <a:gd name="T6" fmla="*/ 0 w 63"/>
                  <a:gd name="T7" fmla="*/ 42 h 51"/>
                  <a:gd name="T8" fmla="*/ 28 w 63"/>
                  <a:gd name="T9" fmla="*/ 47 h 51"/>
                  <a:gd name="T10" fmla="*/ 58 w 63"/>
                  <a:gd name="T11" fmla="*/ 51 h 51"/>
                  <a:gd name="T12" fmla="*/ 63 w 63"/>
                  <a:gd name="T13" fmla="*/ 9 h 51"/>
                  <a:gd name="T14" fmla="*/ 28 w 63"/>
                  <a:gd name="T15" fmla="*/ 5 h 51"/>
                  <a:gd name="T16" fmla="*/ 28 w 63"/>
                  <a:gd name="T1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51">
                    <a:moveTo>
                      <a:pt x="28" y="5"/>
                    </a:moveTo>
                    <a:lnTo>
                      <a:pt x="28" y="5"/>
                    </a:lnTo>
                    <a:cubicBezTo>
                      <a:pt x="18" y="12"/>
                      <a:pt x="42" y="26"/>
                      <a:pt x="42" y="33"/>
                    </a:cubicBezTo>
                    <a:cubicBezTo>
                      <a:pt x="42" y="42"/>
                      <a:pt x="4" y="33"/>
                      <a:pt x="0" y="42"/>
                    </a:cubicBezTo>
                    <a:cubicBezTo>
                      <a:pt x="0" y="47"/>
                      <a:pt x="14" y="51"/>
                      <a:pt x="28" y="47"/>
                    </a:cubicBezTo>
                    <a:cubicBezTo>
                      <a:pt x="42" y="44"/>
                      <a:pt x="51" y="49"/>
                      <a:pt x="58" y="51"/>
                    </a:cubicBezTo>
                    <a:cubicBezTo>
                      <a:pt x="58" y="37"/>
                      <a:pt x="60" y="21"/>
                      <a:pt x="63" y="9"/>
                    </a:cubicBezTo>
                    <a:cubicBezTo>
                      <a:pt x="49" y="7"/>
                      <a:pt x="35" y="0"/>
                      <a:pt x="28" y="5"/>
                    </a:cubicBezTo>
                    <a:lnTo>
                      <a:pt x="28" y="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3" name="Freeform 338">
                <a:extLst>
                  <a:ext uri="{FF2B5EF4-FFF2-40B4-BE49-F238E27FC236}">
                    <a16:creationId xmlns:a16="http://schemas.microsoft.com/office/drawing/2014/main" id="{B2A9FF0B-622D-2BAA-1DB6-F16300CA4D36}"/>
                  </a:ext>
                </a:extLst>
              </p:cNvPr>
              <p:cNvSpPr>
                <a:spLocks/>
              </p:cNvSpPr>
              <p:nvPr/>
            </p:nvSpPr>
            <p:spPr bwMode="auto">
              <a:xfrm>
                <a:off x="2716" y="2101"/>
                <a:ext cx="43" cy="30"/>
              </a:xfrm>
              <a:custGeom>
                <a:avLst/>
                <a:gdLst>
                  <a:gd name="T0" fmla="*/ 28 w 72"/>
                  <a:gd name="T1" fmla="*/ 35 h 49"/>
                  <a:gd name="T2" fmla="*/ 28 w 72"/>
                  <a:gd name="T3" fmla="*/ 35 h 49"/>
                  <a:gd name="T4" fmla="*/ 72 w 72"/>
                  <a:gd name="T5" fmla="*/ 28 h 49"/>
                  <a:gd name="T6" fmla="*/ 16 w 72"/>
                  <a:gd name="T7" fmla="*/ 5 h 49"/>
                  <a:gd name="T8" fmla="*/ 4 w 72"/>
                  <a:gd name="T9" fmla="*/ 2 h 49"/>
                  <a:gd name="T10" fmla="*/ 0 w 72"/>
                  <a:gd name="T11" fmla="*/ 44 h 49"/>
                  <a:gd name="T12" fmla="*/ 2 w 72"/>
                  <a:gd name="T13" fmla="*/ 44 h 49"/>
                  <a:gd name="T14" fmla="*/ 28 w 72"/>
                  <a:gd name="T15" fmla="*/ 35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49">
                    <a:moveTo>
                      <a:pt x="28" y="35"/>
                    </a:moveTo>
                    <a:lnTo>
                      <a:pt x="28" y="35"/>
                    </a:lnTo>
                    <a:cubicBezTo>
                      <a:pt x="44" y="30"/>
                      <a:pt x="72" y="40"/>
                      <a:pt x="72" y="28"/>
                    </a:cubicBezTo>
                    <a:cubicBezTo>
                      <a:pt x="72" y="14"/>
                      <a:pt x="25" y="0"/>
                      <a:pt x="16" y="5"/>
                    </a:cubicBezTo>
                    <a:cubicBezTo>
                      <a:pt x="11" y="5"/>
                      <a:pt x="9" y="5"/>
                      <a:pt x="4" y="2"/>
                    </a:cubicBezTo>
                    <a:cubicBezTo>
                      <a:pt x="2" y="14"/>
                      <a:pt x="0" y="30"/>
                      <a:pt x="0" y="44"/>
                    </a:cubicBezTo>
                    <a:lnTo>
                      <a:pt x="2" y="44"/>
                    </a:lnTo>
                    <a:cubicBezTo>
                      <a:pt x="9" y="49"/>
                      <a:pt x="11" y="42"/>
                      <a:pt x="28"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4" name="Freeform 339">
                <a:extLst>
                  <a:ext uri="{FF2B5EF4-FFF2-40B4-BE49-F238E27FC236}">
                    <a16:creationId xmlns:a16="http://schemas.microsoft.com/office/drawing/2014/main" id="{18029E33-C927-1E6B-42D4-CFCA53E0E5DC}"/>
                  </a:ext>
                </a:extLst>
              </p:cNvPr>
              <p:cNvSpPr>
                <a:spLocks/>
              </p:cNvSpPr>
              <p:nvPr/>
            </p:nvSpPr>
            <p:spPr bwMode="auto">
              <a:xfrm>
                <a:off x="2716" y="2101"/>
                <a:ext cx="43" cy="30"/>
              </a:xfrm>
              <a:custGeom>
                <a:avLst/>
                <a:gdLst>
                  <a:gd name="T0" fmla="*/ 28 w 72"/>
                  <a:gd name="T1" fmla="*/ 35 h 49"/>
                  <a:gd name="T2" fmla="*/ 28 w 72"/>
                  <a:gd name="T3" fmla="*/ 35 h 49"/>
                  <a:gd name="T4" fmla="*/ 72 w 72"/>
                  <a:gd name="T5" fmla="*/ 28 h 49"/>
                  <a:gd name="T6" fmla="*/ 16 w 72"/>
                  <a:gd name="T7" fmla="*/ 5 h 49"/>
                  <a:gd name="T8" fmla="*/ 4 w 72"/>
                  <a:gd name="T9" fmla="*/ 2 h 49"/>
                  <a:gd name="T10" fmla="*/ 0 w 72"/>
                  <a:gd name="T11" fmla="*/ 44 h 49"/>
                  <a:gd name="T12" fmla="*/ 2 w 72"/>
                  <a:gd name="T13" fmla="*/ 44 h 49"/>
                  <a:gd name="T14" fmla="*/ 28 w 72"/>
                  <a:gd name="T15" fmla="*/ 35 h 49"/>
                  <a:gd name="T16" fmla="*/ 28 w 72"/>
                  <a:gd name="T17" fmla="*/ 3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49">
                    <a:moveTo>
                      <a:pt x="28" y="35"/>
                    </a:moveTo>
                    <a:lnTo>
                      <a:pt x="28" y="35"/>
                    </a:lnTo>
                    <a:cubicBezTo>
                      <a:pt x="44" y="30"/>
                      <a:pt x="72" y="40"/>
                      <a:pt x="72" y="28"/>
                    </a:cubicBezTo>
                    <a:cubicBezTo>
                      <a:pt x="72" y="14"/>
                      <a:pt x="25" y="0"/>
                      <a:pt x="16" y="5"/>
                    </a:cubicBezTo>
                    <a:cubicBezTo>
                      <a:pt x="11" y="5"/>
                      <a:pt x="9" y="5"/>
                      <a:pt x="4" y="2"/>
                    </a:cubicBezTo>
                    <a:cubicBezTo>
                      <a:pt x="2" y="14"/>
                      <a:pt x="0" y="30"/>
                      <a:pt x="0" y="44"/>
                    </a:cubicBezTo>
                    <a:lnTo>
                      <a:pt x="2" y="44"/>
                    </a:lnTo>
                    <a:cubicBezTo>
                      <a:pt x="9" y="49"/>
                      <a:pt x="11" y="42"/>
                      <a:pt x="28" y="35"/>
                    </a:cubicBezTo>
                    <a:lnTo>
                      <a:pt x="28"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5" name="Freeform 340">
                <a:extLst>
                  <a:ext uri="{FF2B5EF4-FFF2-40B4-BE49-F238E27FC236}">
                    <a16:creationId xmlns:a16="http://schemas.microsoft.com/office/drawing/2014/main" id="{6AC74201-337D-4F22-883A-DEAC0421EAD5}"/>
                  </a:ext>
                </a:extLst>
              </p:cNvPr>
              <p:cNvSpPr>
                <a:spLocks/>
              </p:cNvSpPr>
              <p:nvPr/>
            </p:nvSpPr>
            <p:spPr bwMode="auto">
              <a:xfrm>
                <a:off x="2716" y="2101"/>
                <a:ext cx="43" cy="30"/>
              </a:xfrm>
              <a:custGeom>
                <a:avLst/>
                <a:gdLst>
                  <a:gd name="T0" fmla="*/ 28 w 72"/>
                  <a:gd name="T1" fmla="*/ 35 h 49"/>
                  <a:gd name="T2" fmla="*/ 28 w 72"/>
                  <a:gd name="T3" fmla="*/ 35 h 49"/>
                  <a:gd name="T4" fmla="*/ 72 w 72"/>
                  <a:gd name="T5" fmla="*/ 28 h 49"/>
                  <a:gd name="T6" fmla="*/ 16 w 72"/>
                  <a:gd name="T7" fmla="*/ 5 h 49"/>
                  <a:gd name="T8" fmla="*/ 4 w 72"/>
                  <a:gd name="T9" fmla="*/ 2 h 49"/>
                  <a:gd name="T10" fmla="*/ 0 w 72"/>
                  <a:gd name="T11" fmla="*/ 44 h 49"/>
                  <a:gd name="T12" fmla="*/ 2 w 72"/>
                  <a:gd name="T13" fmla="*/ 44 h 49"/>
                  <a:gd name="T14" fmla="*/ 28 w 72"/>
                  <a:gd name="T15" fmla="*/ 35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49">
                    <a:moveTo>
                      <a:pt x="28" y="35"/>
                    </a:moveTo>
                    <a:lnTo>
                      <a:pt x="28" y="35"/>
                    </a:lnTo>
                    <a:cubicBezTo>
                      <a:pt x="44" y="30"/>
                      <a:pt x="72" y="40"/>
                      <a:pt x="72" y="28"/>
                    </a:cubicBezTo>
                    <a:cubicBezTo>
                      <a:pt x="72" y="14"/>
                      <a:pt x="25" y="0"/>
                      <a:pt x="16" y="5"/>
                    </a:cubicBezTo>
                    <a:cubicBezTo>
                      <a:pt x="11" y="5"/>
                      <a:pt x="9" y="5"/>
                      <a:pt x="4" y="2"/>
                    </a:cubicBezTo>
                    <a:cubicBezTo>
                      <a:pt x="2" y="14"/>
                      <a:pt x="0" y="30"/>
                      <a:pt x="0" y="44"/>
                    </a:cubicBezTo>
                    <a:lnTo>
                      <a:pt x="2" y="44"/>
                    </a:lnTo>
                    <a:cubicBezTo>
                      <a:pt x="9" y="49"/>
                      <a:pt x="11" y="42"/>
                      <a:pt x="28"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6" name="Freeform 341">
                <a:extLst>
                  <a:ext uri="{FF2B5EF4-FFF2-40B4-BE49-F238E27FC236}">
                    <a16:creationId xmlns:a16="http://schemas.microsoft.com/office/drawing/2014/main" id="{C789D296-2FDE-D5AE-710B-B2E55B0F7104}"/>
                  </a:ext>
                </a:extLst>
              </p:cNvPr>
              <p:cNvSpPr>
                <a:spLocks/>
              </p:cNvSpPr>
              <p:nvPr/>
            </p:nvSpPr>
            <p:spPr bwMode="auto">
              <a:xfrm>
                <a:off x="2716" y="2101"/>
                <a:ext cx="43" cy="30"/>
              </a:xfrm>
              <a:custGeom>
                <a:avLst/>
                <a:gdLst>
                  <a:gd name="T0" fmla="*/ 28 w 72"/>
                  <a:gd name="T1" fmla="*/ 35 h 49"/>
                  <a:gd name="T2" fmla="*/ 28 w 72"/>
                  <a:gd name="T3" fmla="*/ 35 h 49"/>
                  <a:gd name="T4" fmla="*/ 72 w 72"/>
                  <a:gd name="T5" fmla="*/ 28 h 49"/>
                  <a:gd name="T6" fmla="*/ 16 w 72"/>
                  <a:gd name="T7" fmla="*/ 5 h 49"/>
                  <a:gd name="T8" fmla="*/ 4 w 72"/>
                  <a:gd name="T9" fmla="*/ 2 h 49"/>
                  <a:gd name="T10" fmla="*/ 0 w 72"/>
                  <a:gd name="T11" fmla="*/ 44 h 49"/>
                  <a:gd name="T12" fmla="*/ 2 w 72"/>
                  <a:gd name="T13" fmla="*/ 44 h 49"/>
                  <a:gd name="T14" fmla="*/ 28 w 72"/>
                  <a:gd name="T15" fmla="*/ 35 h 49"/>
                  <a:gd name="T16" fmla="*/ 28 w 72"/>
                  <a:gd name="T17" fmla="*/ 3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49">
                    <a:moveTo>
                      <a:pt x="28" y="35"/>
                    </a:moveTo>
                    <a:lnTo>
                      <a:pt x="28" y="35"/>
                    </a:lnTo>
                    <a:cubicBezTo>
                      <a:pt x="44" y="30"/>
                      <a:pt x="72" y="40"/>
                      <a:pt x="72" y="28"/>
                    </a:cubicBezTo>
                    <a:cubicBezTo>
                      <a:pt x="72" y="14"/>
                      <a:pt x="25" y="0"/>
                      <a:pt x="16" y="5"/>
                    </a:cubicBezTo>
                    <a:cubicBezTo>
                      <a:pt x="11" y="5"/>
                      <a:pt x="9" y="5"/>
                      <a:pt x="4" y="2"/>
                    </a:cubicBezTo>
                    <a:cubicBezTo>
                      <a:pt x="2" y="14"/>
                      <a:pt x="0" y="30"/>
                      <a:pt x="0" y="44"/>
                    </a:cubicBezTo>
                    <a:lnTo>
                      <a:pt x="2" y="44"/>
                    </a:lnTo>
                    <a:cubicBezTo>
                      <a:pt x="9" y="49"/>
                      <a:pt x="11" y="42"/>
                      <a:pt x="28" y="35"/>
                    </a:cubicBezTo>
                    <a:lnTo>
                      <a:pt x="28"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7" name="Freeform 342">
                <a:extLst>
                  <a:ext uri="{FF2B5EF4-FFF2-40B4-BE49-F238E27FC236}">
                    <a16:creationId xmlns:a16="http://schemas.microsoft.com/office/drawing/2014/main" id="{C30EFFAA-4617-156C-DF90-D60BC15FDB4B}"/>
                  </a:ext>
                </a:extLst>
              </p:cNvPr>
              <p:cNvSpPr>
                <a:spLocks/>
              </p:cNvSpPr>
              <p:nvPr/>
            </p:nvSpPr>
            <p:spPr bwMode="auto">
              <a:xfrm>
                <a:off x="2516" y="2165"/>
                <a:ext cx="55" cy="57"/>
              </a:xfrm>
              <a:custGeom>
                <a:avLst/>
                <a:gdLst>
                  <a:gd name="T0" fmla="*/ 49 w 91"/>
                  <a:gd name="T1" fmla="*/ 89 h 94"/>
                  <a:gd name="T2" fmla="*/ 49 w 91"/>
                  <a:gd name="T3" fmla="*/ 89 h 94"/>
                  <a:gd name="T4" fmla="*/ 70 w 91"/>
                  <a:gd name="T5" fmla="*/ 94 h 94"/>
                  <a:gd name="T6" fmla="*/ 79 w 91"/>
                  <a:gd name="T7" fmla="*/ 94 h 94"/>
                  <a:gd name="T8" fmla="*/ 77 w 91"/>
                  <a:gd name="T9" fmla="*/ 89 h 94"/>
                  <a:gd name="T10" fmla="*/ 82 w 91"/>
                  <a:gd name="T11" fmla="*/ 63 h 94"/>
                  <a:gd name="T12" fmla="*/ 84 w 91"/>
                  <a:gd name="T13" fmla="*/ 26 h 94"/>
                  <a:gd name="T14" fmla="*/ 89 w 91"/>
                  <a:gd name="T15" fmla="*/ 3 h 94"/>
                  <a:gd name="T16" fmla="*/ 65 w 91"/>
                  <a:gd name="T17" fmla="*/ 12 h 94"/>
                  <a:gd name="T18" fmla="*/ 44 w 91"/>
                  <a:gd name="T19" fmla="*/ 17 h 94"/>
                  <a:gd name="T20" fmla="*/ 21 w 91"/>
                  <a:gd name="T21" fmla="*/ 26 h 94"/>
                  <a:gd name="T22" fmla="*/ 14 w 91"/>
                  <a:gd name="T23" fmla="*/ 40 h 94"/>
                  <a:gd name="T24" fmla="*/ 7 w 91"/>
                  <a:gd name="T25" fmla="*/ 45 h 94"/>
                  <a:gd name="T26" fmla="*/ 0 w 91"/>
                  <a:gd name="T27" fmla="*/ 47 h 94"/>
                  <a:gd name="T28" fmla="*/ 3 w 91"/>
                  <a:gd name="T29" fmla="*/ 56 h 94"/>
                  <a:gd name="T30" fmla="*/ 30 w 91"/>
                  <a:gd name="T31" fmla="*/ 80 h 94"/>
                  <a:gd name="T32" fmla="*/ 37 w 91"/>
                  <a:gd name="T33" fmla="*/ 89 h 94"/>
                  <a:gd name="T34" fmla="*/ 49 w 91"/>
                  <a:gd name="T35" fmla="*/ 8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94">
                    <a:moveTo>
                      <a:pt x="49" y="89"/>
                    </a:moveTo>
                    <a:lnTo>
                      <a:pt x="49" y="89"/>
                    </a:lnTo>
                    <a:cubicBezTo>
                      <a:pt x="54" y="91"/>
                      <a:pt x="65" y="89"/>
                      <a:pt x="70" y="94"/>
                    </a:cubicBezTo>
                    <a:lnTo>
                      <a:pt x="79" y="94"/>
                    </a:lnTo>
                    <a:cubicBezTo>
                      <a:pt x="79" y="91"/>
                      <a:pt x="77" y="91"/>
                      <a:pt x="77" y="89"/>
                    </a:cubicBezTo>
                    <a:cubicBezTo>
                      <a:pt x="75" y="84"/>
                      <a:pt x="79" y="70"/>
                      <a:pt x="82" y="63"/>
                    </a:cubicBezTo>
                    <a:cubicBezTo>
                      <a:pt x="84" y="54"/>
                      <a:pt x="79" y="31"/>
                      <a:pt x="84" y="26"/>
                    </a:cubicBezTo>
                    <a:cubicBezTo>
                      <a:pt x="91" y="22"/>
                      <a:pt x="86" y="17"/>
                      <a:pt x="89" y="3"/>
                    </a:cubicBezTo>
                    <a:cubicBezTo>
                      <a:pt x="79" y="0"/>
                      <a:pt x="68" y="12"/>
                      <a:pt x="65" y="12"/>
                    </a:cubicBezTo>
                    <a:cubicBezTo>
                      <a:pt x="61" y="12"/>
                      <a:pt x="47" y="7"/>
                      <a:pt x="44" y="17"/>
                    </a:cubicBezTo>
                    <a:cubicBezTo>
                      <a:pt x="42" y="24"/>
                      <a:pt x="33" y="26"/>
                      <a:pt x="21" y="26"/>
                    </a:cubicBezTo>
                    <a:cubicBezTo>
                      <a:pt x="10" y="26"/>
                      <a:pt x="14" y="38"/>
                      <a:pt x="14" y="40"/>
                    </a:cubicBezTo>
                    <a:cubicBezTo>
                      <a:pt x="14" y="42"/>
                      <a:pt x="7" y="45"/>
                      <a:pt x="7" y="45"/>
                    </a:cubicBezTo>
                    <a:lnTo>
                      <a:pt x="0" y="47"/>
                    </a:lnTo>
                    <a:cubicBezTo>
                      <a:pt x="0" y="49"/>
                      <a:pt x="0" y="54"/>
                      <a:pt x="3" y="56"/>
                    </a:cubicBezTo>
                    <a:cubicBezTo>
                      <a:pt x="12" y="59"/>
                      <a:pt x="21" y="75"/>
                      <a:pt x="30" y="80"/>
                    </a:cubicBezTo>
                    <a:cubicBezTo>
                      <a:pt x="33" y="82"/>
                      <a:pt x="35" y="87"/>
                      <a:pt x="37" y="89"/>
                    </a:cubicBezTo>
                    <a:lnTo>
                      <a:pt x="49" y="8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8" name="Freeform 343">
                <a:extLst>
                  <a:ext uri="{FF2B5EF4-FFF2-40B4-BE49-F238E27FC236}">
                    <a16:creationId xmlns:a16="http://schemas.microsoft.com/office/drawing/2014/main" id="{4D7651CE-19D9-60B1-4915-54DECC7AEA37}"/>
                  </a:ext>
                </a:extLst>
              </p:cNvPr>
              <p:cNvSpPr>
                <a:spLocks/>
              </p:cNvSpPr>
              <p:nvPr/>
            </p:nvSpPr>
            <p:spPr bwMode="auto">
              <a:xfrm>
                <a:off x="2516" y="2165"/>
                <a:ext cx="55" cy="57"/>
              </a:xfrm>
              <a:custGeom>
                <a:avLst/>
                <a:gdLst>
                  <a:gd name="T0" fmla="*/ 49 w 91"/>
                  <a:gd name="T1" fmla="*/ 89 h 94"/>
                  <a:gd name="T2" fmla="*/ 49 w 91"/>
                  <a:gd name="T3" fmla="*/ 89 h 94"/>
                  <a:gd name="T4" fmla="*/ 70 w 91"/>
                  <a:gd name="T5" fmla="*/ 94 h 94"/>
                  <a:gd name="T6" fmla="*/ 79 w 91"/>
                  <a:gd name="T7" fmla="*/ 94 h 94"/>
                  <a:gd name="T8" fmla="*/ 77 w 91"/>
                  <a:gd name="T9" fmla="*/ 89 h 94"/>
                  <a:gd name="T10" fmla="*/ 82 w 91"/>
                  <a:gd name="T11" fmla="*/ 63 h 94"/>
                  <a:gd name="T12" fmla="*/ 84 w 91"/>
                  <a:gd name="T13" fmla="*/ 26 h 94"/>
                  <a:gd name="T14" fmla="*/ 89 w 91"/>
                  <a:gd name="T15" fmla="*/ 3 h 94"/>
                  <a:gd name="T16" fmla="*/ 65 w 91"/>
                  <a:gd name="T17" fmla="*/ 12 h 94"/>
                  <a:gd name="T18" fmla="*/ 44 w 91"/>
                  <a:gd name="T19" fmla="*/ 17 h 94"/>
                  <a:gd name="T20" fmla="*/ 21 w 91"/>
                  <a:gd name="T21" fmla="*/ 26 h 94"/>
                  <a:gd name="T22" fmla="*/ 14 w 91"/>
                  <a:gd name="T23" fmla="*/ 40 h 94"/>
                  <a:gd name="T24" fmla="*/ 7 w 91"/>
                  <a:gd name="T25" fmla="*/ 45 h 94"/>
                  <a:gd name="T26" fmla="*/ 0 w 91"/>
                  <a:gd name="T27" fmla="*/ 47 h 94"/>
                  <a:gd name="T28" fmla="*/ 3 w 91"/>
                  <a:gd name="T29" fmla="*/ 56 h 94"/>
                  <a:gd name="T30" fmla="*/ 30 w 91"/>
                  <a:gd name="T31" fmla="*/ 80 h 94"/>
                  <a:gd name="T32" fmla="*/ 37 w 91"/>
                  <a:gd name="T33" fmla="*/ 89 h 94"/>
                  <a:gd name="T34" fmla="*/ 49 w 91"/>
                  <a:gd name="T35" fmla="*/ 89 h 94"/>
                  <a:gd name="T36" fmla="*/ 49 w 91"/>
                  <a:gd name="T37" fmla="*/ 8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94">
                    <a:moveTo>
                      <a:pt x="49" y="89"/>
                    </a:moveTo>
                    <a:lnTo>
                      <a:pt x="49" y="89"/>
                    </a:lnTo>
                    <a:cubicBezTo>
                      <a:pt x="54" y="91"/>
                      <a:pt x="65" y="89"/>
                      <a:pt x="70" y="94"/>
                    </a:cubicBezTo>
                    <a:lnTo>
                      <a:pt x="79" y="94"/>
                    </a:lnTo>
                    <a:cubicBezTo>
                      <a:pt x="79" y="91"/>
                      <a:pt x="77" y="91"/>
                      <a:pt x="77" y="89"/>
                    </a:cubicBezTo>
                    <a:cubicBezTo>
                      <a:pt x="75" y="84"/>
                      <a:pt x="79" y="70"/>
                      <a:pt x="82" y="63"/>
                    </a:cubicBezTo>
                    <a:cubicBezTo>
                      <a:pt x="84" y="54"/>
                      <a:pt x="79" y="31"/>
                      <a:pt x="84" y="26"/>
                    </a:cubicBezTo>
                    <a:cubicBezTo>
                      <a:pt x="91" y="22"/>
                      <a:pt x="86" y="17"/>
                      <a:pt x="89" y="3"/>
                    </a:cubicBezTo>
                    <a:cubicBezTo>
                      <a:pt x="79" y="0"/>
                      <a:pt x="68" y="12"/>
                      <a:pt x="65" y="12"/>
                    </a:cubicBezTo>
                    <a:cubicBezTo>
                      <a:pt x="61" y="12"/>
                      <a:pt x="47" y="7"/>
                      <a:pt x="44" y="17"/>
                    </a:cubicBezTo>
                    <a:cubicBezTo>
                      <a:pt x="42" y="24"/>
                      <a:pt x="33" y="26"/>
                      <a:pt x="21" y="26"/>
                    </a:cubicBezTo>
                    <a:cubicBezTo>
                      <a:pt x="10" y="26"/>
                      <a:pt x="14" y="38"/>
                      <a:pt x="14" y="40"/>
                    </a:cubicBezTo>
                    <a:cubicBezTo>
                      <a:pt x="14" y="42"/>
                      <a:pt x="7" y="45"/>
                      <a:pt x="7" y="45"/>
                    </a:cubicBezTo>
                    <a:lnTo>
                      <a:pt x="0" y="47"/>
                    </a:lnTo>
                    <a:cubicBezTo>
                      <a:pt x="0" y="49"/>
                      <a:pt x="0" y="54"/>
                      <a:pt x="3" y="56"/>
                    </a:cubicBezTo>
                    <a:cubicBezTo>
                      <a:pt x="12" y="59"/>
                      <a:pt x="21" y="75"/>
                      <a:pt x="30" y="80"/>
                    </a:cubicBezTo>
                    <a:cubicBezTo>
                      <a:pt x="33" y="82"/>
                      <a:pt x="35" y="87"/>
                      <a:pt x="37" y="89"/>
                    </a:cubicBezTo>
                    <a:lnTo>
                      <a:pt x="49" y="89"/>
                    </a:lnTo>
                    <a:lnTo>
                      <a:pt x="49"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9" name="Freeform 344">
                <a:extLst>
                  <a:ext uri="{FF2B5EF4-FFF2-40B4-BE49-F238E27FC236}">
                    <a16:creationId xmlns:a16="http://schemas.microsoft.com/office/drawing/2014/main" id="{3ACC6C80-0FB4-6787-AFC4-B20EC9643A7F}"/>
                  </a:ext>
                </a:extLst>
              </p:cNvPr>
              <p:cNvSpPr>
                <a:spLocks/>
              </p:cNvSpPr>
              <p:nvPr/>
            </p:nvSpPr>
            <p:spPr bwMode="auto">
              <a:xfrm>
                <a:off x="2516" y="2165"/>
                <a:ext cx="55" cy="57"/>
              </a:xfrm>
              <a:custGeom>
                <a:avLst/>
                <a:gdLst>
                  <a:gd name="T0" fmla="*/ 49 w 91"/>
                  <a:gd name="T1" fmla="*/ 89 h 94"/>
                  <a:gd name="T2" fmla="*/ 49 w 91"/>
                  <a:gd name="T3" fmla="*/ 89 h 94"/>
                  <a:gd name="T4" fmla="*/ 70 w 91"/>
                  <a:gd name="T5" fmla="*/ 94 h 94"/>
                  <a:gd name="T6" fmla="*/ 79 w 91"/>
                  <a:gd name="T7" fmla="*/ 94 h 94"/>
                  <a:gd name="T8" fmla="*/ 77 w 91"/>
                  <a:gd name="T9" fmla="*/ 89 h 94"/>
                  <a:gd name="T10" fmla="*/ 82 w 91"/>
                  <a:gd name="T11" fmla="*/ 63 h 94"/>
                  <a:gd name="T12" fmla="*/ 84 w 91"/>
                  <a:gd name="T13" fmla="*/ 26 h 94"/>
                  <a:gd name="T14" fmla="*/ 89 w 91"/>
                  <a:gd name="T15" fmla="*/ 3 h 94"/>
                  <a:gd name="T16" fmla="*/ 65 w 91"/>
                  <a:gd name="T17" fmla="*/ 12 h 94"/>
                  <a:gd name="T18" fmla="*/ 44 w 91"/>
                  <a:gd name="T19" fmla="*/ 17 h 94"/>
                  <a:gd name="T20" fmla="*/ 21 w 91"/>
                  <a:gd name="T21" fmla="*/ 26 h 94"/>
                  <a:gd name="T22" fmla="*/ 14 w 91"/>
                  <a:gd name="T23" fmla="*/ 40 h 94"/>
                  <a:gd name="T24" fmla="*/ 7 w 91"/>
                  <a:gd name="T25" fmla="*/ 45 h 94"/>
                  <a:gd name="T26" fmla="*/ 0 w 91"/>
                  <a:gd name="T27" fmla="*/ 47 h 94"/>
                  <a:gd name="T28" fmla="*/ 3 w 91"/>
                  <a:gd name="T29" fmla="*/ 56 h 94"/>
                  <a:gd name="T30" fmla="*/ 30 w 91"/>
                  <a:gd name="T31" fmla="*/ 80 h 94"/>
                  <a:gd name="T32" fmla="*/ 37 w 91"/>
                  <a:gd name="T33" fmla="*/ 89 h 94"/>
                  <a:gd name="T34" fmla="*/ 49 w 91"/>
                  <a:gd name="T35" fmla="*/ 8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94">
                    <a:moveTo>
                      <a:pt x="49" y="89"/>
                    </a:moveTo>
                    <a:lnTo>
                      <a:pt x="49" y="89"/>
                    </a:lnTo>
                    <a:cubicBezTo>
                      <a:pt x="54" y="91"/>
                      <a:pt x="65" y="89"/>
                      <a:pt x="70" y="94"/>
                    </a:cubicBezTo>
                    <a:lnTo>
                      <a:pt x="79" y="94"/>
                    </a:lnTo>
                    <a:cubicBezTo>
                      <a:pt x="79" y="91"/>
                      <a:pt x="77" y="91"/>
                      <a:pt x="77" y="89"/>
                    </a:cubicBezTo>
                    <a:cubicBezTo>
                      <a:pt x="75" y="84"/>
                      <a:pt x="79" y="70"/>
                      <a:pt x="82" y="63"/>
                    </a:cubicBezTo>
                    <a:cubicBezTo>
                      <a:pt x="84" y="54"/>
                      <a:pt x="79" y="31"/>
                      <a:pt x="84" y="26"/>
                    </a:cubicBezTo>
                    <a:cubicBezTo>
                      <a:pt x="91" y="22"/>
                      <a:pt x="86" y="17"/>
                      <a:pt x="89" y="3"/>
                    </a:cubicBezTo>
                    <a:cubicBezTo>
                      <a:pt x="79" y="0"/>
                      <a:pt x="68" y="12"/>
                      <a:pt x="65" y="12"/>
                    </a:cubicBezTo>
                    <a:cubicBezTo>
                      <a:pt x="61" y="12"/>
                      <a:pt x="47" y="7"/>
                      <a:pt x="44" y="17"/>
                    </a:cubicBezTo>
                    <a:cubicBezTo>
                      <a:pt x="42" y="24"/>
                      <a:pt x="33" y="26"/>
                      <a:pt x="21" y="26"/>
                    </a:cubicBezTo>
                    <a:cubicBezTo>
                      <a:pt x="10" y="26"/>
                      <a:pt x="14" y="38"/>
                      <a:pt x="14" y="40"/>
                    </a:cubicBezTo>
                    <a:cubicBezTo>
                      <a:pt x="14" y="42"/>
                      <a:pt x="7" y="45"/>
                      <a:pt x="7" y="45"/>
                    </a:cubicBezTo>
                    <a:lnTo>
                      <a:pt x="0" y="47"/>
                    </a:lnTo>
                    <a:cubicBezTo>
                      <a:pt x="0" y="49"/>
                      <a:pt x="0" y="54"/>
                      <a:pt x="3" y="56"/>
                    </a:cubicBezTo>
                    <a:cubicBezTo>
                      <a:pt x="12" y="59"/>
                      <a:pt x="21" y="75"/>
                      <a:pt x="30" y="80"/>
                    </a:cubicBezTo>
                    <a:cubicBezTo>
                      <a:pt x="33" y="82"/>
                      <a:pt x="35" y="87"/>
                      <a:pt x="37" y="89"/>
                    </a:cubicBezTo>
                    <a:lnTo>
                      <a:pt x="49" y="8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0" name="Freeform 345">
                <a:extLst>
                  <a:ext uri="{FF2B5EF4-FFF2-40B4-BE49-F238E27FC236}">
                    <a16:creationId xmlns:a16="http://schemas.microsoft.com/office/drawing/2014/main" id="{C6C2A794-799B-AB3D-1DF5-54CFFB7B392B}"/>
                  </a:ext>
                </a:extLst>
              </p:cNvPr>
              <p:cNvSpPr>
                <a:spLocks/>
              </p:cNvSpPr>
              <p:nvPr/>
            </p:nvSpPr>
            <p:spPr bwMode="auto">
              <a:xfrm>
                <a:off x="2516" y="2165"/>
                <a:ext cx="55" cy="57"/>
              </a:xfrm>
              <a:custGeom>
                <a:avLst/>
                <a:gdLst>
                  <a:gd name="T0" fmla="*/ 49 w 91"/>
                  <a:gd name="T1" fmla="*/ 89 h 94"/>
                  <a:gd name="T2" fmla="*/ 49 w 91"/>
                  <a:gd name="T3" fmla="*/ 89 h 94"/>
                  <a:gd name="T4" fmla="*/ 70 w 91"/>
                  <a:gd name="T5" fmla="*/ 94 h 94"/>
                  <a:gd name="T6" fmla="*/ 79 w 91"/>
                  <a:gd name="T7" fmla="*/ 94 h 94"/>
                  <a:gd name="T8" fmla="*/ 77 w 91"/>
                  <a:gd name="T9" fmla="*/ 89 h 94"/>
                  <a:gd name="T10" fmla="*/ 82 w 91"/>
                  <a:gd name="T11" fmla="*/ 63 h 94"/>
                  <a:gd name="T12" fmla="*/ 84 w 91"/>
                  <a:gd name="T13" fmla="*/ 26 h 94"/>
                  <a:gd name="T14" fmla="*/ 89 w 91"/>
                  <a:gd name="T15" fmla="*/ 3 h 94"/>
                  <a:gd name="T16" fmla="*/ 65 w 91"/>
                  <a:gd name="T17" fmla="*/ 12 h 94"/>
                  <a:gd name="T18" fmla="*/ 44 w 91"/>
                  <a:gd name="T19" fmla="*/ 17 h 94"/>
                  <a:gd name="T20" fmla="*/ 21 w 91"/>
                  <a:gd name="T21" fmla="*/ 26 h 94"/>
                  <a:gd name="T22" fmla="*/ 14 w 91"/>
                  <a:gd name="T23" fmla="*/ 40 h 94"/>
                  <a:gd name="T24" fmla="*/ 7 w 91"/>
                  <a:gd name="T25" fmla="*/ 45 h 94"/>
                  <a:gd name="T26" fmla="*/ 0 w 91"/>
                  <a:gd name="T27" fmla="*/ 47 h 94"/>
                  <a:gd name="T28" fmla="*/ 3 w 91"/>
                  <a:gd name="T29" fmla="*/ 56 h 94"/>
                  <a:gd name="T30" fmla="*/ 30 w 91"/>
                  <a:gd name="T31" fmla="*/ 80 h 94"/>
                  <a:gd name="T32" fmla="*/ 37 w 91"/>
                  <a:gd name="T33" fmla="*/ 89 h 94"/>
                  <a:gd name="T34" fmla="*/ 49 w 91"/>
                  <a:gd name="T35" fmla="*/ 89 h 94"/>
                  <a:gd name="T36" fmla="*/ 49 w 91"/>
                  <a:gd name="T37" fmla="*/ 8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94">
                    <a:moveTo>
                      <a:pt x="49" y="89"/>
                    </a:moveTo>
                    <a:lnTo>
                      <a:pt x="49" y="89"/>
                    </a:lnTo>
                    <a:cubicBezTo>
                      <a:pt x="54" y="91"/>
                      <a:pt x="65" y="89"/>
                      <a:pt x="70" y="94"/>
                    </a:cubicBezTo>
                    <a:lnTo>
                      <a:pt x="79" y="94"/>
                    </a:lnTo>
                    <a:cubicBezTo>
                      <a:pt x="79" y="91"/>
                      <a:pt x="77" y="91"/>
                      <a:pt x="77" y="89"/>
                    </a:cubicBezTo>
                    <a:cubicBezTo>
                      <a:pt x="75" y="84"/>
                      <a:pt x="79" y="70"/>
                      <a:pt x="82" y="63"/>
                    </a:cubicBezTo>
                    <a:cubicBezTo>
                      <a:pt x="84" y="54"/>
                      <a:pt x="79" y="31"/>
                      <a:pt x="84" y="26"/>
                    </a:cubicBezTo>
                    <a:cubicBezTo>
                      <a:pt x="91" y="22"/>
                      <a:pt x="86" y="17"/>
                      <a:pt x="89" y="3"/>
                    </a:cubicBezTo>
                    <a:cubicBezTo>
                      <a:pt x="79" y="0"/>
                      <a:pt x="68" y="12"/>
                      <a:pt x="65" y="12"/>
                    </a:cubicBezTo>
                    <a:cubicBezTo>
                      <a:pt x="61" y="12"/>
                      <a:pt x="47" y="7"/>
                      <a:pt x="44" y="17"/>
                    </a:cubicBezTo>
                    <a:cubicBezTo>
                      <a:pt x="42" y="24"/>
                      <a:pt x="33" y="26"/>
                      <a:pt x="21" y="26"/>
                    </a:cubicBezTo>
                    <a:cubicBezTo>
                      <a:pt x="10" y="26"/>
                      <a:pt x="14" y="38"/>
                      <a:pt x="14" y="40"/>
                    </a:cubicBezTo>
                    <a:cubicBezTo>
                      <a:pt x="14" y="42"/>
                      <a:pt x="7" y="45"/>
                      <a:pt x="7" y="45"/>
                    </a:cubicBezTo>
                    <a:lnTo>
                      <a:pt x="0" y="47"/>
                    </a:lnTo>
                    <a:cubicBezTo>
                      <a:pt x="0" y="49"/>
                      <a:pt x="0" y="54"/>
                      <a:pt x="3" y="56"/>
                    </a:cubicBezTo>
                    <a:cubicBezTo>
                      <a:pt x="12" y="59"/>
                      <a:pt x="21" y="75"/>
                      <a:pt x="30" y="80"/>
                    </a:cubicBezTo>
                    <a:cubicBezTo>
                      <a:pt x="33" y="82"/>
                      <a:pt x="35" y="87"/>
                      <a:pt x="37" y="89"/>
                    </a:cubicBezTo>
                    <a:lnTo>
                      <a:pt x="49" y="89"/>
                    </a:lnTo>
                    <a:lnTo>
                      <a:pt x="49"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1" name="Freeform 346">
                <a:extLst>
                  <a:ext uri="{FF2B5EF4-FFF2-40B4-BE49-F238E27FC236}">
                    <a16:creationId xmlns:a16="http://schemas.microsoft.com/office/drawing/2014/main" id="{D8ED0A89-8687-236B-FB09-103F25E23B12}"/>
                  </a:ext>
                </a:extLst>
              </p:cNvPr>
              <p:cNvSpPr>
                <a:spLocks/>
              </p:cNvSpPr>
              <p:nvPr/>
            </p:nvSpPr>
            <p:spPr bwMode="auto">
              <a:xfrm>
                <a:off x="2688" y="2295"/>
                <a:ext cx="509" cy="523"/>
              </a:xfrm>
              <a:custGeom>
                <a:avLst/>
                <a:gdLst>
                  <a:gd name="T0" fmla="*/ 465 w 847"/>
                  <a:gd name="T1" fmla="*/ 831 h 868"/>
                  <a:gd name="T2" fmla="*/ 489 w 847"/>
                  <a:gd name="T3" fmla="*/ 803 h 868"/>
                  <a:gd name="T4" fmla="*/ 537 w 847"/>
                  <a:gd name="T5" fmla="*/ 744 h 868"/>
                  <a:gd name="T6" fmla="*/ 551 w 847"/>
                  <a:gd name="T7" fmla="*/ 667 h 868"/>
                  <a:gd name="T8" fmla="*/ 619 w 847"/>
                  <a:gd name="T9" fmla="*/ 628 h 868"/>
                  <a:gd name="T10" fmla="*/ 689 w 847"/>
                  <a:gd name="T11" fmla="*/ 609 h 868"/>
                  <a:gd name="T12" fmla="*/ 719 w 847"/>
                  <a:gd name="T13" fmla="*/ 565 h 868"/>
                  <a:gd name="T14" fmla="*/ 737 w 847"/>
                  <a:gd name="T15" fmla="*/ 509 h 868"/>
                  <a:gd name="T16" fmla="*/ 751 w 847"/>
                  <a:gd name="T17" fmla="*/ 429 h 868"/>
                  <a:gd name="T18" fmla="*/ 758 w 847"/>
                  <a:gd name="T19" fmla="*/ 383 h 868"/>
                  <a:gd name="T20" fmla="*/ 809 w 847"/>
                  <a:gd name="T21" fmla="*/ 338 h 868"/>
                  <a:gd name="T22" fmla="*/ 816 w 847"/>
                  <a:gd name="T23" fmla="*/ 222 h 868"/>
                  <a:gd name="T24" fmla="*/ 661 w 847"/>
                  <a:gd name="T25" fmla="*/ 166 h 868"/>
                  <a:gd name="T26" fmla="*/ 586 w 847"/>
                  <a:gd name="T27" fmla="*/ 128 h 868"/>
                  <a:gd name="T28" fmla="*/ 531 w 847"/>
                  <a:gd name="T29" fmla="*/ 149 h 868"/>
                  <a:gd name="T30" fmla="*/ 491 w 847"/>
                  <a:gd name="T31" fmla="*/ 131 h 868"/>
                  <a:gd name="T32" fmla="*/ 503 w 847"/>
                  <a:gd name="T33" fmla="*/ 63 h 868"/>
                  <a:gd name="T34" fmla="*/ 440 w 847"/>
                  <a:gd name="T35" fmla="*/ 65 h 868"/>
                  <a:gd name="T36" fmla="*/ 386 w 847"/>
                  <a:gd name="T37" fmla="*/ 72 h 868"/>
                  <a:gd name="T38" fmla="*/ 335 w 847"/>
                  <a:gd name="T39" fmla="*/ 82 h 868"/>
                  <a:gd name="T40" fmla="*/ 305 w 847"/>
                  <a:gd name="T41" fmla="*/ 19 h 868"/>
                  <a:gd name="T42" fmla="*/ 256 w 847"/>
                  <a:gd name="T43" fmla="*/ 23 h 868"/>
                  <a:gd name="T44" fmla="*/ 217 w 847"/>
                  <a:gd name="T45" fmla="*/ 23 h 868"/>
                  <a:gd name="T46" fmla="*/ 217 w 847"/>
                  <a:gd name="T47" fmla="*/ 56 h 868"/>
                  <a:gd name="T48" fmla="*/ 212 w 847"/>
                  <a:gd name="T49" fmla="*/ 79 h 868"/>
                  <a:gd name="T50" fmla="*/ 172 w 847"/>
                  <a:gd name="T51" fmla="*/ 96 h 868"/>
                  <a:gd name="T52" fmla="*/ 121 w 847"/>
                  <a:gd name="T53" fmla="*/ 75 h 868"/>
                  <a:gd name="T54" fmla="*/ 100 w 847"/>
                  <a:gd name="T55" fmla="*/ 98 h 868"/>
                  <a:gd name="T56" fmla="*/ 93 w 847"/>
                  <a:gd name="T57" fmla="*/ 173 h 868"/>
                  <a:gd name="T58" fmla="*/ 42 w 847"/>
                  <a:gd name="T59" fmla="*/ 212 h 868"/>
                  <a:gd name="T60" fmla="*/ 7 w 847"/>
                  <a:gd name="T61" fmla="*/ 257 h 868"/>
                  <a:gd name="T62" fmla="*/ 19 w 847"/>
                  <a:gd name="T63" fmla="*/ 308 h 868"/>
                  <a:gd name="T64" fmla="*/ 63 w 847"/>
                  <a:gd name="T65" fmla="*/ 324 h 868"/>
                  <a:gd name="T66" fmla="*/ 105 w 847"/>
                  <a:gd name="T67" fmla="*/ 350 h 868"/>
                  <a:gd name="T68" fmla="*/ 168 w 847"/>
                  <a:gd name="T69" fmla="*/ 327 h 868"/>
                  <a:gd name="T70" fmla="*/ 219 w 847"/>
                  <a:gd name="T71" fmla="*/ 383 h 868"/>
                  <a:gd name="T72" fmla="*/ 261 w 847"/>
                  <a:gd name="T73" fmla="*/ 404 h 868"/>
                  <a:gd name="T74" fmla="*/ 296 w 847"/>
                  <a:gd name="T75" fmla="*/ 439 h 868"/>
                  <a:gd name="T76" fmla="*/ 337 w 847"/>
                  <a:gd name="T77" fmla="*/ 478 h 868"/>
                  <a:gd name="T78" fmla="*/ 342 w 847"/>
                  <a:gd name="T79" fmla="*/ 541 h 868"/>
                  <a:gd name="T80" fmla="*/ 356 w 847"/>
                  <a:gd name="T81" fmla="*/ 595 h 868"/>
                  <a:gd name="T82" fmla="*/ 400 w 847"/>
                  <a:gd name="T83" fmla="*/ 639 h 868"/>
                  <a:gd name="T84" fmla="*/ 430 w 847"/>
                  <a:gd name="T85" fmla="*/ 674 h 868"/>
                  <a:gd name="T86" fmla="*/ 372 w 847"/>
                  <a:gd name="T87" fmla="*/ 761 h 868"/>
                  <a:gd name="T88" fmla="*/ 377 w 847"/>
                  <a:gd name="T89" fmla="*/ 789 h 868"/>
                  <a:gd name="T90" fmla="*/ 423 w 847"/>
                  <a:gd name="T91" fmla="*/ 819 h 868"/>
                  <a:gd name="T92" fmla="*/ 449 w 847"/>
                  <a:gd name="T93" fmla="*/ 856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47" h="868">
                    <a:moveTo>
                      <a:pt x="449" y="856"/>
                    </a:moveTo>
                    <a:lnTo>
                      <a:pt x="449" y="856"/>
                    </a:lnTo>
                    <a:cubicBezTo>
                      <a:pt x="463" y="847"/>
                      <a:pt x="458" y="842"/>
                      <a:pt x="465" y="831"/>
                    </a:cubicBezTo>
                    <a:cubicBezTo>
                      <a:pt x="472" y="819"/>
                      <a:pt x="465" y="814"/>
                      <a:pt x="477" y="805"/>
                    </a:cubicBezTo>
                    <a:cubicBezTo>
                      <a:pt x="486" y="796"/>
                      <a:pt x="475" y="789"/>
                      <a:pt x="489" y="782"/>
                    </a:cubicBezTo>
                    <a:cubicBezTo>
                      <a:pt x="500" y="777"/>
                      <a:pt x="500" y="789"/>
                      <a:pt x="489" y="803"/>
                    </a:cubicBezTo>
                    <a:cubicBezTo>
                      <a:pt x="477" y="814"/>
                      <a:pt x="475" y="819"/>
                      <a:pt x="489" y="810"/>
                    </a:cubicBezTo>
                    <a:cubicBezTo>
                      <a:pt x="505" y="798"/>
                      <a:pt x="510" y="784"/>
                      <a:pt x="517" y="768"/>
                    </a:cubicBezTo>
                    <a:cubicBezTo>
                      <a:pt x="526" y="751"/>
                      <a:pt x="531" y="744"/>
                      <a:pt x="537" y="744"/>
                    </a:cubicBezTo>
                    <a:cubicBezTo>
                      <a:pt x="544" y="744"/>
                      <a:pt x="544" y="726"/>
                      <a:pt x="544" y="714"/>
                    </a:cubicBezTo>
                    <a:cubicBezTo>
                      <a:pt x="544" y="702"/>
                      <a:pt x="540" y="691"/>
                      <a:pt x="544" y="681"/>
                    </a:cubicBezTo>
                    <a:cubicBezTo>
                      <a:pt x="549" y="674"/>
                      <a:pt x="544" y="667"/>
                      <a:pt x="551" y="667"/>
                    </a:cubicBezTo>
                    <a:cubicBezTo>
                      <a:pt x="558" y="667"/>
                      <a:pt x="568" y="656"/>
                      <a:pt x="579" y="646"/>
                    </a:cubicBezTo>
                    <a:cubicBezTo>
                      <a:pt x="589" y="637"/>
                      <a:pt x="596" y="635"/>
                      <a:pt x="605" y="635"/>
                    </a:cubicBezTo>
                    <a:cubicBezTo>
                      <a:pt x="616" y="632"/>
                      <a:pt x="612" y="630"/>
                      <a:pt x="619" y="628"/>
                    </a:cubicBezTo>
                    <a:cubicBezTo>
                      <a:pt x="626" y="625"/>
                      <a:pt x="630" y="618"/>
                      <a:pt x="635" y="614"/>
                    </a:cubicBezTo>
                    <a:cubicBezTo>
                      <a:pt x="640" y="611"/>
                      <a:pt x="658" y="616"/>
                      <a:pt x="670" y="616"/>
                    </a:cubicBezTo>
                    <a:cubicBezTo>
                      <a:pt x="682" y="616"/>
                      <a:pt x="689" y="616"/>
                      <a:pt x="689" y="609"/>
                    </a:cubicBezTo>
                    <a:cubicBezTo>
                      <a:pt x="689" y="602"/>
                      <a:pt x="693" y="597"/>
                      <a:pt x="700" y="597"/>
                    </a:cubicBezTo>
                    <a:cubicBezTo>
                      <a:pt x="707" y="597"/>
                      <a:pt x="710" y="595"/>
                      <a:pt x="710" y="586"/>
                    </a:cubicBezTo>
                    <a:cubicBezTo>
                      <a:pt x="710" y="576"/>
                      <a:pt x="712" y="569"/>
                      <a:pt x="719" y="565"/>
                    </a:cubicBezTo>
                    <a:cubicBezTo>
                      <a:pt x="724" y="562"/>
                      <a:pt x="726" y="551"/>
                      <a:pt x="726" y="546"/>
                    </a:cubicBezTo>
                    <a:cubicBezTo>
                      <a:pt x="728" y="539"/>
                      <a:pt x="735" y="544"/>
                      <a:pt x="735" y="534"/>
                    </a:cubicBezTo>
                    <a:cubicBezTo>
                      <a:pt x="735" y="525"/>
                      <a:pt x="737" y="516"/>
                      <a:pt x="737" y="509"/>
                    </a:cubicBezTo>
                    <a:cubicBezTo>
                      <a:pt x="737" y="502"/>
                      <a:pt x="744" y="502"/>
                      <a:pt x="749" y="497"/>
                    </a:cubicBezTo>
                    <a:cubicBezTo>
                      <a:pt x="751" y="492"/>
                      <a:pt x="747" y="485"/>
                      <a:pt x="751" y="471"/>
                    </a:cubicBezTo>
                    <a:cubicBezTo>
                      <a:pt x="756" y="455"/>
                      <a:pt x="751" y="441"/>
                      <a:pt x="751" y="429"/>
                    </a:cubicBezTo>
                    <a:cubicBezTo>
                      <a:pt x="751" y="415"/>
                      <a:pt x="751" y="401"/>
                      <a:pt x="756" y="397"/>
                    </a:cubicBezTo>
                    <a:cubicBezTo>
                      <a:pt x="761" y="394"/>
                      <a:pt x="758" y="392"/>
                      <a:pt x="754" y="390"/>
                    </a:cubicBezTo>
                    <a:cubicBezTo>
                      <a:pt x="751" y="387"/>
                      <a:pt x="754" y="383"/>
                      <a:pt x="758" y="383"/>
                    </a:cubicBezTo>
                    <a:cubicBezTo>
                      <a:pt x="761" y="385"/>
                      <a:pt x="765" y="392"/>
                      <a:pt x="772" y="387"/>
                    </a:cubicBezTo>
                    <a:cubicBezTo>
                      <a:pt x="777" y="383"/>
                      <a:pt x="784" y="366"/>
                      <a:pt x="789" y="355"/>
                    </a:cubicBezTo>
                    <a:cubicBezTo>
                      <a:pt x="793" y="341"/>
                      <a:pt x="803" y="341"/>
                      <a:pt x="809" y="338"/>
                    </a:cubicBezTo>
                    <a:cubicBezTo>
                      <a:pt x="814" y="336"/>
                      <a:pt x="828" y="320"/>
                      <a:pt x="837" y="296"/>
                    </a:cubicBezTo>
                    <a:cubicBezTo>
                      <a:pt x="847" y="273"/>
                      <a:pt x="837" y="250"/>
                      <a:pt x="833" y="236"/>
                    </a:cubicBezTo>
                    <a:cubicBezTo>
                      <a:pt x="830" y="219"/>
                      <a:pt x="826" y="222"/>
                      <a:pt x="816" y="222"/>
                    </a:cubicBezTo>
                    <a:cubicBezTo>
                      <a:pt x="807" y="224"/>
                      <a:pt x="789" y="222"/>
                      <a:pt x="765" y="196"/>
                    </a:cubicBezTo>
                    <a:cubicBezTo>
                      <a:pt x="742" y="170"/>
                      <a:pt x="719" y="170"/>
                      <a:pt x="703" y="175"/>
                    </a:cubicBezTo>
                    <a:cubicBezTo>
                      <a:pt x="686" y="180"/>
                      <a:pt x="670" y="168"/>
                      <a:pt x="661" y="166"/>
                    </a:cubicBezTo>
                    <a:cubicBezTo>
                      <a:pt x="651" y="163"/>
                      <a:pt x="640" y="177"/>
                      <a:pt x="633" y="180"/>
                    </a:cubicBezTo>
                    <a:cubicBezTo>
                      <a:pt x="626" y="182"/>
                      <a:pt x="637" y="168"/>
                      <a:pt x="637" y="159"/>
                    </a:cubicBezTo>
                    <a:cubicBezTo>
                      <a:pt x="637" y="149"/>
                      <a:pt x="610" y="138"/>
                      <a:pt x="586" y="128"/>
                    </a:cubicBezTo>
                    <a:cubicBezTo>
                      <a:pt x="565" y="121"/>
                      <a:pt x="556" y="124"/>
                      <a:pt x="556" y="138"/>
                    </a:cubicBezTo>
                    <a:cubicBezTo>
                      <a:pt x="556" y="152"/>
                      <a:pt x="547" y="133"/>
                      <a:pt x="542" y="149"/>
                    </a:cubicBezTo>
                    <a:cubicBezTo>
                      <a:pt x="535" y="163"/>
                      <a:pt x="521" y="154"/>
                      <a:pt x="531" y="149"/>
                    </a:cubicBezTo>
                    <a:cubicBezTo>
                      <a:pt x="537" y="145"/>
                      <a:pt x="547" y="133"/>
                      <a:pt x="549" y="124"/>
                    </a:cubicBezTo>
                    <a:cubicBezTo>
                      <a:pt x="551" y="117"/>
                      <a:pt x="517" y="110"/>
                      <a:pt x="505" y="114"/>
                    </a:cubicBezTo>
                    <a:cubicBezTo>
                      <a:pt x="493" y="119"/>
                      <a:pt x="503" y="135"/>
                      <a:pt x="491" y="131"/>
                    </a:cubicBezTo>
                    <a:cubicBezTo>
                      <a:pt x="482" y="124"/>
                      <a:pt x="491" y="112"/>
                      <a:pt x="498" y="112"/>
                    </a:cubicBezTo>
                    <a:cubicBezTo>
                      <a:pt x="505" y="112"/>
                      <a:pt x="514" y="98"/>
                      <a:pt x="519" y="86"/>
                    </a:cubicBezTo>
                    <a:cubicBezTo>
                      <a:pt x="524" y="75"/>
                      <a:pt x="510" y="72"/>
                      <a:pt x="503" y="63"/>
                    </a:cubicBezTo>
                    <a:cubicBezTo>
                      <a:pt x="493" y="54"/>
                      <a:pt x="496" y="26"/>
                      <a:pt x="486" y="23"/>
                    </a:cubicBezTo>
                    <a:cubicBezTo>
                      <a:pt x="477" y="30"/>
                      <a:pt x="465" y="47"/>
                      <a:pt x="461" y="56"/>
                    </a:cubicBezTo>
                    <a:cubicBezTo>
                      <a:pt x="456" y="70"/>
                      <a:pt x="452" y="63"/>
                      <a:pt x="440" y="65"/>
                    </a:cubicBezTo>
                    <a:cubicBezTo>
                      <a:pt x="426" y="70"/>
                      <a:pt x="421" y="65"/>
                      <a:pt x="419" y="58"/>
                    </a:cubicBezTo>
                    <a:cubicBezTo>
                      <a:pt x="414" y="54"/>
                      <a:pt x="403" y="58"/>
                      <a:pt x="393" y="58"/>
                    </a:cubicBezTo>
                    <a:cubicBezTo>
                      <a:pt x="386" y="58"/>
                      <a:pt x="391" y="70"/>
                      <a:pt x="386" y="72"/>
                    </a:cubicBezTo>
                    <a:cubicBezTo>
                      <a:pt x="379" y="75"/>
                      <a:pt x="365" y="65"/>
                      <a:pt x="361" y="72"/>
                    </a:cubicBezTo>
                    <a:cubicBezTo>
                      <a:pt x="354" y="77"/>
                      <a:pt x="351" y="72"/>
                      <a:pt x="349" y="77"/>
                    </a:cubicBezTo>
                    <a:cubicBezTo>
                      <a:pt x="347" y="82"/>
                      <a:pt x="337" y="79"/>
                      <a:pt x="335" y="82"/>
                    </a:cubicBezTo>
                    <a:cubicBezTo>
                      <a:pt x="333" y="84"/>
                      <a:pt x="324" y="86"/>
                      <a:pt x="312" y="75"/>
                    </a:cubicBezTo>
                    <a:cubicBezTo>
                      <a:pt x="300" y="61"/>
                      <a:pt x="303" y="40"/>
                      <a:pt x="307" y="37"/>
                    </a:cubicBezTo>
                    <a:cubicBezTo>
                      <a:pt x="312" y="33"/>
                      <a:pt x="312" y="21"/>
                      <a:pt x="305" y="19"/>
                    </a:cubicBezTo>
                    <a:cubicBezTo>
                      <a:pt x="298" y="16"/>
                      <a:pt x="305" y="2"/>
                      <a:pt x="296" y="0"/>
                    </a:cubicBezTo>
                    <a:cubicBezTo>
                      <a:pt x="289" y="0"/>
                      <a:pt x="289" y="12"/>
                      <a:pt x="284" y="12"/>
                    </a:cubicBezTo>
                    <a:cubicBezTo>
                      <a:pt x="277" y="14"/>
                      <a:pt x="263" y="23"/>
                      <a:pt x="256" y="23"/>
                    </a:cubicBezTo>
                    <a:cubicBezTo>
                      <a:pt x="252" y="21"/>
                      <a:pt x="242" y="23"/>
                      <a:pt x="242" y="30"/>
                    </a:cubicBezTo>
                    <a:cubicBezTo>
                      <a:pt x="242" y="37"/>
                      <a:pt x="235" y="37"/>
                      <a:pt x="235" y="30"/>
                    </a:cubicBezTo>
                    <a:cubicBezTo>
                      <a:pt x="233" y="26"/>
                      <a:pt x="219" y="28"/>
                      <a:pt x="217" y="23"/>
                    </a:cubicBezTo>
                    <a:cubicBezTo>
                      <a:pt x="212" y="21"/>
                      <a:pt x="193" y="23"/>
                      <a:pt x="202" y="26"/>
                    </a:cubicBezTo>
                    <a:cubicBezTo>
                      <a:pt x="209" y="30"/>
                      <a:pt x="209" y="35"/>
                      <a:pt x="209" y="42"/>
                    </a:cubicBezTo>
                    <a:cubicBezTo>
                      <a:pt x="209" y="49"/>
                      <a:pt x="217" y="49"/>
                      <a:pt x="217" y="56"/>
                    </a:cubicBezTo>
                    <a:cubicBezTo>
                      <a:pt x="217" y="65"/>
                      <a:pt x="221" y="58"/>
                      <a:pt x="226" y="58"/>
                    </a:cubicBezTo>
                    <a:cubicBezTo>
                      <a:pt x="231" y="58"/>
                      <a:pt x="231" y="65"/>
                      <a:pt x="224" y="68"/>
                    </a:cubicBezTo>
                    <a:cubicBezTo>
                      <a:pt x="217" y="70"/>
                      <a:pt x="214" y="72"/>
                      <a:pt x="212" y="79"/>
                    </a:cubicBezTo>
                    <a:cubicBezTo>
                      <a:pt x="209" y="86"/>
                      <a:pt x="202" y="82"/>
                      <a:pt x="198" y="86"/>
                    </a:cubicBezTo>
                    <a:cubicBezTo>
                      <a:pt x="191" y="91"/>
                      <a:pt x="186" y="96"/>
                      <a:pt x="184" y="93"/>
                    </a:cubicBezTo>
                    <a:cubicBezTo>
                      <a:pt x="179" y="91"/>
                      <a:pt x="177" y="93"/>
                      <a:pt x="172" y="96"/>
                    </a:cubicBezTo>
                    <a:cubicBezTo>
                      <a:pt x="168" y="98"/>
                      <a:pt x="165" y="96"/>
                      <a:pt x="158" y="91"/>
                    </a:cubicBezTo>
                    <a:cubicBezTo>
                      <a:pt x="154" y="86"/>
                      <a:pt x="151" y="77"/>
                      <a:pt x="142" y="70"/>
                    </a:cubicBezTo>
                    <a:cubicBezTo>
                      <a:pt x="137" y="72"/>
                      <a:pt x="128" y="75"/>
                      <a:pt x="121" y="75"/>
                    </a:cubicBezTo>
                    <a:cubicBezTo>
                      <a:pt x="114" y="75"/>
                      <a:pt x="91" y="75"/>
                      <a:pt x="91" y="77"/>
                    </a:cubicBezTo>
                    <a:cubicBezTo>
                      <a:pt x="89" y="82"/>
                      <a:pt x="91" y="89"/>
                      <a:pt x="96" y="89"/>
                    </a:cubicBezTo>
                    <a:cubicBezTo>
                      <a:pt x="100" y="91"/>
                      <a:pt x="107" y="93"/>
                      <a:pt x="100" y="98"/>
                    </a:cubicBezTo>
                    <a:cubicBezTo>
                      <a:pt x="91" y="103"/>
                      <a:pt x="86" y="96"/>
                      <a:pt x="86" y="110"/>
                    </a:cubicBezTo>
                    <a:cubicBezTo>
                      <a:pt x="86" y="124"/>
                      <a:pt x="103" y="131"/>
                      <a:pt x="98" y="145"/>
                    </a:cubicBezTo>
                    <a:cubicBezTo>
                      <a:pt x="98" y="152"/>
                      <a:pt x="93" y="168"/>
                      <a:pt x="93" y="173"/>
                    </a:cubicBezTo>
                    <a:cubicBezTo>
                      <a:pt x="93" y="180"/>
                      <a:pt x="91" y="201"/>
                      <a:pt x="86" y="203"/>
                    </a:cubicBezTo>
                    <a:cubicBezTo>
                      <a:pt x="82" y="203"/>
                      <a:pt x="75" y="198"/>
                      <a:pt x="68" y="203"/>
                    </a:cubicBezTo>
                    <a:cubicBezTo>
                      <a:pt x="61" y="210"/>
                      <a:pt x="51" y="205"/>
                      <a:pt x="42" y="212"/>
                    </a:cubicBezTo>
                    <a:cubicBezTo>
                      <a:pt x="33" y="219"/>
                      <a:pt x="24" y="217"/>
                      <a:pt x="24" y="226"/>
                    </a:cubicBezTo>
                    <a:cubicBezTo>
                      <a:pt x="24" y="233"/>
                      <a:pt x="14" y="238"/>
                      <a:pt x="17" y="245"/>
                    </a:cubicBezTo>
                    <a:cubicBezTo>
                      <a:pt x="19" y="254"/>
                      <a:pt x="12" y="252"/>
                      <a:pt x="7" y="257"/>
                    </a:cubicBezTo>
                    <a:cubicBezTo>
                      <a:pt x="3" y="264"/>
                      <a:pt x="7" y="266"/>
                      <a:pt x="5" y="271"/>
                    </a:cubicBezTo>
                    <a:cubicBezTo>
                      <a:pt x="0" y="275"/>
                      <a:pt x="5" y="282"/>
                      <a:pt x="10" y="289"/>
                    </a:cubicBezTo>
                    <a:cubicBezTo>
                      <a:pt x="14" y="296"/>
                      <a:pt x="19" y="301"/>
                      <a:pt x="19" y="308"/>
                    </a:cubicBezTo>
                    <a:cubicBezTo>
                      <a:pt x="19" y="313"/>
                      <a:pt x="24" y="317"/>
                      <a:pt x="28" y="315"/>
                    </a:cubicBezTo>
                    <a:cubicBezTo>
                      <a:pt x="35" y="315"/>
                      <a:pt x="31" y="327"/>
                      <a:pt x="40" y="327"/>
                    </a:cubicBezTo>
                    <a:cubicBezTo>
                      <a:pt x="51" y="327"/>
                      <a:pt x="61" y="329"/>
                      <a:pt x="63" y="324"/>
                    </a:cubicBezTo>
                    <a:cubicBezTo>
                      <a:pt x="65" y="320"/>
                      <a:pt x="72" y="315"/>
                      <a:pt x="72" y="322"/>
                    </a:cubicBezTo>
                    <a:cubicBezTo>
                      <a:pt x="72" y="331"/>
                      <a:pt x="70" y="352"/>
                      <a:pt x="77" y="350"/>
                    </a:cubicBezTo>
                    <a:cubicBezTo>
                      <a:pt x="84" y="348"/>
                      <a:pt x="98" y="348"/>
                      <a:pt x="105" y="350"/>
                    </a:cubicBezTo>
                    <a:cubicBezTo>
                      <a:pt x="112" y="352"/>
                      <a:pt x="119" y="350"/>
                      <a:pt x="123" y="348"/>
                    </a:cubicBezTo>
                    <a:cubicBezTo>
                      <a:pt x="128" y="343"/>
                      <a:pt x="133" y="343"/>
                      <a:pt x="142" y="336"/>
                    </a:cubicBezTo>
                    <a:cubicBezTo>
                      <a:pt x="151" y="331"/>
                      <a:pt x="158" y="327"/>
                      <a:pt x="168" y="327"/>
                    </a:cubicBezTo>
                    <a:cubicBezTo>
                      <a:pt x="175" y="327"/>
                      <a:pt x="189" y="320"/>
                      <a:pt x="186" y="327"/>
                    </a:cubicBezTo>
                    <a:cubicBezTo>
                      <a:pt x="184" y="334"/>
                      <a:pt x="184" y="357"/>
                      <a:pt x="193" y="369"/>
                    </a:cubicBezTo>
                    <a:cubicBezTo>
                      <a:pt x="202" y="380"/>
                      <a:pt x="209" y="385"/>
                      <a:pt x="219" y="383"/>
                    </a:cubicBezTo>
                    <a:cubicBezTo>
                      <a:pt x="228" y="383"/>
                      <a:pt x="226" y="387"/>
                      <a:pt x="233" y="387"/>
                    </a:cubicBezTo>
                    <a:cubicBezTo>
                      <a:pt x="240" y="387"/>
                      <a:pt x="238" y="394"/>
                      <a:pt x="242" y="394"/>
                    </a:cubicBezTo>
                    <a:cubicBezTo>
                      <a:pt x="249" y="394"/>
                      <a:pt x="261" y="397"/>
                      <a:pt x="261" y="404"/>
                    </a:cubicBezTo>
                    <a:cubicBezTo>
                      <a:pt x="261" y="411"/>
                      <a:pt x="279" y="404"/>
                      <a:pt x="284" y="408"/>
                    </a:cubicBezTo>
                    <a:cubicBezTo>
                      <a:pt x="289" y="411"/>
                      <a:pt x="293" y="415"/>
                      <a:pt x="291" y="422"/>
                    </a:cubicBezTo>
                    <a:cubicBezTo>
                      <a:pt x="291" y="429"/>
                      <a:pt x="300" y="436"/>
                      <a:pt x="296" y="439"/>
                    </a:cubicBezTo>
                    <a:cubicBezTo>
                      <a:pt x="289" y="441"/>
                      <a:pt x="296" y="448"/>
                      <a:pt x="298" y="455"/>
                    </a:cubicBezTo>
                    <a:cubicBezTo>
                      <a:pt x="298" y="464"/>
                      <a:pt x="307" y="467"/>
                      <a:pt x="321" y="467"/>
                    </a:cubicBezTo>
                    <a:cubicBezTo>
                      <a:pt x="335" y="467"/>
                      <a:pt x="337" y="467"/>
                      <a:pt x="337" y="478"/>
                    </a:cubicBezTo>
                    <a:cubicBezTo>
                      <a:pt x="337" y="488"/>
                      <a:pt x="347" y="490"/>
                      <a:pt x="351" y="499"/>
                    </a:cubicBezTo>
                    <a:cubicBezTo>
                      <a:pt x="354" y="509"/>
                      <a:pt x="347" y="518"/>
                      <a:pt x="349" y="525"/>
                    </a:cubicBezTo>
                    <a:cubicBezTo>
                      <a:pt x="349" y="532"/>
                      <a:pt x="344" y="539"/>
                      <a:pt x="342" y="541"/>
                    </a:cubicBezTo>
                    <a:cubicBezTo>
                      <a:pt x="347" y="546"/>
                      <a:pt x="347" y="551"/>
                      <a:pt x="342" y="553"/>
                    </a:cubicBezTo>
                    <a:cubicBezTo>
                      <a:pt x="337" y="555"/>
                      <a:pt x="349" y="565"/>
                      <a:pt x="347" y="579"/>
                    </a:cubicBezTo>
                    <a:cubicBezTo>
                      <a:pt x="342" y="593"/>
                      <a:pt x="342" y="595"/>
                      <a:pt x="356" y="595"/>
                    </a:cubicBezTo>
                    <a:cubicBezTo>
                      <a:pt x="372" y="595"/>
                      <a:pt x="370" y="600"/>
                      <a:pt x="375" y="597"/>
                    </a:cubicBezTo>
                    <a:cubicBezTo>
                      <a:pt x="382" y="595"/>
                      <a:pt x="389" y="609"/>
                      <a:pt x="391" y="616"/>
                    </a:cubicBezTo>
                    <a:cubicBezTo>
                      <a:pt x="393" y="623"/>
                      <a:pt x="398" y="639"/>
                      <a:pt x="400" y="639"/>
                    </a:cubicBezTo>
                    <a:cubicBezTo>
                      <a:pt x="403" y="639"/>
                      <a:pt x="412" y="632"/>
                      <a:pt x="419" y="635"/>
                    </a:cubicBezTo>
                    <a:cubicBezTo>
                      <a:pt x="426" y="639"/>
                      <a:pt x="416" y="662"/>
                      <a:pt x="416" y="674"/>
                    </a:cubicBezTo>
                    <a:cubicBezTo>
                      <a:pt x="421" y="672"/>
                      <a:pt x="428" y="672"/>
                      <a:pt x="430" y="674"/>
                    </a:cubicBezTo>
                    <a:cubicBezTo>
                      <a:pt x="435" y="677"/>
                      <a:pt x="435" y="702"/>
                      <a:pt x="435" y="707"/>
                    </a:cubicBezTo>
                    <a:cubicBezTo>
                      <a:pt x="433" y="712"/>
                      <a:pt x="416" y="716"/>
                      <a:pt x="410" y="721"/>
                    </a:cubicBezTo>
                    <a:cubicBezTo>
                      <a:pt x="400" y="726"/>
                      <a:pt x="382" y="744"/>
                      <a:pt x="372" y="761"/>
                    </a:cubicBezTo>
                    <a:cubicBezTo>
                      <a:pt x="365" y="768"/>
                      <a:pt x="358" y="777"/>
                      <a:pt x="354" y="782"/>
                    </a:cubicBezTo>
                    <a:lnTo>
                      <a:pt x="358" y="782"/>
                    </a:lnTo>
                    <a:cubicBezTo>
                      <a:pt x="363" y="779"/>
                      <a:pt x="370" y="779"/>
                      <a:pt x="377" y="789"/>
                    </a:cubicBezTo>
                    <a:cubicBezTo>
                      <a:pt x="384" y="798"/>
                      <a:pt x="384" y="805"/>
                      <a:pt x="386" y="803"/>
                    </a:cubicBezTo>
                    <a:cubicBezTo>
                      <a:pt x="391" y="803"/>
                      <a:pt x="393" y="791"/>
                      <a:pt x="398" y="800"/>
                    </a:cubicBezTo>
                    <a:cubicBezTo>
                      <a:pt x="405" y="807"/>
                      <a:pt x="419" y="814"/>
                      <a:pt x="423" y="819"/>
                    </a:cubicBezTo>
                    <a:cubicBezTo>
                      <a:pt x="426" y="821"/>
                      <a:pt x="438" y="826"/>
                      <a:pt x="438" y="835"/>
                    </a:cubicBezTo>
                    <a:cubicBezTo>
                      <a:pt x="438" y="842"/>
                      <a:pt x="433" y="856"/>
                      <a:pt x="440" y="868"/>
                    </a:cubicBezTo>
                    <a:cubicBezTo>
                      <a:pt x="442" y="863"/>
                      <a:pt x="445" y="861"/>
                      <a:pt x="449" y="8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2" name="Freeform 347">
                <a:extLst>
                  <a:ext uri="{FF2B5EF4-FFF2-40B4-BE49-F238E27FC236}">
                    <a16:creationId xmlns:a16="http://schemas.microsoft.com/office/drawing/2014/main" id="{FD9F64B6-E3CD-C9B9-F567-B3FB906BE7F8}"/>
                  </a:ext>
                </a:extLst>
              </p:cNvPr>
              <p:cNvSpPr>
                <a:spLocks/>
              </p:cNvSpPr>
              <p:nvPr/>
            </p:nvSpPr>
            <p:spPr bwMode="auto">
              <a:xfrm>
                <a:off x="2688" y="2295"/>
                <a:ext cx="509" cy="523"/>
              </a:xfrm>
              <a:custGeom>
                <a:avLst/>
                <a:gdLst>
                  <a:gd name="T0" fmla="*/ 465 w 847"/>
                  <a:gd name="T1" fmla="*/ 831 h 868"/>
                  <a:gd name="T2" fmla="*/ 489 w 847"/>
                  <a:gd name="T3" fmla="*/ 803 h 868"/>
                  <a:gd name="T4" fmla="*/ 537 w 847"/>
                  <a:gd name="T5" fmla="*/ 744 h 868"/>
                  <a:gd name="T6" fmla="*/ 551 w 847"/>
                  <a:gd name="T7" fmla="*/ 667 h 868"/>
                  <a:gd name="T8" fmla="*/ 619 w 847"/>
                  <a:gd name="T9" fmla="*/ 628 h 868"/>
                  <a:gd name="T10" fmla="*/ 689 w 847"/>
                  <a:gd name="T11" fmla="*/ 609 h 868"/>
                  <a:gd name="T12" fmla="*/ 719 w 847"/>
                  <a:gd name="T13" fmla="*/ 565 h 868"/>
                  <a:gd name="T14" fmla="*/ 737 w 847"/>
                  <a:gd name="T15" fmla="*/ 509 h 868"/>
                  <a:gd name="T16" fmla="*/ 751 w 847"/>
                  <a:gd name="T17" fmla="*/ 429 h 868"/>
                  <a:gd name="T18" fmla="*/ 758 w 847"/>
                  <a:gd name="T19" fmla="*/ 383 h 868"/>
                  <a:gd name="T20" fmla="*/ 809 w 847"/>
                  <a:gd name="T21" fmla="*/ 338 h 868"/>
                  <a:gd name="T22" fmla="*/ 816 w 847"/>
                  <a:gd name="T23" fmla="*/ 222 h 868"/>
                  <a:gd name="T24" fmla="*/ 661 w 847"/>
                  <a:gd name="T25" fmla="*/ 166 h 868"/>
                  <a:gd name="T26" fmla="*/ 586 w 847"/>
                  <a:gd name="T27" fmla="*/ 128 h 868"/>
                  <a:gd name="T28" fmla="*/ 531 w 847"/>
                  <a:gd name="T29" fmla="*/ 149 h 868"/>
                  <a:gd name="T30" fmla="*/ 491 w 847"/>
                  <a:gd name="T31" fmla="*/ 131 h 868"/>
                  <a:gd name="T32" fmla="*/ 503 w 847"/>
                  <a:gd name="T33" fmla="*/ 63 h 868"/>
                  <a:gd name="T34" fmla="*/ 440 w 847"/>
                  <a:gd name="T35" fmla="*/ 65 h 868"/>
                  <a:gd name="T36" fmla="*/ 386 w 847"/>
                  <a:gd name="T37" fmla="*/ 72 h 868"/>
                  <a:gd name="T38" fmla="*/ 335 w 847"/>
                  <a:gd name="T39" fmla="*/ 82 h 868"/>
                  <a:gd name="T40" fmla="*/ 305 w 847"/>
                  <a:gd name="T41" fmla="*/ 19 h 868"/>
                  <a:gd name="T42" fmla="*/ 256 w 847"/>
                  <a:gd name="T43" fmla="*/ 23 h 868"/>
                  <a:gd name="T44" fmla="*/ 217 w 847"/>
                  <a:gd name="T45" fmla="*/ 23 h 868"/>
                  <a:gd name="T46" fmla="*/ 217 w 847"/>
                  <a:gd name="T47" fmla="*/ 56 h 868"/>
                  <a:gd name="T48" fmla="*/ 212 w 847"/>
                  <a:gd name="T49" fmla="*/ 79 h 868"/>
                  <a:gd name="T50" fmla="*/ 172 w 847"/>
                  <a:gd name="T51" fmla="*/ 96 h 868"/>
                  <a:gd name="T52" fmla="*/ 121 w 847"/>
                  <a:gd name="T53" fmla="*/ 75 h 868"/>
                  <a:gd name="T54" fmla="*/ 100 w 847"/>
                  <a:gd name="T55" fmla="*/ 98 h 868"/>
                  <a:gd name="T56" fmla="*/ 93 w 847"/>
                  <a:gd name="T57" fmla="*/ 173 h 868"/>
                  <a:gd name="T58" fmla="*/ 42 w 847"/>
                  <a:gd name="T59" fmla="*/ 212 h 868"/>
                  <a:gd name="T60" fmla="*/ 7 w 847"/>
                  <a:gd name="T61" fmla="*/ 257 h 868"/>
                  <a:gd name="T62" fmla="*/ 19 w 847"/>
                  <a:gd name="T63" fmla="*/ 308 h 868"/>
                  <a:gd name="T64" fmla="*/ 63 w 847"/>
                  <a:gd name="T65" fmla="*/ 324 h 868"/>
                  <a:gd name="T66" fmla="*/ 105 w 847"/>
                  <a:gd name="T67" fmla="*/ 350 h 868"/>
                  <a:gd name="T68" fmla="*/ 168 w 847"/>
                  <a:gd name="T69" fmla="*/ 327 h 868"/>
                  <a:gd name="T70" fmla="*/ 219 w 847"/>
                  <a:gd name="T71" fmla="*/ 383 h 868"/>
                  <a:gd name="T72" fmla="*/ 261 w 847"/>
                  <a:gd name="T73" fmla="*/ 404 h 868"/>
                  <a:gd name="T74" fmla="*/ 296 w 847"/>
                  <a:gd name="T75" fmla="*/ 439 h 868"/>
                  <a:gd name="T76" fmla="*/ 337 w 847"/>
                  <a:gd name="T77" fmla="*/ 478 h 868"/>
                  <a:gd name="T78" fmla="*/ 342 w 847"/>
                  <a:gd name="T79" fmla="*/ 541 h 868"/>
                  <a:gd name="T80" fmla="*/ 356 w 847"/>
                  <a:gd name="T81" fmla="*/ 595 h 868"/>
                  <a:gd name="T82" fmla="*/ 400 w 847"/>
                  <a:gd name="T83" fmla="*/ 639 h 868"/>
                  <a:gd name="T84" fmla="*/ 430 w 847"/>
                  <a:gd name="T85" fmla="*/ 674 h 868"/>
                  <a:gd name="T86" fmla="*/ 372 w 847"/>
                  <a:gd name="T87" fmla="*/ 761 h 868"/>
                  <a:gd name="T88" fmla="*/ 377 w 847"/>
                  <a:gd name="T89" fmla="*/ 789 h 868"/>
                  <a:gd name="T90" fmla="*/ 423 w 847"/>
                  <a:gd name="T91" fmla="*/ 819 h 868"/>
                  <a:gd name="T92" fmla="*/ 449 w 847"/>
                  <a:gd name="T93" fmla="*/ 856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47" h="868">
                    <a:moveTo>
                      <a:pt x="449" y="856"/>
                    </a:moveTo>
                    <a:lnTo>
                      <a:pt x="449" y="856"/>
                    </a:lnTo>
                    <a:cubicBezTo>
                      <a:pt x="463" y="847"/>
                      <a:pt x="458" y="842"/>
                      <a:pt x="465" y="831"/>
                    </a:cubicBezTo>
                    <a:cubicBezTo>
                      <a:pt x="472" y="819"/>
                      <a:pt x="465" y="814"/>
                      <a:pt x="477" y="805"/>
                    </a:cubicBezTo>
                    <a:cubicBezTo>
                      <a:pt x="486" y="796"/>
                      <a:pt x="475" y="789"/>
                      <a:pt x="489" y="782"/>
                    </a:cubicBezTo>
                    <a:cubicBezTo>
                      <a:pt x="500" y="777"/>
                      <a:pt x="500" y="789"/>
                      <a:pt x="489" y="803"/>
                    </a:cubicBezTo>
                    <a:cubicBezTo>
                      <a:pt x="477" y="814"/>
                      <a:pt x="475" y="819"/>
                      <a:pt x="489" y="810"/>
                    </a:cubicBezTo>
                    <a:cubicBezTo>
                      <a:pt x="505" y="798"/>
                      <a:pt x="510" y="784"/>
                      <a:pt x="517" y="768"/>
                    </a:cubicBezTo>
                    <a:cubicBezTo>
                      <a:pt x="526" y="751"/>
                      <a:pt x="531" y="744"/>
                      <a:pt x="537" y="744"/>
                    </a:cubicBezTo>
                    <a:cubicBezTo>
                      <a:pt x="544" y="744"/>
                      <a:pt x="544" y="726"/>
                      <a:pt x="544" y="714"/>
                    </a:cubicBezTo>
                    <a:cubicBezTo>
                      <a:pt x="544" y="702"/>
                      <a:pt x="540" y="691"/>
                      <a:pt x="544" y="681"/>
                    </a:cubicBezTo>
                    <a:cubicBezTo>
                      <a:pt x="549" y="674"/>
                      <a:pt x="544" y="667"/>
                      <a:pt x="551" y="667"/>
                    </a:cubicBezTo>
                    <a:cubicBezTo>
                      <a:pt x="558" y="667"/>
                      <a:pt x="568" y="656"/>
                      <a:pt x="579" y="646"/>
                    </a:cubicBezTo>
                    <a:cubicBezTo>
                      <a:pt x="589" y="637"/>
                      <a:pt x="596" y="635"/>
                      <a:pt x="605" y="635"/>
                    </a:cubicBezTo>
                    <a:cubicBezTo>
                      <a:pt x="616" y="632"/>
                      <a:pt x="612" y="630"/>
                      <a:pt x="619" y="628"/>
                    </a:cubicBezTo>
                    <a:cubicBezTo>
                      <a:pt x="626" y="625"/>
                      <a:pt x="630" y="618"/>
                      <a:pt x="635" y="614"/>
                    </a:cubicBezTo>
                    <a:cubicBezTo>
                      <a:pt x="640" y="611"/>
                      <a:pt x="658" y="616"/>
                      <a:pt x="670" y="616"/>
                    </a:cubicBezTo>
                    <a:cubicBezTo>
                      <a:pt x="682" y="616"/>
                      <a:pt x="689" y="616"/>
                      <a:pt x="689" y="609"/>
                    </a:cubicBezTo>
                    <a:cubicBezTo>
                      <a:pt x="689" y="602"/>
                      <a:pt x="693" y="597"/>
                      <a:pt x="700" y="597"/>
                    </a:cubicBezTo>
                    <a:cubicBezTo>
                      <a:pt x="707" y="597"/>
                      <a:pt x="710" y="595"/>
                      <a:pt x="710" y="586"/>
                    </a:cubicBezTo>
                    <a:cubicBezTo>
                      <a:pt x="710" y="576"/>
                      <a:pt x="712" y="569"/>
                      <a:pt x="719" y="565"/>
                    </a:cubicBezTo>
                    <a:cubicBezTo>
                      <a:pt x="724" y="562"/>
                      <a:pt x="726" y="551"/>
                      <a:pt x="726" y="546"/>
                    </a:cubicBezTo>
                    <a:cubicBezTo>
                      <a:pt x="728" y="539"/>
                      <a:pt x="735" y="544"/>
                      <a:pt x="735" y="534"/>
                    </a:cubicBezTo>
                    <a:cubicBezTo>
                      <a:pt x="735" y="525"/>
                      <a:pt x="737" y="516"/>
                      <a:pt x="737" y="509"/>
                    </a:cubicBezTo>
                    <a:cubicBezTo>
                      <a:pt x="737" y="502"/>
                      <a:pt x="744" y="502"/>
                      <a:pt x="749" y="497"/>
                    </a:cubicBezTo>
                    <a:cubicBezTo>
                      <a:pt x="751" y="492"/>
                      <a:pt x="747" y="485"/>
                      <a:pt x="751" y="471"/>
                    </a:cubicBezTo>
                    <a:cubicBezTo>
                      <a:pt x="756" y="455"/>
                      <a:pt x="751" y="441"/>
                      <a:pt x="751" y="429"/>
                    </a:cubicBezTo>
                    <a:cubicBezTo>
                      <a:pt x="751" y="415"/>
                      <a:pt x="751" y="401"/>
                      <a:pt x="756" y="397"/>
                    </a:cubicBezTo>
                    <a:cubicBezTo>
                      <a:pt x="761" y="394"/>
                      <a:pt x="758" y="392"/>
                      <a:pt x="754" y="390"/>
                    </a:cubicBezTo>
                    <a:cubicBezTo>
                      <a:pt x="751" y="387"/>
                      <a:pt x="754" y="383"/>
                      <a:pt x="758" y="383"/>
                    </a:cubicBezTo>
                    <a:cubicBezTo>
                      <a:pt x="761" y="385"/>
                      <a:pt x="765" y="392"/>
                      <a:pt x="772" y="387"/>
                    </a:cubicBezTo>
                    <a:cubicBezTo>
                      <a:pt x="777" y="383"/>
                      <a:pt x="784" y="366"/>
                      <a:pt x="789" y="355"/>
                    </a:cubicBezTo>
                    <a:cubicBezTo>
                      <a:pt x="793" y="341"/>
                      <a:pt x="803" y="341"/>
                      <a:pt x="809" y="338"/>
                    </a:cubicBezTo>
                    <a:cubicBezTo>
                      <a:pt x="814" y="336"/>
                      <a:pt x="828" y="320"/>
                      <a:pt x="837" y="296"/>
                    </a:cubicBezTo>
                    <a:cubicBezTo>
                      <a:pt x="847" y="273"/>
                      <a:pt x="837" y="250"/>
                      <a:pt x="833" y="236"/>
                    </a:cubicBezTo>
                    <a:cubicBezTo>
                      <a:pt x="830" y="219"/>
                      <a:pt x="826" y="222"/>
                      <a:pt x="816" y="222"/>
                    </a:cubicBezTo>
                    <a:cubicBezTo>
                      <a:pt x="807" y="224"/>
                      <a:pt x="789" y="222"/>
                      <a:pt x="765" y="196"/>
                    </a:cubicBezTo>
                    <a:cubicBezTo>
                      <a:pt x="742" y="170"/>
                      <a:pt x="719" y="170"/>
                      <a:pt x="703" y="175"/>
                    </a:cubicBezTo>
                    <a:cubicBezTo>
                      <a:pt x="686" y="180"/>
                      <a:pt x="670" y="168"/>
                      <a:pt x="661" y="166"/>
                    </a:cubicBezTo>
                    <a:cubicBezTo>
                      <a:pt x="651" y="163"/>
                      <a:pt x="640" y="177"/>
                      <a:pt x="633" y="180"/>
                    </a:cubicBezTo>
                    <a:cubicBezTo>
                      <a:pt x="626" y="182"/>
                      <a:pt x="637" y="168"/>
                      <a:pt x="637" y="159"/>
                    </a:cubicBezTo>
                    <a:cubicBezTo>
                      <a:pt x="637" y="149"/>
                      <a:pt x="610" y="138"/>
                      <a:pt x="586" y="128"/>
                    </a:cubicBezTo>
                    <a:cubicBezTo>
                      <a:pt x="565" y="121"/>
                      <a:pt x="556" y="124"/>
                      <a:pt x="556" y="138"/>
                    </a:cubicBezTo>
                    <a:cubicBezTo>
                      <a:pt x="556" y="152"/>
                      <a:pt x="547" y="133"/>
                      <a:pt x="542" y="149"/>
                    </a:cubicBezTo>
                    <a:cubicBezTo>
                      <a:pt x="535" y="163"/>
                      <a:pt x="521" y="154"/>
                      <a:pt x="531" y="149"/>
                    </a:cubicBezTo>
                    <a:cubicBezTo>
                      <a:pt x="537" y="145"/>
                      <a:pt x="547" y="133"/>
                      <a:pt x="549" y="124"/>
                    </a:cubicBezTo>
                    <a:cubicBezTo>
                      <a:pt x="551" y="117"/>
                      <a:pt x="517" y="110"/>
                      <a:pt x="505" y="114"/>
                    </a:cubicBezTo>
                    <a:cubicBezTo>
                      <a:pt x="493" y="119"/>
                      <a:pt x="503" y="135"/>
                      <a:pt x="491" y="131"/>
                    </a:cubicBezTo>
                    <a:cubicBezTo>
                      <a:pt x="482" y="124"/>
                      <a:pt x="491" y="112"/>
                      <a:pt x="498" y="112"/>
                    </a:cubicBezTo>
                    <a:cubicBezTo>
                      <a:pt x="505" y="112"/>
                      <a:pt x="514" y="98"/>
                      <a:pt x="519" y="86"/>
                    </a:cubicBezTo>
                    <a:cubicBezTo>
                      <a:pt x="524" y="75"/>
                      <a:pt x="510" y="72"/>
                      <a:pt x="503" y="63"/>
                    </a:cubicBezTo>
                    <a:cubicBezTo>
                      <a:pt x="493" y="54"/>
                      <a:pt x="496" y="26"/>
                      <a:pt x="486" y="23"/>
                    </a:cubicBezTo>
                    <a:cubicBezTo>
                      <a:pt x="477" y="30"/>
                      <a:pt x="465" y="47"/>
                      <a:pt x="461" y="56"/>
                    </a:cubicBezTo>
                    <a:cubicBezTo>
                      <a:pt x="456" y="70"/>
                      <a:pt x="452" y="63"/>
                      <a:pt x="440" y="65"/>
                    </a:cubicBezTo>
                    <a:cubicBezTo>
                      <a:pt x="426" y="70"/>
                      <a:pt x="421" y="65"/>
                      <a:pt x="419" y="58"/>
                    </a:cubicBezTo>
                    <a:cubicBezTo>
                      <a:pt x="414" y="54"/>
                      <a:pt x="403" y="58"/>
                      <a:pt x="393" y="58"/>
                    </a:cubicBezTo>
                    <a:cubicBezTo>
                      <a:pt x="386" y="58"/>
                      <a:pt x="391" y="70"/>
                      <a:pt x="386" y="72"/>
                    </a:cubicBezTo>
                    <a:cubicBezTo>
                      <a:pt x="379" y="75"/>
                      <a:pt x="365" y="65"/>
                      <a:pt x="361" y="72"/>
                    </a:cubicBezTo>
                    <a:cubicBezTo>
                      <a:pt x="354" y="77"/>
                      <a:pt x="351" y="72"/>
                      <a:pt x="349" y="77"/>
                    </a:cubicBezTo>
                    <a:cubicBezTo>
                      <a:pt x="347" y="82"/>
                      <a:pt x="337" y="79"/>
                      <a:pt x="335" y="82"/>
                    </a:cubicBezTo>
                    <a:cubicBezTo>
                      <a:pt x="333" y="84"/>
                      <a:pt x="324" y="86"/>
                      <a:pt x="312" y="75"/>
                    </a:cubicBezTo>
                    <a:cubicBezTo>
                      <a:pt x="300" y="61"/>
                      <a:pt x="303" y="40"/>
                      <a:pt x="307" y="37"/>
                    </a:cubicBezTo>
                    <a:cubicBezTo>
                      <a:pt x="312" y="33"/>
                      <a:pt x="312" y="21"/>
                      <a:pt x="305" y="19"/>
                    </a:cubicBezTo>
                    <a:cubicBezTo>
                      <a:pt x="298" y="16"/>
                      <a:pt x="305" y="2"/>
                      <a:pt x="296" y="0"/>
                    </a:cubicBezTo>
                    <a:cubicBezTo>
                      <a:pt x="289" y="0"/>
                      <a:pt x="289" y="12"/>
                      <a:pt x="284" y="12"/>
                    </a:cubicBezTo>
                    <a:cubicBezTo>
                      <a:pt x="277" y="14"/>
                      <a:pt x="263" y="23"/>
                      <a:pt x="256" y="23"/>
                    </a:cubicBezTo>
                    <a:cubicBezTo>
                      <a:pt x="252" y="21"/>
                      <a:pt x="242" y="23"/>
                      <a:pt x="242" y="30"/>
                    </a:cubicBezTo>
                    <a:cubicBezTo>
                      <a:pt x="242" y="37"/>
                      <a:pt x="235" y="37"/>
                      <a:pt x="235" y="30"/>
                    </a:cubicBezTo>
                    <a:cubicBezTo>
                      <a:pt x="233" y="26"/>
                      <a:pt x="219" y="28"/>
                      <a:pt x="217" y="23"/>
                    </a:cubicBezTo>
                    <a:cubicBezTo>
                      <a:pt x="212" y="21"/>
                      <a:pt x="193" y="23"/>
                      <a:pt x="202" y="26"/>
                    </a:cubicBezTo>
                    <a:cubicBezTo>
                      <a:pt x="209" y="30"/>
                      <a:pt x="209" y="35"/>
                      <a:pt x="209" y="42"/>
                    </a:cubicBezTo>
                    <a:cubicBezTo>
                      <a:pt x="209" y="49"/>
                      <a:pt x="217" y="49"/>
                      <a:pt x="217" y="56"/>
                    </a:cubicBezTo>
                    <a:cubicBezTo>
                      <a:pt x="217" y="65"/>
                      <a:pt x="221" y="58"/>
                      <a:pt x="226" y="58"/>
                    </a:cubicBezTo>
                    <a:cubicBezTo>
                      <a:pt x="231" y="58"/>
                      <a:pt x="231" y="65"/>
                      <a:pt x="224" y="68"/>
                    </a:cubicBezTo>
                    <a:cubicBezTo>
                      <a:pt x="217" y="70"/>
                      <a:pt x="214" y="72"/>
                      <a:pt x="212" y="79"/>
                    </a:cubicBezTo>
                    <a:cubicBezTo>
                      <a:pt x="209" y="86"/>
                      <a:pt x="202" y="82"/>
                      <a:pt x="198" y="86"/>
                    </a:cubicBezTo>
                    <a:cubicBezTo>
                      <a:pt x="191" y="91"/>
                      <a:pt x="186" y="96"/>
                      <a:pt x="184" y="93"/>
                    </a:cubicBezTo>
                    <a:cubicBezTo>
                      <a:pt x="179" y="91"/>
                      <a:pt x="177" y="93"/>
                      <a:pt x="172" y="96"/>
                    </a:cubicBezTo>
                    <a:cubicBezTo>
                      <a:pt x="168" y="98"/>
                      <a:pt x="165" y="96"/>
                      <a:pt x="158" y="91"/>
                    </a:cubicBezTo>
                    <a:cubicBezTo>
                      <a:pt x="154" y="86"/>
                      <a:pt x="151" y="77"/>
                      <a:pt x="142" y="70"/>
                    </a:cubicBezTo>
                    <a:cubicBezTo>
                      <a:pt x="137" y="72"/>
                      <a:pt x="128" y="75"/>
                      <a:pt x="121" y="75"/>
                    </a:cubicBezTo>
                    <a:cubicBezTo>
                      <a:pt x="114" y="75"/>
                      <a:pt x="91" y="75"/>
                      <a:pt x="91" y="77"/>
                    </a:cubicBezTo>
                    <a:cubicBezTo>
                      <a:pt x="89" y="82"/>
                      <a:pt x="91" y="89"/>
                      <a:pt x="96" y="89"/>
                    </a:cubicBezTo>
                    <a:cubicBezTo>
                      <a:pt x="100" y="91"/>
                      <a:pt x="107" y="93"/>
                      <a:pt x="100" y="98"/>
                    </a:cubicBezTo>
                    <a:cubicBezTo>
                      <a:pt x="91" y="103"/>
                      <a:pt x="86" y="96"/>
                      <a:pt x="86" y="110"/>
                    </a:cubicBezTo>
                    <a:cubicBezTo>
                      <a:pt x="86" y="124"/>
                      <a:pt x="103" y="131"/>
                      <a:pt x="98" y="145"/>
                    </a:cubicBezTo>
                    <a:cubicBezTo>
                      <a:pt x="98" y="152"/>
                      <a:pt x="93" y="168"/>
                      <a:pt x="93" y="173"/>
                    </a:cubicBezTo>
                    <a:cubicBezTo>
                      <a:pt x="93" y="180"/>
                      <a:pt x="91" y="201"/>
                      <a:pt x="86" y="203"/>
                    </a:cubicBezTo>
                    <a:cubicBezTo>
                      <a:pt x="82" y="203"/>
                      <a:pt x="75" y="198"/>
                      <a:pt x="68" y="203"/>
                    </a:cubicBezTo>
                    <a:cubicBezTo>
                      <a:pt x="61" y="210"/>
                      <a:pt x="51" y="205"/>
                      <a:pt x="42" y="212"/>
                    </a:cubicBezTo>
                    <a:cubicBezTo>
                      <a:pt x="33" y="219"/>
                      <a:pt x="24" y="217"/>
                      <a:pt x="24" y="226"/>
                    </a:cubicBezTo>
                    <a:cubicBezTo>
                      <a:pt x="24" y="233"/>
                      <a:pt x="14" y="238"/>
                      <a:pt x="17" y="245"/>
                    </a:cubicBezTo>
                    <a:cubicBezTo>
                      <a:pt x="19" y="254"/>
                      <a:pt x="12" y="252"/>
                      <a:pt x="7" y="257"/>
                    </a:cubicBezTo>
                    <a:cubicBezTo>
                      <a:pt x="3" y="264"/>
                      <a:pt x="7" y="266"/>
                      <a:pt x="5" y="271"/>
                    </a:cubicBezTo>
                    <a:cubicBezTo>
                      <a:pt x="0" y="275"/>
                      <a:pt x="5" y="282"/>
                      <a:pt x="10" y="289"/>
                    </a:cubicBezTo>
                    <a:cubicBezTo>
                      <a:pt x="14" y="296"/>
                      <a:pt x="19" y="301"/>
                      <a:pt x="19" y="308"/>
                    </a:cubicBezTo>
                    <a:cubicBezTo>
                      <a:pt x="19" y="313"/>
                      <a:pt x="24" y="317"/>
                      <a:pt x="28" y="315"/>
                    </a:cubicBezTo>
                    <a:cubicBezTo>
                      <a:pt x="35" y="315"/>
                      <a:pt x="31" y="327"/>
                      <a:pt x="40" y="327"/>
                    </a:cubicBezTo>
                    <a:cubicBezTo>
                      <a:pt x="51" y="327"/>
                      <a:pt x="61" y="329"/>
                      <a:pt x="63" y="324"/>
                    </a:cubicBezTo>
                    <a:cubicBezTo>
                      <a:pt x="65" y="320"/>
                      <a:pt x="72" y="315"/>
                      <a:pt x="72" y="322"/>
                    </a:cubicBezTo>
                    <a:cubicBezTo>
                      <a:pt x="72" y="331"/>
                      <a:pt x="70" y="352"/>
                      <a:pt x="77" y="350"/>
                    </a:cubicBezTo>
                    <a:cubicBezTo>
                      <a:pt x="84" y="348"/>
                      <a:pt x="98" y="348"/>
                      <a:pt x="105" y="350"/>
                    </a:cubicBezTo>
                    <a:cubicBezTo>
                      <a:pt x="112" y="352"/>
                      <a:pt x="119" y="350"/>
                      <a:pt x="123" y="348"/>
                    </a:cubicBezTo>
                    <a:cubicBezTo>
                      <a:pt x="128" y="343"/>
                      <a:pt x="133" y="343"/>
                      <a:pt x="142" y="336"/>
                    </a:cubicBezTo>
                    <a:cubicBezTo>
                      <a:pt x="151" y="331"/>
                      <a:pt x="158" y="327"/>
                      <a:pt x="168" y="327"/>
                    </a:cubicBezTo>
                    <a:cubicBezTo>
                      <a:pt x="175" y="327"/>
                      <a:pt x="189" y="320"/>
                      <a:pt x="186" y="327"/>
                    </a:cubicBezTo>
                    <a:cubicBezTo>
                      <a:pt x="184" y="334"/>
                      <a:pt x="184" y="357"/>
                      <a:pt x="193" y="369"/>
                    </a:cubicBezTo>
                    <a:cubicBezTo>
                      <a:pt x="202" y="380"/>
                      <a:pt x="209" y="385"/>
                      <a:pt x="219" y="383"/>
                    </a:cubicBezTo>
                    <a:cubicBezTo>
                      <a:pt x="228" y="383"/>
                      <a:pt x="226" y="387"/>
                      <a:pt x="233" y="387"/>
                    </a:cubicBezTo>
                    <a:cubicBezTo>
                      <a:pt x="240" y="387"/>
                      <a:pt x="238" y="394"/>
                      <a:pt x="242" y="394"/>
                    </a:cubicBezTo>
                    <a:cubicBezTo>
                      <a:pt x="249" y="394"/>
                      <a:pt x="261" y="397"/>
                      <a:pt x="261" y="404"/>
                    </a:cubicBezTo>
                    <a:cubicBezTo>
                      <a:pt x="261" y="411"/>
                      <a:pt x="279" y="404"/>
                      <a:pt x="284" y="408"/>
                    </a:cubicBezTo>
                    <a:cubicBezTo>
                      <a:pt x="289" y="411"/>
                      <a:pt x="293" y="415"/>
                      <a:pt x="291" y="422"/>
                    </a:cubicBezTo>
                    <a:cubicBezTo>
                      <a:pt x="291" y="429"/>
                      <a:pt x="300" y="436"/>
                      <a:pt x="296" y="439"/>
                    </a:cubicBezTo>
                    <a:cubicBezTo>
                      <a:pt x="289" y="441"/>
                      <a:pt x="296" y="448"/>
                      <a:pt x="298" y="455"/>
                    </a:cubicBezTo>
                    <a:cubicBezTo>
                      <a:pt x="298" y="464"/>
                      <a:pt x="307" y="467"/>
                      <a:pt x="321" y="467"/>
                    </a:cubicBezTo>
                    <a:cubicBezTo>
                      <a:pt x="335" y="467"/>
                      <a:pt x="337" y="467"/>
                      <a:pt x="337" y="478"/>
                    </a:cubicBezTo>
                    <a:cubicBezTo>
                      <a:pt x="337" y="488"/>
                      <a:pt x="347" y="490"/>
                      <a:pt x="351" y="499"/>
                    </a:cubicBezTo>
                    <a:cubicBezTo>
                      <a:pt x="354" y="509"/>
                      <a:pt x="347" y="518"/>
                      <a:pt x="349" y="525"/>
                    </a:cubicBezTo>
                    <a:cubicBezTo>
                      <a:pt x="349" y="532"/>
                      <a:pt x="344" y="539"/>
                      <a:pt x="342" y="541"/>
                    </a:cubicBezTo>
                    <a:cubicBezTo>
                      <a:pt x="347" y="546"/>
                      <a:pt x="347" y="551"/>
                      <a:pt x="342" y="553"/>
                    </a:cubicBezTo>
                    <a:cubicBezTo>
                      <a:pt x="337" y="555"/>
                      <a:pt x="349" y="565"/>
                      <a:pt x="347" y="579"/>
                    </a:cubicBezTo>
                    <a:cubicBezTo>
                      <a:pt x="342" y="593"/>
                      <a:pt x="342" y="595"/>
                      <a:pt x="356" y="595"/>
                    </a:cubicBezTo>
                    <a:cubicBezTo>
                      <a:pt x="372" y="595"/>
                      <a:pt x="370" y="600"/>
                      <a:pt x="375" y="597"/>
                    </a:cubicBezTo>
                    <a:cubicBezTo>
                      <a:pt x="382" y="595"/>
                      <a:pt x="389" y="609"/>
                      <a:pt x="391" y="616"/>
                    </a:cubicBezTo>
                    <a:cubicBezTo>
                      <a:pt x="393" y="623"/>
                      <a:pt x="398" y="639"/>
                      <a:pt x="400" y="639"/>
                    </a:cubicBezTo>
                    <a:cubicBezTo>
                      <a:pt x="403" y="639"/>
                      <a:pt x="412" y="632"/>
                      <a:pt x="419" y="635"/>
                    </a:cubicBezTo>
                    <a:cubicBezTo>
                      <a:pt x="426" y="639"/>
                      <a:pt x="416" y="662"/>
                      <a:pt x="416" y="674"/>
                    </a:cubicBezTo>
                    <a:cubicBezTo>
                      <a:pt x="421" y="672"/>
                      <a:pt x="428" y="672"/>
                      <a:pt x="430" y="674"/>
                    </a:cubicBezTo>
                    <a:cubicBezTo>
                      <a:pt x="435" y="677"/>
                      <a:pt x="435" y="702"/>
                      <a:pt x="435" y="707"/>
                    </a:cubicBezTo>
                    <a:cubicBezTo>
                      <a:pt x="433" y="712"/>
                      <a:pt x="416" y="716"/>
                      <a:pt x="410" y="721"/>
                    </a:cubicBezTo>
                    <a:cubicBezTo>
                      <a:pt x="400" y="726"/>
                      <a:pt x="382" y="744"/>
                      <a:pt x="372" y="761"/>
                    </a:cubicBezTo>
                    <a:cubicBezTo>
                      <a:pt x="365" y="768"/>
                      <a:pt x="358" y="777"/>
                      <a:pt x="354" y="782"/>
                    </a:cubicBezTo>
                    <a:lnTo>
                      <a:pt x="358" y="782"/>
                    </a:lnTo>
                    <a:cubicBezTo>
                      <a:pt x="363" y="779"/>
                      <a:pt x="370" y="779"/>
                      <a:pt x="377" y="789"/>
                    </a:cubicBezTo>
                    <a:cubicBezTo>
                      <a:pt x="384" y="798"/>
                      <a:pt x="384" y="805"/>
                      <a:pt x="386" y="803"/>
                    </a:cubicBezTo>
                    <a:cubicBezTo>
                      <a:pt x="391" y="803"/>
                      <a:pt x="393" y="791"/>
                      <a:pt x="398" y="800"/>
                    </a:cubicBezTo>
                    <a:cubicBezTo>
                      <a:pt x="405" y="807"/>
                      <a:pt x="419" y="814"/>
                      <a:pt x="423" y="819"/>
                    </a:cubicBezTo>
                    <a:cubicBezTo>
                      <a:pt x="426" y="821"/>
                      <a:pt x="438" y="826"/>
                      <a:pt x="438" y="835"/>
                    </a:cubicBezTo>
                    <a:cubicBezTo>
                      <a:pt x="438" y="842"/>
                      <a:pt x="433" y="856"/>
                      <a:pt x="440" y="868"/>
                    </a:cubicBezTo>
                    <a:cubicBezTo>
                      <a:pt x="442" y="863"/>
                      <a:pt x="445" y="861"/>
                      <a:pt x="449" y="856"/>
                    </a:cubicBezTo>
                    <a:lnTo>
                      <a:pt x="449" y="8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4" name="Freeform 348">
                <a:extLst>
                  <a:ext uri="{FF2B5EF4-FFF2-40B4-BE49-F238E27FC236}">
                    <a16:creationId xmlns:a16="http://schemas.microsoft.com/office/drawing/2014/main" id="{0CB3BE41-F526-F0E5-A20B-961EAF21780E}"/>
                  </a:ext>
                </a:extLst>
              </p:cNvPr>
              <p:cNvSpPr>
                <a:spLocks/>
              </p:cNvSpPr>
              <p:nvPr/>
            </p:nvSpPr>
            <p:spPr bwMode="auto">
              <a:xfrm>
                <a:off x="2688" y="2295"/>
                <a:ext cx="509" cy="523"/>
              </a:xfrm>
              <a:custGeom>
                <a:avLst/>
                <a:gdLst>
                  <a:gd name="T0" fmla="*/ 465 w 847"/>
                  <a:gd name="T1" fmla="*/ 831 h 868"/>
                  <a:gd name="T2" fmla="*/ 489 w 847"/>
                  <a:gd name="T3" fmla="*/ 803 h 868"/>
                  <a:gd name="T4" fmla="*/ 537 w 847"/>
                  <a:gd name="T5" fmla="*/ 744 h 868"/>
                  <a:gd name="T6" fmla="*/ 551 w 847"/>
                  <a:gd name="T7" fmla="*/ 667 h 868"/>
                  <a:gd name="T8" fmla="*/ 619 w 847"/>
                  <a:gd name="T9" fmla="*/ 628 h 868"/>
                  <a:gd name="T10" fmla="*/ 689 w 847"/>
                  <a:gd name="T11" fmla="*/ 609 h 868"/>
                  <a:gd name="T12" fmla="*/ 719 w 847"/>
                  <a:gd name="T13" fmla="*/ 565 h 868"/>
                  <a:gd name="T14" fmla="*/ 737 w 847"/>
                  <a:gd name="T15" fmla="*/ 509 h 868"/>
                  <a:gd name="T16" fmla="*/ 751 w 847"/>
                  <a:gd name="T17" fmla="*/ 429 h 868"/>
                  <a:gd name="T18" fmla="*/ 758 w 847"/>
                  <a:gd name="T19" fmla="*/ 383 h 868"/>
                  <a:gd name="T20" fmla="*/ 809 w 847"/>
                  <a:gd name="T21" fmla="*/ 338 h 868"/>
                  <a:gd name="T22" fmla="*/ 816 w 847"/>
                  <a:gd name="T23" fmla="*/ 222 h 868"/>
                  <a:gd name="T24" fmla="*/ 661 w 847"/>
                  <a:gd name="T25" fmla="*/ 166 h 868"/>
                  <a:gd name="T26" fmla="*/ 586 w 847"/>
                  <a:gd name="T27" fmla="*/ 128 h 868"/>
                  <a:gd name="T28" fmla="*/ 531 w 847"/>
                  <a:gd name="T29" fmla="*/ 149 h 868"/>
                  <a:gd name="T30" fmla="*/ 491 w 847"/>
                  <a:gd name="T31" fmla="*/ 131 h 868"/>
                  <a:gd name="T32" fmla="*/ 503 w 847"/>
                  <a:gd name="T33" fmla="*/ 63 h 868"/>
                  <a:gd name="T34" fmla="*/ 440 w 847"/>
                  <a:gd name="T35" fmla="*/ 65 h 868"/>
                  <a:gd name="T36" fmla="*/ 386 w 847"/>
                  <a:gd name="T37" fmla="*/ 72 h 868"/>
                  <a:gd name="T38" fmla="*/ 335 w 847"/>
                  <a:gd name="T39" fmla="*/ 82 h 868"/>
                  <a:gd name="T40" fmla="*/ 305 w 847"/>
                  <a:gd name="T41" fmla="*/ 19 h 868"/>
                  <a:gd name="T42" fmla="*/ 256 w 847"/>
                  <a:gd name="T43" fmla="*/ 23 h 868"/>
                  <a:gd name="T44" fmla="*/ 217 w 847"/>
                  <a:gd name="T45" fmla="*/ 23 h 868"/>
                  <a:gd name="T46" fmla="*/ 217 w 847"/>
                  <a:gd name="T47" fmla="*/ 56 h 868"/>
                  <a:gd name="T48" fmla="*/ 212 w 847"/>
                  <a:gd name="T49" fmla="*/ 79 h 868"/>
                  <a:gd name="T50" fmla="*/ 172 w 847"/>
                  <a:gd name="T51" fmla="*/ 96 h 868"/>
                  <a:gd name="T52" fmla="*/ 121 w 847"/>
                  <a:gd name="T53" fmla="*/ 75 h 868"/>
                  <a:gd name="T54" fmla="*/ 100 w 847"/>
                  <a:gd name="T55" fmla="*/ 98 h 868"/>
                  <a:gd name="T56" fmla="*/ 93 w 847"/>
                  <a:gd name="T57" fmla="*/ 173 h 868"/>
                  <a:gd name="T58" fmla="*/ 42 w 847"/>
                  <a:gd name="T59" fmla="*/ 212 h 868"/>
                  <a:gd name="T60" fmla="*/ 7 w 847"/>
                  <a:gd name="T61" fmla="*/ 257 h 868"/>
                  <a:gd name="T62" fmla="*/ 19 w 847"/>
                  <a:gd name="T63" fmla="*/ 308 h 868"/>
                  <a:gd name="T64" fmla="*/ 63 w 847"/>
                  <a:gd name="T65" fmla="*/ 324 h 868"/>
                  <a:gd name="T66" fmla="*/ 105 w 847"/>
                  <a:gd name="T67" fmla="*/ 350 h 868"/>
                  <a:gd name="T68" fmla="*/ 168 w 847"/>
                  <a:gd name="T69" fmla="*/ 327 h 868"/>
                  <a:gd name="T70" fmla="*/ 219 w 847"/>
                  <a:gd name="T71" fmla="*/ 383 h 868"/>
                  <a:gd name="T72" fmla="*/ 261 w 847"/>
                  <a:gd name="T73" fmla="*/ 404 h 868"/>
                  <a:gd name="T74" fmla="*/ 296 w 847"/>
                  <a:gd name="T75" fmla="*/ 439 h 868"/>
                  <a:gd name="T76" fmla="*/ 337 w 847"/>
                  <a:gd name="T77" fmla="*/ 478 h 868"/>
                  <a:gd name="T78" fmla="*/ 342 w 847"/>
                  <a:gd name="T79" fmla="*/ 541 h 868"/>
                  <a:gd name="T80" fmla="*/ 356 w 847"/>
                  <a:gd name="T81" fmla="*/ 595 h 868"/>
                  <a:gd name="T82" fmla="*/ 400 w 847"/>
                  <a:gd name="T83" fmla="*/ 639 h 868"/>
                  <a:gd name="T84" fmla="*/ 430 w 847"/>
                  <a:gd name="T85" fmla="*/ 674 h 868"/>
                  <a:gd name="T86" fmla="*/ 372 w 847"/>
                  <a:gd name="T87" fmla="*/ 761 h 868"/>
                  <a:gd name="T88" fmla="*/ 377 w 847"/>
                  <a:gd name="T89" fmla="*/ 789 h 868"/>
                  <a:gd name="T90" fmla="*/ 423 w 847"/>
                  <a:gd name="T91" fmla="*/ 819 h 868"/>
                  <a:gd name="T92" fmla="*/ 449 w 847"/>
                  <a:gd name="T93" fmla="*/ 856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47" h="868">
                    <a:moveTo>
                      <a:pt x="449" y="856"/>
                    </a:moveTo>
                    <a:lnTo>
                      <a:pt x="449" y="856"/>
                    </a:lnTo>
                    <a:cubicBezTo>
                      <a:pt x="463" y="847"/>
                      <a:pt x="458" y="842"/>
                      <a:pt x="465" y="831"/>
                    </a:cubicBezTo>
                    <a:cubicBezTo>
                      <a:pt x="472" y="819"/>
                      <a:pt x="465" y="814"/>
                      <a:pt x="477" y="805"/>
                    </a:cubicBezTo>
                    <a:cubicBezTo>
                      <a:pt x="486" y="796"/>
                      <a:pt x="475" y="789"/>
                      <a:pt x="489" y="782"/>
                    </a:cubicBezTo>
                    <a:cubicBezTo>
                      <a:pt x="500" y="777"/>
                      <a:pt x="500" y="789"/>
                      <a:pt x="489" y="803"/>
                    </a:cubicBezTo>
                    <a:cubicBezTo>
                      <a:pt x="477" y="814"/>
                      <a:pt x="475" y="819"/>
                      <a:pt x="489" y="810"/>
                    </a:cubicBezTo>
                    <a:cubicBezTo>
                      <a:pt x="505" y="798"/>
                      <a:pt x="510" y="784"/>
                      <a:pt x="517" y="768"/>
                    </a:cubicBezTo>
                    <a:cubicBezTo>
                      <a:pt x="526" y="751"/>
                      <a:pt x="531" y="744"/>
                      <a:pt x="537" y="744"/>
                    </a:cubicBezTo>
                    <a:cubicBezTo>
                      <a:pt x="544" y="744"/>
                      <a:pt x="544" y="726"/>
                      <a:pt x="544" y="714"/>
                    </a:cubicBezTo>
                    <a:cubicBezTo>
                      <a:pt x="544" y="702"/>
                      <a:pt x="540" y="691"/>
                      <a:pt x="544" y="681"/>
                    </a:cubicBezTo>
                    <a:cubicBezTo>
                      <a:pt x="549" y="674"/>
                      <a:pt x="544" y="667"/>
                      <a:pt x="551" y="667"/>
                    </a:cubicBezTo>
                    <a:cubicBezTo>
                      <a:pt x="558" y="667"/>
                      <a:pt x="568" y="656"/>
                      <a:pt x="579" y="646"/>
                    </a:cubicBezTo>
                    <a:cubicBezTo>
                      <a:pt x="589" y="637"/>
                      <a:pt x="596" y="635"/>
                      <a:pt x="605" y="635"/>
                    </a:cubicBezTo>
                    <a:cubicBezTo>
                      <a:pt x="616" y="632"/>
                      <a:pt x="612" y="630"/>
                      <a:pt x="619" y="628"/>
                    </a:cubicBezTo>
                    <a:cubicBezTo>
                      <a:pt x="626" y="625"/>
                      <a:pt x="630" y="618"/>
                      <a:pt x="635" y="614"/>
                    </a:cubicBezTo>
                    <a:cubicBezTo>
                      <a:pt x="640" y="611"/>
                      <a:pt x="658" y="616"/>
                      <a:pt x="670" y="616"/>
                    </a:cubicBezTo>
                    <a:cubicBezTo>
                      <a:pt x="682" y="616"/>
                      <a:pt x="689" y="616"/>
                      <a:pt x="689" y="609"/>
                    </a:cubicBezTo>
                    <a:cubicBezTo>
                      <a:pt x="689" y="602"/>
                      <a:pt x="693" y="597"/>
                      <a:pt x="700" y="597"/>
                    </a:cubicBezTo>
                    <a:cubicBezTo>
                      <a:pt x="707" y="597"/>
                      <a:pt x="710" y="595"/>
                      <a:pt x="710" y="586"/>
                    </a:cubicBezTo>
                    <a:cubicBezTo>
                      <a:pt x="710" y="576"/>
                      <a:pt x="712" y="569"/>
                      <a:pt x="719" y="565"/>
                    </a:cubicBezTo>
                    <a:cubicBezTo>
                      <a:pt x="724" y="562"/>
                      <a:pt x="726" y="551"/>
                      <a:pt x="726" y="546"/>
                    </a:cubicBezTo>
                    <a:cubicBezTo>
                      <a:pt x="728" y="539"/>
                      <a:pt x="735" y="544"/>
                      <a:pt x="735" y="534"/>
                    </a:cubicBezTo>
                    <a:cubicBezTo>
                      <a:pt x="735" y="525"/>
                      <a:pt x="737" y="516"/>
                      <a:pt x="737" y="509"/>
                    </a:cubicBezTo>
                    <a:cubicBezTo>
                      <a:pt x="737" y="502"/>
                      <a:pt x="744" y="502"/>
                      <a:pt x="749" y="497"/>
                    </a:cubicBezTo>
                    <a:cubicBezTo>
                      <a:pt x="751" y="492"/>
                      <a:pt x="747" y="485"/>
                      <a:pt x="751" y="471"/>
                    </a:cubicBezTo>
                    <a:cubicBezTo>
                      <a:pt x="756" y="455"/>
                      <a:pt x="751" y="441"/>
                      <a:pt x="751" y="429"/>
                    </a:cubicBezTo>
                    <a:cubicBezTo>
                      <a:pt x="751" y="415"/>
                      <a:pt x="751" y="401"/>
                      <a:pt x="756" y="397"/>
                    </a:cubicBezTo>
                    <a:cubicBezTo>
                      <a:pt x="761" y="394"/>
                      <a:pt x="758" y="392"/>
                      <a:pt x="754" y="390"/>
                    </a:cubicBezTo>
                    <a:cubicBezTo>
                      <a:pt x="751" y="387"/>
                      <a:pt x="754" y="383"/>
                      <a:pt x="758" y="383"/>
                    </a:cubicBezTo>
                    <a:cubicBezTo>
                      <a:pt x="761" y="385"/>
                      <a:pt x="765" y="392"/>
                      <a:pt x="772" y="387"/>
                    </a:cubicBezTo>
                    <a:cubicBezTo>
                      <a:pt x="777" y="383"/>
                      <a:pt x="784" y="366"/>
                      <a:pt x="789" y="355"/>
                    </a:cubicBezTo>
                    <a:cubicBezTo>
                      <a:pt x="793" y="341"/>
                      <a:pt x="803" y="341"/>
                      <a:pt x="809" y="338"/>
                    </a:cubicBezTo>
                    <a:cubicBezTo>
                      <a:pt x="814" y="336"/>
                      <a:pt x="828" y="320"/>
                      <a:pt x="837" y="296"/>
                    </a:cubicBezTo>
                    <a:cubicBezTo>
                      <a:pt x="847" y="273"/>
                      <a:pt x="837" y="250"/>
                      <a:pt x="833" y="236"/>
                    </a:cubicBezTo>
                    <a:cubicBezTo>
                      <a:pt x="830" y="219"/>
                      <a:pt x="826" y="222"/>
                      <a:pt x="816" y="222"/>
                    </a:cubicBezTo>
                    <a:cubicBezTo>
                      <a:pt x="807" y="224"/>
                      <a:pt x="789" y="222"/>
                      <a:pt x="765" y="196"/>
                    </a:cubicBezTo>
                    <a:cubicBezTo>
                      <a:pt x="742" y="170"/>
                      <a:pt x="719" y="170"/>
                      <a:pt x="703" y="175"/>
                    </a:cubicBezTo>
                    <a:cubicBezTo>
                      <a:pt x="686" y="180"/>
                      <a:pt x="670" y="168"/>
                      <a:pt x="661" y="166"/>
                    </a:cubicBezTo>
                    <a:cubicBezTo>
                      <a:pt x="651" y="163"/>
                      <a:pt x="640" y="177"/>
                      <a:pt x="633" y="180"/>
                    </a:cubicBezTo>
                    <a:cubicBezTo>
                      <a:pt x="626" y="182"/>
                      <a:pt x="637" y="168"/>
                      <a:pt x="637" y="159"/>
                    </a:cubicBezTo>
                    <a:cubicBezTo>
                      <a:pt x="637" y="149"/>
                      <a:pt x="610" y="138"/>
                      <a:pt x="586" y="128"/>
                    </a:cubicBezTo>
                    <a:cubicBezTo>
                      <a:pt x="565" y="121"/>
                      <a:pt x="556" y="124"/>
                      <a:pt x="556" y="138"/>
                    </a:cubicBezTo>
                    <a:cubicBezTo>
                      <a:pt x="556" y="152"/>
                      <a:pt x="547" y="133"/>
                      <a:pt x="542" y="149"/>
                    </a:cubicBezTo>
                    <a:cubicBezTo>
                      <a:pt x="535" y="163"/>
                      <a:pt x="521" y="154"/>
                      <a:pt x="531" y="149"/>
                    </a:cubicBezTo>
                    <a:cubicBezTo>
                      <a:pt x="537" y="145"/>
                      <a:pt x="547" y="133"/>
                      <a:pt x="549" y="124"/>
                    </a:cubicBezTo>
                    <a:cubicBezTo>
                      <a:pt x="551" y="117"/>
                      <a:pt x="517" y="110"/>
                      <a:pt x="505" y="114"/>
                    </a:cubicBezTo>
                    <a:cubicBezTo>
                      <a:pt x="493" y="119"/>
                      <a:pt x="503" y="135"/>
                      <a:pt x="491" y="131"/>
                    </a:cubicBezTo>
                    <a:cubicBezTo>
                      <a:pt x="482" y="124"/>
                      <a:pt x="491" y="112"/>
                      <a:pt x="498" y="112"/>
                    </a:cubicBezTo>
                    <a:cubicBezTo>
                      <a:pt x="505" y="112"/>
                      <a:pt x="514" y="98"/>
                      <a:pt x="519" y="86"/>
                    </a:cubicBezTo>
                    <a:cubicBezTo>
                      <a:pt x="524" y="75"/>
                      <a:pt x="510" y="72"/>
                      <a:pt x="503" y="63"/>
                    </a:cubicBezTo>
                    <a:cubicBezTo>
                      <a:pt x="493" y="54"/>
                      <a:pt x="496" y="26"/>
                      <a:pt x="486" y="23"/>
                    </a:cubicBezTo>
                    <a:cubicBezTo>
                      <a:pt x="477" y="30"/>
                      <a:pt x="465" y="47"/>
                      <a:pt x="461" y="56"/>
                    </a:cubicBezTo>
                    <a:cubicBezTo>
                      <a:pt x="456" y="70"/>
                      <a:pt x="452" y="63"/>
                      <a:pt x="440" y="65"/>
                    </a:cubicBezTo>
                    <a:cubicBezTo>
                      <a:pt x="426" y="70"/>
                      <a:pt x="421" y="65"/>
                      <a:pt x="419" y="58"/>
                    </a:cubicBezTo>
                    <a:cubicBezTo>
                      <a:pt x="414" y="54"/>
                      <a:pt x="403" y="58"/>
                      <a:pt x="393" y="58"/>
                    </a:cubicBezTo>
                    <a:cubicBezTo>
                      <a:pt x="386" y="58"/>
                      <a:pt x="391" y="70"/>
                      <a:pt x="386" y="72"/>
                    </a:cubicBezTo>
                    <a:cubicBezTo>
                      <a:pt x="379" y="75"/>
                      <a:pt x="365" y="65"/>
                      <a:pt x="361" y="72"/>
                    </a:cubicBezTo>
                    <a:cubicBezTo>
                      <a:pt x="354" y="77"/>
                      <a:pt x="351" y="72"/>
                      <a:pt x="349" y="77"/>
                    </a:cubicBezTo>
                    <a:cubicBezTo>
                      <a:pt x="347" y="82"/>
                      <a:pt x="337" y="79"/>
                      <a:pt x="335" y="82"/>
                    </a:cubicBezTo>
                    <a:cubicBezTo>
                      <a:pt x="333" y="84"/>
                      <a:pt x="324" y="86"/>
                      <a:pt x="312" y="75"/>
                    </a:cubicBezTo>
                    <a:cubicBezTo>
                      <a:pt x="300" y="61"/>
                      <a:pt x="303" y="40"/>
                      <a:pt x="307" y="37"/>
                    </a:cubicBezTo>
                    <a:cubicBezTo>
                      <a:pt x="312" y="33"/>
                      <a:pt x="312" y="21"/>
                      <a:pt x="305" y="19"/>
                    </a:cubicBezTo>
                    <a:cubicBezTo>
                      <a:pt x="298" y="16"/>
                      <a:pt x="305" y="2"/>
                      <a:pt x="296" y="0"/>
                    </a:cubicBezTo>
                    <a:cubicBezTo>
                      <a:pt x="289" y="0"/>
                      <a:pt x="289" y="12"/>
                      <a:pt x="284" y="12"/>
                    </a:cubicBezTo>
                    <a:cubicBezTo>
                      <a:pt x="277" y="14"/>
                      <a:pt x="263" y="23"/>
                      <a:pt x="256" y="23"/>
                    </a:cubicBezTo>
                    <a:cubicBezTo>
                      <a:pt x="252" y="21"/>
                      <a:pt x="242" y="23"/>
                      <a:pt x="242" y="30"/>
                    </a:cubicBezTo>
                    <a:cubicBezTo>
                      <a:pt x="242" y="37"/>
                      <a:pt x="235" y="37"/>
                      <a:pt x="235" y="30"/>
                    </a:cubicBezTo>
                    <a:cubicBezTo>
                      <a:pt x="233" y="26"/>
                      <a:pt x="219" y="28"/>
                      <a:pt x="217" y="23"/>
                    </a:cubicBezTo>
                    <a:cubicBezTo>
                      <a:pt x="212" y="21"/>
                      <a:pt x="193" y="23"/>
                      <a:pt x="202" y="26"/>
                    </a:cubicBezTo>
                    <a:cubicBezTo>
                      <a:pt x="209" y="30"/>
                      <a:pt x="209" y="35"/>
                      <a:pt x="209" y="42"/>
                    </a:cubicBezTo>
                    <a:cubicBezTo>
                      <a:pt x="209" y="49"/>
                      <a:pt x="217" y="49"/>
                      <a:pt x="217" y="56"/>
                    </a:cubicBezTo>
                    <a:cubicBezTo>
                      <a:pt x="217" y="65"/>
                      <a:pt x="221" y="58"/>
                      <a:pt x="226" y="58"/>
                    </a:cubicBezTo>
                    <a:cubicBezTo>
                      <a:pt x="231" y="58"/>
                      <a:pt x="231" y="65"/>
                      <a:pt x="224" y="68"/>
                    </a:cubicBezTo>
                    <a:cubicBezTo>
                      <a:pt x="217" y="70"/>
                      <a:pt x="214" y="72"/>
                      <a:pt x="212" y="79"/>
                    </a:cubicBezTo>
                    <a:cubicBezTo>
                      <a:pt x="209" y="86"/>
                      <a:pt x="202" y="82"/>
                      <a:pt x="198" y="86"/>
                    </a:cubicBezTo>
                    <a:cubicBezTo>
                      <a:pt x="191" y="91"/>
                      <a:pt x="186" y="96"/>
                      <a:pt x="184" y="93"/>
                    </a:cubicBezTo>
                    <a:cubicBezTo>
                      <a:pt x="179" y="91"/>
                      <a:pt x="177" y="93"/>
                      <a:pt x="172" y="96"/>
                    </a:cubicBezTo>
                    <a:cubicBezTo>
                      <a:pt x="168" y="98"/>
                      <a:pt x="165" y="96"/>
                      <a:pt x="158" y="91"/>
                    </a:cubicBezTo>
                    <a:cubicBezTo>
                      <a:pt x="154" y="86"/>
                      <a:pt x="151" y="77"/>
                      <a:pt x="142" y="70"/>
                    </a:cubicBezTo>
                    <a:cubicBezTo>
                      <a:pt x="137" y="72"/>
                      <a:pt x="128" y="75"/>
                      <a:pt x="121" y="75"/>
                    </a:cubicBezTo>
                    <a:cubicBezTo>
                      <a:pt x="114" y="75"/>
                      <a:pt x="91" y="75"/>
                      <a:pt x="91" y="77"/>
                    </a:cubicBezTo>
                    <a:cubicBezTo>
                      <a:pt x="89" y="82"/>
                      <a:pt x="91" y="89"/>
                      <a:pt x="96" y="89"/>
                    </a:cubicBezTo>
                    <a:cubicBezTo>
                      <a:pt x="100" y="91"/>
                      <a:pt x="107" y="93"/>
                      <a:pt x="100" y="98"/>
                    </a:cubicBezTo>
                    <a:cubicBezTo>
                      <a:pt x="91" y="103"/>
                      <a:pt x="86" y="96"/>
                      <a:pt x="86" y="110"/>
                    </a:cubicBezTo>
                    <a:cubicBezTo>
                      <a:pt x="86" y="124"/>
                      <a:pt x="103" y="131"/>
                      <a:pt x="98" y="145"/>
                    </a:cubicBezTo>
                    <a:cubicBezTo>
                      <a:pt x="98" y="152"/>
                      <a:pt x="93" y="168"/>
                      <a:pt x="93" y="173"/>
                    </a:cubicBezTo>
                    <a:cubicBezTo>
                      <a:pt x="93" y="180"/>
                      <a:pt x="91" y="201"/>
                      <a:pt x="86" y="203"/>
                    </a:cubicBezTo>
                    <a:cubicBezTo>
                      <a:pt x="82" y="203"/>
                      <a:pt x="75" y="198"/>
                      <a:pt x="68" y="203"/>
                    </a:cubicBezTo>
                    <a:cubicBezTo>
                      <a:pt x="61" y="210"/>
                      <a:pt x="51" y="205"/>
                      <a:pt x="42" y="212"/>
                    </a:cubicBezTo>
                    <a:cubicBezTo>
                      <a:pt x="33" y="219"/>
                      <a:pt x="24" y="217"/>
                      <a:pt x="24" y="226"/>
                    </a:cubicBezTo>
                    <a:cubicBezTo>
                      <a:pt x="24" y="233"/>
                      <a:pt x="14" y="238"/>
                      <a:pt x="17" y="245"/>
                    </a:cubicBezTo>
                    <a:cubicBezTo>
                      <a:pt x="19" y="254"/>
                      <a:pt x="12" y="252"/>
                      <a:pt x="7" y="257"/>
                    </a:cubicBezTo>
                    <a:cubicBezTo>
                      <a:pt x="3" y="264"/>
                      <a:pt x="7" y="266"/>
                      <a:pt x="5" y="271"/>
                    </a:cubicBezTo>
                    <a:cubicBezTo>
                      <a:pt x="0" y="275"/>
                      <a:pt x="5" y="282"/>
                      <a:pt x="10" y="289"/>
                    </a:cubicBezTo>
                    <a:cubicBezTo>
                      <a:pt x="14" y="296"/>
                      <a:pt x="19" y="301"/>
                      <a:pt x="19" y="308"/>
                    </a:cubicBezTo>
                    <a:cubicBezTo>
                      <a:pt x="19" y="313"/>
                      <a:pt x="24" y="317"/>
                      <a:pt x="28" y="315"/>
                    </a:cubicBezTo>
                    <a:cubicBezTo>
                      <a:pt x="35" y="315"/>
                      <a:pt x="31" y="327"/>
                      <a:pt x="40" y="327"/>
                    </a:cubicBezTo>
                    <a:cubicBezTo>
                      <a:pt x="51" y="327"/>
                      <a:pt x="61" y="329"/>
                      <a:pt x="63" y="324"/>
                    </a:cubicBezTo>
                    <a:cubicBezTo>
                      <a:pt x="65" y="320"/>
                      <a:pt x="72" y="315"/>
                      <a:pt x="72" y="322"/>
                    </a:cubicBezTo>
                    <a:cubicBezTo>
                      <a:pt x="72" y="331"/>
                      <a:pt x="70" y="352"/>
                      <a:pt x="77" y="350"/>
                    </a:cubicBezTo>
                    <a:cubicBezTo>
                      <a:pt x="84" y="348"/>
                      <a:pt x="98" y="348"/>
                      <a:pt x="105" y="350"/>
                    </a:cubicBezTo>
                    <a:cubicBezTo>
                      <a:pt x="112" y="352"/>
                      <a:pt x="119" y="350"/>
                      <a:pt x="123" y="348"/>
                    </a:cubicBezTo>
                    <a:cubicBezTo>
                      <a:pt x="128" y="343"/>
                      <a:pt x="133" y="343"/>
                      <a:pt x="142" y="336"/>
                    </a:cubicBezTo>
                    <a:cubicBezTo>
                      <a:pt x="151" y="331"/>
                      <a:pt x="158" y="327"/>
                      <a:pt x="168" y="327"/>
                    </a:cubicBezTo>
                    <a:cubicBezTo>
                      <a:pt x="175" y="327"/>
                      <a:pt x="189" y="320"/>
                      <a:pt x="186" y="327"/>
                    </a:cubicBezTo>
                    <a:cubicBezTo>
                      <a:pt x="184" y="334"/>
                      <a:pt x="184" y="357"/>
                      <a:pt x="193" y="369"/>
                    </a:cubicBezTo>
                    <a:cubicBezTo>
                      <a:pt x="202" y="380"/>
                      <a:pt x="209" y="385"/>
                      <a:pt x="219" y="383"/>
                    </a:cubicBezTo>
                    <a:cubicBezTo>
                      <a:pt x="228" y="383"/>
                      <a:pt x="226" y="387"/>
                      <a:pt x="233" y="387"/>
                    </a:cubicBezTo>
                    <a:cubicBezTo>
                      <a:pt x="240" y="387"/>
                      <a:pt x="238" y="394"/>
                      <a:pt x="242" y="394"/>
                    </a:cubicBezTo>
                    <a:cubicBezTo>
                      <a:pt x="249" y="394"/>
                      <a:pt x="261" y="397"/>
                      <a:pt x="261" y="404"/>
                    </a:cubicBezTo>
                    <a:cubicBezTo>
                      <a:pt x="261" y="411"/>
                      <a:pt x="279" y="404"/>
                      <a:pt x="284" y="408"/>
                    </a:cubicBezTo>
                    <a:cubicBezTo>
                      <a:pt x="289" y="411"/>
                      <a:pt x="293" y="415"/>
                      <a:pt x="291" y="422"/>
                    </a:cubicBezTo>
                    <a:cubicBezTo>
                      <a:pt x="291" y="429"/>
                      <a:pt x="300" y="436"/>
                      <a:pt x="296" y="439"/>
                    </a:cubicBezTo>
                    <a:cubicBezTo>
                      <a:pt x="289" y="441"/>
                      <a:pt x="296" y="448"/>
                      <a:pt x="298" y="455"/>
                    </a:cubicBezTo>
                    <a:cubicBezTo>
                      <a:pt x="298" y="464"/>
                      <a:pt x="307" y="467"/>
                      <a:pt x="321" y="467"/>
                    </a:cubicBezTo>
                    <a:cubicBezTo>
                      <a:pt x="335" y="467"/>
                      <a:pt x="337" y="467"/>
                      <a:pt x="337" y="478"/>
                    </a:cubicBezTo>
                    <a:cubicBezTo>
                      <a:pt x="337" y="488"/>
                      <a:pt x="347" y="490"/>
                      <a:pt x="351" y="499"/>
                    </a:cubicBezTo>
                    <a:cubicBezTo>
                      <a:pt x="354" y="509"/>
                      <a:pt x="347" y="518"/>
                      <a:pt x="349" y="525"/>
                    </a:cubicBezTo>
                    <a:cubicBezTo>
                      <a:pt x="349" y="532"/>
                      <a:pt x="344" y="539"/>
                      <a:pt x="342" y="541"/>
                    </a:cubicBezTo>
                    <a:cubicBezTo>
                      <a:pt x="347" y="546"/>
                      <a:pt x="347" y="551"/>
                      <a:pt x="342" y="553"/>
                    </a:cubicBezTo>
                    <a:cubicBezTo>
                      <a:pt x="337" y="555"/>
                      <a:pt x="349" y="565"/>
                      <a:pt x="347" y="579"/>
                    </a:cubicBezTo>
                    <a:cubicBezTo>
                      <a:pt x="342" y="593"/>
                      <a:pt x="342" y="595"/>
                      <a:pt x="356" y="595"/>
                    </a:cubicBezTo>
                    <a:cubicBezTo>
                      <a:pt x="372" y="595"/>
                      <a:pt x="370" y="600"/>
                      <a:pt x="375" y="597"/>
                    </a:cubicBezTo>
                    <a:cubicBezTo>
                      <a:pt x="382" y="595"/>
                      <a:pt x="389" y="609"/>
                      <a:pt x="391" y="616"/>
                    </a:cubicBezTo>
                    <a:cubicBezTo>
                      <a:pt x="393" y="623"/>
                      <a:pt x="398" y="639"/>
                      <a:pt x="400" y="639"/>
                    </a:cubicBezTo>
                    <a:cubicBezTo>
                      <a:pt x="403" y="639"/>
                      <a:pt x="412" y="632"/>
                      <a:pt x="419" y="635"/>
                    </a:cubicBezTo>
                    <a:cubicBezTo>
                      <a:pt x="426" y="639"/>
                      <a:pt x="416" y="662"/>
                      <a:pt x="416" y="674"/>
                    </a:cubicBezTo>
                    <a:cubicBezTo>
                      <a:pt x="421" y="672"/>
                      <a:pt x="428" y="672"/>
                      <a:pt x="430" y="674"/>
                    </a:cubicBezTo>
                    <a:cubicBezTo>
                      <a:pt x="435" y="677"/>
                      <a:pt x="435" y="702"/>
                      <a:pt x="435" y="707"/>
                    </a:cubicBezTo>
                    <a:cubicBezTo>
                      <a:pt x="433" y="712"/>
                      <a:pt x="416" y="716"/>
                      <a:pt x="410" y="721"/>
                    </a:cubicBezTo>
                    <a:cubicBezTo>
                      <a:pt x="400" y="726"/>
                      <a:pt x="382" y="744"/>
                      <a:pt x="372" y="761"/>
                    </a:cubicBezTo>
                    <a:cubicBezTo>
                      <a:pt x="365" y="768"/>
                      <a:pt x="358" y="777"/>
                      <a:pt x="354" y="782"/>
                    </a:cubicBezTo>
                    <a:lnTo>
                      <a:pt x="358" y="782"/>
                    </a:lnTo>
                    <a:cubicBezTo>
                      <a:pt x="363" y="779"/>
                      <a:pt x="370" y="779"/>
                      <a:pt x="377" y="789"/>
                    </a:cubicBezTo>
                    <a:cubicBezTo>
                      <a:pt x="384" y="798"/>
                      <a:pt x="384" y="805"/>
                      <a:pt x="386" y="803"/>
                    </a:cubicBezTo>
                    <a:cubicBezTo>
                      <a:pt x="391" y="803"/>
                      <a:pt x="393" y="791"/>
                      <a:pt x="398" y="800"/>
                    </a:cubicBezTo>
                    <a:cubicBezTo>
                      <a:pt x="405" y="807"/>
                      <a:pt x="419" y="814"/>
                      <a:pt x="423" y="819"/>
                    </a:cubicBezTo>
                    <a:cubicBezTo>
                      <a:pt x="426" y="821"/>
                      <a:pt x="438" y="826"/>
                      <a:pt x="438" y="835"/>
                    </a:cubicBezTo>
                    <a:cubicBezTo>
                      <a:pt x="438" y="842"/>
                      <a:pt x="433" y="856"/>
                      <a:pt x="440" y="868"/>
                    </a:cubicBezTo>
                    <a:cubicBezTo>
                      <a:pt x="442" y="863"/>
                      <a:pt x="445" y="861"/>
                      <a:pt x="449" y="8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6" name="Freeform 349">
                <a:extLst>
                  <a:ext uri="{FF2B5EF4-FFF2-40B4-BE49-F238E27FC236}">
                    <a16:creationId xmlns:a16="http://schemas.microsoft.com/office/drawing/2014/main" id="{5B1FAD44-0DB6-4FCE-426C-A1C91E7EC620}"/>
                  </a:ext>
                </a:extLst>
              </p:cNvPr>
              <p:cNvSpPr>
                <a:spLocks/>
              </p:cNvSpPr>
              <p:nvPr/>
            </p:nvSpPr>
            <p:spPr bwMode="auto">
              <a:xfrm>
                <a:off x="2688" y="2295"/>
                <a:ext cx="509" cy="523"/>
              </a:xfrm>
              <a:custGeom>
                <a:avLst/>
                <a:gdLst>
                  <a:gd name="T0" fmla="*/ 465 w 847"/>
                  <a:gd name="T1" fmla="*/ 831 h 868"/>
                  <a:gd name="T2" fmla="*/ 489 w 847"/>
                  <a:gd name="T3" fmla="*/ 803 h 868"/>
                  <a:gd name="T4" fmla="*/ 537 w 847"/>
                  <a:gd name="T5" fmla="*/ 744 h 868"/>
                  <a:gd name="T6" fmla="*/ 551 w 847"/>
                  <a:gd name="T7" fmla="*/ 667 h 868"/>
                  <a:gd name="T8" fmla="*/ 619 w 847"/>
                  <a:gd name="T9" fmla="*/ 628 h 868"/>
                  <a:gd name="T10" fmla="*/ 689 w 847"/>
                  <a:gd name="T11" fmla="*/ 609 h 868"/>
                  <a:gd name="T12" fmla="*/ 719 w 847"/>
                  <a:gd name="T13" fmla="*/ 565 h 868"/>
                  <a:gd name="T14" fmla="*/ 737 w 847"/>
                  <a:gd name="T15" fmla="*/ 509 h 868"/>
                  <a:gd name="T16" fmla="*/ 751 w 847"/>
                  <a:gd name="T17" fmla="*/ 429 h 868"/>
                  <a:gd name="T18" fmla="*/ 758 w 847"/>
                  <a:gd name="T19" fmla="*/ 383 h 868"/>
                  <a:gd name="T20" fmla="*/ 809 w 847"/>
                  <a:gd name="T21" fmla="*/ 338 h 868"/>
                  <a:gd name="T22" fmla="*/ 816 w 847"/>
                  <a:gd name="T23" fmla="*/ 222 h 868"/>
                  <a:gd name="T24" fmla="*/ 661 w 847"/>
                  <a:gd name="T25" fmla="*/ 166 h 868"/>
                  <a:gd name="T26" fmla="*/ 586 w 847"/>
                  <a:gd name="T27" fmla="*/ 128 h 868"/>
                  <a:gd name="T28" fmla="*/ 531 w 847"/>
                  <a:gd name="T29" fmla="*/ 149 h 868"/>
                  <a:gd name="T30" fmla="*/ 491 w 847"/>
                  <a:gd name="T31" fmla="*/ 131 h 868"/>
                  <a:gd name="T32" fmla="*/ 503 w 847"/>
                  <a:gd name="T33" fmla="*/ 63 h 868"/>
                  <a:gd name="T34" fmla="*/ 440 w 847"/>
                  <a:gd name="T35" fmla="*/ 65 h 868"/>
                  <a:gd name="T36" fmla="*/ 386 w 847"/>
                  <a:gd name="T37" fmla="*/ 72 h 868"/>
                  <a:gd name="T38" fmla="*/ 335 w 847"/>
                  <a:gd name="T39" fmla="*/ 82 h 868"/>
                  <a:gd name="T40" fmla="*/ 305 w 847"/>
                  <a:gd name="T41" fmla="*/ 19 h 868"/>
                  <a:gd name="T42" fmla="*/ 256 w 847"/>
                  <a:gd name="T43" fmla="*/ 23 h 868"/>
                  <a:gd name="T44" fmla="*/ 217 w 847"/>
                  <a:gd name="T45" fmla="*/ 23 h 868"/>
                  <a:gd name="T46" fmla="*/ 217 w 847"/>
                  <a:gd name="T47" fmla="*/ 56 h 868"/>
                  <a:gd name="T48" fmla="*/ 212 w 847"/>
                  <a:gd name="T49" fmla="*/ 79 h 868"/>
                  <a:gd name="T50" fmla="*/ 172 w 847"/>
                  <a:gd name="T51" fmla="*/ 96 h 868"/>
                  <a:gd name="T52" fmla="*/ 121 w 847"/>
                  <a:gd name="T53" fmla="*/ 75 h 868"/>
                  <a:gd name="T54" fmla="*/ 100 w 847"/>
                  <a:gd name="T55" fmla="*/ 98 h 868"/>
                  <a:gd name="T56" fmla="*/ 93 w 847"/>
                  <a:gd name="T57" fmla="*/ 173 h 868"/>
                  <a:gd name="T58" fmla="*/ 42 w 847"/>
                  <a:gd name="T59" fmla="*/ 212 h 868"/>
                  <a:gd name="T60" fmla="*/ 7 w 847"/>
                  <a:gd name="T61" fmla="*/ 257 h 868"/>
                  <a:gd name="T62" fmla="*/ 19 w 847"/>
                  <a:gd name="T63" fmla="*/ 308 h 868"/>
                  <a:gd name="T64" fmla="*/ 63 w 847"/>
                  <a:gd name="T65" fmla="*/ 324 h 868"/>
                  <a:gd name="T66" fmla="*/ 105 w 847"/>
                  <a:gd name="T67" fmla="*/ 350 h 868"/>
                  <a:gd name="T68" fmla="*/ 168 w 847"/>
                  <a:gd name="T69" fmla="*/ 327 h 868"/>
                  <a:gd name="T70" fmla="*/ 219 w 847"/>
                  <a:gd name="T71" fmla="*/ 383 h 868"/>
                  <a:gd name="T72" fmla="*/ 261 w 847"/>
                  <a:gd name="T73" fmla="*/ 404 h 868"/>
                  <a:gd name="T74" fmla="*/ 296 w 847"/>
                  <a:gd name="T75" fmla="*/ 439 h 868"/>
                  <a:gd name="T76" fmla="*/ 337 w 847"/>
                  <a:gd name="T77" fmla="*/ 478 h 868"/>
                  <a:gd name="T78" fmla="*/ 342 w 847"/>
                  <a:gd name="T79" fmla="*/ 541 h 868"/>
                  <a:gd name="T80" fmla="*/ 356 w 847"/>
                  <a:gd name="T81" fmla="*/ 595 h 868"/>
                  <a:gd name="T82" fmla="*/ 400 w 847"/>
                  <a:gd name="T83" fmla="*/ 639 h 868"/>
                  <a:gd name="T84" fmla="*/ 430 w 847"/>
                  <a:gd name="T85" fmla="*/ 674 h 868"/>
                  <a:gd name="T86" fmla="*/ 372 w 847"/>
                  <a:gd name="T87" fmla="*/ 761 h 868"/>
                  <a:gd name="T88" fmla="*/ 377 w 847"/>
                  <a:gd name="T89" fmla="*/ 789 h 868"/>
                  <a:gd name="T90" fmla="*/ 423 w 847"/>
                  <a:gd name="T91" fmla="*/ 819 h 868"/>
                  <a:gd name="T92" fmla="*/ 449 w 847"/>
                  <a:gd name="T93" fmla="*/ 856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47" h="868">
                    <a:moveTo>
                      <a:pt x="449" y="856"/>
                    </a:moveTo>
                    <a:lnTo>
                      <a:pt x="449" y="856"/>
                    </a:lnTo>
                    <a:cubicBezTo>
                      <a:pt x="463" y="847"/>
                      <a:pt x="458" y="842"/>
                      <a:pt x="465" y="831"/>
                    </a:cubicBezTo>
                    <a:cubicBezTo>
                      <a:pt x="472" y="819"/>
                      <a:pt x="465" y="814"/>
                      <a:pt x="477" y="805"/>
                    </a:cubicBezTo>
                    <a:cubicBezTo>
                      <a:pt x="486" y="796"/>
                      <a:pt x="475" y="789"/>
                      <a:pt x="489" y="782"/>
                    </a:cubicBezTo>
                    <a:cubicBezTo>
                      <a:pt x="500" y="777"/>
                      <a:pt x="500" y="789"/>
                      <a:pt x="489" y="803"/>
                    </a:cubicBezTo>
                    <a:cubicBezTo>
                      <a:pt x="477" y="814"/>
                      <a:pt x="475" y="819"/>
                      <a:pt x="489" y="810"/>
                    </a:cubicBezTo>
                    <a:cubicBezTo>
                      <a:pt x="505" y="798"/>
                      <a:pt x="510" y="784"/>
                      <a:pt x="517" y="768"/>
                    </a:cubicBezTo>
                    <a:cubicBezTo>
                      <a:pt x="526" y="751"/>
                      <a:pt x="531" y="744"/>
                      <a:pt x="537" y="744"/>
                    </a:cubicBezTo>
                    <a:cubicBezTo>
                      <a:pt x="544" y="744"/>
                      <a:pt x="544" y="726"/>
                      <a:pt x="544" y="714"/>
                    </a:cubicBezTo>
                    <a:cubicBezTo>
                      <a:pt x="544" y="702"/>
                      <a:pt x="540" y="691"/>
                      <a:pt x="544" y="681"/>
                    </a:cubicBezTo>
                    <a:cubicBezTo>
                      <a:pt x="549" y="674"/>
                      <a:pt x="544" y="667"/>
                      <a:pt x="551" y="667"/>
                    </a:cubicBezTo>
                    <a:cubicBezTo>
                      <a:pt x="558" y="667"/>
                      <a:pt x="568" y="656"/>
                      <a:pt x="579" y="646"/>
                    </a:cubicBezTo>
                    <a:cubicBezTo>
                      <a:pt x="589" y="637"/>
                      <a:pt x="596" y="635"/>
                      <a:pt x="605" y="635"/>
                    </a:cubicBezTo>
                    <a:cubicBezTo>
                      <a:pt x="616" y="632"/>
                      <a:pt x="612" y="630"/>
                      <a:pt x="619" y="628"/>
                    </a:cubicBezTo>
                    <a:cubicBezTo>
                      <a:pt x="626" y="625"/>
                      <a:pt x="630" y="618"/>
                      <a:pt x="635" y="614"/>
                    </a:cubicBezTo>
                    <a:cubicBezTo>
                      <a:pt x="640" y="611"/>
                      <a:pt x="658" y="616"/>
                      <a:pt x="670" y="616"/>
                    </a:cubicBezTo>
                    <a:cubicBezTo>
                      <a:pt x="682" y="616"/>
                      <a:pt x="689" y="616"/>
                      <a:pt x="689" y="609"/>
                    </a:cubicBezTo>
                    <a:cubicBezTo>
                      <a:pt x="689" y="602"/>
                      <a:pt x="693" y="597"/>
                      <a:pt x="700" y="597"/>
                    </a:cubicBezTo>
                    <a:cubicBezTo>
                      <a:pt x="707" y="597"/>
                      <a:pt x="710" y="595"/>
                      <a:pt x="710" y="586"/>
                    </a:cubicBezTo>
                    <a:cubicBezTo>
                      <a:pt x="710" y="576"/>
                      <a:pt x="712" y="569"/>
                      <a:pt x="719" y="565"/>
                    </a:cubicBezTo>
                    <a:cubicBezTo>
                      <a:pt x="724" y="562"/>
                      <a:pt x="726" y="551"/>
                      <a:pt x="726" y="546"/>
                    </a:cubicBezTo>
                    <a:cubicBezTo>
                      <a:pt x="728" y="539"/>
                      <a:pt x="735" y="544"/>
                      <a:pt x="735" y="534"/>
                    </a:cubicBezTo>
                    <a:cubicBezTo>
                      <a:pt x="735" y="525"/>
                      <a:pt x="737" y="516"/>
                      <a:pt x="737" y="509"/>
                    </a:cubicBezTo>
                    <a:cubicBezTo>
                      <a:pt x="737" y="502"/>
                      <a:pt x="744" y="502"/>
                      <a:pt x="749" y="497"/>
                    </a:cubicBezTo>
                    <a:cubicBezTo>
                      <a:pt x="751" y="492"/>
                      <a:pt x="747" y="485"/>
                      <a:pt x="751" y="471"/>
                    </a:cubicBezTo>
                    <a:cubicBezTo>
                      <a:pt x="756" y="455"/>
                      <a:pt x="751" y="441"/>
                      <a:pt x="751" y="429"/>
                    </a:cubicBezTo>
                    <a:cubicBezTo>
                      <a:pt x="751" y="415"/>
                      <a:pt x="751" y="401"/>
                      <a:pt x="756" y="397"/>
                    </a:cubicBezTo>
                    <a:cubicBezTo>
                      <a:pt x="761" y="394"/>
                      <a:pt x="758" y="392"/>
                      <a:pt x="754" y="390"/>
                    </a:cubicBezTo>
                    <a:cubicBezTo>
                      <a:pt x="751" y="387"/>
                      <a:pt x="754" y="383"/>
                      <a:pt x="758" y="383"/>
                    </a:cubicBezTo>
                    <a:cubicBezTo>
                      <a:pt x="761" y="385"/>
                      <a:pt x="765" y="392"/>
                      <a:pt x="772" y="387"/>
                    </a:cubicBezTo>
                    <a:cubicBezTo>
                      <a:pt x="777" y="383"/>
                      <a:pt x="784" y="366"/>
                      <a:pt x="789" y="355"/>
                    </a:cubicBezTo>
                    <a:cubicBezTo>
                      <a:pt x="793" y="341"/>
                      <a:pt x="803" y="341"/>
                      <a:pt x="809" y="338"/>
                    </a:cubicBezTo>
                    <a:cubicBezTo>
                      <a:pt x="814" y="336"/>
                      <a:pt x="828" y="320"/>
                      <a:pt x="837" y="296"/>
                    </a:cubicBezTo>
                    <a:cubicBezTo>
                      <a:pt x="847" y="273"/>
                      <a:pt x="837" y="250"/>
                      <a:pt x="833" y="236"/>
                    </a:cubicBezTo>
                    <a:cubicBezTo>
                      <a:pt x="830" y="219"/>
                      <a:pt x="826" y="222"/>
                      <a:pt x="816" y="222"/>
                    </a:cubicBezTo>
                    <a:cubicBezTo>
                      <a:pt x="807" y="224"/>
                      <a:pt x="789" y="222"/>
                      <a:pt x="765" y="196"/>
                    </a:cubicBezTo>
                    <a:cubicBezTo>
                      <a:pt x="742" y="170"/>
                      <a:pt x="719" y="170"/>
                      <a:pt x="703" y="175"/>
                    </a:cubicBezTo>
                    <a:cubicBezTo>
                      <a:pt x="686" y="180"/>
                      <a:pt x="670" y="168"/>
                      <a:pt x="661" y="166"/>
                    </a:cubicBezTo>
                    <a:cubicBezTo>
                      <a:pt x="651" y="163"/>
                      <a:pt x="640" y="177"/>
                      <a:pt x="633" y="180"/>
                    </a:cubicBezTo>
                    <a:cubicBezTo>
                      <a:pt x="626" y="182"/>
                      <a:pt x="637" y="168"/>
                      <a:pt x="637" y="159"/>
                    </a:cubicBezTo>
                    <a:cubicBezTo>
                      <a:pt x="637" y="149"/>
                      <a:pt x="610" y="138"/>
                      <a:pt x="586" y="128"/>
                    </a:cubicBezTo>
                    <a:cubicBezTo>
                      <a:pt x="565" y="121"/>
                      <a:pt x="556" y="124"/>
                      <a:pt x="556" y="138"/>
                    </a:cubicBezTo>
                    <a:cubicBezTo>
                      <a:pt x="556" y="152"/>
                      <a:pt x="547" y="133"/>
                      <a:pt x="542" y="149"/>
                    </a:cubicBezTo>
                    <a:cubicBezTo>
                      <a:pt x="535" y="163"/>
                      <a:pt x="521" y="154"/>
                      <a:pt x="531" y="149"/>
                    </a:cubicBezTo>
                    <a:cubicBezTo>
                      <a:pt x="537" y="145"/>
                      <a:pt x="547" y="133"/>
                      <a:pt x="549" y="124"/>
                    </a:cubicBezTo>
                    <a:cubicBezTo>
                      <a:pt x="551" y="117"/>
                      <a:pt x="517" y="110"/>
                      <a:pt x="505" y="114"/>
                    </a:cubicBezTo>
                    <a:cubicBezTo>
                      <a:pt x="493" y="119"/>
                      <a:pt x="503" y="135"/>
                      <a:pt x="491" y="131"/>
                    </a:cubicBezTo>
                    <a:cubicBezTo>
                      <a:pt x="482" y="124"/>
                      <a:pt x="491" y="112"/>
                      <a:pt x="498" y="112"/>
                    </a:cubicBezTo>
                    <a:cubicBezTo>
                      <a:pt x="505" y="112"/>
                      <a:pt x="514" y="98"/>
                      <a:pt x="519" y="86"/>
                    </a:cubicBezTo>
                    <a:cubicBezTo>
                      <a:pt x="524" y="75"/>
                      <a:pt x="510" y="72"/>
                      <a:pt x="503" y="63"/>
                    </a:cubicBezTo>
                    <a:cubicBezTo>
                      <a:pt x="493" y="54"/>
                      <a:pt x="496" y="26"/>
                      <a:pt x="486" y="23"/>
                    </a:cubicBezTo>
                    <a:cubicBezTo>
                      <a:pt x="477" y="30"/>
                      <a:pt x="465" y="47"/>
                      <a:pt x="461" y="56"/>
                    </a:cubicBezTo>
                    <a:cubicBezTo>
                      <a:pt x="456" y="70"/>
                      <a:pt x="452" y="63"/>
                      <a:pt x="440" y="65"/>
                    </a:cubicBezTo>
                    <a:cubicBezTo>
                      <a:pt x="426" y="70"/>
                      <a:pt x="421" y="65"/>
                      <a:pt x="419" y="58"/>
                    </a:cubicBezTo>
                    <a:cubicBezTo>
                      <a:pt x="414" y="54"/>
                      <a:pt x="403" y="58"/>
                      <a:pt x="393" y="58"/>
                    </a:cubicBezTo>
                    <a:cubicBezTo>
                      <a:pt x="386" y="58"/>
                      <a:pt x="391" y="70"/>
                      <a:pt x="386" y="72"/>
                    </a:cubicBezTo>
                    <a:cubicBezTo>
                      <a:pt x="379" y="75"/>
                      <a:pt x="365" y="65"/>
                      <a:pt x="361" y="72"/>
                    </a:cubicBezTo>
                    <a:cubicBezTo>
                      <a:pt x="354" y="77"/>
                      <a:pt x="351" y="72"/>
                      <a:pt x="349" y="77"/>
                    </a:cubicBezTo>
                    <a:cubicBezTo>
                      <a:pt x="347" y="82"/>
                      <a:pt x="337" y="79"/>
                      <a:pt x="335" y="82"/>
                    </a:cubicBezTo>
                    <a:cubicBezTo>
                      <a:pt x="333" y="84"/>
                      <a:pt x="324" y="86"/>
                      <a:pt x="312" y="75"/>
                    </a:cubicBezTo>
                    <a:cubicBezTo>
                      <a:pt x="300" y="61"/>
                      <a:pt x="303" y="40"/>
                      <a:pt x="307" y="37"/>
                    </a:cubicBezTo>
                    <a:cubicBezTo>
                      <a:pt x="312" y="33"/>
                      <a:pt x="312" y="21"/>
                      <a:pt x="305" y="19"/>
                    </a:cubicBezTo>
                    <a:cubicBezTo>
                      <a:pt x="298" y="16"/>
                      <a:pt x="305" y="2"/>
                      <a:pt x="296" y="0"/>
                    </a:cubicBezTo>
                    <a:cubicBezTo>
                      <a:pt x="289" y="0"/>
                      <a:pt x="289" y="12"/>
                      <a:pt x="284" y="12"/>
                    </a:cubicBezTo>
                    <a:cubicBezTo>
                      <a:pt x="277" y="14"/>
                      <a:pt x="263" y="23"/>
                      <a:pt x="256" y="23"/>
                    </a:cubicBezTo>
                    <a:cubicBezTo>
                      <a:pt x="252" y="21"/>
                      <a:pt x="242" y="23"/>
                      <a:pt x="242" y="30"/>
                    </a:cubicBezTo>
                    <a:cubicBezTo>
                      <a:pt x="242" y="37"/>
                      <a:pt x="235" y="37"/>
                      <a:pt x="235" y="30"/>
                    </a:cubicBezTo>
                    <a:cubicBezTo>
                      <a:pt x="233" y="26"/>
                      <a:pt x="219" y="28"/>
                      <a:pt x="217" y="23"/>
                    </a:cubicBezTo>
                    <a:cubicBezTo>
                      <a:pt x="212" y="21"/>
                      <a:pt x="193" y="23"/>
                      <a:pt x="202" y="26"/>
                    </a:cubicBezTo>
                    <a:cubicBezTo>
                      <a:pt x="209" y="30"/>
                      <a:pt x="209" y="35"/>
                      <a:pt x="209" y="42"/>
                    </a:cubicBezTo>
                    <a:cubicBezTo>
                      <a:pt x="209" y="49"/>
                      <a:pt x="217" y="49"/>
                      <a:pt x="217" y="56"/>
                    </a:cubicBezTo>
                    <a:cubicBezTo>
                      <a:pt x="217" y="65"/>
                      <a:pt x="221" y="58"/>
                      <a:pt x="226" y="58"/>
                    </a:cubicBezTo>
                    <a:cubicBezTo>
                      <a:pt x="231" y="58"/>
                      <a:pt x="231" y="65"/>
                      <a:pt x="224" y="68"/>
                    </a:cubicBezTo>
                    <a:cubicBezTo>
                      <a:pt x="217" y="70"/>
                      <a:pt x="214" y="72"/>
                      <a:pt x="212" y="79"/>
                    </a:cubicBezTo>
                    <a:cubicBezTo>
                      <a:pt x="209" y="86"/>
                      <a:pt x="202" y="82"/>
                      <a:pt x="198" y="86"/>
                    </a:cubicBezTo>
                    <a:cubicBezTo>
                      <a:pt x="191" y="91"/>
                      <a:pt x="186" y="96"/>
                      <a:pt x="184" y="93"/>
                    </a:cubicBezTo>
                    <a:cubicBezTo>
                      <a:pt x="179" y="91"/>
                      <a:pt x="177" y="93"/>
                      <a:pt x="172" y="96"/>
                    </a:cubicBezTo>
                    <a:cubicBezTo>
                      <a:pt x="168" y="98"/>
                      <a:pt x="165" y="96"/>
                      <a:pt x="158" y="91"/>
                    </a:cubicBezTo>
                    <a:cubicBezTo>
                      <a:pt x="154" y="86"/>
                      <a:pt x="151" y="77"/>
                      <a:pt x="142" y="70"/>
                    </a:cubicBezTo>
                    <a:cubicBezTo>
                      <a:pt x="137" y="72"/>
                      <a:pt x="128" y="75"/>
                      <a:pt x="121" y="75"/>
                    </a:cubicBezTo>
                    <a:cubicBezTo>
                      <a:pt x="114" y="75"/>
                      <a:pt x="91" y="75"/>
                      <a:pt x="91" y="77"/>
                    </a:cubicBezTo>
                    <a:cubicBezTo>
                      <a:pt x="89" y="82"/>
                      <a:pt x="91" y="89"/>
                      <a:pt x="96" y="89"/>
                    </a:cubicBezTo>
                    <a:cubicBezTo>
                      <a:pt x="100" y="91"/>
                      <a:pt x="107" y="93"/>
                      <a:pt x="100" y="98"/>
                    </a:cubicBezTo>
                    <a:cubicBezTo>
                      <a:pt x="91" y="103"/>
                      <a:pt x="86" y="96"/>
                      <a:pt x="86" y="110"/>
                    </a:cubicBezTo>
                    <a:cubicBezTo>
                      <a:pt x="86" y="124"/>
                      <a:pt x="103" y="131"/>
                      <a:pt x="98" y="145"/>
                    </a:cubicBezTo>
                    <a:cubicBezTo>
                      <a:pt x="98" y="152"/>
                      <a:pt x="93" y="168"/>
                      <a:pt x="93" y="173"/>
                    </a:cubicBezTo>
                    <a:cubicBezTo>
                      <a:pt x="93" y="180"/>
                      <a:pt x="91" y="201"/>
                      <a:pt x="86" y="203"/>
                    </a:cubicBezTo>
                    <a:cubicBezTo>
                      <a:pt x="82" y="203"/>
                      <a:pt x="75" y="198"/>
                      <a:pt x="68" y="203"/>
                    </a:cubicBezTo>
                    <a:cubicBezTo>
                      <a:pt x="61" y="210"/>
                      <a:pt x="51" y="205"/>
                      <a:pt x="42" y="212"/>
                    </a:cubicBezTo>
                    <a:cubicBezTo>
                      <a:pt x="33" y="219"/>
                      <a:pt x="24" y="217"/>
                      <a:pt x="24" y="226"/>
                    </a:cubicBezTo>
                    <a:cubicBezTo>
                      <a:pt x="24" y="233"/>
                      <a:pt x="14" y="238"/>
                      <a:pt x="17" y="245"/>
                    </a:cubicBezTo>
                    <a:cubicBezTo>
                      <a:pt x="19" y="254"/>
                      <a:pt x="12" y="252"/>
                      <a:pt x="7" y="257"/>
                    </a:cubicBezTo>
                    <a:cubicBezTo>
                      <a:pt x="3" y="264"/>
                      <a:pt x="7" y="266"/>
                      <a:pt x="5" y="271"/>
                    </a:cubicBezTo>
                    <a:cubicBezTo>
                      <a:pt x="0" y="275"/>
                      <a:pt x="5" y="282"/>
                      <a:pt x="10" y="289"/>
                    </a:cubicBezTo>
                    <a:cubicBezTo>
                      <a:pt x="14" y="296"/>
                      <a:pt x="19" y="301"/>
                      <a:pt x="19" y="308"/>
                    </a:cubicBezTo>
                    <a:cubicBezTo>
                      <a:pt x="19" y="313"/>
                      <a:pt x="24" y="317"/>
                      <a:pt x="28" y="315"/>
                    </a:cubicBezTo>
                    <a:cubicBezTo>
                      <a:pt x="35" y="315"/>
                      <a:pt x="31" y="327"/>
                      <a:pt x="40" y="327"/>
                    </a:cubicBezTo>
                    <a:cubicBezTo>
                      <a:pt x="51" y="327"/>
                      <a:pt x="61" y="329"/>
                      <a:pt x="63" y="324"/>
                    </a:cubicBezTo>
                    <a:cubicBezTo>
                      <a:pt x="65" y="320"/>
                      <a:pt x="72" y="315"/>
                      <a:pt x="72" y="322"/>
                    </a:cubicBezTo>
                    <a:cubicBezTo>
                      <a:pt x="72" y="331"/>
                      <a:pt x="70" y="352"/>
                      <a:pt x="77" y="350"/>
                    </a:cubicBezTo>
                    <a:cubicBezTo>
                      <a:pt x="84" y="348"/>
                      <a:pt x="98" y="348"/>
                      <a:pt x="105" y="350"/>
                    </a:cubicBezTo>
                    <a:cubicBezTo>
                      <a:pt x="112" y="352"/>
                      <a:pt x="119" y="350"/>
                      <a:pt x="123" y="348"/>
                    </a:cubicBezTo>
                    <a:cubicBezTo>
                      <a:pt x="128" y="343"/>
                      <a:pt x="133" y="343"/>
                      <a:pt x="142" y="336"/>
                    </a:cubicBezTo>
                    <a:cubicBezTo>
                      <a:pt x="151" y="331"/>
                      <a:pt x="158" y="327"/>
                      <a:pt x="168" y="327"/>
                    </a:cubicBezTo>
                    <a:cubicBezTo>
                      <a:pt x="175" y="327"/>
                      <a:pt x="189" y="320"/>
                      <a:pt x="186" y="327"/>
                    </a:cubicBezTo>
                    <a:cubicBezTo>
                      <a:pt x="184" y="334"/>
                      <a:pt x="184" y="357"/>
                      <a:pt x="193" y="369"/>
                    </a:cubicBezTo>
                    <a:cubicBezTo>
                      <a:pt x="202" y="380"/>
                      <a:pt x="209" y="385"/>
                      <a:pt x="219" y="383"/>
                    </a:cubicBezTo>
                    <a:cubicBezTo>
                      <a:pt x="228" y="383"/>
                      <a:pt x="226" y="387"/>
                      <a:pt x="233" y="387"/>
                    </a:cubicBezTo>
                    <a:cubicBezTo>
                      <a:pt x="240" y="387"/>
                      <a:pt x="238" y="394"/>
                      <a:pt x="242" y="394"/>
                    </a:cubicBezTo>
                    <a:cubicBezTo>
                      <a:pt x="249" y="394"/>
                      <a:pt x="261" y="397"/>
                      <a:pt x="261" y="404"/>
                    </a:cubicBezTo>
                    <a:cubicBezTo>
                      <a:pt x="261" y="411"/>
                      <a:pt x="279" y="404"/>
                      <a:pt x="284" y="408"/>
                    </a:cubicBezTo>
                    <a:cubicBezTo>
                      <a:pt x="289" y="411"/>
                      <a:pt x="293" y="415"/>
                      <a:pt x="291" y="422"/>
                    </a:cubicBezTo>
                    <a:cubicBezTo>
                      <a:pt x="291" y="429"/>
                      <a:pt x="300" y="436"/>
                      <a:pt x="296" y="439"/>
                    </a:cubicBezTo>
                    <a:cubicBezTo>
                      <a:pt x="289" y="441"/>
                      <a:pt x="296" y="448"/>
                      <a:pt x="298" y="455"/>
                    </a:cubicBezTo>
                    <a:cubicBezTo>
                      <a:pt x="298" y="464"/>
                      <a:pt x="307" y="467"/>
                      <a:pt x="321" y="467"/>
                    </a:cubicBezTo>
                    <a:cubicBezTo>
                      <a:pt x="335" y="467"/>
                      <a:pt x="337" y="467"/>
                      <a:pt x="337" y="478"/>
                    </a:cubicBezTo>
                    <a:cubicBezTo>
                      <a:pt x="337" y="488"/>
                      <a:pt x="347" y="490"/>
                      <a:pt x="351" y="499"/>
                    </a:cubicBezTo>
                    <a:cubicBezTo>
                      <a:pt x="354" y="509"/>
                      <a:pt x="347" y="518"/>
                      <a:pt x="349" y="525"/>
                    </a:cubicBezTo>
                    <a:cubicBezTo>
                      <a:pt x="349" y="532"/>
                      <a:pt x="344" y="539"/>
                      <a:pt x="342" y="541"/>
                    </a:cubicBezTo>
                    <a:cubicBezTo>
                      <a:pt x="347" y="546"/>
                      <a:pt x="347" y="551"/>
                      <a:pt x="342" y="553"/>
                    </a:cubicBezTo>
                    <a:cubicBezTo>
                      <a:pt x="337" y="555"/>
                      <a:pt x="349" y="565"/>
                      <a:pt x="347" y="579"/>
                    </a:cubicBezTo>
                    <a:cubicBezTo>
                      <a:pt x="342" y="593"/>
                      <a:pt x="342" y="595"/>
                      <a:pt x="356" y="595"/>
                    </a:cubicBezTo>
                    <a:cubicBezTo>
                      <a:pt x="372" y="595"/>
                      <a:pt x="370" y="600"/>
                      <a:pt x="375" y="597"/>
                    </a:cubicBezTo>
                    <a:cubicBezTo>
                      <a:pt x="382" y="595"/>
                      <a:pt x="389" y="609"/>
                      <a:pt x="391" y="616"/>
                    </a:cubicBezTo>
                    <a:cubicBezTo>
                      <a:pt x="393" y="623"/>
                      <a:pt x="398" y="639"/>
                      <a:pt x="400" y="639"/>
                    </a:cubicBezTo>
                    <a:cubicBezTo>
                      <a:pt x="403" y="639"/>
                      <a:pt x="412" y="632"/>
                      <a:pt x="419" y="635"/>
                    </a:cubicBezTo>
                    <a:cubicBezTo>
                      <a:pt x="426" y="639"/>
                      <a:pt x="416" y="662"/>
                      <a:pt x="416" y="674"/>
                    </a:cubicBezTo>
                    <a:cubicBezTo>
                      <a:pt x="421" y="672"/>
                      <a:pt x="428" y="672"/>
                      <a:pt x="430" y="674"/>
                    </a:cubicBezTo>
                    <a:cubicBezTo>
                      <a:pt x="435" y="677"/>
                      <a:pt x="435" y="702"/>
                      <a:pt x="435" y="707"/>
                    </a:cubicBezTo>
                    <a:cubicBezTo>
                      <a:pt x="433" y="712"/>
                      <a:pt x="416" y="716"/>
                      <a:pt x="410" y="721"/>
                    </a:cubicBezTo>
                    <a:cubicBezTo>
                      <a:pt x="400" y="726"/>
                      <a:pt x="382" y="744"/>
                      <a:pt x="372" y="761"/>
                    </a:cubicBezTo>
                    <a:cubicBezTo>
                      <a:pt x="365" y="768"/>
                      <a:pt x="358" y="777"/>
                      <a:pt x="354" y="782"/>
                    </a:cubicBezTo>
                    <a:lnTo>
                      <a:pt x="358" y="782"/>
                    </a:lnTo>
                    <a:cubicBezTo>
                      <a:pt x="363" y="779"/>
                      <a:pt x="370" y="779"/>
                      <a:pt x="377" y="789"/>
                    </a:cubicBezTo>
                    <a:cubicBezTo>
                      <a:pt x="384" y="798"/>
                      <a:pt x="384" y="805"/>
                      <a:pt x="386" y="803"/>
                    </a:cubicBezTo>
                    <a:cubicBezTo>
                      <a:pt x="391" y="803"/>
                      <a:pt x="393" y="791"/>
                      <a:pt x="398" y="800"/>
                    </a:cubicBezTo>
                    <a:cubicBezTo>
                      <a:pt x="405" y="807"/>
                      <a:pt x="419" y="814"/>
                      <a:pt x="423" y="819"/>
                    </a:cubicBezTo>
                    <a:cubicBezTo>
                      <a:pt x="426" y="821"/>
                      <a:pt x="438" y="826"/>
                      <a:pt x="438" y="835"/>
                    </a:cubicBezTo>
                    <a:cubicBezTo>
                      <a:pt x="438" y="842"/>
                      <a:pt x="433" y="856"/>
                      <a:pt x="440" y="868"/>
                    </a:cubicBezTo>
                    <a:cubicBezTo>
                      <a:pt x="442" y="863"/>
                      <a:pt x="445" y="861"/>
                      <a:pt x="449" y="856"/>
                    </a:cubicBezTo>
                    <a:lnTo>
                      <a:pt x="449" y="8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7" name="Freeform 350">
                <a:extLst>
                  <a:ext uri="{FF2B5EF4-FFF2-40B4-BE49-F238E27FC236}">
                    <a16:creationId xmlns:a16="http://schemas.microsoft.com/office/drawing/2014/main" id="{45E5D6C4-2B0F-7B34-1DFF-981B5858F1B3}"/>
                  </a:ext>
                </a:extLst>
              </p:cNvPr>
              <p:cNvSpPr>
                <a:spLocks/>
              </p:cNvSpPr>
              <p:nvPr/>
            </p:nvSpPr>
            <p:spPr bwMode="auto">
              <a:xfrm>
                <a:off x="2888" y="2764"/>
                <a:ext cx="64" cy="71"/>
              </a:xfrm>
              <a:custGeom>
                <a:avLst/>
                <a:gdLst>
                  <a:gd name="T0" fmla="*/ 105 w 107"/>
                  <a:gd name="T1" fmla="*/ 56 h 117"/>
                  <a:gd name="T2" fmla="*/ 105 w 107"/>
                  <a:gd name="T3" fmla="*/ 56 h 117"/>
                  <a:gd name="T4" fmla="*/ 90 w 107"/>
                  <a:gd name="T5" fmla="*/ 40 h 117"/>
                  <a:gd name="T6" fmla="*/ 65 w 107"/>
                  <a:gd name="T7" fmla="*/ 21 h 117"/>
                  <a:gd name="T8" fmla="*/ 53 w 107"/>
                  <a:gd name="T9" fmla="*/ 24 h 117"/>
                  <a:gd name="T10" fmla="*/ 44 w 107"/>
                  <a:gd name="T11" fmla="*/ 10 h 117"/>
                  <a:gd name="T12" fmla="*/ 25 w 107"/>
                  <a:gd name="T13" fmla="*/ 3 h 117"/>
                  <a:gd name="T14" fmla="*/ 21 w 107"/>
                  <a:gd name="T15" fmla="*/ 3 h 117"/>
                  <a:gd name="T16" fmla="*/ 14 w 107"/>
                  <a:gd name="T17" fmla="*/ 14 h 117"/>
                  <a:gd name="T18" fmla="*/ 7 w 107"/>
                  <a:gd name="T19" fmla="*/ 52 h 117"/>
                  <a:gd name="T20" fmla="*/ 0 w 107"/>
                  <a:gd name="T21" fmla="*/ 80 h 117"/>
                  <a:gd name="T22" fmla="*/ 7 w 107"/>
                  <a:gd name="T23" fmla="*/ 91 h 117"/>
                  <a:gd name="T24" fmla="*/ 4 w 107"/>
                  <a:gd name="T25" fmla="*/ 100 h 117"/>
                  <a:gd name="T26" fmla="*/ 14 w 107"/>
                  <a:gd name="T27" fmla="*/ 105 h 117"/>
                  <a:gd name="T28" fmla="*/ 42 w 107"/>
                  <a:gd name="T29" fmla="*/ 112 h 117"/>
                  <a:gd name="T30" fmla="*/ 58 w 107"/>
                  <a:gd name="T31" fmla="*/ 112 h 117"/>
                  <a:gd name="T32" fmla="*/ 90 w 107"/>
                  <a:gd name="T33" fmla="*/ 108 h 117"/>
                  <a:gd name="T34" fmla="*/ 107 w 107"/>
                  <a:gd name="T35" fmla="*/ 89 h 117"/>
                  <a:gd name="T36" fmla="*/ 105 w 107"/>
                  <a:gd name="T37" fmla="*/ 5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7" h="117">
                    <a:moveTo>
                      <a:pt x="105" y="56"/>
                    </a:moveTo>
                    <a:lnTo>
                      <a:pt x="105" y="56"/>
                    </a:lnTo>
                    <a:cubicBezTo>
                      <a:pt x="105" y="47"/>
                      <a:pt x="93" y="42"/>
                      <a:pt x="90" y="40"/>
                    </a:cubicBezTo>
                    <a:cubicBezTo>
                      <a:pt x="86" y="35"/>
                      <a:pt x="72" y="28"/>
                      <a:pt x="65" y="21"/>
                    </a:cubicBezTo>
                    <a:cubicBezTo>
                      <a:pt x="60" y="12"/>
                      <a:pt x="58" y="24"/>
                      <a:pt x="53" y="24"/>
                    </a:cubicBezTo>
                    <a:cubicBezTo>
                      <a:pt x="51" y="26"/>
                      <a:pt x="51" y="19"/>
                      <a:pt x="44" y="10"/>
                    </a:cubicBezTo>
                    <a:cubicBezTo>
                      <a:pt x="37" y="0"/>
                      <a:pt x="30" y="0"/>
                      <a:pt x="25" y="3"/>
                    </a:cubicBezTo>
                    <a:lnTo>
                      <a:pt x="21" y="3"/>
                    </a:lnTo>
                    <a:cubicBezTo>
                      <a:pt x="16" y="7"/>
                      <a:pt x="14" y="12"/>
                      <a:pt x="14" y="14"/>
                    </a:cubicBezTo>
                    <a:cubicBezTo>
                      <a:pt x="14" y="24"/>
                      <a:pt x="7" y="35"/>
                      <a:pt x="7" y="52"/>
                    </a:cubicBezTo>
                    <a:cubicBezTo>
                      <a:pt x="7" y="68"/>
                      <a:pt x="2" y="66"/>
                      <a:pt x="0" y="80"/>
                    </a:cubicBezTo>
                    <a:cubicBezTo>
                      <a:pt x="0" y="93"/>
                      <a:pt x="4" y="91"/>
                      <a:pt x="7" y="91"/>
                    </a:cubicBezTo>
                    <a:cubicBezTo>
                      <a:pt x="7" y="93"/>
                      <a:pt x="7" y="98"/>
                      <a:pt x="4" y="100"/>
                    </a:cubicBezTo>
                    <a:cubicBezTo>
                      <a:pt x="7" y="103"/>
                      <a:pt x="9" y="105"/>
                      <a:pt x="14" y="105"/>
                    </a:cubicBezTo>
                    <a:cubicBezTo>
                      <a:pt x="23" y="105"/>
                      <a:pt x="30" y="108"/>
                      <a:pt x="42" y="112"/>
                    </a:cubicBezTo>
                    <a:cubicBezTo>
                      <a:pt x="51" y="117"/>
                      <a:pt x="46" y="110"/>
                      <a:pt x="58" y="112"/>
                    </a:cubicBezTo>
                    <a:cubicBezTo>
                      <a:pt x="67" y="115"/>
                      <a:pt x="79" y="115"/>
                      <a:pt x="90" y="108"/>
                    </a:cubicBezTo>
                    <a:cubicBezTo>
                      <a:pt x="97" y="103"/>
                      <a:pt x="100" y="96"/>
                      <a:pt x="107" y="89"/>
                    </a:cubicBezTo>
                    <a:cubicBezTo>
                      <a:pt x="100" y="77"/>
                      <a:pt x="105" y="63"/>
                      <a:pt x="105"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8" name="Freeform 351">
                <a:extLst>
                  <a:ext uri="{FF2B5EF4-FFF2-40B4-BE49-F238E27FC236}">
                    <a16:creationId xmlns:a16="http://schemas.microsoft.com/office/drawing/2014/main" id="{2DB61063-01A5-CC92-6DB3-537E3D560B30}"/>
                  </a:ext>
                </a:extLst>
              </p:cNvPr>
              <p:cNvSpPr>
                <a:spLocks/>
              </p:cNvSpPr>
              <p:nvPr/>
            </p:nvSpPr>
            <p:spPr bwMode="auto">
              <a:xfrm>
                <a:off x="2888" y="2764"/>
                <a:ext cx="64" cy="71"/>
              </a:xfrm>
              <a:custGeom>
                <a:avLst/>
                <a:gdLst>
                  <a:gd name="T0" fmla="*/ 105 w 107"/>
                  <a:gd name="T1" fmla="*/ 56 h 117"/>
                  <a:gd name="T2" fmla="*/ 105 w 107"/>
                  <a:gd name="T3" fmla="*/ 56 h 117"/>
                  <a:gd name="T4" fmla="*/ 90 w 107"/>
                  <a:gd name="T5" fmla="*/ 40 h 117"/>
                  <a:gd name="T6" fmla="*/ 65 w 107"/>
                  <a:gd name="T7" fmla="*/ 21 h 117"/>
                  <a:gd name="T8" fmla="*/ 53 w 107"/>
                  <a:gd name="T9" fmla="*/ 24 h 117"/>
                  <a:gd name="T10" fmla="*/ 44 w 107"/>
                  <a:gd name="T11" fmla="*/ 10 h 117"/>
                  <a:gd name="T12" fmla="*/ 25 w 107"/>
                  <a:gd name="T13" fmla="*/ 3 h 117"/>
                  <a:gd name="T14" fmla="*/ 21 w 107"/>
                  <a:gd name="T15" fmla="*/ 3 h 117"/>
                  <a:gd name="T16" fmla="*/ 14 w 107"/>
                  <a:gd name="T17" fmla="*/ 14 h 117"/>
                  <a:gd name="T18" fmla="*/ 7 w 107"/>
                  <a:gd name="T19" fmla="*/ 52 h 117"/>
                  <a:gd name="T20" fmla="*/ 0 w 107"/>
                  <a:gd name="T21" fmla="*/ 80 h 117"/>
                  <a:gd name="T22" fmla="*/ 7 w 107"/>
                  <a:gd name="T23" fmla="*/ 91 h 117"/>
                  <a:gd name="T24" fmla="*/ 4 w 107"/>
                  <a:gd name="T25" fmla="*/ 100 h 117"/>
                  <a:gd name="T26" fmla="*/ 14 w 107"/>
                  <a:gd name="T27" fmla="*/ 105 h 117"/>
                  <a:gd name="T28" fmla="*/ 42 w 107"/>
                  <a:gd name="T29" fmla="*/ 112 h 117"/>
                  <a:gd name="T30" fmla="*/ 58 w 107"/>
                  <a:gd name="T31" fmla="*/ 112 h 117"/>
                  <a:gd name="T32" fmla="*/ 90 w 107"/>
                  <a:gd name="T33" fmla="*/ 108 h 117"/>
                  <a:gd name="T34" fmla="*/ 107 w 107"/>
                  <a:gd name="T35" fmla="*/ 89 h 117"/>
                  <a:gd name="T36" fmla="*/ 105 w 107"/>
                  <a:gd name="T37" fmla="*/ 56 h 117"/>
                  <a:gd name="T38" fmla="*/ 105 w 107"/>
                  <a:gd name="T39" fmla="*/ 5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7" h="117">
                    <a:moveTo>
                      <a:pt x="105" y="56"/>
                    </a:moveTo>
                    <a:lnTo>
                      <a:pt x="105" y="56"/>
                    </a:lnTo>
                    <a:cubicBezTo>
                      <a:pt x="105" y="47"/>
                      <a:pt x="93" y="42"/>
                      <a:pt x="90" y="40"/>
                    </a:cubicBezTo>
                    <a:cubicBezTo>
                      <a:pt x="86" y="35"/>
                      <a:pt x="72" y="28"/>
                      <a:pt x="65" y="21"/>
                    </a:cubicBezTo>
                    <a:cubicBezTo>
                      <a:pt x="60" y="12"/>
                      <a:pt x="58" y="24"/>
                      <a:pt x="53" y="24"/>
                    </a:cubicBezTo>
                    <a:cubicBezTo>
                      <a:pt x="51" y="26"/>
                      <a:pt x="51" y="19"/>
                      <a:pt x="44" y="10"/>
                    </a:cubicBezTo>
                    <a:cubicBezTo>
                      <a:pt x="37" y="0"/>
                      <a:pt x="30" y="0"/>
                      <a:pt x="25" y="3"/>
                    </a:cubicBezTo>
                    <a:lnTo>
                      <a:pt x="21" y="3"/>
                    </a:lnTo>
                    <a:cubicBezTo>
                      <a:pt x="16" y="7"/>
                      <a:pt x="14" y="12"/>
                      <a:pt x="14" y="14"/>
                    </a:cubicBezTo>
                    <a:cubicBezTo>
                      <a:pt x="14" y="24"/>
                      <a:pt x="7" y="35"/>
                      <a:pt x="7" y="52"/>
                    </a:cubicBezTo>
                    <a:cubicBezTo>
                      <a:pt x="7" y="68"/>
                      <a:pt x="2" y="66"/>
                      <a:pt x="0" y="80"/>
                    </a:cubicBezTo>
                    <a:cubicBezTo>
                      <a:pt x="0" y="93"/>
                      <a:pt x="4" y="91"/>
                      <a:pt x="7" y="91"/>
                    </a:cubicBezTo>
                    <a:cubicBezTo>
                      <a:pt x="7" y="93"/>
                      <a:pt x="7" y="98"/>
                      <a:pt x="4" y="100"/>
                    </a:cubicBezTo>
                    <a:cubicBezTo>
                      <a:pt x="7" y="103"/>
                      <a:pt x="9" y="105"/>
                      <a:pt x="14" y="105"/>
                    </a:cubicBezTo>
                    <a:cubicBezTo>
                      <a:pt x="23" y="105"/>
                      <a:pt x="30" y="108"/>
                      <a:pt x="42" y="112"/>
                    </a:cubicBezTo>
                    <a:cubicBezTo>
                      <a:pt x="51" y="117"/>
                      <a:pt x="46" y="110"/>
                      <a:pt x="58" y="112"/>
                    </a:cubicBezTo>
                    <a:cubicBezTo>
                      <a:pt x="67" y="115"/>
                      <a:pt x="79" y="115"/>
                      <a:pt x="90" y="108"/>
                    </a:cubicBezTo>
                    <a:cubicBezTo>
                      <a:pt x="97" y="103"/>
                      <a:pt x="100" y="96"/>
                      <a:pt x="107" y="89"/>
                    </a:cubicBezTo>
                    <a:cubicBezTo>
                      <a:pt x="100" y="77"/>
                      <a:pt x="105" y="63"/>
                      <a:pt x="105" y="56"/>
                    </a:cubicBezTo>
                    <a:lnTo>
                      <a:pt x="105"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9" name="Freeform 352">
                <a:extLst>
                  <a:ext uri="{FF2B5EF4-FFF2-40B4-BE49-F238E27FC236}">
                    <a16:creationId xmlns:a16="http://schemas.microsoft.com/office/drawing/2014/main" id="{026E82C2-7F09-A59F-0386-C144D65DCA35}"/>
                  </a:ext>
                </a:extLst>
              </p:cNvPr>
              <p:cNvSpPr>
                <a:spLocks/>
              </p:cNvSpPr>
              <p:nvPr/>
            </p:nvSpPr>
            <p:spPr bwMode="auto">
              <a:xfrm>
                <a:off x="2888" y="2764"/>
                <a:ext cx="64" cy="71"/>
              </a:xfrm>
              <a:custGeom>
                <a:avLst/>
                <a:gdLst>
                  <a:gd name="T0" fmla="*/ 105 w 107"/>
                  <a:gd name="T1" fmla="*/ 56 h 117"/>
                  <a:gd name="T2" fmla="*/ 105 w 107"/>
                  <a:gd name="T3" fmla="*/ 56 h 117"/>
                  <a:gd name="T4" fmla="*/ 90 w 107"/>
                  <a:gd name="T5" fmla="*/ 40 h 117"/>
                  <a:gd name="T6" fmla="*/ 65 w 107"/>
                  <a:gd name="T7" fmla="*/ 21 h 117"/>
                  <a:gd name="T8" fmla="*/ 53 w 107"/>
                  <a:gd name="T9" fmla="*/ 24 h 117"/>
                  <a:gd name="T10" fmla="*/ 44 w 107"/>
                  <a:gd name="T11" fmla="*/ 10 h 117"/>
                  <a:gd name="T12" fmla="*/ 25 w 107"/>
                  <a:gd name="T13" fmla="*/ 3 h 117"/>
                  <a:gd name="T14" fmla="*/ 21 w 107"/>
                  <a:gd name="T15" fmla="*/ 3 h 117"/>
                  <a:gd name="T16" fmla="*/ 14 w 107"/>
                  <a:gd name="T17" fmla="*/ 14 h 117"/>
                  <a:gd name="T18" fmla="*/ 7 w 107"/>
                  <a:gd name="T19" fmla="*/ 52 h 117"/>
                  <a:gd name="T20" fmla="*/ 0 w 107"/>
                  <a:gd name="T21" fmla="*/ 80 h 117"/>
                  <a:gd name="T22" fmla="*/ 7 w 107"/>
                  <a:gd name="T23" fmla="*/ 91 h 117"/>
                  <a:gd name="T24" fmla="*/ 4 w 107"/>
                  <a:gd name="T25" fmla="*/ 100 h 117"/>
                  <a:gd name="T26" fmla="*/ 14 w 107"/>
                  <a:gd name="T27" fmla="*/ 105 h 117"/>
                  <a:gd name="T28" fmla="*/ 42 w 107"/>
                  <a:gd name="T29" fmla="*/ 112 h 117"/>
                  <a:gd name="T30" fmla="*/ 58 w 107"/>
                  <a:gd name="T31" fmla="*/ 112 h 117"/>
                  <a:gd name="T32" fmla="*/ 90 w 107"/>
                  <a:gd name="T33" fmla="*/ 108 h 117"/>
                  <a:gd name="T34" fmla="*/ 107 w 107"/>
                  <a:gd name="T35" fmla="*/ 89 h 117"/>
                  <a:gd name="T36" fmla="*/ 105 w 107"/>
                  <a:gd name="T37" fmla="*/ 5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7" h="117">
                    <a:moveTo>
                      <a:pt x="105" y="56"/>
                    </a:moveTo>
                    <a:lnTo>
                      <a:pt x="105" y="56"/>
                    </a:lnTo>
                    <a:cubicBezTo>
                      <a:pt x="105" y="47"/>
                      <a:pt x="93" y="42"/>
                      <a:pt x="90" y="40"/>
                    </a:cubicBezTo>
                    <a:cubicBezTo>
                      <a:pt x="86" y="35"/>
                      <a:pt x="72" y="28"/>
                      <a:pt x="65" y="21"/>
                    </a:cubicBezTo>
                    <a:cubicBezTo>
                      <a:pt x="60" y="12"/>
                      <a:pt x="58" y="24"/>
                      <a:pt x="53" y="24"/>
                    </a:cubicBezTo>
                    <a:cubicBezTo>
                      <a:pt x="51" y="26"/>
                      <a:pt x="51" y="19"/>
                      <a:pt x="44" y="10"/>
                    </a:cubicBezTo>
                    <a:cubicBezTo>
                      <a:pt x="37" y="0"/>
                      <a:pt x="30" y="0"/>
                      <a:pt x="25" y="3"/>
                    </a:cubicBezTo>
                    <a:lnTo>
                      <a:pt x="21" y="3"/>
                    </a:lnTo>
                    <a:cubicBezTo>
                      <a:pt x="16" y="7"/>
                      <a:pt x="14" y="12"/>
                      <a:pt x="14" y="14"/>
                    </a:cubicBezTo>
                    <a:cubicBezTo>
                      <a:pt x="14" y="24"/>
                      <a:pt x="7" y="35"/>
                      <a:pt x="7" y="52"/>
                    </a:cubicBezTo>
                    <a:cubicBezTo>
                      <a:pt x="7" y="68"/>
                      <a:pt x="2" y="66"/>
                      <a:pt x="0" y="80"/>
                    </a:cubicBezTo>
                    <a:cubicBezTo>
                      <a:pt x="0" y="93"/>
                      <a:pt x="4" y="91"/>
                      <a:pt x="7" y="91"/>
                    </a:cubicBezTo>
                    <a:cubicBezTo>
                      <a:pt x="7" y="93"/>
                      <a:pt x="7" y="98"/>
                      <a:pt x="4" y="100"/>
                    </a:cubicBezTo>
                    <a:cubicBezTo>
                      <a:pt x="7" y="103"/>
                      <a:pt x="9" y="105"/>
                      <a:pt x="14" y="105"/>
                    </a:cubicBezTo>
                    <a:cubicBezTo>
                      <a:pt x="23" y="105"/>
                      <a:pt x="30" y="108"/>
                      <a:pt x="42" y="112"/>
                    </a:cubicBezTo>
                    <a:cubicBezTo>
                      <a:pt x="51" y="117"/>
                      <a:pt x="46" y="110"/>
                      <a:pt x="58" y="112"/>
                    </a:cubicBezTo>
                    <a:cubicBezTo>
                      <a:pt x="67" y="115"/>
                      <a:pt x="79" y="115"/>
                      <a:pt x="90" y="108"/>
                    </a:cubicBezTo>
                    <a:cubicBezTo>
                      <a:pt x="97" y="103"/>
                      <a:pt x="100" y="96"/>
                      <a:pt x="107" y="89"/>
                    </a:cubicBezTo>
                    <a:cubicBezTo>
                      <a:pt x="100" y="77"/>
                      <a:pt x="105" y="63"/>
                      <a:pt x="105"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0" name="Freeform 353">
                <a:extLst>
                  <a:ext uri="{FF2B5EF4-FFF2-40B4-BE49-F238E27FC236}">
                    <a16:creationId xmlns:a16="http://schemas.microsoft.com/office/drawing/2014/main" id="{606DB638-8989-4F6F-7261-9D4D70EC37F5}"/>
                  </a:ext>
                </a:extLst>
              </p:cNvPr>
              <p:cNvSpPr>
                <a:spLocks/>
              </p:cNvSpPr>
              <p:nvPr/>
            </p:nvSpPr>
            <p:spPr bwMode="auto">
              <a:xfrm>
                <a:off x="2888" y="2764"/>
                <a:ext cx="64" cy="71"/>
              </a:xfrm>
              <a:custGeom>
                <a:avLst/>
                <a:gdLst>
                  <a:gd name="T0" fmla="*/ 105 w 107"/>
                  <a:gd name="T1" fmla="*/ 56 h 117"/>
                  <a:gd name="T2" fmla="*/ 105 w 107"/>
                  <a:gd name="T3" fmla="*/ 56 h 117"/>
                  <a:gd name="T4" fmla="*/ 90 w 107"/>
                  <a:gd name="T5" fmla="*/ 40 h 117"/>
                  <a:gd name="T6" fmla="*/ 65 w 107"/>
                  <a:gd name="T7" fmla="*/ 21 h 117"/>
                  <a:gd name="T8" fmla="*/ 53 w 107"/>
                  <a:gd name="T9" fmla="*/ 24 h 117"/>
                  <a:gd name="T10" fmla="*/ 44 w 107"/>
                  <a:gd name="T11" fmla="*/ 10 h 117"/>
                  <a:gd name="T12" fmla="*/ 25 w 107"/>
                  <a:gd name="T13" fmla="*/ 3 h 117"/>
                  <a:gd name="T14" fmla="*/ 21 w 107"/>
                  <a:gd name="T15" fmla="*/ 3 h 117"/>
                  <a:gd name="T16" fmla="*/ 14 w 107"/>
                  <a:gd name="T17" fmla="*/ 14 h 117"/>
                  <a:gd name="T18" fmla="*/ 7 w 107"/>
                  <a:gd name="T19" fmla="*/ 52 h 117"/>
                  <a:gd name="T20" fmla="*/ 0 w 107"/>
                  <a:gd name="T21" fmla="*/ 80 h 117"/>
                  <a:gd name="T22" fmla="*/ 7 w 107"/>
                  <a:gd name="T23" fmla="*/ 91 h 117"/>
                  <a:gd name="T24" fmla="*/ 4 w 107"/>
                  <a:gd name="T25" fmla="*/ 100 h 117"/>
                  <a:gd name="T26" fmla="*/ 14 w 107"/>
                  <a:gd name="T27" fmla="*/ 105 h 117"/>
                  <a:gd name="T28" fmla="*/ 42 w 107"/>
                  <a:gd name="T29" fmla="*/ 112 h 117"/>
                  <a:gd name="T30" fmla="*/ 58 w 107"/>
                  <a:gd name="T31" fmla="*/ 112 h 117"/>
                  <a:gd name="T32" fmla="*/ 90 w 107"/>
                  <a:gd name="T33" fmla="*/ 108 h 117"/>
                  <a:gd name="T34" fmla="*/ 107 w 107"/>
                  <a:gd name="T35" fmla="*/ 89 h 117"/>
                  <a:gd name="T36" fmla="*/ 105 w 107"/>
                  <a:gd name="T37" fmla="*/ 56 h 117"/>
                  <a:gd name="T38" fmla="*/ 105 w 107"/>
                  <a:gd name="T39" fmla="*/ 5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7" h="117">
                    <a:moveTo>
                      <a:pt x="105" y="56"/>
                    </a:moveTo>
                    <a:lnTo>
                      <a:pt x="105" y="56"/>
                    </a:lnTo>
                    <a:cubicBezTo>
                      <a:pt x="105" y="47"/>
                      <a:pt x="93" y="42"/>
                      <a:pt x="90" y="40"/>
                    </a:cubicBezTo>
                    <a:cubicBezTo>
                      <a:pt x="86" y="35"/>
                      <a:pt x="72" y="28"/>
                      <a:pt x="65" y="21"/>
                    </a:cubicBezTo>
                    <a:cubicBezTo>
                      <a:pt x="60" y="12"/>
                      <a:pt x="58" y="24"/>
                      <a:pt x="53" y="24"/>
                    </a:cubicBezTo>
                    <a:cubicBezTo>
                      <a:pt x="51" y="26"/>
                      <a:pt x="51" y="19"/>
                      <a:pt x="44" y="10"/>
                    </a:cubicBezTo>
                    <a:cubicBezTo>
                      <a:pt x="37" y="0"/>
                      <a:pt x="30" y="0"/>
                      <a:pt x="25" y="3"/>
                    </a:cubicBezTo>
                    <a:lnTo>
                      <a:pt x="21" y="3"/>
                    </a:lnTo>
                    <a:cubicBezTo>
                      <a:pt x="16" y="7"/>
                      <a:pt x="14" y="12"/>
                      <a:pt x="14" y="14"/>
                    </a:cubicBezTo>
                    <a:cubicBezTo>
                      <a:pt x="14" y="24"/>
                      <a:pt x="7" y="35"/>
                      <a:pt x="7" y="52"/>
                    </a:cubicBezTo>
                    <a:cubicBezTo>
                      <a:pt x="7" y="68"/>
                      <a:pt x="2" y="66"/>
                      <a:pt x="0" y="80"/>
                    </a:cubicBezTo>
                    <a:cubicBezTo>
                      <a:pt x="0" y="93"/>
                      <a:pt x="4" y="91"/>
                      <a:pt x="7" y="91"/>
                    </a:cubicBezTo>
                    <a:cubicBezTo>
                      <a:pt x="7" y="93"/>
                      <a:pt x="7" y="98"/>
                      <a:pt x="4" y="100"/>
                    </a:cubicBezTo>
                    <a:cubicBezTo>
                      <a:pt x="7" y="103"/>
                      <a:pt x="9" y="105"/>
                      <a:pt x="14" y="105"/>
                    </a:cubicBezTo>
                    <a:cubicBezTo>
                      <a:pt x="23" y="105"/>
                      <a:pt x="30" y="108"/>
                      <a:pt x="42" y="112"/>
                    </a:cubicBezTo>
                    <a:cubicBezTo>
                      <a:pt x="51" y="117"/>
                      <a:pt x="46" y="110"/>
                      <a:pt x="58" y="112"/>
                    </a:cubicBezTo>
                    <a:cubicBezTo>
                      <a:pt x="67" y="115"/>
                      <a:pt x="79" y="115"/>
                      <a:pt x="90" y="108"/>
                    </a:cubicBezTo>
                    <a:cubicBezTo>
                      <a:pt x="97" y="103"/>
                      <a:pt x="100" y="96"/>
                      <a:pt x="107" y="89"/>
                    </a:cubicBezTo>
                    <a:cubicBezTo>
                      <a:pt x="100" y="77"/>
                      <a:pt x="105" y="63"/>
                      <a:pt x="105" y="56"/>
                    </a:cubicBezTo>
                    <a:lnTo>
                      <a:pt x="105"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1" name="Freeform 354">
                <a:extLst>
                  <a:ext uri="{FF2B5EF4-FFF2-40B4-BE49-F238E27FC236}">
                    <a16:creationId xmlns:a16="http://schemas.microsoft.com/office/drawing/2014/main" id="{3F21BF8E-7262-69EB-3DFE-E997D4DC890E}"/>
                  </a:ext>
                </a:extLst>
              </p:cNvPr>
              <p:cNvSpPr>
                <a:spLocks noEditPoints="1"/>
              </p:cNvSpPr>
              <p:nvPr/>
            </p:nvSpPr>
            <p:spPr bwMode="auto">
              <a:xfrm>
                <a:off x="2691" y="2648"/>
                <a:ext cx="258" cy="513"/>
              </a:xfrm>
              <a:custGeom>
                <a:avLst/>
                <a:gdLst>
                  <a:gd name="T0" fmla="*/ 165 w 430"/>
                  <a:gd name="T1" fmla="*/ 835 h 851"/>
                  <a:gd name="T2" fmla="*/ 112 w 430"/>
                  <a:gd name="T3" fmla="*/ 795 h 851"/>
                  <a:gd name="T4" fmla="*/ 107 w 430"/>
                  <a:gd name="T5" fmla="*/ 777 h 851"/>
                  <a:gd name="T6" fmla="*/ 142 w 430"/>
                  <a:gd name="T7" fmla="*/ 849 h 851"/>
                  <a:gd name="T8" fmla="*/ 179 w 430"/>
                  <a:gd name="T9" fmla="*/ 840 h 851"/>
                  <a:gd name="T10" fmla="*/ 425 w 430"/>
                  <a:gd name="T11" fmla="*/ 88 h 851"/>
                  <a:gd name="T12" fmla="*/ 411 w 430"/>
                  <a:gd name="T13" fmla="*/ 88 h 851"/>
                  <a:gd name="T14" fmla="*/ 384 w 430"/>
                  <a:gd name="T15" fmla="*/ 128 h 851"/>
                  <a:gd name="T16" fmla="*/ 344 w 430"/>
                  <a:gd name="T17" fmla="*/ 130 h 851"/>
                  <a:gd name="T18" fmla="*/ 332 w 430"/>
                  <a:gd name="T19" fmla="*/ 112 h 851"/>
                  <a:gd name="T20" fmla="*/ 309 w 430"/>
                  <a:gd name="T21" fmla="*/ 63 h 851"/>
                  <a:gd name="T22" fmla="*/ 263 w 430"/>
                  <a:gd name="T23" fmla="*/ 37 h 851"/>
                  <a:gd name="T24" fmla="*/ 212 w 430"/>
                  <a:gd name="T25" fmla="*/ 7 h 851"/>
                  <a:gd name="T26" fmla="*/ 174 w 430"/>
                  <a:gd name="T27" fmla="*/ 9 h 851"/>
                  <a:gd name="T28" fmla="*/ 139 w 430"/>
                  <a:gd name="T29" fmla="*/ 23 h 851"/>
                  <a:gd name="T30" fmla="*/ 112 w 430"/>
                  <a:gd name="T31" fmla="*/ 67 h 851"/>
                  <a:gd name="T32" fmla="*/ 112 w 430"/>
                  <a:gd name="T33" fmla="*/ 105 h 851"/>
                  <a:gd name="T34" fmla="*/ 100 w 430"/>
                  <a:gd name="T35" fmla="*/ 130 h 851"/>
                  <a:gd name="T36" fmla="*/ 84 w 430"/>
                  <a:gd name="T37" fmla="*/ 168 h 851"/>
                  <a:gd name="T38" fmla="*/ 79 w 430"/>
                  <a:gd name="T39" fmla="*/ 200 h 851"/>
                  <a:gd name="T40" fmla="*/ 70 w 430"/>
                  <a:gd name="T41" fmla="*/ 240 h 851"/>
                  <a:gd name="T42" fmla="*/ 81 w 430"/>
                  <a:gd name="T43" fmla="*/ 279 h 851"/>
                  <a:gd name="T44" fmla="*/ 70 w 430"/>
                  <a:gd name="T45" fmla="*/ 312 h 851"/>
                  <a:gd name="T46" fmla="*/ 54 w 430"/>
                  <a:gd name="T47" fmla="*/ 361 h 851"/>
                  <a:gd name="T48" fmla="*/ 60 w 430"/>
                  <a:gd name="T49" fmla="*/ 401 h 851"/>
                  <a:gd name="T50" fmla="*/ 47 w 430"/>
                  <a:gd name="T51" fmla="*/ 424 h 851"/>
                  <a:gd name="T52" fmla="*/ 35 w 430"/>
                  <a:gd name="T53" fmla="*/ 452 h 851"/>
                  <a:gd name="T54" fmla="*/ 37 w 430"/>
                  <a:gd name="T55" fmla="*/ 492 h 851"/>
                  <a:gd name="T56" fmla="*/ 37 w 430"/>
                  <a:gd name="T57" fmla="*/ 525 h 851"/>
                  <a:gd name="T58" fmla="*/ 47 w 430"/>
                  <a:gd name="T59" fmla="*/ 550 h 851"/>
                  <a:gd name="T60" fmla="*/ 42 w 430"/>
                  <a:gd name="T61" fmla="*/ 564 h 851"/>
                  <a:gd name="T62" fmla="*/ 42 w 430"/>
                  <a:gd name="T63" fmla="*/ 594 h 851"/>
                  <a:gd name="T64" fmla="*/ 35 w 430"/>
                  <a:gd name="T65" fmla="*/ 625 h 851"/>
                  <a:gd name="T66" fmla="*/ 26 w 430"/>
                  <a:gd name="T67" fmla="*/ 655 h 851"/>
                  <a:gd name="T68" fmla="*/ 5 w 430"/>
                  <a:gd name="T69" fmla="*/ 685 h 851"/>
                  <a:gd name="T70" fmla="*/ 9 w 430"/>
                  <a:gd name="T71" fmla="*/ 718 h 851"/>
                  <a:gd name="T72" fmla="*/ 30 w 430"/>
                  <a:gd name="T73" fmla="*/ 749 h 851"/>
                  <a:gd name="T74" fmla="*/ 79 w 430"/>
                  <a:gd name="T75" fmla="*/ 758 h 851"/>
                  <a:gd name="T76" fmla="*/ 109 w 430"/>
                  <a:gd name="T77" fmla="*/ 767 h 851"/>
                  <a:gd name="T78" fmla="*/ 98 w 430"/>
                  <a:gd name="T79" fmla="*/ 732 h 851"/>
                  <a:gd name="T80" fmla="*/ 112 w 430"/>
                  <a:gd name="T81" fmla="*/ 702 h 851"/>
                  <a:gd name="T82" fmla="*/ 139 w 430"/>
                  <a:gd name="T83" fmla="*/ 665 h 851"/>
                  <a:gd name="T84" fmla="*/ 170 w 430"/>
                  <a:gd name="T85" fmla="*/ 623 h 851"/>
                  <a:gd name="T86" fmla="*/ 132 w 430"/>
                  <a:gd name="T87" fmla="*/ 585 h 851"/>
                  <a:gd name="T88" fmla="*/ 174 w 430"/>
                  <a:gd name="T89" fmla="*/ 553 h 851"/>
                  <a:gd name="T90" fmla="*/ 188 w 430"/>
                  <a:gd name="T91" fmla="*/ 518 h 851"/>
                  <a:gd name="T92" fmla="*/ 195 w 430"/>
                  <a:gd name="T93" fmla="*/ 501 h 851"/>
                  <a:gd name="T94" fmla="*/ 214 w 430"/>
                  <a:gd name="T95" fmla="*/ 492 h 851"/>
                  <a:gd name="T96" fmla="*/ 188 w 430"/>
                  <a:gd name="T97" fmla="*/ 489 h 851"/>
                  <a:gd name="T98" fmla="*/ 184 w 430"/>
                  <a:gd name="T99" fmla="*/ 455 h 851"/>
                  <a:gd name="T100" fmla="*/ 242 w 430"/>
                  <a:gd name="T101" fmla="*/ 450 h 851"/>
                  <a:gd name="T102" fmla="*/ 244 w 430"/>
                  <a:gd name="T103" fmla="*/ 415 h 851"/>
                  <a:gd name="T104" fmla="*/ 305 w 430"/>
                  <a:gd name="T105" fmla="*/ 403 h 851"/>
                  <a:gd name="T106" fmla="*/ 365 w 430"/>
                  <a:gd name="T107" fmla="*/ 357 h 851"/>
                  <a:gd name="T108" fmla="*/ 353 w 430"/>
                  <a:gd name="T109" fmla="*/ 324 h 851"/>
                  <a:gd name="T110" fmla="*/ 326 w 430"/>
                  <a:gd name="T111" fmla="*/ 296 h 851"/>
                  <a:gd name="T112" fmla="*/ 335 w 430"/>
                  <a:gd name="T113" fmla="*/ 284 h 851"/>
                  <a:gd name="T114" fmla="*/ 335 w 430"/>
                  <a:gd name="T115" fmla="*/ 245 h 851"/>
                  <a:gd name="T116" fmla="*/ 367 w 430"/>
                  <a:gd name="T117" fmla="*/ 175 h 851"/>
                  <a:gd name="T118" fmla="*/ 430 w 430"/>
                  <a:gd name="T119" fmla="*/ 121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0" h="851">
                    <a:moveTo>
                      <a:pt x="165" y="835"/>
                    </a:moveTo>
                    <a:lnTo>
                      <a:pt x="165" y="835"/>
                    </a:lnTo>
                    <a:cubicBezTo>
                      <a:pt x="153" y="832"/>
                      <a:pt x="130" y="811"/>
                      <a:pt x="123" y="807"/>
                    </a:cubicBezTo>
                    <a:cubicBezTo>
                      <a:pt x="116" y="800"/>
                      <a:pt x="121" y="795"/>
                      <a:pt x="112" y="795"/>
                    </a:cubicBezTo>
                    <a:cubicBezTo>
                      <a:pt x="105" y="797"/>
                      <a:pt x="109" y="790"/>
                      <a:pt x="114" y="788"/>
                    </a:cubicBezTo>
                    <a:cubicBezTo>
                      <a:pt x="119" y="786"/>
                      <a:pt x="112" y="777"/>
                      <a:pt x="107" y="777"/>
                    </a:cubicBezTo>
                    <a:cubicBezTo>
                      <a:pt x="107" y="788"/>
                      <a:pt x="102" y="847"/>
                      <a:pt x="107" y="847"/>
                    </a:cubicBezTo>
                    <a:cubicBezTo>
                      <a:pt x="109" y="847"/>
                      <a:pt x="135" y="842"/>
                      <a:pt x="142" y="849"/>
                    </a:cubicBezTo>
                    <a:cubicBezTo>
                      <a:pt x="146" y="849"/>
                      <a:pt x="149" y="851"/>
                      <a:pt x="151" y="849"/>
                    </a:cubicBezTo>
                    <a:cubicBezTo>
                      <a:pt x="158" y="842"/>
                      <a:pt x="172" y="847"/>
                      <a:pt x="179" y="840"/>
                    </a:cubicBezTo>
                    <a:cubicBezTo>
                      <a:pt x="186" y="835"/>
                      <a:pt x="177" y="835"/>
                      <a:pt x="165" y="835"/>
                    </a:cubicBezTo>
                    <a:close/>
                    <a:moveTo>
                      <a:pt x="425" y="88"/>
                    </a:moveTo>
                    <a:lnTo>
                      <a:pt x="425" y="88"/>
                    </a:lnTo>
                    <a:cubicBezTo>
                      <a:pt x="423" y="86"/>
                      <a:pt x="416" y="86"/>
                      <a:pt x="411" y="88"/>
                    </a:cubicBezTo>
                    <a:cubicBezTo>
                      <a:pt x="414" y="98"/>
                      <a:pt x="407" y="121"/>
                      <a:pt x="400" y="121"/>
                    </a:cubicBezTo>
                    <a:cubicBezTo>
                      <a:pt x="395" y="121"/>
                      <a:pt x="388" y="130"/>
                      <a:pt x="384" y="128"/>
                    </a:cubicBezTo>
                    <a:cubicBezTo>
                      <a:pt x="379" y="128"/>
                      <a:pt x="372" y="137"/>
                      <a:pt x="365" y="133"/>
                    </a:cubicBezTo>
                    <a:cubicBezTo>
                      <a:pt x="360" y="128"/>
                      <a:pt x="351" y="135"/>
                      <a:pt x="344" y="130"/>
                    </a:cubicBezTo>
                    <a:cubicBezTo>
                      <a:pt x="339" y="128"/>
                      <a:pt x="326" y="130"/>
                      <a:pt x="326" y="126"/>
                    </a:cubicBezTo>
                    <a:cubicBezTo>
                      <a:pt x="326" y="123"/>
                      <a:pt x="332" y="123"/>
                      <a:pt x="332" y="112"/>
                    </a:cubicBezTo>
                    <a:cubicBezTo>
                      <a:pt x="332" y="100"/>
                      <a:pt x="351" y="88"/>
                      <a:pt x="349" y="84"/>
                    </a:cubicBezTo>
                    <a:cubicBezTo>
                      <a:pt x="346" y="79"/>
                      <a:pt x="314" y="70"/>
                      <a:pt x="309" y="63"/>
                    </a:cubicBezTo>
                    <a:cubicBezTo>
                      <a:pt x="305" y="58"/>
                      <a:pt x="298" y="53"/>
                      <a:pt x="286" y="51"/>
                    </a:cubicBezTo>
                    <a:cubicBezTo>
                      <a:pt x="274" y="51"/>
                      <a:pt x="274" y="44"/>
                      <a:pt x="263" y="37"/>
                    </a:cubicBezTo>
                    <a:cubicBezTo>
                      <a:pt x="253" y="30"/>
                      <a:pt x="237" y="16"/>
                      <a:pt x="233" y="7"/>
                    </a:cubicBezTo>
                    <a:cubicBezTo>
                      <a:pt x="226" y="7"/>
                      <a:pt x="214" y="4"/>
                      <a:pt x="212" y="7"/>
                    </a:cubicBezTo>
                    <a:cubicBezTo>
                      <a:pt x="209" y="11"/>
                      <a:pt x="205" y="28"/>
                      <a:pt x="200" y="18"/>
                    </a:cubicBezTo>
                    <a:cubicBezTo>
                      <a:pt x="195" y="11"/>
                      <a:pt x="184" y="11"/>
                      <a:pt x="174" y="9"/>
                    </a:cubicBezTo>
                    <a:cubicBezTo>
                      <a:pt x="165" y="9"/>
                      <a:pt x="165" y="0"/>
                      <a:pt x="156" y="9"/>
                    </a:cubicBezTo>
                    <a:cubicBezTo>
                      <a:pt x="151" y="14"/>
                      <a:pt x="146" y="18"/>
                      <a:pt x="139" y="23"/>
                    </a:cubicBezTo>
                    <a:cubicBezTo>
                      <a:pt x="139" y="32"/>
                      <a:pt x="137" y="44"/>
                      <a:pt x="137" y="49"/>
                    </a:cubicBezTo>
                    <a:cubicBezTo>
                      <a:pt x="132" y="53"/>
                      <a:pt x="112" y="63"/>
                      <a:pt x="112" y="67"/>
                    </a:cubicBezTo>
                    <a:cubicBezTo>
                      <a:pt x="112" y="72"/>
                      <a:pt x="114" y="79"/>
                      <a:pt x="112" y="81"/>
                    </a:cubicBezTo>
                    <a:cubicBezTo>
                      <a:pt x="107" y="86"/>
                      <a:pt x="119" y="102"/>
                      <a:pt x="112" y="105"/>
                    </a:cubicBezTo>
                    <a:cubicBezTo>
                      <a:pt x="105" y="109"/>
                      <a:pt x="119" y="116"/>
                      <a:pt x="114" y="119"/>
                    </a:cubicBezTo>
                    <a:cubicBezTo>
                      <a:pt x="109" y="123"/>
                      <a:pt x="100" y="126"/>
                      <a:pt x="100" y="130"/>
                    </a:cubicBezTo>
                    <a:cubicBezTo>
                      <a:pt x="100" y="135"/>
                      <a:pt x="100" y="144"/>
                      <a:pt x="93" y="147"/>
                    </a:cubicBezTo>
                    <a:cubicBezTo>
                      <a:pt x="88" y="149"/>
                      <a:pt x="84" y="161"/>
                      <a:pt x="84" y="168"/>
                    </a:cubicBezTo>
                    <a:cubicBezTo>
                      <a:pt x="84" y="175"/>
                      <a:pt x="77" y="170"/>
                      <a:pt x="79" y="179"/>
                    </a:cubicBezTo>
                    <a:cubicBezTo>
                      <a:pt x="81" y="186"/>
                      <a:pt x="86" y="198"/>
                      <a:pt x="79" y="200"/>
                    </a:cubicBezTo>
                    <a:cubicBezTo>
                      <a:pt x="72" y="203"/>
                      <a:pt x="74" y="217"/>
                      <a:pt x="70" y="217"/>
                    </a:cubicBezTo>
                    <a:cubicBezTo>
                      <a:pt x="65" y="217"/>
                      <a:pt x="65" y="233"/>
                      <a:pt x="70" y="240"/>
                    </a:cubicBezTo>
                    <a:cubicBezTo>
                      <a:pt x="77" y="247"/>
                      <a:pt x="77" y="254"/>
                      <a:pt x="77" y="261"/>
                    </a:cubicBezTo>
                    <a:cubicBezTo>
                      <a:pt x="77" y="268"/>
                      <a:pt x="84" y="273"/>
                      <a:pt x="81" y="279"/>
                    </a:cubicBezTo>
                    <a:cubicBezTo>
                      <a:pt x="79" y="286"/>
                      <a:pt x="81" y="293"/>
                      <a:pt x="77" y="298"/>
                    </a:cubicBezTo>
                    <a:cubicBezTo>
                      <a:pt x="72" y="301"/>
                      <a:pt x="77" y="310"/>
                      <a:pt x="70" y="312"/>
                    </a:cubicBezTo>
                    <a:cubicBezTo>
                      <a:pt x="65" y="315"/>
                      <a:pt x="74" y="336"/>
                      <a:pt x="70" y="340"/>
                    </a:cubicBezTo>
                    <a:cubicBezTo>
                      <a:pt x="65" y="343"/>
                      <a:pt x="54" y="347"/>
                      <a:pt x="54" y="361"/>
                    </a:cubicBezTo>
                    <a:cubicBezTo>
                      <a:pt x="54" y="375"/>
                      <a:pt x="56" y="382"/>
                      <a:pt x="54" y="389"/>
                    </a:cubicBezTo>
                    <a:cubicBezTo>
                      <a:pt x="54" y="394"/>
                      <a:pt x="60" y="391"/>
                      <a:pt x="60" y="401"/>
                    </a:cubicBezTo>
                    <a:cubicBezTo>
                      <a:pt x="58" y="410"/>
                      <a:pt x="49" y="403"/>
                      <a:pt x="47" y="410"/>
                    </a:cubicBezTo>
                    <a:cubicBezTo>
                      <a:pt x="47" y="415"/>
                      <a:pt x="51" y="424"/>
                      <a:pt x="47" y="424"/>
                    </a:cubicBezTo>
                    <a:cubicBezTo>
                      <a:pt x="42" y="427"/>
                      <a:pt x="39" y="429"/>
                      <a:pt x="39" y="438"/>
                    </a:cubicBezTo>
                    <a:cubicBezTo>
                      <a:pt x="39" y="448"/>
                      <a:pt x="35" y="450"/>
                      <a:pt x="35" y="452"/>
                    </a:cubicBezTo>
                    <a:cubicBezTo>
                      <a:pt x="35" y="457"/>
                      <a:pt x="39" y="464"/>
                      <a:pt x="39" y="469"/>
                    </a:cubicBezTo>
                    <a:cubicBezTo>
                      <a:pt x="39" y="473"/>
                      <a:pt x="42" y="489"/>
                      <a:pt x="37" y="492"/>
                    </a:cubicBezTo>
                    <a:cubicBezTo>
                      <a:pt x="33" y="492"/>
                      <a:pt x="30" y="510"/>
                      <a:pt x="35" y="513"/>
                    </a:cubicBezTo>
                    <a:cubicBezTo>
                      <a:pt x="39" y="515"/>
                      <a:pt x="39" y="520"/>
                      <a:pt x="37" y="525"/>
                    </a:cubicBezTo>
                    <a:cubicBezTo>
                      <a:pt x="35" y="529"/>
                      <a:pt x="47" y="532"/>
                      <a:pt x="39" y="539"/>
                    </a:cubicBezTo>
                    <a:cubicBezTo>
                      <a:pt x="35" y="543"/>
                      <a:pt x="39" y="553"/>
                      <a:pt x="47" y="550"/>
                    </a:cubicBezTo>
                    <a:cubicBezTo>
                      <a:pt x="54" y="548"/>
                      <a:pt x="56" y="560"/>
                      <a:pt x="49" y="560"/>
                    </a:cubicBezTo>
                    <a:cubicBezTo>
                      <a:pt x="42" y="560"/>
                      <a:pt x="35" y="560"/>
                      <a:pt x="42" y="564"/>
                    </a:cubicBezTo>
                    <a:cubicBezTo>
                      <a:pt x="47" y="569"/>
                      <a:pt x="54" y="574"/>
                      <a:pt x="44" y="578"/>
                    </a:cubicBezTo>
                    <a:cubicBezTo>
                      <a:pt x="37" y="581"/>
                      <a:pt x="44" y="585"/>
                      <a:pt x="42" y="594"/>
                    </a:cubicBezTo>
                    <a:cubicBezTo>
                      <a:pt x="39" y="601"/>
                      <a:pt x="47" y="608"/>
                      <a:pt x="39" y="611"/>
                    </a:cubicBezTo>
                    <a:cubicBezTo>
                      <a:pt x="35" y="613"/>
                      <a:pt x="44" y="625"/>
                      <a:pt x="35" y="625"/>
                    </a:cubicBezTo>
                    <a:cubicBezTo>
                      <a:pt x="26" y="627"/>
                      <a:pt x="30" y="634"/>
                      <a:pt x="26" y="639"/>
                    </a:cubicBezTo>
                    <a:cubicBezTo>
                      <a:pt x="19" y="644"/>
                      <a:pt x="33" y="651"/>
                      <a:pt x="26" y="655"/>
                    </a:cubicBezTo>
                    <a:cubicBezTo>
                      <a:pt x="19" y="660"/>
                      <a:pt x="23" y="672"/>
                      <a:pt x="16" y="672"/>
                    </a:cubicBezTo>
                    <a:cubicBezTo>
                      <a:pt x="9" y="672"/>
                      <a:pt x="7" y="681"/>
                      <a:pt x="5" y="685"/>
                    </a:cubicBezTo>
                    <a:cubicBezTo>
                      <a:pt x="5" y="690"/>
                      <a:pt x="0" y="697"/>
                      <a:pt x="7" y="704"/>
                    </a:cubicBezTo>
                    <a:cubicBezTo>
                      <a:pt x="12" y="711"/>
                      <a:pt x="5" y="716"/>
                      <a:pt x="9" y="718"/>
                    </a:cubicBezTo>
                    <a:cubicBezTo>
                      <a:pt x="14" y="720"/>
                      <a:pt x="33" y="718"/>
                      <a:pt x="30" y="725"/>
                    </a:cubicBezTo>
                    <a:cubicBezTo>
                      <a:pt x="28" y="732"/>
                      <a:pt x="28" y="749"/>
                      <a:pt x="30" y="749"/>
                    </a:cubicBezTo>
                    <a:cubicBezTo>
                      <a:pt x="35" y="749"/>
                      <a:pt x="37" y="758"/>
                      <a:pt x="42" y="758"/>
                    </a:cubicBezTo>
                    <a:cubicBezTo>
                      <a:pt x="47" y="758"/>
                      <a:pt x="70" y="756"/>
                      <a:pt x="79" y="758"/>
                    </a:cubicBezTo>
                    <a:cubicBezTo>
                      <a:pt x="84" y="758"/>
                      <a:pt x="88" y="763"/>
                      <a:pt x="91" y="765"/>
                    </a:cubicBezTo>
                    <a:cubicBezTo>
                      <a:pt x="95" y="763"/>
                      <a:pt x="107" y="770"/>
                      <a:pt x="109" y="767"/>
                    </a:cubicBezTo>
                    <a:cubicBezTo>
                      <a:pt x="114" y="763"/>
                      <a:pt x="98" y="751"/>
                      <a:pt x="100" y="746"/>
                    </a:cubicBezTo>
                    <a:cubicBezTo>
                      <a:pt x="100" y="744"/>
                      <a:pt x="98" y="737"/>
                      <a:pt x="98" y="732"/>
                    </a:cubicBezTo>
                    <a:cubicBezTo>
                      <a:pt x="98" y="725"/>
                      <a:pt x="95" y="716"/>
                      <a:pt x="100" y="711"/>
                    </a:cubicBezTo>
                    <a:cubicBezTo>
                      <a:pt x="107" y="706"/>
                      <a:pt x="107" y="702"/>
                      <a:pt x="112" y="702"/>
                    </a:cubicBezTo>
                    <a:cubicBezTo>
                      <a:pt x="116" y="704"/>
                      <a:pt x="126" y="699"/>
                      <a:pt x="126" y="688"/>
                    </a:cubicBezTo>
                    <a:cubicBezTo>
                      <a:pt x="126" y="676"/>
                      <a:pt x="130" y="672"/>
                      <a:pt x="139" y="665"/>
                    </a:cubicBezTo>
                    <a:cubicBezTo>
                      <a:pt x="151" y="655"/>
                      <a:pt x="167" y="646"/>
                      <a:pt x="165" y="644"/>
                    </a:cubicBezTo>
                    <a:cubicBezTo>
                      <a:pt x="163" y="639"/>
                      <a:pt x="170" y="627"/>
                      <a:pt x="170" y="623"/>
                    </a:cubicBezTo>
                    <a:cubicBezTo>
                      <a:pt x="170" y="618"/>
                      <a:pt x="153" y="618"/>
                      <a:pt x="149" y="618"/>
                    </a:cubicBezTo>
                    <a:cubicBezTo>
                      <a:pt x="142" y="615"/>
                      <a:pt x="123" y="601"/>
                      <a:pt x="132" y="585"/>
                    </a:cubicBezTo>
                    <a:cubicBezTo>
                      <a:pt x="142" y="567"/>
                      <a:pt x="163" y="564"/>
                      <a:pt x="167" y="564"/>
                    </a:cubicBezTo>
                    <a:cubicBezTo>
                      <a:pt x="174" y="564"/>
                      <a:pt x="170" y="555"/>
                      <a:pt x="174" y="553"/>
                    </a:cubicBezTo>
                    <a:cubicBezTo>
                      <a:pt x="179" y="550"/>
                      <a:pt x="179" y="546"/>
                      <a:pt x="179" y="539"/>
                    </a:cubicBezTo>
                    <a:cubicBezTo>
                      <a:pt x="179" y="529"/>
                      <a:pt x="179" y="518"/>
                      <a:pt x="188" y="518"/>
                    </a:cubicBezTo>
                    <a:cubicBezTo>
                      <a:pt x="195" y="515"/>
                      <a:pt x="198" y="510"/>
                      <a:pt x="193" y="510"/>
                    </a:cubicBezTo>
                    <a:cubicBezTo>
                      <a:pt x="188" y="508"/>
                      <a:pt x="186" y="501"/>
                      <a:pt x="195" y="501"/>
                    </a:cubicBezTo>
                    <a:cubicBezTo>
                      <a:pt x="202" y="499"/>
                      <a:pt x="200" y="508"/>
                      <a:pt x="207" y="508"/>
                    </a:cubicBezTo>
                    <a:cubicBezTo>
                      <a:pt x="212" y="508"/>
                      <a:pt x="223" y="496"/>
                      <a:pt x="214" y="492"/>
                    </a:cubicBezTo>
                    <a:cubicBezTo>
                      <a:pt x="207" y="485"/>
                      <a:pt x="205" y="494"/>
                      <a:pt x="200" y="494"/>
                    </a:cubicBezTo>
                    <a:cubicBezTo>
                      <a:pt x="195" y="496"/>
                      <a:pt x="193" y="489"/>
                      <a:pt x="188" y="489"/>
                    </a:cubicBezTo>
                    <a:cubicBezTo>
                      <a:pt x="184" y="489"/>
                      <a:pt x="186" y="478"/>
                      <a:pt x="184" y="473"/>
                    </a:cubicBezTo>
                    <a:cubicBezTo>
                      <a:pt x="184" y="469"/>
                      <a:pt x="179" y="459"/>
                      <a:pt x="184" y="455"/>
                    </a:cubicBezTo>
                    <a:cubicBezTo>
                      <a:pt x="188" y="448"/>
                      <a:pt x="205" y="462"/>
                      <a:pt x="219" y="462"/>
                    </a:cubicBezTo>
                    <a:cubicBezTo>
                      <a:pt x="233" y="464"/>
                      <a:pt x="242" y="455"/>
                      <a:pt x="242" y="450"/>
                    </a:cubicBezTo>
                    <a:cubicBezTo>
                      <a:pt x="242" y="445"/>
                      <a:pt x="235" y="436"/>
                      <a:pt x="244" y="431"/>
                    </a:cubicBezTo>
                    <a:cubicBezTo>
                      <a:pt x="253" y="424"/>
                      <a:pt x="247" y="422"/>
                      <a:pt x="244" y="415"/>
                    </a:cubicBezTo>
                    <a:cubicBezTo>
                      <a:pt x="242" y="408"/>
                      <a:pt x="247" y="403"/>
                      <a:pt x="251" y="406"/>
                    </a:cubicBezTo>
                    <a:cubicBezTo>
                      <a:pt x="253" y="410"/>
                      <a:pt x="281" y="408"/>
                      <a:pt x="305" y="403"/>
                    </a:cubicBezTo>
                    <a:cubicBezTo>
                      <a:pt x="328" y="398"/>
                      <a:pt x="344" y="389"/>
                      <a:pt x="346" y="382"/>
                    </a:cubicBezTo>
                    <a:cubicBezTo>
                      <a:pt x="346" y="378"/>
                      <a:pt x="363" y="361"/>
                      <a:pt x="365" y="357"/>
                    </a:cubicBezTo>
                    <a:cubicBezTo>
                      <a:pt x="367" y="350"/>
                      <a:pt x="365" y="343"/>
                      <a:pt x="356" y="340"/>
                    </a:cubicBezTo>
                    <a:cubicBezTo>
                      <a:pt x="346" y="340"/>
                      <a:pt x="346" y="329"/>
                      <a:pt x="353" y="324"/>
                    </a:cubicBezTo>
                    <a:cubicBezTo>
                      <a:pt x="358" y="317"/>
                      <a:pt x="349" y="310"/>
                      <a:pt x="339" y="310"/>
                    </a:cubicBezTo>
                    <a:cubicBezTo>
                      <a:pt x="332" y="310"/>
                      <a:pt x="319" y="303"/>
                      <a:pt x="326" y="296"/>
                    </a:cubicBezTo>
                    <a:cubicBezTo>
                      <a:pt x="330" y="291"/>
                      <a:pt x="330" y="293"/>
                      <a:pt x="332" y="293"/>
                    </a:cubicBezTo>
                    <a:cubicBezTo>
                      <a:pt x="335" y="291"/>
                      <a:pt x="335" y="286"/>
                      <a:pt x="335" y="284"/>
                    </a:cubicBezTo>
                    <a:cubicBezTo>
                      <a:pt x="332" y="284"/>
                      <a:pt x="328" y="286"/>
                      <a:pt x="328" y="273"/>
                    </a:cubicBezTo>
                    <a:cubicBezTo>
                      <a:pt x="330" y="259"/>
                      <a:pt x="335" y="261"/>
                      <a:pt x="335" y="245"/>
                    </a:cubicBezTo>
                    <a:cubicBezTo>
                      <a:pt x="335" y="228"/>
                      <a:pt x="342" y="217"/>
                      <a:pt x="342" y="207"/>
                    </a:cubicBezTo>
                    <a:cubicBezTo>
                      <a:pt x="342" y="200"/>
                      <a:pt x="358" y="188"/>
                      <a:pt x="367" y="175"/>
                    </a:cubicBezTo>
                    <a:cubicBezTo>
                      <a:pt x="377" y="158"/>
                      <a:pt x="395" y="140"/>
                      <a:pt x="405" y="135"/>
                    </a:cubicBezTo>
                    <a:cubicBezTo>
                      <a:pt x="411" y="130"/>
                      <a:pt x="428" y="126"/>
                      <a:pt x="430" y="121"/>
                    </a:cubicBezTo>
                    <a:cubicBezTo>
                      <a:pt x="430" y="116"/>
                      <a:pt x="430" y="91"/>
                      <a:pt x="425" y="8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2" name="Freeform 355">
                <a:extLst>
                  <a:ext uri="{FF2B5EF4-FFF2-40B4-BE49-F238E27FC236}">
                    <a16:creationId xmlns:a16="http://schemas.microsoft.com/office/drawing/2014/main" id="{42986BA1-459F-99D9-937D-FFE23EE9E52F}"/>
                  </a:ext>
                </a:extLst>
              </p:cNvPr>
              <p:cNvSpPr>
                <a:spLocks noEditPoints="1"/>
              </p:cNvSpPr>
              <p:nvPr/>
            </p:nvSpPr>
            <p:spPr bwMode="auto">
              <a:xfrm>
                <a:off x="2691" y="2648"/>
                <a:ext cx="258" cy="513"/>
              </a:xfrm>
              <a:custGeom>
                <a:avLst/>
                <a:gdLst>
                  <a:gd name="T0" fmla="*/ 165 w 430"/>
                  <a:gd name="T1" fmla="*/ 835 h 851"/>
                  <a:gd name="T2" fmla="*/ 112 w 430"/>
                  <a:gd name="T3" fmla="*/ 795 h 851"/>
                  <a:gd name="T4" fmla="*/ 107 w 430"/>
                  <a:gd name="T5" fmla="*/ 777 h 851"/>
                  <a:gd name="T6" fmla="*/ 142 w 430"/>
                  <a:gd name="T7" fmla="*/ 849 h 851"/>
                  <a:gd name="T8" fmla="*/ 179 w 430"/>
                  <a:gd name="T9" fmla="*/ 840 h 851"/>
                  <a:gd name="T10" fmla="*/ 165 w 430"/>
                  <a:gd name="T11" fmla="*/ 835 h 851"/>
                  <a:gd name="T12" fmla="*/ 425 w 430"/>
                  <a:gd name="T13" fmla="*/ 88 h 851"/>
                  <a:gd name="T14" fmla="*/ 400 w 430"/>
                  <a:gd name="T15" fmla="*/ 121 h 851"/>
                  <a:gd name="T16" fmla="*/ 365 w 430"/>
                  <a:gd name="T17" fmla="*/ 133 h 851"/>
                  <a:gd name="T18" fmla="*/ 326 w 430"/>
                  <a:gd name="T19" fmla="*/ 126 h 851"/>
                  <a:gd name="T20" fmla="*/ 349 w 430"/>
                  <a:gd name="T21" fmla="*/ 84 h 851"/>
                  <a:gd name="T22" fmla="*/ 286 w 430"/>
                  <a:gd name="T23" fmla="*/ 51 h 851"/>
                  <a:gd name="T24" fmla="*/ 233 w 430"/>
                  <a:gd name="T25" fmla="*/ 7 h 851"/>
                  <a:gd name="T26" fmla="*/ 200 w 430"/>
                  <a:gd name="T27" fmla="*/ 18 h 851"/>
                  <a:gd name="T28" fmla="*/ 156 w 430"/>
                  <a:gd name="T29" fmla="*/ 9 h 851"/>
                  <a:gd name="T30" fmla="*/ 137 w 430"/>
                  <a:gd name="T31" fmla="*/ 49 h 851"/>
                  <a:gd name="T32" fmla="*/ 112 w 430"/>
                  <a:gd name="T33" fmla="*/ 81 h 851"/>
                  <a:gd name="T34" fmla="*/ 114 w 430"/>
                  <a:gd name="T35" fmla="*/ 119 h 851"/>
                  <a:gd name="T36" fmla="*/ 93 w 430"/>
                  <a:gd name="T37" fmla="*/ 147 h 851"/>
                  <a:gd name="T38" fmla="*/ 79 w 430"/>
                  <a:gd name="T39" fmla="*/ 179 h 851"/>
                  <a:gd name="T40" fmla="*/ 70 w 430"/>
                  <a:gd name="T41" fmla="*/ 217 h 851"/>
                  <a:gd name="T42" fmla="*/ 77 w 430"/>
                  <a:gd name="T43" fmla="*/ 261 h 851"/>
                  <a:gd name="T44" fmla="*/ 77 w 430"/>
                  <a:gd name="T45" fmla="*/ 298 h 851"/>
                  <a:gd name="T46" fmla="*/ 70 w 430"/>
                  <a:gd name="T47" fmla="*/ 340 h 851"/>
                  <a:gd name="T48" fmla="*/ 54 w 430"/>
                  <a:gd name="T49" fmla="*/ 389 h 851"/>
                  <a:gd name="T50" fmla="*/ 47 w 430"/>
                  <a:gd name="T51" fmla="*/ 410 h 851"/>
                  <a:gd name="T52" fmla="*/ 39 w 430"/>
                  <a:gd name="T53" fmla="*/ 438 h 851"/>
                  <a:gd name="T54" fmla="*/ 39 w 430"/>
                  <a:gd name="T55" fmla="*/ 469 h 851"/>
                  <a:gd name="T56" fmla="*/ 35 w 430"/>
                  <a:gd name="T57" fmla="*/ 513 h 851"/>
                  <a:gd name="T58" fmla="*/ 39 w 430"/>
                  <a:gd name="T59" fmla="*/ 539 h 851"/>
                  <a:gd name="T60" fmla="*/ 49 w 430"/>
                  <a:gd name="T61" fmla="*/ 560 h 851"/>
                  <a:gd name="T62" fmla="*/ 44 w 430"/>
                  <a:gd name="T63" fmla="*/ 578 h 851"/>
                  <a:gd name="T64" fmla="*/ 39 w 430"/>
                  <a:gd name="T65" fmla="*/ 611 h 851"/>
                  <a:gd name="T66" fmla="*/ 26 w 430"/>
                  <a:gd name="T67" fmla="*/ 639 h 851"/>
                  <a:gd name="T68" fmla="*/ 16 w 430"/>
                  <a:gd name="T69" fmla="*/ 672 h 851"/>
                  <a:gd name="T70" fmla="*/ 7 w 430"/>
                  <a:gd name="T71" fmla="*/ 704 h 851"/>
                  <a:gd name="T72" fmla="*/ 30 w 430"/>
                  <a:gd name="T73" fmla="*/ 725 h 851"/>
                  <a:gd name="T74" fmla="*/ 42 w 430"/>
                  <a:gd name="T75" fmla="*/ 758 h 851"/>
                  <a:gd name="T76" fmla="*/ 91 w 430"/>
                  <a:gd name="T77" fmla="*/ 765 h 851"/>
                  <a:gd name="T78" fmla="*/ 100 w 430"/>
                  <a:gd name="T79" fmla="*/ 746 h 851"/>
                  <a:gd name="T80" fmla="*/ 100 w 430"/>
                  <a:gd name="T81" fmla="*/ 711 h 851"/>
                  <a:gd name="T82" fmla="*/ 126 w 430"/>
                  <a:gd name="T83" fmla="*/ 688 h 851"/>
                  <a:gd name="T84" fmla="*/ 165 w 430"/>
                  <a:gd name="T85" fmla="*/ 644 h 851"/>
                  <a:gd name="T86" fmla="*/ 149 w 430"/>
                  <a:gd name="T87" fmla="*/ 618 h 851"/>
                  <a:gd name="T88" fmla="*/ 167 w 430"/>
                  <a:gd name="T89" fmla="*/ 564 h 851"/>
                  <a:gd name="T90" fmla="*/ 179 w 430"/>
                  <a:gd name="T91" fmla="*/ 539 h 851"/>
                  <a:gd name="T92" fmla="*/ 193 w 430"/>
                  <a:gd name="T93" fmla="*/ 510 h 851"/>
                  <a:gd name="T94" fmla="*/ 207 w 430"/>
                  <a:gd name="T95" fmla="*/ 508 h 851"/>
                  <a:gd name="T96" fmla="*/ 200 w 430"/>
                  <a:gd name="T97" fmla="*/ 494 h 851"/>
                  <a:gd name="T98" fmla="*/ 184 w 430"/>
                  <a:gd name="T99" fmla="*/ 473 h 851"/>
                  <a:gd name="T100" fmla="*/ 219 w 430"/>
                  <a:gd name="T101" fmla="*/ 462 h 851"/>
                  <a:gd name="T102" fmla="*/ 244 w 430"/>
                  <a:gd name="T103" fmla="*/ 431 h 851"/>
                  <a:gd name="T104" fmla="*/ 251 w 430"/>
                  <a:gd name="T105" fmla="*/ 406 h 851"/>
                  <a:gd name="T106" fmla="*/ 346 w 430"/>
                  <a:gd name="T107" fmla="*/ 382 h 851"/>
                  <a:gd name="T108" fmla="*/ 356 w 430"/>
                  <a:gd name="T109" fmla="*/ 340 h 851"/>
                  <a:gd name="T110" fmla="*/ 339 w 430"/>
                  <a:gd name="T111" fmla="*/ 310 h 851"/>
                  <a:gd name="T112" fmla="*/ 332 w 430"/>
                  <a:gd name="T113" fmla="*/ 293 h 851"/>
                  <a:gd name="T114" fmla="*/ 328 w 430"/>
                  <a:gd name="T115" fmla="*/ 273 h 851"/>
                  <a:gd name="T116" fmla="*/ 342 w 430"/>
                  <a:gd name="T117" fmla="*/ 207 h 851"/>
                  <a:gd name="T118" fmla="*/ 405 w 430"/>
                  <a:gd name="T119" fmla="*/ 135 h 851"/>
                  <a:gd name="T120" fmla="*/ 425 w 430"/>
                  <a:gd name="T121" fmla="*/ 88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0" h="851">
                    <a:moveTo>
                      <a:pt x="165" y="835"/>
                    </a:moveTo>
                    <a:lnTo>
                      <a:pt x="165" y="835"/>
                    </a:lnTo>
                    <a:cubicBezTo>
                      <a:pt x="153" y="832"/>
                      <a:pt x="130" y="811"/>
                      <a:pt x="123" y="807"/>
                    </a:cubicBezTo>
                    <a:cubicBezTo>
                      <a:pt x="116" y="800"/>
                      <a:pt x="121" y="795"/>
                      <a:pt x="112" y="795"/>
                    </a:cubicBezTo>
                    <a:cubicBezTo>
                      <a:pt x="105" y="797"/>
                      <a:pt x="109" y="790"/>
                      <a:pt x="114" y="788"/>
                    </a:cubicBezTo>
                    <a:cubicBezTo>
                      <a:pt x="119" y="786"/>
                      <a:pt x="112" y="777"/>
                      <a:pt x="107" y="777"/>
                    </a:cubicBezTo>
                    <a:cubicBezTo>
                      <a:pt x="107" y="788"/>
                      <a:pt x="102" y="847"/>
                      <a:pt x="107" y="847"/>
                    </a:cubicBezTo>
                    <a:cubicBezTo>
                      <a:pt x="109" y="847"/>
                      <a:pt x="135" y="842"/>
                      <a:pt x="142" y="849"/>
                    </a:cubicBezTo>
                    <a:cubicBezTo>
                      <a:pt x="146" y="849"/>
                      <a:pt x="149" y="851"/>
                      <a:pt x="151" y="849"/>
                    </a:cubicBezTo>
                    <a:cubicBezTo>
                      <a:pt x="158" y="842"/>
                      <a:pt x="172" y="847"/>
                      <a:pt x="179" y="840"/>
                    </a:cubicBezTo>
                    <a:cubicBezTo>
                      <a:pt x="186" y="835"/>
                      <a:pt x="177" y="835"/>
                      <a:pt x="165" y="835"/>
                    </a:cubicBezTo>
                    <a:lnTo>
                      <a:pt x="165" y="835"/>
                    </a:lnTo>
                    <a:close/>
                    <a:moveTo>
                      <a:pt x="425" y="88"/>
                    </a:moveTo>
                    <a:lnTo>
                      <a:pt x="425" y="88"/>
                    </a:lnTo>
                    <a:cubicBezTo>
                      <a:pt x="423" y="86"/>
                      <a:pt x="416" y="86"/>
                      <a:pt x="411" y="88"/>
                    </a:cubicBezTo>
                    <a:cubicBezTo>
                      <a:pt x="414" y="98"/>
                      <a:pt x="407" y="121"/>
                      <a:pt x="400" y="121"/>
                    </a:cubicBezTo>
                    <a:cubicBezTo>
                      <a:pt x="395" y="121"/>
                      <a:pt x="388" y="130"/>
                      <a:pt x="384" y="128"/>
                    </a:cubicBezTo>
                    <a:cubicBezTo>
                      <a:pt x="379" y="128"/>
                      <a:pt x="372" y="137"/>
                      <a:pt x="365" y="133"/>
                    </a:cubicBezTo>
                    <a:cubicBezTo>
                      <a:pt x="360" y="128"/>
                      <a:pt x="351" y="135"/>
                      <a:pt x="344" y="130"/>
                    </a:cubicBezTo>
                    <a:cubicBezTo>
                      <a:pt x="339" y="128"/>
                      <a:pt x="326" y="130"/>
                      <a:pt x="326" y="126"/>
                    </a:cubicBezTo>
                    <a:cubicBezTo>
                      <a:pt x="326" y="123"/>
                      <a:pt x="332" y="123"/>
                      <a:pt x="332" y="112"/>
                    </a:cubicBezTo>
                    <a:cubicBezTo>
                      <a:pt x="332" y="100"/>
                      <a:pt x="351" y="88"/>
                      <a:pt x="349" y="84"/>
                    </a:cubicBezTo>
                    <a:cubicBezTo>
                      <a:pt x="346" y="79"/>
                      <a:pt x="314" y="70"/>
                      <a:pt x="309" y="63"/>
                    </a:cubicBezTo>
                    <a:cubicBezTo>
                      <a:pt x="305" y="58"/>
                      <a:pt x="298" y="53"/>
                      <a:pt x="286" y="51"/>
                    </a:cubicBezTo>
                    <a:cubicBezTo>
                      <a:pt x="274" y="51"/>
                      <a:pt x="274" y="44"/>
                      <a:pt x="263" y="37"/>
                    </a:cubicBezTo>
                    <a:cubicBezTo>
                      <a:pt x="253" y="30"/>
                      <a:pt x="237" y="16"/>
                      <a:pt x="233" y="7"/>
                    </a:cubicBezTo>
                    <a:cubicBezTo>
                      <a:pt x="226" y="7"/>
                      <a:pt x="214" y="4"/>
                      <a:pt x="212" y="7"/>
                    </a:cubicBezTo>
                    <a:cubicBezTo>
                      <a:pt x="209" y="11"/>
                      <a:pt x="205" y="28"/>
                      <a:pt x="200" y="18"/>
                    </a:cubicBezTo>
                    <a:cubicBezTo>
                      <a:pt x="195" y="11"/>
                      <a:pt x="184" y="11"/>
                      <a:pt x="174" y="9"/>
                    </a:cubicBezTo>
                    <a:cubicBezTo>
                      <a:pt x="165" y="9"/>
                      <a:pt x="165" y="0"/>
                      <a:pt x="156" y="9"/>
                    </a:cubicBezTo>
                    <a:cubicBezTo>
                      <a:pt x="151" y="14"/>
                      <a:pt x="146" y="18"/>
                      <a:pt x="139" y="23"/>
                    </a:cubicBezTo>
                    <a:cubicBezTo>
                      <a:pt x="139" y="32"/>
                      <a:pt x="137" y="44"/>
                      <a:pt x="137" y="49"/>
                    </a:cubicBezTo>
                    <a:cubicBezTo>
                      <a:pt x="132" y="53"/>
                      <a:pt x="112" y="63"/>
                      <a:pt x="112" y="67"/>
                    </a:cubicBezTo>
                    <a:cubicBezTo>
                      <a:pt x="112" y="72"/>
                      <a:pt x="114" y="79"/>
                      <a:pt x="112" y="81"/>
                    </a:cubicBezTo>
                    <a:cubicBezTo>
                      <a:pt x="107" y="86"/>
                      <a:pt x="119" y="102"/>
                      <a:pt x="112" y="105"/>
                    </a:cubicBezTo>
                    <a:cubicBezTo>
                      <a:pt x="105" y="109"/>
                      <a:pt x="119" y="116"/>
                      <a:pt x="114" y="119"/>
                    </a:cubicBezTo>
                    <a:cubicBezTo>
                      <a:pt x="109" y="123"/>
                      <a:pt x="100" y="126"/>
                      <a:pt x="100" y="130"/>
                    </a:cubicBezTo>
                    <a:cubicBezTo>
                      <a:pt x="100" y="135"/>
                      <a:pt x="100" y="144"/>
                      <a:pt x="93" y="147"/>
                    </a:cubicBezTo>
                    <a:cubicBezTo>
                      <a:pt x="88" y="149"/>
                      <a:pt x="84" y="161"/>
                      <a:pt x="84" y="168"/>
                    </a:cubicBezTo>
                    <a:cubicBezTo>
                      <a:pt x="84" y="175"/>
                      <a:pt x="77" y="170"/>
                      <a:pt x="79" y="179"/>
                    </a:cubicBezTo>
                    <a:cubicBezTo>
                      <a:pt x="81" y="186"/>
                      <a:pt x="86" y="198"/>
                      <a:pt x="79" y="200"/>
                    </a:cubicBezTo>
                    <a:cubicBezTo>
                      <a:pt x="72" y="203"/>
                      <a:pt x="74" y="217"/>
                      <a:pt x="70" y="217"/>
                    </a:cubicBezTo>
                    <a:cubicBezTo>
                      <a:pt x="65" y="217"/>
                      <a:pt x="65" y="233"/>
                      <a:pt x="70" y="240"/>
                    </a:cubicBezTo>
                    <a:cubicBezTo>
                      <a:pt x="77" y="247"/>
                      <a:pt x="77" y="254"/>
                      <a:pt x="77" y="261"/>
                    </a:cubicBezTo>
                    <a:cubicBezTo>
                      <a:pt x="77" y="268"/>
                      <a:pt x="84" y="273"/>
                      <a:pt x="81" y="279"/>
                    </a:cubicBezTo>
                    <a:cubicBezTo>
                      <a:pt x="79" y="286"/>
                      <a:pt x="81" y="293"/>
                      <a:pt x="77" y="298"/>
                    </a:cubicBezTo>
                    <a:cubicBezTo>
                      <a:pt x="72" y="301"/>
                      <a:pt x="77" y="310"/>
                      <a:pt x="70" y="312"/>
                    </a:cubicBezTo>
                    <a:cubicBezTo>
                      <a:pt x="65" y="315"/>
                      <a:pt x="74" y="336"/>
                      <a:pt x="70" y="340"/>
                    </a:cubicBezTo>
                    <a:cubicBezTo>
                      <a:pt x="65" y="343"/>
                      <a:pt x="54" y="347"/>
                      <a:pt x="54" y="361"/>
                    </a:cubicBezTo>
                    <a:cubicBezTo>
                      <a:pt x="54" y="375"/>
                      <a:pt x="56" y="382"/>
                      <a:pt x="54" y="389"/>
                    </a:cubicBezTo>
                    <a:cubicBezTo>
                      <a:pt x="54" y="394"/>
                      <a:pt x="60" y="391"/>
                      <a:pt x="60" y="401"/>
                    </a:cubicBezTo>
                    <a:cubicBezTo>
                      <a:pt x="58" y="410"/>
                      <a:pt x="49" y="403"/>
                      <a:pt x="47" y="410"/>
                    </a:cubicBezTo>
                    <a:cubicBezTo>
                      <a:pt x="47" y="415"/>
                      <a:pt x="51" y="424"/>
                      <a:pt x="47" y="424"/>
                    </a:cubicBezTo>
                    <a:cubicBezTo>
                      <a:pt x="42" y="427"/>
                      <a:pt x="39" y="429"/>
                      <a:pt x="39" y="438"/>
                    </a:cubicBezTo>
                    <a:cubicBezTo>
                      <a:pt x="39" y="448"/>
                      <a:pt x="35" y="450"/>
                      <a:pt x="35" y="452"/>
                    </a:cubicBezTo>
                    <a:cubicBezTo>
                      <a:pt x="35" y="457"/>
                      <a:pt x="39" y="464"/>
                      <a:pt x="39" y="469"/>
                    </a:cubicBezTo>
                    <a:cubicBezTo>
                      <a:pt x="39" y="473"/>
                      <a:pt x="42" y="489"/>
                      <a:pt x="37" y="492"/>
                    </a:cubicBezTo>
                    <a:cubicBezTo>
                      <a:pt x="33" y="492"/>
                      <a:pt x="30" y="510"/>
                      <a:pt x="35" y="513"/>
                    </a:cubicBezTo>
                    <a:cubicBezTo>
                      <a:pt x="39" y="515"/>
                      <a:pt x="39" y="520"/>
                      <a:pt x="37" y="525"/>
                    </a:cubicBezTo>
                    <a:cubicBezTo>
                      <a:pt x="35" y="529"/>
                      <a:pt x="47" y="532"/>
                      <a:pt x="39" y="539"/>
                    </a:cubicBezTo>
                    <a:cubicBezTo>
                      <a:pt x="35" y="543"/>
                      <a:pt x="39" y="553"/>
                      <a:pt x="47" y="550"/>
                    </a:cubicBezTo>
                    <a:cubicBezTo>
                      <a:pt x="54" y="548"/>
                      <a:pt x="56" y="560"/>
                      <a:pt x="49" y="560"/>
                    </a:cubicBezTo>
                    <a:cubicBezTo>
                      <a:pt x="42" y="560"/>
                      <a:pt x="35" y="560"/>
                      <a:pt x="42" y="564"/>
                    </a:cubicBezTo>
                    <a:cubicBezTo>
                      <a:pt x="47" y="569"/>
                      <a:pt x="54" y="574"/>
                      <a:pt x="44" y="578"/>
                    </a:cubicBezTo>
                    <a:cubicBezTo>
                      <a:pt x="37" y="581"/>
                      <a:pt x="44" y="585"/>
                      <a:pt x="42" y="594"/>
                    </a:cubicBezTo>
                    <a:cubicBezTo>
                      <a:pt x="39" y="601"/>
                      <a:pt x="47" y="608"/>
                      <a:pt x="39" y="611"/>
                    </a:cubicBezTo>
                    <a:cubicBezTo>
                      <a:pt x="35" y="613"/>
                      <a:pt x="44" y="625"/>
                      <a:pt x="35" y="625"/>
                    </a:cubicBezTo>
                    <a:cubicBezTo>
                      <a:pt x="26" y="627"/>
                      <a:pt x="30" y="634"/>
                      <a:pt x="26" y="639"/>
                    </a:cubicBezTo>
                    <a:cubicBezTo>
                      <a:pt x="19" y="644"/>
                      <a:pt x="33" y="651"/>
                      <a:pt x="26" y="655"/>
                    </a:cubicBezTo>
                    <a:cubicBezTo>
                      <a:pt x="19" y="660"/>
                      <a:pt x="23" y="672"/>
                      <a:pt x="16" y="672"/>
                    </a:cubicBezTo>
                    <a:cubicBezTo>
                      <a:pt x="9" y="672"/>
                      <a:pt x="7" y="681"/>
                      <a:pt x="5" y="685"/>
                    </a:cubicBezTo>
                    <a:cubicBezTo>
                      <a:pt x="5" y="690"/>
                      <a:pt x="0" y="697"/>
                      <a:pt x="7" y="704"/>
                    </a:cubicBezTo>
                    <a:cubicBezTo>
                      <a:pt x="12" y="711"/>
                      <a:pt x="5" y="716"/>
                      <a:pt x="9" y="718"/>
                    </a:cubicBezTo>
                    <a:cubicBezTo>
                      <a:pt x="14" y="720"/>
                      <a:pt x="33" y="718"/>
                      <a:pt x="30" y="725"/>
                    </a:cubicBezTo>
                    <a:cubicBezTo>
                      <a:pt x="28" y="732"/>
                      <a:pt x="28" y="749"/>
                      <a:pt x="30" y="749"/>
                    </a:cubicBezTo>
                    <a:cubicBezTo>
                      <a:pt x="35" y="749"/>
                      <a:pt x="37" y="758"/>
                      <a:pt x="42" y="758"/>
                    </a:cubicBezTo>
                    <a:cubicBezTo>
                      <a:pt x="47" y="758"/>
                      <a:pt x="70" y="756"/>
                      <a:pt x="79" y="758"/>
                    </a:cubicBezTo>
                    <a:cubicBezTo>
                      <a:pt x="84" y="758"/>
                      <a:pt x="88" y="763"/>
                      <a:pt x="91" y="765"/>
                    </a:cubicBezTo>
                    <a:cubicBezTo>
                      <a:pt x="95" y="763"/>
                      <a:pt x="107" y="770"/>
                      <a:pt x="109" y="767"/>
                    </a:cubicBezTo>
                    <a:cubicBezTo>
                      <a:pt x="114" y="763"/>
                      <a:pt x="98" y="751"/>
                      <a:pt x="100" y="746"/>
                    </a:cubicBezTo>
                    <a:cubicBezTo>
                      <a:pt x="100" y="744"/>
                      <a:pt x="98" y="737"/>
                      <a:pt x="98" y="732"/>
                    </a:cubicBezTo>
                    <a:cubicBezTo>
                      <a:pt x="98" y="725"/>
                      <a:pt x="95" y="716"/>
                      <a:pt x="100" y="711"/>
                    </a:cubicBezTo>
                    <a:cubicBezTo>
                      <a:pt x="107" y="706"/>
                      <a:pt x="107" y="702"/>
                      <a:pt x="112" y="702"/>
                    </a:cubicBezTo>
                    <a:cubicBezTo>
                      <a:pt x="116" y="704"/>
                      <a:pt x="126" y="699"/>
                      <a:pt x="126" y="688"/>
                    </a:cubicBezTo>
                    <a:cubicBezTo>
                      <a:pt x="126" y="676"/>
                      <a:pt x="130" y="672"/>
                      <a:pt x="139" y="665"/>
                    </a:cubicBezTo>
                    <a:cubicBezTo>
                      <a:pt x="151" y="655"/>
                      <a:pt x="167" y="646"/>
                      <a:pt x="165" y="644"/>
                    </a:cubicBezTo>
                    <a:cubicBezTo>
                      <a:pt x="163" y="639"/>
                      <a:pt x="170" y="627"/>
                      <a:pt x="170" y="623"/>
                    </a:cubicBezTo>
                    <a:cubicBezTo>
                      <a:pt x="170" y="618"/>
                      <a:pt x="153" y="618"/>
                      <a:pt x="149" y="618"/>
                    </a:cubicBezTo>
                    <a:cubicBezTo>
                      <a:pt x="142" y="615"/>
                      <a:pt x="123" y="601"/>
                      <a:pt x="132" y="585"/>
                    </a:cubicBezTo>
                    <a:cubicBezTo>
                      <a:pt x="142" y="567"/>
                      <a:pt x="163" y="564"/>
                      <a:pt x="167" y="564"/>
                    </a:cubicBezTo>
                    <a:cubicBezTo>
                      <a:pt x="174" y="564"/>
                      <a:pt x="170" y="555"/>
                      <a:pt x="174" y="553"/>
                    </a:cubicBezTo>
                    <a:cubicBezTo>
                      <a:pt x="179" y="550"/>
                      <a:pt x="179" y="546"/>
                      <a:pt x="179" y="539"/>
                    </a:cubicBezTo>
                    <a:cubicBezTo>
                      <a:pt x="179" y="529"/>
                      <a:pt x="179" y="518"/>
                      <a:pt x="188" y="518"/>
                    </a:cubicBezTo>
                    <a:cubicBezTo>
                      <a:pt x="195" y="515"/>
                      <a:pt x="198" y="510"/>
                      <a:pt x="193" y="510"/>
                    </a:cubicBezTo>
                    <a:cubicBezTo>
                      <a:pt x="188" y="508"/>
                      <a:pt x="186" y="501"/>
                      <a:pt x="195" y="501"/>
                    </a:cubicBezTo>
                    <a:cubicBezTo>
                      <a:pt x="202" y="499"/>
                      <a:pt x="200" y="508"/>
                      <a:pt x="207" y="508"/>
                    </a:cubicBezTo>
                    <a:cubicBezTo>
                      <a:pt x="212" y="508"/>
                      <a:pt x="223" y="496"/>
                      <a:pt x="214" y="492"/>
                    </a:cubicBezTo>
                    <a:cubicBezTo>
                      <a:pt x="207" y="485"/>
                      <a:pt x="205" y="494"/>
                      <a:pt x="200" y="494"/>
                    </a:cubicBezTo>
                    <a:cubicBezTo>
                      <a:pt x="195" y="496"/>
                      <a:pt x="193" y="489"/>
                      <a:pt x="188" y="489"/>
                    </a:cubicBezTo>
                    <a:cubicBezTo>
                      <a:pt x="184" y="489"/>
                      <a:pt x="186" y="478"/>
                      <a:pt x="184" y="473"/>
                    </a:cubicBezTo>
                    <a:cubicBezTo>
                      <a:pt x="184" y="469"/>
                      <a:pt x="179" y="459"/>
                      <a:pt x="184" y="455"/>
                    </a:cubicBezTo>
                    <a:cubicBezTo>
                      <a:pt x="188" y="448"/>
                      <a:pt x="205" y="462"/>
                      <a:pt x="219" y="462"/>
                    </a:cubicBezTo>
                    <a:cubicBezTo>
                      <a:pt x="233" y="464"/>
                      <a:pt x="242" y="455"/>
                      <a:pt x="242" y="450"/>
                    </a:cubicBezTo>
                    <a:cubicBezTo>
                      <a:pt x="242" y="445"/>
                      <a:pt x="235" y="436"/>
                      <a:pt x="244" y="431"/>
                    </a:cubicBezTo>
                    <a:cubicBezTo>
                      <a:pt x="253" y="424"/>
                      <a:pt x="247" y="422"/>
                      <a:pt x="244" y="415"/>
                    </a:cubicBezTo>
                    <a:cubicBezTo>
                      <a:pt x="242" y="408"/>
                      <a:pt x="247" y="403"/>
                      <a:pt x="251" y="406"/>
                    </a:cubicBezTo>
                    <a:cubicBezTo>
                      <a:pt x="253" y="410"/>
                      <a:pt x="281" y="408"/>
                      <a:pt x="305" y="403"/>
                    </a:cubicBezTo>
                    <a:cubicBezTo>
                      <a:pt x="328" y="398"/>
                      <a:pt x="344" y="389"/>
                      <a:pt x="346" y="382"/>
                    </a:cubicBezTo>
                    <a:cubicBezTo>
                      <a:pt x="346" y="378"/>
                      <a:pt x="363" y="361"/>
                      <a:pt x="365" y="357"/>
                    </a:cubicBezTo>
                    <a:cubicBezTo>
                      <a:pt x="367" y="350"/>
                      <a:pt x="365" y="343"/>
                      <a:pt x="356" y="340"/>
                    </a:cubicBezTo>
                    <a:cubicBezTo>
                      <a:pt x="346" y="340"/>
                      <a:pt x="346" y="329"/>
                      <a:pt x="353" y="324"/>
                    </a:cubicBezTo>
                    <a:cubicBezTo>
                      <a:pt x="358" y="317"/>
                      <a:pt x="349" y="310"/>
                      <a:pt x="339" y="310"/>
                    </a:cubicBezTo>
                    <a:cubicBezTo>
                      <a:pt x="332" y="310"/>
                      <a:pt x="319" y="303"/>
                      <a:pt x="326" y="296"/>
                    </a:cubicBezTo>
                    <a:cubicBezTo>
                      <a:pt x="330" y="291"/>
                      <a:pt x="330" y="293"/>
                      <a:pt x="332" y="293"/>
                    </a:cubicBezTo>
                    <a:cubicBezTo>
                      <a:pt x="335" y="291"/>
                      <a:pt x="335" y="286"/>
                      <a:pt x="335" y="284"/>
                    </a:cubicBezTo>
                    <a:cubicBezTo>
                      <a:pt x="332" y="284"/>
                      <a:pt x="328" y="286"/>
                      <a:pt x="328" y="273"/>
                    </a:cubicBezTo>
                    <a:cubicBezTo>
                      <a:pt x="330" y="259"/>
                      <a:pt x="335" y="261"/>
                      <a:pt x="335" y="245"/>
                    </a:cubicBezTo>
                    <a:cubicBezTo>
                      <a:pt x="335" y="228"/>
                      <a:pt x="342" y="217"/>
                      <a:pt x="342" y="207"/>
                    </a:cubicBezTo>
                    <a:cubicBezTo>
                      <a:pt x="342" y="200"/>
                      <a:pt x="358" y="188"/>
                      <a:pt x="367" y="175"/>
                    </a:cubicBezTo>
                    <a:cubicBezTo>
                      <a:pt x="377" y="158"/>
                      <a:pt x="395" y="140"/>
                      <a:pt x="405" y="135"/>
                    </a:cubicBezTo>
                    <a:cubicBezTo>
                      <a:pt x="411" y="130"/>
                      <a:pt x="428" y="126"/>
                      <a:pt x="430" y="121"/>
                    </a:cubicBezTo>
                    <a:cubicBezTo>
                      <a:pt x="430" y="116"/>
                      <a:pt x="430" y="91"/>
                      <a:pt x="425" y="88"/>
                    </a:cubicBezTo>
                    <a:lnTo>
                      <a:pt x="425" y="8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3" name="Freeform 356">
                <a:extLst>
                  <a:ext uri="{FF2B5EF4-FFF2-40B4-BE49-F238E27FC236}">
                    <a16:creationId xmlns:a16="http://schemas.microsoft.com/office/drawing/2014/main" id="{5C0CB297-1EB2-7B99-402E-31D114DAE5A6}"/>
                  </a:ext>
                </a:extLst>
              </p:cNvPr>
              <p:cNvSpPr>
                <a:spLocks noEditPoints="1"/>
              </p:cNvSpPr>
              <p:nvPr/>
            </p:nvSpPr>
            <p:spPr bwMode="auto">
              <a:xfrm>
                <a:off x="2691" y="2648"/>
                <a:ext cx="258" cy="513"/>
              </a:xfrm>
              <a:custGeom>
                <a:avLst/>
                <a:gdLst>
                  <a:gd name="T0" fmla="*/ 165 w 430"/>
                  <a:gd name="T1" fmla="*/ 835 h 851"/>
                  <a:gd name="T2" fmla="*/ 112 w 430"/>
                  <a:gd name="T3" fmla="*/ 795 h 851"/>
                  <a:gd name="T4" fmla="*/ 107 w 430"/>
                  <a:gd name="T5" fmla="*/ 777 h 851"/>
                  <a:gd name="T6" fmla="*/ 142 w 430"/>
                  <a:gd name="T7" fmla="*/ 849 h 851"/>
                  <a:gd name="T8" fmla="*/ 179 w 430"/>
                  <a:gd name="T9" fmla="*/ 840 h 851"/>
                  <a:gd name="T10" fmla="*/ 425 w 430"/>
                  <a:gd name="T11" fmla="*/ 88 h 851"/>
                  <a:gd name="T12" fmla="*/ 411 w 430"/>
                  <a:gd name="T13" fmla="*/ 88 h 851"/>
                  <a:gd name="T14" fmla="*/ 384 w 430"/>
                  <a:gd name="T15" fmla="*/ 128 h 851"/>
                  <a:gd name="T16" fmla="*/ 344 w 430"/>
                  <a:gd name="T17" fmla="*/ 130 h 851"/>
                  <a:gd name="T18" fmla="*/ 332 w 430"/>
                  <a:gd name="T19" fmla="*/ 112 h 851"/>
                  <a:gd name="T20" fmla="*/ 309 w 430"/>
                  <a:gd name="T21" fmla="*/ 63 h 851"/>
                  <a:gd name="T22" fmla="*/ 263 w 430"/>
                  <a:gd name="T23" fmla="*/ 37 h 851"/>
                  <a:gd name="T24" fmla="*/ 212 w 430"/>
                  <a:gd name="T25" fmla="*/ 7 h 851"/>
                  <a:gd name="T26" fmla="*/ 174 w 430"/>
                  <a:gd name="T27" fmla="*/ 9 h 851"/>
                  <a:gd name="T28" fmla="*/ 139 w 430"/>
                  <a:gd name="T29" fmla="*/ 23 h 851"/>
                  <a:gd name="T30" fmla="*/ 112 w 430"/>
                  <a:gd name="T31" fmla="*/ 67 h 851"/>
                  <a:gd name="T32" fmla="*/ 112 w 430"/>
                  <a:gd name="T33" fmla="*/ 105 h 851"/>
                  <a:gd name="T34" fmla="*/ 100 w 430"/>
                  <a:gd name="T35" fmla="*/ 130 h 851"/>
                  <a:gd name="T36" fmla="*/ 84 w 430"/>
                  <a:gd name="T37" fmla="*/ 168 h 851"/>
                  <a:gd name="T38" fmla="*/ 79 w 430"/>
                  <a:gd name="T39" fmla="*/ 200 h 851"/>
                  <a:gd name="T40" fmla="*/ 70 w 430"/>
                  <a:gd name="T41" fmla="*/ 240 h 851"/>
                  <a:gd name="T42" fmla="*/ 81 w 430"/>
                  <a:gd name="T43" fmla="*/ 279 h 851"/>
                  <a:gd name="T44" fmla="*/ 70 w 430"/>
                  <a:gd name="T45" fmla="*/ 312 h 851"/>
                  <a:gd name="T46" fmla="*/ 54 w 430"/>
                  <a:gd name="T47" fmla="*/ 361 h 851"/>
                  <a:gd name="T48" fmla="*/ 60 w 430"/>
                  <a:gd name="T49" fmla="*/ 401 h 851"/>
                  <a:gd name="T50" fmla="*/ 47 w 430"/>
                  <a:gd name="T51" fmla="*/ 424 h 851"/>
                  <a:gd name="T52" fmla="*/ 35 w 430"/>
                  <a:gd name="T53" fmla="*/ 452 h 851"/>
                  <a:gd name="T54" fmla="*/ 37 w 430"/>
                  <a:gd name="T55" fmla="*/ 492 h 851"/>
                  <a:gd name="T56" fmla="*/ 37 w 430"/>
                  <a:gd name="T57" fmla="*/ 525 h 851"/>
                  <a:gd name="T58" fmla="*/ 47 w 430"/>
                  <a:gd name="T59" fmla="*/ 550 h 851"/>
                  <a:gd name="T60" fmla="*/ 42 w 430"/>
                  <a:gd name="T61" fmla="*/ 564 h 851"/>
                  <a:gd name="T62" fmla="*/ 42 w 430"/>
                  <a:gd name="T63" fmla="*/ 594 h 851"/>
                  <a:gd name="T64" fmla="*/ 35 w 430"/>
                  <a:gd name="T65" fmla="*/ 625 h 851"/>
                  <a:gd name="T66" fmla="*/ 26 w 430"/>
                  <a:gd name="T67" fmla="*/ 655 h 851"/>
                  <a:gd name="T68" fmla="*/ 5 w 430"/>
                  <a:gd name="T69" fmla="*/ 685 h 851"/>
                  <a:gd name="T70" fmla="*/ 9 w 430"/>
                  <a:gd name="T71" fmla="*/ 718 h 851"/>
                  <a:gd name="T72" fmla="*/ 30 w 430"/>
                  <a:gd name="T73" fmla="*/ 749 h 851"/>
                  <a:gd name="T74" fmla="*/ 79 w 430"/>
                  <a:gd name="T75" fmla="*/ 758 h 851"/>
                  <a:gd name="T76" fmla="*/ 109 w 430"/>
                  <a:gd name="T77" fmla="*/ 767 h 851"/>
                  <a:gd name="T78" fmla="*/ 98 w 430"/>
                  <a:gd name="T79" fmla="*/ 732 h 851"/>
                  <a:gd name="T80" fmla="*/ 112 w 430"/>
                  <a:gd name="T81" fmla="*/ 702 h 851"/>
                  <a:gd name="T82" fmla="*/ 139 w 430"/>
                  <a:gd name="T83" fmla="*/ 665 h 851"/>
                  <a:gd name="T84" fmla="*/ 170 w 430"/>
                  <a:gd name="T85" fmla="*/ 623 h 851"/>
                  <a:gd name="T86" fmla="*/ 132 w 430"/>
                  <a:gd name="T87" fmla="*/ 585 h 851"/>
                  <a:gd name="T88" fmla="*/ 174 w 430"/>
                  <a:gd name="T89" fmla="*/ 553 h 851"/>
                  <a:gd name="T90" fmla="*/ 188 w 430"/>
                  <a:gd name="T91" fmla="*/ 518 h 851"/>
                  <a:gd name="T92" fmla="*/ 195 w 430"/>
                  <a:gd name="T93" fmla="*/ 501 h 851"/>
                  <a:gd name="T94" fmla="*/ 214 w 430"/>
                  <a:gd name="T95" fmla="*/ 492 h 851"/>
                  <a:gd name="T96" fmla="*/ 188 w 430"/>
                  <a:gd name="T97" fmla="*/ 489 h 851"/>
                  <a:gd name="T98" fmla="*/ 184 w 430"/>
                  <a:gd name="T99" fmla="*/ 455 h 851"/>
                  <a:gd name="T100" fmla="*/ 242 w 430"/>
                  <a:gd name="T101" fmla="*/ 450 h 851"/>
                  <a:gd name="T102" fmla="*/ 244 w 430"/>
                  <a:gd name="T103" fmla="*/ 415 h 851"/>
                  <a:gd name="T104" fmla="*/ 305 w 430"/>
                  <a:gd name="T105" fmla="*/ 403 h 851"/>
                  <a:gd name="T106" fmla="*/ 365 w 430"/>
                  <a:gd name="T107" fmla="*/ 357 h 851"/>
                  <a:gd name="T108" fmla="*/ 353 w 430"/>
                  <a:gd name="T109" fmla="*/ 324 h 851"/>
                  <a:gd name="T110" fmla="*/ 326 w 430"/>
                  <a:gd name="T111" fmla="*/ 296 h 851"/>
                  <a:gd name="T112" fmla="*/ 335 w 430"/>
                  <a:gd name="T113" fmla="*/ 284 h 851"/>
                  <a:gd name="T114" fmla="*/ 335 w 430"/>
                  <a:gd name="T115" fmla="*/ 245 h 851"/>
                  <a:gd name="T116" fmla="*/ 367 w 430"/>
                  <a:gd name="T117" fmla="*/ 175 h 851"/>
                  <a:gd name="T118" fmla="*/ 430 w 430"/>
                  <a:gd name="T119" fmla="*/ 121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0" h="851">
                    <a:moveTo>
                      <a:pt x="165" y="835"/>
                    </a:moveTo>
                    <a:lnTo>
                      <a:pt x="165" y="835"/>
                    </a:lnTo>
                    <a:cubicBezTo>
                      <a:pt x="153" y="832"/>
                      <a:pt x="130" y="811"/>
                      <a:pt x="123" y="807"/>
                    </a:cubicBezTo>
                    <a:cubicBezTo>
                      <a:pt x="116" y="800"/>
                      <a:pt x="121" y="795"/>
                      <a:pt x="112" y="795"/>
                    </a:cubicBezTo>
                    <a:cubicBezTo>
                      <a:pt x="105" y="797"/>
                      <a:pt x="109" y="790"/>
                      <a:pt x="114" y="788"/>
                    </a:cubicBezTo>
                    <a:cubicBezTo>
                      <a:pt x="119" y="786"/>
                      <a:pt x="112" y="777"/>
                      <a:pt x="107" y="777"/>
                    </a:cubicBezTo>
                    <a:cubicBezTo>
                      <a:pt x="107" y="788"/>
                      <a:pt x="102" y="847"/>
                      <a:pt x="107" y="847"/>
                    </a:cubicBezTo>
                    <a:cubicBezTo>
                      <a:pt x="109" y="847"/>
                      <a:pt x="135" y="842"/>
                      <a:pt x="142" y="849"/>
                    </a:cubicBezTo>
                    <a:cubicBezTo>
                      <a:pt x="146" y="849"/>
                      <a:pt x="149" y="851"/>
                      <a:pt x="151" y="849"/>
                    </a:cubicBezTo>
                    <a:cubicBezTo>
                      <a:pt x="158" y="842"/>
                      <a:pt x="172" y="847"/>
                      <a:pt x="179" y="840"/>
                    </a:cubicBezTo>
                    <a:cubicBezTo>
                      <a:pt x="186" y="835"/>
                      <a:pt x="177" y="835"/>
                      <a:pt x="165" y="835"/>
                    </a:cubicBezTo>
                    <a:close/>
                    <a:moveTo>
                      <a:pt x="425" y="88"/>
                    </a:moveTo>
                    <a:lnTo>
                      <a:pt x="425" y="88"/>
                    </a:lnTo>
                    <a:cubicBezTo>
                      <a:pt x="423" y="86"/>
                      <a:pt x="416" y="86"/>
                      <a:pt x="411" y="88"/>
                    </a:cubicBezTo>
                    <a:cubicBezTo>
                      <a:pt x="414" y="98"/>
                      <a:pt x="407" y="121"/>
                      <a:pt x="400" y="121"/>
                    </a:cubicBezTo>
                    <a:cubicBezTo>
                      <a:pt x="395" y="121"/>
                      <a:pt x="388" y="130"/>
                      <a:pt x="384" y="128"/>
                    </a:cubicBezTo>
                    <a:cubicBezTo>
                      <a:pt x="379" y="128"/>
                      <a:pt x="372" y="137"/>
                      <a:pt x="365" y="133"/>
                    </a:cubicBezTo>
                    <a:cubicBezTo>
                      <a:pt x="360" y="128"/>
                      <a:pt x="351" y="135"/>
                      <a:pt x="344" y="130"/>
                    </a:cubicBezTo>
                    <a:cubicBezTo>
                      <a:pt x="339" y="128"/>
                      <a:pt x="326" y="130"/>
                      <a:pt x="326" y="126"/>
                    </a:cubicBezTo>
                    <a:cubicBezTo>
                      <a:pt x="326" y="123"/>
                      <a:pt x="332" y="123"/>
                      <a:pt x="332" y="112"/>
                    </a:cubicBezTo>
                    <a:cubicBezTo>
                      <a:pt x="332" y="100"/>
                      <a:pt x="351" y="88"/>
                      <a:pt x="349" y="84"/>
                    </a:cubicBezTo>
                    <a:cubicBezTo>
                      <a:pt x="346" y="79"/>
                      <a:pt x="314" y="70"/>
                      <a:pt x="309" y="63"/>
                    </a:cubicBezTo>
                    <a:cubicBezTo>
                      <a:pt x="305" y="58"/>
                      <a:pt x="298" y="53"/>
                      <a:pt x="286" y="51"/>
                    </a:cubicBezTo>
                    <a:cubicBezTo>
                      <a:pt x="274" y="51"/>
                      <a:pt x="274" y="44"/>
                      <a:pt x="263" y="37"/>
                    </a:cubicBezTo>
                    <a:cubicBezTo>
                      <a:pt x="253" y="30"/>
                      <a:pt x="237" y="16"/>
                      <a:pt x="233" y="7"/>
                    </a:cubicBezTo>
                    <a:cubicBezTo>
                      <a:pt x="226" y="7"/>
                      <a:pt x="214" y="4"/>
                      <a:pt x="212" y="7"/>
                    </a:cubicBezTo>
                    <a:cubicBezTo>
                      <a:pt x="209" y="11"/>
                      <a:pt x="205" y="28"/>
                      <a:pt x="200" y="18"/>
                    </a:cubicBezTo>
                    <a:cubicBezTo>
                      <a:pt x="195" y="11"/>
                      <a:pt x="184" y="11"/>
                      <a:pt x="174" y="9"/>
                    </a:cubicBezTo>
                    <a:cubicBezTo>
                      <a:pt x="165" y="9"/>
                      <a:pt x="165" y="0"/>
                      <a:pt x="156" y="9"/>
                    </a:cubicBezTo>
                    <a:cubicBezTo>
                      <a:pt x="151" y="14"/>
                      <a:pt x="146" y="18"/>
                      <a:pt x="139" y="23"/>
                    </a:cubicBezTo>
                    <a:cubicBezTo>
                      <a:pt x="139" y="32"/>
                      <a:pt x="137" y="44"/>
                      <a:pt x="137" y="49"/>
                    </a:cubicBezTo>
                    <a:cubicBezTo>
                      <a:pt x="132" y="53"/>
                      <a:pt x="112" y="63"/>
                      <a:pt x="112" y="67"/>
                    </a:cubicBezTo>
                    <a:cubicBezTo>
                      <a:pt x="112" y="72"/>
                      <a:pt x="114" y="79"/>
                      <a:pt x="112" y="81"/>
                    </a:cubicBezTo>
                    <a:cubicBezTo>
                      <a:pt x="107" y="86"/>
                      <a:pt x="119" y="102"/>
                      <a:pt x="112" y="105"/>
                    </a:cubicBezTo>
                    <a:cubicBezTo>
                      <a:pt x="105" y="109"/>
                      <a:pt x="119" y="116"/>
                      <a:pt x="114" y="119"/>
                    </a:cubicBezTo>
                    <a:cubicBezTo>
                      <a:pt x="109" y="123"/>
                      <a:pt x="100" y="126"/>
                      <a:pt x="100" y="130"/>
                    </a:cubicBezTo>
                    <a:cubicBezTo>
                      <a:pt x="100" y="135"/>
                      <a:pt x="100" y="144"/>
                      <a:pt x="93" y="147"/>
                    </a:cubicBezTo>
                    <a:cubicBezTo>
                      <a:pt x="88" y="149"/>
                      <a:pt x="84" y="161"/>
                      <a:pt x="84" y="168"/>
                    </a:cubicBezTo>
                    <a:cubicBezTo>
                      <a:pt x="84" y="175"/>
                      <a:pt x="77" y="170"/>
                      <a:pt x="79" y="179"/>
                    </a:cubicBezTo>
                    <a:cubicBezTo>
                      <a:pt x="81" y="186"/>
                      <a:pt x="86" y="198"/>
                      <a:pt x="79" y="200"/>
                    </a:cubicBezTo>
                    <a:cubicBezTo>
                      <a:pt x="72" y="203"/>
                      <a:pt x="74" y="217"/>
                      <a:pt x="70" y="217"/>
                    </a:cubicBezTo>
                    <a:cubicBezTo>
                      <a:pt x="65" y="217"/>
                      <a:pt x="65" y="233"/>
                      <a:pt x="70" y="240"/>
                    </a:cubicBezTo>
                    <a:cubicBezTo>
                      <a:pt x="77" y="247"/>
                      <a:pt x="77" y="254"/>
                      <a:pt x="77" y="261"/>
                    </a:cubicBezTo>
                    <a:cubicBezTo>
                      <a:pt x="77" y="268"/>
                      <a:pt x="84" y="273"/>
                      <a:pt x="81" y="279"/>
                    </a:cubicBezTo>
                    <a:cubicBezTo>
                      <a:pt x="79" y="286"/>
                      <a:pt x="81" y="293"/>
                      <a:pt x="77" y="298"/>
                    </a:cubicBezTo>
                    <a:cubicBezTo>
                      <a:pt x="72" y="301"/>
                      <a:pt x="77" y="310"/>
                      <a:pt x="70" y="312"/>
                    </a:cubicBezTo>
                    <a:cubicBezTo>
                      <a:pt x="65" y="315"/>
                      <a:pt x="74" y="336"/>
                      <a:pt x="70" y="340"/>
                    </a:cubicBezTo>
                    <a:cubicBezTo>
                      <a:pt x="65" y="343"/>
                      <a:pt x="54" y="347"/>
                      <a:pt x="54" y="361"/>
                    </a:cubicBezTo>
                    <a:cubicBezTo>
                      <a:pt x="54" y="375"/>
                      <a:pt x="56" y="382"/>
                      <a:pt x="54" y="389"/>
                    </a:cubicBezTo>
                    <a:cubicBezTo>
                      <a:pt x="54" y="394"/>
                      <a:pt x="60" y="391"/>
                      <a:pt x="60" y="401"/>
                    </a:cubicBezTo>
                    <a:cubicBezTo>
                      <a:pt x="58" y="410"/>
                      <a:pt x="49" y="403"/>
                      <a:pt x="47" y="410"/>
                    </a:cubicBezTo>
                    <a:cubicBezTo>
                      <a:pt x="47" y="415"/>
                      <a:pt x="51" y="424"/>
                      <a:pt x="47" y="424"/>
                    </a:cubicBezTo>
                    <a:cubicBezTo>
                      <a:pt x="42" y="427"/>
                      <a:pt x="39" y="429"/>
                      <a:pt x="39" y="438"/>
                    </a:cubicBezTo>
                    <a:cubicBezTo>
                      <a:pt x="39" y="448"/>
                      <a:pt x="35" y="450"/>
                      <a:pt x="35" y="452"/>
                    </a:cubicBezTo>
                    <a:cubicBezTo>
                      <a:pt x="35" y="457"/>
                      <a:pt x="39" y="464"/>
                      <a:pt x="39" y="469"/>
                    </a:cubicBezTo>
                    <a:cubicBezTo>
                      <a:pt x="39" y="473"/>
                      <a:pt x="42" y="489"/>
                      <a:pt x="37" y="492"/>
                    </a:cubicBezTo>
                    <a:cubicBezTo>
                      <a:pt x="33" y="492"/>
                      <a:pt x="30" y="510"/>
                      <a:pt x="35" y="513"/>
                    </a:cubicBezTo>
                    <a:cubicBezTo>
                      <a:pt x="39" y="515"/>
                      <a:pt x="39" y="520"/>
                      <a:pt x="37" y="525"/>
                    </a:cubicBezTo>
                    <a:cubicBezTo>
                      <a:pt x="35" y="529"/>
                      <a:pt x="47" y="532"/>
                      <a:pt x="39" y="539"/>
                    </a:cubicBezTo>
                    <a:cubicBezTo>
                      <a:pt x="35" y="543"/>
                      <a:pt x="39" y="553"/>
                      <a:pt x="47" y="550"/>
                    </a:cubicBezTo>
                    <a:cubicBezTo>
                      <a:pt x="54" y="548"/>
                      <a:pt x="56" y="560"/>
                      <a:pt x="49" y="560"/>
                    </a:cubicBezTo>
                    <a:cubicBezTo>
                      <a:pt x="42" y="560"/>
                      <a:pt x="35" y="560"/>
                      <a:pt x="42" y="564"/>
                    </a:cubicBezTo>
                    <a:cubicBezTo>
                      <a:pt x="47" y="569"/>
                      <a:pt x="54" y="574"/>
                      <a:pt x="44" y="578"/>
                    </a:cubicBezTo>
                    <a:cubicBezTo>
                      <a:pt x="37" y="581"/>
                      <a:pt x="44" y="585"/>
                      <a:pt x="42" y="594"/>
                    </a:cubicBezTo>
                    <a:cubicBezTo>
                      <a:pt x="39" y="601"/>
                      <a:pt x="47" y="608"/>
                      <a:pt x="39" y="611"/>
                    </a:cubicBezTo>
                    <a:cubicBezTo>
                      <a:pt x="35" y="613"/>
                      <a:pt x="44" y="625"/>
                      <a:pt x="35" y="625"/>
                    </a:cubicBezTo>
                    <a:cubicBezTo>
                      <a:pt x="26" y="627"/>
                      <a:pt x="30" y="634"/>
                      <a:pt x="26" y="639"/>
                    </a:cubicBezTo>
                    <a:cubicBezTo>
                      <a:pt x="19" y="644"/>
                      <a:pt x="33" y="651"/>
                      <a:pt x="26" y="655"/>
                    </a:cubicBezTo>
                    <a:cubicBezTo>
                      <a:pt x="19" y="660"/>
                      <a:pt x="23" y="672"/>
                      <a:pt x="16" y="672"/>
                    </a:cubicBezTo>
                    <a:cubicBezTo>
                      <a:pt x="9" y="672"/>
                      <a:pt x="7" y="681"/>
                      <a:pt x="5" y="685"/>
                    </a:cubicBezTo>
                    <a:cubicBezTo>
                      <a:pt x="5" y="690"/>
                      <a:pt x="0" y="697"/>
                      <a:pt x="7" y="704"/>
                    </a:cubicBezTo>
                    <a:cubicBezTo>
                      <a:pt x="12" y="711"/>
                      <a:pt x="5" y="716"/>
                      <a:pt x="9" y="718"/>
                    </a:cubicBezTo>
                    <a:cubicBezTo>
                      <a:pt x="14" y="720"/>
                      <a:pt x="33" y="718"/>
                      <a:pt x="30" y="725"/>
                    </a:cubicBezTo>
                    <a:cubicBezTo>
                      <a:pt x="28" y="732"/>
                      <a:pt x="28" y="749"/>
                      <a:pt x="30" y="749"/>
                    </a:cubicBezTo>
                    <a:cubicBezTo>
                      <a:pt x="35" y="749"/>
                      <a:pt x="37" y="758"/>
                      <a:pt x="42" y="758"/>
                    </a:cubicBezTo>
                    <a:cubicBezTo>
                      <a:pt x="47" y="758"/>
                      <a:pt x="70" y="756"/>
                      <a:pt x="79" y="758"/>
                    </a:cubicBezTo>
                    <a:cubicBezTo>
                      <a:pt x="84" y="758"/>
                      <a:pt x="88" y="763"/>
                      <a:pt x="91" y="765"/>
                    </a:cubicBezTo>
                    <a:cubicBezTo>
                      <a:pt x="95" y="763"/>
                      <a:pt x="107" y="770"/>
                      <a:pt x="109" y="767"/>
                    </a:cubicBezTo>
                    <a:cubicBezTo>
                      <a:pt x="114" y="763"/>
                      <a:pt x="98" y="751"/>
                      <a:pt x="100" y="746"/>
                    </a:cubicBezTo>
                    <a:cubicBezTo>
                      <a:pt x="100" y="744"/>
                      <a:pt x="98" y="737"/>
                      <a:pt x="98" y="732"/>
                    </a:cubicBezTo>
                    <a:cubicBezTo>
                      <a:pt x="98" y="725"/>
                      <a:pt x="95" y="716"/>
                      <a:pt x="100" y="711"/>
                    </a:cubicBezTo>
                    <a:cubicBezTo>
                      <a:pt x="107" y="706"/>
                      <a:pt x="107" y="702"/>
                      <a:pt x="112" y="702"/>
                    </a:cubicBezTo>
                    <a:cubicBezTo>
                      <a:pt x="116" y="704"/>
                      <a:pt x="126" y="699"/>
                      <a:pt x="126" y="688"/>
                    </a:cubicBezTo>
                    <a:cubicBezTo>
                      <a:pt x="126" y="676"/>
                      <a:pt x="130" y="672"/>
                      <a:pt x="139" y="665"/>
                    </a:cubicBezTo>
                    <a:cubicBezTo>
                      <a:pt x="151" y="655"/>
                      <a:pt x="167" y="646"/>
                      <a:pt x="165" y="644"/>
                    </a:cubicBezTo>
                    <a:cubicBezTo>
                      <a:pt x="163" y="639"/>
                      <a:pt x="170" y="627"/>
                      <a:pt x="170" y="623"/>
                    </a:cubicBezTo>
                    <a:cubicBezTo>
                      <a:pt x="170" y="618"/>
                      <a:pt x="153" y="618"/>
                      <a:pt x="149" y="618"/>
                    </a:cubicBezTo>
                    <a:cubicBezTo>
                      <a:pt x="142" y="615"/>
                      <a:pt x="123" y="601"/>
                      <a:pt x="132" y="585"/>
                    </a:cubicBezTo>
                    <a:cubicBezTo>
                      <a:pt x="142" y="567"/>
                      <a:pt x="163" y="564"/>
                      <a:pt x="167" y="564"/>
                    </a:cubicBezTo>
                    <a:cubicBezTo>
                      <a:pt x="174" y="564"/>
                      <a:pt x="170" y="555"/>
                      <a:pt x="174" y="553"/>
                    </a:cubicBezTo>
                    <a:cubicBezTo>
                      <a:pt x="179" y="550"/>
                      <a:pt x="179" y="546"/>
                      <a:pt x="179" y="539"/>
                    </a:cubicBezTo>
                    <a:cubicBezTo>
                      <a:pt x="179" y="529"/>
                      <a:pt x="179" y="518"/>
                      <a:pt x="188" y="518"/>
                    </a:cubicBezTo>
                    <a:cubicBezTo>
                      <a:pt x="195" y="515"/>
                      <a:pt x="198" y="510"/>
                      <a:pt x="193" y="510"/>
                    </a:cubicBezTo>
                    <a:cubicBezTo>
                      <a:pt x="188" y="508"/>
                      <a:pt x="186" y="501"/>
                      <a:pt x="195" y="501"/>
                    </a:cubicBezTo>
                    <a:cubicBezTo>
                      <a:pt x="202" y="499"/>
                      <a:pt x="200" y="508"/>
                      <a:pt x="207" y="508"/>
                    </a:cubicBezTo>
                    <a:cubicBezTo>
                      <a:pt x="212" y="508"/>
                      <a:pt x="223" y="496"/>
                      <a:pt x="214" y="492"/>
                    </a:cubicBezTo>
                    <a:cubicBezTo>
                      <a:pt x="207" y="485"/>
                      <a:pt x="205" y="494"/>
                      <a:pt x="200" y="494"/>
                    </a:cubicBezTo>
                    <a:cubicBezTo>
                      <a:pt x="195" y="496"/>
                      <a:pt x="193" y="489"/>
                      <a:pt x="188" y="489"/>
                    </a:cubicBezTo>
                    <a:cubicBezTo>
                      <a:pt x="184" y="489"/>
                      <a:pt x="186" y="478"/>
                      <a:pt x="184" y="473"/>
                    </a:cubicBezTo>
                    <a:cubicBezTo>
                      <a:pt x="184" y="469"/>
                      <a:pt x="179" y="459"/>
                      <a:pt x="184" y="455"/>
                    </a:cubicBezTo>
                    <a:cubicBezTo>
                      <a:pt x="188" y="448"/>
                      <a:pt x="205" y="462"/>
                      <a:pt x="219" y="462"/>
                    </a:cubicBezTo>
                    <a:cubicBezTo>
                      <a:pt x="233" y="464"/>
                      <a:pt x="242" y="455"/>
                      <a:pt x="242" y="450"/>
                    </a:cubicBezTo>
                    <a:cubicBezTo>
                      <a:pt x="242" y="445"/>
                      <a:pt x="235" y="436"/>
                      <a:pt x="244" y="431"/>
                    </a:cubicBezTo>
                    <a:cubicBezTo>
                      <a:pt x="253" y="424"/>
                      <a:pt x="247" y="422"/>
                      <a:pt x="244" y="415"/>
                    </a:cubicBezTo>
                    <a:cubicBezTo>
                      <a:pt x="242" y="408"/>
                      <a:pt x="247" y="403"/>
                      <a:pt x="251" y="406"/>
                    </a:cubicBezTo>
                    <a:cubicBezTo>
                      <a:pt x="253" y="410"/>
                      <a:pt x="281" y="408"/>
                      <a:pt x="305" y="403"/>
                    </a:cubicBezTo>
                    <a:cubicBezTo>
                      <a:pt x="328" y="398"/>
                      <a:pt x="344" y="389"/>
                      <a:pt x="346" y="382"/>
                    </a:cubicBezTo>
                    <a:cubicBezTo>
                      <a:pt x="346" y="378"/>
                      <a:pt x="363" y="361"/>
                      <a:pt x="365" y="357"/>
                    </a:cubicBezTo>
                    <a:cubicBezTo>
                      <a:pt x="367" y="350"/>
                      <a:pt x="365" y="343"/>
                      <a:pt x="356" y="340"/>
                    </a:cubicBezTo>
                    <a:cubicBezTo>
                      <a:pt x="346" y="340"/>
                      <a:pt x="346" y="329"/>
                      <a:pt x="353" y="324"/>
                    </a:cubicBezTo>
                    <a:cubicBezTo>
                      <a:pt x="358" y="317"/>
                      <a:pt x="349" y="310"/>
                      <a:pt x="339" y="310"/>
                    </a:cubicBezTo>
                    <a:cubicBezTo>
                      <a:pt x="332" y="310"/>
                      <a:pt x="319" y="303"/>
                      <a:pt x="326" y="296"/>
                    </a:cubicBezTo>
                    <a:cubicBezTo>
                      <a:pt x="330" y="291"/>
                      <a:pt x="330" y="293"/>
                      <a:pt x="332" y="293"/>
                    </a:cubicBezTo>
                    <a:cubicBezTo>
                      <a:pt x="335" y="291"/>
                      <a:pt x="335" y="286"/>
                      <a:pt x="335" y="284"/>
                    </a:cubicBezTo>
                    <a:cubicBezTo>
                      <a:pt x="332" y="284"/>
                      <a:pt x="328" y="286"/>
                      <a:pt x="328" y="273"/>
                    </a:cubicBezTo>
                    <a:cubicBezTo>
                      <a:pt x="330" y="259"/>
                      <a:pt x="335" y="261"/>
                      <a:pt x="335" y="245"/>
                    </a:cubicBezTo>
                    <a:cubicBezTo>
                      <a:pt x="335" y="228"/>
                      <a:pt x="342" y="217"/>
                      <a:pt x="342" y="207"/>
                    </a:cubicBezTo>
                    <a:cubicBezTo>
                      <a:pt x="342" y="200"/>
                      <a:pt x="358" y="188"/>
                      <a:pt x="367" y="175"/>
                    </a:cubicBezTo>
                    <a:cubicBezTo>
                      <a:pt x="377" y="158"/>
                      <a:pt x="395" y="140"/>
                      <a:pt x="405" y="135"/>
                    </a:cubicBezTo>
                    <a:cubicBezTo>
                      <a:pt x="411" y="130"/>
                      <a:pt x="428" y="126"/>
                      <a:pt x="430" y="121"/>
                    </a:cubicBezTo>
                    <a:cubicBezTo>
                      <a:pt x="430" y="116"/>
                      <a:pt x="430" y="91"/>
                      <a:pt x="425" y="8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4" name="Freeform 357">
                <a:extLst>
                  <a:ext uri="{FF2B5EF4-FFF2-40B4-BE49-F238E27FC236}">
                    <a16:creationId xmlns:a16="http://schemas.microsoft.com/office/drawing/2014/main" id="{09FDF92C-B79C-9ED1-2302-AD382564E6D3}"/>
                  </a:ext>
                </a:extLst>
              </p:cNvPr>
              <p:cNvSpPr>
                <a:spLocks noEditPoints="1"/>
              </p:cNvSpPr>
              <p:nvPr/>
            </p:nvSpPr>
            <p:spPr bwMode="auto">
              <a:xfrm>
                <a:off x="2691" y="2648"/>
                <a:ext cx="258" cy="513"/>
              </a:xfrm>
              <a:custGeom>
                <a:avLst/>
                <a:gdLst>
                  <a:gd name="T0" fmla="*/ 165 w 430"/>
                  <a:gd name="T1" fmla="*/ 835 h 851"/>
                  <a:gd name="T2" fmla="*/ 112 w 430"/>
                  <a:gd name="T3" fmla="*/ 795 h 851"/>
                  <a:gd name="T4" fmla="*/ 107 w 430"/>
                  <a:gd name="T5" fmla="*/ 777 h 851"/>
                  <a:gd name="T6" fmla="*/ 142 w 430"/>
                  <a:gd name="T7" fmla="*/ 849 h 851"/>
                  <a:gd name="T8" fmla="*/ 179 w 430"/>
                  <a:gd name="T9" fmla="*/ 840 h 851"/>
                  <a:gd name="T10" fmla="*/ 165 w 430"/>
                  <a:gd name="T11" fmla="*/ 835 h 851"/>
                  <a:gd name="T12" fmla="*/ 425 w 430"/>
                  <a:gd name="T13" fmla="*/ 88 h 851"/>
                  <a:gd name="T14" fmla="*/ 400 w 430"/>
                  <a:gd name="T15" fmla="*/ 121 h 851"/>
                  <a:gd name="T16" fmla="*/ 365 w 430"/>
                  <a:gd name="T17" fmla="*/ 133 h 851"/>
                  <a:gd name="T18" fmla="*/ 326 w 430"/>
                  <a:gd name="T19" fmla="*/ 126 h 851"/>
                  <a:gd name="T20" fmla="*/ 349 w 430"/>
                  <a:gd name="T21" fmla="*/ 84 h 851"/>
                  <a:gd name="T22" fmla="*/ 286 w 430"/>
                  <a:gd name="T23" fmla="*/ 51 h 851"/>
                  <a:gd name="T24" fmla="*/ 233 w 430"/>
                  <a:gd name="T25" fmla="*/ 7 h 851"/>
                  <a:gd name="T26" fmla="*/ 200 w 430"/>
                  <a:gd name="T27" fmla="*/ 18 h 851"/>
                  <a:gd name="T28" fmla="*/ 156 w 430"/>
                  <a:gd name="T29" fmla="*/ 9 h 851"/>
                  <a:gd name="T30" fmla="*/ 137 w 430"/>
                  <a:gd name="T31" fmla="*/ 49 h 851"/>
                  <a:gd name="T32" fmla="*/ 112 w 430"/>
                  <a:gd name="T33" fmla="*/ 81 h 851"/>
                  <a:gd name="T34" fmla="*/ 114 w 430"/>
                  <a:gd name="T35" fmla="*/ 119 h 851"/>
                  <a:gd name="T36" fmla="*/ 93 w 430"/>
                  <a:gd name="T37" fmla="*/ 147 h 851"/>
                  <a:gd name="T38" fmla="*/ 79 w 430"/>
                  <a:gd name="T39" fmla="*/ 179 h 851"/>
                  <a:gd name="T40" fmla="*/ 70 w 430"/>
                  <a:gd name="T41" fmla="*/ 217 h 851"/>
                  <a:gd name="T42" fmla="*/ 77 w 430"/>
                  <a:gd name="T43" fmla="*/ 261 h 851"/>
                  <a:gd name="T44" fmla="*/ 77 w 430"/>
                  <a:gd name="T45" fmla="*/ 298 h 851"/>
                  <a:gd name="T46" fmla="*/ 70 w 430"/>
                  <a:gd name="T47" fmla="*/ 340 h 851"/>
                  <a:gd name="T48" fmla="*/ 54 w 430"/>
                  <a:gd name="T49" fmla="*/ 389 h 851"/>
                  <a:gd name="T50" fmla="*/ 47 w 430"/>
                  <a:gd name="T51" fmla="*/ 410 h 851"/>
                  <a:gd name="T52" fmla="*/ 39 w 430"/>
                  <a:gd name="T53" fmla="*/ 438 h 851"/>
                  <a:gd name="T54" fmla="*/ 39 w 430"/>
                  <a:gd name="T55" fmla="*/ 469 h 851"/>
                  <a:gd name="T56" fmla="*/ 35 w 430"/>
                  <a:gd name="T57" fmla="*/ 513 h 851"/>
                  <a:gd name="T58" fmla="*/ 39 w 430"/>
                  <a:gd name="T59" fmla="*/ 539 h 851"/>
                  <a:gd name="T60" fmla="*/ 49 w 430"/>
                  <a:gd name="T61" fmla="*/ 560 h 851"/>
                  <a:gd name="T62" fmla="*/ 44 w 430"/>
                  <a:gd name="T63" fmla="*/ 578 h 851"/>
                  <a:gd name="T64" fmla="*/ 39 w 430"/>
                  <a:gd name="T65" fmla="*/ 611 h 851"/>
                  <a:gd name="T66" fmla="*/ 26 w 430"/>
                  <a:gd name="T67" fmla="*/ 639 h 851"/>
                  <a:gd name="T68" fmla="*/ 16 w 430"/>
                  <a:gd name="T69" fmla="*/ 672 h 851"/>
                  <a:gd name="T70" fmla="*/ 7 w 430"/>
                  <a:gd name="T71" fmla="*/ 704 h 851"/>
                  <a:gd name="T72" fmla="*/ 30 w 430"/>
                  <a:gd name="T73" fmla="*/ 725 h 851"/>
                  <a:gd name="T74" fmla="*/ 42 w 430"/>
                  <a:gd name="T75" fmla="*/ 758 h 851"/>
                  <a:gd name="T76" fmla="*/ 91 w 430"/>
                  <a:gd name="T77" fmla="*/ 765 h 851"/>
                  <a:gd name="T78" fmla="*/ 100 w 430"/>
                  <a:gd name="T79" fmla="*/ 746 h 851"/>
                  <a:gd name="T80" fmla="*/ 100 w 430"/>
                  <a:gd name="T81" fmla="*/ 711 h 851"/>
                  <a:gd name="T82" fmla="*/ 126 w 430"/>
                  <a:gd name="T83" fmla="*/ 688 h 851"/>
                  <a:gd name="T84" fmla="*/ 165 w 430"/>
                  <a:gd name="T85" fmla="*/ 644 h 851"/>
                  <a:gd name="T86" fmla="*/ 149 w 430"/>
                  <a:gd name="T87" fmla="*/ 618 h 851"/>
                  <a:gd name="T88" fmla="*/ 167 w 430"/>
                  <a:gd name="T89" fmla="*/ 564 h 851"/>
                  <a:gd name="T90" fmla="*/ 179 w 430"/>
                  <a:gd name="T91" fmla="*/ 539 h 851"/>
                  <a:gd name="T92" fmla="*/ 193 w 430"/>
                  <a:gd name="T93" fmla="*/ 510 h 851"/>
                  <a:gd name="T94" fmla="*/ 207 w 430"/>
                  <a:gd name="T95" fmla="*/ 508 h 851"/>
                  <a:gd name="T96" fmla="*/ 200 w 430"/>
                  <a:gd name="T97" fmla="*/ 494 h 851"/>
                  <a:gd name="T98" fmla="*/ 184 w 430"/>
                  <a:gd name="T99" fmla="*/ 473 h 851"/>
                  <a:gd name="T100" fmla="*/ 219 w 430"/>
                  <a:gd name="T101" fmla="*/ 462 h 851"/>
                  <a:gd name="T102" fmla="*/ 244 w 430"/>
                  <a:gd name="T103" fmla="*/ 431 h 851"/>
                  <a:gd name="T104" fmla="*/ 251 w 430"/>
                  <a:gd name="T105" fmla="*/ 406 h 851"/>
                  <a:gd name="T106" fmla="*/ 346 w 430"/>
                  <a:gd name="T107" fmla="*/ 382 h 851"/>
                  <a:gd name="T108" fmla="*/ 356 w 430"/>
                  <a:gd name="T109" fmla="*/ 340 h 851"/>
                  <a:gd name="T110" fmla="*/ 339 w 430"/>
                  <a:gd name="T111" fmla="*/ 310 h 851"/>
                  <a:gd name="T112" fmla="*/ 332 w 430"/>
                  <a:gd name="T113" fmla="*/ 293 h 851"/>
                  <a:gd name="T114" fmla="*/ 328 w 430"/>
                  <a:gd name="T115" fmla="*/ 273 h 851"/>
                  <a:gd name="T116" fmla="*/ 342 w 430"/>
                  <a:gd name="T117" fmla="*/ 207 h 851"/>
                  <a:gd name="T118" fmla="*/ 405 w 430"/>
                  <a:gd name="T119" fmla="*/ 135 h 851"/>
                  <a:gd name="T120" fmla="*/ 425 w 430"/>
                  <a:gd name="T121" fmla="*/ 88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0" h="851">
                    <a:moveTo>
                      <a:pt x="165" y="835"/>
                    </a:moveTo>
                    <a:lnTo>
                      <a:pt x="165" y="835"/>
                    </a:lnTo>
                    <a:cubicBezTo>
                      <a:pt x="153" y="832"/>
                      <a:pt x="130" y="811"/>
                      <a:pt x="123" y="807"/>
                    </a:cubicBezTo>
                    <a:cubicBezTo>
                      <a:pt x="116" y="800"/>
                      <a:pt x="121" y="795"/>
                      <a:pt x="112" y="795"/>
                    </a:cubicBezTo>
                    <a:cubicBezTo>
                      <a:pt x="105" y="797"/>
                      <a:pt x="109" y="790"/>
                      <a:pt x="114" y="788"/>
                    </a:cubicBezTo>
                    <a:cubicBezTo>
                      <a:pt x="119" y="786"/>
                      <a:pt x="112" y="777"/>
                      <a:pt x="107" y="777"/>
                    </a:cubicBezTo>
                    <a:cubicBezTo>
                      <a:pt x="107" y="788"/>
                      <a:pt x="102" y="847"/>
                      <a:pt x="107" y="847"/>
                    </a:cubicBezTo>
                    <a:cubicBezTo>
                      <a:pt x="109" y="847"/>
                      <a:pt x="135" y="842"/>
                      <a:pt x="142" y="849"/>
                    </a:cubicBezTo>
                    <a:cubicBezTo>
                      <a:pt x="146" y="849"/>
                      <a:pt x="149" y="851"/>
                      <a:pt x="151" y="849"/>
                    </a:cubicBezTo>
                    <a:cubicBezTo>
                      <a:pt x="158" y="842"/>
                      <a:pt x="172" y="847"/>
                      <a:pt x="179" y="840"/>
                    </a:cubicBezTo>
                    <a:cubicBezTo>
                      <a:pt x="186" y="835"/>
                      <a:pt x="177" y="835"/>
                      <a:pt x="165" y="835"/>
                    </a:cubicBezTo>
                    <a:lnTo>
                      <a:pt x="165" y="835"/>
                    </a:lnTo>
                    <a:close/>
                    <a:moveTo>
                      <a:pt x="425" y="88"/>
                    </a:moveTo>
                    <a:lnTo>
                      <a:pt x="425" y="88"/>
                    </a:lnTo>
                    <a:cubicBezTo>
                      <a:pt x="423" y="86"/>
                      <a:pt x="416" y="86"/>
                      <a:pt x="411" y="88"/>
                    </a:cubicBezTo>
                    <a:cubicBezTo>
                      <a:pt x="414" y="98"/>
                      <a:pt x="407" y="121"/>
                      <a:pt x="400" y="121"/>
                    </a:cubicBezTo>
                    <a:cubicBezTo>
                      <a:pt x="395" y="121"/>
                      <a:pt x="388" y="130"/>
                      <a:pt x="384" y="128"/>
                    </a:cubicBezTo>
                    <a:cubicBezTo>
                      <a:pt x="379" y="128"/>
                      <a:pt x="372" y="137"/>
                      <a:pt x="365" y="133"/>
                    </a:cubicBezTo>
                    <a:cubicBezTo>
                      <a:pt x="360" y="128"/>
                      <a:pt x="351" y="135"/>
                      <a:pt x="344" y="130"/>
                    </a:cubicBezTo>
                    <a:cubicBezTo>
                      <a:pt x="339" y="128"/>
                      <a:pt x="326" y="130"/>
                      <a:pt x="326" y="126"/>
                    </a:cubicBezTo>
                    <a:cubicBezTo>
                      <a:pt x="326" y="123"/>
                      <a:pt x="332" y="123"/>
                      <a:pt x="332" y="112"/>
                    </a:cubicBezTo>
                    <a:cubicBezTo>
                      <a:pt x="332" y="100"/>
                      <a:pt x="351" y="88"/>
                      <a:pt x="349" y="84"/>
                    </a:cubicBezTo>
                    <a:cubicBezTo>
                      <a:pt x="346" y="79"/>
                      <a:pt x="314" y="70"/>
                      <a:pt x="309" y="63"/>
                    </a:cubicBezTo>
                    <a:cubicBezTo>
                      <a:pt x="305" y="58"/>
                      <a:pt x="298" y="53"/>
                      <a:pt x="286" y="51"/>
                    </a:cubicBezTo>
                    <a:cubicBezTo>
                      <a:pt x="274" y="51"/>
                      <a:pt x="274" y="44"/>
                      <a:pt x="263" y="37"/>
                    </a:cubicBezTo>
                    <a:cubicBezTo>
                      <a:pt x="253" y="30"/>
                      <a:pt x="237" y="16"/>
                      <a:pt x="233" y="7"/>
                    </a:cubicBezTo>
                    <a:cubicBezTo>
                      <a:pt x="226" y="7"/>
                      <a:pt x="214" y="4"/>
                      <a:pt x="212" y="7"/>
                    </a:cubicBezTo>
                    <a:cubicBezTo>
                      <a:pt x="209" y="11"/>
                      <a:pt x="205" y="28"/>
                      <a:pt x="200" y="18"/>
                    </a:cubicBezTo>
                    <a:cubicBezTo>
                      <a:pt x="195" y="11"/>
                      <a:pt x="184" y="11"/>
                      <a:pt x="174" y="9"/>
                    </a:cubicBezTo>
                    <a:cubicBezTo>
                      <a:pt x="165" y="9"/>
                      <a:pt x="165" y="0"/>
                      <a:pt x="156" y="9"/>
                    </a:cubicBezTo>
                    <a:cubicBezTo>
                      <a:pt x="151" y="14"/>
                      <a:pt x="146" y="18"/>
                      <a:pt x="139" y="23"/>
                    </a:cubicBezTo>
                    <a:cubicBezTo>
                      <a:pt x="139" y="32"/>
                      <a:pt x="137" y="44"/>
                      <a:pt x="137" y="49"/>
                    </a:cubicBezTo>
                    <a:cubicBezTo>
                      <a:pt x="132" y="53"/>
                      <a:pt x="112" y="63"/>
                      <a:pt x="112" y="67"/>
                    </a:cubicBezTo>
                    <a:cubicBezTo>
                      <a:pt x="112" y="72"/>
                      <a:pt x="114" y="79"/>
                      <a:pt x="112" y="81"/>
                    </a:cubicBezTo>
                    <a:cubicBezTo>
                      <a:pt x="107" y="86"/>
                      <a:pt x="119" y="102"/>
                      <a:pt x="112" y="105"/>
                    </a:cubicBezTo>
                    <a:cubicBezTo>
                      <a:pt x="105" y="109"/>
                      <a:pt x="119" y="116"/>
                      <a:pt x="114" y="119"/>
                    </a:cubicBezTo>
                    <a:cubicBezTo>
                      <a:pt x="109" y="123"/>
                      <a:pt x="100" y="126"/>
                      <a:pt x="100" y="130"/>
                    </a:cubicBezTo>
                    <a:cubicBezTo>
                      <a:pt x="100" y="135"/>
                      <a:pt x="100" y="144"/>
                      <a:pt x="93" y="147"/>
                    </a:cubicBezTo>
                    <a:cubicBezTo>
                      <a:pt x="88" y="149"/>
                      <a:pt x="84" y="161"/>
                      <a:pt x="84" y="168"/>
                    </a:cubicBezTo>
                    <a:cubicBezTo>
                      <a:pt x="84" y="175"/>
                      <a:pt x="77" y="170"/>
                      <a:pt x="79" y="179"/>
                    </a:cubicBezTo>
                    <a:cubicBezTo>
                      <a:pt x="81" y="186"/>
                      <a:pt x="86" y="198"/>
                      <a:pt x="79" y="200"/>
                    </a:cubicBezTo>
                    <a:cubicBezTo>
                      <a:pt x="72" y="203"/>
                      <a:pt x="74" y="217"/>
                      <a:pt x="70" y="217"/>
                    </a:cubicBezTo>
                    <a:cubicBezTo>
                      <a:pt x="65" y="217"/>
                      <a:pt x="65" y="233"/>
                      <a:pt x="70" y="240"/>
                    </a:cubicBezTo>
                    <a:cubicBezTo>
                      <a:pt x="77" y="247"/>
                      <a:pt x="77" y="254"/>
                      <a:pt x="77" y="261"/>
                    </a:cubicBezTo>
                    <a:cubicBezTo>
                      <a:pt x="77" y="268"/>
                      <a:pt x="84" y="273"/>
                      <a:pt x="81" y="279"/>
                    </a:cubicBezTo>
                    <a:cubicBezTo>
                      <a:pt x="79" y="286"/>
                      <a:pt x="81" y="293"/>
                      <a:pt x="77" y="298"/>
                    </a:cubicBezTo>
                    <a:cubicBezTo>
                      <a:pt x="72" y="301"/>
                      <a:pt x="77" y="310"/>
                      <a:pt x="70" y="312"/>
                    </a:cubicBezTo>
                    <a:cubicBezTo>
                      <a:pt x="65" y="315"/>
                      <a:pt x="74" y="336"/>
                      <a:pt x="70" y="340"/>
                    </a:cubicBezTo>
                    <a:cubicBezTo>
                      <a:pt x="65" y="343"/>
                      <a:pt x="54" y="347"/>
                      <a:pt x="54" y="361"/>
                    </a:cubicBezTo>
                    <a:cubicBezTo>
                      <a:pt x="54" y="375"/>
                      <a:pt x="56" y="382"/>
                      <a:pt x="54" y="389"/>
                    </a:cubicBezTo>
                    <a:cubicBezTo>
                      <a:pt x="54" y="394"/>
                      <a:pt x="60" y="391"/>
                      <a:pt x="60" y="401"/>
                    </a:cubicBezTo>
                    <a:cubicBezTo>
                      <a:pt x="58" y="410"/>
                      <a:pt x="49" y="403"/>
                      <a:pt x="47" y="410"/>
                    </a:cubicBezTo>
                    <a:cubicBezTo>
                      <a:pt x="47" y="415"/>
                      <a:pt x="51" y="424"/>
                      <a:pt x="47" y="424"/>
                    </a:cubicBezTo>
                    <a:cubicBezTo>
                      <a:pt x="42" y="427"/>
                      <a:pt x="39" y="429"/>
                      <a:pt x="39" y="438"/>
                    </a:cubicBezTo>
                    <a:cubicBezTo>
                      <a:pt x="39" y="448"/>
                      <a:pt x="35" y="450"/>
                      <a:pt x="35" y="452"/>
                    </a:cubicBezTo>
                    <a:cubicBezTo>
                      <a:pt x="35" y="457"/>
                      <a:pt x="39" y="464"/>
                      <a:pt x="39" y="469"/>
                    </a:cubicBezTo>
                    <a:cubicBezTo>
                      <a:pt x="39" y="473"/>
                      <a:pt x="42" y="489"/>
                      <a:pt x="37" y="492"/>
                    </a:cubicBezTo>
                    <a:cubicBezTo>
                      <a:pt x="33" y="492"/>
                      <a:pt x="30" y="510"/>
                      <a:pt x="35" y="513"/>
                    </a:cubicBezTo>
                    <a:cubicBezTo>
                      <a:pt x="39" y="515"/>
                      <a:pt x="39" y="520"/>
                      <a:pt x="37" y="525"/>
                    </a:cubicBezTo>
                    <a:cubicBezTo>
                      <a:pt x="35" y="529"/>
                      <a:pt x="47" y="532"/>
                      <a:pt x="39" y="539"/>
                    </a:cubicBezTo>
                    <a:cubicBezTo>
                      <a:pt x="35" y="543"/>
                      <a:pt x="39" y="553"/>
                      <a:pt x="47" y="550"/>
                    </a:cubicBezTo>
                    <a:cubicBezTo>
                      <a:pt x="54" y="548"/>
                      <a:pt x="56" y="560"/>
                      <a:pt x="49" y="560"/>
                    </a:cubicBezTo>
                    <a:cubicBezTo>
                      <a:pt x="42" y="560"/>
                      <a:pt x="35" y="560"/>
                      <a:pt x="42" y="564"/>
                    </a:cubicBezTo>
                    <a:cubicBezTo>
                      <a:pt x="47" y="569"/>
                      <a:pt x="54" y="574"/>
                      <a:pt x="44" y="578"/>
                    </a:cubicBezTo>
                    <a:cubicBezTo>
                      <a:pt x="37" y="581"/>
                      <a:pt x="44" y="585"/>
                      <a:pt x="42" y="594"/>
                    </a:cubicBezTo>
                    <a:cubicBezTo>
                      <a:pt x="39" y="601"/>
                      <a:pt x="47" y="608"/>
                      <a:pt x="39" y="611"/>
                    </a:cubicBezTo>
                    <a:cubicBezTo>
                      <a:pt x="35" y="613"/>
                      <a:pt x="44" y="625"/>
                      <a:pt x="35" y="625"/>
                    </a:cubicBezTo>
                    <a:cubicBezTo>
                      <a:pt x="26" y="627"/>
                      <a:pt x="30" y="634"/>
                      <a:pt x="26" y="639"/>
                    </a:cubicBezTo>
                    <a:cubicBezTo>
                      <a:pt x="19" y="644"/>
                      <a:pt x="33" y="651"/>
                      <a:pt x="26" y="655"/>
                    </a:cubicBezTo>
                    <a:cubicBezTo>
                      <a:pt x="19" y="660"/>
                      <a:pt x="23" y="672"/>
                      <a:pt x="16" y="672"/>
                    </a:cubicBezTo>
                    <a:cubicBezTo>
                      <a:pt x="9" y="672"/>
                      <a:pt x="7" y="681"/>
                      <a:pt x="5" y="685"/>
                    </a:cubicBezTo>
                    <a:cubicBezTo>
                      <a:pt x="5" y="690"/>
                      <a:pt x="0" y="697"/>
                      <a:pt x="7" y="704"/>
                    </a:cubicBezTo>
                    <a:cubicBezTo>
                      <a:pt x="12" y="711"/>
                      <a:pt x="5" y="716"/>
                      <a:pt x="9" y="718"/>
                    </a:cubicBezTo>
                    <a:cubicBezTo>
                      <a:pt x="14" y="720"/>
                      <a:pt x="33" y="718"/>
                      <a:pt x="30" y="725"/>
                    </a:cubicBezTo>
                    <a:cubicBezTo>
                      <a:pt x="28" y="732"/>
                      <a:pt x="28" y="749"/>
                      <a:pt x="30" y="749"/>
                    </a:cubicBezTo>
                    <a:cubicBezTo>
                      <a:pt x="35" y="749"/>
                      <a:pt x="37" y="758"/>
                      <a:pt x="42" y="758"/>
                    </a:cubicBezTo>
                    <a:cubicBezTo>
                      <a:pt x="47" y="758"/>
                      <a:pt x="70" y="756"/>
                      <a:pt x="79" y="758"/>
                    </a:cubicBezTo>
                    <a:cubicBezTo>
                      <a:pt x="84" y="758"/>
                      <a:pt x="88" y="763"/>
                      <a:pt x="91" y="765"/>
                    </a:cubicBezTo>
                    <a:cubicBezTo>
                      <a:pt x="95" y="763"/>
                      <a:pt x="107" y="770"/>
                      <a:pt x="109" y="767"/>
                    </a:cubicBezTo>
                    <a:cubicBezTo>
                      <a:pt x="114" y="763"/>
                      <a:pt x="98" y="751"/>
                      <a:pt x="100" y="746"/>
                    </a:cubicBezTo>
                    <a:cubicBezTo>
                      <a:pt x="100" y="744"/>
                      <a:pt x="98" y="737"/>
                      <a:pt x="98" y="732"/>
                    </a:cubicBezTo>
                    <a:cubicBezTo>
                      <a:pt x="98" y="725"/>
                      <a:pt x="95" y="716"/>
                      <a:pt x="100" y="711"/>
                    </a:cubicBezTo>
                    <a:cubicBezTo>
                      <a:pt x="107" y="706"/>
                      <a:pt x="107" y="702"/>
                      <a:pt x="112" y="702"/>
                    </a:cubicBezTo>
                    <a:cubicBezTo>
                      <a:pt x="116" y="704"/>
                      <a:pt x="126" y="699"/>
                      <a:pt x="126" y="688"/>
                    </a:cubicBezTo>
                    <a:cubicBezTo>
                      <a:pt x="126" y="676"/>
                      <a:pt x="130" y="672"/>
                      <a:pt x="139" y="665"/>
                    </a:cubicBezTo>
                    <a:cubicBezTo>
                      <a:pt x="151" y="655"/>
                      <a:pt x="167" y="646"/>
                      <a:pt x="165" y="644"/>
                    </a:cubicBezTo>
                    <a:cubicBezTo>
                      <a:pt x="163" y="639"/>
                      <a:pt x="170" y="627"/>
                      <a:pt x="170" y="623"/>
                    </a:cubicBezTo>
                    <a:cubicBezTo>
                      <a:pt x="170" y="618"/>
                      <a:pt x="153" y="618"/>
                      <a:pt x="149" y="618"/>
                    </a:cubicBezTo>
                    <a:cubicBezTo>
                      <a:pt x="142" y="615"/>
                      <a:pt x="123" y="601"/>
                      <a:pt x="132" y="585"/>
                    </a:cubicBezTo>
                    <a:cubicBezTo>
                      <a:pt x="142" y="567"/>
                      <a:pt x="163" y="564"/>
                      <a:pt x="167" y="564"/>
                    </a:cubicBezTo>
                    <a:cubicBezTo>
                      <a:pt x="174" y="564"/>
                      <a:pt x="170" y="555"/>
                      <a:pt x="174" y="553"/>
                    </a:cubicBezTo>
                    <a:cubicBezTo>
                      <a:pt x="179" y="550"/>
                      <a:pt x="179" y="546"/>
                      <a:pt x="179" y="539"/>
                    </a:cubicBezTo>
                    <a:cubicBezTo>
                      <a:pt x="179" y="529"/>
                      <a:pt x="179" y="518"/>
                      <a:pt x="188" y="518"/>
                    </a:cubicBezTo>
                    <a:cubicBezTo>
                      <a:pt x="195" y="515"/>
                      <a:pt x="198" y="510"/>
                      <a:pt x="193" y="510"/>
                    </a:cubicBezTo>
                    <a:cubicBezTo>
                      <a:pt x="188" y="508"/>
                      <a:pt x="186" y="501"/>
                      <a:pt x="195" y="501"/>
                    </a:cubicBezTo>
                    <a:cubicBezTo>
                      <a:pt x="202" y="499"/>
                      <a:pt x="200" y="508"/>
                      <a:pt x="207" y="508"/>
                    </a:cubicBezTo>
                    <a:cubicBezTo>
                      <a:pt x="212" y="508"/>
                      <a:pt x="223" y="496"/>
                      <a:pt x="214" y="492"/>
                    </a:cubicBezTo>
                    <a:cubicBezTo>
                      <a:pt x="207" y="485"/>
                      <a:pt x="205" y="494"/>
                      <a:pt x="200" y="494"/>
                    </a:cubicBezTo>
                    <a:cubicBezTo>
                      <a:pt x="195" y="496"/>
                      <a:pt x="193" y="489"/>
                      <a:pt x="188" y="489"/>
                    </a:cubicBezTo>
                    <a:cubicBezTo>
                      <a:pt x="184" y="489"/>
                      <a:pt x="186" y="478"/>
                      <a:pt x="184" y="473"/>
                    </a:cubicBezTo>
                    <a:cubicBezTo>
                      <a:pt x="184" y="469"/>
                      <a:pt x="179" y="459"/>
                      <a:pt x="184" y="455"/>
                    </a:cubicBezTo>
                    <a:cubicBezTo>
                      <a:pt x="188" y="448"/>
                      <a:pt x="205" y="462"/>
                      <a:pt x="219" y="462"/>
                    </a:cubicBezTo>
                    <a:cubicBezTo>
                      <a:pt x="233" y="464"/>
                      <a:pt x="242" y="455"/>
                      <a:pt x="242" y="450"/>
                    </a:cubicBezTo>
                    <a:cubicBezTo>
                      <a:pt x="242" y="445"/>
                      <a:pt x="235" y="436"/>
                      <a:pt x="244" y="431"/>
                    </a:cubicBezTo>
                    <a:cubicBezTo>
                      <a:pt x="253" y="424"/>
                      <a:pt x="247" y="422"/>
                      <a:pt x="244" y="415"/>
                    </a:cubicBezTo>
                    <a:cubicBezTo>
                      <a:pt x="242" y="408"/>
                      <a:pt x="247" y="403"/>
                      <a:pt x="251" y="406"/>
                    </a:cubicBezTo>
                    <a:cubicBezTo>
                      <a:pt x="253" y="410"/>
                      <a:pt x="281" y="408"/>
                      <a:pt x="305" y="403"/>
                    </a:cubicBezTo>
                    <a:cubicBezTo>
                      <a:pt x="328" y="398"/>
                      <a:pt x="344" y="389"/>
                      <a:pt x="346" y="382"/>
                    </a:cubicBezTo>
                    <a:cubicBezTo>
                      <a:pt x="346" y="378"/>
                      <a:pt x="363" y="361"/>
                      <a:pt x="365" y="357"/>
                    </a:cubicBezTo>
                    <a:cubicBezTo>
                      <a:pt x="367" y="350"/>
                      <a:pt x="365" y="343"/>
                      <a:pt x="356" y="340"/>
                    </a:cubicBezTo>
                    <a:cubicBezTo>
                      <a:pt x="346" y="340"/>
                      <a:pt x="346" y="329"/>
                      <a:pt x="353" y="324"/>
                    </a:cubicBezTo>
                    <a:cubicBezTo>
                      <a:pt x="358" y="317"/>
                      <a:pt x="349" y="310"/>
                      <a:pt x="339" y="310"/>
                    </a:cubicBezTo>
                    <a:cubicBezTo>
                      <a:pt x="332" y="310"/>
                      <a:pt x="319" y="303"/>
                      <a:pt x="326" y="296"/>
                    </a:cubicBezTo>
                    <a:cubicBezTo>
                      <a:pt x="330" y="291"/>
                      <a:pt x="330" y="293"/>
                      <a:pt x="332" y="293"/>
                    </a:cubicBezTo>
                    <a:cubicBezTo>
                      <a:pt x="335" y="291"/>
                      <a:pt x="335" y="286"/>
                      <a:pt x="335" y="284"/>
                    </a:cubicBezTo>
                    <a:cubicBezTo>
                      <a:pt x="332" y="284"/>
                      <a:pt x="328" y="286"/>
                      <a:pt x="328" y="273"/>
                    </a:cubicBezTo>
                    <a:cubicBezTo>
                      <a:pt x="330" y="259"/>
                      <a:pt x="335" y="261"/>
                      <a:pt x="335" y="245"/>
                    </a:cubicBezTo>
                    <a:cubicBezTo>
                      <a:pt x="335" y="228"/>
                      <a:pt x="342" y="217"/>
                      <a:pt x="342" y="207"/>
                    </a:cubicBezTo>
                    <a:cubicBezTo>
                      <a:pt x="342" y="200"/>
                      <a:pt x="358" y="188"/>
                      <a:pt x="367" y="175"/>
                    </a:cubicBezTo>
                    <a:cubicBezTo>
                      <a:pt x="377" y="158"/>
                      <a:pt x="395" y="140"/>
                      <a:pt x="405" y="135"/>
                    </a:cubicBezTo>
                    <a:cubicBezTo>
                      <a:pt x="411" y="130"/>
                      <a:pt x="428" y="126"/>
                      <a:pt x="430" y="121"/>
                    </a:cubicBezTo>
                    <a:cubicBezTo>
                      <a:pt x="430" y="116"/>
                      <a:pt x="430" y="91"/>
                      <a:pt x="425" y="88"/>
                    </a:cubicBezTo>
                    <a:lnTo>
                      <a:pt x="425" y="8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5" name="Freeform 358">
                <a:extLst>
                  <a:ext uri="{FF2B5EF4-FFF2-40B4-BE49-F238E27FC236}">
                    <a16:creationId xmlns:a16="http://schemas.microsoft.com/office/drawing/2014/main" id="{73B303AA-D9BB-6BF5-85B2-BE548DFE43E1}"/>
                  </a:ext>
                </a:extLst>
              </p:cNvPr>
              <p:cNvSpPr>
                <a:spLocks/>
              </p:cNvSpPr>
              <p:nvPr/>
            </p:nvSpPr>
            <p:spPr bwMode="auto">
              <a:xfrm>
                <a:off x="2662" y="2590"/>
                <a:ext cx="114" cy="581"/>
              </a:xfrm>
              <a:custGeom>
                <a:avLst/>
                <a:gdLst>
                  <a:gd name="T0" fmla="*/ 77 w 189"/>
                  <a:gd name="T1" fmla="*/ 845 h 964"/>
                  <a:gd name="T2" fmla="*/ 54 w 189"/>
                  <a:gd name="T3" fmla="*/ 800 h 964"/>
                  <a:gd name="T4" fmla="*/ 73 w 189"/>
                  <a:gd name="T5" fmla="*/ 751 h 964"/>
                  <a:gd name="T6" fmla="*/ 86 w 189"/>
                  <a:gd name="T7" fmla="*/ 707 h 964"/>
                  <a:gd name="T8" fmla="*/ 89 w 189"/>
                  <a:gd name="T9" fmla="*/ 660 h 964"/>
                  <a:gd name="T10" fmla="*/ 86 w 189"/>
                  <a:gd name="T11" fmla="*/ 635 h 964"/>
                  <a:gd name="T12" fmla="*/ 84 w 189"/>
                  <a:gd name="T13" fmla="*/ 588 h 964"/>
                  <a:gd name="T14" fmla="*/ 86 w 189"/>
                  <a:gd name="T15" fmla="*/ 534 h 964"/>
                  <a:gd name="T16" fmla="*/ 107 w 189"/>
                  <a:gd name="T17" fmla="*/ 497 h 964"/>
                  <a:gd name="T18" fmla="*/ 117 w 189"/>
                  <a:gd name="T19" fmla="*/ 436 h 964"/>
                  <a:gd name="T20" fmla="*/ 128 w 189"/>
                  <a:gd name="T21" fmla="*/ 375 h 964"/>
                  <a:gd name="T22" fmla="*/ 117 w 189"/>
                  <a:gd name="T23" fmla="*/ 313 h 964"/>
                  <a:gd name="T24" fmla="*/ 131 w 189"/>
                  <a:gd name="T25" fmla="*/ 264 h 964"/>
                  <a:gd name="T26" fmla="*/ 161 w 189"/>
                  <a:gd name="T27" fmla="*/ 215 h 964"/>
                  <a:gd name="T28" fmla="*/ 159 w 189"/>
                  <a:gd name="T29" fmla="*/ 163 h 964"/>
                  <a:gd name="T30" fmla="*/ 175 w 189"/>
                  <a:gd name="T31" fmla="*/ 124 h 964"/>
                  <a:gd name="T32" fmla="*/ 154 w 189"/>
                  <a:gd name="T33" fmla="*/ 63 h 964"/>
                  <a:gd name="T34" fmla="*/ 145 w 189"/>
                  <a:gd name="T35" fmla="*/ 12 h 964"/>
                  <a:gd name="T36" fmla="*/ 121 w 189"/>
                  <a:gd name="T37" fmla="*/ 23 h 964"/>
                  <a:gd name="T38" fmla="*/ 114 w 189"/>
                  <a:gd name="T39" fmla="*/ 131 h 964"/>
                  <a:gd name="T40" fmla="*/ 105 w 189"/>
                  <a:gd name="T41" fmla="*/ 219 h 964"/>
                  <a:gd name="T42" fmla="*/ 98 w 189"/>
                  <a:gd name="T43" fmla="*/ 284 h 964"/>
                  <a:gd name="T44" fmla="*/ 86 w 189"/>
                  <a:gd name="T45" fmla="*/ 369 h 964"/>
                  <a:gd name="T46" fmla="*/ 52 w 189"/>
                  <a:gd name="T47" fmla="*/ 460 h 964"/>
                  <a:gd name="T48" fmla="*/ 54 w 189"/>
                  <a:gd name="T49" fmla="*/ 523 h 964"/>
                  <a:gd name="T50" fmla="*/ 42 w 189"/>
                  <a:gd name="T51" fmla="*/ 578 h 964"/>
                  <a:gd name="T52" fmla="*/ 52 w 189"/>
                  <a:gd name="T53" fmla="*/ 578 h 964"/>
                  <a:gd name="T54" fmla="*/ 68 w 189"/>
                  <a:gd name="T55" fmla="*/ 588 h 964"/>
                  <a:gd name="T56" fmla="*/ 56 w 189"/>
                  <a:gd name="T57" fmla="*/ 637 h 964"/>
                  <a:gd name="T58" fmla="*/ 59 w 189"/>
                  <a:gd name="T59" fmla="*/ 667 h 964"/>
                  <a:gd name="T60" fmla="*/ 35 w 189"/>
                  <a:gd name="T61" fmla="*/ 683 h 964"/>
                  <a:gd name="T62" fmla="*/ 40 w 189"/>
                  <a:gd name="T63" fmla="*/ 670 h 964"/>
                  <a:gd name="T64" fmla="*/ 19 w 189"/>
                  <a:gd name="T65" fmla="*/ 695 h 964"/>
                  <a:gd name="T66" fmla="*/ 19 w 189"/>
                  <a:gd name="T67" fmla="*/ 707 h 964"/>
                  <a:gd name="T68" fmla="*/ 28 w 189"/>
                  <a:gd name="T69" fmla="*/ 733 h 964"/>
                  <a:gd name="T70" fmla="*/ 33 w 189"/>
                  <a:gd name="T71" fmla="*/ 740 h 964"/>
                  <a:gd name="T72" fmla="*/ 14 w 189"/>
                  <a:gd name="T73" fmla="*/ 763 h 964"/>
                  <a:gd name="T74" fmla="*/ 24 w 189"/>
                  <a:gd name="T75" fmla="*/ 765 h 964"/>
                  <a:gd name="T76" fmla="*/ 21 w 189"/>
                  <a:gd name="T77" fmla="*/ 795 h 964"/>
                  <a:gd name="T78" fmla="*/ 35 w 189"/>
                  <a:gd name="T79" fmla="*/ 791 h 964"/>
                  <a:gd name="T80" fmla="*/ 19 w 189"/>
                  <a:gd name="T81" fmla="*/ 821 h 964"/>
                  <a:gd name="T82" fmla="*/ 40 w 189"/>
                  <a:gd name="T83" fmla="*/ 831 h 964"/>
                  <a:gd name="T84" fmla="*/ 47 w 189"/>
                  <a:gd name="T85" fmla="*/ 849 h 964"/>
                  <a:gd name="T86" fmla="*/ 49 w 189"/>
                  <a:gd name="T87" fmla="*/ 859 h 964"/>
                  <a:gd name="T88" fmla="*/ 91 w 189"/>
                  <a:gd name="T89" fmla="*/ 868 h 964"/>
                  <a:gd name="T90" fmla="*/ 54 w 189"/>
                  <a:gd name="T91" fmla="*/ 882 h 964"/>
                  <a:gd name="T92" fmla="*/ 96 w 189"/>
                  <a:gd name="T93" fmla="*/ 879 h 964"/>
                  <a:gd name="T94" fmla="*/ 47 w 189"/>
                  <a:gd name="T95" fmla="*/ 896 h 964"/>
                  <a:gd name="T96" fmla="*/ 82 w 189"/>
                  <a:gd name="T97" fmla="*/ 919 h 964"/>
                  <a:gd name="T98" fmla="*/ 103 w 189"/>
                  <a:gd name="T99" fmla="*/ 891 h 964"/>
                  <a:gd name="T100" fmla="*/ 114 w 189"/>
                  <a:gd name="T101" fmla="*/ 893 h 964"/>
                  <a:gd name="T102" fmla="*/ 124 w 189"/>
                  <a:gd name="T103" fmla="*/ 919 h 964"/>
                  <a:gd name="T104" fmla="*/ 100 w 189"/>
                  <a:gd name="T105" fmla="*/ 910 h 964"/>
                  <a:gd name="T106" fmla="*/ 100 w 189"/>
                  <a:gd name="T107" fmla="*/ 931 h 964"/>
                  <a:gd name="T108" fmla="*/ 133 w 189"/>
                  <a:gd name="T109" fmla="*/ 952 h 964"/>
                  <a:gd name="T110" fmla="*/ 159 w 189"/>
                  <a:gd name="T111" fmla="*/ 947 h 964"/>
                  <a:gd name="T112" fmla="*/ 189 w 189"/>
                  <a:gd name="T113" fmla="*/ 945 h 964"/>
                  <a:gd name="T114" fmla="*/ 152 w 189"/>
                  <a:gd name="T115" fmla="*/ 873 h 964"/>
                  <a:gd name="T116" fmla="*/ 126 w 189"/>
                  <a:gd name="T117" fmla="*/ 85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9" h="964">
                    <a:moveTo>
                      <a:pt x="89" y="854"/>
                    </a:moveTo>
                    <a:lnTo>
                      <a:pt x="89" y="854"/>
                    </a:lnTo>
                    <a:cubicBezTo>
                      <a:pt x="84" y="854"/>
                      <a:pt x="82" y="845"/>
                      <a:pt x="77" y="845"/>
                    </a:cubicBezTo>
                    <a:cubicBezTo>
                      <a:pt x="75" y="845"/>
                      <a:pt x="75" y="828"/>
                      <a:pt x="77" y="821"/>
                    </a:cubicBezTo>
                    <a:cubicBezTo>
                      <a:pt x="80" y="814"/>
                      <a:pt x="61" y="816"/>
                      <a:pt x="56" y="814"/>
                    </a:cubicBezTo>
                    <a:cubicBezTo>
                      <a:pt x="52" y="812"/>
                      <a:pt x="59" y="807"/>
                      <a:pt x="54" y="800"/>
                    </a:cubicBezTo>
                    <a:cubicBezTo>
                      <a:pt x="47" y="793"/>
                      <a:pt x="52" y="786"/>
                      <a:pt x="52" y="781"/>
                    </a:cubicBezTo>
                    <a:cubicBezTo>
                      <a:pt x="54" y="777"/>
                      <a:pt x="56" y="768"/>
                      <a:pt x="63" y="768"/>
                    </a:cubicBezTo>
                    <a:cubicBezTo>
                      <a:pt x="70" y="768"/>
                      <a:pt x="66" y="756"/>
                      <a:pt x="73" y="751"/>
                    </a:cubicBezTo>
                    <a:cubicBezTo>
                      <a:pt x="80" y="747"/>
                      <a:pt x="66" y="740"/>
                      <a:pt x="73" y="735"/>
                    </a:cubicBezTo>
                    <a:cubicBezTo>
                      <a:pt x="77" y="730"/>
                      <a:pt x="73" y="723"/>
                      <a:pt x="82" y="721"/>
                    </a:cubicBezTo>
                    <a:cubicBezTo>
                      <a:pt x="91" y="721"/>
                      <a:pt x="82" y="709"/>
                      <a:pt x="86" y="707"/>
                    </a:cubicBezTo>
                    <a:cubicBezTo>
                      <a:pt x="93" y="704"/>
                      <a:pt x="86" y="697"/>
                      <a:pt x="89" y="690"/>
                    </a:cubicBezTo>
                    <a:cubicBezTo>
                      <a:pt x="91" y="681"/>
                      <a:pt x="84" y="676"/>
                      <a:pt x="91" y="674"/>
                    </a:cubicBezTo>
                    <a:cubicBezTo>
                      <a:pt x="100" y="670"/>
                      <a:pt x="93" y="665"/>
                      <a:pt x="89" y="660"/>
                    </a:cubicBezTo>
                    <a:cubicBezTo>
                      <a:pt x="82" y="656"/>
                      <a:pt x="89" y="656"/>
                      <a:pt x="96" y="656"/>
                    </a:cubicBezTo>
                    <a:cubicBezTo>
                      <a:pt x="103" y="656"/>
                      <a:pt x="100" y="644"/>
                      <a:pt x="93" y="646"/>
                    </a:cubicBezTo>
                    <a:cubicBezTo>
                      <a:pt x="86" y="649"/>
                      <a:pt x="82" y="639"/>
                      <a:pt x="86" y="635"/>
                    </a:cubicBezTo>
                    <a:cubicBezTo>
                      <a:pt x="93" y="628"/>
                      <a:pt x="82" y="625"/>
                      <a:pt x="84" y="621"/>
                    </a:cubicBezTo>
                    <a:cubicBezTo>
                      <a:pt x="86" y="616"/>
                      <a:pt x="86" y="611"/>
                      <a:pt x="82" y="609"/>
                    </a:cubicBezTo>
                    <a:cubicBezTo>
                      <a:pt x="77" y="606"/>
                      <a:pt x="80" y="588"/>
                      <a:pt x="84" y="588"/>
                    </a:cubicBezTo>
                    <a:cubicBezTo>
                      <a:pt x="89" y="585"/>
                      <a:pt x="86" y="569"/>
                      <a:pt x="86" y="565"/>
                    </a:cubicBezTo>
                    <a:cubicBezTo>
                      <a:pt x="86" y="560"/>
                      <a:pt x="82" y="553"/>
                      <a:pt x="82" y="548"/>
                    </a:cubicBezTo>
                    <a:cubicBezTo>
                      <a:pt x="82" y="546"/>
                      <a:pt x="86" y="544"/>
                      <a:pt x="86" y="534"/>
                    </a:cubicBezTo>
                    <a:cubicBezTo>
                      <a:pt x="86" y="525"/>
                      <a:pt x="89" y="523"/>
                      <a:pt x="93" y="520"/>
                    </a:cubicBezTo>
                    <a:cubicBezTo>
                      <a:pt x="98" y="520"/>
                      <a:pt x="93" y="511"/>
                      <a:pt x="93" y="506"/>
                    </a:cubicBezTo>
                    <a:cubicBezTo>
                      <a:pt x="96" y="499"/>
                      <a:pt x="105" y="506"/>
                      <a:pt x="107" y="497"/>
                    </a:cubicBezTo>
                    <a:cubicBezTo>
                      <a:pt x="107" y="487"/>
                      <a:pt x="100" y="490"/>
                      <a:pt x="100" y="485"/>
                    </a:cubicBezTo>
                    <a:cubicBezTo>
                      <a:pt x="103" y="478"/>
                      <a:pt x="100" y="471"/>
                      <a:pt x="100" y="457"/>
                    </a:cubicBezTo>
                    <a:cubicBezTo>
                      <a:pt x="100" y="443"/>
                      <a:pt x="112" y="439"/>
                      <a:pt x="117" y="436"/>
                    </a:cubicBezTo>
                    <a:cubicBezTo>
                      <a:pt x="121" y="432"/>
                      <a:pt x="112" y="411"/>
                      <a:pt x="117" y="408"/>
                    </a:cubicBezTo>
                    <a:cubicBezTo>
                      <a:pt x="124" y="406"/>
                      <a:pt x="119" y="397"/>
                      <a:pt x="124" y="394"/>
                    </a:cubicBezTo>
                    <a:cubicBezTo>
                      <a:pt x="128" y="389"/>
                      <a:pt x="126" y="382"/>
                      <a:pt x="128" y="375"/>
                    </a:cubicBezTo>
                    <a:cubicBezTo>
                      <a:pt x="131" y="369"/>
                      <a:pt x="124" y="364"/>
                      <a:pt x="124" y="357"/>
                    </a:cubicBezTo>
                    <a:cubicBezTo>
                      <a:pt x="124" y="350"/>
                      <a:pt x="124" y="343"/>
                      <a:pt x="117" y="336"/>
                    </a:cubicBezTo>
                    <a:cubicBezTo>
                      <a:pt x="112" y="329"/>
                      <a:pt x="112" y="313"/>
                      <a:pt x="117" y="313"/>
                    </a:cubicBezTo>
                    <a:cubicBezTo>
                      <a:pt x="121" y="313"/>
                      <a:pt x="119" y="299"/>
                      <a:pt x="126" y="296"/>
                    </a:cubicBezTo>
                    <a:cubicBezTo>
                      <a:pt x="133" y="294"/>
                      <a:pt x="128" y="282"/>
                      <a:pt x="126" y="275"/>
                    </a:cubicBezTo>
                    <a:cubicBezTo>
                      <a:pt x="124" y="266"/>
                      <a:pt x="131" y="271"/>
                      <a:pt x="131" y="264"/>
                    </a:cubicBezTo>
                    <a:cubicBezTo>
                      <a:pt x="131" y="257"/>
                      <a:pt x="135" y="245"/>
                      <a:pt x="140" y="243"/>
                    </a:cubicBezTo>
                    <a:cubicBezTo>
                      <a:pt x="147" y="240"/>
                      <a:pt x="147" y="231"/>
                      <a:pt x="147" y="226"/>
                    </a:cubicBezTo>
                    <a:cubicBezTo>
                      <a:pt x="147" y="222"/>
                      <a:pt x="156" y="219"/>
                      <a:pt x="161" y="215"/>
                    </a:cubicBezTo>
                    <a:cubicBezTo>
                      <a:pt x="165" y="212"/>
                      <a:pt x="152" y="205"/>
                      <a:pt x="159" y="201"/>
                    </a:cubicBezTo>
                    <a:cubicBezTo>
                      <a:pt x="165" y="198"/>
                      <a:pt x="154" y="182"/>
                      <a:pt x="159" y="177"/>
                    </a:cubicBezTo>
                    <a:cubicBezTo>
                      <a:pt x="161" y="175"/>
                      <a:pt x="159" y="168"/>
                      <a:pt x="159" y="163"/>
                    </a:cubicBezTo>
                    <a:cubicBezTo>
                      <a:pt x="159" y="159"/>
                      <a:pt x="179" y="149"/>
                      <a:pt x="184" y="145"/>
                    </a:cubicBezTo>
                    <a:cubicBezTo>
                      <a:pt x="184" y="140"/>
                      <a:pt x="186" y="128"/>
                      <a:pt x="186" y="119"/>
                    </a:cubicBezTo>
                    <a:cubicBezTo>
                      <a:pt x="182" y="124"/>
                      <a:pt x="175" y="126"/>
                      <a:pt x="175" y="124"/>
                    </a:cubicBezTo>
                    <a:cubicBezTo>
                      <a:pt x="172" y="119"/>
                      <a:pt x="175" y="105"/>
                      <a:pt x="170" y="100"/>
                    </a:cubicBezTo>
                    <a:cubicBezTo>
                      <a:pt x="163" y="93"/>
                      <a:pt x="168" y="82"/>
                      <a:pt x="161" y="79"/>
                    </a:cubicBezTo>
                    <a:cubicBezTo>
                      <a:pt x="156" y="77"/>
                      <a:pt x="149" y="65"/>
                      <a:pt x="154" y="63"/>
                    </a:cubicBezTo>
                    <a:cubicBezTo>
                      <a:pt x="159" y="58"/>
                      <a:pt x="154" y="51"/>
                      <a:pt x="159" y="47"/>
                    </a:cubicBezTo>
                    <a:cubicBezTo>
                      <a:pt x="163" y="44"/>
                      <a:pt x="156" y="42"/>
                      <a:pt x="149" y="35"/>
                    </a:cubicBezTo>
                    <a:cubicBezTo>
                      <a:pt x="142" y="28"/>
                      <a:pt x="152" y="19"/>
                      <a:pt x="145" y="12"/>
                    </a:cubicBezTo>
                    <a:cubicBezTo>
                      <a:pt x="138" y="7"/>
                      <a:pt x="138" y="0"/>
                      <a:pt x="135" y="2"/>
                    </a:cubicBezTo>
                    <a:cubicBezTo>
                      <a:pt x="133" y="7"/>
                      <a:pt x="133" y="16"/>
                      <a:pt x="126" y="21"/>
                    </a:cubicBezTo>
                    <a:cubicBezTo>
                      <a:pt x="126" y="21"/>
                      <a:pt x="124" y="21"/>
                      <a:pt x="121" y="23"/>
                    </a:cubicBezTo>
                    <a:cubicBezTo>
                      <a:pt x="121" y="28"/>
                      <a:pt x="119" y="37"/>
                      <a:pt x="121" y="42"/>
                    </a:cubicBezTo>
                    <a:cubicBezTo>
                      <a:pt x="126" y="49"/>
                      <a:pt x="126" y="84"/>
                      <a:pt x="124" y="98"/>
                    </a:cubicBezTo>
                    <a:cubicBezTo>
                      <a:pt x="121" y="112"/>
                      <a:pt x="117" y="121"/>
                      <a:pt x="114" y="131"/>
                    </a:cubicBezTo>
                    <a:cubicBezTo>
                      <a:pt x="112" y="138"/>
                      <a:pt x="121" y="138"/>
                      <a:pt x="117" y="142"/>
                    </a:cubicBezTo>
                    <a:cubicBezTo>
                      <a:pt x="114" y="147"/>
                      <a:pt x="114" y="156"/>
                      <a:pt x="114" y="170"/>
                    </a:cubicBezTo>
                    <a:cubicBezTo>
                      <a:pt x="114" y="187"/>
                      <a:pt x="107" y="210"/>
                      <a:pt x="105" y="219"/>
                    </a:cubicBezTo>
                    <a:cubicBezTo>
                      <a:pt x="105" y="226"/>
                      <a:pt x="100" y="233"/>
                      <a:pt x="100" y="240"/>
                    </a:cubicBezTo>
                    <a:cubicBezTo>
                      <a:pt x="100" y="250"/>
                      <a:pt x="96" y="254"/>
                      <a:pt x="91" y="259"/>
                    </a:cubicBezTo>
                    <a:cubicBezTo>
                      <a:pt x="86" y="264"/>
                      <a:pt x="100" y="277"/>
                      <a:pt x="98" y="284"/>
                    </a:cubicBezTo>
                    <a:cubicBezTo>
                      <a:pt x="98" y="292"/>
                      <a:pt x="89" y="296"/>
                      <a:pt x="91" y="308"/>
                    </a:cubicBezTo>
                    <a:cubicBezTo>
                      <a:pt x="93" y="324"/>
                      <a:pt x="91" y="350"/>
                      <a:pt x="91" y="355"/>
                    </a:cubicBezTo>
                    <a:cubicBezTo>
                      <a:pt x="91" y="359"/>
                      <a:pt x="84" y="359"/>
                      <a:pt x="86" y="369"/>
                    </a:cubicBezTo>
                    <a:cubicBezTo>
                      <a:pt x="89" y="380"/>
                      <a:pt x="80" y="382"/>
                      <a:pt x="80" y="397"/>
                    </a:cubicBezTo>
                    <a:cubicBezTo>
                      <a:pt x="77" y="411"/>
                      <a:pt x="66" y="432"/>
                      <a:pt x="63" y="441"/>
                    </a:cubicBezTo>
                    <a:cubicBezTo>
                      <a:pt x="59" y="453"/>
                      <a:pt x="59" y="460"/>
                      <a:pt x="52" y="460"/>
                    </a:cubicBezTo>
                    <a:cubicBezTo>
                      <a:pt x="47" y="460"/>
                      <a:pt x="45" y="464"/>
                      <a:pt x="49" y="474"/>
                    </a:cubicBezTo>
                    <a:cubicBezTo>
                      <a:pt x="54" y="483"/>
                      <a:pt x="47" y="492"/>
                      <a:pt x="52" y="502"/>
                    </a:cubicBezTo>
                    <a:cubicBezTo>
                      <a:pt x="59" y="511"/>
                      <a:pt x="56" y="513"/>
                      <a:pt x="54" y="523"/>
                    </a:cubicBezTo>
                    <a:cubicBezTo>
                      <a:pt x="52" y="532"/>
                      <a:pt x="47" y="532"/>
                      <a:pt x="47" y="541"/>
                    </a:cubicBezTo>
                    <a:cubicBezTo>
                      <a:pt x="47" y="548"/>
                      <a:pt x="40" y="555"/>
                      <a:pt x="45" y="567"/>
                    </a:cubicBezTo>
                    <a:cubicBezTo>
                      <a:pt x="47" y="576"/>
                      <a:pt x="47" y="578"/>
                      <a:pt x="42" y="578"/>
                    </a:cubicBezTo>
                    <a:cubicBezTo>
                      <a:pt x="38" y="578"/>
                      <a:pt x="35" y="585"/>
                      <a:pt x="33" y="602"/>
                    </a:cubicBezTo>
                    <a:cubicBezTo>
                      <a:pt x="31" y="618"/>
                      <a:pt x="31" y="616"/>
                      <a:pt x="42" y="616"/>
                    </a:cubicBezTo>
                    <a:cubicBezTo>
                      <a:pt x="54" y="616"/>
                      <a:pt x="45" y="578"/>
                      <a:pt x="52" y="578"/>
                    </a:cubicBezTo>
                    <a:cubicBezTo>
                      <a:pt x="59" y="578"/>
                      <a:pt x="54" y="572"/>
                      <a:pt x="61" y="569"/>
                    </a:cubicBezTo>
                    <a:cubicBezTo>
                      <a:pt x="68" y="567"/>
                      <a:pt x="61" y="576"/>
                      <a:pt x="66" y="578"/>
                    </a:cubicBezTo>
                    <a:cubicBezTo>
                      <a:pt x="70" y="578"/>
                      <a:pt x="75" y="583"/>
                      <a:pt x="68" y="588"/>
                    </a:cubicBezTo>
                    <a:cubicBezTo>
                      <a:pt x="61" y="590"/>
                      <a:pt x="68" y="599"/>
                      <a:pt x="66" y="604"/>
                    </a:cubicBezTo>
                    <a:cubicBezTo>
                      <a:pt x="63" y="611"/>
                      <a:pt x="59" y="616"/>
                      <a:pt x="61" y="623"/>
                    </a:cubicBezTo>
                    <a:cubicBezTo>
                      <a:pt x="63" y="628"/>
                      <a:pt x="56" y="628"/>
                      <a:pt x="56" y="637"/>
                    </a:cubicBezTo>
                    <a:cubicBezTo>
                      <a:pt x="56" y="644"/>
                      <a:pt x="61" y="644"/>
                      <a:pt x="59" y="646"/>
                    </a:cubicBezTo>
                    <a:cubicBezTo>
                      <a:pt x="54" y="649"/>
                      <a:pt x="61" y="653"/>
                      <a:pt x="56" y="656"/>
                    </a:cubicBezTo>
                    <a:cubicBezTo>
                      <a:pt x="52" y="656"/>
                      <a:pt x="56" y="663"/>
                      <a:pt x="59" y="667"/>
                    </a:cubicBezTo>
                    <a:cubicBezTo>
                      <a:pt x="61" y="674"/>
                      <a:pt x="52" y="670"/>
                      <a:pt x="47" y="674"/>
                    </a:cubicBezTo>
                    <a:cubicBezTo>
                      <a:pt x="42" y="679"/>
                      <a:pt x="52" y="683"/>
                      <a:pt x="49" y="688"/>
                    </a:cubicBezTo>
                    <a:cubicBezTo>
                      <a:pt x="47" y="693"/>
                      <a:pt x="38" y="686"/>
                      <a:pt x="35" y="683"/>
                    </a:cubicBezTo>
                    <a:cubicBezTo>
                      <a:pt x="33" y="679"/>
                      <a:pt x="40" y="674"/>
                      <a:pt x="45" y="667"/>
                    </a:cubicBezTo>
                    <a:cubicBezTo>
                      <a:pt x="49" y="663"/>
                      <a:pt x="40" y="651"/>
                      <a:pt x="33" y="653"/>
                    </a:cubicBezTo>
                    <a:cubicBezTo>
                      <a:pt x="26" y="656"/>
                      <a:pt x="40" y="663"/>
                      <a:pt x="40" y="670"/>
                    </a:cubicBezTo>
                    <a:cubicBezTo>
                      <a:pt x="40" y="676"/>
                      <a:pt x="28" y="667"/>
                      <a:pt x="28" y="674"/>
                    </a:cubicBezTo>
                    <a:cubicBezTo>
                      <a:pt x="31" y="681"/>
                      <a:pt x="21" y="679"/>
                      <a:pt x="17" y="683"/>
                    </a:cubicBezTo>
                    <a:cubicBezTo>
                      <a:pt x="12" y="688"/>
                      <a:pt x="24" y="693"/>
                      <a:pt x="19" y="695"/>
                    </a:cubicBezTo>
                    <a:cubicBezTo>
                      <a:pt x="14" y="695"/>
                      <a:pt x="5" y="702"/>
                      <a:pt x="5" y="707"/>
                    </a:cubicBezTo>
                    <a:cubicBezTo>
                      <a:pt x="5" y="711"/>
                      <a:pt x="10" y="714"/>
                      <a:pt x="10" y="707"/>
                    </a:cubicBezTo>
                    <a:cubicBezTo>
                      <a:pt x="10" y="702"/>
                      <a:pt x="17" y="702"/>
                      <a:pt x="19" y="707"/>
                    </a:cubicBezTo>
                    <a:cubicBezTo>
                      <a:pt x="21" y="714"/>
                      <a:pt x="26" y="707"/>
                      <a:pt x="33" y="709"/>
                    </a:cubicBezTo>
                    <a:cubicBezTo>
                      <a:pt x="38" y="711"/>
                      <a:pt x="38" y="721"/>
                      <a:pt x="33" y="721"/>
                    </a:cubicBezTo>
                    <a:cubicBezTo>
                      <a:pt x="31" y="721"/>
                      <a:pt x="26" y="726"/>
                      <a:pt x="28" y="733"/>
                    </a:cubicBezTo>
                    <a:cubicBezTo>
                      <a:pt x="28" y="740"/>
                      <a:pt x="42" y="733"/>
                      <a:pt x="47" y="735"/>
                    </a:cubicBezTo>
                    <a:cubicBezTo>
                      <a:pt x="54" y="737"/>
                      <a:pt x="52" y="747"/>
                      <a:pt x="47" y="744"/>
                    </a:cubicBezTo>
                    <a:cubicBezTo>
                      <a:pt x="45" y="740"/>
                      <a:pt x="38" y="735"/>
                      <a:pt x="33" y="740"/>
                    </a:cubicBezTo>
                    <a:cubicBezTo>
                      <a:pt x="31" y="747"/>
                      <a:pt x="26" y="744"/>
                      <a:pt x="21" y="742"/>
                    </a:cubicBezTo>
                    <a:cubicBezTo>
                      <a:pt x="17" y="740"/>
                      <a:pt x="0" y="749"/>
                      <a:pt x="7" y="754"/>
                    </a:cubicBezTo>
                    <a:cubicBezTo>
                      <a:pt x="12" y="758"/>
                      <a:pt x="12" y="763"/>
                      <a:pt x="14" y="763"/>
                    </a:cubicBezTo>
                    <a:cubicBezTo>
                      <a:pt x="19" y="763"/>
                      <a:pt x="24" y="761"/>
                      <a:pt x="26" y="756"/>
                    </a:cubicBezTo>
                    <a:cubicBezTo>
                      <a:pt x="26" y="754"/>
                      <a:pt x="33" y="749"/>
                      <a:pt x="33" y="758"/>
                    </a:cubicBezTo>
                    <a:cubicBezTo>
                      <a:pt x="35" y="765"/>
                      <a:pt x="26" y="761"/>
                      <a:pt x="24" y="765"/>
                    </a:cubicBezTo>
                    <a:cubicBezTo>
                      <a:pt x="21" y="770"/>
                      <a:pt x="17" y="775"/>
                      <a:pt x="12" y="779"/>
                    </a:cubicBezTo>
                    <a:cubicBezTo>
                      <a:pt x="5" y="784"/>
                      <a:pt x="12" y="791"/>
                      <a:pt x="17" y="788"/>
                    </a:cubicBezTo>
                    <a:cubicBezTo>
                      <a:pt x="21" y="786"/>
                      <a:pt x="14" y="793"/>
                      <a:pt x="21" y="795"/>
                    </a:cubicBezTo>
                    <a:cubicBezTo>
                      <a:pt x="28" y="795"/>
                      <a:pt x="31" y="791"/>
                      <a:pt x="28" y="786"/>
                    </a:cubicBezTo>
                    <a:cubicBezTo>
                      <a:pt x="26" y="781"/>
                      <a:pt x="31" y="770"/>
                      <a:pt x="38" y="777"/>
                    </a:cubicBezTo>
                    <a:cubicBezTo>
                      <a:pt x="42" y="781"/>
                      <a:pt x="35" y="786"/>
                      <a:pt x="35" y="791"/>
                    </a:cubicBezTo>
                    <a:cubicBezTo>
                      <a:pt x="35" y="795"/>
                      <a:pt x="31" y="802"/>
                      <a:pt x="31" y="807"/>
                    </a:cubicBezTo>
                    <a:cubicBezTo>
                      <a:pt x="31" y="812"/>
                      <a:pt x="26" y="809"/>
                      <a:pt x="26" y="814"/>
                    </a:cubicBezTo>
                    <a:cubicBezTo>
                      <a:pt x="26" y="821"/>
                      <a:pt x="12" y="816"/>
                      <a:pt x="19" y="821"/>
                    </a:cubicBezTo>
                    <a:cubicBezTo>
                      <a:pt x="24" y="826"/>
                      <a:pt x="14" y="831"/>
                      <a:pt x="19" y="833"/>
                    </a:cubicBezTo>
                    <a:cubicBezTo>
                      <a:pt x="21" y="838"/>
                      <a:pt x="24" y="828"/>
                      <a:pt x="28" y="831"/>
                    </a:cubicBezTo>
                    <a:cubicBezTo>
                      <a:pt x="35" y="833"/>
                      <a:pt x="33" y="833"/>
                      <a:pt x="40" y="831"/>
                    </a:cubicBezTo>
                    <a:cubicBezTo>
                      <a:pt x="47" y="828"/>
                      <a:pt x="52" y="835"/>
                      <a:pt x="45" y="838"/>
                    </a:cubicBezTo>
                    <a:cubicBezTo>
                      <a:pt x="38" y="840"/>
                      <a:pt x="31" y="847"/>
                      <a:pt x="35" y="847"/>
                    </a:cubicBezTo>
                    <a:cubicBezTo>
                      <a:pt x="38" y="849"/>
                      <a:pt x="45" y="842"/>
                      <a:pt x="47" y="849"/>
                    </a:cubicBezTo>
                    <a:cubicBezTo>
                      <a:pt x="49" y="856"/>
                      <a:pt x="54" y="854"/>
                      <a:pt x="54" y="847"/>
                    </a:cubicBezTo>
                    <a:cubicBezTo>
                      <a:pt x="54" y="840"/>
                      <a:pt x="66" y="847"/>
                      <a:pt x="68" y="852"/>
                    </a:cubicBezTo>
                    <a:cubicBezTo>
                      <a:pt x="70" y="856"/>
                      <a:pt x="56" y="861"/>
                      <a:pt x="49" y="859"/>
                    </a:cubicBezTo>
                    <a:cubicBezTo>
                      <a:pt x="42" y="859"/>
                      <a:pt x="38" y="866"/>
                      <a:pt x="42" y="873"/>
                    </a:cubicBezTo>
                    <a:cubicBezTo>
                      <a:pt x="47" y="877"/>
                      <a:pt x="54" y="873"/>
                      <a:pt x="59" y="868"/>
                    </a:cubicBezTo>
                    <a:cubicBezTo>
                      <a:pt x="63" y="861"/>
                      <a:pt x="89" y="863"/>
                      <a:pt x="91" y="868"/>
                    </a:cubicBezTo>
                    <a:cubicBezTo>
                      <a:pt x="93" y="875"/>
                      <a:pt x="80" y="870"/>
                      <a:pt x="77" y="873"/>
                    </a:cubicBezTo>
                    <a:cubicBezTo>
                      <a:pt x="77" y="877"/>
                      <a:pt x="66" y="879"/>
                      <a:pt x="66" y="875"/>
                    </a:cubicBezTo>
                    <a:cubicBezTo>
                      <a:pt x="63" y="873"/>
                      <a:pt x="54" y="877"/>
                      <a:pt x="54" y="882"/>
                    </a:cubicBezTo>
                    <a:cubicBezTo>
                      <a:pt x="52" y="889"/>
                      <a:pt x="45" y="889"/>
                      <a:pt x="54" y="891"/>
                    </a:cubicBezTo>
                    <a:cubicBezTo>
                      <a:pt x="61" y="893"/>
                      <a:pt x="59" y="882"/>
                      <a:pt x="73" y="884"/>
                    </a:cubicBezTo>
                    <a:cubicBezTo>
                      <a:pt x="86" y="884"/>
                      <a:pt x="93" y="870"/>
                      <a:pt x="96" y="879"/>
                    </a:cubicBezTo>
                    <a:cubicBezTo>
                      <a:pt x="100" y="886"/>
                      <a:pt x="86" y="891"/>
                      <a:pt x="80" y="886"/>
                    </a:cubicBezTo>
                    <a:cubicBezTo>
                      <a:pt x="75" y="882"/>
                      <a:pt x="70" y="891"/>
                      <a:pt x="70" y="898"/>
                    </a:cubicBezTo>
                    <a:cubicBezTo>
                      <a:pt x="70" y="905"/>
                      <a:pt x="54" y="896"/>
                      <a:pt x="47" y="896"/>
                    </a:cubicBezTo>
                    <a:cubicBezTo>
                      <a:pt x="40" y="893"/>
                      <a:pt x="42" y="903"/>
                      <a:pt x="49" y="910"/>
                    </a:cubicBezTo>
                    <a:cubicBezTo>
                      <a:pt x="56" y="917"/>
                      <a:pt x="61" y="907"/>
                      <a:pt x="68" y="914"/>
                    </a:cubicBezTo>
                    <a:cubicBezTo>
                      <a:pt x="75" y="919"/>
                      <a:pt x="75" y="924"/>
                      <a:pt x="82" y="919"/>
                    </a:cubicBezTo>
                    <a:cubicBezTo>
                      <a:pt x="86" y="914"/>
                      <a:pt x="82" y="914"/>
                      <a:pt x="77" y="912"/>
                    </a:cubicBezTo>
                    <a:cubicBezTo>
                      <a:pt x="75" y="910"/>
                      <a:pt x="77" y="903"/>
                      <a:pt x="86" y="905"/>
                    </a:cubicBezTo>
                    <a:cubicBezTo>
                      <a:pt x="96" y="910"/>
                      <a:pt x="105" y="903"/>
                      <a:pt x="103" y="891"/>
                    </a:cubicBezTo>
                    <a:cubicBezTo>
                      <a:pt x="100" y="879"/>
                      <a:pt x="110" y="875"/>
                      <a:pt x="121" y="870"/>
                    </a:cubicBezTo>
                    <a:cubicBezTo>
                      <a:pt x="133" y="868"/>
                      <a:pt x="126" y="877"/>
                      <a:pt x="119" y="882"/>
                    </a:cubicBezTo>
                    <a:cubicBezTo>
                      <a:pt x="110" y="884"/>
                      <a:pt x="110" y="886"/>
                      <a:pt x="114" y="893"/>
                    </a:cubicBezTo>
                    <a:cubicBezTo>
                      <a:pt x="121" y="900"/>
                      <a:pt x="131" y="889"/>
                      <a:pt x="135" y="893"/>
                    </a:cubicBezTo>
                    <a:cubicBezTo>
                      <a:pt x="140" y="898"/>
                      <a:pt x="126" y="898"/>
                      <a:pt x="124" y="903"/>
                    </a:cubicBezTo>
                    <a:cubicBezTo>
                      <a:pt x="121" y="910"/>
                      <a:pt x="133" y="914"/>
                      <a:pt x="124" y="919"/>
                    </a:cubicBezTo>
                    <a:cubicBezTo>
                      <a:pt x="117" y="921"/>
                      <a:pt x="119" y="903"/>
                      <a:pt x="114" y="900"/>
                    </a:cubicBezTo>
                    <a:cubicBezTo>
                      <a:pt x="110" y="898"/>
                      <a:pt x="105" y="903"/>
                      <a:pt x="110" y="914"/>
                    </a:cubicBezTo>
                    <a:cubicBezTo>
                      <a:pt x="114" y="926"/>
                      <a:pt x="105" y="917"/>
                      <a:pt x="100" y="910"/>
                    </a:cubicBezTo>
                    <a:cubicBezTo>
                      <a:pt x="96" y="905"/>
                      <a:pt x="89" y="912"/>
                      <a:pt x="96" y="919"/>
                    </a:cubicBezTo>
                    <a:cubicBezTo>
                      <a:pt x="100" y="924"/>
                      <a:pt x="84" y="919"/>
                      <a:pt x="84" y="926"/>
                    </a:cubicBezTo>
                    <a:cubicBezTo>
                      <a:pt x="84" y="936"/>
                      <a:pt x="91" y="928"/>
                      <a:pt x="100" y="931"/>
                    </a:cubicBezTo>
                    <a:cubicBezTo>
                      <a:pt x="107" y="933"/>
                      <a:pt x="105" y="945"/>
                      <a:pt x="110" y="950"/>
                    </a:cubicBezTo>
                    <a:cubicBezTo>
                      <a:pt x="117" y="954"/>
                      <a:pt x="112" y="933"/>
                      <a:pt x="117" y="933"/>
                    </a:cubicBezTo>
                    <a:cubicBezTo>
                      <a:pt x="124" y="931"/>
                      <a:pt x="119" y="947"/>
                      <a:pt x="133" y="952"/>
                    </a:cubicBezTo>
                    <a:cubicBezTo>
                      <a:pt x="147" y="957"/>
                      <a:pt x="133" y="950"/>
                      <a:pt x="140" y="945"/>
                    </a:cubicBezTo>
                    <a:cubicBezTo>
                      <a:pt x="147" y="940"/>
                      <a:pt x="156" y="959"/>
                      <a:pt x="163" y="961"/>
                    </a:cubicBezTo>
                    <a:cubicBezTo>
                      <a:pt x="170" y="964"/>
                      <a:pt x="165" y="952"/>
                      <a:pt x="159" y="947"/>
                    </a:cubicBezTo>
                    <a:cubicBezTo>
                      <a:pt x="154" y="943"/>
                      <a:pt x="165" y="945"/>
                      <a:pt x="172" y="947"/>
                    </a:cubicBezTo>
                    <a:cubicBezTo>
                      <a:pt x="179" y="950"/>
                      <a:pt x="184" y="950"/>
                      <a:pt x="186" y="945"/>
                    </a:cubicBezTo>
                    <a:cubicBezTo>
                      <a:pt x="186" y="943"/>
                      <a:pt x="189" y="943"/>
                      <a:pt x="189" y="945"/>
                    </a:cubicBezTo>
                    <a:cubicBezTo>
                      <a:pt x="182" y="938"/>
                      <a:pt x="156" y="943"/>
                      <a:pt x="154" y="943"/>
                    </a:cubicBezTo>
                    <a:cubicBezTo>
                      <a:pt x="149" y="943"/>
                      <a:pt x="154" y="884"/>
                      <a:pt x="154" y="873"/>
                    </a:cubicBezTo>
                    <a:lnTo>
                      <a:pt x="152" y="873"/>
                    </a:lnTo>
                    <a:cubicBezTo>
                      <a:pt x="147" y="873"/>
                      <a:pt x="133" y="873"/>
                      <a:pt x="135" y="863"/>
                    </a:cubicBezTo>
                    <a:cubicBezTo>
                      <a:pt x="135" y="861"/>
                      <a:pt x="135" y="861"/>
                      <a:pt x="138" y="861"/>
                    </a:cubicBezTo>
                    <a:cubicBezTo>
                      <a:pt x="135" y="859"/>
                      <a:pt x="131" y="854"/>
                      <a:pt x="126" y="854"/>
                    </a:cubicBezTo>
                    <a:cubicBezTo>
                      <a:pt x="117" y="852"/>
                      <a:pt x="93" y="854"/>
                      <a:pt x="89" y="85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6" name="Freeform 359">
                <a:extLst>
                  <a:ext uri="{FF2B5EF4-FFF2-40B4-BE49-F238E27FC236}">
                    <a16:creationId xmlns:a16="http://schemas.microsoft.com/office/drawing/2014/main" id="{50FD8079-53A6-EEC2-E659-D4364E41655C}"/>
                  </a:ext>
                </a:extLst>
              </p:cNvPr>
              <p:cNvSpPr>
                <a:spLocks/>
              </p:cNvSpPr>
              <p:nvPr/>
            </p:nvSpPr>
            <p:spPr bwMode="auto">
              <a:xfrm>
                <a:off x="2662" y="2590"/>
                <a:ext cx="114" cy="581"/>
              </a:xfrm>
              <a:custGeom>
                <a:avLst/>
                <a:gdLst>
                  <a:gd name="T0" fmla="*/ 77 w 189"/>
                  <a:gd name="T1" fmla="*/ 845 h 964"/>
                  <a:gd name="T2" fmla="*/ 54 w 189"/>
                  <a:gd name="T3" fmla="*/ 800 h 964"/>
                  <a:gd name="T4" fmla="*/ 73 w 189"/>
                  <a:gd name="T5" fmla="*/ 751 h 964"/>
                  <a:gd name="T6" fmla="*/ 86 w 189"/>
                  <a:gd name="T7" fmla="*/ 707 h 964"/>
                  <a:gd name="T8" fmla="*/ 89 w 189"/>
                  <a:gd name="T9" fmla="*/ 660 h 964"/>
                  <a:gd name="T10" fmla="*/ 86 w 189"/>
                  <a:gd name="T11" fmla="*/ 635 h 964"/>
                  <a:gd name="T12" fmla="*/ 84 w 189"/>
                  <a:gd name="T13" fmla="*/ 588 h 964"/>
                  <a:gd name="T14" fmla="*/ 86 w 189"/>
                  <a:gd name="T15" fmla="*/ 534 h 964"/>
                  <a:gd name="T16" fmla="*/ 107 w 189"/>
                  <a:gd name="T17" fmla="*/ 497 h 964"/>
                  <a:gd name="T18" fmla="*/ 117 w 189"/>
                  <a:gd name="T19" fmla="*/ 436 h 964"/>
                  <a:gd name="T20" fmla="*/ 128 w 189"/>
                  <a:gd name="T21" fmla="*/ 375 h 964"/>
                  <a:gd name="T22" fmla="*/ 117 w 189"/>
                  <a:gd name="T23" fmla="*/ 313 h 964"/>
                  <a:gd name="T24" fmla="*/ 131 w 189"/>
                  <a:gd name="T25" fmla="*/ 264 h 964"/>
                  <a:gd name="T26" fmla="*/ 161 w 189"/>
                  <a:gd name="T27" fmla="*/ 215 h 964"/>
                  <a:gd name="T28" fmla="*/ 159 w 189"/>
                  <a:gd name="T29" fmla="*/ 163 h 964"/>
                  <a:gd name="T30" fmla="*/ 175 w 189"/>
                  <a:gd name="T31" fmla="*/ 124 h 964"/>
                  <a:gd name="T32" fmla="*/ 154 w 189"/>
                  <a:gd name="T33" fmla="*/ 63 h 964"/>
                  <a:gd name="T34" fmla="*/ 145 w 189"/>
                  <a:gd name="T35" fmla="*/ 12 h 964"/>
                  <a:gd name="T36" fmla="*/ 121 w 189"/>
                  <a:gd name="T37" fmla="*/ 23 h 964"/>
                  <a:gd name="T38" fmla="*/ 114 w 189"/>
                  <a:gd name="T39" fmla="*/ 131 h 964"/>
                  <a:gd name="T40" fmla="*/ 105 w 189"/>
                  <a:gd name="T41" fmla="*/ 219 h 964"/>
                  <a:gd name="T42" fmla="*/ 98 w 189"/>
                  <a:gd name="T43" fmla="*/ 284 h 964"/>
                  <a:gd name="T44" fmla="*/ 86 w 189"/>
                  <a:gd name="T45" fmla="*/ 369 h 964"/>
                  <a:gd name="T46" fmla="*/ 52 w 189"/>
                  <a:gd name="T47" fmla="*/ 460 h 964"/>
                  <a:gd name="T48" fmla="*/ 54 w 189"/>
                  <a:gd name="T49" fmla="*/ 523 h 964"/>
                  <a:gd name="T50" fmla="*/ 42 w 189"/>
                  <a:gd name="T51" fmla="*/ 578 h 964"/>
                  <a:gd name="T52" fmla="*/ 52 w 189"/>
                  <a:gd name="T53" fmla="*/ 578 h 964"/>
                  <a:gd name="T54" fmla="*/ 68 w 189"/>
                  <a:gd name="T55" fmla="*/ 588 h 964"/>
                  <a:gd name="T56" fmla="*/ 56 w 189"/>
                  <a:gd name="T57" fmla="*/ 637 h 964"/>
                  <a:gd name="T58" fmla="*/ 59 w 189"/>
                  <a:gd name="T59" fmla="*/ 667 h 964"/>
                  <a:gd name="T60" fmla="*/ 35 w 189"/>
                  <a:gd name="T61" fmla="*/ 683 h 964"/>
                  <a:gd name="T62" fmla="*/ 40 w 189"/>
                  <a:gd name="T63" fmla="*/ 670 h 964"/>
                  <a:gd name="T64" fmla="*/ 19 w 189"/>
                  <a:gd name="T65" fmla="*/ 695 h 964"/>
                  <a:gd name="T66" fmla="*/ 19 w 189"/>
                  <a:gd name="T67" fmla="*/ 707 h 964"/>
                  <a:gd name="T68" fmla="*/ 28 w 189"/>
                  <a:gd name="T69" fmla="*/ 733 h 964"/>
                  <a:gd name="T70" fmla="*/ 33 w 189"/>
                  <a:gd name="T71" fmla="*/ 740 h 964"/>
                  <a:gd name="T72" fmla="*/ 14 w 189"/>
                  <a:gd name="T73" fmla="*/ 763 h 964"/>
                  <a:gd name="T74" fmla="*/ 24 w 189"/>
                  <a:gd name="T75" fmla="*/ 765 h 964"/>
                  <a:gd name="T76" fmla="*/ 21 w 189"/>
                  <a:gd name="T77" fmla="*/ 795 h 964"/>
                  <a:gd name="T78" fmla="*/ 35 w 189"/>
                  <a:gd name="T79" fmla="*/ 791 h 964"/>
                  <a:gd name="T80" fmla="*/ 19 w 189"/>
                  <a:gd name="T81" fmla="*/ 821 h 964"/>
                  <a:gd name="T82" fmla="*/ 40 w 189"/>
                  <a:gd name="T83" fmla="*/ 831 h 964"/>
                  <a:gd name="T84" fmla="*/ 47 w 189"/>
                  <a:gd name="T85" fmla="*/ 849 h 964"/>
                  <a:gd name="T86" fmla="*/ 49 w 189"/>
                  <a:gd name="T87" fmla="*/ 859 h 964"/>
                  <a:gd name="T88" fmla="*/ 91 w 189"/>
                  <a:gd name="T89" fmla="*/ 868 h 964"/>
                  <a:gd name="T90" fmla="*/ 54 w 189"/>
                  <a:gd name="T91" fmla="*/ 882 h 964"/>
                  <a:gd name="T92" fmla="*/ 96 w 189"/>
                  <a:gd name="T93" fmla="*/ 879 h 964"/>
                  <a:gd name="T94" fmla="*/ 47 w 189"/>
                  <a:gd name="T95" fmla="*/ 896 h 964"/>
                  <a:gd name="T96" fmla="*/ 82 w 189"/>
                  <a:gd name="T97" fmla="*/ 919 h 964"/>
                  <a:gd name="T98" fmla="*/ 103 w 189"/>
                  <a:gd name="T99" fmla="*/ 891 h 964"/>
                  <a:gd name="T100" fmla="*/ 114 w 189"/>
                  <a:gd name="T101" fmla="*/ 893 h 964"/>
                  <a:gd name="T102" fmla="*/ 124 w 189"/>
                  <a:gd name="T103" fmla="*/ 919 h 964"/>
                  <a:gd name="T104" fmla="*/ 100 w 189"/>
                  <a:gd name="T105" fmla="*/ 910 h 964"/>
                  <a:gd name="T106" fmla="*/ 100 w 189"/>
                  <a:gd name="T107" fmla="*/ 931 h 964"/>
                  <a:gd name="T108" fmla="*/ 133 w 189"/>
                  <a:gd name="T109" fmla="*/ 952 h 964"/>
                  <a:gd name="T110" fmla="*/ 159 w 189"/>
                  <a:gd name="T111" fmla="*/ 947 h 964"/>
                  <a:gd name="T112" fmla="*/ 189 w 189"/>
                  <a:gd name="T113" fmla="*/ 945 h 964"/>
                  <a:gd name="T114" fmla="*/ 152 w 189"/>
                  <a:gd name="T115" fmla="*/ 873 h 964"/>
                  <a:gd name="T116" fmla="*/ 126 w 189"/>
                  <a:gd name="T117" fmla="*/ 85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9" h="964">
                    <a:moveTo>
                      <a:pt x="89" y="854"/>
                    </a:moveTo>
                    <a:lnTo>
                      <a:pt x="89" y="854"/>
                    </a:lnTo>
                    <a:cubicBezTo>
                      <a:pt x="84" y="854"/>
                      <a:pt x="82" y="845"/>
                      <a:pt x="77" y="845"/>
                    </a:cubicBezTo>
                    <a:cubicBezTo>
                      <a:pt x="75" y="845"/>
                      <a:pt x="75" y="828"/>
                      <a:pt x="77" y="821"/>
                    </a:cubicBezTo>
                    <a:cubicBezTo>
                      <a:pt x="80" y="814"/>
                      <a:pt x="61" y="816"/>
                      <a:pt x="56" y="814"/>
                    </a:cubicBezTo>
                    <a:cubicBezTo>
                      <a:pt x="52" y="812"/>
                      <a:pt x="59" y="807"/>
                      <a:pt x="54" y="800"/>
                    </a:cubicBezTo>
                    <a:cubicBezTo>
                      <a:pt x="47" y="793"/>
                      <a:pt x="52" y="786"/>
                      <a:pt x="52" y="781"/>
                    </a:cubicBezTo>
                    <a:cubicBezTo>
                      <a:pt x="54" y="777"/>
                      <a:pt x="56" y="768"/>
                      <a:pt x="63" y="768"/>
                    </a:cubicBezTo>
                    <a:cubicBezTo>
                      <a:pt x="70" y="768"/>
                      <a:pt x="66" y="756"/>
                      <a:pt x="73" y="751"/>
                    </a:cubicBezTo>
                    <a:cubicBezTo>
                      <a:pt x="80" y="747"/>
                      <a:pt x="66" y="740"/>
                      <a:pt x="73" y="735"/>
                    </a:cubicBezTo>
                    <a:cubicBezTo>
                      <a:pt x="77" y="730"/>
                      <a:pt x="73" y="723"/>
                      <a:pt x="82" y="721"/>
                    </a:cubicBezTo>
                    <a:cubicBezTo>
                      <a:pt x="91" y="721"/>
                      <a:pt x="82" y="709"/>
                      <a:pt x="86" y="707"/>
                    </a:cubicBezTo>
                    <a:cubicBezTo>
                      <a:pt x="93" y="704"/>
                      <a:pt x="86" y="697"/>
                      <a:pt x="89" y="690"/>
                    </a:cubicBezTo>
                    <a:cubicBezTo>
                      <a:pt x="91" y="681"/>
                      <a:pt x="84" y="676"/>
                      <a:pt x="91" y="674"/>
                    </a:cubicBezTo>
                    <a:cubicBezTo>
                      <a:pt x="100" y="670"/>
                      <a:pt x="93" y="665"/>
                      <a:pt x="89" y="660"/>
                    </a:cubicBezTo>
                    <a:cubicBezTo>
                      <a:pt x="82" y="656"/>
                      <a:pt x="89" y="656"/>
                      <a:pt x="96" y="656"/>
                    </a:cubicBezTo>
                    <a:cubicBezTo>
                      <a:pt x="103" y="656"/>
                      <a:pt x="100" y="644"/>
                      <a:pt x="93" y="646"/>
                    </a:cubicBezTo>
                    <a:cubicBezTo>
                      <a:pt x="86" y="649"/>
                      <a:pt x="82" y="639"/>
                      <a:pt x="86" y="635"/>
                    </a:cubicBezTo>
                    <a:cubicBezTo>
                      <a:pt x="93" y="628"/>
                      <a:pt x="82" y="625"/>
                      <a:pt x="84" y="621"/>
                    </a:cubicBezTo>
                    <a:cubicBezTo>
                      <a:pt x="86" y="616"/>
                      <a:pt x="86" y="611"/>
                      <a:pt x="82" y="609"/>
                    </a:cubicBezTo>
                    <a:cubicBezTo>
                      <a:pt x="77" y="606"/>
                      <a:pt x="80" y="588"/>
                      <a:pt x="84" y="588"/>
                    </a:cubicBezTo>
                    <a:cubicBezTo>
                      <a:pt x="89" y="585"/>
                      <a:pt x="86" y="569"/>
                      <a:pt x="86" y="565"/>
                    </a:cubicBezTo>
                    <a:cubicBezTo>
                      <a:pt x="86" y="560"/>
                      <a:pt x="82" y="553"/>
                      <a:pt x="82" y="548"/>
                    </a:cubicBezTo>
                    <a:cubicBezTo>
                      <a:pt x="82" y="546"/>
                      <a:pt x="86" y="544"/>
                      <a:pt x="86" y="534"/>
                    </a:cubicBezTo>
                    <a:cubicBezTo>
                      <a:pt x="86" y="525"/>
                      <a:pt x="89" y="523"/>
                      <a:pt x="93" y="520"/>
                    </a:cubicBezTo>
                    <a:cubicBezTo>
                      <a:pt x="98" y="520"/>
                      <a:pt x="93" y="511"/>
                      <a:pt x="93" y="506"/>
                    </a:cubicBezTo>
                    <a:cubicBezTo>
                      <a:pt x="96" y="499"/>
                      <a:pt x="105" y="506"/>
                      <a:pt x="107" y="497"/>
                    </a:cubicBezTo>
                    <a:cubicBezTo>
                      <a:pt x="107" y="487"/>
                      <a:pt x="100" y="490"/>
                      <a:pt x="100" y="485"/>
                    </a:cubicBezTo>
                    <a:cubicBezTo>
                      <a:pt x="103" y="478"/>
                      <a:pt x="100" y="471"/>
                      <a:pt x="100" y="457"/>
                    </a:cubicBezTo>
                    <a:cubicBezTo>
                      <a:pt x="100" y="443"/>
                      <a:pt x="112" y="439"/>
                      <a:pt x="117" y="436"/>
                    </a:cubicBezTo>
                    <a:cubicBezTo>
                      <a:pt x="121" y="432"/>
                      <a:pt x="112" y="411"/>
                      <a:pt x="117" y="408"/>
                    </a:cubicBezTo>
                    <a:cubicBezTo>
                      <a:pt x="124" y="406"/>
                      <a:pt x="119" y="397"/>
                      <a:pt x="124" y="394"/>
                    </a:cubicBezTo>
                    <a:cubicBezTo>
                      <a:pt x="128" y="389"/>
                      <a:pt x="126" y="382"/>
                      <a:pt x="128" y="375"/>
                    </a:cubicBezTo>
                    <a:cubicBezTo>
                      <a:pt x="131" y="369"/>
                      <a:pt x="124" y="364"/>
                      <a:pt x="124" y="357"/>
                    </a:cubicBezTo>
                    <a:cubicBezTo>
                      <a:pt x="124" y="350"/>
                      <a:pt x="124" y="343"/>
                      <a:pt x="117" y="336"/>
                    </a:cubicBezTo>
                    <a:cubicBezTo>
                      <a:pt x="112" y="329"/>
                      <a:pt x="112" y="313"/>
                      <a:pt x="117" y="313"/>
                    </a:cubicBezTo>
                    <a:cubicBezTo>
                      <a:pt x="121" y="313"/>
                      <a:pt x="119" y="299"/>
                      <a:pt x="126" y="296"/>
                    </a:cubicBezTo>
                    <a:cubicBezTo>
                      <a:pt x="133" y="294"/>
                      <a:pt x="128" y="282"/>
                      <a:pt x="126" y="275"/>
                    </a:cubicBezTo>
                    <a:cubicBezTo>
                      <a:pt x="124" y="266"/>
                      <a:pt x="131" y="271"/>
                      <a:pt x="131" y="264"/>
                    </a:cubicBezTo>
                    <a:cubicBezTo>
                      <a:pt x="131" y="257"/>
                      <a:pt x="135" y="245"/>
                      <a:pt x="140" y="243"/>
                    </a:cubicBezTo>
                    <a:cubicBezTo>
                      <a:pt x="147" y="240"/>
                      <a:pt x="147" y="231"/>
                      <a:pt x="147" y="226"/>
                    </a:cubicBezTo>
                    <a:cubicBezTo>
                      <a:pt x="147" y="222"/>
                      <a:pt x="156" y="219"/>
                      <a:pt x="161" y="215"/>
                    </a:cubicBezTo>
                    <a:cubicBezTo>
                      <a:pt x="165" y="212"/>
                      <a:pt x="152" y="205"/>
                      <a:pt x="159" y="201"/>
                    </a:cubicBezTo>
                    <a:cubicBezTo>
                      <a:pt x="165" y="198"/>
                      <a:pt x="154" y="182"/>
                      <a:pt x="159" y="177"/>
                    </a:cubicBezTo>
                    <a:cubicBezTo>
                      <a:pt x="161" y="175"/>
                      <a:pt x="159" y="168"/>
                      <a:pt x="159" y="163"/>
                    </a:cubicBezTo>
                    <a:cubicBezTo>
                      <a:pt x="159" y="159"/>
                      <a:pt x="179" y="149"/>
                      <a:pt x="184" y="145"/>
                    </a:cubicBezTo>
                    <a:cubicBezTo>
                      <a:pt x="184" y="140"/>
                      <a:pt x="186" y="128"/>
                      <a:pt x="186" y="119"/>
                    </a:cubicBezTo>
                    <a:cubicBezTo>
                      <a:pt x="182" y="124"/>
                      <a:pt x="175" y="126"/>
                      <a:pt x="175" y="124"/>
                    </a:cubicBezTo>
                    <a:cubicBezTo>
                      <a:pt x="172" y="119"/>
                      <a:pt x="175" y="105"/>
                      <a:pt x="170" y="100"/>
                    </a:cubicBezTo>
                    <a:cubicBezTo>
                      <a:pt x="163" y="93"/>
                      <a:pt x="168" y="82"/>
                      <a:pt x="161" y="79"/>
                    </a:cubicBezTo>
                    <a:cubicBezTo>
                      <a:pt x="156" y="77"/>
                      <a:pt x="149" y="65"/>
                      <a:pt x="154" y="63"/>
                    </a:cubicBezTo>
                    <a:cubicBezTo>
                      <a:pt x="159" y="58"/>
                      <a:pt x="154" y="51"/>
                      <a:pt x="159" y="47"/>
                    </a:cubicBezTo>
                    <a:cubicBezTo>
                      <a:pt x="163" y="44"/>
                      <a:pt x="156" y="42"/>
                      <a:pt x="149" y="35"/>
                    </a:cubicBezTo>
                    <a:cubicBezTo>
                      <a:pt x="142" y="28"/>
                      <a:pt x="152" y="19"/>
                      <a:pt x="145" y="12"/>
                    </a:cubicBezTo>
                    <a:cubicBezTo>
                      <a:pt x="138" y="7"/>
                      <a:pt x="138" y="0"/>
                      <a:pt x="135" y="2"/>
                    </a:cubicBezTo>
                    <a:cubicBezTo>
                      <a:pt x="133" y="7"/>
                      <a:pt x="133" y="16"/>
                      <a:pt x="126" y="21"/>
                    </a:cubicBezTo>
                    <a:cubicBezTo>
                      <a:pt x="126" y="21"/>
                      <a:pt x="124" y="21"/>
                      <a:pt x="121" y="23"/>
                    </a:cubicBezTo>
                    <a:cubicBezTo>
                      <a:pt x="121" y="28"/>
                      <a:pt x="119" y="37"/>
                      <a:pt x="121" y="42"/>
                    </a:cubicBezTo>
                    <a:cubicBezTo>
                      <a:pt x="126" y="49"/>
                      <a:pt x="126" y="84"/>
                      <a:pt x="124" y="98"/>
                    </a:cubicBezTo>
                    <a:cubicBezTo>
                      <a:pt x="121" y="112"/>
                      <a:pt x="117" y="121"/>
                      <a:pt x="114" y="131"/>
                    </a:cubicBezTo>
                    <a:cubicBezTo>
                      <a:pt x="112" y="138"/>
                      <a:pt x="121" y="138"/>
                      <a:pt x="117" y="142"/>
                    </a:cubicBezTo>
                    <a:cubicBezTo>
                      <a:pt x="114" y="147"/>
                      <a:pt x="114" y="156"/>
                      <a:pt x="114" y="170"/>
                    </a:cubicBezTo>
                    <a:cubicBezTo>
                      <a:pt x="114" y="187"/>
                      <a:pt x="107" y="210"/>
                      <a:pt x="105" y="219"/>
                    </a:cubicBezTo>
                    <a:cubicBezTo>
                      <a:pt x="105" y="226"/>
                      <a:pt x="100" y="233"/>
                      <a:pt x="100" y="240"/>
                    </a:cubicBezTo>
                    <a:cubicBezTo>
                      <a:pt x="100" y="250"/>
                      <a:pt x="96" y="254"/>
                      <a:pt x="91" y="259"/>
                    </a:cubicBezTo>
                    <a:cubicBezTo>
                      <a:pt x="86" y="264"/>
                      <a:pt x="100" y="277"/>
                      <a:pt x="98" y="284"/>
                    </a:cubicBezTo>
                    <a:cubicBezTo>
                      <a:pt x="98" y="292"/>
                      <a:pt x="89" y="296"/>
                      <a:pt x="91" y="308"/>
                    </a:cubicBezTo>
                    <a:cubicBezTo>
                      <a:pt x="93" y="324"/>
                      <a:pt x="91" y="350"/>
                      <a:pt x="91" y="355"/>
                    </a:cubicBezTo>
                    <a:cubicBezTo>
                      <a:pt x="91" y="359"/>
                      <a:pt x="84" y="359"/>
                      <a:pt x="86" y="369"/>
                    </a:cubicBezTo>
                    <a:cubicBezTo>
                      <a:pt x="89" y="380"/>
                      <a:pt x="80" y="382"/>
                      <a:pt x="80" y="397"/>
                    </a:cubicBezTo>
                    <a:cubicBezTo>
                      <a:pt x="77" y="411"/>
                      <a:pt x="66" y="432"/>
                      <a:pt x="63" y="441"/>
                    </a:cubicBezTo>
                    <a:cubicBezTo>
                      <a:pt x="59" y="453"/>
                      <a:pt x="59" y="460"/>
                      <a:pt x="52" y="460"/>
                    </a:cubicBezTo>
                    <a:cubicBezTo>
                      <a:pt x="47" y="460"/>
                      <a:pt x="45" y="464"/>
                      <a:pt x="49" y="474"/>
                    </a:cubicBezTo>
                    <a:cubicBezTo>
                      <a:pt x="54" y="483"/>
                      <a:pt x="47" y="492"/>
                      <a:pt x="52" y="502"/>
                    </a:cubicBezTo>
                    <a:cubicBezTo>
                      <a:pt x="59" y="511"/>
                      <a:pt x="56" y="513"/>
                      <a:pt x="54" y="523"/>
                    </a:cubicBezTo>
                    <a:cubicBezTo>
                      <a:pt x="52" y="532"/>
                      <a:pt x="47" y="532"/>
                      <a:pt x="47" y="541"/>
                    </a:cubicBezTo>
                    <a:cubicBezTo>
                      <a:pt x="47" y="548"/>
                      <a:pt x="40" y="555"/>
                      <a:pt x="45" y="567"/>
                    </a:cubicBezTo>
                    <a:cubicBezTo>
                      <a:pt x="47" y="576"/>
                      <a:pt x="47" y="578"/>
                      <a:pt x="42" y="578"/>
                    </a:cubicBezTo>
                    <a:cubicBezTo>
                      <a:pt x="38" y="578"/>
                      <a:pt x="35" y="585"/>
                      <a:pt x="33" y="602"/>
                    </a:cubicBezTo>
                    <a:cubicBezTo>
                      <a:pt x="31" y="618"/>
                      <a:pt x="31" y="616"/>
                      <a:pt x="42" y="616"/>
                    </a:cubicBezTo>
                    <a:cubicBezTo>
                      <a:pt x="54" y="616"/>
                      <a:pt x="45" y="578"/>
                      <a:pt x="52" y="578"/>
                    </a:cubicBezTo>
                    <a:cubicBezTo>
                      <a:pt x="59" y="578"/>
                      <a:pt x="54" y="572"/>
                      <a:pt x="61" y="569"/>
                    </a:cubicBezTo>
                    <a:cubicBezTo>
                      <a:pt x="68" y="567"/>
                      <a:pt x="61" y="576"/>
                      <a:pt x="66" y="578"/>
                    </a:cubicBezTo>
                    <a:cubicBezTo>
                      <a:pt x="70" y="578"/>
                      <a:pt x="75" y="583"/>
                      <a:pt x="68" y="588"/>
                    </a:cubicBezTo>
                    <a:cubicBezTo>
                      <a:pt x="61" y="590"/>
                      <a:pt x="68" y="599"/>
                      <a:pt x="66" y="604"/>
                    </a:cubicBezTo>
                    <a:cubicBezTo>
                      <a:pt x="63" y="611"/>
                      <a:pt x="59" y="616"/>
                      <a:pt x="61" y="623"/>
                    </a:cubicBezTo>
                    <a:cubicBezTo>
                      <a:pt x="63" y="628"/>
                      <a:pt x="56" y="628"/>
                      <a:pt x="56" y="637"/>
                    </a:cubicBezTo>
                    <a:cubicBezTo>
                      <a:pt x="56" y="644"/>
                      <a:pt x="61" y="644"/>
                      <a:pt x="59" y="646"/>
                    </a:cubicBezTo>
                    <a:cubicBezTo>
                      <a:pt x="54" y="649"/>
                      <a:pt x="61" y="653"/>
                      <a:pt x="56" y="656"/>
                    </a:cubicBezTo>
                    <a:cubicBezTo>
                      <a:pt x="52" y="656"/>
                      <a:pt x="56" y="663"/>
                      <a:pt x="59" y="667"/>
                    </a:cubicBezTo>
                    <a:cubicBezTo>
                      <a:pt x="61" y="674"/>
                      <a:pt x="52" y="670"/>
                      <a:pt x="47" y="674"/>
                    </a:cubicBezTo>
                    <a:cubicBezTo>
                      <a:pt x="42" y="679"/>
                      <a:pt x="52" y="683"/>
                      <a:pt x="49" y="688"/>
                    </a:cubicBezTo>
                    <a:cubicBezTo>
                      <a:pt x="47" y="693"/>
                      <a:pt x="38" y="686"/>
                      <a:pt x="35" y="683"/>
                    </a:cubicBezTo>
                    <a:cubicBezTo>
                      <a:pt x="33" y="679"/>
                      <a:pt x="40" y="674"/>
                      <a:pt x="45" y="667"/>
                    </a:cubicBezTo>
                    <a:cubicBezTo>
                      <a:pt x="49" y="663"/>
                      <a:pt x="40" y="651"/>
                      <a:pt x="33" y="653"/>
                    </a:cubicBezTo>
                    <a:cubicBezTo>
                      <a:pt x="26" y="656"/>
                      <a:pt x="40" y="663"/>
                      <a:pt x="40" y="670"/>
                    </a:cubicBezTo>
                    <a:cubicBezTo>
                      <a:pt x="40" y="676"/>
                      <a:pt x="28" y="667"/>
                      <a:pt x="28" y="674"/>
                    </a:cubicBezTo>
                    <a:cubicBezTo>
                      <a:pt x="31" y="681"/>
                      <a:pt x="21" y="679"/>
                      <a:pt x="17" y="683"/>
                    </a:cubicBezTo>
                    <a:cubicBezTo>
                      <a:pt x="12" y="688"/>
                      <a:pt x="24" y="693"/>
                      <a:pt x="19" y="695"/>
                    </a:cubicBezTo>
                    <a:cubicBezTo>
                      <a:pt x="14" y="695"/>
                      <a:pt x="5" y="702"/>
                      <a:pt x="5" y="707"/>
                    </a:cubicBezTo>
                    <a:cubicBezTo>
                      <a:pt x="5" y="711"/>
                      <a:pt x="10" y="714"/>
                      <a:pt x="10" y="707"/>
                    </a:cubicBezTo>
                    <a:cubicBezTo>
                      <a:pt x="10" y="702"/>
                      <a:pt x="17" y="702"/>
                      <a:pt x="19" y="707"/>
                    </a:cubicBezTo>
                    <a:cubicBezTo>
                      <a:pt x="21" y="714"/>
                      <a:pt x="26" y="707"/>
                      <a:pt x="33" y="709"/>
                    </a:cubicBezTo>
                    <a:cubicBezTo>
                      <a:pt x="38" y="711"/>
                      <a:pt x="38" y="721"/>
                      <a:pt x="33" y="721"/>
                    </a:cubicBezTo>
                    <a:cubicBezTo>
                      <a:pt x="31" y="721"/>
                      <a:pt x="26" y="726"/>
                      <a:pt x="28" y="733"/>
                    </a:cubicBezTo>
                    <a:cubicBezTo>
                      <a:pt x="28" y="740"/>
                      <a:pt x="42" y="733"/>
                      <a:pt x="47" y="735"/>
                    </a:cubicBezTo>
                    <a:cubicBezTo>
                      <a:pt x="54" y="737"/>
                      <a:pt x="52" y="747"/>
                      <a:pt x="47" y="744"/>
                    </a:cubicBezTo>
                    <a:cubicBezTo>
                      <a:pt x="45" y="740"/>
                      <a:pt x="38" y="735"/>
                      <a:pt x="33" y="740"/>
                    </a:cubicBezTo>
                    <a:cubicBezTo>
                      <a:pt x="31" y="747"/>
                      <a:pt x="26" y="744"/>
                      <a:pt x="21" y="742"/>
                    </a:cubicBezTo>
                    <a:cubicBezTo>
                      <a:pt x="17" y="740"/>
                      <a:pt x="0" y="749"/>
                      <a:pt x="7" y="754"/>
                    </a:cubicBezTo>
                    <a:cubicBezTo>
                      <a:pt x="12" y="758"/>
                      <a:pt x="12" y="763"/>
                      <a:pt x="14" y="763"/>
                    </a:cubicBezTo>
                    <a:cubicBezTo>
                      <a:pt x="19" y="763"/>
                      <a:pt x="24" y="761"/>
                      <a:pt x="26" y="756"/>
                    </a:cubicBezTo>
                    <a:cubicBezTo>
                      <a:pt x="26" y="754"/>
                      <a:pt x="33" y="749"/>
                      <a:pt x="33" y="758"/>
                    </a:cubicBezTo>
                    <a:cubicBezTo>
                      <a:pt x="35" y="765"/>
                      <a:pt x="26" y="761"/>
                      <a:pt x="24" y="765"/>
                    </a:cubicBezTo>
                    <a:cubicBezTo>
                      <a:pt x="21" y="770"/>
                      <a:pt x="17" y="775"/>
                      <a:pt x="12" y="779"/>
                    </a:cubicBezTo>
                    <a:cubicBezTo>
                      <a:pt x="5" y="784"/>
                      <a:pt x="12" y="791"/>
                      <a:pt x="17" y="788"/>
                    </a:cubicBezTo>
                    <a:cubicBezTo>
                      <a:pt x="21" y="786"/>
                      <a:pt x="14" y="793"/>
                      <a:pt x="21" y="795"/>
                    </a:cubicBezTo>
                    <a:cubicBezTo>
                      <a:pt x="28" y="795"/>
                      <a:pt x="31" y="791"/>
                      <a:pt x="28" y="786"/>
                    </a:cubicBezTo>
                    <a:cubicBezTo>
                      <a:pt x="26" y="781"/>
                      <a:pt x="31" y="770"/>
                      <a:pt x="38" y="777"/>
                    </a:cubicBezTo>
                    <a:cubicBezTo>
                      <a:pt x="42" y="781"/>
                      <a:pt x="35" y="786"/>
                      <a:pt x="35" y="791"/>
                    </a:cubicBezTo>
                    <a:cubicBezTo>
                      <a:pt x="35" y="795"/>
                      <a:pt x="31" y="802"/>
                      <a:pt x="31" y="807"/>
                    </a:cubicBezTo>
                    <a:cubicBezTo>
                      <a:pt x="31" y="812"/>
                      <a:pt x="26" y="809"/>
                      <a:pt x="26" y="814"/>
                    </a:cubicBezTo>
                    <a:cubicBezTo>
                      <a:pt x="26" y="821"/>
                      <a:pt x="12" y="816"/>
                      <a:pt x="19" y="821"/>
                    </a:cubicBezTo>
                    <a:cubicBezTo>
                      <a:pt x="24" y="826"/>
                      <a:pt x="14" y="831"/>
                      <a:pt x="19" y="833"/>
                    </a:cubicBezTo>
                    <a:cubicBezTo>
                      <a:pt x="21" y="838"/>
                      <a:pt x="24" y="828"/>
                      <a:pt x="28" y="831"/>
                    </a:cubicBezTo>
                    <a:cubicBezTo>
                      <a:pt x="35" y="833"/>
                      <a:pt x="33" y="833"/>
                      <a:pt x="40" y="831"/>
                    </a:cubicBezTo>
                    <a:cubicBezTo>
                      <a:pt x="47" y="828"/>
                      <a:pt x="52" y="835"/>
                      <a:pt x="45" y="838"/>
                    </a:cubicBezTo>
                    <a:cubicBezTo>
                      <a:pt x="38" y="840"/>
                      <a:pt x="31" y="847"/>
                      <a:pt x="35" y="847"/>
                    </a:cubicBezTo>
                    <a:cubicBezTo>
                      <a:pt x="38" y="849"/>
                      <a:pt x="45" y="842"/>
                      <a:pt x="47" y="849"/>
                    </a:cubicBezTo>
                    <a:cubicBezTo>
                      <a:pt x="49" y="856"/>
                      <a:pt x="54" y="854"/>
                      <a:pt x="54" y="847"/>
                    </a:cubicBezTo>
                    <a:cubicBezTo>
                      <a:pt x="54" y="840"/>
                      <a:pt x="66" y="847"/>
                      <a:pt x="68" y="852"/>
                    </a:cubicBezTo>
                    <a:cubicBezTo>
                      <a:pt x="70" y="856"/>
                      <a:pt x="56" y="861"/>
                      <a:pt x="49" y="859"/>
                    </a:cubicBezTo>
                    <a:cubicBezTo>
                      <a:pt x="42" y="859"/>
                      <a:pt x="38" y="866"/>
                      <a:pt x="42" y="873"/>
                    </a:cubicBezTo>
                    <a:cubicBezTo>
                      <a:pt x="47" y="877"/>
                      <a:pt x="54" y="873"/>
                      <a:pt x="59" y="868"/>
                    </a:cubicBezTo>
                    <a:cubicBezTo>
                      <a:pt x="63" y="861"/>
                      <a:pt x="89" y="863"/>
                      <a:pt x="91" y="868"/>
                    </a:cubicBezTo>
                    <a:cubicBezTo>
                      <a:pt x="93" y="875"/>
                      <a:pt x="80" y="870"/>
                      <a:pt x="77" y="873"/>
                    </a:cubicBezTo>
                    <a:cubicBezTo>
                      <a:pt x="77" y="877"/>
                      <a:pt x="66" y="879"/>
                      <a:pt x="66" y="875"/>
                    </a:cubicBezTo>
                    <a:cubicBezTo>
                      <a:pt x="63" y="873"/>
                      <a:pt x="54" y="877"/>
                      <a:pt x="54" y="882"/>
                    </a:cubicBezTo>
                    <a:cubicBezTo>
                      <a:pt x="52" y="889"/>
                      <a:pt x="45" y="889"/>
                      <a:pt x="54" y="891"/>
                    </a:cubicBezTo>
                    <a:cubicBezTo>
                      <a:pt x="61" y="893"/>
                      <a:pt x="59" y="882"/>
                      <a:pt x="73" y="884"/>
                    </a:cubicBezTo>
                    <a:cubicBezTo>
                      <a:pt x="86" y="884"/>
                      <a:pt x="93" y="870"/>
                      <a:pt x="96" y="879"/>
                    </a:cubicBezTo>
                    <a:cubicBezTo>
                      <a:pt x="100" y="886"/>
                      <a:pt x="86" y="891"/>
                      <a:pt x="80" y="886"/>
                    </a:cubicBezTo>
                    <a:cubicBezTo>
                      <a:pt x="75" y="882"/>
                      <a:pt x="70" y="891"/>
                      <a:pt x="70" y="898"/>
                    </a:cubicBezTo>
                    <a:cubicBezTo>
                      <a:pt x="70" y="905"/>
                      <a:pt x="54" y="896"/>
                      <a:pt x="47" y="896"/>
                    </a:cubicBezTo>
                    <a:cubicBezTo>
                      <a:pt x="40" y="893"/>
                      <a:pt x="42" y="903"/>
                      <a:pt x="49" y="910"/>
                    </a:cubicBezTo>
                    <a:cubicBezTo>
                      <a:pt x="56" y="917"/>
                      <a:pt x="61" y="907"/>
                      <a:pt x="68" y="914"/>
                    </a:cubicBezTo>
                    <a:cubicBezTo>
                      <a:pt x="75" y="919"/>
                      <a:pt x="75" y="924"/>
                      <a:pt x="82" y="919"/>
                    </a:cubicBezTo>
                    <a:cubicBezTo>
                      <a:pt x="86" y="914"/>
                      <a:pt x="82" y="914"/>
                      <a:pt x="77" y="912"/>
                    </a:cubicBezTo>
                    <a:cubicBezTo>
                      <a:pt x="75" y="910"/>
                      <a:pt x="77" y="903"/>
                      <a:pt x="86" y="905"/>
                    </a:cubicBezTo>
                    <a:cubicBezTo>
                      <a:pt x="96" y="910"/>
                      <a:pt x="105" y="903"/>
                      <a:pt x="103" y="891"/>
                    </a:cubicBezTo>
                    <a:cubicBezTo>
                      <a:pt x="100" y="879"/>
                      <a:pt x="110" y="875"/>
                      <a:pt x="121" y="870"/>
                    </a:cubicBezTo>
                    <a:cubicBezTo>
                      <a:pt x="133" y="868"/>
                      <a:pt x="126" y="877"/>
                      <a:pt x="119" y="882"/>
                    </a:cubicBezTo>
                    <a:cubicBezTo>
                      <a:pt x="110" y="884"/>
                      <a:pt x="110" y="886"/>
                      <a:pt x="114" y="893"/>
                    </a:cubicBezTo>
                    <a:cubicBezTo>
                      <a:pt x="121" y="900"/>
                      <a:pt x="131" y="889"/>
                      <a:pt x="135" y="893"/>
                    </a:cubicBezTo>
                    <a:cubicBezTo>
                      <a:pt x="140" y="898"/>
                      <a:pt x="126" y="898"/>
                      <a:pt x="124" y="903"/>
                    </a:cubicBezTo>
                    <a:cubicBezTo>
                      <a:pt x="121" y="910"/>
                      <a:pt x="133" y="914"/>
                      <a:pt x="124" y="919"/>
                    </a:cubicBezTo>
                    <a:cubicBezTo>
                      <a:pt x="117" y="921"/>
                      <a:pt x="119" y="903"/>
                      <a:pt x="114" y="900"/>
                    </a:cubicBezTo>
                    <a:cubicBezTo>
                      <a:pt x="110" y="898"/>
                      <a:pt x="105" y="903"/>
                      <a:pt x="110" y="914"/>
                    </a:cubicBezTo>
                    <a:cubicBezTo>
                      <a:pt x="114" y="926"/>
                      <a:pt x="105" y="917"/>
                      <a:pt x="100" y="910"/>
                    </a:cubicBezTo>
                    <a:cubicBezTo>
                      <a:pt x="96" y="905"/>
                      <a:pt x="89" y="912"/>
                      <a:pt x="96" y="919"/>
                    </a:cubicBezTo>
                    <a:cubicBezTo>
                      <a:pt x="100" y="924"/>
                      <a:pt x="84" y="919"/>
                      <a:pt x="84" y="926"/>
                    </a:cubicBezTo>
                    <a:cubicBezTo>
                      <a:pt x="84" y="936"/>
                      <a:pt x="91" y="928"/>
                      <a:pt x="100" y="931"/>
                    </a:cubicBezTo>
                    <a:cubicBezTo>
                      <a:pt x="107" y="933"/>
                      <a:pt x="105" y="945"/>
                      <a:pt x="110" y="950"/>
                    </a:cubicBezTo>
                    <a:cubicBezTo>
                      <a:pt x="117" y="954"/>
                      <a:pt x="112" y="933"/>
                      <a:pt x="117" y="933"/>
                    </a:cubicBezTo>
                    <a:cubicBezTo>
                      <a:pt x="124" y="931"/>
                      <a:pt x="119" y="947"/>
                      <a:pt x="133" y="952"/>
                    </a:cubicBezTo>
                    <a:cubicBezTo>
                      <a:pt x="147" y="957"/>
                      <a:pt x="133" y="950"/>
                      <a:pt x="140" y="945"/>
                    </a:cubicBezTo>
                    <a:cubicBezTo>
                      <a:pt x="147" y="940"/>
                      <a:pt x="156" y="959"/>
                      <a:pt x="163" y="961"/>
                    </a:cubicBezTo>
                    <a:cubicBezTo>
                      <a:pt x="170" y="964"/>
                      <a:pt x="165" y="952"/>
                      <a:pt x="159" y="947"/>
                    </a:cubicBezTo>
                    <a:cubicBezTo>
                      <a:pt x="154" y="943"/>
                      <a:pt x="165" y="945"/>
                      <a:pt x="172" y="947"/>
                    </a:cubicBezTo>
                    <a:cubicBezTo>
                      <a:pt x="179" y="950"/>
                      <a:pt x="184" y="950"/>
                      <a:pt x="186" y="945"/>
                    </a:cubicBezTo>
                    <a:cubicBezTo>
                      <a:pt x="186" y="943"/>
                      <a:pt x="189" y="943"/>
                      <a:pt x="189" y="945"/>
                    </a:cubicBezTo>
                    <a:cubicBezTo>
                      <a:pt x="182" y="938"/>
                      <a:pt x="156" y="943"/>
                      <a:pt x="154" y="943"/>
                    </a:cubicBezTo>
                    <a:cubicBezTo>
                      <a:pt x="149" y="943"/>
                      <a:pt x="154" y="884"/>
                      <a:pt x="154" y="873"/>
                    </a:cubicBezTo>
                    <a:lnTo>
                      <a:pt x="152" y="873"/>
                    </a:lnTo>
                    <a:cubicBezTo>
                      <a:pt x="147" y="873"/>
                      <a:pt x="133" y="873"/>
                      <a:pt x="135" y="863"/>
                    </a:cubicBezTo>
                    <a:cubicBezTo>
                      <a:pt x="135" y="861"/>
                      <a:pt x="135" y="861"/>
                      <a:pt x="138" y="861"/>
                    </a:cubicBezTo>
                    <a:cubicBezTo>
                      <a:pt x="135" y="859"/>
                      <a:pt x="131" y="854"/>
                      <a:pt x="126" y="854"/>
                    </a:cubicBezTo>
                    <a:cubicBezTo>
                      <a:pt x="117" y="852"/>
                      <a:pt x="93" y="854"/>
                      <a:pt x="89" y="854"/>
                    </a:cubicBezTo>
                    <a:lnTo>
                      <a:pt x="89" y="85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7" name="Freeform 360">
                <a:extLst>
                  <a:ext uri="{FF2B5EF4-FFF2-40B4-BE49-F238E27FC236}">
                    <a16:creationId xmlns:a16="http://schemas.microsoft.com/office/drawing/2014/main" id="{D08C1641-24D3-1B3E-B080-37104D743B75}"/>
                  </a:ext>
                </a:extLst>
              </p:cNvPr>
              <p:cNvSpPr>
                <a:spLocks/>
              </p:cNvSpPr>
              <p:nvPr/>
            </p:nvSpPr>
            <p:spPr bwMode="auto">
              <a:xfrm>
                <a:off x="2662" y="2590"/>
                <a:ext cx="114" cy="581"/>
              </a:xfrm>
              <a:custGeom>
                <a:avLst/>
                <a:gdLst>
                  <a:gd name="T0" fmla="*/ 77 w 189"/>
                  <a:gd name="T1" fmla="*/ 845 h 964"/>
                  <a:gd name="T2" fmla="*/ 54 w 189"/>
                  <a:gd name="T3" fmla="*/ 800 h 964"/>
                  <a:gd name="T4" fmla="*/ 73 w 189"/>
                  <a:gd name="T5" fmla="*/ 751 h 964"/>
                  <a:gd name="T6" fmla="*/ 86 w 189"/>
                  <a:gd name="T7" fmla="*/ 707 h 964"/>
                  <a:gd name="T8" fmla="*/ 89 w 189"/>
                  <a:gd name="T9" fmla="*/ 660 h 964"/>
                  <a:gd name="T10" fmla="*/ 86 w 189"/>
                  <a:gd name="T11" fmla="*/ 635 h 964"/>
                  <a:gd name="T12" fmla="*/ 84 w 189"/>
                  <a:gd name="T13" fmla="*/ 588 h 964"/>
                  <a:gd name="T14" fmla="*/ 86 w 189"/>
                  <a:gd name="T15" fmla="*/ 534 h 964"/>
                  <a:gd name="T16" fmla="*/ 107 w 189"/>
                  <a:gd name="T17" fmla="*/ 497 h 964"/>
                  <a:gd name="T18" fmla="*/ 117 w 189"/>
                  <a:gd name="T19" fmla="*/ 436 h 964"/>
                  <a:gd name="T20" fmla="*/ 128 w 189"/>
                  <a:gd name="T21" fmla="*/ 375 h 964"/>
                  <a:gd name="T22" fmla="*/ 117 w 189"/>
                  <a:gd name="T23" fmla="*/ 313 h 964"/>
                  <a:gd name="T24" fmla="*/ 131 w 189"/>
                  <a:gd name="T25" fmla="*/ 264 h 964"/>
                  <a:gd name="T26" fmla="*/ 161 w 189"/>
                  <a:gd name="T27" fmla="*/ 215 h 964"/>
                  <a:gd name="T28" fmla="*/ 159 w 189"/>
                  <a:gd name="T29" fmla="*/ 163 h 964"/>
                  <a:gd name="T30" fmla="*/ 175 w 189"/>
                  <a:gd name="T31" fmla="*/ 124 h 964"/>
                  <a:gd name="T32" fmla="*/ 154 w 189"/>
                  <a:gd name="T33" fmla="*/ 63 h 964"/>
                  <a:gd name="T34" fmla="*/ 145 w 189"/>
                  <a:gd name="T35" fmla="*/ 12 h 964"/>
                  <a:gd name="T36" fmla="*/ 121 w 189"/>
                  <a:gd name="T37" fmla="*/ 23 h 964"/>
                  <a:gd name="T38" fmla="*/ 114 w 189"/>
                  <a:gd name="T39" fmla="*/ 131 h 964"/>
                  <a:gd name="T40" fmla="*/ 105 w 189"/>
                  <a:gd name="T41" fmla="*/ 219 h 964"/>
                  <a:gd name="T42" fmla="*/ 98 w 189"/>
                  <a:gd name="T43" fmla="*/ 284 h 964"/>
                  <a:gd name="T44" fmla="*/ 86 w 189"/>
                  <a:gd name="T45" fmla="*/ 369 h 964"/>
                  <a:gd name="T46" fmla="*/ 52 w 189"/>
                  <a:gd name="T47" fmla="*/ 460 h 964"/>
                  <a:gd name="T48" fmla="*/ 54 w 189"/>
                  <a:gd name="T49" fmla="*/ 523 h 964"/>
                  <a:gd name="T50" fmla="*/ 42 w 189"/>
                  <a:gd name="T51" fmla="*/ 578 h 964"/>
                  <a:gd name="T52" fmla="*/ 52 w 189"/>
                  <a:gd name="T53" fmla="*/ 578 h 964"/>
                  <a:gd name="T54" fmla="*/ 68 w 189"/>
                  <a:gd name="T55" fmla="*/ 588 h 964"/>
                  <a:gd name="T56" fmla="*/ 56 w 189"/>
                  <a:gd name="T57" fmla="*/ 637 h 964"/>
                  <a:gd name="T58" fmla="*/ 59 w 189"/>
                  <a:gd name="T59" fmla="*/ 667 h 964"/>
                  <a:gd name="T60" fmla="*/ 35 w 189"/>
                  <a:gd name="T61" fmla="*/ 683 h 964"/>
                  <a:gd name="T62" fmla="*/ 40 w 189"/>
                  <a:gd name="T63" fmla="*/ 670 h 964"/>
                  <a:gd name="T64" fmla="*/ 19 w 189"/>
                  <a:gd name="T65" fmla="*/ 695 h 964"/>
                  <a:gd name="T66" fmla="*/ 19 w 189"/>
                  <a:gd name="T67" fmla="*/ 707 h 964"/>
                  <a:gd name="T68" fmla="*/ 28 w 189"/>
                  <a:gd name="T69" fmla="*/ 733 h 964"/>
                  <a:gd name="T70" fmla="*/ 33 w 189"/>
                  <a:gd name="T71" fmla="*/ 740 h 964"/>
                  <a:gd name="T72" fmla="*/ 14 w 189"/>
                  <a:gd name="T73" fmla="*/ 763 h 964"/>
                  <a:gd name="T74" fmla="*/ 24 w 189"/>
                  <a:gd name="T75" fmla="*/ 765 h 964"/>
                  <a:gd name="T76" fmla="*/ 21 w 189"/>
                  <a:gd name="T77" fmla="*/ 795 h 964"/>
                  <a:gd name="T78" fmla="*/ 35 w 189"/>
                  <a:gd name="T79" fmla="*/ 791 h 964"/>
                  <a:gd name="T80" fmla="*/ 19 w 189"/>
                  <a:gd name="T81" fmla="*/ 821 h 964"/>
                  <a:gd name="T82" fmla="*/ 40 w 189"/>
                  <a:gd name="T83" fmla="*/ 831 h 964"/>
                  <a:gd name="T84" fmla="*/ 47 w 189"/>
                  <a:gd name="T85" fmla="*/ 849 h 964"/>
                  <a:gd name="T86" fmla="*/ 49 w 189"/>
                  <a:gd name="T87" fmla="*/ 859 h 964"/>
                  <a:gd name="T88" fmla="*/ 91 w 189"/>
                  <a:gd name="T89" fmla="*/ 868 h 964"/>
                  <a:gd name="T90" fmla="*/ 54 w 189"/>
                  <a:gd name="T91" fmla="*/ 882 h 964"/>
                  <a:gd name="T92" fmla="*/ 96 w 189"/>
                  <a:gd name="T93" fmla="*/ 879 h 964"/>
                  <a:gd name="T94" fmla="*/ 47 w 189"/>
                  <a:gd name="T95" fmla="*/ 896 h 964"/>
                  <a:gd name="T96" fmla="*/ 82 w 189"/>
                  <a:gd name="T97" fmla="*/ 919 h 964"/>
                  <a:gd name="T98" fmla="*/ 103 w 189"/>
                  <a:gd name="T99" fmla="*/ 891 h 964"/>
                  <a:gd name="T100" fmla="*/ 114 w 189"/>
                  <a:gd name="T101" fmla="*/ 893 h 964"/>
                  <a:gd name="T102" fmla="*/ 124 w 189"/>
                  <a:gd name="T103" fmla="*/ 919 h 964"/>
                  <a:gd name="T104" fmla="*/ 100 w 189"/>
                  <a:gd name="T105" fmla="*/ 910 h 964"/>
                  <a:gd name="T106" fmla="*/ 100 w 189"/>
                  <a:gd name="T107" fmla="*/ 931 h 964"/>
                  <a:gd name="T108" fmla="*/ 133 w 189"/>
                  <a:gd name="T109" fmla="*/ 952 h 964"/>
                  <a:gd name="T110" fmla="*/ 159 w 189"/>
                  <a:gd name="T111" fmla="*/ 947 h 964"/>
                  <a:gd name="T112" fmla="*/ 189 w 189"/>
                  <a:gd name="T113" fmla="*/ 945 h 964"/>
                  <a:gd name="T114" fmla="*/ 152 w 189"/>
                  <a:gd name="T115" fmla="*/ 873 h 964"/>
                  <a:gd name="T116" fmla="*/ 126 w 189"/>
                  <a:gd name="T117" fmla="*/ 85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9" h="964">
                    <a:moveTo>
                      <a:pt x="89" y="854"/>
                    </a:moveTo>
                    <a:lnTo>
                      <a:pt x="89" y="854"/>
                    </a:lnTo>
                    <a:cubicBezTo>
                      <a:pt x="84" y="854"/>
                      <a:pt x="82" y="845"/>
                      <a:pt x="77" y="845"/>
                    </a:cubicBezTo>
                    <a:cubicBezTo>
                      <a:pt x="75" y="845"/>
                      <a:pt x="75" y="828"/>
                      <a:pt x="77" y="821"/>
                    </a:cubicBezTo>
                    <a:cubicBezTo>
                      <a:pt x="80" y="814"/>
                      <a:pt x="61" y="816"/>
                      <a:pt x="56" y="814"/>
                    </a:cubicBezTo>
                    <a:cubicBezTo>
                      <a:pt x="52" y="812"/>
                      <a:pt x="59" y="807"/>
                      <a:pt x="54" y="800"/>
                    </a:cubicBezTo>
                    <a:cubicBezTo>
                      <a:pt x="47" y="793"/>
                      <a:pt x="52" y="786"/>
                      <a:pt x="52" y="781"/>
                    </a:cubicBezTo>
                    <a:cubicBezTo>
                      <a:pt x="54" y="777"/>
                      <a:pt x="56" y="768"/>
                      <a:pt x="63" y="768"/>
                    </a:cubicBezTo>
                    <a:cubicBezTo>
                      <a:pt x="70" y="768"/>
                      <a:pt x="66" y="756"/>
                      <a:pt x="73" y="751"/>
                    </a:cubicBezTo>
                    <a:cubicBezTo>
                      <a:pt x="80" y="747"/>
                      <a:pt x="66" y="740"/>
                      <a:pt x="73" y="735"/>
                    </a:cubicBezTo>
                    <a:cubicBezTo>
                      <a:pt x="77" y="730"/>
                      <a:pt x="73" y="723"/>
                      <a:pt x="82" y="721"/>
                    </a:cubicBezTo>
                    <a:cubicBezTo>
                      <a:pt x="91" y="721"/>
                      <a:pt x="82" y="709"/>
                      <a:pt x="86" y="707"/>
                    </a:cubicBezTo>
                    <a:cubicBezTo>
                      <a:pt x="93" y="704"/>
                      <a:pt x="86" y="697"/>
                      <a:pt x="89" y="690"/>
                    </a:cubicBezTo>
                    <a:cubicBezTo>
                      <a:pt x="91" y="681"/>
                      <a:pt x="84" y="676"/>
                      <a:pt x="91" y="674"/>
                    </a:cubicBezTo>
                    <a:cubicBezTo>
                      <a:pt x="100" y="670"/>
                      <a:pt x="93" y="665"/>
                      <a:pt x="89" y="660"/>
                    </a:cubicBezTo>
                    <a:cubicBezTo>
                      <a:pt x="82" y="656"/>
                      <a:pt x="89" y="656"/>
                      <a:pt x="96" y="656"/>
                    </a:cubicBezTo>
                    <a:cubicBezTo>
                      <a:pt x="103" y="656"/>
                      <a:pt x="100" y="644"/>
                      <a:pt x="93" y="646"/>
                    </a:cubicBezTo>
                    <a:cubicBezTo>
                      <a:pt x="86" y="649"/>
                      <a:pt x="82" y="639"/>
                      <a:pt x="86" y="635"/>
                    </a:cubicBezTo>
                    <a:cubicBezTo>
                      <a:pt x="93" y="628"/>
                      <a:pt x="82" y="625"/>
                      <a:pt x="84" y="621"/>
                    </a:cubicBezTo>
                    <a:cubicBezTo>
                      <a:pt x="86" y="616"/>
                      <a:pt x="86" y="611"/>
                      <a:pt x="82" y="609"/>
                    </a:cubicBezTo>
                    <a:cubicBezTo>
                      <a:pt x="77" y="606"/>
                      <a:pt x="80" y="588"/>
                      <a:pt x="84" y="588"/>
                    </a:cubicBezTo>
                    <a:cubicBezTo>
                      <a:pt x="89" y="585"/>
                      <a:pt x="86" y="569"/>
                      <a:pt x="86" y="565"/>
                    </a:cubicBezTo>
                    <a:cubicBezTo>
                      <a:pt x="86" y="560"/>
                      <a:pt x="82" y="553"/>
                      <a:pt x="82" y="548"/>
                    </a:cubicBezTo>
                    <a:cubicBezTo>
                      <a:pt x="82" y="546"/>
                      <a:pt x="86" y="544"/>
                      <a:pt x="86" y="534"/>
                    </a:cubicBezTo>
                    <a:cubicBezTo>
                      <a:pt x="86" y="525"/>
                      <a:pt x="89" y="523"/>
                      <a:pt x="93" y="520"/>
                    </a:cubicBezTo>
                    <a:cubicBezTo>
                      <a:pt x="98" y="520"/>
                      <a:pt x="93" y="511"/>
                      <a:pt x="93" y="506"/>
                    </a:cubicBezTo>
                    <a:cubicBezTo>
                      <a:pt x="96" y="499"/>
                      <a:pt x="105" y="506"/>
                      <a:pt x="107" y="497"/>
                    </a:cubicBezTo>
                    <a:cubicBezTo>
                      <a:pt x="107" y="487"/>
                      <a:pt x="100" y="490"/>
                      <a:pt x="100" y="485"/>
                    </a:cubicBezTo>
                    <a:cubicBezTo>
                      <a:pt x="103" y="478"/>
                      <a:pt x="100" y="471"/>
                      <a:pt x="100" y="457"/>
                    </a:cubicBezTo>
                    <a:cubicBezTo>
                      <a:pt x="100" y="443"/>
                      <a:pt x="112" y="439"/>
                      <a:pt x="117" y="436"/>
                    </a:cubicBezTo>
                    <a:cubicBezTo>
                      <a:pt x="121" y="432"/>
                      <a:pt x="112" y="411"/>
                      <a:pt x="117" y="408"/>
                    </a:cubicBezTo>
                    <a:cubicBezTo>
                      <a:pt x="124" y="406"/>
                      <a:pt x="119" y="397"/>
                      <a:pt x="124" y="394"/>
                    </a:cubicBezTo>
                    <a:cubicBezTo>
                      <a:pt x="128" y="389"/>
                      <a:pt x="126" y="382"/>
                      <a:pt x="128" y="375"/>
                    </a:cubicBezTo>
                    <a:cubicBezTo>
                      <a:pt x="131" y="369"/>
                      <a:pt x="124" y="364"/>
                      <a:pt x="124" y="357"/>
                    </a:cubicBezTo>
                    <a:cubicBezTo>
                      <a:pt x="124" y="350"/>
                      <a:pt x="124" y="343"/>
                      <a:pt x="117" y="336"/>
                    </a:cubicBezTo>
                    <a:cubicBezTo>
                      <a:pt x="112" y="329"/>
                      <a:pt x="112" y="313"/>
                      <a:pt x="117" y="313"/>
                    </a:cubicBezTo>
                    <a:cubicBezTo>
                      <a:pt x="121" y="313"/>
                      <a:pt x="119" y="299"/>
                      <a:pt x="126" y="296"/>
                    </a:cubicBezTo>
                    <a:cubicBezTo>
                      <a:pt x="133" y="294"/>
                      <a:pt x="128" y="282"/>
                      <a:pt x="126" y="275"/>
                    </a:cubicBezTo>
                    <a:cubicBezTo>
                      <a:pt x="124" y="266"/>
                      <a:pt x="131" y="271"/>
                      <a:pt x="131" y="264"/>
                    </a:cubicBezTo>
                    <a:cubicBezTo>
                      <a:pt x="131" y="257"/>
                      <a:pt x="135" y="245"/>
                      <a:pt x="140" y="243"/>
                    </a:cubicBezTo>
                    <a:cubicBezTo>
                      <a:pt x="147" y="240"/>
                      <a:pt x="147" y="231"/>
                      <a:pt x="147" y="226"/>
                    </a:cubicBezTo>
                    <a:cubicBezTo>
                      <a:pt x="147" y="222"/>
                      <a:pt x="156" y="219"/>
                      <a:pt x="161" y="215"/>
                    </a:cubicBezTo>
                    <a:cubicBezTo>
                      <a:pt x="165" y="212"/>
                      <a:pt x="152" y="205"/>
                      <a:pt x="159" y="201"/>
                    </a:cubicBezTo>
                    <a:cubicBezTo>
                      <a:pt x="165" y="198"/>
                      <a:pt x="154" y="182"/>
                      <a:pt x="159" y="177"/>
                    </a:cubicBezTo>
                    <a:cubicBezTo>
                      <a:pt x="161" y="175"/>
                      <a:pt x="159" y="168"/>
                      <a:pt x="159" y="163"/>
                    </a:cubicBezTo>
                    <a:cubicBezTo>
                      <a:pt x="159" y="159"/>
                      <a:pt x="179" y="149"/>
                      <a:pt x="184" y="145"/>
                    </a:cubicBezTo>
                    <a:cubicBezTo>
                      <a:pt x="184" y="140"/>
                      <a:pt x="186" y="128"/>
                      <a:pt x="186" y="119"/>
                    </a:cubicBezTo>
                    <a:cubicBezTo>
                      <a:pt x="182" y="124"/>
                      <a:pt x="175" y="126"/>
                      <a:pt x="175" y="124"/>
                    </a:cubicBezTo>
                    <a:cubicBezTo>
                      <a:pt x="172" y="119"/>
                      <a:pt x="175" y="105"/>
                      <a:pt x="170" y="100"/>
                    </a:cubicBezTo>
                    <a:cubicBezTo>
                      <a:pt x="163" y="93"/>
                      <a:pt x="168" y="82"/>
                      <a:pt x="161" y="79"/>
                    </a:cubicBezTo>
                    <a:cubicBezTo>
                      <a:pt x="156" y="77"/>
                      <a:pt x="149" y="65"/>
                      <a:pt x="154" y="63"/>
                    </a:cubicBezTo>
                    <a:cubicBezTo>
                      <a:pt x="159" y="58"/>
                      <a:pt x="154" y="51"/>
                      <a:pt x="159" y="47"/>
                    </a:cubicBezTo>
                    <a:cubicBezTo>
                      <a:pt x="163" y="44"/>
                      <a:pt x="156" y="42"/>
                      <a:pt x="149" y="35"/>
                    </a:cubicBezTo>
                    <a:cubicBezTo>
                      <a:pt x="142" y="28"/>
                      <a:pt x="152" y="19"/>
                      <a:pt x="145" y="12"/>
                    </a:cubicBezTo>
                    <a:cubicBezTo>
                      <a:pt x="138" y="7"/>
                      <a:pt x="138" y="0"/>
                      <a:pt x="135" y="2"/>
                    </a:cubicBezTo>
                    <a:cubicBezTo>
                      <a:pt x="133" y="7"/>
                      <a:pt x="133" y="16"/>
                      <a:pt x="126" y="21"/>
                    </a:cubicBezTo>
                    <a:cubicBezTo>
                      <a:pt x="126" y="21"/>
                      <a:pt x="124" y="21"/>
                      <a:pt x="121" y="23"/>
                    </a:cubicBezTo>
                    <a:cubicBezTo>
                      <a:pt x="121" y="28"/>
                      <a:pt x="119" y="37"/>
                      <a:pt x="121" y="42"/>
                    </a:cubicBezTo>
                    <a:cubicBezTo>
                      <a:pt x="126" y="49"/>
                      <a:pt x="126" y="84"/>
                      <a:pt x="124" y="98"/>
                    </a:cubicBezTo>
                    <a:cubicBezTo>
                      <a:pt x="121" y="112"/>
                      <a:pt x="117" y="121"/>
                      <a:pt x="114" y="131"/>
                    </a:cubicBezTo>
                    <a:cubicBezTo>
                      <a:pt x="112" y="138"/>
                      <a:pt x="121" y="138"/>
                      <a:pt x="117" y="142"/>
                    </a:cubicBezTo>
                    <a:cubicBezTo>
                      <a:pt x="114" y="147"/>
                      <a:pt x="114" y="156"/>
                      <a:pt x="114" y="170"/>
                    </a:cubicBezTo>
                    <a:cubicBezTo>
                      <a:pt x="114" y="187"/>
                      <a:pt x="107" y="210"/>
                      <a:pt x="105" y="219"/>
                    </a:cubicBezTo>
                    <a:cubicBezTo>
                      <a:pt x="105" y="226"/>
                      <a:pt x="100" y="233"/>
                      <a:pt x="100" y="240"/>
                    </a:cubicBezTo>
                    <a:cubicBezTo>
                      <a:pt x="100" y="250"/>
                      <a:pt x="96" y="254"/>
                      <a:pt x="91" y="259"/>
                    </a:cubicBezTo>
                    <a:cubicBezTo>
                      <a:pt x="86" y="264"/>
                      <a:pt x="100" y="277"/>
                      <a:pt x="98" y="284"/>
                    </a:cubicBezTo>
                    <a:cubicBezTo>
                      <a:pt x="98" y="292"/>
                      <a:pt x="89" y="296"/>
                      <a:pt x="91" y="308"/>
                    </a:cubicBezTo>
                    <a:cubicBezTo>
                      <a:pt x="93" y="324"/>
                      <a:pt x="91" y="350"/>
                      <a:pt x="91" y="355"/>
                    </a:cubicBezTo>
                    <a:cubicBezTo>
                      <a:pt x="91" y="359"/>
                      <a:pt x="84" y="359"/>
                      <a:pt x="86" y="369"/>
                    </a:cubicBezTo>
                    <a:cubicBezTo>
                      <a:pt x="89" y="380"/>
                      <a:pt x="80" y="382"/>
                      <a:pt x="80" y="397"/>
                    </a:cubicBezTo>
                    <a:cubicBezTo>
                      <a:pt x="77" y="411"/>
                      <a:pt x="66" y="432"/>
                      <a:pt x="63" y="441"/>
                    </a:cubicBezTo>
                    <a:cubicBezTo>
                      <a:pt x="59" y="453"/>
                      <a:pt x="59" y="460"/>
                      <a:pt x="52" y="460"/>
                    </a:cubicBezTo>
                    <a:cubicBezTo>
                      <a:pt x="47" y="460"/>
                      <a:pt x="45" y="464"/>
                      <a:pt x="49" y="474"/>
                    </a:cubicBezTo>
                    <a:cubicBezTo>
                      <a:pt x="54" y="483"/>
                      <a:pt x="47" y="492"/>
                      <a:pt x="52" y="502"/>
                    </a:cubicBezTo>
                    <a:cubicBezTo>
                      <a:pt x="59" y="511"/>
                      <a:pt x="56" y="513"/>
                      <a:pt x="54" y="523"/>
                    </a:cubicBezTo>
                    <a:cubicBezTo>
                      <a:pt x="52" y="532"/>
                      <a:pt x="47" y="532"/>
                      <a:pt x="47" y="541"/>
                    </a:cubicBezTo>
                    <a:cubicBezTo>
                      <a:pt x="47" y="548"/>
                      <a:pt x="40" y="555"/>
                      <a:pt x="45" y="567"/>
                    </a:cubicBezTo>
                    <a:cubicBezTo>
                      <a:pt x="47" y="576"/>
                      <a:pt x="47" y="578"/>
                      <a:pt x="42" y="578"/>
                    </a:cubicBezTo>
                    <a:cubicBezTo>
                      <a:pt x="38" y="578"/>
                      <a:pt x="35" y="585"/>
                      <a:pt x="33" y="602"/>
                    </a:cubicBezTo>
                    <a:cubicBezTo>
                      <a:pt x="31" y="618"/>
                      <a:pt x="31" y="616"/>
                      <a:pt x="42" y="616"/>
                    </a:cubicBezTo>
                    <a:cubicBezTo>
                      <a:pt x="54" y="616"/>
                      <a:pt x="45" y="578"/>
                      <a:pt x="52" y="578"/>
                    </a:cubicBezTo>
                    <a:cubicBezTo>
                      <a:pt x="59" y="578"/>
                      <a:pt x="54" y="572"/>
                      <a:pt x="61" y="569"/>
                    </a:cubicBezTo>
                    <a:cubicBezTo>
                      <a:pt x="68" y="567"/>
                      <a:pt x="61" y="576"/>
                      <a:pt x="66" y="578"/>
                    </a:cubicBezTo>
                    <a:cubicBezTo>
                      <a:pt x="70" y="578"/>
                      <a:pt x="75" y="583"/>
                      <a:pt x="68" y="588"/>
                    </a:cubicBezTo>
                    <a:cubicBezTo>
                      <a:pt x="61" y="590"/>
                      <a:pt x="68" y="599"/>
                      <a:pt x="66" y="604"/>
                    </a:cubicBezTo>
                    <a:cubicBezTo>
                      <a:pt x="63" y="611"/>
                      <a:pt x="59" y="616"/>
                      <a:pt x="61" y="623"/>
                    </a:cubicBezTo>
                    <a:cubicBezTo>
                      <a:pt x="63" y="628"/>
                      <a:pt x="56" y="628"/>
                      <a:pt x="56" y="637"/>
                    </a:cubicBezTo>
                    <a:cubicBezTo>
                      <a:pt x="56" y="644"/>
                      <a:pt x="61" y="644"/>
                      <a:pt x="59" y="646"/>
                    </a:cubicBezTo>
                    <a:cubicBezTo>
                      <a:pt x="54" y="649"/>
                      <a:pt x="61" y="653"/>
                      <a:pt x="56" y="656"/>
                    </a:cubicBezTo>
                    <a:cubicBezTo>
                      <a:pt x="52" y="656"/>
                      <a:pt x="56" y="663"/>
                      <a:pt x="59" y="667"/>
                    </a:cubicBezTo>
                    <a:cubicBezTo>
                      <a:pt x="61" y="674"/>
                      <a:pt x="52" y="670"/>
                      <a:pt x="47" y="674"/>
                    </a:cubicBezTo>
                    <a:cubicBezTo>
                      <a:pt x="42" y="679"/>
                      <a:pt x="52" y="683"/>
                      <a:pt x="49" y="688"/>
                    </a:cubicBezTo>
                    <a:cubicBezTo>
                      <a:pt x="47" y="693"/>
                      <a:pt x="38" y="686"/>
                      <a:pt x="35" y="683"/>
                    </a:cubicBezTo>
                    <a:cubicBezTo>
                      <a:pt x="33" y="679"/>
                      <a:pt x="40" y="674"/>
                      <a:pt x="45" y="667"/>
                    </a:cubicBezTo>
                    <a:cubicBezTo>
                      <a:pt x="49" y="663"/>
                      <a:pt x="40" y="651"/>
                      <a:pt x="33" y="653"/>
                    </a:cubicBezTo>
                    <a:cubicBezTo>
                      <a:pt x="26" y="656"/>
                      <a:pt x="40" y="663"/>
                      <a:pt x="40" y="670"/>
                    </a:cubicBezTo>
                    <a:cubicBezTo>
                      <a:pt x="40" y="676"/>
                      <a:pt x="28" y="667"/>
                      <a:pt x="28" y="674"/>
                    </a:cubicBezTo>
                    <a:cubicBezTo>
                      <a:pt x="31" y="681"/>
                      <a:pt x="21" y="679"/>
                      <a:pt x="17" y="683"/>
                    </a:cubicBezTo>
                    <a:cubicBezTo>
                      <a:pt x="12" y="688"/>
                      <a:pt x="24" y="693"/>
                      <a:pt x="19" y="695"/>
                    </a:cubicBezTo>
                    <a:cubicBezTo>
                      <a:pt x="14" y="695"/>
                      <a:pt x="5" y="702"/>
                      <a:pt x="5" y="707"/>
                    </a:cubicBezTo>
                    <a:cubicBezTo>
                      <a:pt x="5" y="711"/>
                      <a:pt x="10" y="714"/>
                      <a:pt x="10" y="707"/>
                    </a:cubicBezTo>
                    <a:cubicBezTo>
                      <a:pt x="10" y="702"/>
                      <a:pt x="17" y="702"/>
                      <a:pt x="19" y="707"/>
                    </a:cubicBezTo>
                    <a:cubicBezTo>
                      <a:pt x="21" y="714"/>
                      <a:pt x="26" y="707"/>
                      <a:pt x="33" y="709"/>
                    </a:cubicBezTo>
                    <a:cubicBezTo>
                      <a:pt x="38" y="711"/>
                      <a:pt x="38" y="721"/>
                      <a:pt x="33" y="721"/>
                    </a:cubicBezTo>
                    <a:cubicBezTo>
                      <a:pt x="31" y="721"/>
                      <a:pt x="26" y="726"/>
                      <a:pt x="28" y="733"/>
                    </a:cubicBezTo>
                    <a:cubicBezTo>
                      <a:pt x="28" y="740"/>
                      <a:pt x="42" y="733"/>
                      <a:pt x="47" y="735"/>
                    </a:cubicBezTo>
                    <a:cubicBezTo>
                      <a:pt x="54" y="737"/>
                      <a:pt x="52" y="747"/>
                      <a:pt x="47" y="744"/>
                    </a:cubicBezTo>
                    <a:cubicBezTo>
                      <a:pt x="45" y="740"/>
                      <a:pt x="38" y="735"/>
                      <a:pt x="33" y="740"/>
                    </a:cubicBezTo>
                    <a:cubicBezTo>
                      <a:pt x="31" y="747"/>
                      <a:pt x="26" y="744"/>
                      <a:pt x="21" y="742"/>
                    </a:cubicBezTo>
                    <a:cubicBezTo>
                      <a:pt x="17" y="740"/>
                      <a:pt x="0" y="749"/>
                      <a:pt x="7" y="754"/>
                    </a:cubicBezTo>
                    <a:cubicBezTo>
                      <a:pt x="12" y="758"/>
                      <a:pt x="12" y="763"/>
                      <a:pt x="14" y="763"/>
                    </a:cubicBezTo>
                    <a:cubicBezTo>
                      <a:pt x="19" y="763"/>
                      <a:pt x="24" y="761"/>
                      <a:pt x="26" y="756"/>
                    </a:cubicBezTo>
                    <a:cubicBezTo>
                      <a:pt x="26" y="754"/>
                      <a:pt x="33" y="749"/>
                      <a:pt x="33" y="758"/>
                    </a:cubicBezTo>
                    <a:cubicBezTo>
                      <a:pt x="35" y="765"/>
                      <a:pt x="26" y="761"/>
                      <a:pt x="24" y="765"/>
                    </a:cubicBezTo>
                    <a:cubicBezTo>
                      <a:pt x="21" y="770"/>
                      <a:pt x="17" y="775"/>
                      <a:pt x="12" y="779"/>
                    </a:cubicBezTo>
                    <a:cubicBezTo>
                      <a:pt x="5" y="784"/>
                      <a:pt x="12" y="791"/>
                      <a:pt x="17" y="788"/>
                    </a:cubicBezTo>
                    <a:cubicBezTo>
                      <a:pt x="21" y="786"/>
                      <a:pt x="14" y="793"/>
                      <a:pt x="21" y="795"/>
                    </a:cubicBezTo>
                    <a:cubicBezTo>
                      <a:pt x="28" y="795"/>
                      <a:pt x="31" y="791"/>
                      <a:pt x="28" y="786"/>
                    </a:cubicBezTo>
                    <a:cubicBezTo>
                      <a:pt x="26" y="781"/>
                      <a:pt x="31" y="770"/>
                      <a:pt x="38" y="777"/>
                    </a:cubicBezTo>
                    <a:cubicBezTo>
                      <a:pt x="42" y="781"/>
                      <a:pt x="35" y="786"/>
                      <a:pt x="35" y="791"/>
                    </a:cubicBezTo>
                    <a:cubicBezTo>
                      <a:pt x="35" y="795"/>
                      <a:pt x="31" y="802"/>
                      <a:pt x="31" y="807"/>
                    </a:cubicBezTo>
                    <a:cubicBezTo>
                      <a:pt x="31" y="812"/>
                      <a:pt x="26" y="809"/>
                      <a:pt x="26" y="814"/>
                    </a:cubicBezTo>
                    <a:cubicBezTo>
                      <a:pt x="26" y="821"/>
                      <a:pt x="12" y="816"/>
                      <a:pt x="19" y="821"/>
                    </a:cubicBezTo>
                    <a:cubicBezTo>
                      <a:pt x="24" y="826"/>
                      <a:pt x="14" y="831"/>
                      <a:pt x="19" y="833"/>
                    </a:cubicBezTo>
                    <a:cubicBezTo>
                      <a:pt x="21" y="838"/>
                      <a:pt x="24" y="828"/>
                      <a:pt x="28" y="831"/>
                    </a:cubicBezTo>
                    <a:cubicBezTo>
                      <a:pt x="35" y="833"/>
                      <a:pt x="33" y="833"/>
                      <a:pt x="40" y="831"/>
                    </a:cubicBezTo>
                    <a:cubicBezTo>
                      <a:pt x="47" y="828"/>
                      <a:pt x="52" y="835"/>
                      <a:pt x="45" y="838"/>
                    </a:cubicBezTo>
                    <a:cubicBezTo>
                      <a:pt x="38" y="840"/>
                      <a:pt x="31" y="847"/>
                      <a:pt x="35" y="847"/>
                    </a:cubicBezTo>
                    <a:cubicBezTo>
                      <a:pt x="38" y="849"/>
                      <a:pt x="45" y="842"/>
                      <a:pt x="47" y="849"/>
                    </a:cubicBezTo>
                    <a:cubicBezTo>
                      <a:pt x="49" y="856"/>
                      <a:pt x="54" y="854"/>
                      <a:pt x="54" y="847"/>
                    </a:cubicBezTo>
                    <a:cubicBezTo>
                      <a:pt x="54" y="840"/>
                      <a:pt x="66" y="847"/>
                      <a:pt x="68" y="852"/>
                    </a:cubicBezTo>
                    <a:cubicBezTo>
                      <a:pt x="70" y="856"/>
                      <a:pt x="56" y="861"/>
                      <a:pt x="49" y="859"/>
                    </a:cubicBezTo>
                    <a:cubicBezTo>
                      <a:pt x="42" y="859"/>
                      <a:pt x="38" y="866"/>
                      <a:pt x="42" y="873"/>
                    </a:cubicBezTo>
                    <a:cubicBezTo>
                      <a:pt x="47" y="877"/>
                      <a:pt x="54" y="873"/>
                      <a:pt x="59" y="868"/>
                    </a:cubicBezTo>
                    <a:cubicBezTo>
                      <a:pt x="63" y="861"/>
                      <a:pt x="89" y="863"/>
                      <a:pt x="91" y="868"/>
                    </a:cubicBezTo>
                    <a:cubicBezTo>
                      <a:pt x="93" y="875"/>
                      <a:pt x="80" y="870"/>
                      <a:pt x="77" y="873"/>
                    </a:cubicBezTo>
                    <a:cubicBezTo>
                      <a:pt x="77" y="877"/>
                      <a:pt x="66" y="879"/>
                      <a:pt x="66" y="875"/>
                    </a:cubicBezTo>
                    <a:cubicBezTo>
                      <a:pt x="63" y="873"/>
                      <a:pt x="54" y="877"/>
                      <a:pt x="54" y="882"/>
                    </a:cubicBezTo>
                    <a:cubicBezTo>
                      <a:pt x="52" y="889"/>
                      <a:pt x="45" y="889"/>
                      <a:pt x="54" y="891"/>
                    </a:cubicBezTo>
                    <a:cubicBezTo>
                      <a:pt x="61" y="893"/>
                      <a:pt x="59" y="882"/>
                      <a:pt x="73" y="884"/>
                    </a:cubicBezTo>
                    <a:cubicBezTo>
                      <a:pt x="86" y="884"/>
                      <a:pt x="93" y="870"/>
                      <a:pt x="96" y="879"/>
                    </a:cubicBezTo>
                    <a:cubicBezTo>
                      <a:pt x="100" y="886"/>
                      <a:pt x="86" y="891"/>
                      <a:pt x="80" y="886"/>
                    </a:cubicBezTo>
                    <a:cubicBezTo>
                      <a:pt x="75" y="882"/>
                      <a:pt x="70" y="891"/>
                      <a:pt x="70" y="898"/>
                    </a:cubicBezTo>
                    <a:cubicBezTo>
                      <a:pt x="70" y="905"/>
                      <a:pt x="54" y="896"/>
                      <a:pt x="47" y="896"/>
                    </a:cubicBezTo>
                    <a:cubicBezTo>
                      <a:pt x="40" y="893"/>
                      <a:pt x="42" y="903"/>
                      <a:pt x="49" y="910"/>
                    </a:cubicBezTo>
                    <a:cubicBezTo>
                      <a:pt x="56" y="917"/>
                      <a:pt x="61" y="907"/>
                      <a:pt x="68" y="914"/>
                    </a:cubicBezTo>
                    <a:cubicBezTo>
                      <a:pt x="75" y="919"/>
                      <a:pt x="75" y="924"/>
                      <a:pt x="82" y="919"/>
                    </a:cubicBezTo>
                    <a:cubicBezTo>
                      <a:pt x="86" y="914"/>
                      <a:pt x="82" y="914"/>
                      <a:pt x="77" y="912"/>
                    </a:cubicBezTo>
                    <a:cubicBezTo>
                      <a:pt x="75" y="910"/>
                      <a:pt x="77" y="903"/>
                      <a:pt x="86" y="905"/>
                    </a:cubicBezTo>
                    <a:cubicBezTo>
                      <a:pt x="96" y="910"/>
                      <a:pt x="105" y="903"/>
                      <a:pt x="103" y="891"/>
                    </a:cubicBezTo>
                    <a:cubicBezTo>
                      <a:pt x="100" y="879"/>
                      <a:pt x="110" y="875"/>
                      <a:pt x="121" y="870"/>
                    </a:cubicBezTo>
                    <a:cubicBezTo>
                      <a:pt x="133" y="868"/>
                      <a:pt x="126" y="877"/>
                      <a:pt x="119" y="882"/>
                    </a:cubicBezTo>
                    <a:cubicBezTo>
                      <a:pt x="110" y="884"/>
                      <a:pt x="110" y="886"/>
                      <a:pt x="114" y="893"/>
                    </a:cubicBezTo>
                    <a:cubicBezTo>
                      <a:pt x="121" y="900"/>
                      <a:pt x="131" y="889"/>
                      <a:pt x="135" y="893"/>
                    </a:cubicBezTo>
                    <a:cubicBezTo>
                      <a:pt x="140" y="898"/>
                      <a:pt x="126" y="898"/>
                      <a:pt x="124" y="903"/>
                    </a:cubicBezTo>
                    <a:cubicBezTo>
                      <a:pt x="121" y="910"/>
                      <a:pt x="133" y="914"/>
                      <a:pt x="124" y="919"/>
                    </a:cubicBezTo>
                    <a:cubicBezTo>
                      <a:pt x="117" y="921"/>
                      <a:pt x="119" y="903"/>
                      <a:pt x="114" y="900"/>
                    </a:cubicBezTo>
                    <a:cubicBezTo>
                      <a:pt x="110" y="898"/>
                      <a:pt x="105" y="903"/>
                      <a:pt x="110" y="914"/>
                    </a:cubicBezTo>
                    <a:cubicBezTo>
                      <a:pt x="114" y="926"/>
                      <a:pt x="105" y="917"/>
                      <a:pt x="100" y="910"/>
                    </a:cubicBezTo>
                    <a:cubicBezTo>
                      <a:pt x="96" y="905"/>
                      <a:pt x="89" y="912"/>
                      <a:pt x="96" y="919"/>
                    </a:cubicBezTo>
                    <a:cubicBezTo>
                      <a:pt x="100" y="924"/>
                      <a:pt x="84" y="919"/>
                      <a:pt x="84" y="926"/>
                    </a:cubicBezTo>
                    <a:cubicBezTo>
                      <a:pt x="84" y="936"/>
                      <a:pt x="91" y="928"/>
                      <a:pt x="100" y="931"/>
                    </a:cubicBezTo>
                    <a:cubicBezTo>
                      <a:pt x="107" y="933"/>
                      <a:pt x="105" y="945"/>
                      <a:pt x="110" y="950"/>
                    </a:cubicBezTo>
                    <a:cubicBezTo>
                      <a:pt x="117" y="954"/>
                      <a:pt x="112" y="933"/>
                      <a:pt x="117" y="933"/>
                    </a:cubicBezTo>
                    <a:cubicBezTo>
                      <a:pt x="124" y="931"/>
                      <a:pt x="119" y="947"/>
                      <a:pt x="133" y="952"/>
                    </a:cubicBezTo>
                    <a:cubicBezTo>
                      <a:pt x="147" y="957"/>
                      <a:pt x="133" y="950"/>
                      <a:pt x="140" y="945"/>
                    </a:cubicBezTo>
                    <a:cubicBezTo>
                      <a:pt x="147" y="940"/>
                      <a:pt x="156" y="959"/>
                      <a:pt x="163" y="961"/>
                    </a:cubicBezTo>
                    <a:cubicBezTo>
                      <a:pt x="170" y="964"/>
                      <a:pt x="165" y="952"/>
                      <a:pt x="159" y="947"/>
                    </a:cubicBezTo>
                    <a:cubicBezTo>
                      <a:pt x="154" y="943"/>
                      <a:pt x="165" y="945"/>
                      <a:pt x="172" y="947"/>
                    </a:cubicBezTo>
                    <a:cubicBezTo>
                      <a:pt x="179" y="950"/>
                      <a:pt x="184" y="950"/>
                      <a:pt x="186" y="945"/>
                    </a:cubicBezTo>
                    <a:cubicBezTo>
                      <a:pt x="186" y="943"/>
                      <a:pt x="189" y="943"/>
                      <a:pt x="189" y="945"/>
                    </a:cubicBezTo>
                    <a:cubicBezTo>
                      <a:pt x="182" y="938"/>
                      <a:pt x="156" y="943"/>
                      <a:pt x="154" y="943"/>
                    </a:cubicBezTo>
                    <a:cubicBezTo>
                      <a:pt x="149" y="943"/>
                      <a:pt x="154" y="884"/>
                      <a:pt x="154" y="873"/>
                    </a:cubicBezTo>
                    <a:lnTo>
                      <a:pt x="152" y="873"/>
                    </a:lnTo>
                    <a:cubicBezTo>
                      <a:pt x="147" y="873"/>
                      <a:pt x="133" y="873"/>
                      <a:pt x="135" y="863"/>
                    </a:cubicBezTo>
                    <a:cubicBezTo>
                      <a:pt x="135" y="861"/>
                      <a:pt x="135" y="861"/>
                      <a:pt x="138" y="861"/>
                    </a:cubicBezTo>
                    <a:cubicBezTo>
                      <a:pt x="135" y="859"/>
                      <a:pt x="131" y="854"/>
                      <a:pt x="126" y="854"/>
                    </a:cubicBezTo>
                    <a:cubicBezTo>
                      <a:pt x="117" y="852"/>
                      <a:pt x="93" y="854"/>
                      <a:pt x="89" y="85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8" name="Freeform 361">
                <a:extLst>
                  <a:ext uri="{FF2B5EF4-FFF2-40B4-BE49-F238E27FC236}">
                    <a16:creationId xmlns:a16="http://schemas.microsoft.com/office/drawing/2014/main" id="{7A8FC4D2-30E2-0FA2-B1BD-8B8F67BFA84C}"/>
                  </a:ext>
                </a:extLst>
              </p:cNvPr>
              <p:cNvSpPr>
                <a:spLocks/>
              </p:cNvSpPr>
              <p:nvPr/>
            </p:nvSpPr>
            <p:spPr bwMode="auto">
              <a:xfrm>
                <a:off x="2662" y="2590"/>
                <a:ext cx="114" cy="581"/>
              </a:xfrm>
              <a:custGeom>
                <a:avLst/>
                <a:gdLst>
                  <a:gd name="T0" fmla="*/ 77 w 189"/>
                  <a:gd name="T1" fmla="*/ 845 h 964"/>
                  <a:gd name="T2" fmla="*/ 54 w 189"/>
                  <a:gd name="T3" fmla="*/ 800 h 964"/>
                  <a:gd name="T4" fmla="*/ 73 w 189"/>
                  <a:gd name="T5" fmla="*/ 751 h 964"/>
                  <a:gd name="T6" fmla="*/ 86 w 189"/>
                  <a:gd name="T7" fmla="*/ 707 h 964"/>
                  <a:gd name="T8" fmla="*/ 89 w 189"/>
                  <a:gd name="T9" fmla="*/ 660 h 964"/>
                  <a:gd name="T10" fmla="*/ 86 w 189"/>
                  <a:gd name="T11" fmla="*/ 635 h 964"/>
                  <a:gd name="T12" fmla="*/ 84 w 189"/>
                  <a:gd name="T13" fmla="*/ 588 h 964"/>
                  <a:gd name="T14" fmla="*/ 86 w 189"/>
                  <a:gd name="T15" fmla="*/ 534 h 964"/>
                  <a:gd name="T16" fmla="*/ 107 w 189"/>
                  <a:gd name="T17" fmla="*/ 497 h 964"/>
                  <a:gd name="T18" fmla="*/ 117 w 189"/>
                  <a:gd name="T19" fmla="*/ 436 h 964"/>
                  <a:gd name="T20" fmla="*/ 128 w 189"/>
                  <a:gd name="T21" fmla="*/ 375 h 964"/>
                  <a:gd name="T22" fmla="*/ 117 w 189"/>
                  <a:gd name="T23" fmla="*/ 313 h 964"/>
                  <a:gd name="T24" fmla="*/ 131 w 189"/>
                  <a:gd name="T25" fmla="*/ 264 h 964"/>
                  <a:gd name="T26" fmla="*/ 161 w 189"/>
                  <a:gd name="T27" fmla="*/ 215 h 964"/>
                  <a:gd name="T28" fmla="*/ 159 w 189"/>
                  <a:gd name="T29" fmla="*/ 163 h 964"/>
                  <a:gd name="T30" fmla="*/ 175 w 189"/>
                  <a:gd name="T31" fmla="*/ 124 h 964"/>
                  <a:gd name="T32" fmla="*/ 154 w 189"/>
                  <a:gd name="T33" fmla="*/ 63 h 964"/>
                  <a:gd name="T34" fmla="*/ 145 w 189"/>
                  <a:gd name="T35" fmla="*/ 12 h 964"/>
                  <a:gd name="T36" fmla="*/ 121 w 189"/>
                  <a:gd name="T37" fmla="*/ 23 h 964"/>
                  <a:gd name="T38" fmla="*/ 114 w 189"/>
                  <a:gd name="T39" fmla="*/ 131 h 964"/>
                  <a:gd name="T40" fmla="*/ 105 w 189"/>
                  <a:gd name="T41" fmla="*/ 219 h 964"/>
                  <a:gd name="T42" fmla="*/ 98 w 189"/>
                  <a:gd name="T43" fmla="*/ 284 h 964"/>
                  <a:gd name="T44" fmla="*/ 86 w 189"/>
                  <a:gd name="T45" fmla="*/ 369 h 964"/>
                  <a:gd name="T46" fmla="*/ 52 w 189"/>
                  <a:gd name="T47" fmla="*/ 460 h 964"/>
                  <a:gd name="T48" fmla="*/ 54 w 189"/>
                  <a:gd name="T49" fmla="*/ 523 h 964"/>
                  <a:gd name="T50" fmla="*/ 42 w 189"/>
                  <a:gd name="T51" fmla="*/ 578 h 964"/>
                  <a:gd name="T52" fmla="*/ 52 w 189"/>
                  <a:gd name="T53" fmla="*/ 578 h 964"/>
                  <a:gd name="T54" fmla="*/ 68 w 189"/>
                  <a:gd name="T55" fmla="*/ 588 h 964"/>
                  <a:gd name="T56" fmla="*/ 56 w 189"/>
                  <a:gd name="T57" fmla="*/ 637 h 964"/>
                  <a:gd name="T58" fmla="*/ 59 w 189"/>
                  <a:gd name="T59" fmla="*/ 667 h 964"/>
                  <a:gd name="T60" fmla="*/ 35 w 189"/>
                  <a:gd name="T61" fmla="*/ 683 h 964"/>
                  <a:gd name="T62" fmla="*/ 40 w 189"/>
                  <a:gd name="T63" fmla="*/ 670 h 964"/>
                  <a:gd name="T64" fmla="*/ 19 w 189"/>
                  <a:gd name="T65" fmla="*/ 695 h 964"/>
                  <a:gd name="T66" fmla="*/ 19 w 189"/>
                  <a:gd name="T67" fmla="*/ 707 h 964"/>
                  <a:gd name="T68" fmla="*/ 28 w 189"/>
                  <a:gd name="T69" fmla="*/ 733 h 964"/>
                  <a:gd name="T70" fmla="*/ 33 w 189"/>
                  <a:gd name="T71" fmla="*/ 740 h 964"/>
                  <a:gd name="T72" fmla="*/ 14 w 189"/>
                  <a:gd name="T73" fmla="*/ 763 h 964"/>
                  <a:gd name="T74" fmla="*/ 24 w 189"/>
                  <a:gd name="T75" fmla="*/ 765 h 964"/>
                  <a:gd name="T76" fmla="*/ 21 w 189"/>
                  <a:gd name="T77" fmla="*/ 795 h 964"/>
                  <a:gd name="T78" fmla="*/ 35 w 189"/>
                  <a:gd name="T79" fmla="*/ 791 h 964"/>
                  <a:gd name="T80" fmla="*/ 19 w 189"/>
                  <a:gd name="T81" fmla="*/ 821 h 964"/>
                  <a:gd name="T82" fmla="*/ 40 w 189"/>
                  <a:gd name="T83" fmla="*/ 831 h 964"/>
                  <a:gd name="T84" fmla="*/ 47 w 189"/>
                  <a:gd name="T85" fmla="*/ 849 h 964"/>
                  <a:gd name="T86" fmla="*/ 49 w 189"/>
                  <a:gd name="T87" fmla="*/ 859 h 964"/>
                  <a:gd name="T88" fmla="*/ 91 w 189"/>
                  <a:gd name="T89" fmla="*/ 868 h 964"/>
                  <a:gd name="T90" fmla="*/ 54 w 189"/>
                  <a:gd name="T91" fmla="*/ 882 h 964"/>
                  <a:gd name="T92" fmla="*/ 96 w 189"/>
                  <a:gd name="T93" fmla="*/ 879 h 964"/>
                  <a:gd name="T94" fmla="*/ 47 w 189"/>
                  <a:gd name="T95" fmla="*/ 896 h 964"/>
                  <a:gd name="T96" fmla="*/ 82 w 189"/>
                  <a:gd name="T97" fmla="*/ 919 h 964"/>
                  <a:gd name="T98" fmla="*/ 103 w 189"/>
                  <a:gd name="T99" fmla="*/ 891 h 964"/>
                  <a:gd name="T100" fmla="*/ 114 w 189"/>
                  <a:gd name="T101" fmla="*/ 893 h 964"/>
                  <a:gd name="T102" fmla="*/ 124 w 189"/>
                  <a:gd name="T103" fmla="*/ 919 h 964"/>
                  <a:gd name="T104" fmla="*/ 100 w 189"/>
                  <a:gd name="T105" fmla="*/ 910 h 964"/>
                  <a:gd name="T106" fmla="*/ 100 w 189"/>
                  <a:gd name="T107" fmla="*/ 931 h 964"/>
                  <a:gd name="T108" fmla="*/ 133 w 189"/>
                  <a:gd name="T109" fmla="*/ 952 h 964"/>
                  <a:gd name="T110" fmla="*/ 159 w 189"/>
                  <a:gd name="T111" fmla="*/ 947 h 964"/>
                  <a:gd name="T112" fmla="*/ 189 w 189"/>
                  <a:gd name="T113" fmla="*/ 945 h 964"/>
                  <a:gd name="T114" fmla="*/ 152 w 189"/>
                  <a:gd name="T115" fmla="*/ 873 h 964"/>
                  <a:gd name="T116" fmla="*/ 126 w 189"/>
                  <a:gd name="T117" fmla="*/ 85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9" h="964">
                    <a:moveTo>
                      <a:pt x="89" y="854"/>
                    </a:moveTo>
                    <a:lnTo>
                      <a:pt x="89" y="854"/>
                    </a:lnTo>
                    <a:cubicBezTo>
                      <a:pt x="84" y="854"/>
                      <a:pt x="82" y="845"/>
                      <a:pt x="77" y="845"/>
                    </a:cubicBezTo>
                    <a:cubicBezTo>
                      <a:pt x="75" y="845"/>
                      <a:pt x="75" y="828"/>
                      <a:pt x="77" y="821"/>
                    </a:cubicBezTo>
                    <a:cubicBezTo>
                      <a:pt x="80" y="814"/>
                      <a:pt x="61" y="816"/>
                      <a:pt x="56" y="814"/>
                    </a:cubicBezTo>
                    <a:cubicBezTo>
                      <a:pt x="52" y="812"/>
                      <a:pt x="59" y="807"/>
                      <a:pt x="54" y="800"/>
                    </a:cubicBezTo>
                    <a:cubicBezTo>
                      <a:pt x="47" y="793"/>
                      <a:pt x="52" y="786"/>
                      <a:pt x="52" y="781"/>
                    </a:cubicBezTo>
                    <a:cubicBezTo>
                      <a:pt x="54" y="777"/>
                      <a:pt x="56" y="768"/>
                      <a:pt x="63" y="768"/>
                    </a:cubicBezTo>
                    <a:cubicBezTo>
                      <a:pt x="70" y="768"/>
                      <a:pt x="66" y="756"/>
                      <a:pt x="73" y="751"/>
                    </a:cubicBezTo>
                    <a:cubicBezTo>
                      <a:pt x="80" y="747"/>
                      <a:pt x="66" y="740"/>
                      <a:pt x="73" y="735"/>
                    </a:cubicBezTo>
                    <a:cubicBezTo>
                      <a:pt x="77" y="730"/>
                      <a:pt x="73" y="723"/>
                      <a:pt x="82" y="721"/>
                    </a:cubicBezTo>
                    <a:cubicBezTo>
                      <a:pt x="91" y="721"/>
                      <a:pt x="82" y="709"/>
                      <a:pt x="86" y="707"/>
                    </a:cubicBezTo>
                    <a:cubicBezTo>
                      <a:pt x="93" y="704"/>
                      <a:pt x="86" y="697"/>
                      <a:pt x="89" y="690"/>
                    </a:cubicBezTo>
                    <a:cubicBezTo>
                      <a:pt x="91" y="681"/>
                      <a:pt x="84" y="676"/>
                      <a:pt x="91" y="674"/>
                    </a:cubicBezTo>
                    <a:cubicBezTo>
                      <a:pt x="100" y="670"/>
                      <a:pt x="93" y="665"/>
                      <a:pt x="89" y="660"/>
                    </a:cubicBezTo>
                    <a:cubicBezTo>
                      <a:pt x="82" y="656"/>
                      <a:pt x="89" y="656"/>
                      <a:pt x="96" y="656"/>
                    </a:cubicBezTo>
                    <a:cubicBezTo>
                      <a:pt x="103" y="656"/>
                      <a:pt x="100" y="644"/>
                      <a:pt x="93" y="646"/>
                    </a:cubicBezTo>
                    <a:cubicBezTo>
                      <a:pt x="86" y="649"/>
                      <a:pt x="82" y="639"/>
                      <a:pt x="86" y="635"/>
                    </a:cubicBezTo>
                    <a:cubicBezTo>
                      <a:pt x="93" y="628"/>
                      <a:pt x="82" y="625"/>
                      <a:pt x="84" y="621"/>
                    </a:cubicBezTo>
                    <a:cubicBezTo>
                      <a:pt x="86" y="616"/>
                      <a:pt x="86" y="611"/>
                      <a:pt x="82" y="609"/>
                    </a:cubicBezTo>
                    <a:cubicBezTo>
                      <a:pt x="77" y="606"/>
                      <a:pt x="80" y="588"/>
                      <a:pt x="84" y="588"/>
                    </a:cubicBezTo>
                    <a:cubicBezTo>
                      <a:pt x="89" y="585"/>
                      <a:pt x="86" y="569"/>
                      <a:pt x="86" y="565"/>
                    </a:cubicBezTo>
                    <a:cubicBezTo>
                      <a:pt x="86" y="560"/>
                      <a:pt x="82" y="553"/>
                      <a:pt x="82" y="548"/>
                    </a:cubicBezTo>
                    <a:cubicBezTo>
                      <a:pt x="82" y="546"/>
                      <a:pt x="86" y="544"/>
                      <a:pt x="86" y="534"/>
                    </a:cubicBezTo>
                    <a:cubicBezTo>
                      <a:pt x="86" y="525"/>
                      <a:pt x="89" y="523"/>
                      <a:pt x="93" y="520"/>
                    </a:cubicBezTo>
                    <a:cubicBezTo>
                      <a:pt x="98" y="520"/>
                      <a:pt x="93" y="511"/>
                      <a:pt x="93" y="506"/>
                    </a:cubicBezTo>
                    <a:cubicBezTo>
                      <a:pt x="96" y="499"/>
                      <a:pt x="105" y="506"/>
                      <a:pt x="107" y="497"/>
                    </a:cubicBezTo>
                    <a:cubicBezTo>
                      <a:pt x="107" y="487"/>
                      <a:pt x="100" y="490"/>
                      <a:pt x="100" y="485"/>
                    </a:cubicBezTo>
                    <a:cubicBezTo>
                      <a:pt x="103" y="478"/>
                      <a:pt x="100" y="471"/>
                      <a:pt x="100" y="457"/>
                    </a:cubicBezTo>
                    <a:cubicBezTo>
                      <a:pt x="100" y="443"/>
                      <a:pt x="112" y="439"/>
                      <a:pt x="117" y="436"/>
                    </a:cubicBezTo>
                    <a:cubicBezTo>
                      <a:pt x="121" y="432"/>
                      <a:pt x="112" y="411"/>
                      <a:pt x="117" y="408"/>
                    </a:cubicBezTo>
                    <a:cubicBezTo>
                      <a:pt x="124" y="406"/>
                      <a:pt x="119" y="397"/>
                      <a:pt x="124" y="394"/>
                    </a:cubicBezTo>
                    <a:cubicBezTo>
                      <a:pt x="128" y="389"/>
                      <a:pt x="126" y="382"/>
                      <a:pt x="128" y="375"/>
                    </a:cubicBezTo>
                    <a:cubicBezTo>
                      <a:pt x="131" y="369"/>
                      <a:pt x="124" y="364"/>
                      <a:pt x="124" y="357"/>
                    </a:cubicBezTo>
                    <a:cubicBezTo>
                      <a:pt x="124" y="350"/>
                      <a:pt x="124" y="343"/>
                      <a:pt x="117" y="336"/>
                    </a:cubicBezTo>
                    <a:cubicBezTo>
                      <a:pt x="112" y="329"/>
                      <a:pt x="112" y="313"/>
                      <a:pt x="117" y="313"/>
                    </a:cubicBezTo>
                    <a:cubicBezTo>
                      <a:pt x="121" y="313"/>
                      <a:pt x="119" y="299"/>
                      <a:pt x="126" y="296"/>
                    </a:cubicBezTo>
                    <a:cubicBezTo>
                      <a:pt x="133" y="294"/>
                      <a:pt x="128" y="282"/>
                      <a:pt x="126" y="275"/>
                    </a:cubicBezTo>
                    <a:cubicBezTo>
                      <a:pt x="124" y="266"/>
                      <a:pt x="131" y="271"/>
                      <a:pt x="131" y="264"/>
                    </a:cubicBezTo>
                    <a:cubicBezTo>
                      <a:pt x="131" y="257"/>
                      <a:pt x="135" y="245"/>
                      <a:pt x="140" y="243"/>
                    </a:cubicBezTo>
                    <a:cubicBezTo>
                      <a:pt x="147" y="240"/>
                      <a:pt x="147" y="231"/>
                      <a:pt x="147" y="226"/>
                    </a:cubicBezTo>
                    <a:cubicBezTo>
                      <a:pt x="147" y="222"/>
                      <a:pt x="156" y="219"/>
                      <a:pt x="161" y="215"/>
                    </a:cubicBezTo>
                    <a:cubicBezTo>
                      <a:pt x="165" y="212"/>
                      <a:pt x="152" y="205"/>
                      <a:pt x="159" y="201"/>
                    </a:cubicBezTo>
                    <a:cubicBezTo>
                      <a:pt x="165" y="198"/>
                      <a:pt x="154" y="182"/>
                      <a:pt x="159" y="177"/>
                    </a:cubicBezTo>
                    <a:cubicBezTo>
                      <a:pt x="161" y="175"/>
                      <a:pt x="159" y="168"/>
                      <a:pt x="159" y="163"/>
                    </a:cubicBezTo>
                    <a:cubicBezTo>
                      <a:pt x="159" y="159"/>
                      <a:pt x="179" y="149"/>
                      <a:pt x="184" y="145"/>
                    </a:cubicBezTo>
                    <a:cubicBezTo>
                      <a:pt x="184" y="140"/>
                      <a:pt x="186" y="128"/>
                      <a:pt x="186" y="119"/>
                    </a:cubicBezTo>
                    <a:cubicBezTo>
                      <a:pt x="182" y="124"/>
                      <a:pt x="175" y="126"/>
                      <a:pt x="175" y="124"/>
                    </a:cubicBezTo>
                    <a:cubicBezTo>
                      <a:pt x="172" y="119"/>
                      <a:pt x="175" y="105"/>
                      <a:pt x="170" y="100"/>
                    </a:cubicBezTo>
                    <a:cubicBezTo>
                      <a:pt x="163" y="93"/>
                      <a:pt x="168" y="82"/>
                      <a:pt x="161" y="79"/>
                    </a:cubicBezTo>
                    <a:cubicBezTo>
                      <a:pt x="156" y="77"/>
                      <a:pt x="149" y="65"/>
                      <a:pt x="154" y="63"/>
                    </a:cubicBezTo>
                    <a:cubicBezTo>
                      <a:pt x="159" y="58"/>
                      <a:pt x="154" y="51"/>
                      <a:pt x="159" y="47"/>
                    </a:cubicBezTo>
                    <a:cubicBezTo>
                      <a:pt x="163" y="44"/>
                      <a:pt x="156" y="42"/>
                      <a:pt x="149" y="35"/>
                    </a:cubicBezTo>
                    <a:cubicBezTo>
                      <a:pt x="142" y="28"/>
                      <a:pt x="152" y="19"/>
                      <a:pt x="145" y="12"/>
                    </a:cubicBezTo>
                    <a:cubicBezTo>
                      <a:pt x="138" y="7"/>
                      <a:pt x="138" y="0"/>
                      <a:pt x="135" y="2"/>
                    </a:cubicBezTo>
                    <a:cubicBezTo>
                      <a:pt x="133" y="7"/>
                      <a:pt x="133" y="16"/>
                      <a:pt x="126" y="21"/>
                    </a:cubicBezTo>
                    <a:cubicBezTo>
                      <a:pt x="126" y="21"/>
                      <a:pt x="124" y="21"/>
                      <a:pt x="121" y="23"/>
                    </a:cubicBezTo>
                    <a:cubicBezTo>
                      <a:pt x="121" y="28"/>
                      <a:pt x="119" y="37"/>
                      <a:pt x="121" y="42"/>
                    </a:cubicBezTo>
                    <a:cubicBezTo>
                      <a:pt x="126" y="49"/>
                      <a:pt x="126" y="84"/>
                      <a:pt x="124" y="98"/>
                    </a:cubicBezTo>
                    <a:cubicBezTo>
                      <a:pt x="121" y="112"/>
                      <a:pt x="117" y="121"/>
                      <a:pt x="114" y="131"/>
                    </a:cubicBezTo>
                    <a:cubicBezTo>
                      <a:pt x="112" y="138"/>
                      <a:pt x="121" y="138"/>
                      <a:pt x="117" y="142"/>
                    </a:cubicBezTo>
                    <a:cubicBezTo>
                      <a:pt x="114" y="147"/>
                      <a:pt x="114" y="156"/>
                      <a:pt x="114" y="170"/>
                    </a:cubicBezTo>
                    <a:cubicBezTo>
                      <a:pt x="114" y="187"/>
                      <a:pt x="107" y="210"/>
                      <a:pt x="105" y="219"/>
                    </a:cubicBezTo>
                    <a:cubicBezTo>
                      <a:pt x="105" y="226"/>
                      <a:pt x="100" y="233"/>
                      <a:pt x="100" y="240"/>
                    </a:cubicBezTo>
                    <a:cubicBezTo>
                      <a:pt x="100" y="250"/>
                      <a:pt x="96" y="254"/>
                      <a:pt x="91" y="259"/>
                    </a:cubicBezTo>
                    <a:cubicBezTo>
                      <a:pt x="86" y="264"/>
                      <a:pt x="100" y="277"/>
                      <a:pt x="98" y="284"/>
                    </a:cubicBezTo>
                    <a:cubicBezTo>
                      <a:pt x="98" y="292"/>
                      <a:pt x="89" y="296"/>
                      <a:pt x="91" y="308"/>
                    </a:cubicBezTo>
                    <a:cubicBezTo>
                      <a:pt x="93" y="324"/>
                      <a:pt x="91" y="350"/>
                      <a:pt x="91" y="355"/>
                    </a:cubicBezTo>
                    <a:cubicBezTo>
                      <a:pt x="91" y="359"/>
                      <a:pt x="84" y="359"/>
                      <a:pt x="86" y="369"/>
                    </a:cubicBezTo>
                    <a:cubicBezTo>
                      <a:pt x="89" y="380"/>
                      <a:pt x="80" y="382"/>
                      <a:pt x="80" y="397"/>
                    </a:cubicBezTo>
                    <a:cubicBezTo>
                      <a:pt x="77" y="411"/>
                      <a:pt x="66" y="432"/>
                      <a:pt x="63" y="441"/>
                    </a:cubicBezTo>
                    <a:cubicBezTo>
                      <a:pt x="59" y="453"/>
                      <a:pt x="59" y="460"/>
                      <a:pt x="52" y="460"/>
                    </a:cubicBezTo>
                    <a:cubicBezTo>
                      <a:pt x="47" y="460"/>
                      <a:pt x="45" y="464"/>
                      <a:pt x="49" y="474"/>
                    </a:cubicBezTo>
                    <a:cubicBezTo>
                      <a:pt x="54" y="483"/>
                      <a:pt x="47" y="492"/>
                      <a:pt x="52" y="502"/>
                    </a:cubicBezTo>
                    <a:cubicBezTo>
                      <a:pt x="59" y="511"/>
                      <a:pt x="56" y="513"/>
                      <a:pt x="54" y="523"/>
                    </a:cubicBezTo>
                    <a:cubicBezTo>
                      <a:pt x="52" y="532"/>
                      <a:pt x="47" y="532"/>
                      <a:pt x="47" y="541"/>
                    </a:cubicBezTo>
                    <a:cubicBezTo>
                      <a:pt x="47" y="548"/>
                      <a:pt x="40" y="555"/>
                      <a:pt x="45" y="567"/>
                    </a:cubicBezTo>
                    <a:cubicBezTo>
                      <a:pt x="47" y="576"/>
                      <a:pt x="47" y="578"/>
                      <a:pt x="42" y="578"/>
                    </a:cubicBezTo>
                    <a:cubicBezTo>
                      <a:pt x="38" y="578"/>
                      <a:pt x="35" y="585"/>
                      <a:pt x="33" y="602"/>
                    </a:cubicBezTo>
                    <a:cubicBezTo>
                      <a:pt x="31" y="618"/>
                      <a:pt x="31" y="616"/>
                      <a:pt x="42" y="616"/>
                    </a:cubicBezTo>
                    <a:cubicBezTo>
                      <a:pt x="54" y="616"/>
                      <a:pt x="45" y="578"/>
                      <a:pt x="52" y="578"/>
                    </a:cubicBezTo>
                    <a:cubicBezTo>
                      <a:pt x="59" y="578"/>
                      <a:pt x="54" y="572"/>
                      <a:pt x="61" y="569"/>
                    </a:cubicBezTo>
                    <a:cubicBezTo>
                      <a:pt x="68" y="567"/>
                      <a:pt x="61" y="576"/>
                      <a:pt x="66" y="578"/>
                    </a:cubicBezTo>
                    <a:cubicBezTo>
                      <a:pt x="70" y="578"/>
                      <a:pt x="75" y="583"/>
                      <a:pt x="68" y="588"/>
                    </a:cubicBezTo>
                    <a:cubicBezTo>
                      <a:pt x="61" y="590"/>
                      <a:pt x="68" y="599"/>
                      <a:pt x="66" y="604"/>
                    </a:cubicBezTo>
                    <a:cubicBezTo>
                      <a:pt x="63" y="611"/>
                      <a:pt x="59" y="616"/>
                      <a:pt x="61" y="623"/>
                    </a:cubicBezTo>
                    <a:cubicBezTo>
                      <a:pt x="63" y="628"/>
                      <a:pt x="56" y="628"/>
                      <a:pt x="56" y="637"/>
                    </a:cubicBezTo>
                    <a:cubicBezTo>
                      <a:pt x="56" y="644"/>
                      <a:pt x="61" y="644"/>
                      <a:pt x="59" y="646"/>
                    </a:cubicBezTo>
                    <a:cubicBezTo>
                      <a:pt x="54" y="649"/>
                      <a:pt x="61" y="653"/>
                      <a:pt x="56" y="656"/>
                    </a:cubicBezTo>
                    <a:cubicBezTo>
                      <a:pt x="52" y="656"/>
                      <a:pt x="56" y="663"/>
                      <a:pt x="59" y="667"/>
                    </a:cubicBezTo>
                    <a:cubicBezTo>
                      <a:pt x="61" y="674"/>
                      <a:pt x="52" y="670"/>
                      <a:pt x="47" y="674"/>
                    </a:cubicBezTo>
                    <a:cubicBezTo>
                      <a:pt x="42" y="679"/>
                      <a:pt x="52" y="683"/>
                      <a:pt x="49" y="688"/>
                    </a:cubicBezTo>
                    <a:cubicBezTo>
                      <a:pt x="47" y="693"/>
                      <a:pt x="38" y="686"/>
                      <a:pt x="35" y="683"/>
                    </a:cubicBezTo>
                    <a:cubicBezTo>
                      <a:pt x="33" y="679"/>
                      <a:pt x="40" y="674"/>
                      <a:pt x="45" y="667"/>
                    </a:cubicBezTo>
                    <a:cubicBezTo>
                      <a:pt x="49" y="663"/>
                      <a:pt x="40" y="651"/>
                      <a:pt x="33" y="653"/>
                    </a:cubicBezTo>
                    <a:cubicBezTo>
                      <a:pt x="26" y="656"/>
                      <a:pt x="40" y="663"/>
                      <a:pt x="40" y="670"/>
                    </a:cubicBezTo>
                    <a:cubicBezTo>
                      <a:pt x="40" y="676"/>
                      <a:pt x="28" y="667"/>
                      <a:pt x="28" y="674"/>
                    </a:cubicBezTo>
                    <a:cubicBezTo>
                      <a:pt x="31" y="681"/>
                      <a:pt x="21" y="679"/>
                      <a:pt x="17" y="683"/>
                    </a:cubicBezTo>
                    <a:cubicBezTo>
                      <a:pt x="12" y="688"/>
                      <a:pt x="24" y="693"/>
                      <a:pt x="19" y="695"/>
                    </a:cubicBezTo>
                    <a:cubicBezTo>
                      <a:pt x="14" y="695"/>
                      <a:pt x="5" y="702"/>
                      <a:pt x="5" y="707"/>
                    </a:cubicBezTo>
                    <a:cubicBezTo>
                      <a:pt x="5" y="711"/>
                      <a:pt x="10" y="714"/>
                      <a:pt x="10" y="707"/>
                    </a:cubicBezTo>
                    <a:cubicBezTo>
                      <a:pt x="10" y="702"/>
                      <a:pt x="17" y="702"/>
                      <a:pt x="19" y="707"/>
                    </a:cubicBezTo>
                    <a:cubicBezTo>
                      <a:pt x="21" y="714"/>
                      <a:pt x="26" y="707"/>
                      <a:pt x="33" y="709"/>
                    </a:cubicBezTo>
                    <a:cubicBezTo>
                      <a:pt x="38" y="711"/>
                      <a:pt x="38" y="721"/>
                      <a:pt x="33" y="721"/>
                    </a:cubicBezTo>
                    <a:cubicBezTo>
                      <a:pt x="31" y="721"/>
                      <a:pt x="26" y="726"/>
                      <a:pt x="28" y="733"/>
                    </a:cubicBezTo>
                    <a:cubicBezTo>
                      <a:pt x="28" y="740"/>
                      <a:pt x="42" y="733"/>
                      <a:pt x="47" y="735"/>
                    </a:cubicBezTo>
                    <a:cubicBezTo>
                      <a:pt x="54" y="737"/>
                      <a:pt x="52" y="747"/>
                      <a:pt x="47" y="744"/>
                    </a:cubicBezTo>
                    <a:cubicBezTo>
                      <a:pt x="45" y="740"/>
                      <a:pt x="38" y="735"/>
                      <a:pt x="33" y="740"/>
                    </a:cubicBezTo>
                    <a:cubicBezTo>
                      <a:pt x="31" y="747"/>
                      <a:pt x="26" y="744"/>
                      <a:pt x="21" y="742"/>
                    </a:cubicBezTo>
                    <a:cubicBezTo>
                      <a:pt x="17" y="740"/>
                      <a:pt x="0" y="749"/>
                      <a:pt x="7" y="754"/>
                    </a:cubicBezTo>
                    <a:cubicBezTo>
                      <a:pt x="12" y="758"/>
                      <a:pt x="12" y="763"/>
                      <a:pt x="14" y="763"/>
                    </a:cubicBezTo>
                    <a:cubicBezTo>
                      <a:pt x="19" y="763"/>
                      <a:pt x="24" y="761"/>
                      <a:pt x="26" y="756"/>
                    </a:cubicBezTo>
                    <a:cubicBezTo>
                      <a:pt x="26" y="754"/>
                      <a:pt x="33" y="749"/>
                      <a:pt x="33" y="758"/>
                    </a:cubicBezTo>
                    <a:cubicBezTo>
                      <a:pt x="35" y="765"/>
                      <a:pt x="26" y="761"/>
                      <a:pt x="24" y="765"/>
                    </a:cubicBezTo>
                    <a:cubicBezTo>
                      <a:pt x="21" y="770"/>
                      <a:pt x="17" y="775"/>
                      <a:pt x="12" y="779"/>
                    </a:cubicBezTo>
                    <a:cubicBezTo>
                      <a:pt x="5" y="784"/>
                      <a:pt x="12" y="791"/>
                      <a:pt x="17" y="788"/>
                    </a:cubicBezTo>
                    <a:cubicBezTo>
                      <a:pt x="21" y="786"/>
                      <a:pt x="14" y="793"/>
                      <a:pt x="21" y="795"/>
                    </a:cubicBezTo>
                    <a:cubicBezTo>
                      <a:pt x="28" y="795"/>
                      <a:pt x="31" y="791"/>
                      <a:pt x="28" y="786"/>
                    </a:cubicBezTo>
                    <a:cubicBezTo>
                      <a:pt x="26" y="781"/>
                      <a:pt x="31" y="770"/>
                      <a:pt x="38" y="777"/>
                    </a:cubicBezTo>
                    <a:cubicBezTo>
                      <a:pt x="42" y="781"/>
                      <a:pt x="35" y="786"/>
                      <a:pt x="35" y="791"/>
                    </a:cubicBezTo>
                    <a:cubicBezTo>
                      <a:pt x="35" y="795"/>
                      <a:pt x="31" y="802"/>
                      <a:pt x="31" y="807"/>
                    </a:cubicBezTo>
                    <a:cubicBezTo>
                      <a:pt x="31" y="812"/>
                      <a:pt x="26" y="809"/>
                      <a:pt x="26" y="814"/>
                    </a:cubicBezTo>
                    <a:cubicBezTo>
                      <a:pt x="26" y="821"/>
                      <a:pt x="12" y="816"/>
                      <a:pt x="19" y="821"/>
                    </a:cubicBezTo>
                    <a:cubicBezTo>
                      <a:pt x="24" y="826"/>
                      <a:pt x="14" y="831"/>
                      <a:pt x="19" y="833"/>
                    </a:cubicBezTo>
                    <a:cubicBezTo>
                      <a:pt x="21" y="838"/>
                      <a:pt x="24" y="828"/>
                      <a:pt x="28" y="831"/>
                    </a:cubicBezTo>
                    <a:cubicBezTo>
                      <a:pt x="35" y="833"/>
                      <a:pt x="33" y="833"/>
                      <a:pt x="40" y="831"/>
                    </a:cubicBezTo>
                    <a:cubicBezTo>
                      <a:pt x="47" y="828"/>
                      <a:pt x="52" y="835"/>
                      <a:pt x="45" y="838"/>
                    </a:cubicBezTo>
                    <a:cubicBezTo>
                      <a:pt x="38" y="840"/>
                      <a:pt x="31" y="847"/>
                      <a:pt x="35" y="847"/>
                    </a:cubicBezTo>
                    <a:cubicBezTo>
                      <a:pt x="38" y="849"/>
                      <a:pt x="45" y="842"/>
                      <a:pt x="47" y="849"/>
                    </a:cubicBezTo>
                    <a:cubicBezTo>
                      <a:pt x="49" y="856"/>
                      <a:pt x="54" y="854"/>
                      <a:pt x="54" y="847"/>
                    </a:cubicBezTo>
                    <a:cubicBezTo>
                      <a:pt x="54" y="840"/>
                      <a:pt x="66" y="847"/>
                      <a:pt x="68" y="852"/>
                    </a:cubicBezTo>
                    <a:cubicBezTo>
                      <a:pt x="70" y="856"/>
                      <a:pt x="56" y="861"/>
                      <a:pt x="49" y="859"/>
                    </a:cubicBezTo>
                    <a:cubicBezTo>
                      <a:pt x="42" y="859"/>
                      <a:pt x="38" y="866"/>
                      <a:pt x="42" y="873"/>
                    </a:cubicBezTo>
                    <a:cubicBezTo>
                      <a:pt x="47" y="877"/>
                      <a:pt x="54" y="873"/>
                      <a:pt x="59" y="868"/>
                    </a:cubicBezTo>
                    <a:cubicBezTo>
                      <a:pt x="63" y="861"/>
                      <a:pt x="89" y="863"/>
                      <a:pt x="91" y="868"/>
                    </a:cubicBezTo>
                    <a:cubicBezTo>
                      <a:pt x="93" y="875"/>
                      <a:pt x="80" y="870"/>
                      <a:pt x="77" y="873"/>
                    </a:cubicBezTo>
                    <a:cubicBezTo>
                      <a:pt x="77" y="877"/>
                      <a:pt x="66" y="879"/>
                      <a:pt x="66" y="875"/>
                    </a:cubicBezTo>
                    <a:cubicBezTo>
                      <a:pt x="63" y="873"/>
                      <a:pt x="54" y="877"/>
                      <a:pt x="54" y="882"/>
                    </a:cubicBezTo>
                    <a:cubicBezTo>
                      <a:pt x="52" y="889"/>
                      <a:pt x="45" y="889"/>
                      <a:pt x="54" y="891"/>
                    </a:cubicBezTo>
                    <a:cubicBezTo>
                      <a:pt x="61" y="893"/>
                      <a:pt x="59" y="882"/>
                      <a:pt x="73" y="884"/>
                    </a:cubicBezTo>
                    <a:cubicBezTo>
                      <a:pt x="86" y="884"/>
                      <a:pt x="93" y="870"/>
                      <a:pt x="96" y="879"/>
                    </a:cubicBezTo>
                    <a:cubicBezTo>
                      <a:pt x="100" y="886"/>
                      <a:pt x="86" y="891"/>
                      <a:pt x="80" y="886"/>
                    </a:cubicBezTo>
                    <a:cubicBezTo>
                      <a:pt x="75" y="882"/>
                      <a:pt x="70" y="891"/>
                      <a:pt x="70" y="898"/>
                    </a:cubicBezTo>
                    <a:cubicBezTo>
                      <a:pt x="70" y="905"/>
                      <a:pt x="54" y="896"/>
                      <a:pt x="47" y="896"/>
                    </a:cubicBezTo>
                    <a:cubicBezTo>
                      <a:pt x="40" y="893"/>
                      <a:pt x="42" y="903"/>
                      <a:pt x="49" y="910"/>
                    </a:cubicBezTo>
                    <a:cubicBezTo>
                      <a:pt x="56" y="917"/>
                      <a:pt x="61" y="907"/>
                      <a:pt x="68" y="914"/>
                    </a:cubicBezTo>
                    <a:cubicBezTo>
                      <a:pt x="75" y="919"/>
                      <a:pt x="75" y="924"/>
                      <a:pt x="82" y="919"/>
                    </a:cubicBezTo>
                    <a:cubicBezTo>
                      <a:pt x="86" y="914"/>
                      <a:pt x="82" y="914"/>
                      <a:pt x="77" y="912"/>
                    </a:cubicBezTo>
                    <a:cubicBezTo>
                      <a:pt x="75" y="910"/>
                      <a:pt x="77" y="903"/>
                      <a:pt x="86" y="905"/>
                    </a:cubicBezTo>
                    <a:cubicBezTo>
                      <a:pt x="96" y="910"/>
                      <a:pt x="105" y="903"/>
                      <a:pt x="103" y="891"/>
                    </a:cubicBezTo>
                    <a:cubicBezTo>
                      <a:pt x="100" y="879"/>
                      <a:pt x="110" y="875"/>
                      <a:pt x="121" y="870"/>
                    </a:cubicBezTo>
                    <a:cubicBezTo>
                      <a:pt x="133" y="868"/>
                      <a:pt x="126" y="877"/>
                      <a:pt x="119" y="882"/>
                    </a:cubicBezTo>
                    <a:cubicBezTo>
                      <a:pt x="110" y="884"/>
                      <a:pt x="110" y="886"/>
                      <a:pt x="114" y="893"/>
                    </a:cubicBezTo>
                    <a:cubicBezTo>
                      <a:pt x="121" y="900"/>
                      <a:pt x="131" y="889"/>
                      <a:pt x="135" y="893"/>
                    </a:cubicBezTo>
                    <a:cubicBezTo>
                      <a:pt x="140" y="898"/>
                      <a:pt x="126" y="898"/>
                      <a:pt x="124" y="903"/>
                    </a:cubicBezTo>
                    <a:cubicBezTo>
                      <a:pt x="121" y="910"/>
                      <a:pt x="133" y="914"/>
                      <a:pt x="124" y="919"/>
                    </a:cubicBezTo>
                    <a:cubicBezTo>
                      <a:pt x="117" y="921"/>
                      <a:pt x="119" y="903"/>
                      <a:pt x="114" y="900"/>
                    </a:cubicBezTo>
                    <a:cubicBezTo>
                      <a:pt x="110" y="898"/>
                      <a:pt x="105" y="903"/>
                      <a:pt x="110" y="914"/>
                    </a:cubicBezTo>
                    <a:cubicBezTo>
                      <a:pt x="114" y="926"/>
                      <a:pt x="105" y="917"/>
                      <a:pt x="100" y="910"/>
                    </a:cubicBezTo>
                    <a:cubicBezTo>
                      <a:pt x="96" y="905"/>
                      <a:pt x="89" y="912"/>
                      <a:pt x="96" y="919"/>
                    </a:cubicBezTo>
                    <a:cubicBezTo>
                      <a:pt x="100" y="924"/>
                      <a:pt x="84" y="919"/>
                      <a:pt x="84" y="926"/>
                    </a:cubicBezTo>
                    <a:cubicBezTo>
                      <a:pt x="84" y="936"/>
                      <a:pt x="91" y="928"/>
                      <a:pt x="100" y="931"/>
                    </a:cubicBezTo>
                    <a:cubicBezTo>
                      <a:pt x="107" y="933"/>
                      <a:pt x="105" y="945"/>
                      <a:pt x="110" y="950"/>
                    </a:cubicBezTo>
                    <a:cubicBezTo>
                      <a:pt x="117" y="954"/>
                      <a:pt x="112" y="933"/>
                      <a:pt x="117" y="933"/>
                    </a:cubicBezTo>
                    <a:cubicBezTo>
                      <a:pt x="124" y="931"/>
                      <a:pt x="119" y="947"/>
                      <a:pt x="133" y="952"/>
                    </a:cubicBezTo>
                    <a:cubicBezTo>
                      <a:pt x="147" y="957"/>
                      <a:pt x="133" y="950"/>
                      <a:pt x="140" y="945"/>
                    </a:cubicBezTo>
                    <a:cubicBezTo>
                      <a:pt x="147" y="940"/>
                      <a:pt x="156" y="959"/>
                      <a:pt x="163" y="961"/>
                    </a:cubicBezTo>
                    <a:cubicBezTo>
                      <a:pt x="170" y="964"/>
                      <a:pt x="165" y="952"/>
                      <a:pt x="159" y="947"/>
                    </a:cubicBezTo>
                    <a:cubicBezTo>
                      <a:pt x="154" y="943"/>
                      <a:pt x="165" y="945"/>
                      <a:pt x="172" y="947"/>
                    </a:cubicBezTo>
                    <a:cubicBezTo>
                      <a:pt x="179" y="950"/>
                      <a:pt x="184" y="950"/>
                      <a:pt x="186" y="945"/>
                    </a:cubicBezTo>
                    <a:cubicBezTo>
                      <a:pt x="186" y="943"/>
                      <a:pt x="189" y="943"/>
                      <a:pt x="189" y="945"/>
                    </a:cubicBezTo>
                    <a:cubicBezTo>
                      <a:pt x="182" y="938"/>
                      <a:pt x="156" y="943"/>
                      <a:pt x="154" y="943"/>
                    </a:cubicBezTo>
                    <a:cubicBezTo>
                      <a:pt x="149" y="943"/>
                      <a:pt x="154" y="884"/>
                      <a:pt x="154" y="873"/>
                    </a:cubicBezTo>
                    <a:lnTo>
                      <a:pt x="152" y="873"/>
                    </a:lnTo>
                    <a:cubicBezTo>
                      <a:pt x="147" y="873"/>
                      <a:pt x="133" y="873"/>
                      <a:pt x="135" y="863"/>
                    </a:cubicBezTo>
                    <a:cubicBezTo>
                      <a:pt x="135" y="861"/>
                      <a:pt x="135" y="861"/>
                      <a:pt x="138" y="861"/>
                    </a:cubicBezTo>
                    <a:cubicBezTo>
                      <a:pt x="135" y="859"/>
                      <a:pt x="131" y="854"/>
                      <a:pt x="126" y="854"/>
                    </a:cubicBezTo>
                    <a:cubicBezTo>
                      <a:pt x="117" y="852"/>
                      <a:pt x="93" y="854"/>
                      <a:pt x="89" y="854"/>
                    </a:cubicBezTo>
                    <a:lnTo>
                      <a:pt x="89" y="85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9" name="Freeform 362">
                <a:extLst>
                  <a:ext uri="{FF2B5EF4-FFF2-40B4-BE49-F238E27FC236}">
                    <a16:creationId xmlns:a16="http://schemas.microsoft.com/office/drawing/2014/main" id="{9F089F2F-561C-09CA-3B85-C428D83BBDEE}"/>
                  </a:ext>
                </a:extLst>
              </p:cNvPr>
              <p:cNvSpPr>
                <a:spLocks/>
              </p:cNvSpPr>
              <p:nvPr/>
            </p:nvSpPr>
            <p:spPr bwMode="auto">
              <a:xfrm>
                <a:off x="2831" y="2616"/>
                <a:ext cx="113" cy="115"/>
              </a:xfrm>
              <a:custGeom>
                <a:avLst/>
                <a:gdLst>
                  <a:gd name="T0" fmla="*/ 181 w 188"/>
                  <a:gd name="T1" fmla="*/ 103 h 191"/>
                  <a:gd name="T2" fmla="*/ 181 w 188"/>
                  <a:gd name="T3" fmla="*/ 103 h 191"/>
                  <a:gd name="T4" fmla="*/ 162 w 188"/>
                  <a:gd name="T5" fmla="*/ 107 h 191"/>
                  <a:gd name="T6" fmla="*/ 153 w 188"/>
                  <a:gd name="T7" fmla="*/ 84 h 191"/>
                  <a:gd name="T8" fmla="*/ 137 w 188"/>
                  <a:gd name="T9" fmla="*/ 65 h 191"/>
                  <a:gd name="T10" fmla="*/ 118 w 188"/>
                  <a:gd name="T11" fmla="*/ 63 h 191"/>
                  <a:gd name="T12" fmla="*/ 109 w 188"/>
                  <a:gd name="T13" fmla="*/ 47 h 191"/>
                  <a:gd name="T14" fmla="*/ 104 w 188"/>
                  <a:gd name="T15" fmla="*/ 21 h 191"/>
                  <a:gd name="T16" fmla="*/ 104 w 188"/>
                  <a:gd name="T17" fmla="*/ 9 h 191"/>
                  <a:gd name="T18" fmla="*/ 99 w 188"/>
                  <a:gd name="T19" fmla="*/ 9 h 191"/>
                  <a:gd name="T20" fmla="*/ 81 w 188"/>
                  <a:gd name="T21" fmla="*/ 0 h 191"/>
                  <a:gd name="T22" fmla="*/ 55 w 188"/>
                  <a:gd name="T23" fmla="*/ 5 h 191"/>
                  <a:gd name="T24" fmla="*/ 30 w 188"/>
                  <a:gd name="T25" fmla="*/ 7 h 191"/>
                  <a:gd name="T26" fmla="*/ 14 w 188"/>
                  <a:gd name="T27" fmla="*/ 28 h 191"/>
                  <a:gd name="T28" fmla="*/ 7 w 188"/>
                  <a:gd name="T29" fmla="*/ 61 h 191"/>
                  <a:gd name="T30" fmla="*/ 0 w 188"/>
                  <a:gd name="T31" fmla="*/ 61 h 191"/>
                  <a:gd name="T32" fmla="*/ 30 w 188"/>
                  <a:gd name="T33" fmla="*/ 91 h 191"/>
                  <a:gd name="T34" fmla="*/ 53 w 188"/>
                  <a:gd name="T35" fmla="*/ 105 h 191"/>
                  <a:gd name="T36" fmla="*/ 76 w 188"/>
                  <a:gd name="T37" fmla="*/ 117 h 191"/>
                  <a:gd name="T38" fmla="*/ 116 w 188"/>
                  <a:gd name="T39" fmla="*/ 138 h 191"/>
                  <a:gd name="T40" fmla="*/ 99 w 188"/>
                  <a:gd name="T41" fmla="*/ 166 h 191"/>
                  <a:gd name="T42" fmla="*/ 93 w 188"/>
                  <a:gd name="T43" fmla="*/ 180 h 191"/>
                  <a:gd name="T44" fmla="*/ 111 w 188"/>
                  <a:gd name="T45" fmla="*/ 184 h 191"/>
                  <a:gd name="T46" fmla="*/ 132 w 188"/>
                  <a:gd name="T47" fmla="*/ 187 h 191"/>
                  <a:gd name="T48" fmla="*/ 151 w 188"/>
                  <a:gd name="T49" fmla="*/ 182 h 191"/>
                  <a:gd name="T50" fmla="*/ 167 w 188"/>
                  <a:gd name="T51" fmla="*/ 175 h 191"/>
                  <a:gd name="T52" fmla="*/ 178 w 188"/>
                  <a:gd name="T53" fmla="*/ 142 h 191"/>
                  <a:gd name="T54" fmla="*/ 181 w 188"/>
                  <a:gd name="T55" fmla="*/ 10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191">
                    <a:moveTo>
                      <a:pt x="181" y="103"/>
                    </a:moveTo>
                    <a:lnTo>
                      <a:pt x="181" y="103"/>
                    </a:lnTo>
                    <a:cubicBezTo>
                      <a:pt x="174" y="100"/>
                      <a:pt x="165" y="107"/>
                      <a:pt x="162" y="107"/>
                    </a:cubicBezTo>
                    <a:cubicBezTo>
                      <a:pt x="160" y="107"/>
                      <a:pt x="155" y="91"/>
                      <a:pt x="153" y="84"/>
                    </a:cubicBezTo>
                    <a:cubicBezTo>
                      <a:pt x="151" y="77"/>
                      <a:pt x="144" y="63"/>
                      <a:pt x="137" y="65"/>
                    </a:cubicBezTo>
                    <a:cubicBezTo>
                      <a:pt x="132" y="68"/>
                      <a:pt x="134" y="63"/>
                      <a:pt x="118" y="63"/>
                    </a:cubicBezTo>
                    <a:cubicBezTo>
                      <a:pt x="104" y="63"/>
                      <a:pt x="104" y="61"/>
                      <a:pt x="109" y="47"/>
                    </a:cubicBezTo>
                    <a:cubicBezTo>
                      <a:pt x="111" y="33"/>
                      <a:pt x="99" y="23"/>
                      <a:pt x="104" y="21"/>
                    </a:cubicBezTo>
                    <a:cubicBezTo>
                      <a:pt x="109" y="19"/>
                      <a:pt x="109" y="14"/>
                      <a:pt x="104" y="9"/>
                    </a:cubicBezTo>
                    <a:lnTo>
                      <a:pt x="99" y="9"/>
                    </a:lnTo>
                    <a:cubicBezTo>
                      <a:pt x="95" y="9"/>
                      <a:pt x="88" y="0"/>
                      <a:pt x="81" y="0"/>
                    </a:cubicBezTo>
                    <a:cubicBezTo>
                      <a:pt x="72" y="0"/>
                      <a:pt x="62" y="0"/>
                      <a:pt x="55" y="5"/>
                    </a:cubicBezTo>
                    <a:cubicBezTo>
                      <a:pt x="48" y="7"/>
                      <a:pt x="37" y="2"/>
                      <a:pt x="30" y="7"/>
                    </a:cubicBezTo>
                    <a:cubicBezTo>
                      <a:pt x="23" y="14"/>
                      <a:pt x="14" y="23"/>
                      <a:pt x="14" y="28"/>
                    </a:cubicBezTo>
                    <a:cubicBezTo>
                      <a:pt x="14" y="33"/>
                      <a:pt x="11" y="61"/>
                      <a:pt x="7" y="61"/>
                    </a:cubicBezTo>
                    <a:lnTo>
                      <a:pt x="0" y="61"/>
                    </a:lnTo>
                    <a:cubicBezTo>
                      <a:pt x="4" y="70"/>
                      <a:pt x="20" y="84"/>
                      <a:pt x="30" y="91"/>
                    </a:cubicBezTo>
                    <a:cubicBezTo>
                      <a:pt x="41" y="98"/>
                      <a:pt x="41" y="105"/>
                      <a:pt x="53" y="105"/>
                    </a:cubicBezTo>
                    <a:cubicBezTo>
                      <a:pt x="65" y="107"/>
                      <a:pt x="72" y="112"/>
                      <a:pt x="76" y="117"/>
                    </a:cubicBezTo>
                    <a:cubicBezTo>
                      <a:pt x="81" y="124"/>
                      <a:pt x="113" y="133"/>
                      <a:pt x="116" y="138"/>
                    </a:cubicBezTo>
                    <a:cubicBezTo>
                      <a:pt x="118" y="142"/>
                      <a:pt x="99" y="154"/>
                      <a:pt x="99" y="166"/>
                    </a:cubicBezTo>
                    <a:cubicBezTo>
                      <a:pt x="99" y="177"/>
                      <a:pt x="93" y="177"/>
                      <a:pt x="93" y="180"/>
                    </a:cubicBezTo>
                    <a:cubicBezTo>
                      <a:pt x="93" y="184"/>
                      <a:pt x="106" y="182"/>
                      <a:pt x="111" y="184"/>
                    </a:cubicBezTo>
                    <a:cubicBezTo>
                      <a:pt x="118" y="189"/>
                      <a:pt x="127" y="182"/>
                      <a:pt x="132" y="187"/>
                    </a:cubicBezTo>
                    <a:cubicBezTo>
                      <a:pt x="139" y="191"/>
                      <a:pt x="146" y="182"/>
                      <a:pt x="151" y="182"/>
                    </a:cubicBezTo>
                    <a:cubicBezTo>
                      <a:pt x="155" y="184"/>
                      <a:pt x="162" y="175"/>
                      <a:pt x="167" y="175"/>
                    </a:cubicBezTo>
                    <a:cubicBezTo>
                      <a:pt x="174" y="175"/>
                      <a:pt x="181" y="152"/>
                      <a:pt x="178" y="142"/>
                    </a:cubicBezTo>
                    <a:cubicBezTo>
                      <a:pt x="176" y="135"/>
                      <a:pt x="188" y="107"/>
                      <a:pt x="181" y="10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0" name="Freeform 363">
                <a:extLst>
                  <a:ext uri="{FF2B5EF4-FFF2-40B4-BE49-F238E27FC236}">
                    <a16:creationId xmlns:a16="http://schemas.microsoft.com/office/drawing/2014/main" id="{11D61361-2BD6-E062-1BA5-6B1271BE1381}"/>
                  </a:ext>
                </a:extLst>
              </p:cNvPr>
              <p:cNvSpPr>
                <a:spLocks/>
              </p:cNvSpPr>
              <p:nvPr/>
            </p:nvSpPr>
            <p:spPr bwMode="auto">
              <a:xfrm>
                <a:off x="2831" y="2616"/>
                <a:ext cx="113" cy="115"/>
              </a:xfrm>
              <a:custGeom>
                <a:avLst/>
                <a:gdLst>
                  <a:gd name="T0" fmla="*/ 181 w 188"/>
                  <a:gd name="T1" fmla="*/ 103 h 191"/>
                  <a:gd name="T2" fmla="*/ 181 w 188"/>
                  <a:gd name="T3" fmla="*/ 103 h 191"/>
                  <a:gd name="T4" fmla="*/ 162 w 188"/>
                  <a:gd name="T5" fmla="*/ 107 h 191"/>
                  <a:gd name="T6" fmla="*/ 153 w 188"/>
                  <a:gd name="T7" fmla="*/ 84 h 191"/>
                  <a:gd name="T8" fmla="*/ 137 w 188"/>
                  <a:gd name="T9" fmla="*/ 65 h 191"/>
                  <a:gd name="T10" fmla="*/ 118 w 188"/>
                  <a:gd name="T11" fmla="*/ 63 h 191"/>
                  <a:gd name="T12" fmla="*/ 109 w 188"/>
                  <a:gd name="T13" fmla="*/ 47 h 191"/>
                  <a:gd name="T14" fmla="*/ 104 w 188"/>
                  <a:gd name="T15" fmla="*/ 21 h 191"/>
                  <a:gd name="T16" fmla="*/ 104 w 188"/>
                  <a:gd name="T17" fmla="*/ 9 h 191"/>
                  <a:gd name="T18" fmla="*/ 99 w 188"/>
                  <a:gd name="T19" fmla="*/ 9 h 191"/>
                  <a:gd name="T20" fmla="*/ 81 w 188"/>
                  <a:gd name="T21" fmla="*/ 0 h 191"/>
                  <a:gd name="T22" fmla="*/ 55 w 188"/>
                  <a:gd name="T23" fmla="*/ 5 h 191"/>
                  <a:gd name="T24" fmla="*/ 30 w 188"/>
                  <a:gd name="T25" fmla="*/ 7 h 191"/>
                  <a:gd name="T26" fmla="*/ 14 w 188"/>
                  <a:gd name="T27" fmla="*/ 28 h 191"/>
                  <a:gd name="T28" fmla="*/ 7 w 188"/>
                  <a:gd name="T29" fmla="*/ 61 h 191"/>
                  <a:gd name="T30" fmla="*/ 0 w 188"/>
                  <a:gd name="T31" fmla="*/ 61 h 191"/>
                  <a:gd name="T32" fmla="*/ 30 w 188"/>
                  <a:gd name="T33" fmla="*/ 91 h 191"/>
                  <a:gd name="T34" fmla="*/ 53 w 188"/>
                  <a:gd name="T35" fmla="*/ 105 h 191"/>
                  <a:gd name="T36" fmla="*/ 76 w 188"/>
                  <a:gd name="T37" fmla="*/ 117 h 191"/>
                  <a:gd name="T38" fmla="*/ 116 w 188"/>
                  <a:gd name="T39" fmla="*/ 138 h 191"/>
                  <a:gd name="T40" fmla="*/ 99 w 188"/>
                  <a:gd name="T41" fmla="*/ 166 h 191"/>
                  <a:gd name="T42" fmla="*/ 93 w 188"/>
                  <a:gd name="T43" fmla="*/ 180 h 191"/>
                  <a:gd name="T44" fmla="*/ 111 w 188"/>
                  <a:gd name="T45" fmla="*/ 184 h 191"/>
                  <a:gd name="T46" fmla="*/ 132 w 188"/>
                  <a:gd name="T47" fmla="*/ 187 h 191"/>
                  <a:gd name="T48" fmla="*/ 151 w 188"/>
                  <a:gd name="T49" fmla="*/ 182 h 191"/>
                  <a:gd name="T50" fmla="*/ 167 w 188"/>
                  <a:gd name="T51" fmla="*/ 175 h 191"/>
                  <a:gd name="T52" fmla="*/ 178 w 188"/>
                  <a:gd name="T53" fmla="*/ 142 h 191"/>
                  <a:gd name="T54" fmla="*/ 181 w 188"/>
                  <a:gd name="T55" fmla="*/ 103 h 191"/>
                  <a:gd name="T56" fmla="*/ 181 w 188"/>
                  <a:gd name="T57" fmla="*/ 10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8" h="191">
                    <a:moveTo>
                      <a:pt x="181" y="103"/>
                    </a:moveTo>
                    <a:lnTo>
                      <a:pt x="181" y="103"/>
                    </a:lnTo>
                    <a:cubicBezTo>
                      <a:pt x="174" y="100"/>
                      <a:pt x="165" y="107"/>
                      <a:pt x="162" y="107"/>
                    </a:cubicBezTo>
                    <a:cubicBezTo>
                      <a:pt x="160" y="107"/>
                      <a:pt x="155" y="91"/>
                      <a:pt x="153" y="84"/>
                    </a:cubicBezTo>
                    <a:cubicBezTo>
                      <a:pt x="151" y="77"/>
                      <a:pt x="144" y="63"/>
                      <a:pt x="137" y="65"/>
                    </a:cubicBezTo>
                    <a:cubicBezTo>
                      <a:pt x="132" y="68"/>
                      <a:pt x="134" y="63"/>
                      <a:pt x="118" y="63"/>
                    </a:cubicBezTo>
                    <a:cubicBezTo>
                      <a:pt x="104" y="63"/>
                      <a:pt x="104" y="61"/>
                      <a:pt x="109" y="47"/>
                    </a:cubicBezTo>
                    <a:cubicBezTo>
                      <a:pt x="111" y="33"/>
                      <a:pt x="99" y="23"/>
                      <a:pt x="104" y="21"/>
                    </a:cubicBezTo>
                    <a:cubicBezTo>
                      <a:pt x="109" y="19"/>
                      <a:pt x="109" y="14"/>
                      <a:pt x="104" y="9"/>
                    </a:cubicBezTo>
                    <a:lnTo>
                      <a:pt x="99" y="9"/>
                    </a:lnTo>
                    <a:cubicBezTo>
                      <a:pt x="95" y="9"/>
                      <a:pt x="88" y="0"/>
                      <a:pt x="81" y="0"/>
                    </a:cubicBezTo>
                    <a:cubicBezTo>
                      <a:pt x="72" y="0"/>
                      <a:pt x="62" y="0"/>
                      <a:pt x="55" y="5"/>
                    </a:cubicBezTo>
                    <a:cubicBezTo>
                      <a:pt x="48" y="7"/>
                      <a:pt x="37" y="2"/>
                      <a:pt x="30" y="7"/>
                    </a:cubicBezTo>
                    <a:cubicBezTo>
                      <a:pt x="23" y="14"/>
                      <a:pt x="14" y="23"/>
                      <a:pt x="14" y="28"/>
                    </a:cubicBezTo>
                    <a:cubicBezTo>
                      <a:pt x="14" y="33"/>
                      <a:pt x="11" y="61"/>
                      <a:pt x="7" y="61"/>
                    </a:cubicBezTo>
                    <a:lnTo>
                      <a:pt x="0" y="61"/>
                    </a:lnTo>
                    <a:cubicBezTo>
                      <a:pt x="4" y="70"/>
                      <a:pt x="20" y="84"/>
                      <a:pt x="30" y="91"/>
                    </a:cubicBezTo>
                    <a:cubicBezTo>
                      <a:pt x="41" y="98"/>
                      <a:pt x="41" y="105"/>
                      <a:pt x="53" y="105"/>
                    </a:cubicBezTo>
                    <a:cubicBezTo>
                      <a:pt x="65" y="107"/>
                      <a:pt x="72" y="112"/>
                      <a:pt x="76" y="117"/>
                    </a:cubicBezTo>
                    <a:cubicBezTo>
                      <a:pt x="81" y="124"/>
                      <a:pt x="113" y="133"/>
                      <a:pt x="116" y="138"/>
                    </a:cubicBezTo>
                    <a:cubicBezTo>
                      <a:pt x="118" y="142"/>
                      <a:pt x="99" y="154"/>
                      <a:pt x="99" y="166"/>
                    </a:cubicBezTo>
                    <a:cubicBezTo>
                      <a:pt x="99" y="177"/>
                      <a:pt x="93" y="177"/>
                      <a:pt x="93" y="180"/>
                    </a:cubicBezTo>
                    <a:cubicBezTo>
                      <a:pt x="93" y="184"/>
                      <a:pt x="106" y="182"/>
                      <a:pt x="111" y="184"/>
                    </a:cubicBezTo>
                    <a:cubicBezTo>
                      <a:pt x="118" y="189"/>
                      <a:pt x="127" y="182"/>
                      <a:pt x="132" y="187"/>
                    </a:cubicBezTo>
                    <a:cubicBezTo>
                      <a:pt x="139" y="191"/>
                      <a:pt x="146" y="182"/>
                      <a:pt x="151" y="182"/>
                    </a:cubicBezTo>
                    <a:cubicBezTo>
                      <a:pt x="155" y="184"/>
                      <a:pt x="162" y="175"/>
                      <a:pt x="167" y="175"/>
                    </a:cubicBezTo>
                    <a:cubicBezTo>
                      <a:pt x="174" y="175"/>
                      <a:pt x="181" y="152"/>
                      <a:pt x="178" y="142"/>
                    </a:cubicBezTo>
                    <a:cubicBezTo>
                      <a:pt x="176" y="135"/>
                      <a:pt x="188" y="107"/>
                      <a:pt x="181" y="103"/>
                    </a:cubicBezTo>
                    <a:lnTo>
                      <a:pt x="181" y="10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3" name="Freeform 364">
                <a:extLst>
                  <a:ext uri="{FF2B5EF4-FFF2-40B4-BE49-F238E27FC236}">
                    <a16:creationId xmlns:a16="http://schemas.microsoft.com/office/drawing/2014/main" id="{23CB85C8-76AC-EFFA-407C-862795D29554}"/>
                  </a:ext>
                </a:extLst>
              </p:cNvPr>
              <p:cNvSpPr>
                <a:spLocks/>
              </p:cNvSpPr>
              <p:nvPr/>
            </p:nvSpPr>
            <p:spPr bwMode="auto">
              <a:xfrm>
                <a:off x="2831" y="2616"/>
                <a:ext cx="113" cy="115"/>
              </a:xfrm>
              <a:custGeom>
                <a:avLst/>
                <a:gdLst>
                  <a:gd name="T0" fmla="*/ 181 w 188"/>
                  <a:gd name="T1" fmla="*/ 103 h 191"/>
                  <a:gd name="T2" fmla="*/ 181 w 188"/>
                  <a:gd name="T3" fmla="*/ 103 h 191"/>
                  <a:gd name="T4" fmla="*/ 162 w 188"/>
                  <a:gd name="T5" fmla="*/ 107 h 191"/>
                  <a:gd name="T6" fmla="*/ 153 w 188"/>
                  <a:gd name="T7" fmla="*/ 84 h 191"/>
                  <a:gd name="T8" fmla="*/ 137 w 188"/>
                  <a:gd name="T9" fmla="*/ 65 h 191"/>
                  <a:gd name="T10" fmla="*/ 118 w 188"/>
                  <a:gd name="T11" fmla="*/ 63 h 191"/>
                  <a:gd name="T12" fmla="*/ 109 w 188"/>
                  <a:gd name="T13" fmla="*/ 47 h 191"/>
                  <a:gd name="T14" fmla="*/ 104 w 188"/>
                  <a:gd name="T15" fmla="*/ 21 h 191"/>
                  <a:gd name="T16" fmla="*/ 104 w 188"/>
                  <a:gd name="T17" fmla="*/ 9 h 191"/>
                  <a:gd name="T18" fmla="*/ 99 w 188"/>
                  <a:gd name="T19" fmla="*/ 9 h 191"/>
                  <a:gd name="T20" fmla="*/ 81 w 188"/>
                  <a:gd name="T21" fmla="*/ 0 h 191"/>
                  <a:gd name="T22" fmla="*/ 55 w 188"/>
                  <a:gd name="T23" fmla="*/ 5 h 191"/>
                  <a:gd name="T24" fmla="*/ 30 w 188"/>
                  <a:gd name="T25" fmla="*/ 7 h 191"/>
                  <a:gd name="T26" fmla="*/ 14 w 188"/>
                  <a:gd name="T27" fmla="*/ 28 h 191"/>
                  <a:gd name="T28" fmla="*/ 7 w 188"/>
                  <a:gd name="T29" fmla="*/ 61 h 191"/>
                  <a:gd name="T30" fmla="*/ 0 w 188"/>
                  <a:gd name="T31" fmla="*/ 61 h 191"/>
                  <a:gd name="T32" fmla="*/ 30 w 188"/>
                  <a:gd name="T33" fmla="*/ 91 h 191"/>
                  <a:gd name="T34" fmla="*/ 53 w 188"/>
                  <a:gd name="T35" fmla="*/ 105 h 191"/>
                  <a:gd name="T36" fmla="*/ 76 w 188"/>
                  <a:gd name="T37" fmla="*/ 117 h 191"/>
                  <a:gd name="T38" fmla="*/ 116 w 188"/>
                  <a:gd name="T39" fmla="*/ 138 h 191"/>
                  <a:gd name="T40" fmla="*/ 99 w 188"/>
                  <a:gd name="T41" fmla="*/ 166 h 191"/>
                  <a:gd name="T42" fmla="*/ 93 w 188"/>
                  <a:gd name="T43" fmla="*/ 180 h 191"/>
                  <a:gd name="T44" fmla="*/ 111 w 188"/>
                  <a:gd name="T45" fmla="*/ 184 h 191"/>
                  <a:gd name="T46" fmla="*/ 132 w 188"/>
                  <a:gd name="T47" fmla="*/ 187 h 191"/>
                  <a:gd name="T48" fmla="*/ 151 w 188"/>
                  <a:gd name="T49" fmla="*/ 182 h 191"/>
                  <a:gd name="T50" fmla="*/ 167 w 188"/>
                  <a:gd name="T51" fmla="*/ 175 h 191"/>
                  <a:gd name="T52" fmla="*/ 178 w 188"/>
                  <a:gd name="T53" fmla="*/ 142 h 191"/>
                  <a:gd name="T54" fmla="*/ 181 w 188"/>
                  <a:gd name="T55" fmla="*/ 10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191">
                    <a:moveTo>
                      <a:pt x="181" y="103"/>
                    </a:moveTo>
                    <a:lnTo>
                      <a:pt x="181" y="103"/>
                    </a:lnTo>
                    <a:cubicBezTo>
                      <a:pt x="174" y="100"/>
                      <a:pt x="165" y="107"/>
                      <a:pt x="162" y="107"/>
                    </a:cubicBezTo>
                    <a:cubicBezTo>
                      <a:pt x="160" y="107"/>
                      <a:pt x="155" y="91"/>
                      <a:pt x="153" y="84"/>
                    </a:cubicBezTo>
                    <a:cubicBezTo>
                      <a:pt x="151" y="77"/>
                      <a:pt x="144" y="63"/>
                      <a:pt x="137" y="65"/>
                    </a:cubicBezTo>
                    <a:cubicBezTo>
                      <a:pt x="132" y="68"/>
                      <a:pt x="134" y="63"/>
                      <a:pt x="118" y="63"/>
                    </a:cubicBezTo>
                    <a:cubicBezTo>
                      <a:pt x="104" y="63"/>
                      <a:pt x="104" y="61"/>
                      <a:pt x="109" y="47"/>
                    </a:cubicBezTo>
                    <a:cubicBezTo>
                      <a:pt x="111" y="33"/>
                      <a:pt x="99" y="23"/>
                      <a:pt x="104" y="21"/>
                    </a:cubicBezTo>
                    <a:cubicBezTo>
                      <a:pt x="109" y="19"/>
                      <a:pt x="109" y="14"/>
                      <a:pt x="104" y="9"/>
                    </a:cubicBezTo>
                    <a:lnTo>
                      <a:pt x="99" y="9"/>
                    </a:lnTo>
                    <a:cubicBezTo>
                      <a:pt x="95" y="9"/>
                      <a:pt x="88" y="0"/>
                      <a:pt x="81" y="0"/>
                    </a:cubicBezTo>
                    <a:cubicBezTo>
                      <a:pt x="72" y="0"/>
                      <a:pt x="62" y="0"/>
                      <a:pt x="55" y="5"/>
                    </a:cubicBezTo>
                    <a:cubicBezTo>
                      <a:pt x="48" y="7"/>
                      <a:pt x="37" y="2"/>
                      <a:pt x="30" y="7"/>
                    </a:cubicBezTo>
                    <a:cubicBezTo>
                      <a:pt x="23" y="14"/>
                      <a:pt x="14" y="23"/>
                      <a:pt x="14" y="28"/>
                    </a:cubicBezTo>
                    <a:cubicBezTo>
                      <a:pt x="14" y="33"/>
                      <a:pt x="11" y="61"/>
                      <a:pt x="7" y="61"/>
                    </a:cubicBezTo>
                    <a:lnTo>
                      <a:pt x="0" y="61"/>
                    </a:lnTo>
                    <a:cubicBezTo>
                      <a:pt x="4" y="70"/>
                      <a:pt x="20" y="84"/>
                      <a:pt x="30" y="91"/>
                    </a:cubicBezTo>
                    <a:cubicBezTo>
                      <a:pt x="41" y="98"/>
                      <a:pt x="41" y="105"/>
                      <a:pt x="53" y="105"/>
                    </a:cubicBezTo>
                    <a:cubicBezTo>
                      <a:pt x="65" y="107"/>
                      <a:pt x="72" y="112"/>
                      <a:pt x="76" y="117"/>
                    </a:cubicBezTo>
                    <a:cubicBezTo>
                      <a:pt x="81" y="124"/>
                      <a:pt x="113" y="133"/>
                      <a:pt x="116" y="138"/>
                    </a:cubicBezTo>
                    <a:cubicBezTo>
                      <a:pt x="118" y="142"/>
                      <a:pt x="99" y="154"/>
                      <a:pt x="99" y="166"/>
                    </a:cubicBezTo>
                    <a:cubicBezTo>
                      <a:pt x="99" y="177"/>
                      <a:pt x="93" y="177"/>
                      <a:pt x="93" y="180"/>
                    </a:cubicBezTo>
                    <a:cubicBezTo>
                      <a:pt x="93" y="184"/>
                      <a:pt x="106" y="182"/>
                      <a:pt x="111" y="184"/>
                    </a:cubicBezTo>
                    <a:cubicBezTo>
                      <a:pt x="118" y="189"/>
                      <a:pt x="127" y="182"/>
                      <a:pt x="132" y="187"/>
                    </a:cubicBezTo>
                    <a:cubicBezTo>
                      <a:pt x="139" y="191"/>
                      <a:pt x="146" y="182"/>
                      <a:pt x="151" y="182"/>
                    </a:cubicBezTo>
                    <a:cubicBezTo>
                      <a:pt x="155" y="184"/>
                      <a:pt x="162" y="175"/>
                      <a:pt x="167" y="175"/>
                    </a:cubicBezTo>
                    <a:cubicBezTo>
                      <a:pt x="174" y="175"/>
                      <a:pt x="181" y="152"/>
                      <a:pt x="178" y="142"/>
                    </a:cubicBezTo>
                    <a:cubicBezTo>
                      <a:pt x="176" y="135"/>
                      <a:pt x="188" y="107"/>
                      <a:pt x="181" y="10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4" name="Freeform 365">
                <a:extLst>
                  <a:ext uri="{FF2B5EF4-FFF2-40B4-BE49-F238E27FC236}">
                    <a16:creationId xmlns:a16="http://schemas.microsoft.com/office/drawing/2014/main" id="{D80BF3EC-5BA8-23D9-7FA7-6E0F22DF2A8E}"/>
                  </a:ext>
                </a:extLst>
              </p:cNvPr>
              <p:cNvSpPr>
                <a:spLocks/>
              </p:cNvSpPr>
              <p:nvPr/>
            </p:nvSpPr>
            <p:spPr bwMode="auto">
              <a:xfrm>
                <a:off x="2831" y="2616"/>
                <a:ext cx="113" cy="115"/>
              </a:xfrm>
              <a:custGeom>
                <a:avLst/>
                <a:gdLst>
                  <a:gd name="T0" fmla="*/ 181 w 188"/>
                  <a:gd name="T1" fmla="*/ 103 h 191"/>
                  <a:gd name="T2" fmla="*/ 181 w 188"/>
                  <a:gd name="T3" fmla="*/ 103 h 191"/>
                  <a:gd name="T4" fmla="*/ 162 w 188"/>
                  <a:gd name="T5" fmla="*/ 107 h 191"/>
                  <a:gd name="T6" fmla="*/ 153 w 188"/>
                  <a:gd name="T7" fmla="*/ 84 h 191"/>
                  <a:gd name="T8" fmla="*/ 137 w 188"/>
                  <a:gd name="T9" fmla="*/ 65 h 191"/>
                  <a:gd name="T10" fmla="*/ 118 w 188"/>
                  <a:gd name="T11" fmla="*/ 63 h 191"/>
                  <a:gd name="T12" fmla="*/ 109 w 188"/>
                  <a:gd name="T13" fmla="*/ 47 h 191"/>
                  <a:gd name="T14" fmla="*/ 104 w 188"/>
                  <a:gd name="T15" fmla="*/ 21 h 191"/>
                  <a:gd name="T16" fmla="*/ 104 w 188"/>
                  <a:gd name="T17" fmla="*/ 9 h 191"/>
                  <a:gd name="T18" fmla="*/ 99 w 188"/>
                  <a:gd name="T19" fmla="*/ 9 h 191"/>
                  <a:gd name="T20" fmla="*/ 81 w 188"/>
                  <a:gd name="T21" fmla="*/ 0 h 191"/>
                  <a:gd name="T22" fmla="*/ 55 w 188"/>
                  <a:gd name="T23" fmla="*/ 5 h 191"/>
                  <a:gd name="T24" fmla="*/ 30 w 188"/>
                  <a:gd name="T25" fmla="*/ 7 h 191"/>
                  <a:gd name="T26" fmla="*/ 14 w 188"/>
                  <a:gd name="T27" fmla="*/ 28 h 191"/>
                  <a:gd name="T28" fmla="*/ 7 w 188"/>
                  <a:gd name="T29" fmla="*/ 61 h 191"/>
                  <a:gd name="T30" fmla="*/ 0 w 188"/>
                  <a:gd name="T31" fmla="*/ 61 h 191"/>
                  <a:gd name="T32" fmla="*/ 30 w 188"/>
                  <a:gd name="T33" fmla="*/ 91 h 191"/>
                  <a:gd name="T34" fmla="*/ 53 w 188"/>
                  <a:gd name="T35" fmla="*/ 105 h 191"/>
                  <a:gd name="T36" fmla="*/ 76 w 188"/>
                  <a:gd name="T37" fmla="*/ 117 h 191"/>
                  <a:gd name="T38" fmla="*/ 116 w 188"/>
                  <a:gd name="T39" fmla="*/ 138 h 191"/>
                  <a:gd name="T40" fmla="*/ 99 w 188"/>
                  <a:gd name="T41" fmla="*/ 166 h 191"/>
                  <a:gd name="T42" fmla="*/ 93 w 188"/>
                  <a:gd name="T43" fmla="*/ 180 h 191"/>
                  <a:gd name="T44" fmla="*/ 111 w 188"/>
                  <a:gd name="T45" fmla="*/ 184 h 191"/>
                  <a:gd name="T46" fmla="*/ 132 w 188"/>
                  <a:gd name="T47" fmla="*/ 187 h 191"/>
                  <a:gd name="T48" fmla="*/ 151 w 188"/>
                  <a:gd name="T49" fmla="*/ 182 h 191"/>
                  <a:gd name="T50" fmla="*/ 167 w 188"/>
                  <a:gd name="T51" fmla="*/ 175 h 191"/>
                  <a:gd name="T52" fmla="*/ 178 w 188"/>
                  <a:gd name="T53" fmla="*/ 142 h 191"/>
                  <a:gd name="T54" fmla="*/ 181 w 188"/>
                  <a:gd name="T55" fmla="*/ 103 h 191"/>
                  <a:gd name="T56" fmla="*/ 181 w 188"/>
                  <a:gd name="T57" fmla="*/ 10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8" h="191">
                    <a:moveTo>
                      <a:pt x="181" y="103"/>
                    </a:moveTo>
                    <a:lnTo>
                      <a:pt x="181" y="103"/>
                    </a:lnTo>
                    <a:cubicBezTo>
                      <a:pt x="174" y="100"/>
                      <a:pt x="165" y="107"/>
                      <a:pt x="162" y="107"/>
                    </a:cubicBezTo>
                    <a:cubicBezTo>
                      <a:pt x="160" y="107"/>
                      <a:pt x="155" y="91"/>
                      <a:pt x="153" y="84"/>
                    </a:cubicBezTo>
                    <a:cubicBezTo>
                      <a:pt x="151" y="77"/>
                      <a:pt x="144" y="63"/>
                      <a:pt x="137" y="65"/>
                    </a:cubicBezTo>
                    <a:cubicBezTo>
                      <a:pt x="132" y="68"/>
                      <a:pt x="134" y="63"/>
                      <a:pt x="118" y="63"/>
                    </a:cubicBezTo>
                    <a:cubicBezTo>
                      <a:pt x="104" y="63"/>
                      <a:pt x="104" y="61"/>
                      <a:pt x="109" y="47"/>
                    </a:cubicBezTo>
                    <a:cubicBezTo>
                      <a:pt x="111" y="33"/>
                      <a:pt x="99" y="23"/>
                      <a:pt x="104" y="21"/>
                    </a:cubicBezTo>
                    <a:cubicBezTo>
                      <a:pt x="109" y="19"/>
                      <a:pt x="109" y="14"/>
                      <a:pt x="104" y="9"/>
                    </a:cubicBezTo>
                    <a:lnTo>
                      <a:pt x="99" y="9"/>
                    </a:lnTo>
                    <a:cubicBezTo>
                      <a:pt x="95" y="9"/>
                      <a:pt x="88" y="0"/>
                      <a:pt x="81" y="0"/>
                    </a:cubicBezTo>
                    <a:cubicBezTo>
                      <a:pt x="72" y="0"/>
                      <a:pt x="62" y="0"/>
                      <a:pt x="55" y="5"/>
                    </a:cubicBezTo>
                    <a:cubicBezTo>
                      <a:pt x="48" y="7"/>
                      <a:pt x="37" y="2"/>
                      <a:pt x="30" y="7"/>
                    </a:cubicBezTo>
                    <a:cubicBezTo>
                      <a:pt x="23" y="14"/>
                      <a:pt x="14" y="23"/>
                      <a:pt x="14" y="28"/>
                    </a:cubicBezTo>
                    <a:cubicBezTo>
                      <a:pt x="14" y="33"/>
                      <a:pt x="11" y="61"/>
                      <a:pt x="7" y="61"/>
                    </a:cubicBezTo>
                    <a:lnTo>
                      <a:pt x="0" y="61"/>
                    </a:lnTo>
                    <a:cubicBezTo>
                      <a:pt x="4" y="70"/>
                      <a:pt x="20" y="84"/>
                      <a:pt x="30" y="91"/>
                    </a:cubicBezTo>
                    <a:cubicBezTo>
                      <a:pt x="41" y="98"/>
                      <a:pt x="41" y="105"/>
                      <a:pt x="53" y="105"/>
                    </a:cubicBezTo>
                    <a:cubicBezTo>
                      <a:pt x="65" y="107"/>
                      <a:pt x="72" y="112"/>
                      <a:pt x="76" y="117"/>
                    </a:cubicBezTo>
                    <a:cubicBezTo>
                      <a:pt x="81" y="124"/>
                      <a:pt x="113" y="133"/>
                      <a:pt x="116" y="138"/>
                    </a:cubicBezTo>
                    <a:cubicBezTo>
                      <a:pt x="118" y="142"/>
                      <a:pt x="99" y="154"/>
                      <a:pt x="99" y="166"/>
                    </a:cubicBezTo>
                    <a:cubicBezTo>
                      <a:pt x="99" y="177"/>
                      <a:pt x="93" y="177"/>
                      <a:pt x="93" y="180"/>
                    </a:cubicBezTo>
                    <a:cubicBezTo>
                      <a:pt x="93" y="184"/>
                      <a:pt x="106" y="182"/>
                      <a:pt x="111" y="184"/>
                    </a:cubicBezTo>
                    <a:cubicBezTo>
                      <a:pt x="118" y="189"/>
                      <a:pt x="127" y="182"/>
                      <a:pt x="132" y="187"/>
                    </a:cubicBezTo>
                    <a:cubicBezTo>
                      <a:pt x="139" y="191"/>
                      <a:pt x="146" y="182"/>
                      <a:pt x="151" y="182"/>
                    </a:cubicBezTo>
                    <a:cubicBezTo>
                      <a:pt x="155" y="184"/>
                      <a:pt x="162" y="175"/>
                      <a:pt x="167" y="175"/>
                    </a:cubicBezTo>
                    <a:cubicBezTo>
                      <a:pt x="174" y="175"/>
                      <a:pt x="181" y="152"/>
                      <a:pt x="178" y="142"/>
                    </a:cubicBezTo>
                    <a:cubicBezTo>
                      <a:pt x="176" y="135"/>
                      <a:pt x="188" y="107"/>
                      <a:pt x="181" y="103"/>
                    </a:cubicBezTo>
                    <a:lnTo>
                      <a:pt x="181" y="10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5" name="Freeform 366">
                <a:extLst>
                  <a:ext uri="{FF2B5EF4-FFF2-40B4-BE49-F238E27FC236}">
                    <a16:creationId xmlns:a16="http://schemas.microsoft.com/office/drawing/2014/main" id="{59898362-1A52-EB11-D173-F2FD70D128CC}"/>
                  </a:ext>
                </a:extLst>
              </p:cNvPr>
              <p:cNvSpPr>
                <a:spLocks/>
              </p:cNvSpPr>
              <p:nvPr/>
            </p:nvSpPr>
            <p:spPr bwMode="auto">
              <a:xfrm>
                <a:off x="2534" y="2219"/>
                <a:ext cx="42" cy="34"/>
              </a:xfrm>
              <a:custGeom>
                <a:avLst/>
                <a:gdLst>
                  <a:gd name="T0" fmla="*/ 68 w 70"/>
                  <a:gd name="T1" fmla="*/ 44 h 56"/>
                  <a:gd name="T2" fmla="*/ 68 w 70"/>
                  <a:gd name="T3" fmla="*/ 44 h 56"/>
                  <a:gd name="T4" fmla="*/ 70 w 70"/>
                  <a:gd name="T5" fmla="*/ 33 h 56"/>
                  <a:gd name="T6" fmla="*/ 49 w 70"/>
                  <a:gd name="T7" fmla="*/ 5 h 56"/>
                  <a:gd name="T8" fmla="*/ 40 w 70"/>
                  <a:gd name="T9" fmla="*/ 5 h 56"/>
                  <a:gd name="T10" fmla="*/ 19 w 70"/>
                  <a:gd name="T11" fmla="*/ 0 h 56"/>
                  <a:gd name="T12" fmla="*/ 7 w 70"/>
                  <a:gd name="T13" fmla="*/ 0 h 56"/>
                  <a:gd name="T14" fmla="*/ 5 w 70"/>
                  <a:gd name="T15" fmla="*/ 9 h 56"/>
                  <a:gd name="T16" fmla="*/ 10 w 70"/>
                  <a:gd name="T17" fmla="*/ 26 h 56"/>
                  <a:gd name="T18" fmla="*/ 24 w 70"/>
                  <a:gd name="T19" fmla="*/ 23 h 56"/>
                  <a:gd name="T20" fmla="*/ 33 w 70"/>
                  <a:gd name="T21" fmla="*/ 33 h 56"/>
                  <a:gd name="T22" fmla="*/ 47 w 70"/>
                  <a:gd name="T23" fmla="*/ 47 h 56"/>
                  <a:gd name="T24" fmla="*/ 59 w 70"/>
                  <a:gd name="T25" fmla="*/ 56 h 56"/>
                  <a:gd name="T26" fmla="*/ 66 w 70"/>
                  <a:gd name="T27" fmla="*/ 56 h 56"/>
                  <a:gd name="T28" fmla="*/ 68 w 70"/>
                  <a:gd name="T29" fmla="*/ 4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 h="56">
                    <a:moveTo>
                      <a:pt x="68" y="44"/>
                    </a:moveTo>
                    <a:lnTo>
                      <a:pt x="68" y="44"/>
                    </a:lnTo>
                    <a:cubicBezTo>
                      <a:pt x="68" y="42"/>
                      <a:pt x="68" y="37"/>
                      <a:pt x="70" y="33"/>
                    </a:cubicBezTo>
                    <a:cubicBezTo>
                      <a:pt x="63" y="23"/>
                      <a:pt x="54" y="12"/>
                      <a:pt x="49" y="5"/>
                    </a:cubicBezTo>
                    <a:lnTo>
                      <a:pt x="40" y="5"/>
                    </a:lnTo>
                    <a:cubicBezTo>
                      <a:pt x="35" y="0"/>
                      <a:pt x="24" y="2"/>
                      <a:pt x="19" y="0"/>
                    </a:cubicBezTo>
                    <a:lnTo>
                      <a:pt x="7" y="0"/>
                    </a:lnTo>
                    <a:cubicBezTo>
                      <a:pt x="7" y="2"/>
                      <a:pt x="7" y="7"/>
                      <a:pt x="5" y="9"/>
                    </a:cubicBezTo>
                    <a:cubicBezTo>
                      <a:pt x="0" y="12"/>
                      <a:pt x="0" y="23"/>
                      <a:pt x="10" y="26"/>
                    </a:cubicBezTo>
                    <a:cubicBezTo>
                      <a:pt x="21" y="30"/>
                      <a:pt x="17" y="23"/>
                      <a:pt x="24" y="23"/>
                    </a:cubicBezTo>
                    <a:cubicBezTo>
                      <a:pt x="28" y="23"/>
                      <a:pt x="28" y="33"/>
                      <a:pt x="33" y="33"/>
                    </a:cubicBezTo>
                    <a:cubicBezTo>
                      <a:pt x="38" y="33"/>
                      <a:pt x="47" y="37"/>
                      <a:pt x="47" y="47"/>
                    </a:cubicBezTo>
                    <a:cubicBezTo>
                      <a:pt x="47" y="54"/>
                      <a:pt x="52" y="56"/>
                      <a:pt x="59" y="56"/>
                    </a:cubicBezTo>
                    <a:lnTo>
                      <a:pt x="66" y="56"/>
                    </a:lnTo>
                    <a:cubicBezTo>
                      <a:pt x="66" y="51"/>
                      <a:pt x="68" y="47"/>
                      <a:pt x="68" y="4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7" name="Freeform 367">
                <a:extLst>
                  <a:ext uri="{FF2B5EF4-FFF2-40B4-BE49-F238E27FC236}">
                    <a16:creationId xmlns:a16="http://schemas.microsoft.com/office/drawing/2014/main" id="{DFD8780F-0D56-CADD-EE5A-371631D4B9BB}"/>
                  </a:ext>
                </a:extLst>
              </p:cNvPr>
              <p:cNvSpPr>
                <a:spLocks/>
              </p:cNvSpPr>
              <p:nvPr/>
            </p:nvSpPr>
            <p:spPr bwMode="auto">
              <a:xfrm>
                <a:off x="2534" y="2219"/>
                <a:ext cx="42" cy="34"/>
              </a:xfrm>
              <a:custGeom>
                <a:avLst/>
                <a:gdLst>
                  <a:gd name="T0" fmla="*/ 68 w 70"/>
                  <a:gd name="T1" fmla="*/ 44 h 56"/>
                  <a:gd name="T2" fmla="*/ 68 w 70"/>
                  <a:gd name="T3" fmla="*/ 44 h 56"/>
                  <a:gd name="T4" fmla="*/ 70 w 70"/>
                  <a:gd name="T5" fmla="*/ 33 h 56"/>
                  <a:gd name="T6" fmla="*/ 49 w 70"/>
                  <a:gd name="T7" fmla="*/ 5 h 56"/>
                  <a:gd name="T8" fmla="*/ 40 w 70"/>
                  <a:gd name="T9" fmla="*/ 5 h 56"/>
                  <a:gd name="T10" fmla="*/ 19 w 70"/>
                  <a:gd name="T11" fmla="*/ 0 h 56"/>
                  <a:gd name="T12" fmla="*/ 7 w 70"/>
                  <a:gd name="T13" fmla="*/ 0 h 56"/>
                  <a:gd name="T14" fmla="*/ 5 w 70"/>
                  <a:gd name="T15" fmla="*/ 9 h 56"/>
                  <a:gd name="T16" fmla="*/ 10 w 70"/>
                  <a:gd name="T17" fmla="*/ 26 h 56"/>
                  <a:gd name="T18" fmla="*/ 24 w 70"/>
                  <a:gd name="T19" fmla="*/ 23 h 56"/>
                  <a:gd name="T20" fmla="*/ 33 w 70"/>
                  <a:gd name="T21" fmla="*/ 33 h 56"/>
                  <a:gd name="T22" fmla="*/ 47 w 70"/>
                  <a:gd name="T23" fmla="*/ 47 h 56"/>
                  <a:gd name="T24" fmla="*/ 59 w 70"/>
                  <a:gd name="T25" fmla="*/ 56 h 56"/>
                  <a:gd name="T26" fmla="*/ 66 w 70"/>
                  <a:gd name="T27" fmla="*/ 56 h 56"/>
                  <a:gd name="T28" fmla="*/ 68 w 70"/>
                  <a:gd name="T29" fmla="*/ 44 h 56"/>
                  <a:gd name="T30" fmla="*/ 68 w 70"/>
                  <a:gd name="T31" fmla="*/ 4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0" h="56">
                    <a:moveTo>
                      <a:pt x="68" y="44"/>
                    </a:moveTo>
                    <a:lnTo>
                      <a:pt x="68" y="44"/>
                    </a:lnTo>
                    <a:cubicBezTo>
                      <a:pt x="68" y="42"/>
                      <a:pt x="68" y="37"/>
                      <a:pt x="70" y="33"/>
                    </a:cubicBezTo>
                    <a:cubicBezTo>
                      <a:pt x="63" y="23"/>
                      <a:pt x="54" y="12"/>
                      <a:pt x="49" y="5"/>
                    </a:cubicBezTo>
                    <a:lnTo>
                      <a:pt x="40" y="5"/>
                    </a:lnTo>
                    <a:cubicBezTo>
                      <a:pt x="35" y="0"/>
                      <a:pt x="24" y="2"/>
                      <a:pt x="19" y="0"/>
                    </a:cubicBezTo>
                    <a:lnTo>
                      <a:pt x="7" y="0"/>
                    </a:lnTo>
                    <a:cubicBezTo>
                      <a:pt x="7" y="2"/>
                      <a:pt x="7" y="7"/>
                      <a:pt x="5" y="9"/>
                    </a:cubicBezTo>
                    <a:cubicBezTo>
                      <a:pt x="0" y="12"/>
                      <a:pt x="0" y="23"/>
                      <a:pt x="10" y="26"/>
                    </a:cubicBezTo>
                    <a:cubicBezTo>
                      <a:pt x="21" y="30"/>
                      <a:pt x="17" y="23"/>
                      <a:pt x="24" y="23"/>
                    </a:cubicBezTo>
                    <a:cubicBezTo>
                      <a:pt x="28" y="23"/>
                      <a:pt x="28" y="33"/>
                      <a:pt x="33" y="33"/>
                    </a:cubicBezTo>
                    <a:cubicBezTo>
                      <a:pt x="38" y="33"/>
                      <a:pt x="47" y="37"/>
                      <a:pt x="47" y="47"/>
                    </a:cubicBezTo>
                    <a:cubicBezTo>
                      <a:pt x="47" y="54"/>
                      <a:pt x="52" y="56"/>
                      <a:pt x="59" y="56"/>
                    </a:cubicBezTo>
                    <a:lnTo>
                      <a:pt x="66" y="56"/>
                    </a:lnTo>
                    <a:cubicBezTo>
                      <a:pt x="66" y="51"/>
                      <a:pt x="68" y="47"/>
                      <a:pt x="68" y="44"/>
                    </a:cubicBezTo>
                    <a:lnTo>
                      <a:pt x="68" y="4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0" name="Freeform 368">
                <a:extLst>
                  <a:ext uri="{FF2B5EF4-FFF2-40B4-BE49-F238E27FC236}">
                    <a16:creationId xmlns:a16="http://schemas.microsoft.com/office/drawing/2014/main" id="{F6D7E9BA-C632-8A1B-7CB5-9C8F26669164}"/>
                  </a:ext>
                </a:extLst>
              </p:cNvPr>
              <p:cNvSpPr>
                <a:spLocks/>
              </p:cNvSpPr>
              <p:nvPr/>
            </p:nvSpPr>
            <p:spPr bwMode="auto">
              <a:xfrm>
                <a:off x="2534" y="2219"/>
                <a:ext cx="42" cy="34"/>
              </a:xfrm>
              <a:custGeom>
                <a:avLst/>
                <a:gdLst>
                  <a:gd name="T0" fmla="*/ 68 w 70"/>
                  <a:gd name="T1" fmla="*/ 44 h 56"/>
                  <a:gd name="T2" fmla="*/ 68 w 70"/>
                  <a:gd name="T3" fmla="*/ 44 h 56"/>
                  <a:gd name="T4" fmla="*/ 70 w 70"/>
                  <a:gd name="T5" fmla="*/ 33 h 56"/>
                  <a:gd name="T6" fmla="*/ 49 w 70"/>
                  <a:gd name="T7" fmla="*/ 5 h 56"/>
                  <a:gd name="T8" fmla="*/ 40 w 70"/>
                  <a:gd name="T9" fmla="*/ 5 h 56"/>
                  <a:gd name="T10" fmla="*/ 19 w 70"/>
                  <a:gd name="T11" fmla="*/ 0 h 56"/>
                  <a:gd name="T12" fmla="*/ 7 w 70"/>
                  <a:gd name="T13" fmla="*/ 0 h 56"/>
                  <a:gd name="T14" fmla="*/ 5 w 70"/>
                  <a:gd name="T15" fmla="*/ 9 h 56"/>
                  <a:gd name="T16" fmla="*/ 10 w 70"/>
                  <a:gd name="T17" fmla="*/ 26 h 56"/>
                  <a:gd name="T18" fmla="*/ 24 w 70"/>
                  <a:gd name="T19" fmla="*/ 23 h 56"/>
                  <a:gd name="T20" fmla="*/ 33 w 70"/>
                  <a:gd name="T21" fmla="*/ 33 h 56"/>
                  <a:gd name="T22" fmla="*/ 47 w 70"/>
                  <a:gd name="T23" fmla="*/ 47 h 56"/>
                  <a:gd name="T24" fmla="*/ 59 w 70"/>
                  <a:gd name="T25" fmla="*/ 56 h 56"/>
                  <a:gd name="T26" fmla="*/ 66 w 70"/>
                  <a:gd name="T27" fmla="*/ 56 h 56"/>
                  <a:gd name="T28" fmla="*/ 68 w 70"/>
                  <a:gd name="T29" fmla="*/ 4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 h="56">
                    <a:moveTo>
                      <a:pt x="68" y="44"/>
                    </a:moveTo>
                    <a:lnTo>
                      <a:pt x="68" y="44"/>
                    </a:lnTo>
                    <a:cubicBezTo>
                      <a:pt x="68" y="42"/>
                      <a:pt x="68" y="37"/>
                      <a:pt x="70" y="33"/>
                    </a:cubicBezTo>
                    <a:cubicBezTo>
                      <a:pt x="63" y="23"/>
                      <a:pt x="54" y="12"/>
                      <a:pt x="49" y="5"/>
                    </a:cubicBezTo>
                    <a:lnTo>
                      <a:pt x="40" y="5"/>
                    </a:lnTo>
                    <a:cubicBezTo>
                      <a:pt x="35" y="0"/>
                      <a:pt x="24" y="2"/>
                      <a:pt x="19" y="0"/>
                    </a:cubicBezTo>
                    <a:lnTo>
                      <a:pt x="7" y="0"/>
                    </a:lnTo>
                    <a:cubicBezTo>
                      <a:pt x="7" y="2"/>
                      <a:pt x="7" y="7"/>
                      <a:pt x="5" y="9"/>
                    </a:cubicBezTo>
                    <a:cubicBezTo>
                      <a:pt x="0" y="12"/>
                      <a:pt x="0" y="23"/>
                      <a:pt x="10" y="26"/>
                    </a:cubicBezTo>
                    <a:cubicBezTo>
                      <a:pt x="21" y="30"/>
                      <a:pt x="17" y="23"/>
                      <a:pt x="24" y="23"/>
                    </a:cubicBezTo>
                    <a:cubicBezTo>
                      <a:pt x="28" y="23"/>
                      <a:pt x="28" y="33"/>
                      <a:pt x="33" y="33"/>
                    </a:cubicBezTo>
                    <a:cubicBezTo>
                      <a:pt x="38" y="33"/>
                      <a:pt x="47" y="37"/>
                      <a:pt x="47" y="47"/>
                    </a:cubicBezTo>
                    <a:cubicBezTo>
                      <a:pt x="47" y="54"/>
                      <a:pt x="52" y="56"/>
                      <a:pt x="59" y="56"/>
                    </a:cubicBezTo>
                    <a:lnTo>
                      <a:pt x="66" y="56"/>
                    </a:lnTo>
                    <a:cubicBezTo>
                      <a:pt x="66" y="51"/>
                      <a:pt x="68" y="47"/>
                      <a:pt x="68" y="4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1" name="Freeform 369">
                <a:extLst>
                  <a:ext uri="{FF2B5EF4-FFF2-40B4-BE49-F238E27FC236}">
                    <a16:creationId xmlns:a16="http://schemas.microsoft.com/office/drawing/2014/main" id="{9A665488-0050-0AC9-923E-08DB04B87A45}"/>
                  </a:ext>
                </a:extLst>
              </p:cNvPr>
              <p:cNvSpPr>
                <a:spLocks/>
              </p:cNvSpPr>
              <p:nvPr/>
            </p:nvSpPr>
            <p:spPr bwMode="auto">
              <a:xfrm>
                <a:off x="2534" y="2219"/>
                <a:ext cx="42" cy="34"/>
              </a:xfrm>
              <a:custGeom>
                <a:avLst/>
                <a:gdLst>
                  <a:gd name="T0" fmla="*/ 68 w 70"/>
                  <a:gd name="T1" fmla="*/ 44 h 56"/>
                  <a:gd name="T2" fmla="*/ 68 w 70"/>
                  <a:gd name="T3" fmla="*/ 44 h 56"/>
                  <a:gd name="T4" fmla="*/ 70 w 70"/>
                  <a:gd name="T5" fmla="*/ 33 h 56"/>
                  <a:gd name="T6" fmla="*/ 49 w 70"/>
                  <a:gd name="T7" fmla="*/ 5 h 56"/>
                  <a:gd name="T8" fmla="*/ 40 w 70"/>
                  <a:gd name="T9" fmla="*/ 5 h 56"/>
                  <a:gd name="T10" fmla="*/ 19 w 70"/>
                  <a:gd name="T11" fmla="*/ 0 h 56"/>
                  <a:gd name="T12" fmla="*/ 7 w 70"/>
                  <a:gd name="T13" fmla="*/ 0 h 56"/>
                  <a:gd name="T14" fmla="*/ 5 w 70"/>
                  <a:gd name="T15" fmla="*/ 9 h 56"/>
                  <a:gd name="T16" fmla="*/ 10 w 70"/>
                  <a:gd name="T17" fmla="*/ 26 h 56"/>
                  <a:gd name="T18" fmla="*/ 24 w 70"/>
                  <a:gd name="T19" fmla="*/ 23 h 56"/>
                  <a:gd name="T20" fmla="*/ 33 w 70"/>
                  <a:gd name="T21" fmla="*/ 33 h 56"/>
                  <a:gd name="T22" fmla="*/ 47 w 70"/>
                  <a:gd name="T23" fmla="*/ 47 h 56"/>
                  <a:gd name="T24" fmla="*/ 59 w 70"/>
                  <a:gd name="T25" fmla="*/ 56 h 56"/>
                  <a:gd name="T26" fmla="*/ 66 w 70"/>
                  <a:gd name="T27" fmla="*/ 56 h 56"/>
                  <a:gd name="T28" fmla="*/ 68 w 70"/>
                  <a:gd name="T29" fmla="*/ 44 h 56"/>
                  <a:gd name="T30" fmla="*/ 68 w 70"/>
                  <a:gd name="T31" fmla="*/ 4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0" h="56">
                    <a:moveTo>
                      <a:pt x="68" y="44"/>
                    </a:moveTo>
                    <a:lnTo>
                      <a:pt x="68" y="44"/>
                    </a:lnTo>
                    <a:cubicBezTo>
                      <a:pt x="68" y="42"/>
                      <a:pt x="68" y="37"/>
                      <a:pt x="70" y="33"/>
                    </a:cubicBezTo>
                    <a:cubicBezTo>
                      <a:pt x="63" y="23"/>
                      <a:pt x="54" y="12"/>
                      <a:pt x="49" y="5"/>
                    </a:cubicBezTo>
                    <a:lnTo>
                      <a:pt x="40" y="5"/>
                    </a:lnTo>
                    <a:cubicBezTo>
                      <a:pt x="35" y="0"/>
                      <a:pt x="24" y="2"/>
                      <a:pt x="19" y="0"/>
                    </a:cubicBezTo>
                    <a:lnTo>
                      <a:pt x="7" y="0"/>
                    </a:lnTo>
                    <a:cubicBezTo>
                      <a:pt x="7" y="2"/>
                      <a:pt x="7" y="7"/>
                      <a:pt x="5" y="9"/>
                    </a:cubicBezTo>
                    <a:cubicBezTo>
                      <a:pt x="0" y="12"/>
                      <a:pt x="0" y="23"/>
                      <a:pt x="10" y="26"/>
                    </a:cubicBezTo>
                    <a:cubicBezTo>
                      <a:pt x="21" y="30"/>
                      <a:pt x="17" y="23"/>
                      <a:pt x="24" y="23"/>
                    </a:cubicBezTo>
                    <a:cubicBezTo>
                      <a:pt x="28" y="23"/>
                      <a:pt x="28" y="33"/>
                      <a:pt x="33" y="33"/>
                    </a:cubicBezTo>
                    <a:cubicBezTo>
                      <a:pt x="38" y="33"/>
                      <a:pt x="47" y="37"/>
                      <a:pt x="47" y="47"/>
                    </a:cubicBezTo>
                    <a:cubicBezTo>
                      <a:pt x="47" y="54"/>
                      <a:pt x="52" y="56"/>
                      <a:pt x="59" y="56"/>
                    </a:cubicBezTo>
                    <a:lnTo>
                      <a:pt x="66" y="56"/>
                    </a:lnTo>
                    <a:cubicBezTo>
                      <a:pt x="66" y="51"/>
                      <a:pt x="68" y="47"/>
                      <a:pt x="68" y="44"/>
                    </a:cubicBezTo>
                    <a:lnTo>
                      <a:pt x="68" y="4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2" name="Freeform 370">
                <a:extLst>
                  <a:ext uri="{FF2B5EF4-FFF2-40B4-BE49-F238E27FC236}">
                    <a16:creationId xmlns:a16="http://schemas.microsoft.com/office/drawing/2014/main" id="{59BB73D3-1BB8-636A-C960-89E441B57B75}"/>
                  </a:ext>
                </a:extLst>
              </p:cNvPr>
              <p:cNvSpPr>
                <a:spLocks/>
              </p:cNvSpPr>
              <p:nvPr/>
            </p:nvSpPr>
            <p:spPr bwMode="auto">
              <a:xfrm>
                <a:off x="2574" y="2236"/>
                <a:ext cx="73" cy="35"/>
              </a:xfrm>
              <a:custGeom>
                <a:avLst/>
                <a:gdLst>
                  <a:gd name="T0" fmla="*/ 109 w 123"/>
                  <a:gd name="T1" fmla="*/ 16 h 58"/>
                  <a:gd name="T2" fmla="*/ 109 w 123"/>
                  <a:gd name="T3" fmla="*/ 16 h 58"/>
                  <a:gd name="T4" fmla="*/ 79 w 123"/>
                  <a:gd name="T5" fmla="*/ 2 h 58"/>
                  <a:gd name="T6" fmla="*/ 51 w 123"/>
                  <a:gd name="T7" fmla="*/ 14 h 58"/>
                  <a:gd name="T8" fmla="*/ 16 w 123"/>
                  <a:gd name="T9" fmla="*/ 14 h 58"/>
                  <a:gd name="T10" fmla="*/ 4 w 123"/>
                  <a:gd name="T11" fmla="*/ 5 h 58"/>
                  <a:gd name="T12" fmla="*/ 2 w 123"/>
                  <a:gd name="T13" fmla="*/ 16 h 58"/>
                  <a:gd name="T14" fmla="*/ 0 w 123"/>
                  <a:gd name="T15" fmla="*/ 28 h 58"/>
                  <a:gd name="T16" fmla="*/ 25 w 123"/>
                  <a:gd name="T17" fmla="*/ 42 h 58"/>
                  <a:gd name="T18" fmla="*/ 41 w 123"/>
                  <a:gd name="T19" fmla="*/ 51 h 58"/>
                  <a:gd name="T20" fmla="*/ 58 w 123"/>
                  <a:gd name="T21" fmla="*/ 47 h 58"/>
                  <a:gd name="T22" fmla="*/ 53 w 123"/>
                  <a:gd name="T23" fmla="*/ 35 h 58"/>
                  <a:gd name="T24" fmla="*/ 62 w 123"/>
                  <a:gd name="T25" fmla="*/ 26 h 58"/>
                  <a:gd name="T26" fmla="*/ 88 w 123"/>
                  <a:gd name="T27" fmla="*/ 19 h 58"/>
                  <a:gd name="T28" fmla="*/ 93 w 123"/>
                  <a:gd name="T29" fmla="*/ 33 h 58"/>
                  <a:gd name="T30" fmla="*/ 107 w 123"/>
                  <a:gd name="T31" fmla="*/ 54 h 58"/>
                  <a:gd name="T32" fmla="*/ 120 w 123"/>
                  <a:gd name="T33" fmla="*/ 40 h 58"/>
                  <a:gd name="T34" fmla="*/ 123 w 123"/>
                  <a:gd name="T35" fmla="*/ 33 h 58"/>
                  <a:gd name="T36" fmla="*/ 109 w 123"/>
                  <a:gd name="T37" fmla="*/ 1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3" h="58">
                    <a:moveTo>
                      <a:pt x="109" y="16"/>
                    </a:moveTo>
                    <a:lnTo>
                      <a:pt x="109" y="16"/>
                    </a:lnTo>
                    <a:cubicBezTo>
                      <a:pt x="102" y="5"/>
                      <a:pt x="88" y="7"/>
                      <a:pt x="79" y="2"/>
                    </a:cubicBezTo>
                    <a:cubicBezTo>
                      <a:pt x="72" y="0"/>
                      <a:pt x="60" y="5"/>
                      <a:pt x="51" y="14"/>
                    </a:cubicBezTo>
                    <a:cubicBezTo>
                      <a:pt x="39" y="23"/>
                      <a:pt x="25" y="19"/>
                      <a:pt x="16" y="14"/>
                    </a:cubicBezTo>
                    <a:cubicBezTo>
                      <a:pt x="14" y="12"/>
                      <a:pt x="9" y="7"/>
                      <a:pt x="4" y="5"/>
                    </a:cubicBezTo>
                    <a:cubicBezTo>
                      <a:pt x="2" y="9"/>
                      <a:pt x="2" y="14"/>
                      <a:pt x="2" y="16"/>
                    </a:cubicBezTo>
                    <a:cubicBezTo>
                      <a:pt x="2" y="19"/>
                      <a:pt x="0" y="23"/>
                      <a:pt x="0" y="28"/>
                    </a:cubicBezTo>
                    <a:cubicBezTo>
                      <a:pt x="9" y="30"/>
                      <a:pt x="21" y="35"/>
                      <a:pt x="25" y="42"/>
                    </a:cubicBezTo>
                    <a:cubicBezTo>
                      <a:pt x="32" y="49"/>
                      <a:pt x="37" y="44"/>
                      <a:pt x="41" y="51"/>
                    </a:cubicBezTo>
                    <a:cubicBezTo>
                      <a:pt x="46" y="58"/>
                      <a:pt x="55" y="51"/>
                      <a:pt x="58" y="47"/>
                    </a:cubicBezTo>
                    <a:cubicBezTo>
                      <a:pt x="60" y="42"/>
                      <a:pt x="53" y="40"/>
                      <a:pt x="53" y="35"/>
                    </a:cubicBezTo>
                    <a:cubicBezTo>
                      <a:pt x="51" y="30"/>
                      <a:pt x="62" y="33"/>
                      <a:pt x="62" y="26"/>
                    </a:cubicBezTo>
                    <a:cubicBezTo>
                      <a:pt x="65" y="19"/>
                      <a:pt x="81" y="14"/>
                      <a:pt x="88" y="19"/>
                    </a:cubicBezTo>
                    <a:cubicBezTo>
                      <a:pt x="93" y="21"/>
                      <a:pt x="100" y="26"/>
                      <a:pt x="93" y="33"/>
                    </a:cubicBezTo>
                    <a:cubicBezTo>
                      <a:pt x="88" y="37"/>
                      <a:pt x="97" y="47"/>
                      <a:pt x="107" y="54"/>
                    </a:cubicBezTo>
                    <a:cubicBezTo>
                      <a:pt x="111" y="49"/>
                      <a:pt x="118" y="42"/>
                      <a:pt x="120" y="40"/>
                    </a:cubicBezTo>
                    <a:cubicBezTo>
                      <a:pt x="120" y="40"/>
                      <a:pt x="123" y="37"/>
                      <a:pt x="123" y="33"/>
                    </a:cubicBezTo>
                    <a:cubicBezTo>
                      <a:pt x="118" y="33"/>
                      <a:pt x="113" y="26"/>
                      <a:pt x="109"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3" name="Freeform 371">
                <a:extLst>
                  <a:ext uri="{FF2B5EF4-FFF2-40B4-BE49-F238E27FC236}">
                    <a16:creationId xmlns:a16="http://schemas.microsoft.com/office/drawing/2014/main" id="{3B726E51-64C5-31B6-EDEF-FA19133EC915}"/>
                  </a:ext>
                </a:extLst>
              </p:cNvPr>
              <p:cNvSpPr>
                <a:spLocks/>
              </p:cNvSpPr>
              <p:nvPr/>
            </p:nvSpPr>
            <p:spPr bwMode="auto">
              <a:xfrm>
                <a:off x="2574" y="2236"/>
                <a:ext cx="73" cy="35"/>
              </a:xfrm>
              <a:custGeom>
                <a:avLst/>
                <a:gdLst>
                  <a:gd name="T0" fmla="*/ 109 w 123"/>
                  <a:gd name="T1" fmla="*/ 16 h 58"/>
                  <a:gd name="T2" fmla="*/ 109 w 123"/>
                  <a:gd name="T3" fmla="*/ 16 h 58"/>
                  <a:gd name="T4" fmla="*/ 79 w 123"/>
                  <a:gd name="T5" fmla="*/ 2 h 58"/>
                  <a:gd name="T6" fmla="*/ 51 w 123"/>
                  <a:gd name="T7" fmla="*/ 14 h 58"/>
                  <a:gd name="T8" fmla="*/ 16 w 123"/>
                  <a:gd name="T9" fmla="*/ 14 h 58"/>
                  <a:gd name="T10" fmla="*/ 4 w 123"/>
                  <a:gd name="T11" fmla="*/ 5 h 58"/>
                  <a:gd name="T12" fmla="*/ 2 w 123"/>
                  <a:gd name="T13" fmla="*/ 16 h 58"/>
                  <a:gd name="T14" fmla="*/ 0 w 123"/>
                  <a:gd name="T15" fmla="*/ 28 h 58"/>
                  <a:gd name="T16" fmla="*/ 25 w 123"/>
                  <a:gd name="T17" fmla="*/ 42 h 58"/>
                  <a:gd name="T18" fmla="*/ 41 w 123"/>
                  <a:gd name="T19" fmla="*/ 51 h 58"/>
                  <a:gd name="T20" fmla="*/ 58 w 123"/>
                  <a:gd name="T21" fmla="*/ 47 h 58"/>
                  <a:gd name="T22" fmla="*/ 53 w 123"/>
                  <a:gd name="T23" fmla="*/ 35 h 58"/>
                  <a:gd name="T24" fmla="*/ 62 w 123"/>
                  <a:gd name="T25" fmla="*/ 26 h 58"/>
                  <a:gd name="T26" fmla="*/ 88 w 123"/>
                  <a:gd name="T27" fmla="*/ 19 h 58"/>
                  <a:gd name="T28" fmla="*/ 93 w 123"/>
                  <a:gd name="T29" fmla="*/ 33 h 58"/>
                  <a:gd name="T30" fmla="*/ 107 w 123"/>
                  <a:gd name="T31" fmla="*/ 54 h 58"/>
                  <a:gd name="T32" fmla="*/ 120 w 123"/>
                  <a:gd name="T33" fmla="*/ 40 h 58"/>
                  <a:gd name="T34" fmla="*/ 123 w 123"/>
                  <a:gd name="T35" fmla="*/ 33 h 58"/>
                  <a:gd name="T36" fmla="*/ 109 w 123"/>
                  <a:gd name="T37" fmla="*/ 16 h 58"/>
                  <a:gd name="T38" fmla="*/ 109 w 123"/>
                  <a:gd name="T39" fmla="*/ 1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58">
                    <a:moveTo>
                      <a:pt x="109" y="16"/>
                    </a:moveTo>
                    <a:lnTo>
                      <a:pt x="109" y="16"/>
                    </a:lnTo>
                    <a:cubicBezTo>
                      <a:pt x="102" y="5"/>
                      <a:pt x="88" y="7"/>
                      <a:pt x="79" y="2"/>
                    </a:cubicBezTo>
                    <a:cubicBezTo>
                      <a:pt x="72" y="0"/>
                      <a:pt x="60" y="5"/>
                      <a:pt x="51" y="14"/>
                    </a:cubicBezTo>
                    <a:cubicBezTo>
                      <a:pt x="39" y="23"/>
                      <a:pt x="25" y="19"/>
                      <a:pt x="16" y="14"/>
                    </a:cubicBezTo>
                    <a:cubicBezTo>
                      <a:pt x="14" y="12"/>
                      <a:pt x="9" y="7"/>
                      <a:pt x="4" y="5"/>
                    </a:cubicBezTo>
                    <a:cubicBezTo>
                      <a:pt x="2" y="9"/>
                      <a:pt x="2" y="14"/>
                      <a:pt x="2" y="16"/>
                    </a:cubicBezTo>
                    <a:cubicBezTo>
                      <a:pt x="2" y="19"/>
                      <a:pt x="0" y="23"/>
                      <a:pt x="0" y="28"/>
                    </a:cubicBezTo>
                    <a:cubicBezTo>
                      <a:pt x="9" y="30"/>
                      <a:pt x="21" y="35"/>
                      <a:pt x="25" y="42"/>
                    </a:cubicBezTo>
                    <a:cubicBezTo>
                      <a:pt x="32" y="49"/>
                      <a:pt x="37" y="44"/>
                      <a:pt x="41" y="51"/>
                    </a:cubicBezTo>
                    <a:cubicBezTo>
                      <a:pt x="46" y="58"/>
                      <a:pt x="55" y="51"/>
                      <a:pt x="58" y="47"/>
                    </a:cubicBezTo>
                    <a:cubicBezTo>
                      <a:pt x="60" y="42"/>
                      <a:pt x="53" y="40"/>
                      <a:pt x="53" y="35"/>
                    </a:cubicBezTo>
                    <a:cubicBezTo>
                      <a:pt x="51" y="30"/>
                      <a:pt x="62" y="33"/>
                      <a:pt x="62" y="26"/>
                    </a:cubicBezTo>
                    <a:cubicBezTo>
                      <a:pt x="65" y="19"/>
                      <a:pt x="81" y="14"/>
                      <a:pt x="88" y="19"/>
                    </a:cubicBezTo>
                    <a:cubicBezTo>
                      <a:pt x="93" y="21"/>
                      <a:pt x="100" y="26"/>
                      <a:pt x="93" y="33"/>
                    </a:cubicBezTo>
                    <a:cubicBezTo>
                      <a:pt x="88" y="37"/>
                      <a:pt x="97" y="47"/>
                      <a:pt x="107" y="54"/>
                    </a:cubicBezTo>
                    <a:cubicBezTo>
                      <a:pt x="111" y="49"/>
                      <a:pt x="118" y="42"/>
                      <a:pt x="120" y="40"/>
                    </a:cubicBezTo>
                    <a:cubicBezTo>
                      <a:pt x="120" y="40"/>
                      <a:pt x="123" y="37"/>
                      <a:pt x="123" y="33"/>
                    </a:cubicBezTo>
                    <a:cubicBezTo>
                      <a:pt x="118" y="33"/>
                      <a:pt x="113" y="26"/>
                      <a:pt x="109" y="16"/>
                    </a:cubicBezTo>
                    <a:lnTo>
                      <a:pt x="109"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4" name="Freeform 372">
                <a:extLst>
                  <a:ext uri="{FF2B5EF4-FFF2-40B4-BE49-F238E27FC236}">
                    <a16:creationId xmlns:a16="http://schemas.microsoft.com/office/drawing/2014/main" id="{543E113B-CED3-C43A-D64D-1582755101F4}"/>
                  </a:ext>
                </a:extLst>
              </p:cNvPr>
              <p:cNvSpPr>
                <a:spLocks/>
              </p:cNvSpPr>
              <p:nvPr/>
            </p:nvSpPr>
            <p:spPr bwMode="auto">
              <a:xfrm>
                <a:off x="2574" y="2236"/>
                <a:ext cx="73" cy="35"/>
              </a:xfrm>
              <a:custGeom>
                <a:avLst/>
                <a:gdLst>
                  <a:gd name="T0" fmla="*/ 109 w 123"/>
                  <a:gd name="T1" fmla="*/ 16 h 58"/>
                  <a:gd name="T2" fmla="*/ 109 w 123"/>
                  <a:gd name="T3" fmla="*/ 16 h 58"/>
                  <a:gd name="T4" fmla="*/ 79 w 123"/>
                  <a:gd name="T5" fmla="*/ 2 h 58"/>
                  <a:gd name="T6" fmla="*/ 51 w 123"/>
                  <a:gd name="T7" fmla="*/ 14 h 58"/>
                  <a:gd name="T8" fmla="*/ 16 w 123"/>
                  <a:gd name="T9" fmla="*/ 14 h 58"/>
                  <a:gd name="T10" fmla="*/ 4 w 123"/>
                  <a:gd name="T11" fmla="*/ 5 h 58"/>
                  <a:gd name="T12" fmla="*/ 2 w 123"/>
                  <a:gd name="T13" fmla="*/ 16 h 58"/>
                  <a:gd name="T14" fmla="*/ 0 w 123"/>
                  <a:gd name="T15" fmla="*/ 28 h 58"/>
                  <a:gd name="T16" fmla="*/ 25 w 123"/>
                  <a:gd name="T17" fmla="*/ 42 h 58"/>
                  <a:gd name="T18" fmla="*/ 41 w 123"/>
                  <a:gd name="T19" fmla="*/ 51 h 58"/>
                  <a:gd name="T20" fmla="*/ 58 w 123"/>
                  <a:gd name="T21" fmla="*/ 47 h 58"/>
                  <a:gd name="T22" fmla="*/ 53 w 123"/>
                  <a:gd name="T23" fmla="*/ 35 h 58"/>
                  <a:gd name="T24" fmla="*/ 62 w 123"/>
                  <a:gd name="T25" fmla="*/ 26 h 58"/>
                  <a:gd name="T26" fmla="*/ 88 w 123"/>
                  <a:gd name="T27" fmla="*/ 19 h 58"/>
                  <a:gd name="T28" fmla="*/ 93 w 123"/>
                  <a:gd name="T29" fmla="*/ 33 h 58"/>
                  <a:gd name="T30" fmla="*/ 107 w 123"/>
                  <a:gd name="T31" fmla="*/ 54 h 58"/>
                  <a:gd name="T32" fmla="*/ 120 w 123"/>
                  <a:gd name="T33" fmla="*/ 40 h 58"/>
                  <a:gd name="T34" fmla="*/ 123 w 123"/>
                  <a:gd name="T35" fmla="*/ 33 h 58"/>
                  <a:gd name="T36" fmla="*/ 109 w 123"/>
                  <a:gd name="T37" fmla="*/ 1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3" h="58">
                    <a:moveTo>
                      <a:pt x="109" y="16"/>
                    </a:moveTo>
                    <a:lnTo>
                      <a:pt x="109" y="16"/>
                    </a:lnTo>
                    <a:cubicBezTo>
                      <a:pt x="102" y="5"/>
                      <a:pt x="88" y="7"/>
                      <a:pt x="79" y="2"/>
                    </a:cubicBezTo>
                    <a:cubicBezTo>
                      <a:pt x="72" y="0"/>
                      <a:pt x="60" y="5"/>
                      <a:pt x="51" y="14"/>
                    </a:cubicBezTo>
                    <a:cubicBezTo>
                      <a:pt x="39" y="23"/>
                      <a:pt x="25" y="19"/>
                      <a:pt x="16" y="14"/>
                    </a:cubicBezTo>
                    <a:cubicBezTo>
                      <a:pt x="14" y="12"/>
                      <a:pt x="9" y="7"/>
                      <a:pt x="4" y="5"/>
                    </a:cubicBezTo>
                    <a:cubicBezTo>
                      <a:pt x="2" y="9"/>
                      <a:pt x="2" y="14"/>
                      <a:pt x="2" y="16"/>
                    </a:cubicBezTo>
                    <a:cubicBezTo>
                      <a:pt x="2" y="19"/>
                      <a:pt x="0" y="23"/>
                      <a:pt x="0" y="28"/>
                    </a:cubicBezTo>
                    <a:cubicBezTo>
                      <a:pt x="9" y="30"/>
                      <a:pt x="21" y="35"/>
                      <a:pt x="25" y="42"/>
                    </a:cubicBezTo>
                    <a:cubicBezTo>
                      <a:pt x="32" y="49"/>
                      <a:pt x="37" y="44"/>
                      <a:pt x="41" y="51"/>
                    </a:cubicBezTo>
                    <a:cubicBezTo>
                      <a:pt x="46" y="58"/>
                      <a:pt x="55" y="51"/>
                      <a:pt x="58" y="47"/>
                    </a:cubicBezTo>
                    <a:cubicBezTo>
                      <a:pt x="60" y="42"/>
                      <a:pt x="53" y="40"/>
                      <a:pt x="53" y="35"/>
                    </a:cubicBezTo>
                    <a:cubicBezTo>
                      <a:pt x="51" y="30"/>
                      <a:pt x="62" y="33"/>
                      <a:pt x="62" y="26"/>
                    </a:cubicBezTo>
                    <a:cubicBezTo>
                      <a:pt x="65" y="19"/>
                      <a:pt x="81" y="14"/>
                      <a:pt x="88" y="19"/>
                    </a:cubicBezTo>
                    <a:cubicBezTo>
                      <a:pt x="93" y="21"/>
                      <a:pt x="100" y="26"/>
                      <a:pt x="93" y="33"/>
                    </a:cubicBezTo>
                    <a:cubicBezTo>
                      <a:pt x="88" y="37"/>
                      <a:pt x="97" y="47"/>
                      <a:pt x="107" y="54"/>
                    </a:cubicBezTo>
                    <a:cubicBezTo>
                      <a:pt x="111" y="49"/>
                      <a:pt x="118" y="42"/>
                      <a:pt x="120" y="40"/>
                    </a:cubicBezTo>
                    <a:cubicBezTo>
                      <a:pt x="120" y="40"/>
                      <a:pt x="123" y="37"/>
                      <a:pt x="123" y="33"/>
                    </a:cubicBezTo>
                    <a:cubicBezTo>
                      <a:pt x="118" y="33"/>
                      <a:pt x="113" y="26"/>
                      <a:pt x="109"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5" name="Freeform 373">
                <a:extLst>
                  <a:ext uri="{FF2B5EF4-FFF2-40B4-BE49-F238E27FC236}">
                    <a16:creationId xmlns:a16="http://schemas.microsoft.com/office/drawing/2014/main" id="{F04BC04E-99C9-6F4C-5504-756B5C161742}"/>
                  </a:ext>
                </a:extLst>
              </p:cNvPr>
              <p:cNvSpPr>
                <a:spLocks/>
              </p:cNvSpPr>
              <p:nvPr/>
            </p:nvSpPr>
            <p:spPr bwMode="auto">
              <a:xfrm>
                <a:off x="2574" y="2236"/>
                <a:ext cx="73" cy="35"/>
              </a:xfrm>
              <a:custGeom>
                <a:avLst/>
                <a:gdLst>
                  <a:gd name="T0" fmla="*/ 109 w 123"/>
                  <a:gd name="T1" fmla="*/ 16 h 58"/>
                  <a:gd name="T2" fmla="*/ 109 w 123"/>
                  <a:gd name="T3" fmla="*/ 16 h 58"/>
                  <a:gd name="T4" fmla="*/ 79 w 123"/>
                  <a:gd name="T5" fmla="*/ 2 h 58"/>
                  <a:gd name="T6" fmla="*/ 51 w 123"/>
                  <a:gd name="T7" fmla="*/ 14 h 58"/>
                  <a:gd name="T8" fmla="*/ 16 w 123"/>
                  <a:gd name="T9" fmla="*/ 14 h 58"/>
                  <a:gd name="T10" fmla="*/ 4 w 123"/>
                  <a:gd name="T11" fmla="*/ 5 h 58"/>
                  <a:gd name="T12" fmla="*/ 2 w 123"/>
                  <a:gd name="T13" fmla="*/ 16 h 58"/>
                  <a:gd name="T14" fmla="*/ 0 w 123"/>
                  <a:gd name="T15" fmla="*/ 28 h 58"/>
                  <a:gd name="T16" fmla="*/ 25 w 123"/>
                  <a:gd name="T17" fmla="*/ 42 h 58"/>
                  <a:gd name="T18" fmla="*/ 41 w 123"/>
                  <a:gd name="T19" fmla="*/ 51 h 58"/>
                  <a:gd name="T20" fmla="*/ 58 w 123"/>
                  <a:gd name="T21" fmla="*/ 47 h 58"/>
                  <a:gd name="T22" fmla="*/ 53 w 123"/>
                  <a:gd name="T23" fmla="*/ 35 h 58"/>
                  <a:gd name="T24" fmla="*/ 62 w 123"/>
                  <a:gd name="T25" fmla="*/ 26 h 58"/>
                  <a:gd name="T26" fmla="*/ 88 w 123"/>
                  <a:gd name="T27" fmla="*/ 19 h 58"/>
                  <a:gd name="T28" fmla="*/ 93 w 123"/>
                  <a:gd name="T29" fmla="*/ 33 h 58"/>
                  <a:gd name="T30" fmla="*/ 107 w 123"/>
                  <a:gd name="T31" fmla="*/ 54 h 58"/>
                  <a:gd name="T32" fmla="*/ 120 w 123"/>
                  <a:gd name="T33" fmla="*/ 40 h 58"/>
                  <a:gd name="T34" fmla="*/ 123 w 123"/>
                  <a:gd name="T35" fmla="*/ 33 h 58"/>
                  <a:gd name="T36" fmla="*/ 109 w 123"/>
                  <a:gd name="T37" fmla="*/ 16 h 58"/>
                  <a:gd name="T38" fmla="*/ 109 w 123"/>
                  <a:gd name="T39" fmla="*/ 1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58">
                    <a:moveTo>
                      <a:pt x="109" y="16"/>
                    </a:moveTo>
                    <a:lnTo>
                      <a:pt x="109" y="16"/>
                    </a:lnTo>
                    <a:cubicBezTo>
                      <a:pt x="102" y="5"/>
                      <a:pt x="88" y="7"/>
                      <a:pt x="79" y="2"/>
                    </a:cubicBezTo>
                    <a:cubicBezTo>
                      <a:pt x="72" y="0"/>
                      <a:pt x="60" y="5"/>
                      <a:pt x="51" y="14"/>
                    </a:cubicBezTo>
                    <a:cubicBezTo>
                      <a:pt x="39" y="23"/>
                      <a:pt x="25" y="19"/>
                      <a:pt x="16" y="14"/>
                    </a:cubicBezTo>
                    <a:cubicBezTo>
                      <a:pt x="14" y="12"/>
                      <a:pt x="9" y="7"/>
                      <a:pt x="4" y="5"/>
                    </a:cubicBezTo>
                    <a:cubicBezTo>
                      <a:pt x="2" y="9"/>
                      <a:pt x="2" y="14"/>
                      <a:pt x="2" y="16"/>
                    </a:cubicBezTo>
                    <a:cubicBezTo>
                      <a:pt x="2" y="19"/>
                      <a:pt x="0" y="23"/>
                      <a:pt x="0" y="28"/>
                    </a:cubicBezTo>
                    <a:cubicBezTo>
                      <a:pt x="9" y="30"/>
                      <a:pt x="21" y="35"/>
                      <a:pt x="25" y="42"/>
                    </a:cubicBezTo>
                    <a:cubicBezTo>
                      <a:pt x="32" y="49"/>
                      <a:pt x="37" y="44"/>
                      <a:pt x="41" y="51"/>
                    </a:cubicBezTo>
                    <a:cubicBezTo>
                      <a:pt x="46" y="58"/>
                      <a:pt x="55" y="51"/>
                      <a:pt x="58" y="47"/>
                    </a:cubicBezTo>
                    <a:cubicBezTo>
                      <a:pt x="60" y="42"/>
                      <a:pt x="53" y="40"/>
                      <a:pt x="53" y="35"/>
                    </a:cubicBezTo>
                    <a:cubicBezTo>
                      <a:pt x="51" y="30"/>
                      <a:pt x="62" y="33"/>
                      <a:pt x="62" y="26"/>
                    </a:cubicBezTo>
                    <a:cubicBezTo>
                      <a:pt x="65" y="19"/>
                      <a:pt x="81" y="14"/>
                      <a:pt x="88" y="19"/>
                    </a:cubicBezTo>
                    <a:cubicBezTo>
                      <a:pt x="93" y="21"/>
                      <a:pt x="100" y="26"/>
                      <a:pt x="93" y="33"/>
                    </a:cubicBezTo>
                    <a:cubicBezTo>
                      <a:pt x="88" y="37"/>
                      <a:pt x="97" y="47"/>
                      <a:pt x="107" y="54"/>
                    </a:cubicBezTo>
                    <a:cubicBezTo>
                      <a:pt x="111" y="49"/>
                      <a:pt x="118" y="42"/>
                      <a:pt x="120" y="40"/>
                    </a:cubicBezTo>
                    <a:cubicBezTo>
                      <a:pt x="120" y="40"/>
                      <a:pt x="123" y="37"/>
                      <a:pt x="123" y="33"/>
                    </a:cubicBezTo>
                    <a:cubicBezTo>
                      <a:pt x="118" y="33"/>
                      <a:pt x="113" y="26"/>
                      <a:pt x="109" y="16"/>
                    </a:cubicBezTo>
                    <a:lnTo>
                      <a:pt x="109"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6" name="Freeform 374">
                <a:extLst>
                  <a:ext uri="{FF2B5EF4-FFF2-40B4-BE49-F238E27FC236}">
                    <a16:creationId xmlns:a16="http://schemas.microsoft.com/office/drawing/2014/main" id="{DBB00042-58F9-1563-6039-8731BC421C91}"/>
                  </a:ext>
                </a:extLst>
              </p:cNvPr>
              <p:cNvSpPr>
                <a:spLocks/>
              </p:cNvSpPr>
              <p:nvPr/>
            </p:nvSpPr>
            <p:spPr bwMode="auto">
              <a:xfrm>
                <a:off x="2623" y="2198"/>
                <a:ext cx="153" cy="219"/>
              </a:xfrm>
              <a:custGeom>
                <a:avLst/>
                <a:gdLst>
                  <a:gd name="T0" fmla="*/ 40 w 254"/>
                  <a:gd name="T1" fmla="*/ 266 h 364"/>
                  <a:gd name="T2" fmla="*/ 40 w 254"/>
                  <a:gd name="T3" fmla="*/ 266 h 364"/>
                  <a:gd name="T4" fmla="*/ 56 w 254"/>
                  <a:gd name="T5" fmla="*/ 266 h 364"/>
                  <a:gd name="T6" fmla="*/ 70 w 254"/>
                  <a:gd name="T7" fmla="*/ 278 h 364"/>
                  <a:gd name="T8" fmla="*/ 72 w 254"/>
                  <a:gd name="T9" fmla="*/ 278 h 364"/>
                  <a:gd name="T10" fmla="*/ 91 w 254"/>
                  <a:gd name="T11" fmla="*/ 278 h 364"/>
                  <a:gd name="T12" fmla="*/ 103 w 254"/>
                  <a:gd name="T13" fmla="*/ 296 h 364"/>
                  <a:gd name="T14" fmla="*/ 117 w 254"/>
                  <a:gd name="T15" fmla="*/ 308 h 364"/>
                  <a:gd name="T16" fmla="*/ 124 w 254"/>
                  <a:gd name="T17" fmla="*/ 322 h 364"/>
                  <a:gd name="T18" fmla="*/ 149 w 254"/>
                  <a:gd name="T19" fmla="*/ 324 h 364"/>
                  <a:gd name="T20" fmla="*/ 161 w 254"/>
                  <a:gd name="T21" fmla="*/ 324 h 364"/>
                  <a:gd name="T22" fmla="*/ 175 w 254"/>
                  <a:gd name="T23" fmla="*/ 322 h 364"/>
                  <a:gd name="T24" fmla="*/ 191 w 254"/>
                  <a:gd name="T25" fmla="*/ 336 h 364"/>
                  <a:gd name="T26" fmla="*/ 179 w 254"/>
                  <a:gd name="T27" fmla="*/ 352 h 364"/>
                  <a:gd name="T28" fmla="*/ 193 w 254"/>
                  <a:gd name="T29" fmla="*/ 364 h 364"/>
                  <a:gd name="T30" fmla="*/ 200 w 254"/>
                  <a:gd name="T31" fmla="*/ 334 h 364"/>
                  <a:gd name="T32" fmla="*/ 205 w 254"/>
                  <a:gd name="T33" fmla="*/ 306 h 364"/>
                  <a:gd name="T34" fmla="*/ 193 w 254"/>
                  <a:gd name="T35" fmla="*/ 271 h 364"/>
                  <a:gd name="T36" fmla="*/ 207 w 254"/>
                  <a:gd name="T37" fmla="*/ 259 h 364"/>
                  <a:gd name="T38" fmla="*/ 203 w 254"/>
                  <a:gd name="T39" fmla="*/ 250 h 364"/>
                  <a:gd name="T40" fmla="*/ 198 w 254"/>
                  <a:gd name="T41" fmla="*/ 238 h 364"/>
                  <a:gd name="T42" fmla="*/ 228 w 254"/>
                  <a:gd name="T43" fmla="*/ 236 h 364"/>
                  <a:gd name="T44" fmla="*/ 254 w 254"/>
                  <a:gd name="T45" fmla="*/ 229 h 364"/>
                  <a:gd name="T46" fmla="*/ 249 w 254"/>
                  <a:gd name="T47" fmla="*/ 217 h 364"/>
                  <a:gd name="T48" fmla="*/ 249 w 254"/>
                  <a:gd name="T49" fmla="*/ 201 h 364"/>
                  <a:gd name="T50" fmla="*/ 242 w 254"/>
                  <a:gd name="T51" fmla="*/ 184 h 364"/>
                  <a:gd name="T52" fmla="*/ 247 w 254"/>
                  <a:gd name="T53" fmla="*/ 147 h 364"/>
                  <a:gd name="T54" fmla="*/ 221 w 254"/>
                  <a:gd name="T55" fmla="*/ 140 h 364"/>
                  <a:gd name="T56" fmla="*/ 191 w 254"/>
                  <a:gd name="T57" fmla="*/ 126 h 364"/>
                  <a:gd name="T58" fmla="*/ 156 w 254"/>
                  <a:gd name="T59" fmla="*/ 124 h 364"/>
                  <a:gd name="T60" fmla="*/ 142 w 254"/>
                  <a:gd name="T61" fmla="*/ 96 h 364"/>
                  <a:gd name="T62" fmla="*/ 133 w 254"/>
                  <a:gd name="T63" fmla="*/ 82 h 364"/>
                  <a:gd name="T64" fmla="*/ 124 w 254"/>
                  <a:gd name="T65" fmla="*/ 77 h 364"/>
                  <a:gd name="T66" fmla="*/ 126 w 254"/>
                  <a:gd name="T67" fmla="*/ 68 h 364"/>
                  <a:gd name="T68" fmla="*/ 128 w 254"/>
                  <a:gd name="T69" fmla="*/ 51 h 364"/>
                  <a:gd name="T70" fmla="*/ 147 w 254"/>
                  <a:gd name="T71" fmla="*/ 28 h 364"/>
                  <a:gd name="T72" fmla="*/ 154 w 254"/>
                  <a:gd name="T73" fmla="*/ 23 h 364"/>
                  <a:gd name="T74" fmla="*/ 158 w 254"/>
                  <a:gd name="T75" fmla="*/ 19 h 364"/>
                  <a:gd name="T76" fmla="*/ 165 w 254"/>
                  <a:gd name="T77" fmla="*/ 5 h 364"/>
                  <a:gd name="T78" fmla="*/ 140 w 254"/>
                  <a:gd name="T79" fmla="*/ 16 h 364"/>
                  <a:gd name="T80" fmla="*/ 121 w 254"/>
                  <a:gd name="T81" fmla="*/ 28 h 364"/>
                  <a:gd name="T82" fmla="*/ 103 w 254"/>
                  <a:gd name="T83" fmla="*/ 33 h 364"/>
                  <a:gd name="T84" fmla="*/ 93 w 254"/>
                  <a:gd name="T85" fmla="*/ 33 h 364"/>
                  <a:gd name="T86" fmla="*/ 72 w 254"/>
                  <a:gd name="T87" fmla="*/ 51 h 364"/>
                  <a:gd name="T88" fmla="*/ 65 w 254"/>
                  <a:gd name="T89" fmla="*/ 70 h 364"/>
                  <a:gd name="T90" fmla="*/ 44 w 254"/>
                  <a:gd name="T91" fmla="*/ 96 h 364"/>
                  <a:gd name="T92" fmla="*/ 40 w 254"/>
                  <a:gd name="T93" fmla="*/ 96 h 364"/>
                  <a:gd name="T94" fmla="*/ 37 w 254"/>
                  <a:gd name="T95" fmla="*/ 103 h 364"/>
                  <a:gd name="T96" fmla="*/ 24 w 254"/>
                  <a:gd name="T97" fmla="*/ 117 h 364"/>
                  <a:gd name="T98" fmla="*/ 28 w 254"/>
                  <a:gd name="T99" fmla="*/ 124 h 364"/>
                  <a:gd name="T100" fmla="*/ 33 w 254"/>
                  <a:gd name="T101" fmla="*/ 140 h 364"/>
                  <a:gd name="T102" fmla="*/ 33 w 254"/>
                  <a:gd name="T103" fmla="*/ 152 h 364"/>
                  <a:gd name="T104" fmla="*/ 37 w 254"/>
                  <a:gd name="T105" fmla="*/ 184 h 364"/>
                  <a:gd name="T106" fmla="*/ 33 w 254"/>
                  <a:gd name="T107" fmla="*/ 203 h 364"/>
                  <a:gd name="T108" fmla="*/ 14 w 254"/>
                  <a:gd name="T109" fmla="*/ 217 h 364"/>
                  <a:gd name="T110" fmla="*/ 5 w 254"/>
                  <a:gd name="T111" fmla="*/ 231 h 364"/>
                  <a:gd name="T112" fmla="*/ 0 w 254"/>
                  <a:gd name="T113" fmla="*/ 240 h 364"/>
                  <a:gd name="T114" fmla="*/ 26 w 254"/>
                  <a:gd name="T115" fmla="*/ 254 h 364"/>
                  <a:gd name="T116" fmla="*/ 40 w 254"/>
                  <a:gd name="T117" fmla="*/ 266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4" h="364">
                    <a:moveTo>
                      <a:pt x="40" y="266"/>
                    </a:moveTo>
                    <a:lnTo>
                      <a:pt x="40" y="266"/>
                    </a:lnTo>
                    <a:cubicBezTo>
                      <a:pt x="44" y="268"/>
                      <a:pt x="54" y="268"/>
                      <a:pt x="56" y="266"/>
                    </a:cubicBezTo>
                    <a:cubicBezTo>
                      <a:pt x="58" y="264"/>
                      <a:pt x="63" y="268"/>
                      <a:pt x="70" y="278"/>
                    </a:cubicBezTo>
                    <a:lnTo>
                      <a:pt x="72" y="278"/>
                    </a:lnTo>
                    <a:cubicBezTo>
                      <a:pt x="79" y="278"/>
                      <a:pt x="86" y="275"/>
                      <a:pt x="91" y="278"/>
                    </a:cubicBezTo>
                    <a:cubicBezTo>
                      <a:pt x="96" y="282"/>
                      <a:pt x="96" y="294"/>
                      <a:pt x="103" y="296"/>
                    </a:cubicBezTo>
                    <a:cubicBezTo>
                      <a:pt x="112" y="296"/>
                      <a:pt x="117" y="303"/>
                      <a:pt x="117" y="308"/>
                    </a:cubicBezTo>
                    <a:cubicBezTo>
                      <a:pt x="114" y="313"/>
                      <a:pt x="126" y="315"/>
                      <a:pt x="124" y="322"/>
                    </a:cubicBezTo>
                    <a:cubicBezTo>
                      <a:pt x="124" y="329"/>
                      <a:pt x="145" y="327"/>
                      <a:pt x="149" y="324"/>
                    </a:cubicBezTo>
                    <a:cubicBezTo>
                      <a:pt x="151" y="322"/>
                      <a:pt x="158" y="322"/>
                      <a:pt x="161" y="324"/>
                    </a:cubicBezTo>
                    <a:cubicBezTo>
                      <a:pt x="165" y="327"/>
                      <a:pt x="172" y="322"/>
                      <a:pt x="175" y="322"/>
                    </a:cubicBezTo>
                    <a:cubicBezTo>
                      <a:pt x="179" y="324"/>
                      <a:pt x="193" y="331"/>
                      <a:pt x="191" y="336"/>
                    </a:cubicBezTo>
                    <a:cubicBezTo>
                      <a:pt x="189" y="341"/>
                      <a:pt x="177" y="348"/>
                      <a:pt x="179" y="352"/>
                    </a:cubicBezTo>
                    <a:cubicBezTo>
                      <a:pt x="182" y="357"/>
                      <a:pt x="189" y="359"/>
                      <a:pt x="193" y="364"/>
                    </a:cubicBezTo>
                    <a:cubicBezTo>
                      <a:pt x="198" y="362"/>
                      <a:pt x="200" y="341"/>
                      <a:pt x="200" y="334"/>
                    </a:cubicBezTo>
                    <a:cubicBezTo>
                      <a:pt x="200" y="329"/>
                      <a:pt x="205" y="313"/>
                      <a:pt x="205" y="306"/>
                    </a:cubicBezTo>
                    <a:cubicBezTo>
                      <a:pt x="210" y="292"/>
                      <a:pt x="193" y="285"/>
                      <a:pt x="193" y="271"/>
                    </a:cubicBezTo>
                    <a:cubicBezTo>
                      <a:pt x="193" y="257"/>
                      <a:pt x="198" y="264"/>
                      <a:pt x="207" y="259"/>
                    </a:cubicBezTo>
                    <a:cubicBezTo>
                      <a:pt x="214" y="254"/>
                      <a:pt x="207" y="252"/>
                      <a:pt x="203" y="250"/>
                    </a:cubicBezTo>
                    <a:cubicBezTo>
                      <a:pt x="198" y="250"/>
                      <a:pt x="196" y="243"/>
                      <a:pt x="198" y="238"/>
                    </a:cubicBezTo>
                    <a:cubicBezTo>
                      <a:pt x="198" y="236"/>
                      <a:pt x="221" y="236"/>
                      <a:pt x="228" y="236"/>
                    </a:cubicBezTo>
                    <a:cubicBezTo>
                      <a:pt x="237" y="236"/>
                      <a:pt x="251" y="229"/>
                      <a:pt x="254" y="229"/>
                    </a:cubicBezTo>
                    <a:cubicBezTo>
                      <a:pt x="254" y="226"/>
                      <a:pt x="254" y="222"/>
                      <a:pt x="249" y="217"/>
                    </a:cubicBezTo>
                    <a:cubicBezTo>
                      <a:pt x="242" y="212"/>
                      <a:pt x="244" y="208"/>
                      <a:pt x="249" y="201"/>
                    </a:cubicBezTo>
                    <a:cubicBezTo>
                      <a:pt x="254" y="196"/>
                      <a:pt x="247" y="191"/>
                      <a:pt x="242" y="184"/>
                    </a:cubicBezTo>
                    <a:cubicBezTo>
                      <a:pt x="235" y="180"/>
                      <a:pt x="240" y="156"/>
                      <a:pt x="247" y="147"/>
                    </a:cubicBezTo>
                    <a:cubicBezTo>
                      <a:pt x="254" y="135"/>
                      <a:pt x="233" y="138"/>
                      <a:pt x="221" y="140"/>
                    </a:cubicBezTo>
                    <a:cubicBezTo>
                      <a:pt x="210" y="140"/>
                      <a:pt x="200" y="135"/>
                      <a:pt x="191" y="126"/>
                    </a:cubicBezTo>
                    <a:cubicBezTo>
                      <a:pt x="184" y="117"/>
                      <a:pt x="175" y="124"/>
                      <a:pt x="156" y="124"/>
                    </a:cubicBezTo>
                    <a:cubicBezTo>
                      <a:pt x="138" y="124"/>
                      <a:pt x="142" y="103"/>
                      <a:pt x="142" y="96"/>
                    </a:cubicBezTo>
                    <a:cubicBezTo>
                      <a:pt x="142" y="86"/>
                      <a:pt x="133" y="86"/>
                      <a:pt x="133" y="82"/>
                    </a:cubicBezTo>
                    <a:cubicBezTo>
                      <a:pt x="133" y="77"/>
                      <a:pt x="128" y="77"/>
                      <a:pt x="124" y="77"/>
                    </a:cubicBezTo>
                    <a:cubicBezTo>
                      <a:pt x="119" y="77"/>
                      <a:pt x="124" y="70"/>
                      <a:pt x="126" y="68"/>
                    </a:cubicBezTo>
                    <a:cubicBezTo>
                      <a:pt x="128" y="63"/>
                      <a:pt x="128" y="61"/>
                      <a:pt x="128" y="51"/>
                    </a:cubicBezTo>
                    <a:cubicBezTo>
                      <a:pt x="128" y="42"/>
                      <a:pt x="142" y="35"/>
                      <a:pt x="147" y="28"/>
                    </a:cubicBezTo>
                    <a:cubicBezTo>
                      <a:pt x="149" y="26"/>
                      <a:pt x="151" y="23"/>
                      <a:pt x="154" y="23"/>
                    </a:cubicBezTo>
                    <a:cubicBezTo>
                      <a:pt x="154" y="21"/>
                      <a:pt x="156" y="19"/>
                      <a:pt x="158" y="19"/>
                    </a:cubicBezTo>
                    <a:cubicBezTo>
                      <a:pt x="168" y="16"/>
                      <a:pt x="172" y="12"/>
                      <a:pt x="165" y="5"/>
                    </a:cubicBezTo>
                    <a:cubicBezTo>
                      <a:pt x="156" y="0"/>
                      <a:pt x="149" y="16"/>
                      <a:pt x="140" y="16"/>
                    </a:cubicBezTo>
                    <a:cubicBezTo>
                      <a:pt x="131" y="19"/>
                      <a:pt x="128" y="23"/>
                      <a:pt x="121" y="28"/>
                    </a:cubicBezTo>
                    <a:cubicBezTo>
                      <a:pt x="117" y="30"/>
                      <a:pt x="103" y="28"/>
                      <a:pt x="103" y="33"/>
                    </a:cubicBezTo>
                    <a:cubicBezTo>
                      <a:pt x="103" y="40"/>
                      <a:pt x="98" y="33"/>
                      <a:pt x="93" y="33"/>
                    </a:cubicBezTo>
                    <a:cubicBezTo>
                      <a:pt x="86" y="30"/>
                      <a:pt x="72" y="44"/>
                      <a:pt x="72" y="51"/>
                    </a:cubicBezTo>
                    <a:cubicBezTo>
                      <a:pt x="72" y="58"/>
                      <a:pt x="75" y="65"/>
                      <a:pt x="65" y="70"/>
                    </a:cubicBezTo>
                    <a:cubicBezTo>
                      <a:pt x="56" y="77"/>
                      <a:pt x="49" y="91"/>
                      <a:pt x="44" y="96"/>
                    </a:cubicBezTo>
                    <a:cubicBezTo>
                      <a:pt x="42" y="98"/>
                      <a:pt x="42" y="98"/>
                      <a:pt x="40" y="96"/>
                    </a:cubicBezTo>
                    <a:cubicBezTo>
                      <a:pt x="40" y="100"/>
                      <a:pt x="37" y="103"/>
                      <a:pt x="37" y="103"/>
                    </a:cubicBezTo>
                    <a:cubicBezTo>
                      <a:pt x="35" y="105"/>
                      <a:pt x="28" y="112"/>
                      <a:pt x="24" y="117"/>
                    </a:cubicBezTo>
                    <a:cubicBezTo>
                      <a:pt x="26" y="119"/>
                      <a:pt x="28" y="121"/>
                      <a:pt x="28" y="124"/>
                    </a:cubicBezTo>
                    <a:cubicBezTo>
                      <a:pt x="35" y="131"/>
                      <a:pt x="30" y="138"/>
                      <a:pt x="33" y="140"/>
                    </a:cubicBezTo>
                    <a:cubicBezTo>
                      <a:pt x="35" y="145"/>
                      <a:pt x="37" y="149"/>
                      <a:pt x="33" y="152"/>
                    </a:cubicBezTo>
                    <a:cubicBezTo>
                      <a:pt x="30" y="154"/>
                      <a:pt x="33" y="180"/>
                      <a:pt x="37" y="184"/>
                    </a:cubicBezTo>
                    <a:cubicBezTo>
                      <a:pt x="42" y="191"/>
                      <a:pt x="37" y="194"/>
                      <a:pt x="33" y="203"/>
                    </a:cubicBezTo>
                    <a:cubicBezTo>
                      <a:pt x="28" y="212"/>
                      <a:pt x="24" y="217"/>
                      <a:pt x="14" y="217"/>
                    </a:cubicBezTo>
                    <a:cubicBezTo>
                      <a:pt x="7" y="219"/>
                      <a:pt x="7" y="231"/>
                      <a:pt x="5" y="231"/>
                    </a:cubicBezTo>
                    <a:cubicBezTo>
                      <a:pt x="3" y="231"/>
                      <a:pt x="0" y="236"/>
                      <a:pt x="0" y="240"/>
                    </a:cubicBezTo>
                    <a:cubicBezTo>
                      <a:pt x="7" y="247"/>
                      <a:pt x="21" y="254"/>
                      <a:pt x="26" y="254"/>
                    </a:cubicBezTo>
                    <a:cubicBezTo>
                      <a:pt x="30" y="254"/>
                      <a:pt x="33" y="261"/>
                      <a:pt x="40" y="26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7" name="Freeform 375">
                <a:extLst>
                  <a:ext uri="{FF2B5EF4-FFF2-40B4-BE49-F238E27FC236}">
                    <a16:creationId xmlns:a16="http://schemas.microsoft.com/office/drawing/2014/main" id="{89B41E29-28D9-54B1-3E41-C3BFC322F6D5}"/>
                  </a:ext>
                </a:extLst>
              </p:cNvPr>
              <p:cNvSpPr>
                <a:spLocks/>
              </p:cNvSpPr>
              <p:nvPr/>
            </p:nvSpPr>
            <p:spPr bwMode="auto">
              <a:xfrm>
                <a:off x="2623" y="2198"/>
                <a:ext cx="153" cy="219"/>
              </a:xfrm>
              <a:custGeom>
                <a:avLst/>
                <a:gdLst>
                  <a:gd name="T0" fmla="*/ 40 w 254"/>
                  <a:gd name="T1" fmla="*/ 266 h 364"/>
                  <a:gd name="T2" fmla="*/ 40 w 254"/>
                  <a:gd name="T3" fmla="*/ 266 h 364"/>
                  <a:gd name="T4" fmla="*/ 56 w 254"/>
                  <a:gd name="T5" fmla="*/ 266 h 364"/>
                  <a:gd name="T6" fmla="*/ 70 w 254"/>
                  <a:gd name="T7" fmla="*/ 278 h 364"/>
                  <a:gd name="T8" fmla="*/ 72 w 254"/>
                  <a:gd name="T9" fmla="*/ 278 h 364"/>
                  <a:gd name="T10" fmla="*/ 91 w 254"/>
                  <a:gd name="T11" fmla="*/ 278 h 364"/>
                  <a:gd name="T12" fmla="*/ 103 w 254"/>
                  <a:gd name="T13" fmla="*/ 296 h 364"/>
                  <a:gd name="T14" fmla="*/ 117 w 254"/>
                  <a:gd name="T15" fmla="*/ 308 h 364"/>
                  <a:gd name="T16" fmla="*/ 124 w 254"/>
                  <a:gd name="T17" fmla="*/ 322 h 364"/>
                  <a:gd name="T18" fmla="*/ 149 w 254"/>
                  <a:gd name="T19" fmla="*/ 324 h 364"/>
                  <a:gd name="T20" fmla="*/ 161 w 254"/>
                  <a:gd name="T21" fmla="*/ 324 h 364"/>
                  <a:gd name="T22" fmla="*/ 175 w 254"/>
                  <a:gd name="T23" fmla="*/ 322 h 364"/>
                  <a:gd name="T24" fmla="*/ 191 w 254"/>
                  <a:gd name="T25" fmla="*/ 336 h 364"/>
                  <a:gd name="T26" fmla="*/ 179 w 254"/>
                  <a:gd name="T27" fmla="*/ 352 h 364"/>
                  <a:gd name="T28" fmla="*/ 193 w 254"/>
                  <a:gd name="T29" fmla="*/ 364 h 364"/>
                  <a:gd name="T30" fmla="*/ 200 w 254"/>
                  <a:gd name="T31" fmla="*/ 334 h 364"/>
                  <a:gd name="T32" fmla="*/ 205 w 254"/>
                  <a:gd name="T33" fmla="*/ 306 h 364"/>
                  <a:gd name="T34" fmla="*/ 193 w 254"/>
                  <a:gd name="T35" fmla="*/ 271 h 364"/>
                  <a:gd name="T36" fmla="*/ 207 w 254"/>
                  <a:gd name="T37" fmla="*/ 259 h 364"/>
                  <a:gd name="T38" fmla="*/ 203 w 254"/>
                  <a:gd name="T39" fmla="*/ 250 h 364"/>
                  <a:gd name="T40" fmla="*/ 198 w 254"/>
                  <a:gd name="T41" fmla="*/ 238 h 364"/>
                  <a:gd name="T42" fmla="*/ 228 w 254"/>
                  <a:gd name="T43" fmla="*/ 236 h 364"/>
                  <a:gd name="T44" fmla="*/ 254 w 254"/>
                  <a:gd name="T45" fmla="*/ 229 h 364"/>
                  <a:gd name="T46" fmla="*/ 249 w 254"/>
                  <a:gd name="T47" fmla="*/ 217 h 364"/>
                  <a:gd name="T48" fmla="*/ 249 w 254"/>
                  <a:gd name="T49" fmla="*/ 201 h 364"/>
                  <a:gd name="T50" fmla="*/ 242 w 254"/>
                  <a:gd name="T51" fmla="*/ 184 h 364"/>
                  <a:gd name="T52" fmla="*/ 247 w 254"/>
                  <a:gd name="T53" fmla="*/ 147 h 364"/>
                  <a:gd name="T54" fmla="*/ 221 w 254"/>
                  <a:gd name="T55" fmla="*/ 140 h 364"/>
                  <a:gd name="T56" fmla="*/ 191 w 254"/>
                  <a:gd name="T57" fmla="*/ 126 h 364"/>
                  <a:gd name="T58" fmla="*/ 156 w 254"/>
                  <a:gd name="T59" fmla="*/ 124 h 364"/>
                  <a:gd name="T60" fmla="*/ 142 w 254"/>
                  <a:gd name="T61" fmla="*/ 96 h 364"/>
                  <a:gd name="T62" fmla="*/ 133 w 254"/>
                  <a:gd name="T63" fmla="*/ 82 h 364"/>
                  <a:gd name="T64" fmla="*/ 124 w 254"/>
                  <a:gd name="T65" fmla="*/ 77 h 364"/>
                  <a:gd name="T66" fmla="*/ 126 w 254"/>
                  <a:gd name="T67" fmla="*/ 68 h 364"/>
                  <a:gd name="T68" fmla="*/ 128 w 254"/>
                  <a:gd name="T69" fmla="*/ 51 h 364"/>
                  <a:gd name="T70" fmla="*/ 147 w 254"/>
                  <a:gd name="T71" fmla="*/ 28 h 364"/>
                  <a:gd name="T72" fmla="*/ 154 w 254"/>
                  <a:gd name="T73" fmla="*/ 23 h 364"/>
                  <a:gd name="T74" fmla="*/ 158 w 254"/>
                  <a:gd name="T75" fmla="*/ 19 h 364"/>
                  <a:gd name="T76" fmla="*/ 165 w 254"/>
                  <a:gd name="T77" fmla="*/ 5 h 364"/>
                  <a:gd name="T78" fmla="*/ 140 w 254"/>
                  <a:gd name="T79" fmla="*/ 16 h 364"/>
                  <a:gd name="T80" fmla="*/ 121 w 254"/>
                  <a:gd name="T81" fmla="*/ 28 h 364"/>
                  <a:gd name="T82" fmla="*/ 103 w 254"/>
                  <a:gd name="T83" fmla="*/ 33 h 364"/>
                  <a:gd name="T84" fmla="*/ 93 w 254"/>
                  <a:gd name="T85" fmla="*/ 33 h 364"/>
                  <a:gd name="T86" fmla="*/ 72 w 254"/>
                  <a:gd name="T87" fmla="*/ 51 h 364"/>
                  <a:gd name="T88" fmla="*/ 65 w 254"/>
                  <a:gd name="T89" fmla="*/ 70 h 364"/>
                  <a:gd name="T90" fmla="*/ 44 w 254"/>
                  <a:gd name="T91" fmla="*/ 96 h 364"/>
                  <a:gd name="T92" fmla="*/ 40 w 254"/>
                  <a:gd name="T93" fmla="*/ 96 h 364"/>
                  <a:gd name="T94" fmla="*/ 37 w 254"/>
                  <a:gd name="T95" fmla="*/ 103 h 364"/>
                  <a:gd name="T96" fmla="*/ 24 w 254"/>
                  <a:gd name="T97" fmla="*/ 117 h 364"/>
                  <a:gd name="T98" fmla="*/ 28 w 254"/>
                  <a:gd name="T99" fmla="*/ 124 h 364"/>
                  <a:gd name="T100" fmla="*/ 33 w 254"/>
                  <a:gd name="T101" fmla="*/ 140 h 364"/>
                  <a:gd name="T102" fmla="*/ 33 w 254"/>
                  <a:gd name="T103" fmla="*/ 152 h 364"/>
                  <a:gd name="T104" fmla="*/ 37 w 254"/>
                  <a:gd name="T105" fmla="*/ 184 h 364"/>
                  <a:gd name="T106" fmla="*/ 33 w 254"/>
                  <a:gd name="T107" fmla="*/ 203 h 364"/>
                  <a:gd name="T108" fmla="*/ 14 w 254"/>
                  <a:gd name="T109" fmla="*/ 217 h 364"/>
                  <a:gd name="T110" fmla="*/ 5 w 254"/>
                  <a:gd name="T111" fmla="*/ 231 h 364"/>
                  <a:gd name="T112" fmla="*/ 0 w 254"/>
                  <a:gd name="T113" fmla="*/ 240 h 364"/>
                  <a:gd name="T114" fmla="*/ 26 w 254"/>
                  <a:gd name="T115" fmla="*/ 254 h 364"/>
                  <a:gd name="T116" fmla="*/ 40 w 254"/>
                  <a:gd name="T117" fmla="*/ 266 h 364"/>
                  <a:gd name="T118" fmla="*/ 40 w 254"/>
                  <a:gd name="T119" fmla="*/ 266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4" h="364">
                    <a:moveTo>
                      <a:pt x="40" y="266"/>
                    </a:moveTo>
                    <a:lnTo>
                      <a:pt x="40" y="266"/>
                    </a:lnTo>
                    <a:cubicBezTo>
                      <a:pt x="44" y="268"/>
                      <a:pt x="54" y="268"/>
                      <a:pt x="56" y="266"/>
                    </a:cubicBezTo>
                    <a:cubicBezTo>
                      <a:pt x="58" y="264"/>
                      <a:pt x="63" y="268"/>
                      <a:pt x="70" y="278"/>
                    </a:cubicBezTo>
                    <a:lnTo>
                      <a:pt x="72" y="278"/>
                    </a:lnTo>
                    <a:cubicBezTo>
                      <a:pt x="79" y="278"/>
                      <a:pt x="86" y="275"/>
                      <a:pt x="91" y="278"/>
                    </a:cubicBezTo>
                    <a:cubicBezTo>
                      <a:pt x="96" y="282"/>
                      <a:pt x="96" y="294"/>
                      <a:pt x="103" y="296"/>
                    </a:cubicBezTo>
                    <a:cubicBezTo>
                      <a:pt x="112" y="296"/>
                      <a:pt x="117" y="303"/>
                      <a:pt x="117" y="308"/>
                    </a:cubicBezTo>
                    <a:cubicBezTo>
                      <a:pt x="114" y="313"/>
                      <a:pt x="126" y="315"/>
                      <a:pt x="124" y="322"/>
                    </a:cubicBezTo>
                    <a:cubicBezTo>
                      <a:pt x="124" y="329"/>
                      <a:pt x="145" y="327"/>
                      <a:pt x="149" y="324"/>
                    </a:cubicBezTo>
                    <a:cubicBezTo>
                      <a:pt x="151" y="322"/>
                      <a:pt x="158" y="322"/>
                      <a:pt x="161" y="324"/>
                    </a:cubicBezTo>
                    <a:cubicBezTo>
                      <a:pt x="165" y="327"/>
                      <a:pt x="172" y="322"/>
                      <a:pt x="175" y="322"/>
                    </a:cubicBezTo>
                    <a:cubicBezTo>
                      <a:pt x="179" y="324"/>
                      <a:pt x="193" y="331"/>
                      <a:pt x="191" y="336"/>
                    </a:cubicBezTo>
                    <a:cubicBezTo>
                      <a:pt x="189" y="341"/>
                      <a:pt x="177" y="348"/>
                      <a:pt x="179" y="352"/>
                    </a:cubicBezTo>
                    <a:cubicBezTo>
                      <a:pt x="182" y="357"/>
                      <a:pt x="189" y="359"/>
                      <a:pt x="193" y="364"/>
                    </a:cubicBezTo>
                    <a:cubicBezTo>
                      <a:pt x="198" y="362"/>
                      <a:pt x="200" y="341"/>
                      <a:pt x="200" y="334"/>
                    </a:cubicBezTo>
                    <a:cubicBezTo>
                      <a:pt x="200" y="329"/>
                      <a:pt x="205" y="313"/>
                      <a:pt x="205" y="306"/>
                    </a:cubicBezTo>
                    <a:cubicBezTo>
                      <a:pt x="210" y="292"/>
                      <a:pt x="193" y="285"/>
                      <a:pt x="193" y="271"/>
                    </a:cubicBezTo>
                    <a:cubicBezTo>
                      <a:pt x="193" y="257"/>
                      <a:pt x="198" y="264"/>
                      <a:pt x="207" y="259"/>
                    </a:cubicBezTo>
                    <a:cubicBezTo>
                      <a:pt x="214" y="254"/>
                      <a:pt x="207" y="252"/>
                      <a:pt x="203" y="250"/>
                    </a:cubicBezTo>
                    <a:cubicBezTo>
                      <a:pt x="198" y="250"/>
                      <a:pt x="196" y="243"/>
                      <a:pt x="198" y="238"/>
                    </a:cubicBezTo>
                    <a:cubicBezTo>
                      <a:pt x="198" y="236"/>
                      <a:pt x="221" y="236"/>
                      <a:pt x="228" y="236"/>
                    </a:cubicBezTo>
                    <a:cubicBezTo>
                      <a:pt x="237" y="236"/>
                      <a:pt x="251" y="229"/>
                      <a:pt x="254" y="229"/>
                    </a:cubicBezTo>
                    <a:cubicBezTo>
                      <a:pt x="254" y="226"/>
                      <a:pt x="254" y="222"/>
                      <a:pt x="249" y="217"/>
                    </a:cubicBezTo>
                    <a:cubicBezTo>
                      <a:pt x="242" y="212"/>
                      <a:pt x="244" y="208"/>
                      <a:pt x="249" y="201"/>
                    </a:cubicBezTo>
                    <a:cubicBezTo>
                      <a:pt x="254" y="196"/>
                      <a:pt x="247" y="191"/>
                      <a:pt x="242" y="184"/>
                    </a:cubicBezTo>
                    <a:cubicBezTo>
                      <a:pt x="235" y="180"/>
                      <a:pt x="240" y="156"/>
                      <a:pt x="247" y="147"/>
                    </a:cubicBezTo>
                    <a:cubicBezTo>
                      <a:pt x="254" y="135"/>
                      <a:pt x="233" y="138"/>
                      <a:pt x="221" y="140"/>
                    </a:cubicBezTo>
                    <a:cubicBezTo>
                      <a:pt x="210" y="140"/>
                      <a:pt x="200" y="135"/>
                      <a:pt x="191" y="126"/>
                    </a:cubicBezTo>
                    <a:cubicBezTo>
                      <a:pt x="184" y="117"/>
                      <a:pt x="175" y="124"/>
                      <a:pt x="156" y="124"/>
                    </a:cubicBezTo>
                    <a:cubicBezTo>
                      <a:pt x="138" y="124"/>
                      <a:pt x="142" y="103"/>
                      <a:pt x="142" y="96"/>
                    </a:cubicBezTo>
                    <a:cubicBezTo>
                      <a:pt x="142" y="86"/>
                      <a:pt x="133" y="86"/>
                      <a:pt x="133" y="82"/>
                    </a:cubicBezTo>
                    <a:cubicBezTo>
                      <a:pt x="133" y="77"/>
                      <a:pt x="128" y="77"/>
                      <a:pt x="124" y="77"/>
                    </a:cubicBezTo>
                    <a:cubicBezTo>
                      <a:pt x="119" y="77"/>
                      <a:pt x="124" y="70"/>
                      <a:pt x="126" y="68"/>
                    </a:cubicBezTo>
                    <a:cubicBezTo>
                      <a:pt x="128" y="63"/>
                      <a:pt x="128" y="61"/>
                      <a:pt x="128" y="51"/>
                    </a:cubicBezTo>
                    <a:cubicBezTo>
                      <a:pt x="128" y="42"/>
                      <a:pt x="142" y="35"/>
                      <a:pt x="147" y="28"/>
                    </a:cubicBezTo>
                    <a:cubicBezTo>
                      <a:pt x="149" y="26"/>
                      <a:pt x="151" y="23"/>
                      <a:pt x="154" y="23"/>
                    </a:cubicBezTo>
                    <a:cubicBezTo>
                      <a:pt x="154" y="21"/>
                      <a:pt x="156" y="19"/>
                      <a:pt x="158" y="19"/>
                    </a:cubicBezTo>
                    <a:cubicBezTo>
                      <a:pt x="168" y="16"/>
                      <a:pt x="172" y="12"/>
                      <a:pt x="165" y="5"/>
                    </a:cubicBezTo>
                    <a:cubicBezTo>
                      <a:pt x="156" y="0"/>
                      <a:pt x="149" y="16"/>
                      <a:pt x="140" y="16"/>
                    </a:cubicBezTo>
                    <a:cubicBezTo>
                      <a:pt x="131" y="19"/>
                      <a:pt x="128" y="23"/>
                      <a:pt x="121" y="28"/>
                    </a:cubicBezTo>
                    <a:cubicBezTo>
                      <a:pt x="117" y="30"/>
                      <a:pt x="103" y="28"/>
                      <a:pt x="103" y="33"/>
                    </a:cubicBezTo>
                    <a:cubicBezTo>
                      <a:pt x="103" y="40"/>
                      <a:pt x="98" y="33"/>
                      <a:pt x="93" y="33"/>
                    </a:cubicBezTo>
                    <a:cubicBezTo>
                      <a:pt x="86" y="30"/>
                      <a:pt x="72" y="44"/>
                      <a:pt x="72" y="51"/>
                    </a:cubicBezTo>
                    <a:cubicBezTo>
                      <a:pt x="72" y="58"/>
                      <a:pt x="75" y="65"/>
                      <a:pt x="65" y="70"/>
                    </a:cubicBezTo>
                    <a:cubicBezTo>
                      <a:pt x="56" y="77"/>
                      <a:pt x="49" y="91"/>
                      <a:pt x="44" y="96"/>
                    </a:cubicBezTo>
                    <a:cubicBezTo>
                      <a:pt x="42" y="98"/>
                      <a:pt x="42" y="98"/>
                      <a:pt x="40" y="96"/>
                    </a:cubicBezTo>
                    <a:cubicBezTo>
                      <a:pt x="40" y="100"/>
                      <a:pt x="37" y="103"/>
                      <a:pt x="37" y="103"/>
                    </a:cubicBezTo>
                    <a:cubicBezTo>
                      <a:pt x="35" y="105"/>
                      <a:pt x="28" y="112"/>
                      <a:pt x="24" y="117"/>
                    </a:cubicBezTo>
                    <a:cubicBezTo>
                      <a:pt x="26" y="119"/>
                      <a:pt x="28" y="121"/>
                      <a:pt x="28" y="124"/>
                    </a:cubicBezTo>
                    <a:cubicBezTo>
                      <a:pt x="35" y="131"/>
                      <a:pt x="30" y="138"/>
                      <a:pt x="33" y="140"/>
                    </a:cubicBezTo>
                    <a:cubicBezTo>
                      <a:pt x="35" y="145"/>
                      <a:pt x="37" y="149"/>
                      <a:pt x="33" y="152"/>
                    </a:cubicBezTo>
                    <a:cubicBezTo>
                      <a:pt x="30" y="154"/>
                      <a:pt x="33" y="180"/>
                      <a:pt x="37" y="184"/>
                    </a:cubicBezTo>
                    <a:cubicBezTo>
                      <a:pt x="42" y="191"/>
                      <a:pt x="37" y="194"/>
                      <a:pt x="33" y="203"/>
                    </a:cubicBezTo>
                    <a:cubicBezTo>
                      <a:pt x="28" y="212"/>
                      <a:pt x="24" y="217"/>
                      <a:pt x="14" y="217"/>
                    </a:cubicBezTo>
                    <a:cubicBezTo>
                      <a:pt x="7" y="219"/>
                      <a:pt x="7" y="231"/>
                      <a:pt x="5" y="231"/>
                    </a:cubicBezTo>
                    <a:cubicBezTo>
                      <a:pt x="3" y="231"/>
                      <a:pt x="0" y="236"/>
                      <a:pt x="0" y="240"/>
                    </a:cubicBezTo>
                    <a:cubicBezTo>
                      <a:pt x="7" y="247"/>
                      <a:pt x="21" y="254"/>
                      <a:pt x="26" y="254"/>
                    </a:cubicBezTo>
                    <a:cubicBezTo>
                      <a:pt x="30" y="254"/>
                      <a:pt x="33" y="261"/>
                      <a:pt x="40" y="266"/>
                    </a:cubicBezTo>
                    <a:lnTo>
                      <a:pt x="40" y="26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8" name="Freeform 376">
                <a:extLst>
                  <a:ext uri="{FF2B5EF4-FFF2-40B4-BE49-F238E27FC236}">
                    <a16:creationId xmlns:a16="http://schemas.microsoft.com/office/drawing/2014/main" id="{5B8B46C0-4F84-2449-F021-A7EC3327B6BD}"/>
                  </a:ext>
                </a:extLst>
              </p:cNvPr>
              <p:cNvSpPr>
                <a:spLocks/>
              </p:cNvSpPr>
              <p:nvPr/>
            </p:nvSpPr>
            <p:spPr bwMode="auto">
              <a:xfrm>
                <a:off x="2623" y="2198"/>
                <a:ext cx="153" cy="219"/>
              </a:xfrm>
              <a:custGeom>
                <a:avLst/>
                <a:gdLst>
                  <a:gd name="T0" fmla="*/ 40 w 254"/>
                  <a:gd name="T1" fmla="*/ 266 h 364"/>
                  <a:gd name="T2" fmla="*/ 40 w 254"/>
                  <a:gd name="T3" fmla="*/ 266 h 364"/>
                  <a:gd name="T4" fmla="*/ 56 w 254"/>
                  <a:gd name="T5" fmla="*/ 266 h 364"/>
                  <a:gd name="T6" fmla="*/ 70 w 254"/>
                  <a:gd name="T7" fmla="*/ 278 h 364"/>
                  <a:gd name="T8" fmla="*/ 72 w 254"/>
                  <a:gd name="T9" fmla="*/ 278 h 364"/>
                  <a:gd name="T10" fmla="*/ 91 w 254"/>
                  <a:gd name="T11" fmla="*/ 278 h 364"/>
                  <a:gd name="T12" fmla="*/ 103 w 254"/>
                  <a:gd name="T13" fmla="*/ 296 h 364"/>
                  <a:gd name="T14" fmla="*/ 117 w 254"/>
                  <a:gd name="T15" fmla="*/ 308 h 364"/>
                  <a:gd name="T16" fmla="*/ 124 w 254"/>
                  <a:gd name="T17" fmla="*/ 322 h 364"/>
                  <a:gd name="T18" fmla="*/ 149 w 254"/>
                  <a:gd name="T19" fmla="*/ 324 h 364"/>
                  <a:gd name="T20" fmla="*/ 161 w 254"/>
                  <a:gd name="T21" fmla="*/ 324 h 364"/>
                  <a:gd name="T22" fmla="*/ 175 w 254"/>
                  <a:gd name="T23" fmla="*/ 322 h 364"/>
                  <a:gd name="T24" fmla="*/ 191 w 254"/>
                  <a:gd name="T25" fmla="*/ 336 h 364"/>
                  <a:gd name="T26" fmla="*/ 179 w 254"/>
                  <a:gd name="T27" fmla="*/ 352 h 364"/>
                  <a:gd name="T28" fmla="*/ 193 w 254"/>
                  <a:gd name="T29" fmla="*/ 364 h 364"/>
                  <a:gd name="T30" fmla="*/ 200 w 254"/>
                  <a:gd name="T31" fmla="*/ 334 h 364"/>
                  <a:gd name="T32" fmla="*/ 205 w 254"/>
                  <a:gd name="T33" fmla="*/ 306 h 364"/>
                  <a:gd name="T34" fmla="*/ 193 w 254"/>
                  <a:gd name="T35" fmla="*/ 271 h 364"/>
                  <a:gd name="T36" fmla="*/ 207 w 254"/>
                  <a:gd name="T37" fmla="*/ 259 h 364"/>
                  <a:gd name="T38" fmla="*/ 203 w 254"/>
                  <a:gd name="T39" fmla="*/ 250 h 364"/>
                  <a:gd name="T40" fmla="*/ 198 w 254"/>
                  <a:gd name="T41" fmla="*/ 238 h 364"/>
                  <a:gd name="T42" fmla="*/ 228 w 254"/>
                  <a:gd name="T43" fmla="*/ 236 h 364"/>
                  <a:gd name="T44" fmla="*/ 254 w 254"/>
                  <a:gd name="T45" fmla="*/ 229 h 364"/>
                  <a:gd name="T46" fmla="*/ 249 w 254"/>
                  <a:gd name="T47" fmla="*/ 217 h 364"/>
                  <a:gd name="T48" fmla="*/ 249 w 254"/>
                  <a:gd name="T49" fmla="*/ 201 h 364"/>
                  <a:gd name="T50" fmla="*/ 242 w 254"/>
                  <a:gd name="T51" fmla="*/ 184 h 364"/>
                  <a:gd name="T52" fmla="*/ 247 w 254"/>
                  <a:gd name="T53" fmla="*/ 147 h 364"/>
                  <a:gd name="T54" fmla="*/ 221 w 254"/>
                  <a:gd name="T55" fmla="*/ 140 h 364"/>
                  <a:gd name="T56" fmla="*/ 191 w 254"/>
                  <a:gd name="T57" fmla="*/ 126 h 364"/>
                  <a:gd name="T58" fmla="*/ 156 w 254"/>
                  <a:gd name="T59" fmla="*/ 124 h 364"/>
                  <a:gd name="T60" fmla="*/ 142 w 254"/>
                  <a:gd name="T61" fmla="*/ 96 h 364"/>
                  <a:gd name="T62" fmla="*/ 133 w 254"/>
                  <a:gd name="T63" fmla="*/ 82 h 364"/>
                  <a:gd name="T64" fmla="*/ 124 w 254"/>
                  <a:gd name="T65" fmla="*/ 77 h 364"/>
                  <a:gd name="T66" fmla="*/ 126 w 254"/>
                  <a:gd name="T67" fmla="*/ 68 h 364"/>
                  <a:gd name="T68" fmla="*/ 128 w 254"/>
                  <a:gd name="T69" fmla="*/ 51 h 364"/>
                  <a:gd name="T70" fmla="*/ 147 w 254"/>
                  <a:gd name="T71" fmla="*/ 28 h 364"/>
                  <a:gd name="T72" fmla="*/ 154 w 254"/>
                  <a:gd name="T73" fmla="*/ 23 h 364"/>
                  <a:gd name="T74" fmla="*/ 158 w 254"/>
                  <a:gd name="T75" fmla="*/ 19 h 364"/>
                  <a:gd name="T76" fmla="*/ 165 w 254"/>
                  <a:gd name="T77" fmla="*/ 5 h 364"/>
                  <a:gd name="T78" fmla="*/ 140 w 254"/>
                  <a:gd name="T79" fmla="*/ 16 h 364"/>
                  <a:gd name="T80" fmla="*/ 121 w 254"/>
                  <a:gd name="T81" fmla="*/ 28 h 364"/>
                  <a:gd name="T82" fmla="*/ 103 w 254"/>
                  <a:gd name="T83" fmla="*/ 33 h 364"/>
                  <a:gd name="T84" fmla="*/ 93 w 254"/>
                  <a:gd name="T85" fmla="*/ 33 h 364"/>
                  <a:gd name="T86" fmla="*/ 72 w 254"/>
                  <a:gd name="T87" fmla="*/ 51 h 364"/>
                  <a:gd name="T88" fmla="*/ 65 w 254"/>
                  <a:gd name="T89" fmla="*/ 70 h 364"/>
                  <a:gd name="T90" fmla="*/ 44 w 254"/>
                  <a:gd name="T91" fmla="*/ 96 h 364"/>
                  <a:gd name="T92" fmla="*/ 40 w 254"/>
                  <a:gd name="T93" fmla="*/ 96 h 364"/>
                  <a:gd name="T94" fmla="*/ 37 w 254"/>
                  <a:gd name="T95" fmla="*/ 103 h 364"/>
                  <a:gd name="T96" fmla="*/ 24 w 254"/>
                  <a:gd name="T97" fmla="*/ 117 h 364"/>
                  <a:gd name="T98" fmla="*/ 28 w 254"/>
                  <a:gd name="T99" fmla="*/ 124 h 364"/>
                  <a:gd name="T100" fmla="*/ 33 w 254"/>
                  <a:gd name="T101" fmla="*/ 140 h 364"/>
                  <a:gd name="T102" fmla="*/ 33 w 254"/>
                  <a:gd name="T103" fmla="*/ 152 h 364"/>
                  <a:gd name="T104" fmla="*/ 37 w 254"/>
                  <a:gd name="T105" fmla="*/ 184 h 364"/>
                  <a:gd name="T106" fmla="*/ 33 w 254"/>
                  <a:gd name="T107" fmla="*/ 203 h 364"/>
                  <a:gd name="T108" fmla="*/ 14 w 254"/>
                  <a:gd name="T109" fmla="*/ 217 h 364"/>
                  <a:gd name="T110" fmla="*/ 5 w 254"/>
                  <a:gd name="T111" fmla="*/ 231 h 364"/>
                  <a:gd name="T112" fmla="*/ 0 w 254"/>
                  <a:gd name="T113" fmla="*/ 240 h 364"/>
                  <a:gd name="T114" fmla="*/ 26 w 254"/>
                  <a:gd name="T115" fmla="*/ 254 h 364"/>
                  <a:gd name="T116" fmla="*/ 40 w 254"/>
                  <a:gd name="T117" fmla="*/ 266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4" h="364">
                    <a:moveTo>
                      <a:pt x="40" y="266"/>
                    </a:moveTo>
                    <a:lnTo>
                      <a:pt x="40" y="266"/>
                    </a:lnTo>
                    <a:cubicBezTo>
                      <a:pt x="44" y="268"/>
                      <a:pt x="54" y="268"/>
                      <a:pt x="56" y="266"/>
                    </a:cubicBezTo>
                    <a:cubicBezTo>
                      <a:pt x="58" y="264"/>
                      <a:pt x="63" y="268"/>
                      <a:pt x="70" y="278"/>
                    </a:cubicBezTo>
                    <a:lnTo>
                      <a:pt x="72" y="278"/>
                    </a:lnTo>
                    <a:cubicBezTo>
                      <a:pt x="79" y="278"/>
                      <a:pt x="86" y="275"/>
                      <a:pt x="91" y="278"/>
                    </a:cubicBezTo>
                    <a:cubicBezTo>
                      <a:pt x="96" y="282"/>
                      <a:pt x="96" y="294"/>
                      <a:pt x="103" y="296"/>
                    </a:cubicBezTo>
                    <a:cubicBezTo>
                      <a:pt x="112" y="296"/>
                      <a:pt x="117" y="303"/>
                      <a:pt x="117" y="308"/>
                    </a:cubicBezTo>
                    <a:cubicBezTo>
                      <a:pt x="114" y="313"/>
                      <a:pt x="126" y="315"/>
                      <a:pt x="124" y="322"/>
                    </a:cubicBezTo>
                    <a:cubicBezTo>
                      <a:pt x="124" y="329"/>
                      <a:pt x="145" y="327"/>
                      <a:pt x="149" y="324"/>
                    </a:cubicBezTo>
                    <a:cubicBezTo>
                      <a:pt x="151" y="322"/>
                      <a:pt x="158" y="322"/>
                      <a:pt x="161" y="324"/>
                    </a:cubicBezTo>
                    <a:cubicBezTo>
                      <a:pt x="165" y="327"/>
                      <a:pt x="172" y="322"/>
                      <a:pt x="175" y="322"/>
                    </a:cubicBezTo>
                    <a:cubicBezTo>
                      <a:pt x="179" y="324"/>
                      <a:pt x="193" y="331"/>
                      <a:pt x="191" y="336"/>
                    </a:cubicBezTo>
                    <a:cubicBezTo>
                      <a:pt x="189" y="341"/>
                      <a:pt x="177" y="348"/>
                      <a:pt x="179" y="352"/>
                    </a:cubicBezTo>
                    <a:cubicBezTo>
                      <a:pt x="182" y="357"/>
                      <a:pt x="189" y="359"/>
                      <a:pt x="193" y="364"/>
                    </a:cubicBezTo>
                    <a:cubicBezTo>
                      <a:pt x="198" y="362"/>
                      <a:pt x="200" y="341"/>
                      <a:pt x="200" y="334"/>
                    </a:cubicBezTo>
                    <a:cubicBezTo>
                      <a:pt x="200" y="329"/>
                      <a:pt x="205" y="313"/>
                      <a:pt x="205" y="306"/>
                    </a:cubicBezTo>
                    <a:cubicBezTo>
                      <a:pt x="210" y="292"/>
                      <a:pt x="193" y="285"/>
                      <a:pt x="193" y="271"/>
                    </a:cubicBezTo>
                    <a:cubicBezTo>
                      <a:pt x="193" y="257"/>
                      <a:pt x="198" y="264"/>
                      <a:pt x="207" y="259"/>
                    </a:cubicBezTo>
                    <a:cubicBezTo>
                      <a:pt x="214" y="254"/>
                      <a:pt x="207" y="252"/>
                      <a:pt x="203" y="250"/>
                    </a:cubicBezTo>
                    <a:cubicBezTo>
                      <a:pt x="198" y="250"/>
                      <a:pt x="196" y="243"/>
                      <a:pt x="198" y="238"/>
                    </a:cubicBezTo>
                    <a:cubicBezTo>
                      <a:pt x="198" y="236"/>
                      <a:pt x="221" y="236"/>
                      <a:pt x="228" y="236"/>
                    </a:cubicBezTo>
                    <a:cubicBezTo>
                      <a:pt x="237" y="236"/>
                      <a:pt x="251" y="229"/>
                      <a:pt x="254" y="229"/>
                    </a:cubicBezTo>
                    <a:cubicBezTo>
                      <a:pt x="254" y="226"/>
                      <a:pt x="254" y="222"/>
                      <a:pt x="249" y="217"/>
                    </a:cubicBezTo>
                    <a:cubicBezTo>
                      <a:pt x="242" y="212"/>
                      <a:pt x="244" y="208"/>
                      <a:pt x="249" y="201"/>
                    </a:cubicBezTo>
                    <a:cubicBezTo>
                      <a:pt x="254" y="196"/>
                      <a:pt x="247" y="191"/>
                      <a:pt x="242" y="184"/>
                    </a:cubicBezTo>
                    <a:cubicBezTo>
                      <a:pt x="235" y="180"/>
                      <a:pt x="240" y="156"/>
                      <a:pt x="247" y="147"/>
                    </a:cubicBezTo>
                    <a:cubicBezTo>
                      <a:pt x="254" y="135"/>
                      <a:pt x="233" y="138"/>
                      <a:pt x="221" y="140"/>
                    </a:cubicBezTo>
                    <a:cubicBezTo>
                      <a:pt x="210" y="140"/>
                      <a:pt x="200" y="135"/>
                      <a:pt x="191" y="126"/>
                    </a:cubicBezTo>
                    <a:cubicBezTo>
                      <a:pt x="184" y="117"/>
                      <a:pt x="175" y="124"/>
                      <a:pt x="156" y="124"/>
                    </a:cubicBezTo>
                    <a:cubicBezTo>
                      <a:pt x="138" y="124"/>
                      <a:pt x="142" y="103"/>
                      <a:pt x="142" y="96"/>
                    </a:cubicBezTo>
                    <a:cubicBezTo>
                      <a:pt x="142" y="86"/>
                      <a:pt x="133" y="86"/>
                      <a:pt x="133" y="82"/>
                    </a:cubicBezTo>
                    <a:cubicBezTo>
                      <a:pt x="133" y="77"/>
                      <a:pt x="128" y="77"/>
                      <a:pt x="124" y="77"/>
                    </a:cubicBezTo>
                    <a:cubicBezTo>
                      <a:pt x="119" y="77"/>
                      <a:pt x="124" y="70"/>
                      <a:pt x="126" y="68"/>
                    </a:cubicBezTo>
                    <a:cubicBezTo>
                      <a:pt x="128" y="63"/>
                      <a:pt x="128" y="61"/>
                      <a:pt x="128" y="51"/>
                    </a:cubicBezTo>
                    <a:cubicBezTo>
                      <a:pt x="128" y="42"/>
                      <a:pt x="142" y="35"/>
                      <a:pt x="147" y="28"/>
                    </a:cubicBezTo>
                    <a:cubicBezTo>
                      <a:pt x="149" y="26"/>
                      <a:pt x="151" y="23"/>
                      <a:pt x="154" y="23"/>
                    </a:cubicBezTo>
                    <a:cubicBezTo>
                      <a:pt x="154" y="21"/>
                      <a:pt x="156" y="19"/>
                      <a:pt x="158" y="19"/>
                    </a:cubicBezTo>
                    <a:cubicBezTo>
                      <a:pt x="168" y="16"/>
                      <a:pt x="172" y="12"/>
                      <a:pt x="165" y="5"/>
                    </a:cubicBezTo>
                    <a:cubicBezTo>
                      <a:pt x="156" y="0"/>
                      <a:pt x="149" y="16"/>
                      <a:pt x="140" y="16"/>
                    </a:cubicBezTo>
                    <a:cubicBezTo>
                      <a:pt x="131" y="19"/>
                      <a:pt x="128" y="23"/>
                      <a:pt x="121" y="28"/>
                    </a:cubicBezTo>
                    <a:cubicBezTo>
                      <a:pt x="117" y="30"/>
                      <a:pt x="103" y="28"/>
                      <a:pt x="103" y="33"/>
                    </a:cubicBezTo>
                    <a:cubicBezTo>
                      <a:pt x="103" y="40"/>
                      <a:pt x="98" y="33"/>
                      <a:pt x="93" y="33"/>
                    </a:cubicBezTo>
                    <a:cubicBezTo>
                      <a:pt x="86" y="30"/>
                      <a:pt x="72" y="44"/>
                      <a:pt x="72" y="51"/>
                    </a:cubicBezTo>
                    <a:cubicBezTo>
                      <a:pt x="72" y="58"/>
                      <a:pt x="75" y="65"/>
                      <a:pt x="65" y="70"/>
                    </a:cubicBezTo>
                    <a:cubicBezTo>
                      <a:pt x="56" y="77"/>
                      <a:pt x="49" y="91"/>
                      <a:pt x="44" y="96"/>
                    </a:cubicBezTo>
                    <a:cubicBezTo>
                      <a:pt x="42" y="98"/>
                      <a:pt x="42" y="98"/>
                      <a:pt x="40" y="96"/>
                    </a:cubicBezTo>
                    <a:cubicBezTo>
                      <a:pt x="40" y="100"/>
                      <a:pt x="37" y="103"/>
                      <a:pt x="37" y="103"/>
                    </a:cubicBezTo>
                    <a:cubicBezTo>
                      <a:pt x="35" y="105"/>
                      <a:pt x="28" y="112"/>
                      <a:pt x="24" y="117"/>
                    </a:cubicBezTo>
                    <a:cubicBezTo>
                      <a:pt x="26" y="119"/>
                      <a:pt x="28" y="121"/>
                      <a:pt x="28" y="124"/>
                    </a:cubicBezTo>
                    <a:cubicBezTo>
                      <a:pt x="35" y="131"/>
                      <a:pt x="30" y="138"/>
                      <a:pt x="33" y="140"/>
                    </a:cubicBezTo>
                    <a:cubicBezTo>
                      <a:pt x="35" y="145"/>
                      <a:pt x="37" y="149"/>
                      <a:pt x="33" y="152"/>
                    </a:cubicBezTo>
                    <a:cubicBezTo>
                      <a:pt x="30" y="154"/>
                      <a:pt x="33" y="180"/>
                      <a:pt x="37" y="184"/>
                    </a:cubicBezTo>
                    <a:cubicBezTo>
                      <a:pt x="42" y="191"/>
                      <a:pt x="37" y="194"/>
                      <a:pt x="33" y="203"/>
                    </a:cubicBezTo>
                    <a:cubicBezTo>
                      <a:pt x="28" y="212"/>
                      <a:pt x="24" y="217"/>
                      <a:pt x="14" y="217"/>
                    </a:cubicBezTo>
                    <a:cubicBezTo>
                      <a:pt x="7" y="219"/>
                      <a:pt x="7" y="231"/>
                      <a:pt x="5" y="231"/>
                    </a:cubicBezTo>
                    <a:cubicBezTo>
                      <a:pt x="3" y="231"/>
                      <a:pt x="0" y="236"/>
                      <a:pt x="0" y="240"/>
                    </a:cubicBezTo>
                    <a:cubicBezTo>
                      <a:pt x="7" y="247"/>
                      <a:pt x="21" y="254"/>
                      <a:pt x="26" y="254"/>
                    </a:cubicBezTo>
                    <a:cubicBezTo>
                      <a:pt x="30" y="254"/>
                      <a:pt x="33" y="261"/>
                      <a:pt x="40" y="26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9" name="Freeform 377">
                <a:extLst>
                  <a:ext uri="{FF2B5EF4-FFF2-40B4-BE49-F238E27FC236}">
                    <a16:creationId xmlns:a16="http://schemas.microsoft.com/office/drawing/2014/main" id="{9B2F39B3-7F2E-683C-55CA-E3154ED7CE08}"/>
                  </a:ext>
                </a:extLst>
              </p:cNvPr>
              <p:cNvSpPr>
                <a:spLocks/>
              </p:cNvSpPr>
              <p:nvPr/>
            </p:nvSpPr>
            <p:spPr bwMode="auto">
              <a:xfrm>
                <a:off x="2623" y="2198"/>
                <a:ext cx="153" cy="219"/>
              </a:xfrm>
              <a:custGeom>
                <a:avLst/>
                <a:gdLst>
                  <a:gd name="T0" fmla="*/ 40 w 254"/>
                  <a:gd name="T1" fmla="*/ 266 h 364"/>
                  <a:gd name="T2" fmla="*/ 40 w 254"/>
                  <a:gd name="T3" fmla="*/ 266 h 364"/>
                  <a:gd name="T4" fmla="*/ 56 w 254"/>
                  <a:gd name="T5" fmla="*/ 266 h 364"/>
                  <a:gd name="T6" fmla="*/ 70 w 254"/>
                  <a:gd name="T7" fmla="*/ 278 h 364"/>
                  <a:gd name="T8" fmla="*/ 72 w 254"/>
                  <a:gd name="T9" fmla="*/ 278 h 364"/>
                  <a:gd name="T10" fmla="*/ 91 w 254"/>
                  <a:gd name="T11" fmla="*/ 278 h 364"/>
                  <a:gd name="T12" fmla="*/ 103 w 254"/>
                  <a:gd name="T13" fmla="*/ 296 h 364"/>
                  <a:gd name="T14" fmla="*/ 117 w 254"/>
                  <a:gd name="T15" fmla="*/ 308 h 364"/>
                  <a:gd name="T16" fmla="*/ 124 w 254"/>
                  <a:gd name="T17" fmla="*/ 322 h 364"/>
                  <a:gd name="T18" fmla="*/ 149 w 254"/>
                  <a:gd name="T19" fmla="*/ 324 h 364"/>
                  <a:gd name="T20" fmla="*/ 161 w 254"/>
                  <a:gd name="T21" fmla="*/ 324 h 364"/>
                  <a:gd name="T22" fmla="*/ 175 w 254"/>
                  <a:gd name="T23" fmla="*/ 322 h 364"/>
                  <a:gd name="T24" fmla="*/ 191 w 254"/>
                  <a:gd name="T25" fmla="*/ 336 h 364"/>
                  <a:gd name="T26" fmla="*/ 179 w 254"/>
                  <a:gd name="T27" fmla="*/ 352 h 364"/>
                  <a:gd name="T28" fmla="*/ 193 w 254"/>
                  <a:gd name="T29" fmla="*/ 364 h 364"/>
                  <a:gd name="T30" fmla="*/ 200 w 254"/>
                  <a:gd name="T31" fmla="*/ 334 h 364"/>
                  <a:gd name="T32" fmla="*/ 205 w 254"/>
                  <a:gd name="T33" fmla="*/ 306 h 364"/>
                  <a:gd name="T34" fmla="*/ 193 w 254"/>
                  <a:gd name="T35" fmla="*/ 271 h 364"/>
                  <a:gd name="T36" fmla="*/ 207 w 254"/>
                  <a:gd name="T37" fmla="*/ 259 h 364"/>
                  <a:gd name="T38" fmla="*/ 203 w 254"/>
                  <a:gd name="T39" fmla="*/ 250 h 364"/>
                  <a:gd name="T40" fmla="*/ 198 w 254"/>
                  <a:gd name="T41" fmla="*/ 238 h 364"/>
                  <a:gd name="T42" fmla="*/ 228 w 254"/>
                  <a:gd name="T43" fmla="*/ 236 h 364"/>
                  <a:gd name="T44" fmla="*/ 254 w 254"/>
                  <a:gd name="T45" fmla="*/ 229 h 364"/>
                  <a:gd name="T46" fmla="*/ 249 w 254"/>
                  <a:gd name="T47" fmla="*/ 217 h 364"/>
                  <a:gd name="T48" fmla="*/ 249 w 254"/>
                  <a:gd name="T49" fmla="*/ 201 h 364"/>
                  <a:gd name="T50" fmla="*/ 242 w 254"/>
                  <a:gd name="T51" fmla="*/ 184 h 364"/>
                  <a:gd name="T52" fmla="*/ 247 w 254"/>
                  <a:gd name="T53" fmla="*/ 147 h 364"/>
                  <a:gd name="T54" fmla="*/ 221 w 254"/>
                  <a:gd name="T55" fmla="*/ 140 h 364"/>
                  <a:gd name="T56" fmla="*/ 191 w 254"/>
                  <a:gd name="T57" fmla="*/ 126 h 364"/>
                  <a:gd name="T58" fmla="*/ 156 w 254"/>
                  <a:gd name="T59" fmla="*/ 124 h 364"/>
                  <a:gd name="T60" fmla="*/ 142 w 254"/>
                  <a:gd name="T61" fmla="*/ 96 h 364"/>
                  <a:gd name="T62" fmla="*/ 133 w 254"/>
                  <a:gd name="T63" fmla="*/ 82 h 364"/>
                  <a:gd name="T64" fmla="*/ 124 w 254"/>
                  <a:gd name="T65" fmla="*/ 77 h 364"/>
                  <a:gd name="T66" fmla="*/ 126 w 254"/>
                  <a:gd name="T67" fmla="*/ 68 h 364"/>
                  <a:gd name="T68" fmla="*/ 128 w 254"/>
                  <a:gd name="T69" fmla="*/ 51 h 364"/>
                  <a:gd name="T70" fmla="*/ 147 w 254"/>
                  <a:gd name="T71" fmla="*/ 28 h 364"/>
                  <a:gd name="T72" fmla="*/ 154 w 254"/>
                  <a:gd name="T73" fmla="*/ 23 h 364"/>
                  <a:gd name="T74" fmla="*/ 158 w 254"/>
                  <a:gd name="T75" fmla="*/ 19 h 364"/>
                  <a:gd name="T76" fmla="*/ 165 w 254"/>
                  <a:gd name="T77" fmla="*/ 5 h 364"/>
                  <a:gd name="T78" fmla="*/ 140 w 254"/>
                  <a:gd name="T79" fmla="*/ 16 h 364"/>
                  <a:gd name="T80" fmla="*/ 121 w 254"/>
                  <a:gd name="T81" fmla="*/ 28 h 364"/>
                  <a:gd name="T82" fmla="*/ 103 w 254"/>
                  <a:gd name="T83" fmla="*/ 33 h 364"/>
                  <a:gd name="T84" fmla="*/ 93 w 254"/>
                  <a:gd name="T85" fmla="*/ 33 h 364"/>
                  <a:gd name="T86" fmla="*/ 72 w 254"/>
                  <a:gd name="T87" fmla="*/ 51 h 364"/>
                  <a:gd name="T88" fmla="*/ 65 w 254"/>
                  <a:gd name="T89" fmla="*/ 70 h 364"/>
                  <a:gd name="T90" fmla="*/ 44 w 254"/>
                  <a:gd name="T91" fmla="*/ 96 h 364"/>
                  <a:gd name="T92" fmla="*/ 40 w 254"/>
                  <a:gd name="T93" fmla="*/ 96 h 364"/>
                  <a:gd name="T94" fmla="*/ 37 w 254"/>
                  <a:gd name="T95" fmla="*/ 103 h 364"/>
                  <a:gd name="T96" fmla="*/ 24 w 254"/>
                  <a:gd name="T97" fmla="*/ 117 h 364"/>
                  <a:gd name="T98" fmla="*/ 28 w 254"/>
                  <a:gd name="T99" fmla="*/ 124 h 364"/>
                  <a:gd name="T100" fmla="*/ 33 w 254"/>
                  <a:gd name="T101" fmla="*/ 140 h 364"/>
                  <a:gd name="T102" fmla="*/ 33 w 254"/>
                  <a:gd name="T103" fmla="*/ 152 h 364"/>
                  <a:gd name="T104" fmla="*/ 37 w 254"/>
                  <a:gd name="T105" fmla="*/ 184 h 364"/>
                  <a:gd name="T106" fmla="*/ 33 w 254"/>
                  <a:gd name="T107" fmla="*/ 203 h 364"/>
                  <a:gd name="T108" fmla="*/ 14 w 254"/>
                  <a:gd name="T109" fmla="*/ 217 h 364"/>
                  <a:gd name="T110" fmla="*/ 5 w 254"/>
                  <a:gd name="T111" fmla="*/ 231 h 364"/>
                  <a:gd name="T112" fmla="*/ 0 w 254"/>
                  <a:gd name="T113" fmla="*/ 240 h 364"/>
                  <a:gd name="T114" fmla="*/ 26 w 254"/>
                  <a:gd name="T115" fmla="*/ 254 h 364"/>
                  <a:gd name="T116" fmla="*/ 40 w 254"/>
                  <a:gd name="T117" fmla="*/ 266 h 364"/>
                  <a:gd name="T118" fmla="*/ 40 w 254"/>
                  <a:gd name="T119" fmla="*/ 266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4" h="364">
                    <a:moveTo>
                      <a:pt x="40" y="266"/>
                    </a:moveTo>
                    <a:lnTo>
                      <a:pt x="40" y="266"/>
                    </a:lnTo>
                    <a:cubicBezTo>
                      <a:pt x="44" y="268"/>
                      <a:pt x="54" y="268"/>
                      <a:pt x="56" y="266"/>
                    </a:cubicBezTo>
                    <a:cubicBezTo>
                      <a:pt x="58" y="264"/>
                      <a:pt x="63" y="268"/>
                      <a:pt x="70" y="278"/>
                    </a:cubicBezTo>
                    <a:lnTo>
                      <a:pt x="72" y="278"/>
                    </a:lnTo>
                    <a:cubicBezTo>
                      <a:pt x="79" y="278"/>
                      <a:pt x="86" y="275"/>
                      <a:pt x="91" y="278"/>
                    </a:cubicBezTo>
                    <a:cubicBezTo>
                      <a:pt x="96" y="282"/>
                      <a:pt x="96" y="294"/>
                      <a:pt x="103" y="296"/>
                    </a:cubicBezTo>
                    <a:cubicBezTo>
                      <a:pt x="112" y="296"/>
                      <a:pt x="117" y="303"/>
                      <a:pt x="117" y="308"/>
                    </a:cubicBezTo>
                    <a:cubicBezTo>
                      <a:pt x="114" y="313"/>
                      <a:pt x="126" y="315"/>
                      <a:pt x="124" y="322"/>
                    </a:cubicBezTo>
                    <a:cubicBezTo>
                      <a:pt x="124" y="329"/>
                      <a:pt x="145" y="327"/>
                      <a:pt x="149" y="324"/>
                    </a:cubicBezTo>
                    <a:cubicBezTo>
                      <a:pt x="151" y="322"/>
                      <a:pt x="158" y="322"/>
                      <a:pt x="161" y="324"/>
                    </a:cubicBezTo>
                    <a:cubicBezTo>
                      <a:pt x="165" y="327"/>
                      <a:pt x="172" y="322"/>
                      <a:pt x="175" y="322"/>
                    </a:cubicBezTo>
                    <a:cubicBezTo>
                      <a:pt x="179" y="324"/>
                      <a:pt x="193" y="331"/>
                      <a:pt x="191" y="336"/>
                    </a:cubicBezTo>
                    <a:cubicBezTo>
                      <a:pt x="189" y="341"/>
                      <a:pt x="177" y="348"/>
                      <a:pt x="179" y="352"/>
                    </a:cubicBezTo>
                    <a:cubicBezTo>
                      <a:pt x="182" y="357"/>
                      <a:pt x="189" y="359"/>
                      <a:pt x="193" y="364"/>
                    </a:cubicBezTo>
                    <a:cubicBezTo>
                      <a:pt x="198" y="362"/>
                      <a:pt x="200" y="341"/>
                      <a:pt x="200" y="334"/>
                    </a:cubicBezTo>
                    <a:cubicBezTo>
                      <a:pt x="200" y="329"/>
                      <a:pt x="205" y="313"/>
                      <a:pt x="205" y="306"/>
                    </a:cubicBezTo>
                    <a:cubicBezTo>
                      <a:pt x="210" y="292"/>
                      <a:pt x="193" y="285"/>
                      <a:pt x="193" y="271"/>
                    </a:cubicBezTo>
                    <a:cubicBezTo>
                      <a:pt x="193" y="257"/>
                      <a:pt x="198" y="264"/>
                      <a:pt x="207" y="259"/>
                    </a:cubicBezTo>
                    <a:cubicBezTo>
                      <a:pt x="214" y="254"/>
                      <a:pt x="207" y="252"/>
                      <a:pt x="203" y="250"/>
                    </a:cubicBezTo>
                    <a:cubicBezTo>
                      <a:pt x="198" y="250"/>
                      <a:pt x="196" y="243"/>
                      <a:pt x="198" y="238"/>
                    </a:cubicBezTo>
                    <a:cubicBezTo>
                      <a:pt x="198" y="236"/>
                      <a:pt x="221" y="236"/>
                      <a:pt x="228" y="236"/>
                    </a:cubicBezTo>
                    <a:cubicBezTo>
                      <a:pt x="237" y="236"/>
                      <a:pt x="251" y="229"/>
                      <a:pt x="254" y="229"/>
                    </a:cubicBezTo>
                    <a:cubicBezTo>
                      <a:pt x="254" y="226"/>
                      <a:pt x="254" y="222"/>
                      <a:pt x="249" y="217"/>
                    </a:cubicBezTo>
                    <a:cubicBezTo>
                      <a:pt x="242" y="212"/>
                      <a:pt x="244" y="208"/>
                      <a:pt x="249" y="201"/>
                    </a:cubicBezTo>
                    <a:cubicBezTo>
                      <a:pt x="254" y="196"/>
                      <a:pt x="247" y="191"/>
                      <a:pt x="242" y="184"/>
                    </a:cubicBezTo>
                    <a:cubicBezTo>
                      <a:pt x="235" y="180"/>
                      <a:pt x="240" y="156"/>
                      <a:pt x="247" y="147"/>
                    </a:cubicBezTo>
                    <a:cubicBezTo>
                      <a:pt x="254" y="135"/>
                      <a:pt x="233" y="138"/>
                      <a:pt x="221" y="140"/>
                    </a:cubicBezTo>
                    <a:cubicBezTo>
                      <a:pt x="210" y="140"/>
                      <a:pt x="200" y="135"/>
                      <a:pt x="191" y="126"/>
                    </a:cubicBezTo>
                    <a:cubicBezTo>
                      <a:pt x="184" y="117"/>
                      <a:pt x="175" y="124"/>
                      <a:pt x="156" y="124"/>
                    </a:cubicBezTo>
                    <a:cubicBezTo>
                      <a:pt x="138" y="124"/>
                      <a:pt x="142" y="103"/>
                      <a:pt x="142" y="96"/>
                    </a:cubicBezTo>
                    <a:cubicBezTo>
                      <a:pt x="142" y="86"/>
                      <a:pt x="133" y="86"/>
                      <a:pt x="133" y="82"/>
                    </a:cubicBezTo>
                    <a:cubicBezTo>
                      <a:pt x="133" y="77"/>
                      <a:pt x="128" y="77"/>
                      <a:pt x="124" y="77"/>
                    </a:cubicBezTo>
                    <a:cubicBezTo>
                      <a:pt x="119" y="77"/>
                      <a:pt x="124" y="70"/>
                      <a:pt x="126" y="68"/>
                    </a:cubicBezTo>
                    <a:cubicBezTo>
                      <a:pt x="128" y="63"/>
                      <a:pt x="128" y="61"/>
                      <a:pt x="128" y="51"/>
                    </a:cubicBezTo>
                    <a:cubicBezTo>
                      <a:pt x="128" y="42"/>
                      <a:pt x="142" y="35"/>
                      <a:pt x="147" y="28"/>
                    </a:cubicBezTo>
                    <a:cubicBezTo>
                      <a:pt x="149" y="26"/>
                      <a:pt x="151" y="23"/>
                      <a:pt x="154" y="23"/>
                    </a:cubicBezTo>
                    <a:cubicBezTo>
                      <a:pt x="154" y="21"/>
                      <a:pt x="156" y="19"/>
                      <a:pt x="158" y="19"/>
                    </a:cubicBezTo>
                    <a:cubicBezTo>
                      <a:pt x="168" y="16"/>
                      <a:pt x="172" y="12"/>
                      <a:pt x="165" y="5"/>
                    </a:cubicBezTo>
                    <a:cubicBezTo>
                      <a:pt x="156" y="0"/>
                      <a:pt x="149" y="16"/>
                      <a:pt x="140" y="16"/>
                    </a:cubicBezTo>
                    <a:cubicBezTo>
                      <a:pt x="131" y="19"/>
                      <a:pt x="128" y="23"/>
                      <a:pt x="121" y="28"/>
                    </a:cubicBezTo>
                    <a:cubicBezTo>
                      <a:pt x="117" y="30"/>
                      <a:pt x="103" y="28"/>
                      <a:pt x="103" y="33"/>
                    </a:cubicBezTo>
                    <a:cubicBezTo>
                      <a:pt x="103" y="40"/>
                      <a:pt x="98" y="33"/>
                      <a:pt x="93" y="33"/>
                    </a:cubicBezTo>
                    <a:cubicBezTo>
                      <a:pt x="86" y="30"/>
                      <a:pt x="72" y="44"/>
                      <a:pt x="72" y="51"/>
                    </a:cubicBezTo>
                    <a:cubicBezTo>
                      <a:pt x="72" y="58"/>
                      <a:pt x="75" y="65"/>
                      <a:pt x="65" y="70"/>
                    </a:cubicBezTo>
                    <a:cubicBezTo>
                      <a:pt x="56" y="77"/>
                      <a:pt x="49" y="91"/>
                      <a:pt x="44" y="96"/>
                    </a:cubicBezTo>
                    <a:cubicBezTo>
                      <a:pt x="42" y="98"/>
                      <a:pt x="42" y="98"/>
                      <a:pt x="40" y="96"/>
                    </a:cubicBezTo>
                    <a:cubicBezTo>
                      <a:pt x="40" y="100"/>
                      <a:pt x="37" y="103"/>
                      <a:pt x="37" y="103"/>
                    </a:cubicBezTo>
                    <a:cubicBezTo>
                      <a:pt x="35" y="105"/>
                      <a:pt x="28" y="112"/>
                      <a:pt x="24" y="117"/>
                    </a:cubicBezTo>
                    <a:cubicBezTo>
                      <a:pt x="26" y="119"/>
                      <a:pt x="28" y="121"/>
                      <a:pt x="28" y="124"/>
                    </a:cubicBezTo>
                    <a:cubicBezTo>
                      <a:pt x="35" y="131"/>
                      <a:pt x="30" y="138"/>
                      <a:pt x="33" y="140"/>
                    </a:cubicBezTo>
                    <a:cubicBezTo>
                      <a:pt x="35" y="145"/>
                      <a:pt x="37" y="149"/>
                      <a:pt x="33" y="152"/>
                    </a:cubicBezTo>
                    <a:cubicBezTo>
                      <a:pt x="30" y="154"/>
                      <a:pt x="33" y="180"/>
                      <a:pt x="37" y="184"/>
                    </a:cubicBezTo>
                    <a:cubicBezTo>
                      <a:pt x="42" y="191"/>
                      <a:pt x="37" y="194"/>
                      <a:pt x="33" y="203"/>
                    </a:cubicBezTo>
                    <a:cubicBezTo>
                      <a:pt x="28" y="212"/>
                      <a:pt x="24" y="217"/>
                      <a:pt x="14" y="217"/>
                    </a:cubicBezTo>
                    <a:cubicBezTo>
                      <a:pt x="7" y="219"/>
                      <a:pt x="7" y="231"/>
                      <a:pt x="5" y="231"/>
                    </a:cubicBezTo>
                    <a:cubicBezTo>
                      <a:pt x="3" y="231"/>
                      <a:pt x="0" y="236"/>
                      <a:pt x="0" y="240"/>
                    </a:cubicBezTo>
                    <a:cubicBezTo>
                      <a:pt x="7" y="247"/>
                      <a:pt x="21" y="254"/>
                      <a:pt x="26" y="254"/>
                    </a:cubicBezTo>
                    <a:cubicBezTo>
                      <a:pt x="30" y="254"/>
                      <a:pt x="33" y="261"/>
                      <a:pt x="40" y="266"/>
                    </a:cubicBezTo>
                    <a:lnTo>
                      <a:pt x="40" y="26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0" name="Freeform 378">
                <a:extLst>
                  <a:ext uri="{FF2B5EF4-FFF2-40B4-BE49-F238E27FC236}">
                    <a16:creationId xmlns:a16="http://schemas.microsoft.com/office/drawing/2014/main" id="{4EF2C07A-8803-0384-769C-D19C753EFC3F}"/>
                  </a:ext>
                </a:extLst>
              </p:cNvPr>
              <p:cNvSpPr>
                <a:spLocks/>
              </p:cNvSpPr>
              <p:nvPr/>
            </p:nvSpPr>
            <p:spPr bwMode="auto">
              <a:xfrm>
                <a:off x="2744" y="2488"/>
                <a:ext cx="156" cy="179"/>
              </a:xfrm>
              <a:custGeom>
                <a:avLst/>
                <a:gdLst>
                  <a:gd name="T0" fmla="*/ 258 w 261"/>
                  <a:gd name="T1" fmla="*/ 179 h 298"/>
                  <a:gd name="T2" fmla="*/ 258 w 261"/>
                  <a:gd name="T3" fmla="*/ 179 h 298"/>
                  <a:gd name="T4" fmla="*/ 244 w 261"/>
                  <a:gd name="T5" fmla="*/ 158 h 298"/>
                  <a:gd name="T6" fmla="*/ 228 w 261"/>
                  <a:gd name="T7" fmla="*/ 147 h 298"/>
                  <a:gd name="T8" fmla="*/ 205 w 261"/>
                  <a:gd name="T9" fmla="*/ 135 h 298"/>
                  <a:gd name="T10" fmla="*/ 203 w 261"/>
                  <a:gd name="T11" fmla="*/ 119 h 298"/>
                  <a:gd name="T12" fmla="*/ 198 w 261"/>
                  <a:gd name="T13" fmla="*/ 102 h 298"/>
                  <a:gd name="T14" fmla="*/ 191 w 261"/>
                  <a:gd name="T15" fmla="*/ 88 h 298"/>
                  <a:gd name="T16" fmla="*/ 168 w 261"/>
                  <a:gd name="T17" fmla="*/ 84 h 298"/>
                  <a:gd name="T18" fmla="*/ 149 w 261"/>
                  <a:gd name="T19" fmla="*/ 74 h 298"/>
                  <a:gd name="T20" fmla="*/ 140 w 261"/>
                  <a:gd name="T21" fmla="*/ 67 h 298"/>
                  <a:gd name="T22" fmla="*/ 126 w 261"/>
                  <a:gd name="T23" fmla="*/ 63 h 298"/>
                  <a:gd name="T24" fmla="*/ 100 w 261"/>
                  <a:gd name="T25" fmla="*/ 49 h 298"/>
                  <a:gd name="T26" fmla="*/ 93 w 261"/>
                  <a:gd name="T27" fmla="*/ 7 h 298"/>
                  <a:gd name="T28" fmla="*/ 75 w 261"/>
                  <a:gd name="T29" fmla="*/ 7 h 298"/>
                  <a:gd name="T30" fmla="*/ 49 w 261"/>
                  <a:gd name="T31" fmla="*/ 16 h 298"/>
                  <a:gd name="T32" fmla="*/ 31 w 261"/>
                  <a:gd name="T33" fmla="*/ 28 h 298"/>
                  <a:gd name="T34" fmla="*/ 12 w 261"/>
                  <a:gd name="T35" fmla="*/ 30 h 298"/>
                  <a:gd name="T36" fmla="*/ 5 w 261"/>
                  <a:gd name="T37" fmla="*/ 30 h 298"/>
                  <a:gd name="T38" fmla="*/ 19 w 261"/>
                  <a:gd name="T39" fmla="*/ 60 h 298"/>
                  <a:gd name="T40" fmla="*/ 14 w 261"/>
                  <a:gd name="T41" fmla="*/ 70 h 298"/>
                  <a:gd name="T42" fmla="*/ 17 w 261"/>
                  <a:gd name="T43" fmla="*/ 100 h 298"/>
                  <a:gd name="T44" fmla="*/ 12 w 261"/>
                  <a:gd name="T45" fmla="*/ 119 h 298"/>
                  <a:gd name="T46" fmla="*/ 5 w 261"/>
                  <a:gd name="T47" fmla="*/ 137 h 298"/>
                  <a:gd name="T48" fmla="*/ 14 w 261"/>
                  <a:gd name="T49" fmla="*/ 147 h 298"/>
                  <a:gd name="T50" fmla="*/ 3 w 261"/>
                  <a:gd name="T51" fmla="*/ 163 h 298"/>
                  <a:gd name="T52" fmla="*/ 0 w 261"/>
                  <a:gd name="T53" fmla="*/ 172 h 298"/>
                  <a:gd name="T54" fmla="*/ 10 w 261"/>
                  <a:gd name="T55" fmla="*/ 182 h 298"/>
                  <a:gd name="T56" fmla="*/ 14 w 261"/>
                  <a:gd name="T57" fmla="*/ 205 h 298"/>
                  <a:gd name="T58" fmla="*/ 24 w 261"/>
                  <a:gd name="T59" fmla="*/ 217 h 298"/>
                  <a:gd name="T60" fmla="*/ 19 w 261"/>
                  <a:gd name="T61" fmla="*/ 233 h 298"/>
                  <a:gd name="T62" fmla="*/ 26 w 261"/>
                  <a:gd name="T63" fmla="*/ 249 h 298"/>
                  <a:gd name="T64" fmla="*/ 35 w 261"/>
                  <a:gd name="T65" fmla="*/ 270 h 298"/>
                  <a:gd name="T66" fmla="*/ 40 w 261"/>
                  <a:gd name="T67" fmla="*/ 294 h 298"/>
                  <a:gd name="T68" fmla="*/ 68 w 261"/>
                  <a:gd name="T69" fmla="*/ 275 h 298"/>
                  <a:gd name="T70" fmla="*/ 86 w 261"/>
                  <a:gd name="T71" fmla="*/ 275 h 298"/>
                  <a:gd name="T72" fmla="*/ 112 w 261"/>
                  <a:gd name="T73" fmla="*/ 284 h 298"/>
                  <a:gd name="T74" fmla="*/ 124 w 261"/>
                  <a:gd name="T75" fmla="*/ 273 h 298"/>
                  <a:gd name="T76" fmla="*/ 152 w 261"/>
                  <a:gd name="T77" fmla="*/ 273 h 298"/>
                  <a:gd name="T78" fmla="*/ 159 w 261"/>
                  <a:gd name="T79" fmla="*/ 240 h 298"/>
                  <a:gd name="T80" fmla="*/ 175 w 261"/>
                  <a:gd name="T81" fmla="*/ 219 h 298"/>
                  <a:gd name="T82" fmla="*/ 200 w 261"/>
                  <a:gd name="T83" fmla="*/ 217 h 298"/>
                  <a:gd name="T84" fmla="*/ 226 w 261"/>
                  <a:gd name="T85" fmla="*/ 212 h 298"/>
                  <a:gd name="T86" fmla="*/ 244 w 261"/>
                  <a:gd name="T87" fmla="*/ 221 h 298"/>
                  <a:gd name="T88" fmla="*/ 256 w 261"/>
                  <a:gd name="T89" fmla="*/ 205 h 298"/>
                  <a:gd name="T90" fmla="*/ 258 w 261"/>
                  <a:gd name="T91" fmla="*/ 17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1" h="298">
                    <a:moveTo>
                      <a:pt x="258" y="179"/>
                    </a:moveTo>
                    <a:lnTo>
                      <a:pt x="258" y="179"/>
                    </a:lnTo>
                    <a:cubicBezTo>
                      <a:pt x="254" y="170"/>
                      <a:pt x="244" y="168"/>
                      <a:pt x="244" y="158"/>
                    </a:cubicBezTo>
                    <a:cubicBezTo>
                      <a:pt x="244" y="147"/>
                      <a:pt x="242" y="147"/>
                      <a:pt x="228" y="147"/>
                    </a:cubicBezTo>
                    <a:cubicBezTo>
                      <a:pt x="214" y="147"/>
                      <a:pt x="205" y="144"/>
                      <a:pt x="205" y="135"/>
                    </a:cubicBezTo>
                    <a:cubicBezTo>
                      <a:pt x="203" y="128"/>
                      <a:pt x="196" y="121"/>
                      <a:pt x="203" y="119"/>
                    </a:cubicBezTo>
                    <a:cubicBezTo>
                      <a:pt x="207" y="116"/>
                      <a:pt x="198" y="109"/>
                      <a:pt x="198" y="102"/>
                    </a:cubicBezTo>
                    <a:cubicBezTo>
                      <a:pt x="200" y="95"/>
                      <a:pt x="196" y="91"/>
                      <a:pt x="191" y="88"/>
                    </a:cubicBezTo>
                    <a:cubicBezTo>
                      <a:pt x="186" y="84"/>
                      <a:pt x="168" y="91"/>
                      <a:pt x="168" y="84"/>
                    </a:cubicBezTo>
                    <a:cubicBezTo>
                      <a:pt x="168" y="77"/>
                      <a:pt x="156" y="74"/>
                      <a:pt x="149" y="74"/>
                    </a:cubicBezTo>
                    <a:cubicBezTo>
                      <a:pt x="145" y="74"/>
                      <a:pt x="147" y="67"/>
                      <a:pt x="140" y="67"/>
                    </a:cubicBezTo>
                    <a:cubicBezTo>
                      <a:pt x="133" y="67"/>
                      <a:pt x="135" y="63"/>
                      <a:pt x="126" y="63"/>
                    </a:cubicBezTo>
                    <a:cubicBezTo>
                      <a:pt x="117" y="65"/>
                      <a:pt x="109" y="60"/>
                      <a:pt x="100" y="49"/>
                    </a:cubicBezTo>
                    <a:cubicBezTo>
                      <a:pt x="91" y="37"/>
                      <a:pt x="91" y="14"/>
                      <a:pt x="93" y="7"/>
                    </a:cubicBezTo>
                    <a:cubicBezTo>
                      <a:pt x="96" y="0"/>
                      <a:pt x="82" y="7"/>
                      <a:pt x="75" y="7"/>
                    </a:cubicBezTo>
                    <a:cubicBezTo>
                      <a:pt x="65" y="7"/>
                      <a:pt x="58" y="11"/>
                      <a:pt x="49" y="16"/>
                    </a:cubicBezTo>
                    <a:cubicBezTo>
                      <a:pt x="40" y="23"/>
                      <a:pt x="35" y="23"/>
                      <a:pt x="31" y="28"/>
                    </a:cubicBezTo>
                    <a:cubicBezTo>
                      <a:pt x="26" y="30"/>
                      <a:pt x="19" y="32"/>
                      <a:pt x="12" y="30"/>
                    </a:cubicBezTo>
                    <a:lnTo>
                      <a:pt x="5" y="30"/>
                    </a:lnTo>
                    <a:cubicBezTo>
                      <a:pt x="10" y="39"/>
                      <a:pt x="17" y="53"/>
                      <a:pt x="19" y="60"/>
                    </a:cubicBezTo>
                    <a:cubicBezTo>
                      <a:pt x="21" y="67"/>
                      <a:pt x="17" y="67"/>
                      <a:pt x="14" y="70"/>
                    </a:cubicBezTo>
                    <a:cubicBezTo>
                      <a:pt x="12" y="72"/>
                      <a:pt x="14" y="95"/>
                      <a:pt x="17" y="100"/>
                    </a:cubicBezTo>
                    <a:cubicBezTo>
                      <a:pt x="17" y="107"/>
                      <a:pt x="7" y="116"/>
                      <a:pt x="12" y="119"/>
                    </a:cubicBezTo>
                    <a:cubicBezTo>
                      <a:pt x="14" y="121"/>
                      <a:pt x="5" y="130"/>
                      <a:pt x="5" y="137"/>
                    </a:cubicBezTo>
                    <a:cubicBezTo>
                      <a:pt x="5" y="142"/>
                      <a:pt x="14" y="142"/>
                      <a:pt x="14" y="147"/>
                    </a:cubicBezTo>
                    <a:cubicBezTo>
                      <a:pt x="14" y="151"/>
                      <a:pt x="7" y="161"/>
                      <a:pt x="3" y="163"/>
                    </a:cubicBezTo>
                    <a:cubicBezTo>
                      <a:pt x="0" y="165"/>
                      <a:pt x="0" y="168"/>
                      <a:pt x="0" y="172"/>
                    </a:cubicBezTo>
                    <a:cubicBezTo>
                      <a:pt x="3" y="172"/>
                      <a:pt x="3" y="177"/>
                      <a:pt x="10" y="182"/>
                    </a:cubicBezTo>
                    <a:cubicBezTo>
                      <a:pt x="17" y="189"/>
                      <a:pt x="7" y="198"/>
                      <a:pt x="14" y="205"/>
                    </a:cubicBezTo>
                    <a:cubicBezTo>
                      <a:pt x="21" y="212"/>
                      <a:pt x="28" y="214"/>
                      <a:pt x="24" y="217"/>
                    </a:cubicBezTo>
                    <a:cubicBezTo>
                      <a:pt x="19" y="221"/>
                      <a:pt x="24" y="228"/>
                      <a:pt x="19" y="233"/>
                    </a:cubicBezTo>
                    <a:cubicBezTo>
                      <a:pt x="14" y="235"/>
                      <a:pt x="21" y="247"/>
                      <a:pt x="26" y="249"/>
                    </a:cubicBezTo>
                    <a:cubicBezTo>
                      <a:pt x="33" y="252"/>
                      <a:pt x="28" y="263"/>
                      <a:pt x="35" y="270"/>
                    </a:cubicBezTo>
                    <a:cubicBezTo>
                      <a:pt x="40" y="275"/>
                      <a:pt x="38" y="289"/>
                      <a:pt x="40" y="294"/>
                    </a:cubicBezTo>
                    <a:cubicBezTo>
                      <a:pt x="42" y="298"/>
                      <a:pt x="58" y="287"/>
                      <a:pt x="68" y="275"/>
                    </a:cubicBezTo>
                    <a:cubicBezTo>
                      <a:pt x="77" y="266"/>
                      <a:pt x="77" y="275"/>
                      <a:pt x="86" y="275"/>
                    </a:cubicBezTo>
                    <a:cubicBezTo>
                      <a:pt x="96" y="277"/>
                      <a:pt x="107" y="277"/>
                      <a:pt x="112" y="284"/>
                    </a:cubicBezTo>
                    <a:cubicBezTo>
                      <a:pt x="117" y="294"/>
                      <a:pt x="121" y="277"/>
                      <a:pt x="124" y="273"/>
                    </a:cubicBezTo>
                    <a:cubicBezTo>
                      <a:pt x="126" y="268"/>
                      <a:pt x="149" y="275"/>
                      <a:pt x="152" y="273"/>
                    </a:cubicBezTo>
                    <a:cubicBezTo>
                      <a:pt x="156" y="273"/>
                      <a:pt x="159" y="245"/>
                      <a:pt x="159" y="240"/>
                    </a:cubicBezTo>
                    <a:cubicBezTo>
                      <a:pt x="159" y="235"/>
                      <a:pt x="168" y="226"/>
                      <a:pt x="175" y="219"/>
                    </a:cubicBezTo>
                    <a:cubicBezTo>
                      <a:pt x="182" y="214"/>
                      <a:pt x="193" y="219"/>
                      <a:pt x="200" y="217"/>
                    </a:cubicBezTo>
                    <a:cubicBezTo>
                      <a:pt x="207" y="212"/>
                      <a:pt x="217" y="212"/>
                      <a:pt x="226" y="212"/>
                    </a:cubicBezTo>
                    <a:cubicBezTo>
                      <a:pt x="233" y="212"/>
                      <a:pt x="240" y="221"/>
                      <a:pt x="244" y="221"/>
                    </a:cubicBezTo>
                    <a:cubicBezTo>
                      <a:pt x="249" y="221"/>
                      <a:pt x="256" y="214"/>
                      <a:pt x="256" y="205"/>
                    </a:cubicBezTo>
                    <a:cubicBezTo>
                      <a:pt x="254" y="198"/>
                      <a:pt x="261" y="189"/>
                      <a:pt x="258" y="17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1" name="Freeform 379">
                <a:extLst>
                  <a:ext uri="{FF2B5EF4-FFF2-40B4-BE49-F238E27FC236}">
                    <a16:creationId xmlns:a16="http://schemas.microsoft.com/office/drawing/2014/main" id="{BEA6BD6B-418B-097D-0B4B-40E892901DFA}"/>
                  </a:ext>
                </a:extLst>
              </p:cNvPr>
              <p:cNvSpPr>
                <a:spLocks/>
              </p:cNvSpPr>
              <p:nvPr/>
            </p:nvSpPr>
            <p:spPr bwMode="auto">
              <a:xfrm>
                <a:off x="2744" y="2488"/>
                <a:ext cx="156" cy="179"/>
              </a:xfrm>
              <a:custGeom>
                <a:avLst/>
                <a:gdLst>
                  <a:gd name="T0" fmla="*/ 258 w 261"/>
                  <a:gd name="T1" fmla="*/ 179 h 298"/>
                  <a:gd name="T2" fmla="*/ 258 w 261"/>
                  <a:gd name="T3" fmla="*/ 179 h 298"/>
                  <a:gd name="T4" fmla="*/ 244 w 261"/>
                  <a:gd name="T5" fmla="*/ 158 h 298"/>
                  <a:gd name="T6" fmla="*/ 228 w 261"/>
                  <a:gd name="T7" fmla="*/ 147 h 298"/>
                  <a:gd name="T8" fmla="*/ 205 w 261"/>
                  <a:gd name="T9" fmla="*/ 135 h 298"/>
                  <a:gd name="T10" fmla="*/ 203 w 261"/>
                  <a:gd name="T11" fmla="*/ 119 h 298"/>
                  <a:gd name="T12" fmla="*/ 198 w 261"/>
                  <a:gd name="T13" fmla="*/ 102 h 298"/>
                  <a:gd name="T14" fmla="*/ 191 w 261"/>
                  <a:gd name="T15" fmla="*/ 88 h 298"/>
                  <a:gd name="T16" fmla="*/ 168 w 261"/>
                  <a:gd name="T17" fmla="*/ 84 h 298"/>
                  <a:gd name="T18" fmla="*/ 149 w 261"/>
                  <a:gd name="T19" fmla="*/ 74 h 298"/>
                  <a:gd name="T20" fmla="*/ 140 w 261"/>
                  <a:gd name="T21" fmla="*/ 67 h 298"/>
                  <a:gd name="T22" fmla="*/ 126 w 261"/>
                  <a:gd name="T23" fmla="*/ 63 h 298"/>
                  <a:gd name="T24" fmla="*/ 100 w 261"/>
                  <a:gd name="T25" fmla="*/ 49 h 298"/>
                  <a:gd name="T26" fmla="*/ 93 w 261"/>
                  <a:gd name="T27" fmla="*/ 7 h 298"/>
                  <a:gd name="T28" fmla="*/ 75 w 261"/>
                  <a:gd name="T29" fmla="*/ 7 h 298"/>
                  <a:gd name="T30" fmla="*/ 49 w 261"/>
                  <a:gd name="T31" fmla="*/ 16 h 298"/>
                  <a:gd name="T32" fmla="*/ 31 w 261"/>
                  <a:gd name="T33" fmla="*/ 28 h 298"/>
                  <a:gd name="T34" fmla="*/ 12 w 261"/>
                  <a:gd name="T35" fmla="*/ 30 h 298"/>
                  <a:gd name="T36" fmla="*/ 5 w 261"/>
                  <a:gd name="T37" fmla="*/ 30 h 298"/>
                  <a:gd name="T38" fmla="*/ 19 w 261"/>
                  <a:gd name="T39" fmla="*/ 60 h 298"/>
                  <a:gd name="T40" fmla="*/ 14 w 261"/>
                  <a:gd name="T41" fmla="*/ 70 h 298"/>
                  <a:gd name="T42" fmla="*/ 17 w 261"/>
                  <a:gd name="T43" fmla="*/ 100 h 298"/>
                  <a:gd name="T44" fmla="*/ 12 w 261"/>
                  <a:gd name="T45" fmla="*/ 119 h 298"/>
                  <a:gd name="T46" fmla="*/ 5 w 261"/>
                  <a:gd name="T47" fmla="*/ 137 h 298"/>
                  <a:gd name="T48" fmla="*/ 14 w 261"/>
                  <a:gd name="T49" fmla="*/ 147 h 298"/>
                  <a:gd name="T50" fmla="*/ 3 w 261"/>
                  <a:gd name="T51" fmla="*/ 163 h 298"/>
                  <a:gd name="T52" fmla="*/ 0 w 261"/>
                  <a:gd name="T53" fmla="*/ 172 h 298"/>
                  <a:gd name="T54" fmla="*/ 10 w 261"/>
                  <a:gd name="T55" fmla="*/ 182 h 298"/>
                  <a:gd name="T56" fmla="*/ 14 w 261"/>
                  <a:gd name="T57" fmla="*/ 205 h 298"/>
                  <a:gd name="T58" fmla="*/ 24 w 261"/>
                  <a:gd name="T59" fmla="*/ 217 h 298"/>
                  <a:gd name="T60" fmla="*/ 19 w 261"/>
                  <a:gd name="T61" fmla="*/ 233 h 298"/>
                  <a:gd name="T62" fmla="*/ 26 w 261"/>
                  <a:gd name="T63" fmla="*/ 249 h 298"/>
                  <a:gd name="T64" fmla="*/ 35 w 261"/>
                  <a:gd name="T65" fmla="*/ 270 h 298"/>
                  <a:gd name="T66" fmla="*/ 40 w 261"/>
                  <a:gd name="T67" fmla="*/ 294 h 298"/>
                  <a:gd name="T68" fmla="*/ 68 w 261"/>
                  <a:gd name="T69" fmla="*/ 275 h 298"/>
                  <a:gd name="T70" fmla="*/ 86 w 261"/>
                  <a:gd name="T71" fmla="*/ 275 h 298"/>
                  <a:gd name="T72" fmla="*/ 112 w 261"/>
                  <a:gd name="T73" fmla="*/ 284 h 298"/>
                  <a:gd name="T74" fmla="*/ 124 w 261"/>
                  <a:gd name="T75" fmla="*/ 273 h 298"/>
                  <a:gd name="T76" fmla="*/ 152 w 261"/>
                  <a:gd name="T77" fmla="*/ 273 h 298"/>
                  <a:gd name="T78" fmla="*/ 159 w 261"/>
                  <a:gd name="T79" fmla="*/ 240 h 298"/>
                  <a:gd name="T80" fmla="*/ 175 w 261"/>
                  <a:gd name="T81" fmla="*/ 219 h 298"/>
                  <a:gd name="T82" fmla="*/ 200 w 261"/>
                  <a:gd name="T83" fmla="*/ 217 h 298"/>
                  <a:gd name="T84" fmla="*/ 226 w 261"/>
                  <a:gd name="T85" fmla="*/ 212 h 298"/>
                  <a:gd name="T86" fmla="*/ 244 w 261"/>
                  <a:gd name="T87" fmla="*/ 221 h 298"/>
                  <a:gd name="T88" fmla="*/ 256 w 261"/>
                  <a:gd name="T89" fmla="*/ 205 h 298"/>
                  <a:gd name="T90" fmla="*/ 258 w 261"/>
                  <a:gd name="T91" fmla="*/ 179 h 298"/>
                  <a:gd name="T92" fmla="*/ 258 w 261"/>
                  <a:gd name="T93" fmla="*/ 17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1" h="298">
                    <a:moveTo>
                      <a:pt x="258" y="179"/>
                    </a:moveTo>
                    <a:lnTo>
                      <a:pt x="258" y="179"/>
                    </a:lnTo>
                    <a:cubicBezTo>
                      <a:pt x="254" y="170"/>
                      <a:pt x="244" y="168"/>
                      <a:pt x="244" y="158"/>
                    </a:cubicBezTo>
                    <a:cubicBezTo>
                      <a:pt x="244" y="147"/>
                      <a:pt x="242" y="147"/>
                      <a:pt x="228" y="147"/>
                    </a:cubicBezTo>
                    <a:cubicBezTo>
                      <a:pt x="214" y="147"/>
                      <a:pt x="205" y="144"/>
                      <a:pt x="205" y="135"/>
                    </a:cubicBezTo>
                    <a:cubicBezTo>
                      <a:pt x="203" y="128"/>
                      <a:pt x="196" y="121"/>
                      <a:pt x="203" y="119"/>
                    </a:cubicBezTo>
                    <a:cubicBezTo>
                      <a:pt x="207" y="116"/>
                      <a:pt x="198" y="109"/>
                      <a:pt x="198" y="102"/>
                    </a:cubicBezTo>
                    <a:cubicBezTo>
                      <a:pt x="200" y="95"/>
                      <a:pt x="196" y="91"/>
                      <a:pt x="191" y="88"/>
                    </a:cubicBezTo>
                    <a:cubicBezTo>
                      <a:pt x="186" y="84"/>
                      <a:pt x="168" y="91"/>
                      <a:pt x="168" y="84"/>
                    </a:cubicBezTo>
                    <a:cubicBezTo>
                      <a:pt x="168" y="77"/>
                      <a:pt x="156" y="74"/>
                      <a:pt x="149" y="74"/>
                    </a:cubicBezTo>
                    <a:cubicBezTo>
                      <a:pt x="145" y="74"/>
                      <a:pt x="147" y="67"/>
                      <a:pt x="140" y="67"/>
                    </a:cubicBezTo>
                    <a:cubicBezTo>
                      <a:pt x="133" y="67"/>
                      <a:pt x="135" y="63"/>
                      <a:pt x="126" y="63"/>
                    </a:cubicBezTo>
                    <a:cubicBezTo>
                      <a:pt x="117" y="65"/>
                      <a:pt x="109" y="60"/>
                      <a:pt x="100" y="49"/>
                    </a:cubicBezTo>
                    <a:cubicBezTo>
                      <a:pt x="91" y="37"/>
                      <a:pt x="91" y="14"/>
                      <a:pt x="93" y="7"/>
                    </a:cubicBezTo>
                    <a:cubicBezTo>
                      <a:pt x="96" y="0"/>
                      <a:pt x="82" y="7"/>
                      <a:pt x="75" y="7"/>
                    </a:cubicBezTo>
                    <a:cubicBezTo>
                      <a:pt x="65" y="7"/>
                      <a:pt x="58" y="11"/>
                      <a:pt x="49" y="16"/>
                    </a:cubicBezTo>
                    <a:cubicBezTo>
                      <a:pt x="40" y="23"/>
                      <a:pt x="35" y="23"/>
                      <a:pt x="31" y="28"/>
                    </a:cubicBezTo>
                    <a:cubicBezTo>
                      <a:pt x="26" y="30"/>
                      <a:pt x="19" y="32"/>
                      <a:pt x="12" y="30"/>
                    </a:cubicBezTo>
                    <a:lnTo>
                      <a:pt x="5" y="30"/>
                    </a:lnTo>
                    <a:cubicBezTo>
                      <a:pt x="10" y="39"/>
                      <a:pt x="17" y="53"/>
                      <a:pt x="19" y="60"/>
                    </a:cubicBezTo>
                    <a:cubicBezTo>
                      <a:pt x="21" y="67"/>
                      <a:pt x="17" y="67"/>
                      <a:pt x="14" y="70"/>
                    </a:cubicBezTo>
                    <a:cubicBezTo>
                      <a:pt x="12" y="72"/>
                      <a:pt x="14" y="95"/>
                      <a:pt x="17" y="100"/>
                    </a:cubicBezTo>
                    <a:cubicBezTo>
                      <a:pt x="17" y="107"/>
                      <a:pt x="7" y="116"/>
                      <a:pt x="12" y="119"/>
                    </a:cubicBezTo>
                    <a:cubicBezTo>
                      <a:pt x="14" y="121"/>
                      <a:pt x="5" y="130"/>
                      <a:pt x="5" y="137"/>
                    </a:cubicBezTo>
                    <a:cubicBezTo>
                      <a:pt x="5" y="142"/>
                      <a:pt x="14" y="142"/>
                      <a:pt x="14" y="147"/>
                    </a:cubicBezTo>
                    <a:cubicBezTo>
                      <a:pt x="14" y="151"/>
                      <a:pt x="7" y="161"/>
                      <a:pt x="3" y="163"/>
                    </a:cubicBezTo>
                    <a:cubicBezTo>
                      <a:pt x="0" y="165"/>
                      <a:pt x="0" y="168"/>
                      <a:pt x="0" y="172"/>
                    </a:cubicBezTo>
                    <a:cubicBezTo>
                      <a:pt x="3" y="172"/>
                      <a:pt x="3" y="177"/>
                      <a:pt x="10" y="182"/>
                    </a:cubicBezTo>
                    <a:cubicBezTo>
                      <a:pt x="17" y="189"/>
                      <a:pt x="7" y="198"/>
                      <a:pt x="14" y="205"/>
                    </a:cubicBezTo>
                    <a:cubicBezTo>
                      <a:pt x="21" y="212"/>
                      <a:pt x="28" y="214"/>
                      <a:pt x="24" y="217"/>
                    </a:cubicBezTo>
                    <a:cubicBezTo>
                      <a:pt x="19" y="221"/>
                      <a:pt x="24" y="228"/>
                      <a:pt x="19" y="233"/>
                    </a:cubicBezTo>
                    <a:cubicBezTo>
                      <a:pt x="14" y="235"/>
                      <a:pt x="21" y="247"/>
                      <a:pt x="26" y="249"/>
                    </a:cubicBezTo>
                    <a:cubicBezTo>
                      <a:pt x="33" y="252"/>
                      <a:pt x="28" y="263"/>
                      <a:pt x="35" y="270"/>
                    </a:cubicBezTo>
                    <a:cubicBezTo>
                      <a:pt x="40" y="275"/>
                      <a:pt x="38" y="289"/>
                      <a:pt x="40" y="294"/>
                    </a:cubicBezTo>
                    <a:cubicBezTo>
                      <a:pt x="42" y="298"/>
                      <a:pt x="58" y="287"/>
                      <a:pt x="68" y="275"/>
                    </a:cubicBezTo>
                    <a:cubicBezTo>
                      <a:pt x="77" y="266"/>
                      <a:pt x="77" y="275"/>
                      <a:pt x="86" y="275"/>
                    </a:cubicBezTo>
                    <a:cubicBezTo>
                      <a:pt x="96" y="277"/>
                      <a:pt x="107" y="277"/>
                      <a:pt x="112" y="284"/>
                    </a:cubicBezTo>
                    <a:cubicBezTo>
                      <a:pt x="117" y="294"/>
                      <a:pt x="121" y="277"/>
                      <a:pt x="124" y="273"/>
                    </a:cubicBezTo>
                    <a:cubicBezTo>
                      <a:pt x="126" y="268"/>
                      <a:pt x="149" y="275"/>
                      <a:pt x="152" y="273"/>
                    </a:cubicBezTo>
                    <a:cubicBezTo>
                      <a:pt x="156" y="273"/>
                      <a:pt x="159" y="245"/>
                      <a:pt x="159" y="240"/>
                    </a:cubicBezTo>
                    <a:cubicBezTo>
                      <a:pt x="159" y="235"/>
                      <a:pt x="168" y="226"/>
                      <a:pt x="175" y="219"/>
                    </a:cubicBezTo>
                    <a:cubicBezTo>
                      <a:pt x="182" y="214"/>
                      <a:pt x="193" y="219"/>
                      <a:pt x="200" y="217"/>
                    </a:cubicBezTo>
                    <a:cubicBezTo>
                      <a:pt x="207" y="212"/>
                      <a:pt x="217" y="212"/>
                      <a:pt x="226" y="212"/>
                    </a:cubicBezTo>
                    <a:cubicBezTo>
                      <a:pt x="233" y="212"/>
                      <a:pt x="240" y="221"/>
                      <a:pt x="244" y="221"/>
                    </a:cubicBezTo>
                    <a:cubicBezTo>
                      <a:pt x="249" y="221"/>
                      <a:pt x="256" y="214"/>
                      <a:pt x="256" y="205"/>
                    </a:cubicBezTo>
                    <a:cubicBezTo>
                      <a:pt x="254" y="198"/>
                      <a:pt x="261" y="189"/>
                      <a:pt x="258" y="179"/>
                    </a:cubicBezTo>
                    <a:lnTo>
                      <a:pt x="258" y="17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2" name="Freeform 380">
                <a:extLst>
                  <a:ext uri="{FF2B5EF4-FFF2-40B4-BE49-F238E27FC236}">
                    <a16:creationId xmlns:a16="http://schemas.microsoft.com/office/drawing/2014/main" id="{14B9CDD1-5AB6-D17E-20AD-1D165E99001A}"/>
                  </a:ext>
                </a:extLst>
              </p:cNvPr>
              <p:cNvSpPr>
                <a:spLocks/>
              </p:cNvSpPr>
              <p:nvPr/>
            </p:nvSpPr>
            <p:spPr bwMode="auto">
              <a:xfrm>
                <a:off x="2744" y="2488"/>
                <a:ext cx="156" cy="179"/>
              </a:xfrm>
              <a:custGeom>
                <a:avLst/>
                <a:gdLst>
                  <a:gd name="T0" fmla="*/ 258 w 261"/>
                  <a:gd name="T1" fmla="*/ 179 h 298"/>
                  <a:gd name="T2" fmla="*/ 258 w 261"/>
                  <a:gd name="T3" fmla="*/ 179 h 298"/>
                  <a:gd name="T4" fmla="*/ 244 w 261"/>
                  <a:gd name="T5" fmla="*/ 158 h 298"/>
                  <a:gd name="T6" fmla="*/ 228 w 261"/>
                  <a:gd name="T7" fmla="*/ 147 h 298"/>
                  <a:gd name="T8" fmla="*/ 205 w 261"/>
                  <a:gd name="T9" fmla="*/ 135 h 298"/>
                  <a:gd name="T10" fmla="*/ 203 w 261"/>
                  <a:gd name="T11" fmla="*/ 119 h 298"/>
                  <a:gd name="T12" fmla="*/ 198 w 261"/>
                  <a:gd name="T13" fmla="*/ 102 h 298"/>
                  <a:gd name="T14" fmla="*/ 191 w 261"/>
                  <a:gd name="T15" fmla="*/ 88 h 298"/>
                  <a:gd name="T16" fmla="*/ 168 w 261"/>
                  <a:gd name="T17" fmla="*/ 84 h 298"/>
                  <a:gd name="T18" fmla="*/ 149 w 261"/>
                  <a:gd name="T19" fmla="*/ 74 h 298"/>
                  <a:gd name="T20" fmla="*/ 140 w 261"/>
                  <a:gd name="T21" fmla="*/ 67 h 298"/>
                  <a:gd name="T22" fmla="*/ 126 w 261"/>
                  <a:gd name="T23" fmla="*/ 63 h 298"/>
                  <a:gd name="T24" fmla="*/ 100 w 261"/>
                  <a:gd name="T25" fmla="*/ 49 h 298"/>
                  <a:gd name="T26" fmla="*/ 93 w 261"/>
                  <a:gd name="T27" fmla="*/ 7 h 298"/>
                  <a:gd name="T28" fmla="*/ 75 w 261"/>
                  <a:gd name="T29" fmla="*/ 7 h 298"/>
                  <a:gd name="T30" fmla="*/ 49 w 261"/>
                  <a:gd name="T31" fmla="*/ 16 h 298"/>
                  <a:gd name="T32" fmla="*/ 31 w 261"/>
                  <a:gd name="T33" fmla="*/ 28 h 298"/>
                  <a:gd name="T34" fmla="*/ 12 w 261"/>
                  <a:gd name="T35" fmla="*/ 30 h 298"/>
                  <a:gd name="T36" fmla="*/ 5 w 261"/>
                  <a:gd name="T37" fmla="*/ 30 h 298"/>
                  <a:gd name="T38" fmla="*/ 19 w 261"/>
                  <a:gd name="T39" fmla="*/ 60 h 298"/>
                  <a:gd name="T40" fmla="*/ 14 w 261"/>
                  <a:gd name="T41" fmla="*/ 70 h 298"/>
                  <a:gd name="T42" fmla="*/ 17 w 261"/>
                  <a:gd name="T43" fmla="*/ 100 h 298"/>
                  <a:gd name="T44" fmla="*/ 12 w 261"/>
                  <a:gd name="T45" fmla="*/ 119 h 298"/>
                  <a:gd name="T46" fmla="*/ 5 w 261"/>
                  <a:gd name="T47" fmla="*/ 137 h 298"/>
                  <a:gd name="T48" fmla="*/ 14 w 261"/>
                  <a:gd name="T49" fmla="*/ 147 h 298"/>
                  <a:gd name="T50" fmla="*/ 3 w 261"/>
                  <a:gd name="T51" fmla="*/ 163 h 298"/>
                  <a:gd name="T52" fmla="*/ 0 w 261"/>
                  <a:gd name="T53" fmla="*/ 172 h 298"/>
                  <a:gd name="T54" fmla="*/ 10 w 261"/>
                  <a:gd name="T55" fmla="*/ 182 h 298"/>
                  <a:gd name="T56" fmla="*/ 14 w 261"/>
                  <a:gd name="T57" fmla="*/ 205 h 298"/>
                  <a:gd name="T58" fmla="*/ 24 w 261"/>
                  <a:gd name="T59" fmla="*/ 217 h 298"/>
                  <a:gd name="T60" fmla="*/ 19 w 261"/>
                  <a:gd name="T61" fmla="*/ 233 h 298"/>
                  <a:gd name="T62" fmla="*/ 26 w 261"/>
                  <a:gd name="T63" fmla="*/ 249 h 298"/>
                  <a:gd name="T64" fmla="*/ 35 w 261"/>
                  <a:gd name="T65" fmla="*/ 270 h 298"/>
                  <a:gd name="T66" fmla="*/ 40 w 261"/>
                  <a:gd name="T67" fmla="*/ 294 h 298"/>
                  <a:gd name="T68" fmla="*/ 68 w 261"/>
                  <a:gd name="T69" fmla="*/ 275 h 298"/>
                  <a:gd name="T70" fmla="*/ 86 w 261"/>
                  <a:gd name="T71" fmla="*/ 275 h 298"/>
                  <a:gd name="T72" fmla="*/ 112 w 261"/>
                  <a:gd name="T73" fmla="*/ 284 h 298"/>
                  <a:gd name="T74" fmla="*/ 124 w 261"/>
                  <a:gd name="T75" fmla="*/ 273 h 298"/>
                  <a:gd name="T76" fmla="*/ 152 w 261"/>
                  <a:gd name="T77" fmla="*/ 273 h 298"/>
                  <a:gd name="T78" fmla="*/ 159 w 261"/>
                  <a:gd name="T79" fmla="*/ 240 h 298"/>
                  <a:gd name="T80" fmla="*/ 175 w 261"/>
                  <a:gd name="T81" fmla="*/ 219 h 298"/>
                  <a:gd name="T82" fmla="*/ 200 w 261"/>
                  <a:gd name="T83" fmla="*/ 217 h 298"/>
                  <a:gd name="T84" fmla="*/ 226 w 261"/>
                  <a:gd name="T85" fmla="*/ 212 h 298"/>
                  <a:gd name="T86" fmla="*/ 244 w 261"/>
                  <a:gd name="T87" fmla="*/ 221 h 298"/>
                  <a:gd name="T88" fmla="*/ 256 w 261"/>
                  <a:gd name="T89" fmla="*/ 205 h 298"/>
                  <a:gd name="T90" fmla="*/ 258 w 261"/>
                  <a:gd name="T91" fmla="*/ 17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1" h="298">
                    <a:moveTo>
                      <a:pt x="258" y="179"/>
                    </a:moveTo>
                    <a:lnTo>
                      <a:pt x="258" y="179"/>
                    </a:lnTo>
                    <a:cubicBezTo>
                      <a:pt x="254" y="170"/>
                      <a:pt x="244" y="168"/>
                      <a:pt x="244" y="158"/>
                    </a:cubicBezTo>
                    <a:cubicBezTo>
                      <a:pt x="244" y="147"/>
                      <a:pt x="242" y="147"/>
                      <a:pt x="228" y="147"/>
                    </a:cubicBezTo>
                    <a:cubicBezTo>
                      <a:pt x="214" y="147"/>
                      <a:pt x="205" y="144"/>
                      <a:pt x="205" y="135"/>
                    </a:cubicBezTo>
                    <a:cubicBezTo>
                      <a:pt x="203" y="128"/>
                      <a:pt x="196" y="121"/>
                      <a:pt x="203" y="119"/>
                    </a:cubicBezTo>
                    <a:cubicBezTo>
                      <a:pt x="207" y="116"/>
                      <a:pt x="198" y="109"/>
                      <a:pt x="198" y="102"/>
                    </a:cubicBezTo>
                    <a:cubicBezTo>
                      <a:pt x="200" y="95"/>
                      <a:pt x="196" y="91"/>
                      <a:pt x="191" y="88"/>
                    </a:cubicBezTo>
                    <a:cubicBezTo>
                      <a:pt x="186" y="84"/>
                      <a:pt x="168" y="91"/>
                      <a:pt x="168" y="84"/>
                    </a:cubicBezTo>
                    <a:cubicBezTo>
                      <a:pt x="168" y="77"/>
                      <a:pt x="156" y="74"/>
                      <a:pt x="149" y="74"/>
                    </a:cubicBezTo>
                    <a:cubicBezTo>
                      <a:pt x="145" y="74"/>
                      <a:pt x="147" y="67"/>
                      <a:pt x="140" y="67"/>
                    </a:cubicBezTo>
                    <a:cubicBezTo>
                      <a:pt x="133" y="67"/>
                      <a:pt x="135" y="63"/>
                      <a:pt x="126" y="63"/>
                    </a:cubicBezTo>
                    <a:cubicBezTo>
                      <a:pt x="117" y="65"/>
                      <a:pt x="109" y="60"/>
                      <a:pt x="100" y="49"/>
                    </a:cubicBezTo>
                    <a:cubicBezTo>
                      <a:pt x="91" y="37"/>
                      <a:pt x="91" y="14"/>
                      <a:pt x="93" y="7"/>
                    </a:cubicBezTo>
                    <a:cubicBezTo>
                      <a:pt x="96" y="0"/>
                      <a:pt x="82" y="7"/>
                      <a:pt x="75" y="7"/>
                    </a:cubicBezTo>
                    <a:cubicBezTo>
                      <a:pt x="65" y="7"/>
                      <a:pt x="58" y="11"/>
                      <a:pt x="49" y="16"/>
                    </a:cubicBezTo>
                    <a:cubicBezTo>
                      <a:pt x="40" y="23"/>
                      <a:pt x="35" y="23"/>
                      <a:pt x="31" y="28"/>
                    </a:cubicBezTo>
                    <a:cubicBezTo>
                      <a:pt x="26" y="30"/>
                      <a:pt x="19" y="32"/>
                      <a:pt x="12" y="30"/>
                    </a:cubicBezTo>
                    <a:lnTo>
                      <a:pt x="5" y="30"/>
                    </a:lnTo>
                    <a:cubicBezTo>
                      <a:pt x="10" y="39"/>
                      <a:pt x="17" y="53"/>
                      <a:pt x="19" y="60"/>
                    </a:cubicBezTo>
                    <a:cubicBezTo>
                      <a:pt x="21" y="67"/>
                      <a:pt x="17" y="67"/>
                      <a:pt x="14" y="70"/>
                    </a:cubicBezTo>
                    <a:cubicBezTo>
                      <a:pt x="12" y="72"/>
                      <a:pt x="14" y="95"/>
                      <a:pt x="17" y="100"/>
                    </a:cubicBezTo>
                    <a:cubicBezTo>
                      <a:pt x="17" y="107"/>
                      <a:pt x="7" y="116"/>
                      <a:pt x="12" y="119"/>
                    </a:cubicBezTo>
                    <a:cubicBezTo>
                      <a:pt x="14" y="121"/>
                      <a:pt x="5" y="130"/>
                      <a:pt x="5" y="137"/>
                    </a:cubicBezTo>
                    <a:cubicBezTo>
                      <a:pt x="5" y="142"/>
                      <a:pt x="14" y="142"/>
                      <a:pt x="14" y="147"/>
                    </a:cubicBezTo>
                    <a:cubicBezTo>
                      <a:pt x="14" y="151"/>
                      <a:pt x="7" y="161"/>
                      <a:pt x="3" y="163"/>
                    </a:cubicBezTo>
                    <a:cubicBezTo>
                      <a:pt x="0" y="165"/>
                      <a:pt x="0" y="168"/>
                      <a:pt x="0" y="172"/>
                    </a:cubicBezTo>
                    <a:cubicBezTo>
                      <a:pt x="3" y="172"/>
                      <a:pt x="3" y="177"/>
                      <a:pt x="10" y="182"/>
                    </a:cubicBezTo>
                    <a:cubicBezTo>
                      <a:pt x="17" y="189"/>
                      <a:pt x="7" y="198"/>
                      <a:pt x="14" y="205"/>
                    </a:cubicBezTo>
                    <a:cubicBezTo>
                      <a:pt x="21" y="212"/>
                      <a:pt x="28" y="214"/>
                      <a:pt x="24" y="217"/>
                    </a:cubicBezTo>
                    <a:cubicBezTo>
                      <a:pt x="19" y="221"/>
                      <a:pt x="24" y="228"/>
                      <a:pt x="19" y="233"/>
                    </a:cubicBezTo>
                    <a:cubicBezTo>
                      <a:pt x="14" y="235"/>
                      <a:pt x="21" y="247"/>
                      <a:pt x="26" y="249"/>
                    </a:cubicBezTo>
                    <a:cubicBezTo>
                      <a:pt x="33" y="252"/>
                      <a:pt x="28" y="263"/>
                      <a:pt x="35" y="270"/>
                    </a:cubicBezTo>
                    <a:cubicBezTo>
                      <a:pt x="40" y="275"/>
                      <a:pt x="38" y="289"/>
                      <a:pt x="40" y="294"/>
                    </a:cubicBezTo>
                    <a:cubicBezTo>
                      <a:pt x="42" y="298"/>
                      <a:pt x="58" y="287"/>
                      <a:pt x="68" y="275"/>
                    </a:cubicBezTo>
                    <a:cubicBezTo>
                      <a:pt x="77" y="266"/>
                      <a:pt x="77" y="275"/>
                      <a:pt x="86" y="275"/>
                    </a:cubicBezTo>
                    <a:cubicBezTo>
                      <a:pt x="96" y="277"/>
                      <a:pt x="107" y="277"/>
                      <a:pt x="112" y="284"/>
                    </a:cubicBezTo>
                    <a:cubicBezTo>
                      <a:pt x="117" y="294"/>
                      <a:pt x="121" y="277"/>
                      <a:pt x="124" y="273"/>
                    </a:cubicBezTo>
                    <a:cubicBezTo>
                      <a:pt x="126" y="268"/>
                      <a:pt x="149" y="275"/>
                      <a:pt x="152" y="273"/>
                    </a:cubicBezTo>
                    <a:cubicBezTo>
                      <a:pt x="156" y="273"/>
                      <a:pt x="159" y="245"/>
                      <a:pt x="159" y="240"/>
                    </a:cubicBezTo>
                    <a:cubicBezTo>
                      <a:pt x="159" y="235"/>
                      <a:pt x="168" y="226"/>
                      <a:pt x="175" y="219"/>
                    </a:cubicBezTo>
                    <a:cubicBezTo>
                      <a:pt x="182" y="214"/>
                      <a:pt x="193" y="219"/>
                      <a:pt x="200" y="217"/>
                    </a:cubicBezTo>
                    <a:cubicBezTo>
                      <a:pt x="207" y="212"/>
                      <a:pt x="217" y="212"/>
                      <a:pt x="226" y="212"/>
                    </a:cubicBezTo>
                    <a:cubicBezTo>
                      <a:pt x="233" y="212"/>
                      <a:pt x="240" y="221"/>
                      <a:pt x="244" y="221"/>
                    </a:cubicBezTo>
                    <a:cubicBezTo>
                      <a:pt x="249" y="221"/>
                      <a:pt x="256" y="214"/>
                      <a:pt x="256" y="205"/>
                    </a:cubicBezTo>
                    <a:cubicBezTo>
                      <a:pt x="254" y="198"/>
                      <a:pt x="261" y="189"/>
                      <a:pt x="258" y="17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3" name="Freeform 381">
                <a:extLst>
                  <a:ext uri="{FF2B5EF4-FFF2-40B4-BE49-F238E27FC236}">
                    <a16:creationId xmlns:a16="http://schemas.microsoft.com/office/drawing/2014/main" id="{22A51850-57D5-6EB3-6D37-CE547B7A1DCE}"/>
                  </a:ext>
                </a:extLst>
              </p:cNvPr>
              <p:cNvSpPr>
                <a:spLocks/>
              </p:cNvSpPr>
              <p:nvPr/>
            </p:nvSpPr>
            <p:spPr bwMode="auto">
              <a:xfrm>
                <a:off x="2744" y="2488"/>
                <a:ext cx="156" cy="179"/>
              </a:xfrm>
              <a:custGeom>
                <a:avLst/>
                <a:gdLst>
                  <a:gd name="T0" fmla="*/ 258 w 261"/>
                  <a:gd name="T1" fmla="*/ 179 h 298"/>
                  <a:gd name="T2" fmla="*/ 258 w 261"/>
                  <a:gd name="T3" fmla="*/ 179 h 298"/>
                  <a:gd name="T4" fmla="*/ 244 w 261"/>
                  <a:gd name="T5" fmla="*/ 158 h 298"/>
                  <a:gd name="T6" fmla="*/ 228 w 261"/>
                  <a:gd name="T7" fmla="*/ 147 h 298"/>
                  <a:gd name="T8" fmla="*/ 205 w 261"/>
                  <a:gd name="T9" fmla="*/ 135 h 298"/>
                  <a:gd name="T10" fmla="*/ 203 w 261"/>
                  <a:gd name="T11" fmla="*/ 119 h 298"/>
                  <a:gd name="T12" fmla="*/ 198 w 261"/>
                  <a:gd name="T13" fmla="*/ 102 h 298"/>
                  <a:gd name="T14" fmla="*/ 191 w 261"/>
                  <a:gd name="T15" fmla="*/ 88 h 298"/>
                  <a:gd name="T16" fmla="*/ 168 w 261"/>
                  <a:gd name="T17" fmla="*/ 84 h 298"/>
                  <a:gd name="T18" fmla="*/ 149 w 261"/>
                  <a:gd name="T19" fmla="*/ 74 h 298"/>
                  <a:gd name="T20" fmla="*/ 140 w 261"/>
                  <a:gd name="T21" fmla="*/ 67 h 298"/>
                  <a:gd name="T22" fmla="*/ 126 w 261"/>
                  <a:gd name="T23" fmla="*/ 63 h 298"/>
                  <a:gd name="T24" fmla="*/ 100 w 261"/>
                  <a:gd name="T25" fmla="*/ 49 h 298"/>
                  <a:gd name="T26" fmla="*/ 93 w 261"/>
                  <a:gd name="T27" fmla="*/ 7 h 298"/>
                  <a:gd name="T28" fmla="*/ 75 w 261"/>
                  <a:gd name="T29" fmla="*/ 7 h 298"/>
                  <a:gd name="T30" fmla="*/ 49 w 261"/>
                  <a:gd name="T31" fmla="*/ 16 h 298"/>
                  <a:gd name="T32" fmla="*/ 31 w 261"/>
                  <a:gd name="T33" fmla="*/ 28 h 298"/>
                  <a:gd name="T34" fmla="*/ 12 w 261"/>
                  <a:gd name="T35" fmla="*/ 30 h 298"/>
                  <a:gd name="T36" fmla="*/ 5 w 261"/>
                  <a:gd name="T37" fmla="*/ 30 h 298"/>
                  <a:gd name="T38" fmla="*/ 19 w 261"/>
                  <a:gd name="T39" fmla="*/ 60 h 298"/>
                  <a:gd name="T40" fmla="*/ 14 w 261"/>
                  <a:gd name="T41" fmla="*/ 70 h 298"/>
                  <a:gd name="T42" fmla="*/ 17 w 261"/>
                  <a:gd name="T43" fmla="*/ 100 h 298"/>
                  <a:gd name="T44" fmla="*/ 12 w 261"/>
                  <a:gd name="T45" fmla="*/ 119 h 298"/>
                  <a:gd name="T46" fmla="*/ 5 w 261"/>
                  <a:gd name="T47" fmla="*/ 137 h 298"/>
                  <a:gd name="T48" fmla="*/ 14 w 261"/>
                  <a:gd name="T49" fmla="*/ 147 h 298"/>
                  <a:gd name="T50" fmla="*/ 3 w 261"/>
                  <a:gd name="T51" fmla="*/ 163 h 298"/>
                  <a:gd name="T52" fmla="*/ 0 w 261"/>
                  <a:gd name="T53" fmla="*/ 172 h 298"/>
                  <a:gd name="T54" fmla="*/ 10 w 261"/>
                  <a:gd name="T55" fmla="*/ 182 h 298"/>
                  <a:gd name="T56" fmla="*/ 14 w 261"/>
                  <a:gd name="T57" fmla="*/ 205 h 298"/>
                  <a:gd name="T58" fmla="*/ 24 w 261"/>
                  <a:gd name="T59" fmla="*/ 217 h 298"/>
                  <a:gd name="T60" fmla="*/ 19 w 261"/>
                  <a:gd name="T61" fmla="*/ 233 h 298"/>
                  <a:gd name="T62" fmla="*/ 26 w 261"/>
                  <a:gd name="T63" fmla="*/ 249 h 298"/>
                  <a:gd name="T64" fmla="*/ 35 w 261"/>
                  <a:gd name="T65" fmla="*/ 270 h 298"/>
                  <a:gd name="T66" fmla="*/ 40 w 261"/>
                  <a:gd name="T67" fmla="*/ 294 h 298"/>
                  <a:gd name="T68" fmla="*/ 68 w 261"/>
                  <a:gd name="T69" fmla="*/ 275 h 298"/>
                  <a:gd name="T70" fmla="*/ 86 w 261"/>
                  <a:gd name="T71" fmla="*/ 275 h 298"/>
                  <a:gd name="T72" fmla="*/ 112 w 261"/>
                  <a:gd name="T73" fmla="*/ 284 h 298"/>
                  <a:gd name="T74" fmla="*/ 124 w 261"/>
                  <a:gd name="T75" fmla="*/ 273 h 298"/>
                  <a:gd name="T76" fmla="*/ 152 w 261"/>
                  <a:gd name="T77" fmla="*/ 273 h 298"/>
                  <a:gd name="T78" fmla="*/ 159 w 261"/>
                  <a:gd name="T79" fmla="*/ 240 h 298"/>
                  <a:gd name="T80" fmla="*/ 175 w 261"/>
                  <a:gd name="T81" fmla="*/ 219 h 298"/>
                  <a:gd name="T82" fmla="*/ 200 w 261"/>
                  <a:gd name="T83" fmla="*/ 217 h 298"/>
                  <a:gd name="T84" fmla="*/ 226 w 261"/>
                  <a:gd name="T85" fmla="*/ 212 h 298"/>
                  <a:gd name="T86" fmla="*/ 244 w 261"/>
                  <a:gd name="T87" fmla="*/ 221 h 298"/>
                  <a:gd name="T88" fmla="*/ 256 w 261"/>
                  <a:gd name="T89" fmla="*/ 205 h 298"/>
                  <a:gd name="T90" fmla="*/ 258 w 261"/>
                  <a:gd name="T91" fmla="*/ 179 h 298"/>
                  <a:gd name="T92" fmla="*/ 258 w 261"/>
                  <a:gd name="T93" fmla="*/ 17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1" h="298">
                    <a:moveTo>
                      <a:pt x="258" y="179"/>
                    </a:moveTo>
                    <a:lnTo>
                      <a:pt x="258" y="179"/>
                    </a:lnTo>
                    <a:cubicBezTo>
                      <a:pt x="254" y="170"/>
                      <a:pt x="244" y="168"/>
                      <a:pt x="244" y="158"/>
                    </a:cubicBezTo>
                    <a:cubicBezTo>
                      <a:pt x="244" y="147"/>
                      <a:pt x="242" y="147"/>
                      <a:pt x="228" y="147"/>
                    </a:cubicBezTo>
                    <a:cubicBezTo>
                      <a:pt x="214" y="147"/>
                      <a:pt x="205" y="144"/>
                      <a:pt x="205" y="135"/>
                    </a:cubicBezTo>
                    <a:cubicBezTo>
                      <a:pt x="203" y="128"/>
                      <a:pt x="196" y="121"/>
                      <a:pt x="203" y="119"/>
                    </a:cubicBezTo>
                    <a:cubicBezTo>
                      <a:pt x="207" y="116"/>
                      <a:pt x="198" y="109"/>
                      <a:pt x="198" y="102"/>
                    </a:cubicBezTo>
                    <a:cubicBezTo>
                      <a:pt x="200" y="95"/>
                      <a:pt x="196" y="91"/>
                      <a:pt x="191" y="88"/>
                    </a:cubicBezTo>
                    <a:cubicBezTo>
                      <a:pt x="186" y="84"/>
                      <a:pt x="168" y="91"/>
                      <a:pt x="168" y="84"/>
                    </a:cubicBezTo>
                    <a:cubicBezTo>
                      <a:pt x="168" y="77"/>
                      <a:pt x="156" y="74"/>
                      <a:pt x="149" y="74"/>
                    </a:cubicBezTo>
                    <a:cubicBezTo>
                      <a:pt x="145" y="74"/>
                      <a:pt x="147" y="67"/>
                      <a:pt x="140" y="67"/>
                    </a:cubicBezTo>
                    <a:cubicBezTo>
                      <a:pt x="133" y="67"/>
                      <a:pt x="135" y="63"/>
                      <a:pt x="126" y="63"/>
                    </a:cubicBezTo>
                    <a:cubicBezTo>
                      <a:pt x="117" y="65"/>
                      <a:pt x="109" y="60"/>
                      <a:pt x="100" y="49"/>
                    </a:cubicBezTo>
                    <a:cubicBezTo>
                      <a:pt x="91" y="37"/>
                      <a:pt x="91" y="14"/>
                      <a:pt x="93" y="7"/>
                    </a:cubicBezTo>
                    <a:cubicBezTo>
                      <a:pt x="96" y="0"/>
                      <a:pt x="82" y="7"/>
                      <a:pt x="75" y="7"/>
                    </a:cubicBezTo>
                    <a:cubicBezTo>
                      <a:pt x="65" y="7"/>
                      <a:pt x="58" y="11"/>
                      <a:pt x="49" y="16"/>
                    </a:cubicBezTo>
                    <a:cubicBezTo>
                      <a:pt x="40" y="23"/>
                      <a:pt x="35" y="23"/>
                      <a:pt x="31" y="28"/>
                    </a:cubicBezTo>
                    <a:cubicBezTo>
                      <a:pt x="26" y="30"/>
                      <a:pt x="19" y="32"/>
                      <a:pt x="12" y="30"/>
                    </a:cubicBezTo>
                    <a:lnTo>
                      <a:pt x="5" y="30"/>
                    </a:lnTo>
                    <a:cubicBezTo>
                      <a:pt x="10" y="39"/>
                      <a:pt x="17" y="53"/>
                      <a:pt x="19" y="60"/>
                    </a:cubicBezTo>
                    <a:cubicBezTo>
                      <a:pt x="21" y="67"/>
                      <a:pt x="17" y="67"/>
                      <a:pt x="14" y="70"/>
                    </a:cubicBezTo>
                    <a:cubicBezTo>
                      <a:pt x="12" y="72"/>
                      <a:pt x="14" y="95"/>
                      <a:pt x="17" y="100"/>
                    </a:cubicBezTo>
                    <a:cubicBezTo>
                      <a:pt x="17" y="107"/>
                      <a:pt x="7" y="116"/>
                      <a:pt x="12" y="119"/>
                    </a:cubicBezTo>
                    <a:cubicBezTo>
                      <a:pt x="14" y="121"/>
                      <a:pt x="5" y="130"/>
                      <a:pt x="5" y="137"/>
                    </a:cubicBezTo>
                    <a:cubicBezTo>
                      <a:pt x="5" y="142"/>
                      <a:pt x="14" y="142"/>
                      <a:pt x="14" y="147"/>
                    </a:cubicBezTo>
                    <a:cubicBezTo>
                      <a:pt x="14" y="151"/>
                      <a:pt x="7" y="161"/>
                      <a:pt x="3" y="163"/>
                    </a:cubicBezTo>
                    <a:cubicBezTo>
                      <a:pt x="0" y="165"/>
                      <a:pt x="0" y="168"/>
                      <a:pt x="0" y="172"/>
                    </a:cubicBezTo>
                    <a:cubicBezTo>
                      <a:pt x="3" y="172"/>
                      <a:pt x="3" y="177"/>
                      <a:pt x="10" y="182"/>
                    </a:cubicBezTo>
                    <a:cubicBezTo>
                      <a:pt x="17" y="189"/>
                      <a:pt x="7" y="198"/>
                      <a:pt x="14" y="205"/>
                    </a:cubicBezTo>
                    <a:cubicBezTo>
                      <a:pt x="21" y="212"/>
                      <a:pt x="28" y="214"/>
                      <a:pt x="24" y="217"/>
                    </a:cubicBezTo>
                    <a:cubicBezTo>
                      <a:pt x="19" y="221"/>
                      <a:pt x="24" y="228"/>
                      <a:pt x="19" y="233"/>
                    </a:cubicBezTo>
                    <a:cubicBezTo>
                      <a:pt x="14" y="235"/>
                      <a:pt x="21" y="247"/>
                      <a:pt x="26" y="249"/>
                    </a:cubicBezTo>
                    <a:cubicBezTo>
                      <a:pt x="33" y="252"/>
                      <a:pt x="28" y="263"/>
                      <a:pt x="35" y="270"/>
                    </a:cubicBezTo>
                    <a:cubicBezTo>
                      <a:pt x="40" y="275"/>
                      <a:pt x="38" y="289"/>
                      <a:pt x="40" y="294"/>
                    </a:cubicBezTo>
                    <a:cubicBezTo>
                      <a:pt x="42" y="298"/>
                      <a:pt x="58" y="287"/>
                      <a:pt x="68" y="275"/>
                    </a:cubicBezTo>
                    <a:cubicBezTo>
                      <a:pt x="77" y="266"/>
                      <a:pt x="77" y="275"/>
                      <a:pt x="86" y="275"/>
                    </a:cubicBezTo>
                    <a:cubicBezTo>
                      <a:pt x="96" y="277"/>
                      <a:pt x="107" y="277"/>
                      <a:pt x="112" y="284"/>
                    </a:cubicBezTo>
                    <a:cubicBezTo>
                      <a:pt x="117" y="294"/>
                      <a:pt x="121" y="277"/>
                      <a:pt x="124" y="273"/>
                    </a:cubicBezTo>
                    <a:cubicBezTo>
                      <a:pt x="126" y="268"/>
                      <a:pt x="149" y="275"/>
                      <a:pt x="152" y="273"/>
                    </a:cubicBezTo>
                    <a:cubicBezTo>
                      <a:pt x="156" y="273"/>
                      <a:pt x="159" y="245"/>
                      <a:pt x="159" y="240"/>
                    </a:cubicBezTo>
                    <a:cubicBezTo>
                      <a:pt x="159" y="235"/>
                      <a:pt x="168" y="226"/>
                      <a:pt x="175" y="219"/>
                    </a:cubicBezTo>
                    <a:cubicBezTo>
                      <a:pt x="182" y="214"/>
                      <a:pt x="193" y="219"/>
                      <a:pt x="200" y="217"/>
                    </a:cubicBezTo>
                    <a:cubicBezTo>
                      <a:pt x="207" y="212"/>
                      <a:pt x="217" y="212"/>
                      <a:pt x="226" y="212"/>
                    </a:cubicBezTo>
                    <a:cubicBezTo>
                      <a:pt x="233" y="212"/>
                      <a:pt x="240" y="221"/>
                      <a:pt x="244" y="221"/>
                    </a:cubicBezTo>
                    <a:cubicBezTo>
                      <a:pt x="249" y="221"/>
                      <a:pt x="256" y="214"/>
                      <a:pt x="256" y="205"/>
                    </a:cubicBezTo>
                    <a:cubicBezTo>
                      <a:pt x="254" y="198"/>
                      <a:pt x="261" y="189"/>
                      <a:pt x="258" y="179"/>
                    </a:cubicBezTo>
                    <a:lnTo>
                      <a:pt x="258" y="17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4" name="Freeform 382">
                <a:extLst>
                  <a:ext uri="{FF2B5EF4-FFF2-40B4-BE49-F238E27FC236}">
                    <a16:creationId xmlns:a16="http://schemas.microsoft.com/office/drawing/2014/main" id="{8A30B69F-9FAB-19D0-67C0-D06F3738998F}"/>
                  </a:ext>
                </a:extLst>
              </p:cNvPr>
              <p:cNvSpPr>
                <a:spLocks/>
              </p:cNvSpPr>
              <p:nvPr/>
            </p:nvSpPr>
            <p:spPr bwMode="auto">
              <a:xfrm>
                <a:off x="2592" y="2364"/>
                <a:ext cx="164" cy="240"/>
              </a:xfrm>
              <a:custGeom>
                <a:avLst/>
                <a:gdLst>
                  <a:gd name="T0" fmla="*/ 253 w 274"/>
                  <a:gd name="T1" fmla="*/ 378 h 399"/>
                  <a:gd name="T2" fmla="*/ 253 w 274"/>
                  <a:gd name="T3" fmla="*/ 378 h 399"/>
                  <a:gd name="T4" fmla="*/ 253 w 274"/>
                  <a:gd name="T5" fmla="*/ 378 h 399"/>
                  <a:gd name="T6" fmla="*/ 256 w 274"/>
                  <a:gd name="T7" fmla="*/ 369 h 399"/>
                  <a:gd name="T8" fmla="*/ 267 w 274"/>
                  <a:gd name="T9" fmla="*/ 353 h 399"/>
                  <a:gd name="T10" fmla="*/ 258 w 274"/>
                  <a:gd name="T11" fmla="*/ 343 h 399"/>
                  <a:gd name="T12" fmla="*/ 265 w 274"/>
                  <a:gd name="T13" fmla="*/ 325 h 399"/>
                  <a:gd name="T14" fmla="*/ 270 w 274"/>
                  <a:gd name="T15" fmla="*/ 306 h 399"/>
                  <a:gd name="T16" fmla="*/ 267 w 274"/>
                  <a:gd name="T17" fmla="*/ 276 h 399"/>
                  <a:gd name="T18" fmla="*/ 272 w 274"/>
                  <a:gd name="T19" fmla="*/ 266 h 399"/>
                  <a:gd name="T20" fmla="*/ 258 w 274"/>
                  <a:gd name="T21" fmla="*/ 236 h 399"/>
                  <a:gd name="T22" fmla="*/ 237 w 274"/>
                  <a:gd name="T23" fmla="*/ 236 h 399"/>
                  <a:gd name="T24" fmla="*/ 232 w 274"/>
                  <a:gd name="T25" fmla="*/ 208 h 399"/>
                  <a:gd name="T26" fmla="*/ 223 w 274"/>
                  <a:gd name="T27" fmla="*/ 210 h 399"/>
                  <a:gd name="T28" fmla="*/ 200 w 274"/>
                  <a:gd name="T29" fmla="*/ 213 h 399"/>
                  <a:gd name="T30" fmla="*/ 188 w 274"/>
                  <a:gd name="T31" fmla="*/ 201 h 399"/>
                  <a:gd name="T32" fmla="*/ 179 w 274"/>
                  <a:gd name="T33" fmla="*/ 194 h 399"/>
                  <a:gd name="T34" fmla="*/ 170 w 274"/>
                  <a:gd name="T35" fmla="*/ 175 h 399"/>
                  <a:gd name="T36" fmla="*/ 165 w 274"/>
                  <a:gd name="T37" fmla="*/ 157 h 399"/>
                  <a:gd name="T38" fmla="*/ 167 w 274"/>
                  <a:gd name="T39" fmla="*/ 143 h 399"/>
                  <a:gd name="T40" fmla="*/ 177 w 274"/>
                  <a:gd name="T41" fmla="*/ 131 h 399"/>
                  <a:gd name="T42" fmla="*/ 184 w 274"/>
                  <a:gd name="T43" fmla="*/ 112 h 399"/>
                  <a:gd name="T44" fmla="*/ 202 w 274"/>
                  <a:gd name="T45" fmla="*/ 98 h 399"/>
                  <a:gd name="T46" fmla="*/ 228 w 274"/>
                  <a:gd name="T47" fmla="*/ 89 h 399"/>
                  <a:gd name="T48" fmla="*/ 246 w 274"/>
                  <a:gd name="T49" fmla="*/ 89 h 399"/>
                  <a:gd name="T50" fmla="*/ 232 w 274"/>
                  <a:gd name="T51" fmla="*/ 77 h 399"/>
                  <a:gd name="T52" fmla="*/ 244 w 274"/>
                  <a:gd name="T53" fmla="*/ 61 h 399"/>
                  <a:gd name="T54" fmla="*/ 228 w 274"/>
                  <a:gd name="T55" fmla="*/ 47 h 399"/>
                  <a:gd name="T56" fmla="*/ 214 w 274"/>
                  <a:gd name="T57" fmla="*/ 49 h 399"/>
                  <a:gd name="T58" fmla="*/ 202 w 274"/>
                  <a:gd name="T59" fmla="*/ 49 h 399"/>
                  <a:gd name="T60" fmla="*/ 177 w 274"/>
                  <a:gd name="T61" fmla="*/ 47 h 399"/>
                  <a:gd name="T62" fmla="*/ 170 w 274"/>
                  <a:gd name="T63" fmla="*/ 33 h 399"/>
                  <a:gd name="T64" fmla="*/ 156 w 274"/>
                  <a:gd name="T65" fmla="*/ 21 h 399"/>
                  <a:gd name="T66" fmla="*/ 144 w 274"/>
                  <a:gd name="T67" fmla="*/ 3 h 399"/>
                  <a:gd name="T68" fmla="*/ 125 w 274"/>
                  <a:gd name="T69" fmla="*/ 3 h 399"/>
                  <a:gd name="T70" fmla="*/ 130 w 274"/>
                  <a:gd name="T71" fmla="*/ 19 h 399"/>
                  <a:gd name="T72" fmla="*/ 118 w 274"/>
                  <a:gd name="T73" fmla="*/ 40 h 399"/>
                  <a:gd name="T74" fmla="*/ 77 w 274"/>
                  <a:gd name="T75" fmla="*/ 63 h 399"/>
                  <a:gd name="T76" fmla="*/ 58 w 274"/>
                  <a:gd name="T77" fmla="*/ 96 h 399"/>
                  <a:gd name="T78" fmla="*/ 42 w 274"/>
                  <a:gd name="T79" fmla="*/ 98 h 399"/>
                  <a:gd name="T80" fmla="*/ 25 w 274"/>
                  <a:gd name="T81" fmla="*/ 94 h 399"/>
                  <a:gd name="T82" fmla="*/ 25 w 274"/>
                  <a:gd name="T83" fmla="*/ 82 h 399"/>
                  <a:gd name="T84" fmla="*/ 21 w 274"/>
                  <a:gd name="T85" fmla="*/ 70 h 399"/>
                  <a:gd name="T86" fmla="*/ 5 w 274"/>
                  <a:gd name="T87" fmla="*/ 89 h 399"/>
                  <a:gd name="T88" fmla="*/ 11 w 274"/>
                  <a:gd name="T89" fmla="*/ 119 h 399"/>
                  <a:gd name="T90" fmla="*/ 5 w 274"/>
                  <a:gd name="T91" fmla="*/ 124 h 399"/>
                  <a:gd name="T92" fmla="*/ 28 w 274"/>
                  <a:gd name="T93" fmla="*/ 143 h 399"/>
                  <a:gd name="T94" fmla="*/ 49 w 274"/>
                  <a:gd name="T95" fmla="*/ 173 h 399"/>
                  <a:gd name="T96" fmla="*/ 65 w 274"/>
                  <a:gd name="T97" fmla="*/ 206 h 399"/>
                  <a:gd name="T98" fmla="*/ 97 w 274"/>
                  <a:gd name="T99" fmla="*/ 269 h 399"/>
                  <a:gd name="T100" fmla="*/ 111 w 274"/>
                  <a:gd name="T101" fmla="*/ 297 h 399"/>
                  <a:gd name="T102" fmla="*/ 118 w 274"/>
                  <a:gd name="T103" fmla="*/ 315 h 399"/>
                  <a:gd name="T104" fmla="*/ 151 w 274"/>
                  <a:gd name="T105" fmla="*/ 339 h 399"/>
                  <a:gd name="T106" fmla="*/ 214 w 274"/>
                  <a:gd name="T107" fmla="*/ 376 h 399"/>
                  <a:gd name="T108" fmla="*/ 239 w 274"/>
                  <a:gd name="T109" fmla="*/ 395 h 399"/>
                  <a:gd name="T110" fmla="*/ 239 w 274"/>
                  <a:gd name="T111" fmla="*/ 399 h 399"/>
                  <a:gd name="T112" fmla="*/ 244 w 274"/>
                  <a:gd name="T113" fmla="*/ 397 h 399"/>
                  <a:gd name="T114" fmla="*/ 253 w 274"/>
                  <a:gd name="T115" fmla="*/ 37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4" h="399">
                    <a:moveTo>
                      <a:pt x="253" y="378"/>
                    </a:moveTo>
                    <a:lnTo>
                      <a:pt x="253" y="378"/>
                    </a:lnTo>
                    <a:lnTo>
                      <a:pt x="253" y="378"/>
                    </a:lnTo>
                    <a:cubicBezTo>
                      <a:pt x="253" y="374"/>
                      <a:pt x="253" y="371"/>
                      <a:pt x="256" y="369"/>
                    </a:cubicBezTo>
                    <a:cubicBezTo>
                      <a:pt x="260" y="367"/>
                      <a:pt x="267" y="357"/>
                      <a:pt x="267" y="353"/>
                    </a:cubicBezTo>
                    <a:cubicBezTo>
                      <a:pt x="267" y="348"/>
                      <a:pt x="258" y="348"/>
                      <a:pt x="258" y="343"/>
                    </a:cubicBezTo>
                    <a:cubicBezTo>
                      <a:pt x="258" y="336"/>
                      <a:pt x="267" y="327"/>
                      <a:pt x="265" y="325"/>
                    </a:cubicBezTo>
                    <a:cubicBezTo>
                      <a:pt x="260" y="322"/>
                      <a:pt x="270" y="313"/>
                      <a:pt x="270" y="306"/>
                    </a:cubicBezTo>
                    <a:cubicBezTo>
                      <a:pt x="267" y="301"/>
                      <a:pt x="265" y="278"/>
                      <a:pt x="267" y="276"/>
                    </a:cubicBezTo>
                    <a:cubicBezTo>
                      <a:pt x="270" y="273"/>
                      <a:pt x="274" y="273"/>
                      <a:pt x="272" y="266"/>
                    </a:cubicBezTo>
                    <a:cubicBezTo>
                      <a:pt x="270" y="259"/>
                      <a:pt x="263" y="245"/>
                      <a:pt x="258" y="236"/>
                    </a:cubicBezTo>
                    <a:cubicBezTo>
                      <a:pt x="251" y="234"/>
                      <a:pt x="242" y="234"/>
                      <a:pt x="237" y="236"/>
                    </a:cubicBezTo>
                    <a:cubicBezTo>
                      <a:pt x="230" y="238"/>
                      <a:pt x="232" y="217"/>
                      <a:pt x="232" y="208"/>
                    </a:cubicBezTo>
                    <a:cubicBezTo>
                      <a:pt x="232" y="201"/>
                      <a:pt x="225" y="206"/>
                      <a:pt x="223" y="210"/>
                    </a:cubicBezTo>
                    <a:cubicBezTo>
                      <a:pt x="221" y="215"/>
                      <a:pt x="212" y="213"/>
                      <a:pt x="200" y="213"/>
                    </a:cubicBezTo>
                    <a:cubicBezTo>
                      <a:pt x="191" y="213"/>
                      <a:pt x="195" y="201"/>
                      <a:pt x="188" y="201"/>
                    </a:cubicBezTo>
                    <a:cubicBezTo>
                      <a:pt x="184" y="203"/>
                      <a:pt x="179" y="199"/>
                      <a:pt x="179" y="194"/>
                    </a:cubicBezTo>
                    <a:cubicBezTo>
                      <a:pt x="179" y="187"/>
                      <a:pt x="174" y="182"/>
                      <a:pt x="170" y="175"/>
                    </a:cubicBezTo>
                    <a:cubicBezTo>
                      <a:pt x="165" y="168"/>
                      <a:pt x="160" y="161"/>
                      <a:pt x="165" y="157"/>
                    </a:cubicBezTo>
                    <a:cubicBezTo>
                      <a:pt x="167" y="152"/>
                      <a:pt x="163" y="150"/>
                      <a:pt x="167" y="143"/>
                    </a:cubicBezTo>
                    <a:cubicBezTo>
                      <a:pt x="172" y="138"/>
                      <a:pt x="179" y="140"/>
                      <a:pt x="177" y="131"/>
                    </a:cubicBezTo>
                    <a:cubicBezTo>
                      <a:pt x="174" y="124"/>
                      <a:pt x="184" y="119"/>
                      <a:pt x="184" y="112"/>
                    </a:cubicBezTo>
                    <a:cubicBezTo>
                      <a:pt x="184" y="103"/>
                      <a:pt x="193" y="105"/>
                      <a:pt x="202" y="98"/>
                    </a:cubicBezTo>
                    <a:cubicBezTo>
                      <a:pt x="212" y="91"/>
                      <a:pt x="221" y="96"/>
                      <a:pt x="228" y="89"/>
                    </a:cubicBezTo>
                    <a:cubicBezTo>
                      <a:pt x="235" y="84"/>
                      <a:pt x="239" y="89"/>
                      <a:pt x="246" y="89"/>
                    </a:cubicBezTo>
                    <a:cubicBezTo>
                      <a:pt x="242" y="84"/>
                      <a:pt x="235" y="82"/>
                      <a:pt x="232" y="77"/>
                    </a:cubicBezTo>
                    <a:cubicBezTo>
                      <a:pt x="230" y="73"/>
                      <a:pt x="242" y="66"/>
                      <a:pt x="244" y="61"/>
                    </a:cubicBezTo>
                    <a:cubicBezTo>
                      <a:pt x="246" y="56"/>
                      <a:pt x="232" y="49"/>
                      <a:pt x="228" y="47"/>
                    </a:cubicBezTo>
                    <a:cubicBezTo>
                      <a:pt x="225" y="47"/>
                      <a:pt x="219" y="52"/>
                      <a:pt x="214" y="49"/>
                    </a:cubicBezTo>
                    <a:cubicBezTo>
                      <a:pt x="212" y="47"/>
                      <a:pt x="204" y="47"/>
                      <a:pt x="202" y="49"/>
                    </a:cubicBezTo>
                    <a:cubicBezTo>
                      <a:pt x="198" y="52"/>
                      <a:pt x="177" y="54"/>
                      <a:pt x="177" y="47"/>
                    </a:cubicBezTo>
                    <a:cubicBezTo>
                      <a:pt x="179" y="40"/>
                      <a:pt x="167" y="38"/>
                      <a:pt x="170" y="33"/>
                    </a:cubicBezTo>
                    <a:cubicBezTo>
                      <a:pt x="170" y="28"/>
                      <a:pt x="165" y="21"/>
                      <a:pt x="156" y="21"/>
                    </a:cubicBezTo>
                    <a:cubicBezTo>
                      <a:pt x="149" y="19"/>
                      <a:pt x="149" y="7"/>
                      <a:pt x="144" y="3"/>
                    </a:cubicBezTo>
                    <a:cubicBezTo>
                      <a:pt x="139" y="0"/>
                      <a:pt x="132" y="3"/>
                      <a:pt x="125" y="3"/>
                    </a:cubicBezTo>
                    <a:cubicBezTo>
                      <a:pt x="132" y="12"/>
                      <a:pt x="135" y="14"/>
                      <a:pt x="130" y="19"/>
                    </a:cubicBezTo>
                    <a:cubicBezTo>
                      <a:pt x="123" y="24"/>
                      <a:pt x="130" y="24"/>
                      <a:pt x="118" y="40"/>
                    </a:cubicBezTo>
                    <a:cubicBezTo>
                      <a:pt x="107" y="56"/>
                      <a:pt x="86" y="59"/>
                      <a:pt x="77" y="63"/>
                    </a:cubicBezTo>
                    <a:cubicBezTo>
                      <a:pt x="67" y="66"/>
                      <a:pt x="63" y="84"/>
                      <a:pt x="58" y="96"/>
                    </a:cubicBezTo>
                    <a:cubicBezTo>
                      <a:pt x="51" y="110"/>
                      <a:pt x="46" y="105"/>
                      <a:pt x="42" y="98"/>
                    </a:cubicBezTo>
                    <a:cubicBezTo>
                      <a:pt x="37" y="91"/>
                      <a:pt x="32" y="98"/>
                      <a:pt x="25" y="94"/>
                    </a:cubicBezTo>
                    <a:cubicBezTo>
                      <a:pt x="18" y="87"/>
                      <a:pt x="23" y="87"/>
                      <a:pt x="25" y="82"/>
                    </a:cubicBezTo>
                    <a:cubicBezTo>
                      <a:pt x="28" y="80"/>
                      <a:pt x="25" y="75"/>
                      <a:pt x="21" y="70"/>
                    </a:cubicBezTo>
                    <a:cubicBezTo>
                      <a:pt x="14" y="73"/>
                      <a:pt x="7" y="82"/>
                      <a:pt x="5" y="89"/>
                    </a:cubicBezTo>
                    <a:cubicBezTo>
                      <a:pt x="0" y="98"/>
                      <a:pt x="11" y="115"/>
                      <a:pt x="11" y="119"/>
                    </a:cubicBezTo>
                    <a:cubicBezTo>
                      <a:pt x="14" y="124"/>
                      <a:pt x="7" y="119"/>
                      <a:pt x="5" y="124"/>
                    </a:cubicBezTo>
                    <a:cubicBezTo>
                      <a:pt x="5" y="131"/>
                      <a:pt x="21" y="138"/>
                      <a:pt x="28" y="143"/>
                    </a:cubicBezTo>
                    <a:cubicBezTo>
                      <a:pt x="37" y="150"/>
                      <a:pt x="42" y="166"/>
                      <a:pt x="49" y="173"/>
                    </a:cubicBezTo>
                    <a:cubicBezTo>
                      <a:pt x="58" y="180"/>
                      <a:pt x="58" y="187"/>
                      <a:pt x="65" y="206"/>
                    </a:cubicBezTo>
                    <a:cubicBezTo>
                      <a:pt x="72" y="224"/>
                      <a:pt x="88" y="255"/>
                      <a:pt x="97" y="269"/>
                    </a:cubicBezTo>
                    <a:cubicBezTo>
                      <a:pt x="109" y="280"/>
                      <a:pt x="114" y="292"/>
                      <a:pt x="111" y="297"/>
                    </a:cubicBezTo>
                    <a:cubicBezTo>
                      <a:pt x="109" y="299"/>
                      <a:pt x="111" y="311"/>
                      <a:pt x="118" y="315"/>
                    </a:cubicBezTo>
                    <a:cubicBezTo>
                      <a:pt x="125" y="320"/>
                      <a:pt x="132" y="329"/>
                      <a:pt x="151" y="339"/>
                    </a:cubicBezTo>
                    <a:cubicBezTo>
                      <a:pt x="172" y="348"/>
                      <a:pt x="209" y="367"/>
                      <a:pt x="214" y="376"/>
                    </a:cubicBezTo>
                    <a:cubicBezTo>
                      <a:pt x="219" y="385"/>
                      <a:pt x="235" y="395"/>
                      <a:pt x="239" y="395"/>
                    </a:cubicBezTo>
                    <a:lnTo>
                      <a:pt x="239" y="399"/>
                    </a:lnTo>
                    <a:cubicBezTo>
                      <a:pt x="242" y="397"/>
                      <a:pt x="244" y="397"/>
                      <a:pt x="244" y="397"/>
                    </a:cubicBezTo>
                    <a:cubicBezTo>
                      <a:pt x="251" y="392"/>
                      <a:pt x="251" y="383"/>
                      <a:pt x="253" y="37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5" name="Freeform 383">
                <a:extLst>
                  <a:ext uri="{FF2B5EF4-FFF2-40B4-BE49-F238E27FC236}">
                    <a16:creationId xmlns:a16="http://schemas.microsoft.com/office/drawing/2014/main" id="{E36A3911-ED2E-21BE-4174-21BF124B0C9C}"/>
                  </a:ext>
                </a:extLst>
              </p:cNvPr>
              <p:cNvSpPr>
                <a:spLocks/>
              </p:cNvSpPr>
              <p:nvPr/>
            </p:nvSpPr>
            <p:spPr bwMode="auto">
              <a:xfrm>
                <a:off x="2592" y="2364"/>
                <a:ext cx="164" cy="240"/>
              </a:xfrm>
              <a:custGeom>
                <a:avLst/>
                <a:gdLst>
                  <a:gd name="T0" fmla="*/ 253 w 274"/>
                  <a:gd name="T1" fmla="*/ 378 h 399"/>
                  <a:gd name="T2" fmla="*/ 253 w 274"/>
                  <a:gd name="T3" fmla="*/ 378 h 399"/>
                  <a:gd name="T4" fmla="*/ 253 w 274"/>
                  <a:gd name="T5" fmla="*/ 378 h 399"/>
                  <a:gd name="T6" fmla="*/ 256 w 274"/>
                  <a:gd name="T7" fmla="*/ 369 h 399"/>
                  <a:gd name="T8" fmla="*/ 267 w 274"/>
                  <a:gd name="T9" fmla="*/ 353 h 399"/>
                  <a:gd name="T10" fmla="*/ 258 w 274"/>
                  <a:gd name="T11" fmla="*/ 343 h 399"/>
                  <a:gd name="T12" fmla="*/ 265 w 274"/>
                  <a:gd name="T13" fmla="*/ 325 h 399"/>
                  <a:gd name="T14" fmla="*/ 270 w 274"/>
                  <a:gd name="T15" fmla="*/ 306 h 399"/>
                  <a:gd name="T16" fmla="*/ 267 w 274"/>
                  <a:gd name="T17" fmla="*/ 276 h 399"/>
                  <a:gd name="T18" fmla="*/ 272 w 274"/>
                  <a:gd name="T19" fmla="*/ 266 h 399"/>
                  <a:gd name="T20" fmla="*/ 258 w 274"/>
                  <a:gd name="T21" fmla="*/ 236 h 399"/>
                  <a:gd name="T22" fmla="*/ 237 w 274"/>
                  <a:gd name="T23" fmla="*/ 236 h 399"/>
                  <a:gd name="T24" fmla="*/ 232 w 274"/>
                  <a:gd name="T25" fmla="*/ 208 h 399"/>
                  <a:gd name="T26" fmla="*/ 223 w 274"/>
                  <a:gd name="T27" fmla="*/ 210 h 399"/>
                  <a:gd name="T28" fmla="*/ 200 w 274"/>
                  <a:gd name="T29" fmla="*/ 213 h 399"/>
                  <a:gd name="T30" fmla="*/ 188 w 274"/>
                  <a:gd name="T31" fmla="*/ 201 h 399"/>
                  <a:gd name="T32" fmla="*/ 179 w 274"/>
                  <a:gd name="T33" fmla="*/ 194 h 399"/>
                  <a:gd name="T34" fmla="*/ 170 w 274"/>
                  <a:gd name="T35" fmla="*/ 175 h 399"/>
                  <a:gd name="T36" fmla="*/ 165 w 274"/>
                  <a:gd name="T37" fmla="*/ 157 h 399"/>
                  <a:gd name="T38" fmla="*/ 167 w 274"/>
                  <a:gd name="T39" fmla="*/ 143 h 399"/>
                  <a:gd name="T40" fmla="*/ 177 w 274"/>
                  <a:gd name="T41" fmla="*/ 131 h 399"/>
                  <a:gd name="T42" fmla="*/ 184 w 274"/>
                  <a:gd name="T43" fmla="*/ 112 h 399"/>
                  <a:gd name="T44" fmla="*/ 202 w 274"/>
                  <a:gd name="T45" fmla="*/ 98 h 399"/>
                  <a:gd name="T46" fmla="*/ 228 w 274"/>
                  <a:gd name="T47" fmla="*/ 89 h 399"/>
                  <a:gd name="T48" fmla="*/ 246 w 274"/>
                  <a:gd name="T49" fmla="*/ 89 h 399"/>
                  <a:gd name="T50" fmla="*/ 232 w 274"/>
                  <a:gd name="T51" fmla="*/ 77 h 399"/>
                  <a:gd name="T52" fmla="*/ 244 w 274"/>
                  <a:gd name="T53" fmla="*/ 61 h 399"/>
                  <a:gd name="T54" fmla="*/ 228 w 274"/>
                  <a:gd name="T55" fmla="*/ 47 h 399"/>
                  <a:gd name="T56" fmla="*/ 214 w 274"/>
                  <a:gd name="T57" fmla="*/ 49 h 399"/>
                  <a:gd name="T58" fmla="*/ 202 w 274"/>
                  <a:gd name="T59" fmla="*/ 49 h 399"/>
                  <a:gd name="T60" fmla="*/ 177 w 274"/>
                  <a:gd name="T61" fmla="*/ 47 h 399"/>
                  <a:gd name="T62" fmla="*/ 170 w 274"/>
                  <a:gd name="T63" fmla="*/ 33 h 399"/>
                  <a:gd name="T64" fmla="*/ 156 w 274"/>
                  <a:gd name="T65" fmla="*/ 21 h 399"/>
                  <a:gd name="T66" fmla="*/ 144 w 274"/>
                  <a:gd name="T67" fmla="*/ 3 h 399"/>
                  <a:gd name="T68" fmla="*/ 125 w 274"/>
                  <a:gd name="T69" fmla="*/ 3 h 399"/>
                  <a:gd name="T70" fmla="*/ 130 w 274"/>
                  <a:gd name="T71" fmla="*/ 19 h 399"/>
                  <a:gd name="T72" fmla="*/ 118 w 274"/>
                  <a:gd name="T73" fmla="*/ 40 h 399"/>
                  <a:gd name="T74" fmla="*/ 77 w 274"/>
                  <a:gd name="T75" fmla="*/ 63 h 399"/>
                  <a:gd name="T76" fmla="*/ 58 w 274"/>
                  <a:gd name="T77" fmla="*/ 96 h 399"/>
                  <a:gd name="T78" fmla="*/ 42 w 274"/>
                  <a:gd name="T79" fmla="*/ 98 h 399"/>
                  <a:gd name="T80" fmla="*/ 25 w 274"/>
                  <a:gd name="T81" fmla="*/ 94 h 399"/>
                  <a:gd name="T82" fmla="*/ 25 w 274"/>
                  <a:gd name="T83" fmla="*/ 82 h 399"/>
                  <a:gd name="T84" fmla="*/ 21 w 274"/>
                  <a:gd name="T85" fmla="*/ 70 h 399"/>
                  <a:gd name="T86" fmla="*/ 5 w 274"/>
                  <a:gd name="T87" fmla="*/ 89 h 399"/>
                  <a:gd name="T88" fmla="*/ 11 w 274"/>
                  <a:gd name="T89" fmla="*/ 119 h 399"/>
                  <a:gd name="T90" fmla="*/ 5 w 274"/>
                  <a:gd name="T91" fmla="*/ 124 h 399"/>
                  <a:gd name="T92" fmla="*/ 28 w 274"/>
                  <a:gd name="T93" fmla="*/ 143 h 399"/>
                  <a:gd name="T94" fmla="*/ 49 w 274"/>
                  <a:gd name="T95" fmla="*/ 173 h 399"/>
                  <a:gd name="T96" fmla="*/ 65 w 274"/>
                  <a:gd name="T97" fmla="*/ 206 h 399"/>
                  <a:gd name="T98" fmla="*/ 97 w 274"/>
                  <a:gd name="T99" fmla="*/ 269 h 399"/>
                  <a:gd name="T100" fmla="*/ 111 w 274"/>
                  <a:gd name="T101" fmla="*/ 297 h 399"/>
                  <a:gd name="T102" fmla="*/ 118 w 274"/>
                  <a:gd name="T103" fmla="*/ 315 h 399"/>
                  <a:gd name="T104" fmla="*/ 151 w 274"/>
                  <a:gd name="T105" fmla="*/ 339 h 399"/>
                  <a:gd name="T106" fmla="*/ 214 w 274"/>
                  <a:gd name="T107" fmla="*/ 376 h 399"/>
                  <a:gd name="T108" fmla="*/ 239 w 274"/>
                  <a:gd name="T109" fmla="*/ 395 h 399"/>
                  <a:gd name="T110" fmla="*/ 239 w 274"/>
                  <a:gd name="T111" fmla="*/ 399 h 399"/>
                  <a:gd name="T112" fmla="*/ 244 w 274"/>
                  <a:gd name="T113" fmla="*/ 397 h 399"/>
                  <a:gd name="T114" fmla="*/ 253 w 274"/>
                  <a:gd name="T115" fmla="*/ 378 h 399"/>
                  <a:gd name="T116" fmla="*/ 253 w 274"/>
                  <a:gd name="T117" fmla="*/ 37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4" h="399">
                    <a:moveTo>
                      <a:pt x="253" y="378"/>
                    </a:moveTo>
                    <a:lnTo>
                      <a:pt x="253" y="378"/>
                    </a:lnTo>
                    <a:lnTo>
                      <a:pt x="253" y="378"/>
                    </a:lnTo>
                    <a:cubicBezTo>
                      <a:pt x="253" y="374"/>
                      <a:pt x="253" y="371"/>
                      <a:pt x="256" y="369"/>
                    </a:cubicBezTo>
                    <a:cubicBezTo>
                      <a:pt x="260" y="367"/>
                      <a:pt x="267" y="357"/>
                      <a:pt x="267" y="353"/>
                    </a:cubicBezTo>
                    <a:cubicBezTo>
                      <a:pt x="267" y="348"/>
                      <a:pt x="258" y="348"/>
                      <a:pt x="258" y="343"/>
                    </a:cubicBezTo>
                    <a:cubicBezTo>
                      <a:pt x="258" y="336"/>
                      <a:pt x="267" y="327"/>
                      <a:pt x="265" y="325"/>
                    </a:cubicBezTo>
                    <a:cubicBezTo>
                      <a:pt x="260" y="322"/>
                      <a:pt x="270" y="313"/>
                      <a:pt x="270" y="306"/>
                    </a:cubicBezTo>
                    <a:cubicBezTo>
                      <a:pt x="267" y="301"/>
                      <a:pt x="265" y="278"/>
                      <a:pt x="267" y="276"/>
                    </a:cubicBezTo>
                    <a:cubicBezTo>
                      <a:pt x="270" y="273"/>
                      <a:pt x="274" y="273"/>
                      <a:pt x="272" y="266"/>
                    </a:cubicBezTo>
                    <a:cubicBezTo>
                      <a:pt x="270" y="259"/>
                      <a:pt x="263" y="245"/>
                      <a:pt x="258" y="236"/>
                    </a:cubicBezTo>
                    <a:cubicBezTo>
                      <a:pt x="251" y="234"/>
                      <a:pt x="242" y="234"/>
                      <a:pt x="237" y="236"/>
                    </a:cubicBezTo>
                    <a:cubicBezTo>
                      <a:pt x="230" y="238"/>
                      <a:pt x="232" y="217"/>
                      <a:pt x="232" y="208"/>
                    </a:cubicBezTo>
                    <a:cubicBezTo>
                      <a:pt x="232" y="201"/>
                      <a:pt x="225" y="206"/>
                      <a:pt x="223" y="210"/>
                    </a:cubicBezTo>
                    <a:cubicBezTo>
                      <a:pt x="221" y="215"/>
                      <a:pt x="212" y="213"/>
                      <a:pt x="200" y="213"/>
                    </a:cubicBezTo>
                    <a:cubicBezTo>
                      <a:pt x="191" y="213"/>
                      <a:pt x="195" y="201"/>
                      <a:pt x="188" y="201"/>
                    </a:cubicBezTo>
                    <a:cubicBezTo>
                      <a:pt x="184" y="203"/>
                      <a:pt x="179" y="199"/>
                      <a:pt x="179" y="194"/>
                    </a:cubicBezTo>
                    <a:cubicBezTo>
                      <a:pt x="179" y="187"/>
                      <a:pt x="174" y="182"/>
                      <a:pt x="170" y="175"/>
                    </a:cubicBezTo>
                    <a:cubicBezTo>
                      <a:pt x="165" y="168"/>
                      <a:pt x="160" y="161"/>
                      <a:pt x="165" y="157"/>
                    </a:cubicBezTo>
                    <a:cubicBezTo>
                      <a:pt x="167" y="152"/>
                      <a:pt x="163" y="150"/>
                      <a:pt x="167" y="143"/>
                    </a:cubicBezTo>
                    <a:cubicBezTo>
                      <a:pt x="172" y="138"/>
                      <a:pt x="179" y="140"/>
                      <a:pt x="177" y="131"/>
                    </a:cubicBezTo>
                    <a:cubicBezTo>
                      <a:pt x="174" y="124"/>
                      <a:pt x="184" y="119"/>
                      <a:pt x="184" y="112"/>
                    </a:cubicBezTo>
                    <a:cubicBezTo>
                      <a:pt x="184" y="103"/>
                      <a:pt x="193" y="105"/>
                      <a:pt x="202" y="98"/>
                    </a:cubicBezTo>
                    <a:cubicBezTo>
                      <a:pt x="212" y="91"/>
                      <a:pt x="221" y="96"/>
                      <a:pt x="228" y="89"/>
                    </a:cubicBezTo>
                    <a:cubicBezTo>
                      <a:pt x="235" y="84"/>
                      <a:pt x="239" y="89"/>
                      <a:pt x="246" y="89"/>
                    </a:cubicBezTo>
                    <a:cubicBezTo>
                      <a:pt x="242" y="84"/>
                      <a:pt x="235" y="82"/>
                      <a:pt x="232" y="77"/>
                    </a:cubicBezTo>
                    <a:cubicBezTo>
                      <a:pt x="230" y="73"/>
                      <a:pt x="242" y="66"/>
                      <a:pt x="244" y="61"/>
                    </a:cubicBezTo>
                    <a:cubicBezTo>
                      <a:pt x="246" y="56"/>
                      <a:pt x="232" y="49"/>
                      <a:pt x="228" y="47"/>
                    </a:cubicBezTo>
                    <a:cubicBezTo>
                      <a:pt x="225" y="47"/>
                      <a:pt x="219" y="52"/>
                      <a:pt x="214" y="49"/>
                    </a:cubicBezTo>
                    <a:cubicBezTo>
                      <a:pt x="212" y="47"/>
                      <a:pt x="204" y="47"/>
                      <a:pt x="202" y="49"/>
                    </a:cubicBezTo>
                    <a:cubicBezTo>
                      <a:pt x="198" y="52"/>
                      <a:pt x="177" y="54"/>
                      <a:pt x="177" y="47"/>
                    </a:cubicBezTo>
                    <a:cubicBezTo>
                      <a:pt x="179" y="40"/>
                      <a:pt x="167" y="38"/>
                      <a:pt x="170" y="33"/>
                    </a:cubicBezTo>
                    <a:cubicBezTo>
                      <a:pt x="170" y="28"/>
                      <a:pt x="165" y="21"/>
                      <a:pt x="156" y="21"/>
                    </a:cubicBezTo>
                    <a:cubicBezTo>
                      <a:pt x="149" y="19"/>
                      <a:pt x="149" y="7"/>
                      <a:pt x="144" y="3"/>
                    </a:cubicBezTo>
                    <a:cubicBezTo>
                      <a:pt x="139" y="0"/>
                      <a:pt x="132" y="3"/>
                      <a:pt x="125" y="3"/>
                    </a:cubicBezTo>
                    <a:cubicBezTo>
                      <a:pt x="132" y="12"/>
                      <a:pt x="135" y="14"/>
                      <a:pt x="130" y="19"/>
                    </a:cubicBezTo>
                    <a:cubicBezTo>
                      <a:pt x="123" y="24"/>
                      <a:pt x="130" y="24"/>
                      <a:pt x="118" y="40"/>
                    </a:cubicBezTo>
                    <a:cubicBezTo>
                      <a:pt x="107" y="56"/>
                      <a:pt x="86" y="59"/>
                      <a:pt x="77" y="63"/>
                    </a:cubicBezTo>
                    <a:cubicBezTo>
                      <a:pt x="67" y="66"/>
                      <a:pt x="63" y="84"/>
                      <a:pt x="58" y="96"/>
                    </a:cubicBezTo>
                    <a:cubicBezTo>
                      <a:pt x="51" y="110"/>
                      <a:pt x="46" y="105"/>
                      <a:pt x="42" y="98"/>
                    </a:cubicBezTo>
                    <a:cubicBezTo>
                      <a:pt x="37" y="91"/>
                      <a:pt x="32" y="98"/>
                      <a:pt x="25" y="94"/>
                    </a:cubicBezTo>
                    <a:cubicBezTo>
                      <a:pt x="18" y="87"/>
                      <a:pt x="23" y="87"/>
                      <a:pt x="25" y="82"/>
                    </a:cubicBezTo>
                    <a:cubicBezTo>
                      <a:pt x="28" y="80"/>
                      <a:pt x="25" y="75"/>
                      <a:pt x="21" y="70"/>
                    </a:cubicBezTo>
                    <a:cubicBezTo>
                      <a:pt x="14" y="73"/>
                      <a:pt x="7" y="82"/>
                      <a:pt x="5" y="89"/>
                    </a:cubicBezTo>
                    <a:cubicBezTo>
                      <a:pt x="0" y="98"/>
                      <a:pt x="11" y="115"/>
                      <a:pt x="11" y="119"/>
                    </a:cubicBezTo>
                    <a:cubicBezTo>
                      <a:pt x="14" y="124"/>
                      <a:pt x="7" y="119"/>
                      <a:pt x="5" y="124"/>
                    </a:cubicBezTo>
                    <a:cubicBezTo>
                      <a:pt x="5" y="131"/>
                      <a:pt x="21" y="138"/>
                      <a:pt x="28" y="143"/>
                    </a:cubicBezTo>
                    <a:cubicBezTo>
                      <a:pt x="37" y="150"/>
                      <a:pt x="42" y="166"/>
                      <a:pt x="49" y="173"/>
                    </a:cubicBezTo>
                    <a:cubicBezTo>
                      <a:pt x="58" y="180"/>
                      <a:pt x="58" y="187"/>
                      <a:pt x="65" y="206"/>
                    </a:cubicBezTo>
                    <a:cubicBezTo>
                      <a:pt x="72" y="224"/>
                      <a:pt x="88" y="255"/>
                      <a:pt x="97" y="269"/>
                    </a:cubicBezTo>
                    <a:cubicBezTo>
                      <a:pt x="109" y="280"/>
                      <a:pt x="114" y="292"/>
                      <a:pt x="111" y="297"/>
                    </a:cubicBezTo>
                    <a:cubicBezTo>
                      <a:pt x="109" y="299"/>
                      <a:pt x="111" y="311"/>
                      <a:pt x="118" y="315"/>
                    </a:cubicBezTo>
                    <a:cubicBezTo>
                      <a:pt x="125" y="320"/>
                      <a:pt x="132" y="329"/>
                      <a:pt x="151" y="339"/>
                    </a:cubicBezTo>
                    <a:cubicBezTo>
                      <a:pt x="172" y="348"/>
                      <a:pt x="209" y="367"/>
                      <a:pt x="214" y="376"/>
                    </a:cubicBezTo>
                    <a:cubicBezTo>
                      <a:pt x="219" y="385"/>
                      <a:pt x="235" y="395"/>
                      <a:pt x="239" y="395"/>
                    </a:cubicBezTo>
                    <a:lnTo>
                      <a:pt x="239" y="399"/>
                    </a:lnTo>
                    <a:cubicBezTo>
                      <a:pt x="242" y="397"/>
                      <a:pt x="244" y="397"/>
                      <a:pt x="244" y="397"/>
                    </a:cubicBezTo>
                    <a:cubicBezTo>
                      <a:pt x="251" y="392"/>
                      <a:pt x="251" y="383"/>
                      <a:pt x="253" y="378"/>
                    </a:cubicBezTo>
                    <a:lnTo>
                      <a:pt x="253" y="37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6" name="Freeform 384">
                <a:extLst>
                  <a:ext uri="{FF2B5EF4-FFF2-40B4-BE49-F238E27FC236}">
                    <a16:creationId xmlns:a16="http://schemas.microsoft.com/office/drawing/2014/main" id="{FEB747E3-E74E-9E5A-357E-3149D72670CA}"/>
                  </a:ext>
                </a:extLst>
              </p:cNvPr>
              <p:cNvSpPr>
                <a:spLocks/>
              </p:cNvSpPr>
              <p:nvPr/>
            </p:nvSpPr>
            <p:spPr bwMode="auto">
              <a:xfrm>
                <a:off x="2592" y="2364"/>
                <a:ext cx="164" cy="240"/>
              </a:xfrm>
              <a:custGeom>
                <a:avLst/>
                <a:gdLst>
                  <a:gd name="T0" fmla="*/ 253 w 274"/>
                  <a:gd name="T1" fmla="*/ 378 h 399"/>
                  <a:gd name="T2" fmla="*/ 253 w 274"/>
                  <a:gd name="T3" fmla="*/ 378 h 399"/>
                  <a:gd name="T4" fmla="*/ 253 w 274"/>
                  <a:gd name="T5" fmla="*/ 378 h 399"/>
                  <a:gd name="T6" fmla="*/ 256 w 274"/>
                  <a:gd name="T7" fmla="*/ 369 h 399"/>
                  <a:gd name="T8" fmla="*/ 267 w 274"/>
                  <a:gd name="T9" fmla="*/ 353 h 399"/>
                  <a:gd name="T10" fmla="*/ 258 w 274"/>
                  <a:gd name="T11" fmla="*/ 343 h 399"/>
                  <a:gd name="T12" fmla="*/ 265 w 274"/>
                  <a:gd name="T13" fmla="*/ 325 h 399"/>
                  <a:gd name="T14" fmla="*/ 270 w 274"/>
                  <a:gd name="T15" fmla="*/ 306 h 399"/>
                  <a:gd name="T16" fmla="*/ 267 w 274"/>
                  <a:gd name="T17" fmla="*/ 276 h 399"/>
                  <a:gd name="T18" fmla="*/ 272 w 274"/>
                  <a:gd name="T19" fmla="*/ 266 h 399"/>
                  <a:gd name="T20" fmla="*/ 258 w 274"/>
                  <a:gd name="T21" fmla="*/ 236 h 399"/>
                  <a:gd name="T22" fmla="*/ 237 w 274"/>
                  <a:gd name="T23" fmla="*/ 236 h 399"/>
                  <a:gd name="T24" fmla="*/ 232 w 274"/>
                  <a:gd name="T25" fmla="*/ 208 h 399"/>
                  <a:gd name="T26" fmla="*/ 223 w 274"/>
                  <a:gd name="T27" fmla="*/ 210 h 399"/>
                  <a:gd name="T28" fmla="*/ 200 w 274"/>
                  <a:gd name="T29" fmla="*/ 213 h 399"/>
                  <a:gd name="T30" fmla="*/ 188 w 274"/>
                  <a:gd name="T31" fmla="*/ 201 h 399"/>
                  <a:gd name="T32" fmla="*/ 179 w 274"/>
                  <a:gd name="T33" fmla="*/ 194 h 399"/>
                  <a:gd name="T34" fmla="*/ 170 w 274"/>
                  <a:gd name="T35" fmla="*/ 175 h 399"/>
                  <a:gd name="T36" fmla="*/ 165 w 274"/>
                  <a:gd name="T37" fmla="*/ 157 h 399"/>
                  <a:gd name="T38" fmla="*/ 167 w 274"/>
                  <a:gd name="T39" fmla="*/ 143 h 399"/>
                  <a:gd name="T40" fmla="*/ 177 w 274"/>
                  <a:gd name="T41" fmla="*/ 131 h 399"/>
                  <a:gd name="T42" fmla="*/ 184 w 274"/>
                  <a:gd name="T43" fmla="*/ 112 h 399"/>
                  <a:gd name="T44" fmla="*/ 202 w 274"/>
                  <a:gd name="T45" fmla="*/ 98 h 399"/>
                  <a:gd name="T46" fmla="*/ 228 w 274"/>
                  <a:gd name="T47" fmla="*/ 89 h 399"/>
                  <a:gd name="T48" fmla="*/ 246 w 274"/>
                  <a:gd name="T49" fmla="*/ 89 h 399"/>
                  <a:gd name="T50" fmla="*/ 232 w 274"/>
                  <a:gd name="T51" fmla="*/ 77 h 399"/>
                  <a:gd name="T52" fmla="*/ 244 w 274"/>
                  <a:gd name="T53" fmla="*/ 61 h 399"/>
                  <a:gd name="T54" fmla="*/ 228 w 274"/>
                  <a:gd name="T55" fmla="*/ 47 h 399"/>
                  <a:gd name="T56" fmla="*/ 214 w 274"/>
                  <a:gd name="T57" fmla="*/ 49 h 399"/>
                  <a:gd name="T58" fmla="*/ 202 w 274"/>
                  <a:gd name="T59" fmla="*/ 49 h 399"/>
                  <a:gd name="T60" fmla="*/ 177 w 274"/>
                  <a:gd name="T61" fmla="*/ 47 h 399"/>
                  <a:gd name="T62" fmla="*/ 170 w 274"/>
                  <a:gd name="T63" fmla="*/ 33 h 399"/>
                  <a:gd name="T64" fmla="*/ 156 w 274"/>
                  <a:gd name="T65" fmla="*/ 21 h 399"/>
                  <a:gd name="T66" fmla="*/ 144 w 274"/>
                  <a:gd name="T67" fmla="*/ 3 h 399"/>
                  <a:gd name="T68" fmla="*/ 125 w 274"/>
                  <a:gd name="T69" fmla="*/ 3 h 399"/>
                  <a:gd name="T70" fmla="*/ 130 w 274"/>
                  <a:gd name="T71" fmla="*/ 19 h 399"/>
                  <a:gd name="T72" fmla="*/ 118 w 274"/>
                  <a:gd name="T73" fmla="*/ 40 h 399"/>
                  <a:gd name="T74" fmla="*/ 77 w 274"/>
                  <a:gd name="T75" fmla="*/ 63 h 399"/>
                  <a:gd name="T76" fmla="*/ 58 w 274"/>
                  <a:gd name="T77" fmla="*/ 96 h 399"/>
                  <a:gd name="T78" fmla="*/ 42 w 274"/>
                  <a:gd name="T79" fmla="*/ 98 h 399"/>
                  <a:gd name="T80" fmla="*/ 25 w 274"/>
                  <a:gd name="T81" fmla="*/ 94 h 399"/>
                  <a:gd name="T82" fmla="*/ 25 w 274"/>
                  <a:gd name="T83" fmla="*/ 82 h 399"/>
                  <a:gd name="T84" fmla="*/ 21 w 274"/>
                  <a:gd name="T85" fmla="*/ 70 h 399"/>
                  <a:gd name="T86" fmla="*/ 5 w 274"/>
                  <a:gd name="T87" fmla="*/ 89 h 399"/>
                  <a:gd name="T88" fmla="*/ 11 w 274"/>
                  <a:gd name="T89" fmla="*/ 119 h 399"/>
                  <a:gd name="T90" fmla="*/ 5 w 274"/>
                  <a:gd name="T91" fmla="*/ 124 h 399"/>
                  <a:gd name="T92" fmla="*/ 28 w 274"/>
                  <a:gd name="T93" fmla="*/ 143 h 399"/>
                  <a:gd name="T94" fmla="*/ 49 w 274"/>
                  <a:gd name="T95" fmla="*/ 173 h 399"/>
                  <a:gd name="T96" fmla="*/ 65 w 274"/>
                  <a:gd name="T97" fmla="*/ 206 h 399"/>
                  <a:gd name="T98" fmla="*/ 97 w 274"/>
                  <a:gd name="T99" fmla="*/ 269 h 399"/>
                  <a:gd name="T100" fmla="*/ 111 w 274"/>
                  <a:gd name="T101" fmla="*/ 297 h 399"/>
                  <a:gd name="T102" fmla="*/ 118 w 274"/>
                  <a:gd name="T103" fmla="*/ 315 h 399"/>
                  <a:gd name="T104" fmla="*/ 151 w 274"/>
                  <a:gd name="T105" fmla="*/ 339 h 399"/>
                  <a:gd name="T106" fmla="*/ 214 w 274"/>
                  <a:gd name="T107" fmla="*/ 376 h 399"/>
                  <a:gd name="T108" fmla="*/ 239 w 274"/>
                  <a:gd name="T109" fmla="*/ 395 h 399"/>
                  <a:gd name="T110" fmla="*/ 239 w 274"/>
                  <a:gd name="T111" fmla="*/ 399 h 399"/>
                  <a:gd name="T112" fmla="*/ 244 w 274"/>
                  <a:gd name="T113" fmla="*/ 397 h 399"/>
                  <a:gd name="T114" fmla="*/ 253 w 274"/>
                  <a:gd name="T115" fmla="*/ 37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4" h="399">
                    <a:moveTo>
                      <a:pt x="253" y="378"/>
                    </a:moveTo>
                    <a:lnTo>
                      <a:pt x="253" y="378"/>
                    </a:lnTo>
                    <a:lnTo>
                      <a:pt x="253" y="378"/>
                    </a:lnTo>
                    <a:cubicBezTo>
                      <a:pt x="253" y="374"/>
                      <a:pt x="253" y="371"/>
                      <a:pt x="256" y="369"/>
                    </a:cubicBezTo>
                    <a:cubicBezTo>
                      <a:pt x="260" y="367"/>
                      <a:pt x="267" y="357"/>
                      <a:pt x="267" y="353"/>
                    </a:cubicBezTo>
                    <a:cubicBezTo>
                      <a:pt x="267" y="348"/>
                      <a:pt x="258" y="348"/>
                      <a:pt x="258" y="343"/>
                    </a:cubicBezTo>
                    <a:cubicBezTo>
                      <a:pt x="258" y="336"/>
                      <a:pt x="267" y="327"/>
                      <a:pt x="265" y="325"/>
                    </a:cubicBezTo>
                    <a:cubicBezTo>
                      <a:pt x="260" y="322"/>
                      <a:pt x="270" y="313"/>
                      <a:pt x="270" y="306"/>
                    </a:cubicBezTo>
                    <a:cubicBezTo>
                      <a:pt x="267" y="301"/>
                      <a:pt x="265" y="278"/>
                      <a:pt x="267" y="276"/>
                    </a:cubicBezTo>
                    <a:cubicBezTo>
                      <a:pt x="270" y="273"/>
                      <a:pt x="274" y="273"/>
                      <a:pt x="272" y="266"/>
                    </a:cubicBezTo>
                    <a:cubicBezTo>
                      <a:pt x="270" y="259"/>
                      <a:pt x="263" y="245"/>
                      <a:pt x="258" y="236"/>
                    </a:cubicBezTo>
                    <a:cubicBezTo>
                      <a:pt x="251" y="234"/>
                      <a:pt x="242" y="234"/>
                      <a:pt x="237" y="236"/>
                    </a:cubicBezTo>
                    <a:cubicBezTo>
                      <a:pt x="230" y="238"/>
                      <a:pt x="232" y="217"/>
                      <a:pt x="232" y="208"/>
                    </a:cubicBezTo>
                    <a:cubicBezTo>
                      <a:pt x="232" y="201"/>
                      <a:pt x="225" y="206"/>
                      <a:pt x="223" y="210"/>
                    </a:cubicBezTo>
                    <a:cubicBezTo>
                      <a:pt x="221" y="215"/>
                      <a:pt x="212" y="213"/>
                      <a:pt x="200" y="213"/>
                    </a:cubicBezTo>
                    <a:cubicBezTo>
                      <a:pt x="191" y="213"/>
                      <a:pt x="195" y="201"/>
                      <a:pt x="188" y="201"/>
                    </a:cubicBezTo>
                    <a:cubicBezTo>
                      <a:pt x="184" y="203"/>
                      <a:pt x="179" y="199"/>
                      <a:pt x="179" y="194"/>
                    </a:cubicBezTo>
                    <a:cubicBezTo>
                      <a:pt x="179" y="187"/>
                      <a:pt x="174" y="182"/>
                      <a:pt x="170" y="175"/>
                    </a:cubicBezTo>
                    <a:cubicBezTo>
                      <a:pt x="165" y="168"/>
                      <a:pt x="160" y="161"/>
                      <a:pt x="165" y="157"/>
                    </a:cubicBezTo>
                    <a:cubicBezTo>
                      <a:pt x="167" y="152"/>
                      <a:pt x="163" y="150"/>
                      <a:pt x="167" y="143"/>
                    </a:cubicBezTo>
                    <a:cubicBezTo>
                      <a:pt x="172" y="138"/>
                      <a:pt x="179" y="140"/>
                      <a:pt x="177" y="131"/>
                    </a:cubicBezTo>
                    <a:cubicBezTo>
                      <a:pt x="174" y="124"/>
                      <a:pt x="184" y="119"/>
                      <a:pt x="184" y="112"/>
                    </a:cubicBezTo>
                    <a:cubicBezTo>
                      <a:pt x="184" y="103"/>
                      <a:pt x="193" y="105"/>
                      <a:pt x="202" y="98"/>
                    </a:cubicBezTo>
                    <a:cubicBezTo>
                      <a:pt x="212" y="91"/>
                      <a:pt x="221" y="96"/>
                      <a:pt x="228" y="89"/>
                    </a:cubicBezTo>
                    <a:cubicBezTo>
                      <a:pt x="235" y="84"/>
                      <a:pt x="239" y="89"/>
                      <a:pt x="246" y="89"/>
                    </a:cubicBezTo>
                    <a:cubicBezTo>
                      <a:pt x="242" y="84"/>
                      <a:pt x="235" y="82"/>
                      <a:pt x="232" y="77"/>
                    </a:cubicBezTo>
                    <a:cubicBezTo>
                      <a:pt x="230" y="73"/>
                      <a:pt x="242" y="66"/>
                      <a:pt x="244" y="61"/>
                    </a:cubicBezTo>
                    <a:cubicBezTo>
                      <a:pt x="246" y="56"/>
                      <a:pt x="232" y="49"/>
                      <a:pt x="228" y="47"/>
                    </a:cubicBezTo>
                    <a:cubicBezTo>
                      <a:pt x="225" y="47"/>
                      <a:pt x="219" y="52"/>
                      <a:pt x="214" y="49"/>
                    </a:cubicBezTo>
                    <a:cubicBezTo>
                      <a:pt x="212" y="47"/>
                      <a:pt x="204" y="47"/>
                      <a:pt x="202" y="49"/>
                    </a:cubicBezTo>
                    <a:cubicBezTo>
                      <a:pt x="198" y="52"/>
                      <a:pt x="177" y="54"/>
                      <a:pt x="177" y="47"/>
                    </a:cubicBezTo>
                    <a:cubicBezTo>
                      <a:pt x="179" y="40"/>
                      <a:pt x="167" y="38"/>
                      <a:pt x="170" y="33"/>
                    </a:cubicBezTo>
                    <a:cubicBezTo>
                      <a:pt x="170" y="28"/>
                      <a:pt x="165" y="21"/>
                      <a:pt x="156" y="21"/>
                    </a:cubicBezTo>
                    <a:cubicBezTo>
                      <a:pt x="149" y="19"/>
                      <a:pt x="149" y="7"/>
                      <a:pt x="144" y="3"/>
                    </a:cubicBezTo>
                    <a:cubicBezTo>
                      <a:pt x="139" y="0"/>
                      <a:pt x="132" y="3"/>
                      <a:pt x="125" y="3"/>
                    </a:cubicBezTo>
                    <a:cubicBezTo>
                      <a:pt x="132" y="12"/>
                      <a:pt x="135" y="14"/>
                      <a:pt x="130" y="19"/>
                    </a:cubicBezTo>
                    <a:cubicBezTo>
                      <a:pt x="123" y="24"/>
                      <a:pt x="130" y="24"/>
                      <a:pt x="118" y="40"/>
                    </a:cubicBezTo>
                    <a:cubicBezTo>
                      <a:pt x="107" y="56"/>
                      <a:pt x="86" y="59"/>
                      <a:pt x="77" y="63"/>
                    </a:cubicBezTo>
                    <a:cubicBezTo>
                      <a:pt x="67" y="66"/>
                      <a:pt x="63" y="84"/>
                      <a:pt x="58" y="96"/>
                    </a:cubicBezTo>
                    <a:cubicBezTo>
                      <a:pt x="51" y="110"/>
                      <a:pt x="46" y="105"/>
                      <a:pt x="42" y="98"/>
                    </a:cubicBezTo>
                    <a:cubicBezTo>
                      <a:pt x="37" y="91"/>
                      <a:pt x="32" y="98"/>
                      <a:pt x="25" y="94"/>
                    </a:cubicBezTo>
                    <a:cubicBezTo>
                      <a:pt x="18" y="87"/>
                      <a:pt x="23" y="87"/>
                      <a:pt x="25" y="82"/>
                    </a:cubicBezTo>
                    <a:cubicBezTo>
                      <a:pt x="28" y="80"/>
                      <a:pt x="25" y="75"/>
                      <a:pt x="21" y="70"/>
                    </a:cubicBezTo>
                    <a:cubicBezTo>
                      <a:pt x="14" y="73"/>
                      <a:pt x="7" y="82"/>
                      <a:pt x="5" y="89"/>
                    </a:cubicBezTo>
                    <a:cubicBezTo>
                      <a:pt x="0" y="98"/>
                      <a:pt x="11" y="115"/>
                      <a:pt x="11" y="119"/>
                    </a:cubicBezTo>
                    <a:cubicBezTo>
                      <a:pt x="14" y="124"/>
                      <a:pt x="7" y="119"/>
                      <a:pt x="5" y="124"/>
                    </a:cubicBezTo>
                    <a:cubicBezTo>
                      <a:pt x="5" y="131"/>
                      <a:pt x="21" y="138"/>
                      <a:pt x="28" y="143"/>
                    </a:cubicBezTo>
                    <a:cubicBezTo>
                      <a:pt x="37" y="150"/>
                      <a:pt x="42" y="166"/>
                      <a:pt x="49" y="173"/>
                    </a:cubicBezTo>
                    <a:cubicBezTo>
                      <a:pt x="58" y="180"/>
                      <a:pt x="58" y="187"/>
                      <a:pt x="65" y="206"/>
                    </a:cubicBezTo>
                    <a:cubicBezTo>
                      <a:pt x="72" y="224"/>
                      <a:pt x="88" y="255"/>
                      <a:pt x="97" y="269"/>
                    </a:cubicBezTo>
                    <a:cubicBezTo>
                      <a:pt x="109" y="280"/>
                      <a:pt x="114" y="292"/>
                      <a:pt x="111" y="297"/>
                    </a:cubicBezTo>
                    <a:cubicBezTo>
                      <a:pt x="109" y="299"/>
                      <a:pt x="111" y="311"/>
                      <a:pt x="118" y="315"/>
                    </a:cubicBezTo>
                    <a:cubicBezTo>
                      <a:pt x="125" y="320"/>
                      <a:pt x="132" y="329"/>
                      <a:pt x="151" y="339"/>
                    </a:cubicBezTo>
                    <a:cubicBezTo>
                      <a:pt x="172" y="348"/>
                      <a:pt x="209" y="367"/>
                      <a:pt x="214" y="376"/>
                    </a:cubicBezTo>
                    <a:cubicBezTo>
                      <a:pt x="219" y="385"/>
                      <a:pt x="235" y="395"/>
                      <a:pt x="239" y="395"/>
                    </a:cubicBezTo>
                    <a:lnTo>
                      <a:pt x="239" y="399"/>
                    </a:lnTo>
                    <a:cubicBezTo>
                      <a:pt x="242" y="397"/>
                      <a:pt x="244" y="397"/>
                      <a:pt x="244" y="397"/>
                    </a:cubicBezTo>
                    <a:cubicBezTo>
                      <a:pt x="251" y="392"/>
                      <a:pt x="251" y="383"/>
                      <a:pt x="253" y="37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7" name="Freeform 385">
                <a:extLst>
                  <a:ext uri="{FF2B5EF4-FFF2-40B4-BE49-F238E27FC236}">
                    <a16:creationId xmlns:a16="http://schemas.microsoft.com/office/drawing/2014/main" id="{D45DE3AC-4062-C944-CE18-59A5755FD3CF}"/>
                  </a:ext>
                </a:extLst>
              </p:cNvPr>
              <p:cNvSpPr>
                <a:spLocks/>
              </p:cNvSpPr>
              <p:nvPr/>
            </p:nvSpPr>
            <p:spPr bwMode="auto">
              <a:xfrm>
                <a:off x="2592" y="2364"/>
                <a:ext cx="164" cy="240"/>
              </a:xfrm>
              <a:custGeom>
                <a:avLst/>
                <a:gdLst>
                  <a:gd name="T0" fmla="*/ 253 w 274"/>
                  <a:gd name="T1" fmla="*/ 378 h 399"/>
                  <a:gd name="T2" fmla="*/ 253 w 274"/>
                  <a:gd name="T3" fmla="*/ 378 h 399"/>
                  <a:gd name="T4" fmla="*/ 253 w 274"/>
                  <a:gd name="T5" fmla="*/ 378 h 399"/>
                  <a:gd name="T6" fmla="*/ 256 w 274"/>
                  <a:gd name="T7" fmla="*/ 369 h 399"/>
                  <a:gd name="T8" fmla="*/ 267 w 274"/>
                  <a:gd name="T9" fmla="*/ 353 h 399"/>
                  <a:gd name="T10" fmla="*/ 258 w 274"/>
                  <a:gd name="T11" fmla="*/ 343 h 399"/>
                  <a:gd name="T12" fmla="*/ 265 w 274"/>
                  <a:gd name="T13" fmla="*/ 325 h 399"/>
                  <a:gd name="T14" fmla="*/ 270 w 274"/>
                  <a:gd name="T15" fmla="*/ 306 h 399"/>
                  <a:gd name="T16" fmla="*/ 267 w 274"/>
                  <a:gd name="T17" fmla="*/ 276 h 399"/>
                  <a:gd name="T18" fmla="*/ 272 w 274"/>
                  <a:gd name="T19" fmla="*/ 266 h 399"/>
                  <a:gd name="T20" fmla="*/ 258 w 274"/>
                  <a:gd name="T21" fmla="*/ 236 h 399"/>
                  <a:gd name="T22" fmla="*/ 237 w 274"/>
                  <a:gd name="T23" fmla="*/ 236 h 399"/>
                  <a:gd name="T24" fmla="*/ 232 w 274"/>
                  <a:gd name="T25" fmla="*/ 208 h 399"/>
                  <a:gd name="T26" fmla="*/ 223 w 274"/>
                  <a:gd name="T27" fmla="*/ 210 h 399"/>
                  <a:gd name="T28" fmla="*/ 200 w 274"/>
                  <a:gd name="T29" fmla="*/ 213 h 399"/>
                  <a:gd name="T30" fmla="*/ 188 w 274"/>
                  <a:gd name="T31" fmla="*/ 201 h 399"/>
                  <a:gd name="T32" fmla="*/ 179 w 274"/>
                  <a:gd name="T33" fmla="*/ 194 h 399"/>
                  <a:gd name="T34" fmla="*/ 170 w 274"/>
                  <a:gd name="T35" fmla="*/ 175 h 399"/>
                  <a:gd name="T36" fmla="*/ 165 w 274"/>
                  <a:gd name="T37" fmla="*/ 157 h 399"/>
                  <a:gd name="T38" fmla="*/ 167 w 274"/>
                  <a:gd name="T39" fmla="*/ 143 h 399"/>
                  <a:gd name="T40" fmla="*/ 177 w 274"/>
                  <a:gd name="T41" fmla="*/ 131 h 399"/>
                  <a:gd name="T42" fmla="*/ 184 w 274"/>
                  <a:gd name="T43" fmla="*/ 112 h 399"/>
                  <a:gd name="T44" fmla="*/ 202 w 274"/>
                  <a:gd name="T45" fmla="*/ 98 h 399"/>
                  <a:gd name="T46" fmla="*/ 228 w 274"/>
                  <a:gd name="T47" fmla="*/ 89 h 399"/>
                  <a:gd name="T48" fmla="*/ 246 w 274"/>
                  <a:gd name="T49" fmla="*/ 89 h 399"/>
                  <a:gd name="T50" fmla="*/ 232 w 274"/>
                  <a:gd name="T51" fmla="*/ 77 h 399"/>
                  <a:gd name="T52" fmla="*/ 244 w 274"/>
                  <a:gd name="T53" fmla="*/ 61 h 399"/>
                  <a:gd name="T54" fmla="*/ 228 w 274"/>
                  <a:gd name="T55" fmla="*/ 47 h 399"/>
                  <a:gd name="T56" fmla="*/ 214 w 274"/>
                  <a:gd name="T57" fmla="*/ 49 h 399"/>
                  <a:gd name="T58" fmla="*/ 202 w 274"/>
                  <a:gd name="T59" fmla="*/ 49 h 399"/>
                  <a:gd name="T60" fmla="*/ 177 w 274"/>
                  <a:gd name="T61" fmla="*/ 47 h 399"/>
                  <a:gd name="T62" fmla="*/ 170 w 274"/>
                  <a:gd name="T63" fmla="*/ 33 h 399"/>
                  <a:gd name="T64" fmla="*/ 156 w 274"/>
                  <a:gd name="T65" fmla="*/ 21 h 399"/>
                  <a:gd name="T66" fmla="*/ 144 w 274"/>
                  <a:gd name="T67" fmla="*/ 3 h 399"/>
                  <a:gd name="T68" fmla="*/ 125 w 274"/>
                  <a:gd name="T69" fmla="*/ 3 h 399"/>
                  <a:gd name="T70" fmla="*/ 130 w 274"/>
                  <a:gd name="T71" fmla="*/ 19 h 399"/>
                  <a:gd name="T72" fmla="*/ 118 w 274"/>
                  <a:gd name="T73" fmla="*/ 40 h 399"/>
                  <a:gd name="T74" fmla="*/ 77 w 274"/>
                  <a:gd name="T75" fmla="*/ 63 h 399"/>
                  <a:gd name="T76" fmla="*/ 58 w 274"/>
                  <a:gd name="T77" fmla="*/ 96 h 399"/>
                  <a:gd name="T78" fmla="*/ 42 w 274"/>
                  <a:gd name="T79" fmla="*/ 98 h 399"/>
                  <a:gd name="T80" fmla="*/ 25 w 274"/>
                  <a:gd name="T81" fmla="*/ 94 h 399"/>
                  <a:gd name="T82" fmla="*/ 25 w 274"/>
                  <a:gd name="T83" fmla="*/ 82 h 399"/>
                  <a:gd name="T84" fmla="*/ 21 w 274"/>
                  <a:gd name="T85" fmla="*/ 70 h 399"/>
                  <a:gd name="T86" fmla="*/ 5 w 274"/>
                  <a:gd name="T87" fmla="*/ 89 h 399"/>
                  <a:gd name="T88" fmla="*/ 11 w 274"/>
                  <a:gd name="T89" fmla="*/ 119 h 399"/>
                  <a:gd name="T90" fmla="*/ 5 w 274"/>
                  <a:gd name="T91" fmla="*/ 124 h 399"/>
                  <a:gd name="T92" fmla="*/ 28 w 274"/>
                  <a:gd name="T93" fmla="*/ 143 h 399"/>
                  <a:gd name="T94" fmla="*/ 49 w 274"/>
                  <a:gd name="T95" fmla="*/ 173 h 399"/>
                  <a:gd name="T96" fmla="*/ 65 w 274"/>
                  <a:gd name="T97" fmla="*/ 206 h 399"/>
                  <a:gd name="T98" fmla="*/ 97 w 274"/>
                  <a:gd name="T99" fmla="*/ 269 h 399"/>
                  <a:gd name="T100" fmla="*/ 111 w 274"/>
                  <a:gd name="T101" fmla="*/ 297 h 399"/>
                  <a:gd name="T102" fmla="*/ 118 w 274"/>
                  <a:gd name="T103" fmla="*/ 315 h 399"/>
                  <a:gd name="T104" fmla="*/ 151 w 274"/>
                  <a:gd name="T105" fmla="*/ 339 h 399"/>
                  <a:gd name="T106" fmla="*/ 214 w 274"/>
                  <a:gd name="T107" fmla="*/ 376 h 399"/>
                  <a:gd name="T108" fmla="*/ 239 w 274"/>
                  <a:gd name="T109" fmla="*/ 395 h 399"/>
                  <a:gd name="T110" fmla="*/ 239 w 274"/>
                  <a:gd name="T111" fmla="*/ 399 h 399"/>
                  <a:gd name="T112" fmla="*/ 244 w 274"/>
                  <a:gd name="T113" fmla="*/ 397 h 399"/>
                  <a:gd name="T114" fmla="*/ 253 w 274"/>
                  <a:gd name="T115" fmla="*/ 378 h 399"/>
                  <a:gd name="T116" fmla="*/ 253 w 274"/>
                  <a:gd name="T117" fmla="*/ 37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4" h="399">
                    <a:moveTo>
                      <a:pt x="253" y="378"/>
                    </a:moveTo>
                    <a:lnTo>
                      <a:pt x="253" y="378"/>
                    </a:lnTo>
                    <a:lnTo>
                      <a:pt x="253" y="378"/>
                    </a:lnTo>
                    <a:cubicBezTo>
                      <a:pt x="253" y="374"/>
                      <a:pt x="253" y="371"/>
                      <a:pt x="256" y="369"/>
                    </a:cubicBezTo>
                    <a:cubicBezTo>
                      <a:pt x="260" y="367"/>
                      <a:pt x="267" y="357"/>
                      <a:pt x="267" y="353"/>
                    </a:cubicBezTo>
                    <a:cubicBezTo>
                      <a:pt x="267" y="348"/>
                      <a:pt x="258" y="348"/>
                      <a:pt x="258" y="343"/>
                    </a:cubicBezTo>
                    <a:cubicBezTo>
                      <a:pt x="258" y="336"/>
                      <a:pt x="267" y="327"/>
                      <a:pt x="265" y="325"/>
                    </a:cubicBezTo>
                    <a:cubicBezTo>
                      <a:pt x="260" y="322"/>
                      <a:pt x="270" y="313"/>
                      <a:pt x="270" y="306"/>
                    </a:cubicBezTo>
                    <a:cubicBezTo>
                      <a:pt x="267" y="301"/>
                      <a:pt x="265" y="278"/>
                      <a:pt x="267" y="276"/>
                    </a:cubicBezTo>
                    <a:cubicBezTo>
                      <a:pt x="270" y="273"/>
                      <a:pt x="274" y="273"/>
                      <a:pt x="272" y="266"/>
                    </a:cubicBezTo>
                    <a:cubicBezTo>
                      <a:pt x="270" y="259"/>
                      <a:pt x="263" y="245"/>
                      <a:pt x="258" y="236"/>
                    </a:cubicBezTo>
                    <a:cubicBezTo>
                      <a:pt x="251" y="234"/>
                      <a:pt x="242" y="234"/>
                      <a:pt x="237" y="236"/>
                    </a:cubicBezTo>
                    <a:cubicBezTo>
                      <a:pt x="230" y="238"/>
                      <a:pt x="232" y="217"/>
                      <a:pt x="232" y="208"/>
                    </a:cubicBezTo>
                    <a:cubicBezTo>
                      <a:pt x="232" y="201"/>
                      <a:pt x="225" y="206"/>
                      <a:pt x="223" y="210"/>
                    </a:cubicBezTo>
                    <a:cubicBezTo>
                      <a:pt x="221" y="215"/>
                      <a:pt x="212" y="213"/>
                      <a:pt x="200" y="213"/>
                    </a:cubicBezTo>
                    <a:cubicBezTo>
                      <a:pt x="191" y="213"/>
                      <a:pt x="195" y="201"/>
                      <a:pt x="188" y="201"/>
                    </a:cubicBezTo>
                    <a:cubicBezTo>
                      <a:pt x="184" y="203"/>
                      <a:pt x="179" y="199"/>
                      <a:pt x="179" y="194"/>
                    </a:cubicBezTo>
                    <a:cubicBezTo>
                      <a:pt x="179" y="187"/>
                      <a:pt x="174" y="182"/>
                      <a:pt x="170" y="175"/>
                    </a:cubicBezTo>
                    <a:cubicBezTo>
                      <a:pt x="165" y="168"/>
                      <a:pt x="160" y="161"/>
                      <a:pt x="165" y="157"/>
                    </a:cubicBezTo>
                    <a:cubicBezTo>
                      <a:pt x="167" y="152"/>
                      <a:pt x="163" y="150"/>
                      <a:pt x="167" y="143"/>
                    </a:cubicBezTo>
                    <a:cubicBezTo>
                      <a:pt x="172" y="138"/>
                      <a:pt x="179" y="140"/>
                      <a:pt x="177" y="131"/>
                    </a:cubicBezTo>
                    <a:cubicBezTo>
                      <a:pt x="174" y="124"/>
                      <a:pt x="184" y="119"/>
                      <a:pt x="184" y="112"/>
                    </a:cubicBezTo>
                    <a:cubicBezTo>
                      <a:pt x="184" y="103"/>
                      <a:pt x="193" y="105"/>
                      <a:pt x="202" y="98"/>
                    </a:cubicBezTo>
                    <a:cubicBezTo>
                      <a:pt x="212" y="91"/>
                      <a:pt x="221" y="96"/>
                      <a:pt x="228" y="89"/>
                    </a:cubicBezTo>
                    <a:cubicBezTo>
                      <a:pt x="235" y="84"/>
                      <a:pt x="239" y="89"/>
                      <a:pt x="246" y="89"/>
                    </a:cubicBezTo>
                    <a:cubicBezTo>
                      <a:pt x="242" y="84"/>
                      <a:pt x="235" y="82"/>
                      <a:pt x="232" y="77"/>
                    </a:cubicBezTo>
                    <a:cubicBezTo>
                      <a:pt x="230" y="73"/>
                      <a:pt x="242" y="66"/>
                      <a:pt x="244" y="61"/>
                    </a:cubicBezTo>
                    <a:cubicBezTo>
                      <a:pt x="246" y="56"/>
                      <a:pt x="232" y="49"/>
                      <a:pt x="228" y="47"/>
                    </a:cubicBezTo>
                    <a:cubicBezTo>
                      <a:pt x="225" y="47"/>
                      <a:pt x="219" y="52"/>
                      <a:pt x="214" y="49"/>
                    </a:cubicBezTo>
                    <a:cubicBezTo>
                      <a:pt x="212" y="47"/>
                      <a:pt x="204" y="47"/>
                      <a:pt x="202" y="49"/>
                    </a:cubicBezTo>
                    <a:cubicBezTo>
                      <a:pt x="198" y="52"/>
                      <a:pt x="177" y="54"/>
                      <a:pt x="177" y="47"/>
                    </a:cubicBezTo>
                    <a:cubicBezTo>
                      <a:pt x="179" y="40"/>
                      <a:pt x="167" y="38"/>
                      <a:pt x="170" y="33"/>
                    </a:cubicBezTo>
                    <a:cubicBezTo>
                      <a:pt x="170" y="28"/>
                      <a:pt x="165" y="21"/>
                      <a:pt x="156" y="21"/>
                    </a:cubicBezTo>
                    <a:cubicBezTo>
                      <a:pt x="149" y="19"/>
                      <a:pt x="149" y="7"/>
                      <a:pt x="144" y="3"/>
                    </a:cubicBezTo>
                    <a:cubicBezTo>
                      <a:pt x="139" y="0"/>
                      <a:pt x="132" y="3"/>
                      <a:pt x="125" y="3"/>
                    </a:cubicBezTo>
                    <a:cubicBezTo>
                      <a:pt x="132" y="12"/>
                      <a:pt x="135" y="14"/>
                      <a:pt x="130" y="19"/>
                    </a:cubicBezTo>
                    <a:cubicBezTo>
                      <a:pt x="123" y="24"/>
                      <a:pt x="130" y="24"/>
                      <a:pt x="118" y="40"/>
                    </a:cubicBezTo>
                    <a:cubicBezTo>
                      <a:pt x="107" y="56"/>
                      <a:pt x="86" y="59"/>
                      <a:pt x="77" y="63"/>
                    </a:cubicBezTo>
                    <a:cubicBezTo>
                      <a:pt x="67" y="66"/>
                      <a:pt x="63" y="84"/>
                      <a:pt x="58" y="96"/>
                    </a:cubicBezTo>
                    <a:cubicBezTo>
                      <a:pt x="51" y="110"/>
                      <a:pt x="46" y="105"/>
                      <a:pt x="42" y="98"/>
                    </a:cubicBezTo>
                    <a:cubicBezTo>
                      <a:pt x="37" y="91"/>
                      <a:pt x="32" y="98"/>
                      <a:pt x="25" y="94"/>
                    </a:cubicBezTo>
                    <a:cubicBezTo>
                      <a:pt x="18" y="87"/>
                      <a:pt x="23" y="87"/>
                      <a:pt x="25" y="82"/>
                    </a:cubicBezTo>
                    <a:cubicBezTo>
                      <a:pt x="28" y="80"/>
                      <a:pt x="25" y="75"/>
                      <a:pt x="21" y="70"/>
                    </a:cubicBezTo>
                    <a:cubicBezTo>
                      <a:pt x="14" y="73"/>
                      <a:pt x="7" y="82"/>
                      <a:pt x="5" y="89"/>
                    </a:cubicBezTo>
                    <a:cubicBezTo>
                      <a:pt x="0" y="98"/>
                      <a:pt x="11" y="115"/>
                      <a:pt x="11" y="119"/>
                    </a:cubicBezTo>
                    <a:cubicBezTo>
                      <a:pt x="14" y="124"/>
                      <a:pt x="7" y="119"/>
                      <a:pt x="5" y="124"/>
                    </a:cubicBezTo>
                    <a:cubicBezTo>
                      <a:pt x="5" y="131"/>
                      <a:pt x="21" y="138"/>
                      <a:pt x="28" y="143"/>
                    </a:cubicBezTo>
                    <a:cubicBezTo>
                      <a:pt x="37" y="150"/>
                      <a:pt x="42" y="166"/>
                      <a:pt x="49" y="173"/>
                    </a:cubicBezTo>
                    <a:cubicBezTo>
                      <a:pt x="58" y="180"/>
                      <a:pt x="58" y="187"/>
                      <a:pt x="65" y="206"/>
                    </a:cubicBezTo>
                    <a:cubicBezTo>
                      <a:pt x="72" y="224"/>
                      <a:pt x="88" y="255"/>
                      <a:pt x="97" y="269"/>
                    </a:cubicBezTo>
                    <a:cubicBezTo>
                      <a:pt x="109" y="280"/>
                      <a:pt x="114" y="292"/>
                      <a:pt x="111" y="297"/>
                    </a:cubicBezTo>
                    <a:cubicBezTo>
                      <a:pt x="109" y="299"/>
                      <a:pt x="111" y="311"/>
                      <a:pt x="118" y="315"/>
                    </a:cubicBezTo>
                    <a:cubicBezTo>
                      <a:pt x="125" y="320"/>
                      <a:pt x="132" y="329"/>
                      <a:pt x="151" y="339"/>
                    </a:cubicBezTo>
                    <a:cubicBezTo>
                      <a:pt x="172" y="348"/>
                      <a:pt x="209" y="367"/>
                      <a:pt x="214" y="376"/>
                    </a:cubicBezTo>
                    <a:cubicBezTo>
                      <a:pt x="219" y="385"/>
                      <a:pt x="235" y="395"/>
                      <a:pt x="239" y="395"/>
                    </a:cubicBezTo>
                    <a:lnTo>
                      <a:pt x="239" y="399"/>
                    </a:lnTo>
                    <a:cubicBezTo>
                      <a:pt x="242" y="397"/>
                      <a:pt x="244" y="397"/>
                      <a:pt x="244" y="397"/>
                    </a:cubicBezTo>
                    <a:cubicBezTo>
                      <a:pt x="251" y="392"/>
                      <a:pt x="251" y="383"/>
                      <a:pt x="253" y="378"/>
                    </a:cubicBezTo>
                    <a:lnTo>
                      <a:pt x="253" y="37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8" name="Freeform 386">
                <a:extLst>
                  <a:ext uri="{FF2B5EF4-FFF2-40B4-BE49-F238E27FC236}">
                    <a16:creationId xmlns:a16="http://schemas.microsoft.com/office/drawing/2014/main" id="{B176C81B-2A21-1EF8-0E8C-EC4ED807C5AF}"/>
                  </a:ext>
                </a:extLst>
              </p:cNvPr>
              <p:cNvSpPr>
                <a:spLocks/>
              </p:cNvSpPr>
              <p:nvPr/>
            </p:nvSpPr>
            <p:spPr bwMode="auto">
              <a:xfrm>
                <a:off x="2695" y="2205"/>
                <a:ext cx="176" cy="149"/>
              </a:xfrm>
              <a:custGeom>
                <a:avLst/>
                <a:gdLst>
                  <a:gd name="T0" fmla="*/ 28 w 293"/>
                  <a:gd name="T1" fmla="*/ 16 h 247"/>
                  <a:gd name="T2" fmla="*/ 28 w 293"/>
                  <a:gd name="T3" fmla="*/ 16 h 247"/>
                  <a:gd name="T4" fmla="*/ 9 w 293"/>
                  <a:gd name="T5" fmla="*/ 39 h 247"/>
                  <a:gd name="T6" fmla="*/ 7 w 293"/>
                  <a:gd name="T7" fmla="*/ 56 h 247"/>
                  <a:gd name="T8" fmla="*/ 5 w 293"/>
                  <a:gd name="T9" fmla="*/ 65 h 247"/>
                  <a:gd name="T10" fmla="*/ 14 w 293"/>
                  <a:gd name="T11" fmla="*/ 70 h 247"/>
                  <a:gd name="T12" fmla="*/ 23 w 293"/>
                  <a:gd name="T13" fmla="*/ 84 h 247"/>
                  <a:gd name="T14" fmla="*/ 37 w 293"/>
                  <a:gd name="T15" fmla="*/ 112 h 247"/>
                  <a:gd name="T16" fmla="*/ 72 w 293"/>
                  <a:gd name="T17" fmla="*/ 114 h 247"/>
                  <a:gd name="T18" fmla="*/ 102 w 293"/>
                  <a:gd name="T19" fmla="*/ 128 h 247"/>
                  <a:gd name="T20" fmla="*/ 128 w 293"/>
                  <a:gd name="T21" fmla="*/ 135 h 247"/>
                  <a:gd name="T22" fmla="*/ 123 w 293"/>
                  <a:gd name="T23" fmla="*/ 172 h 247"/>
                  <a:gd name="T24" fmla="*/ 130 w 293"/>
                  <a:gd name="T25" fmla="*/ 189 h 247"/>
                  <a:gd name="T26" fmla="*/ 130 w 293"/>
                  <a:gd name="T27" fmla="*/ 205 h 247"/>
                  <a:gd name="T28" fmla="*/ 135 w 293"/>
                  <a:gd name="T29" fmla="*/ 217 h 247"/>
                  <a:gd name="T30" fmla="*/ 130 w 293"/>
                  <a:gd name="T31" fmla="*/ 219 h 247"/>
                  <a:gd name="T32" fmla="*/ 146 w 293"/>
                  <a:gd name="T33" fmla="*/ 240 h 247"/>
                  <a:gd name="T34" fmla="*/ 160 w 293"/>
                  <a:gd name="T35" fmla="*/ 245 h 247"/>
                  <a:gd name="T36" fmla="*/ 172 w 293"/>
                  <a:gd name="T37" fmla="*/ 242 h 247"/>
                  <a:gd name="T38" fmla="*/ 186 w 293"/>
                  <a:gd name="T39" fmla="*/ 235 h 247"/>
                  <a:gd name="T40" fmla="*/ 200 w 293"/>
                  <a:gd name="T41" fmla="*/ 228 h 247"/>
                  <a:gd name="T42" fmla="*/ 212 w 293"/>
                  <a:gd name="T43" fmla="*/ 217 h 247"/>
                  <a:gd name="T44" fmla="*/ 214 w 293"/>
                  <a:gd name="T45" fmla="*/ 207 h 247"/>
                  <a:gd name="T46" fmla="*/ 205 w 293"/>
                  <a:gd name="T47" fmla="*/ 205 h 247"/>
                  <a:gd name="T48" fmla="*/ 198 w 293"/>
                  <a:gd name="T49" fmla="*/ 191 h 247"/>
                  <a:gd name="T50" fmla="*/ 190 w 293"/>
                  <a:gd name="T51" fmla="*/ 175 h 247"/>
                  <a:gd name="T52" fmla="*/ 205 w 293"/>
                  <a:gd name="T53" fmla="*/ 172 h 247"/>
                  <a:gd name="T54" fmla="*/ 223 w 293"/>
                  <a:gd name="T55" fmla="*/ 179 h 247"/>
                  <a:gd name="T56" fmla="*/ 230 w 293"/>
                  <a:gd name="T57" fmla="*/ 179 h 247"/>
                  <a:gd name="T58" fmla="*/ 244 w 293"/>
                  <a:gd name="T59" fmla="*/ 172 h 247"/>
                  <a:gd name="T60" fmla="*/ 272 w 293"/>
                  <a:gd name="T61" fmla="*/ 161 h 247"/>
                  <a:gd name="T62" fmla="*/ 277 w 293"/>
                  <a:gd name="T63" fmla="*/ 154 h 247"/>
                  <a:gd name="T64" fmla="*/ 263 w 293"/>
                  <a:gd name="T65" fmla="*/ 137 h 247"/>
                  <a:gd name="T66" fmla="*/ 265 w 293"/>
                  <a:gd name="T67" fmla="*/ 126 h 247"/>
                  <a:gd name="T68" fmla="*/ 274 w 293"/>
                  <a:gd name="T69" fmla="*/ 116 h 247"/>
                  <a:gd name="T70" fmla="*/ 279 w 293"/>
                  <a:gd name="T71" fmla="*/ 105 h 247"/>
                  <a:gd name="T72" fmla="*/ 286 w 293"/>
                  <a:gd name="T73" fmla="*/ 88 h 247"/>
                  <a:gd name="T74" fmla="*/ 293 w 293"/>
                  <a:gd name="T75" fmla="*/ 79 h 247"/>
                  <a:gd name="T76" fmla="*/ 263 w 293"/>
                  <a:gd name="T77" fmla="*/ 77 h 247"/>
                  <a:gd name="T78" fmla="*/ 270 w 293"/>
                  <a:gd name="T79" fmla="*/ 58 h 247"/>
                  <a:gd name="T80" fmla="*/ 237 w 293"/>
                  <a:gd name="T81" fmla="*/ 46 h 247"/>
                  <a:gd name="T82" fmla="*/ 240 w 293"/>
                  <a:gd name="T83" fmla="*/ 35 h 247"/>
                  <a:gd name="T84" fmla="*/ 223 w 293"/>
                  <a:gd name="T85" fmla="*/ 30 h 247"/>
                  <a:gd name="T86" fmla="*/ 181 w 293"/>
                  <a:gd name="T87" fmla="*/ 44 h 247"/>
                  <a:gd name="T88" fmla="*/ 142 w 293"/>
                  <a:gd name="T89" fmla="*/ 32 h 247"/>
                  <a:gd name="T90" fmla="*/ 114 w 293"/>
                  <a:gd name="T91" fmla="*/ 28 h 247"/>
                  <a:gd name="T92" fmla="*/ 98 w 293"/>
                  <a:gd name="T93" fmla="*/ 11 h 247"/>
                  <a:gd name="T94" fmla="*/ 79 w 293"/>
                  <a:gd name="T95" fmla="*/ 0 h 247"/>
                  <a:gd name="T96" fmla="*/ 72 w 293"/>
                  <a:gd name="T97" fmla="*/ 14 h 247"/>
                  <a:gd name="T98" fmla="*/ 44 w 293"/>
                  <a:gd name="T99" fmla="*/ 30 h 247"/>
                  <a:gd name="T100" fmla="*/ 51 w 293"/>
                  <a:gd name="T101" fmla="*/ 60 h 247"/>
                  <a:gd name="T102" fmla="*/ 28 w 293"/>
                  <a:gd name="T103" fmla="*/ 53 h 247"/>
                  <a:gd name="T104" fmla="*/ 37 w 293"/>
                  <a:gd name="T105" fmla="*/ 25 h 247"/>
                  <a:gd name="T106" fmla="*/ 35 w 293"/>
                  <a:gd name="T107" fmla="*/ 11 h 247"/>
                  <a:gd name="T108" fmla="*/ 28 w 293"/>
                  <a:gd name="T109" fmla="*/ 1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3" h="247">
                    <a:moveTo>
                      <a:pt x="28" y="16"/>
                    </a:moveTo>
                    <a:lnTo>
                      <a:pt x="28" y="16"/>
                    </a:lnTo>
                    <a:cubicBezTo>
                      <a:pt x="23" y="23"/>
                      <a:pt x="9" y="30"/>
                      <a:pt x="9" y="39"/>
                    </a:cubicBezTo>
                    <a:cubicBezTo>
                      <a:pt x="9" y="49"/>
                      <a:pt x="9" y="51"/>
                      <a:pt x="7" y="56"/>
                    </a:cubicBezTo>
                    <a:cubicBezTo>
                      <a:pt x="5" y="58"/>
                      <a:pt x="0" y="65"/>
                      <a:pt x="5" y="65"/>
                    </a:cubicBezTo>
                    <a:cubicBezTo>
                      <a:pt x="9" y="65"/>
                      <a:pt x="14" y="65"/>
                      <a:pt x="14" y="70"/>
                    </a:cubicBezTo>
                    <a:cubicBezTo>
                      <a:pt x="14" y="74"/>
                      <a:pt x="23" y="74"/>
                      <a:pt x="23" y="84"/>
                    </a:cubicBezTo>
                    <a:cubicBezTo>
                      <a:pt x="23" y="91"/>
                      <a:pt x="19" y="112"/>
                      <a:pt x="37" y="112"/>
                    </a:cubicBezTo>
                    <a:cubicBezTo>
                      <a:pt x="56" y="112"/>
                      <a:pt x="65" y="105"/>
                      <a:pt x="72" y="114"/>
                    </a:cubicBezTo>
                    <a:cubicBezTo>
                      <a:pt x="81" y="123"/>
                      <a:pt x="91" y="128"/>
                      <a:pt x="102" y="128"/>
                    </a:cubicBezTo>
                    <a:cubicBezTo>
                      <a:pt x="114" y="126"/>
                      <a:pt x="135" y="123"/>
                      <a:pt x="128" y="135"/>
                    </a:cubicBezTo>
                    <a:cubicBezTo>
                      <a:pt x="121" y="144"/>
                      <a:pt x="116" y="168"/>
                      <a:pt x="123" y="172"/>
                    </a:cubicBezTo>
                    <a:cubicBezTo>
                      <a:pt x="128" y="179"/>
                      <a:pt x="135" y="184"/>
                      <a:pt x="130" y="189"/>
                    </a:cubicBezTo>
                    <a:cubicBezTo>
                      <a:pt x="125" y="196"/>
                      <a:pt x="123" y="200"/>
                      <a:pt x="130" y="205"/>
                    </a:cubicBezTo>
                    <a:cubicBezTo>
                      <a:pt x="135" y="210"/>
                      <a:pt x="135" y="214"/>
                      <a:pt x="135" y="217"/>
                    </a:cubicBezTo>
                    <a:cubicBezTo>
                      <a:pt x="135" y="217"/>
                      <a:pt x="132" y="217"/>
                      <a:pt x="130" y="219"/>
                    </a:cubicBezTo>
                    <a:cubicBezTo>
                      <a:pt x="139" y="226"/>
                      <a:pt x="142" y="235"/>
                      <a:pt x="146" y="240"/>
                    </a:cubicBezTo>
                    <a:cubicBezTo>
                      <a:pt x="153" y="245"/>
                      <a:pt x="156" y="247"/>
                      <a:pt x="160" y="245"/>
                    </a:cubicBezTo>
                    <a:cubicBezTo>
                      <a:pt x="165" y="242"/>
                      <a:pt x="167" y="240"/>
                      <a:pt x="172" y="242"/>
                    </a:cubicBezTo>
                    <a:cubicBezTo>
                      <a:pt x="174" y="245"/>
                      <a:pt x="179" y="240"/>
                      <a:pt x="186" y="235"/>
                    </a:cubicBezTo>
                    <a:cubicBezTo>
                      <a:pt x="190" y="231"/>
                      <a:pt x="198" y="235"/>
                      <a:pt x="200" y="228"/>
                    </a:cubicBezTo>
                    <a:cubicBezTo>
                      <a:pt x="202" y="221"/>
                      <a:pt x="205" y="219"/>
                      <a:pt x="212" y="217"/>
                    </a:cubicBezTo>
                    <a:cubicBezTo>
                      <a:pt x="219" y="214"/>
                      <a:pt x="219" y="207"/>
                      <a:pt x="214" y="207"/>
                    </a:cubicBezTo>
                    <a:cubicBezTo>
                      <a:pt x="209" y="207"/>
                      <a:pt x="205" y="214"/>
                      <a:pt x="205" y="205"/>
                    </a:cubicBezTo>
                    <a:cubicBezTo>
                      <a:pt x="205" y="198"/>
                      <a:pt x="198" y="198"/>
                      <a:pt x="198" y="191"/>
                    </a:cubicBezTo>
                    <a:cubicBezTo>
                      <a:pt x="198" y="184"/>
                      <a:pt x="198" y="179"/>
                      <a:pt x="190" y="175"/>
                    </a:cubicBezTo>
                    <a:cubicBezTo>
                      <a:pt x="181" y="172"/>
                      <a:pt x="200" y="170"/>
                      <a:pt x="205" y="172"/>
                    </a:cubicBezTo>
                    <a:cubicBezTo>
                      <a:pt x="207" y="177"/>
                      <a:pt x="221" y="175"/>
                      <a:pt x="223" y="179"/>
                    </a:cubicBezTo>
                    <a:cubicBezTo>
                      <a:pt x="223" y="186"/>
                      <a:pt x="230" y="186"/>
                      <a:pt x="230" y="179"/>
                    </a:cubicBezTo>
                    <a:cubicBezTo>
                      <a:pt x="230" y="172"/>
                      <a:pt x="240" y="170"/>
                      <a:pt x="244" y="172"/>
                    </a:cubicBezTo>
                    <a:cubicBezTo>
                      <a:pt x="251" y="172"/>
                      <a:pt x="265" y="163"/>
                      <a:pt x="272" y="161"/>
                    </a:cubicBezTo>
                    <a:cubicBezTo>
                      <a:pt x="274" y="161"/>
                      <a:pt x="274" y="156"/>
                      <a:pt x="277" y="154"/>
                    </a:cubicBezTo>
                    <a:cubicBezTo>
                      <a:pt x="272" y="149"/>
                      <a:pt x="265" y="140"/>
                      <a:pt x="263" y="137"/>
                    </a:cubicBezTo>
                    <a:cubicBezTo>
                      <a:pt x="258" y="133"/>
                      <a:pt x="265" y="130"/>
                      <a:pt x="265" y="126"/>
                    </a:cubicBezTo>
                    <a:cubicBezTo>
                      <a:pt x="265" y="121"/>
                      <a:pt x="265" y="116"/>
                      <a:pt x="274" y="116"/>
                    </a:cubicBezTo>
                    <a:cubicBezTo>
                      <a:pt x="286" y="114"/>
                      <a:pt x="284" y="107"/>
                      <a:pt x="279" y="105"/>
                    </a:cubicBezTo>
                    <a:cubicBezTo>
                      <a:pt x="272" y="100"/>
                      <a:pt x="281" y="93"/>
                      <a:pt x="286" y="88"/>
                    </a:cubicBezTo>
                    <a:cubicBezTo>
                      <a:pt x="288" y="88"/>
                      <a:pt x="291" y="84"/>
                      <a:pt x="293" y="79"/>
                    </a:cubicBezTo>
                    <a:cubicBezTo>
                      <a:pt x="284" y="74"/>
                      <a:pt x="270" y="77"/>
                      <a:pt x="263" y="77"/>
                    </a:cubicBezTo>
                    <a:cubicBezTo>
                      <a:pt x="256" y="77"/>
                      <a:pt x="267" y="67"/>
                      <a:pt x="270" y="58"/>
                    </a:cubicBezTo>
                    <a:cubicBezTo>
                      <a:pt x="270" y="51"/>
                      <a:pt x="246" y="49"/>
                      <a:pt x="237" y="46"/>
                    </a:cubicBezTo>
                    <a:cubicBezTo>
                      <a:pt x="228" y="44"/>
                      <a:pt x="230" y="35"/>
                      <a:pt x="240" y="35"/>
                    </a:cubicBezTo>
                    <a:cubicBezTo>
                      <a:pt x="249" y="35"/>
                      <a:pt x="235" y="28"/>
                      <a:pt x="223" y="30"/>
                    </a:cubicBezTo>
                    <a:cubicBezTo>
                      <a:pt x="209" y="32"/>
                      <a:pt x="190" y="39"/>
                      <a:pt x="181" y="44"/>
                    </a:cubicBezTo>
                    <a:cubicBezTo>
                      <a:pt x="170" y="51"/>
                      <a:pt x="153" y="28"/>
                      <a:pt x="142" y="32"/>
                    </a:cubicBezTo>
                    <a:cubicBezTo>
                      <a:pt x="130" y="37"/>
                      <a:pt x="114" y="37"/>
                      <a:pt x="114" y="28"/>
                    </a:cubicBezTo>
                    <a:cubicBezTo>
                      <a:pt x="114" y="18"/>
                      <a:pt x="109" y="11"/>
                      <a:pt x="98" y="11"/>
                    </a:cubicBezTo>
                    <a:cubicBezTo>
                      <a:pt x="86" y="11"/>
                      <a:pt x="88" y="0"/>
                      <a:pt x="79" y="0"/>
                    </a:cubicBezTo>
                    <a:cubicBezTo>
                      <a:pt x="70" y="0"/>
                      <a:pt x="79" y="11"/>
                      <a:pt x="72" y="14"/>
                    </a:cubicBezTo>
                    <a:cubicBezTo>
                      <a:pt x="67" y="16"/>
                      <a:pt x="46" y="21"/>
                      <a:pt x="44" y="30"/>
                    </a:cubicBezTo>
                    <a:cubicBezTo>
                      <a:pt x="42" y="39"/>
                      <a:pt x="56" y="53"/>
                      <a:pt x="51" y="60"/>
                    </a:cubicBezTo>
                    <a:cubicBezTo>
                      <a:pt x="46" y="70"/>
                      <a:pt x="32" y="63"/>
                      <a:pt x="28" y="53"/>
                    </a:cubicBezTo>
                    <a:cubicBezTo>
                      <a:pt x="23" y="44"/>
                      <a:pt x="42" y="30"/>
                      <a:pt x="37" y="25"/>
                    </a:cubicBezTo>
                    <a:cubicBezTo>
                      <a:pt x="35" y="23"/>
                      <a:pt x="32" y="16"/>
                      <a:pt x="35" y="11"/>
                    </a:cubicBezTo>
                    <a:cubicBezTo>
                      <a:pt x="32" y="11"/>
                      <a:pt x="30" y="14"/>
                      <a:pt x="28"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9" name="Freeform 387">
                <a:extLst>
                  <a:ext uri="{FF2B5EF4-FFF2-40B4-BE49-F238E27FC236}">
                    <a16:creationId xmlns:a16="http://schemas.microsoft.com/office/drawing/2014/main" id="{2DAE99D5-C648-246B-0E11-4E856FB807AF}"/>
                  </a:ext>
                </a:extLst>
              </p:cNvPr>
              <p:cNvSpPr>
                <a:spLocks/>
              </p:cNvSpPr>
              <p:nvPr/>
            </p:nvSpPr>
            <p:spPr bwMode="auto">
              <a:xfrm>
                <a:off x="2695" y="2205"/>
                <a:ext cx="176" cy="149"/>
              </a:xfrm>
              <a:custGeom>
                <a:avLst/>
                <a:gdLst>
                  <a:gd name="T0" fmla="*/ 28 w 293"/>
                  <a:gd name="T1" fmla="*/ 16 h 247"/>
                  <a:gd name="T2" fmla="*/ 28 w 293"/>
                  <a:gd name="T3" fmla="*/ 16 h 247"/>
                  <a:gd name="T4" fmla="*/ 9 w 293"/>
                  <a:gd name="T5" fmla="*/ 39 h 247"/>
                  <a:gd name="T6" fmla="*/ 7 w 293"/>
                  <a:gd name="T7" fmla="*/ 56 h 247"/>
                  <a:gd name="T8" fmla="*/ 5 w 293"/>
                  <a:gd name="T9" fmla="*/ 65 h 247"/>
                  <a:gd name="T10" fmla="*/ 14 w 293"/>
                  <a:gd name="T11" fmla="*/ 70 h 247"/>
                  <a:gd name="T12" fmla="*/ 23 w 293"/>
                  <a:gd name="T13" fmla="*/ 84 h 247"/>
                  <a:gd name="T14" fmla="*/ 37 w 293"/>
                  <a:gd name="T15" fmla="*/ 112 h 247"/>
                  <a:gd name="T16" fmla="*/ 72 w 293"/>
                  <a:gd name="T17" fmla="*/ 114 h 247"/>
                  <a:gd name="T18" fmla="*/ 102 w 293"/>
                  <a:gd name="T19" fmla="*/ 128 h 247"/>
                  <a:gd name="T20" fmla="*/ 128 w 293"/>
                  <a:gd name="T21" fmla="*/ 135 h 247"/>
                  <a:gd name="T22" fmla="*/ 123 w 293"/>
                  <a:gd name="T23" fmla="*/ 172 h 247"/>
                  <a:gd name="T24" fmla="*/ 130 w 293"/>
                  <a:gd name="T25" fmla="*/ 189 h 247"/>
                  <a:gd name="T26" fmla="*/ 130 w 293"/>
                  <a:gd name="T27" fmla="*/ 205 h 247"/>
                  <a:gd name="T28" fmla="*/ 135 w 293"/>
                  <a:gd name="T29" fmla="*/ 217 h 247"/>
                  <a:gd name="T30" fmla="*/ 130 w 293"/>
                  <a:gd name="T31" fmla="*/ 219 h 247"/>
                  <a:gd name="T32" fmla="*/ 146 w 293"/>
                  <a:gd name="T33" fmla="*/ 240 h 247"/>
                  <a:gd name="T34" fmla="*/ 160 w 293"/>
                  <a:gd name="T35" fmla="*/ 245 h 247"/>
                  <a:gd name="T36" fmla="*/ 172 w 293"/>
                  <a:gd name="T37" fmla="*/ 242 h 247"/>
                  <a:gd name="T38" fmla="*/ 186 w 293"/>
                  <a:gd name="T39" fmla="*/ 235 h 247"/>
                  <a:gd name="T40" fmla="*/ 200 w 293"/>
                  <a:gd name="T41" fmla="*/ 228 h 247"/>
                  <a:gd name="T42" fmla="*/ 212 w 293"/>
                  <a:gd name="T43" fmla="*/ 217 h 247"/>
                  <a:gd name="T44" fmla="*/ 214 w 293"/>
                  <a:gd name="T45" fmla="*/ 207 h 247"/>
                  <a:gd name="T46" fmla="*/ 205 w 293"/>
                  <a:gd name="T47" fmla="*/ 205 h 247"/>
                  <a:gd name="T48" fmla="*/ 198 w 293"/>
                  <a:gd name="T49" fmla="*/ 191 h 247"/>
                  <a:gd name="T50" fmla="*/ 190 w 293"/>
                  <a:gd name="T51" fmla="*/ 175 h 247"/>
                  <a:gd name="T52" fmla="*/ 205 w 293"/>
                  <a:gd name="T53" fmla="*/ 172 h 247"/>
                  <a:gd name="T54" fmla="*/ 223 w 293"/>
                  <a:gd name="T55" fmla="*/ 179 h 247"/>
                  <a:gd name="T56" fmla="*/ 230 w 293"/>
                  <a:gd name="T57" fmla="*/ 179 h 247"/>
                  <a:gd name="T58" fmla="*/ 244 w 293"/>
                  <a:gd name="T59" fmla="*/ 172 h 247"/>
                  <a:gd name="T60" fmla="*/ 272 w 293"/>
                  <a:gd name="T61" fmla="*/ 161 h 247"/>
                  <a:gd name="T62" fmla="*/ 277 w 293"/>
                  <a:gd name="T63" fmla="*/ 154 h 247"/>
                  <a:gd name="T64" fmla="*/ 263 w 293"/>
                  <a:gd name="T65" fmla="*/ 137 h 247"/>
                  <a:gd name="T66" fmla="*/ 265 w 293"/>
                  <a:gd name="T67" fmla="*/ 126 h 247"/>
                  <a:gd name="T68" fmla="*/ 274 w 293"/>
                  <a:gd name="T69" fmla="*/ 116 h 247"/>
                  <a:gd name="T70" fmla="*/ 279 w 293"/>
                  <a:gd name="T71" fmla="*/ 105 h 247"/>
                  <a:gd name="T72" fmla="*/ 286 w 293"/>
                  <a:gd name="T73" fmla="*/ 88 h 247"/>
                  <a:gd name="T74" fmla="*/ 293 w 293"/>
                  <a:gd name="T75" fmla="*/ 79 h 247"/>
                  <a:gd name="T76" fmla="*/ 263 w 293"/>
                  <a:gd name="T77" fmla="*/ 77 h 247"/>
                  <a:gd name="T78" fmla="*/ 270 w 293"/>
                  <a:gd name="T79" fmla="*/ 58 h 247"/>
                  <a:gd name="T80" fmla="*/ 237 w 293"/>
                  <a:gd name="T81" fmla="*/ 46 h 247"/>
                  <a:gd name="T82" fmla="*/ 240 w 293"/>
                  <a:gd name="T83" fmla="*/ 35 h 247"/>
                  <a:gd name="T84" fmla="*/ 223 w 293"/>
                  <a:gd name="T85" fmla="*/ 30 h 247"/>
                  <a:gd name="T86" fmla="*/ 181 w 293"/>
                  <a:gd name="T87" fmla="*/ 44 h 247"/>
                  <a:gd name="T88" fmla="*/ 142 w 293"/>
                  <a:gd name="T89" fmla="*/ 32 h 247"/>
                  <a:gd name="T90" fmla="*/ 114 w 293"/>
                  <a:gd name="T91" fmla="*/ 28 h 247"/>
                  <a:gd name="T92" fmla="*/ 98 w 293"/>
                  <a:gd name="T93" fmla="*/ 11 h 247"/>
                  <a:gd name="T94" fmla="*/ 79 w 293"/>
                  <a:gd name="T95" fmla="*/ 0 h 247"/>
                  <a:gd name="T96" fmla="*/ 72 w 293"/>
                  <a:gd name="T97" fmla="*/ 14 h 247"/>
                  <a:gd name="T98" fmla="*/ 44 w 293"/>
                  <a:gd name="T99" fmla="*/ 30 h 247"/>
                  <a:gd name="T100" fmla="*/ 51 w 293"/>
                  <a:gd name="T101" fmla="*/ 60 h 247"/>
                  <a:gd name="T102" fmla="*/ 28 w 293"/>
                  <a:gd name="T103" fmla="*/ 53 h 247"/>
                  <a:gd name="T104" fmla="*/ 37 w 293"/>
                  <a:gd name="T105" fmla="*/ 25 h 247"/>
                  <a:gd name="T106" fmla="*/ 35 w 293"/>
                  <a:gd name="T107" fmla="*/ 11 h 247"/>
                  <a:gd name="T108" fmla="*/ 28 w 293"/>
                  <a:gd name="T109" fmla="*/ 16 h 247"/>
                  <a:gd name="T110" fmla="*/ 28 w 293"/>
                  <a:gd name="T111" fmla="*/ 1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3" h="247">
                    <a:moveTo>
                      <a:pt x="28" y="16"/>
                    </a:moveTo>
                    <a:lnTo>
                      <a:pt x="28" y="16"/>
                    </a:lnTo>
                    <a:cubicBezTo>
                      <a:pt x="23" y="23"/>
                      <a:pt x="9" y="30"/>
                      <a:pt x="9" y="39"/>
                    </a:cubicBezTo>
                    <a:cubicBezTo>
                      <a:pt x="9" y="49"/>
                      <a:pt x="9" y="51"/>
                      <a:pt x="7" y="56"/>
                    </a:cubicBezTo>
                    <a:cubicBezTo>
                      <a:pt x="5" y="58"/>
                      <a:pt x="0" y="65"/>
                      <a:pt x="5" y="65"/>
                    </a:cubicBezTo>
                    <a:cubicBezTo>
                      <a:pt x="9" y="65"/>
                      <a:pt x="14" y="65"/>
                      <a:pt x="14" y="70"/>
                    </a:cubicBezTo>
                    <a:cubicBezTo>
                      <a:pt x="14" y="74"/>
                      <a:pt x="23" y="74"/>
                      <a:pt x="23" y="84"/>
                    </a:cubicBezTo>
                    <a:cubicBezTo>
                      <a:pt x="23" y="91"/>
                      <a:pt x="19" y="112"/>
                      <a:pt x="37" y="112"/>
                    </a:cubicBezTo>
                    <a:cubicBezTo>
                      <a:pt x="56" y="112"/>
                      <a:pt x="65" y="105"/>
                      <a:pt x="72" y="114"/>
                    </a:cubicBezTo>
                    <a:cubicBezTo>
                      <a:pt x="81" y="123"/>
                      <a:pt x="91" y="128"/>
                      <a:pt x="102" y="128"/>
                    </a:cubicBezTo>
                    <a:cubicBezTo>
                      <a:pt x="114" y="126"/>
                      <a:pt x="135" y="123"/>
                      <a:pt x="128" y="135"/>
                    </a:cubicBezTo>
                    <a:cubicBezTo>
                      <a:pt x="121" y="144"/>
                      <a:pt x="116" y="168"/>
                      <a:pt x="123" y="172"/>
                    </a:cubicBezTo>
                    <a:cubicBezTo>
                      <a:pt x="128" y="179"/>
                      <a:pt x="135" y="184"/>
                      <a:pt x="130" y="189"/>
                    </a:cubicBezTo>
                    <a:cubicBezTo>
                      <a:pt x="125" y="196"/>
                      <a:pt x="123" y="200"/>
                      <a:pt x="130" y="205"/>
                    </a:cubicBezTo>
                    <a:cubicBezTo>
                      <a:pt x="135" y="210"/>
                      <a:pt x="135" y="214"/>
                      <a:pt x="135" y="217"/>
                    </a:cubicBezTo>
                    <a:cubicBezTo>
                      <a:pt x="135" y="217"/>
                      <a:pt x="132" y="217"/>
                      <a:pt x="130" y="219"/>
                    </a:cubicBezTo>
                    <a:cubicBezTo>
                      <a:pt x="139" y="226"/>
                      <a:pt x="142" y="235"/>
                      <a:pt x="146" y="240"/>
                    </a:cubicBezTo>
                    <a:cubicBezTo>
                      <a:pt x="153" y="245"/>
                      <a:pt x="156" y="247"/>
                      <a:pt x="160" y="245"/>
                    </a:cubicBezTo>
                    <a:cubicBezTo>
                      <a:pt x="165" y="242"/>
                      <a:pt x="167" y="240"/>
                      <a:pt x="172" y="242"/>
                    </a:cubicBezTo>
                    <a:cubicBezTo>
                      <a:pt x="174" y="245"/>
                      <a:pt x="179" y="240"/>
                      <a:pt x="186" y="235"/>
                    </a:cubicBezTo>
                    <a:cubicBezTo>
                      <a:pt x="190" y="231"/>
                      <a:pt x="198" y="235"/>
                      <a:pt x="200" y="228"/>
                    </a:cubicBezTo>
                    <a:cubicBezTo>
                      <a:pt x="202" y="221"/>
                      <a:pt x="205" y="219"/>
                      <a:pt x="212" y="217"/>
                    </a:cubicBezTo>
                    <a:cubicBezTo>
                      <a:pt x="219" y="214"/>
                      <a:pt x="219" y="207"/>
                      <a:pt x="214" y="207"/>
                    </a:cubicBezTo>
                    <a:cubicBezTo>
                      <a:pt x="209" y="207"/>
                      <a:pt x="205" y="214"/>
                      <a:pt x="205" y="205"/>
                    </a:cubicBezTo>
                    <a:cubicBezTo>
                      <a:pt x="205" y="198"/>
                      <a:pt x="198" y="198"/>
                      <a:pt x="198" y="191"/>
                    </a:cubicBezTo>
                    <a:cubicBezTo>
                      <a:pt x="198" y="184"/>
                      <a:pt x="198" y="179"/>
                      <a:pt x="190" y="175"/>
                    </a:cubicBezTo>
                    <a:cubicBezTo>
                      <a:pt x="181" y="172"/>
                      <a:pt x="200" y="170"/>
                      <a:pt x="205" y="172"/>
                    </a:cubicBezTo>
                    <a:cubicBezTo>
                      <a:pt x="207" y="177"/>
                      <a:pt x="221" y="175"/>
                      <a:pt x="223" y="179"/>
                    </a:cubicBezTo>
                    <a:cubicBezTo>
                      <a:pt x="223" y="186"/>
                      <a:pt x="230" y="186"/>
                      <a:pt x="230" y="179"/>
                    </a:cubicBezTo>
                    <a:cubicBezTo>
                      <a:pt x="230" y="172"/>
                      <a:pt x="240" y="170"/>
                      <a:pt x="244" y="172"/>
                    </a:cubicBezTo>
                    <a:cubicBezTo>
                      <a:pt x="251" y="172"/>
                      <a:pt x="265" y="163"/>
                      <a:pt x="272" y="161"/>
                    </a:cubicBezTo>
                    <a:cubicBezTo>
                      <a:pt x="274" y="161"/>
                      <a:pt x="274" y="156"/>
                      <a:pt x="277" y="154"/>
                    </a:cubicBezTo>
                    <a:cubicBezTo>
                      <a:pt x="272" y="149"/>
                      <a:pt x="265" y="140"/>
                      <a:pt x="263" y="137"/>
                    </a:cubicBezTo>
                    <a:cubicBezTo>
                      <a:pt x="258" y="133"/>
                      <a:pt x="265" y="130"/>
                      <a:pt x="265" y="126"/>
                    </a:cubicBezTo>
                    <a:cubicBezTo>
                      <a:pt x="265" y="121"/>
                      <a:pt x="265" y="116"/>
                      <a:pt x="274" y="116"/>
                    </a:cubicBezTo>
                    <a:cubicBezTo>
                      <a:pt x="286" y="114"/>
                      <a:pt x="284" y="107"/>
                      <a:pt x="279" y="105"/>
                    </a:cubicBezTo>
                    <a:cubicBezTo>
                      <a:pt x="272" y="100"/>
                      <a:pt x="281" y="93"/>
                      <a:pt x="286" y="88"/>
                    </a:cubicBezTo>
                    <a:cubicBezTo>
                      <a:pt x="288" y="88"/>
                      <a:pt x="291" y="84"/>
                      <a:pt x="293" y="79"/>
                    </a:cubicBezTo>
                    <a:cubicBezTo>
                      <a:pt x="284" y="74"/>
                      <a:pt x="270" y="77"/>
                      <a:pt x="263" y="77"/>
                    </a:cubicBezTo>
                    <a:cubicBezTo>
                      <a:pt x="256" y="77"/>
                      <a:pt x="267" y="67"/>
                      <a:pt x="270" y="58"/>
                    </a:cubicBezTo>
                    <a:cubicBezTo>
                      <a:pt x="270" y="51"/>
                      <a:pt x="246" y="49"/>
                      <a:pt x="237" y="46"/>
                    </a:cubicBezTo>
                    <a:cubicBezTo>
                      <a:pt x="228" y="44"/>
                      <a:pt x="230" y="35"/>
                      <a:pt x="240" y="35"/>
                    </a:cubicBezTo>
                    <a:cubicBezTo>
                      <a:pt x="249" y="35"/>
                      <a:pt x="235" y="28"/>
                      <a:pt x="223" y="30"/>
                    </a:cubicBezTo>
                    <a:cubicBezTo>
                      <a:pt x="209" y="32"/>
                      <a:pt x="190" y="39"/>
                      <a:pt x="181" y="44"/>
                    </a:cubicBezTo>
                    <a:cubicBezTo>
                      <a:pt x="170" y="51"/>
                      <a:pt x="153" y="28"/>
                      <a:pt x="142" y="32"/>
                    </a:cubicBezTo>
                    <a:cubicBezTo>
                      <a:pt x="130" y="37"/>
                      <a:pt x="114" y="37"/>
                      <a:pt x="114" y="28"/>
                    </a:cubicBezTo>
                    <a:cubicBezTo>
                      <a:pt x="114" y="18"/>
                      <a:pt x="109" y="11"/>
                      <a:pt x="98" y="11"/>
                    </a:cubicBezTo>
                    <a:cubicBezTo>
                      <a:pt x="86" y="11"/>
                      <a:pt x="88" y="0"/>
                      <a:pt x="79" y="0"/>
                    </a:cubicBezTo>
                    <a:cubicBezTo>
                      <a:pt x="70" y="0"/>
                      <a:pt x="79" y="11"/>
                      <a:pt x="72" y="14"/>
                    </a:cubicBezTo>
                    <a:cubicBezTo>
                      <a:pt x="67" y="16"/>
                      <a:pt x="46" y="21"/>
                      <a:pt x="44" y="30"/>
                    </a:cubicBezTo>
                    <a:cubicBezTo>
                      <a:pt x="42" y="39"/>
                      <a:pt x="56" y="53"/>
                      <a:pt x="51" y="60"/>
                    </a:cubicBezTo>
                    <a:cubicBezTo>
                      <a:pt x="46" y="70"/>
                      <a:pt x="32" y="63"/>
                      <a:pt x="28" y="53"/>
                    </a:cubicBezTo>
                    <a:cubicBezTo>
                      <a:pt x="23" y="44"/>
                      <a:pt x="42" y="30"/>
                      <a:pt x="37" y="25"/>
                    </a:cubicBezTo>
                    <a:cubicBezTo>
                      <a:pt x="35" y="23"/>
                      <a:pt x="32" y="16"/>
                      <a:pt x="35" y="11"/>
                    </a:cubicBezTo>
                    <a:cubicBezTo>
                      <a:pt x="32" y="11"/>
                      <a:pt x="30" y="14"/>
                      <a:pt x="28" y="16"/>
                    </a:cubicBezTo>
                    <a:lnTo>
                      <a:pt x="28"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0" name="Freeform 388">
                <a:extLst>
                  <a:ext uri="{FF2B5EF4-FFF2-40B4-BE49-F238E27FC236}">
                    <a16:creationId xmlns:a16="http://schemas.microsoft.com/office/drawing/2014/main" id="{D838E926-D95B-FB14-2A8A-556B82DA050A}"/>
                  </a:ext>
                </a:extLst>
              </p:cNvPr>
              <p:cNvSpPr>
                <a:spLocks/>
              </p:cNvSpPr>
              <p:nvPr/>
            </p:nvSpPr>
            <p:spPr bwMode="auto">
              <a:xfrm>
                <a:off x="2695" y="2205"/>
                <a:ext cx="176" cy="149"/>
              </a:xfrm>
              <a:custGeom>
                <a:avLst/>
                <a:gdLst>
                  <a:gd name="T0" fmla="*/ 28 w 293"/>
                  <a:gd name="T1" fmla="*/ 16 h 247"/>
                  <a:gd name="T2" fmla="*/ 28 w 293"/>
                  <a:gd name="T3" fmla="*/ 16 h 247"/>
                  <a:gd name="T4" fmla="*/ 9 w 293"/>
                  <a:gd name="T5" fmla="*/ 39 h 247"/>
                  <a:gd name="T6" fmla="*/ 7 w 293"/>
                  <a:gd name="T7" fmla="*/ 56 h 247"/>
                  <a:gd name="T8" fmla="*/ 5 w 293"/>
                  <a:gd name="T9" fmla="*/ 65 h 247"/>
                  <a:gd name="T10" fmla="*/ 14 w 293"/>
                  <a:gd name="T11" fmla="*/ 70 h 247"/>
                  <a:gd name="T12" fmla="*/ 23 w 293"/>
                  <a:gd name="T13" fmla="*/ 84 h 247"/>
                  <a:gd name="T14" fmla="*/ 37 w 293"/>
                  <a:gd name="T15" fmla="*/ 112 h 247"/>
                  <a:gd name="T16" fmla="*/ 72 w 293"/>
                  <a:gd name="T17" fmla="*/ 114 h 247"/>
                  <a:gd name="T18" fmla="*/ 102 w 293"/>
                  <a:gd name="T19" fmla="*/ 128 h 247"/>
                  <a:gd name="T20" fmla="*/ 128 w 293"/>
                  <a:gd name="T21" fmla="*/ 135 h 247"/>
                  <a:gd name="T22" fmla="*/ 123 w 293"/>
                  <a:gd name="T23" fmla="*/ 172 h 247"/>
                  <a:gd name="T24" fmla="*/ 130 w 293"/>
                  <a:gd name="T25" fmla="*/ 189 h 247"/>
                  <a:gd name="T26" fmla="*/ 130 w 293"/>
                  <a:gd name="T27" fmla="*/ 205 h 247"/>
                  <a:gd name="T28" fmla="*/ 135 w 293"/>
                  <a:gd name="T29" fmla="*/ 217 h 247"/>
                  <a:gd name="T30" fmla="*/ 130 w 293"/>
                  <a:gd name="T31" fmla="*/ 219 h 247"/>
                  <a:gd name="T32" fmla="*/ 146 w 293"/>
                  <a:gd name="T33" fmla="*/ 240 h 247"/>
                  <a:gd name="T34" fmla="*/ 160 w 293"/>
                  <a:gd name="T35" fmla="*/ 245 h 247"/>
                  <a:gd name="T36" fmla="*/ 172 w 293"/>
                  <a:gd name="T37" fmla="*/ 242 h 247"/>
                  <a:gd name="T38" fmla="*/ 186 w 293"/>
                  <a:gd name="T39" fmla="*/ 235 h 247"/>
                  <a:gd name="T40" fmla="*/ 200 w 293"/>
                  <a:gd name="T41" fmla="*/ 228 h 247"/>
                  <a:gd name="T42" fmla="*/ 212 w 293"/>
                  <a:gd name="T43" fmla="*/ 217 h 247"/>
                  <a:gd name="T44" fmla="*/ 214 w 293"/>
                  <a:gd name="T45" fmla="*/ 207 h 247"/>
                  <a:gd name="T46" fmla="*/ 205 w 293"/>
                  <a:gd name="T47" fmla="*/ 205 h 247"/>
                  <a:gd name="T48" fmla="*/ 198 w 293"/>
                  <a:gd name="T49" fmla="*/ 191 h 247"/>
                  <a:gd name="T50" fmla="*/ 190 w 293"/>
                  <a:gd name="T51" fmla="*/ 175 h 247"/>
                  <a:gd name="T52" fmla="*/ 205 w 293"/>
                  <a:gd name="T53" fmla="*/ 172 h 247"/>
                  <a:gd name="T54" fmla="*/ 223 w 293"/>
                  <a:gd name="T55" fmla="*/ 179 h 247"/>
                  <a:gd name="T56" fmla="*/ 230 w 293"/>
                  <a:gd name="T57" fmla="*/ 179 h 247"/>
                  <a:gd name="T58" fmla="*/ 244 w 293"/>
                  <a:gd name="T59" fmla="*/ 172 h 247"/>
                  <a:gd name="T60" fmla="*/ 272 w 293"/>
                  <a:gd name="T61" fmla="*/ 161 h 247"/>
                  <a:gd name="T62" fmla="*/ 277 w 293"/>
                  <a:gd name="T63" fmla="*/ 154 h 247"/>
                  <a:gd name="T64" fmla="*/ 263 w 293"/>
                  <a:gd name="T65" fmla="*/ 137 h 247"/>
                  <a:gd name="T66" fmla="*/ 265 w 293"/>
                  <a:gd name="T67" fmla="*/ 126 h 247"/>
                  <a:gd name="T68" fmla="*/ 274 w 293"/>
                  <a:gd name="T69" fmla="*/ 116 h 247"/>
                  <a:gd name="T70" fmla="*/ 279 w 293"/>
                  <a:gd name="T71" fmla="*/ 105 h 247"/>
                  <a:gd name="T72" fmla="*/ 286 w 293"/>
                  <a:gd name="T73" fmla="*/ 88 h 247"/>
                  <a:gd name="T74" fmla="*/ 293 w 293"/>
                  <a:gd name="T75" fmla="*/ 79 h 247"/>
                  <a:gd name="T76" fmla="*/ 263 w 293"/>
                  <a:gd name="T77" fmla="*/ 77 h 247"/>
                  <a:gd name="T78" fmla="*/ 270 w 293"/>
                  <a:gd name="T79" fmla="*/ 58 h 247"/>
                  <a:gd name="T80" fmla="*/ 237 w 293"/>
                  <a:gd name="T81" fmla="*/ 46 h 247"/>
                  <a:gd name="T82" fmla="*/ 240 w 293"/>
                  <a:gd name="T83" fmla="*/ 35 h 247"/>
                  <a:gd name="T84" fmla="*/ 223 w 293"/>
                  <a:gd name="T85" fmla="*/ 30 h 247"/>
                  <a:gd name="T86" fmla="*/ 181 w 293"/>
                  <a:gd name="T87" fmla="*/ 44 h 247"/>
                  <a:gd name="T88" fmla="*/ 142 w 293"/>
                  <a:gd name="T89" fmla="*/ 32 h 247"/>
                  <a:gd name="T90" fmla="*/ 114 w 293"/>
                  <a:gd name="T91" fmla="*/ 28 h 247"/>
                  <a:gd name="T92" fmla="*/ 98 w 293"/>
                  <a:gd name="T93" fmla="*/ 11 h 247"/>
                  <a:gd name="T94" fmla="*/ 79 w 293"/>
                  <a:gd name="T95" fmla="*/ 0 h 247"/>
                  <a:gd name="T96" fmla="*/ 72 w 293"/>
                  <a:gd name="T97" fmla="*/ 14 h 247"/>
                  <a:gd name="T98" fmla="*/ 44 w 293"/>
                  <a:gd name="T99" fmla="*/ 30 h 247"/>
                  <a:gd name="T100" fmla="*/ 51 w 293"/>
                  <a:gd name="T101" fmla="*/ 60 h 247"/>
                  <a:gd name="T102" fmla="*/ 28 w 293"/>
                  <a:gd name="T103" fmla="*/ 53 h 247"/>
                  <a:gd name="T104" fmla="*/ 37 w 293"/>
                  <a:gd name="T105" fmla="*/ 25 h 247"/>
                  <a:gd name="T106" fmla="*/ 35 w 293"/>
                  <a:gd name="T107" fmla="*/ 11 h 247"/>
                  <a:gd name="T108" fmla="*/ 28 w 293"/>
                  <a:gd name="T109" fmla="*/ 1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3" h="247">
                    <a:moveTo>
                      <a:pt x="28" y="16"/>
                    </a:moveTo>
                    <a:lnTo>
                      <a:pt x="28" y="16"/>
                    </a:lnTo>
                    <a:cubicBezTo>
                      <a:pt x="23" y="23"/>
                      <a:pt x="9" y="30"/>
                      <a:pt x="9" y="39"/>
                    </a:cubicBezTo>
                    <a:cubicBezTo>
                      <a:pt x="9" y="49"/>
                      <a:pt x="9" y="51"/>
                      <a:pt x="7" y="56"/>
                    </a:cubicBezTo>
                    <a:cubicBezTo>
                      <a:pt x="5" y="58"/>
                      <a:pt x="0" y="65"/>
                      <a:pt x="5" y="65"/>
                    </a:cubicBezTo>
                    <a:cubicBezTo>
                      <a:pt x="9" y="65"/>
                      <a:pt x="14" y="65"/>
                      <a:pt x="14" y="70"/>
                    </a:cubicBezTo>
                    <a:cubicBezTo>
                      <a:pt x="14" y="74"/>
                      <a:pt x="23" y="74"/>
                      <a:pt x="23" y="84"/>
                    </a:cubicBezTo>
                    <a:cubicBezTo>
                      <a:pt x="23" y="91"/>
                      <a:pt x="19" y="112"/>
                      <a:pt x="37" y="112"/>
                    </a:cubicBezTo>
                    <a:cubicBezTo>
                      <a:pt x="56" y="112"/>
                      <a:pt x="65" y="105"/>
                      <a:pt x="72" y="114"/>
                    </a:cubicBezTo>
                    <a:cubicBezTo>
                      <a:pt x="81" y="123"/>
                      <a:pt x="91" y="128"/>
                      <a:pt x="102" y="128"/>
                    </a:cubicBezTo>
                    <a:cubicBezTo>
                      <a:pt x="114" y="126"/>
                      <a:pt x="135" y="123"/>
                      <a:pt x="128" y="135"/>
                    </a:cubicBezTo>
                    <a:cubicBezTo>
                      <a:pt x="121" y="144"/>
                      <a:pt x="116" y="168"/>
                      <a:pt x="123" y="172"/>
                    </a:cubicBezTo>
                    <a:cubicBezTo>
                      <a:pt x="128" y="179"/>
                      <a:pt x="135" y="184"/>
                      <a:pt x="130" y="189"/>
                    </a:cubicBezTo>
                    <a:cubicBezTo>
                      <a:pt x="125" y="196"/>
                      <a:pt x="123" y="200"/>
                      <a:pt x="130" y="205"/>
                    </a:cubicBezTo>
                    <a:cubicBezTo>
                      <a:pt x="135" y="210"/>
                      <a:pt x="135" y="214"/>
                      <a:pt x="135" y="217"/>
                    </a:cubicBezTo>
                    <a:cubicBezTo>
                      <a:pt x="135" y="217"/>
                      <a:pt x="132" y="217"/>
                      <a:pt x="130" y="219"/>
                    </a:cubicBezTo>
                    <a:cubicBezTo>
                      <a:pt x="139" y="226"/>
                      <a:pt x="142" y="235"/>
                      <a:pt x="146" y="240"/>
                    </a:cubicBezTo>
                    <a:cubicBezTo>
                      <a:pt x="153" y="245"/>
                      <a:pt x="156" y="247"/>
                      <a:pt x="160" y="245"/>
                    </a:cubicBezTo>
                    <a:cubicBezTo>
                      <a:pt x="165" y="242"/>
                      <a:pt x="167" y="240"/>
                      <a:pt x="172" y="242"/>
                    </a:cubicBezTo>
                    <a:cubicBezTo>
                      <a:pt x="174" y="245"/>
                      <a:pt x="179" y="240"/>
                      <a:pt x="186" y="235"/>
                    </a:cubicBezTo>
                    <a:cubicBezTo>
                      <a:pt x="190" y="231"/>
                      <a:pt x="198" y="235"/>
                      <a:pt x="200" y="228"/>
                    </a:cubicBezTo>
                    <a:cubicBezTo>
                      <a:pt x="202" y="221"/>
                      <a:pt x="205" y="219"/>
                      <a:pt x="212" y="217"/>
                    </a:cubicBezTo>
                    <a:cubicBezTo>
                      <a:pt x="219" y="214"/>
                      <a:pt x="219" y="207"/>
                      <a:pt x="214" y="207"/>
                    </a:cubicBezTo>
                    <a:cubicBezTo>
                      <a:pt x="209" y="207"/>
                      <a:pt x="205" y="214"/>
                      <a:pt x="205" y="205"/>
                    </a:cubicBezTo>
                    <a:cubicBezTo>
                      <a:pt x="205" y="198"/>
                      <a:pt x="198" y="198"/>
                      <a:pt x="198" y="191"/>
                    </a:cubicBezTo>
                    <a:cubicBezTo>
                      <a:pt x="198" y="184"/>
                      <a:pt x="198" y="179"/>
                      <a:pt x="190" y="175"/>
                    </a:cubicBezTo>
                    <a:cubicBezTo>
                      <a:pt x="181" y="172"/>
                      <a:pt x="200" y="170"/>
                      <a:pt x="205" y="172"/>
                    </a:cubicBezTo>
                    <a:cubicBezTo>
                      <a:pt x="207" y="177"/>
                      <a:pt x="221" y="175"/>
                      <a:pt x="223" y="179"/>
                    </a:cubicBezTo>
                    <a:cubicBezTo>
                      <a:pt x="223" y="186"/>
                      <a:pt x="230" y="186"/>
                      <a:pt x="230" y="179"/>
                    </a:cubicBezTo>
                    <a:cubicBezTo>
                      <a:pt x="230" y="172"/>
                      <a:pt x="240" y="170"/>
                      <a:pt x="244" y="172"/>
                    </a:cubicBezTo>
                    <a:cubicBezTo>
                      <a:pt x="251" y="172"/>
                      <a:pt x="265" y="163"/>
                      <a:pt x="272" y="161"/>
                    </a:cubicBezTo>
                    <a:cubicBezTo>
                      <a:pt x="274" y="161"/>
                      <a:pt x="274" y="156"/>
                      <a:pt x="277" y="154"/>
                    </a:cubicBezTo>
                    <a:cubicBezTo>
                      <a:pt x="272" y="149"/>
                      <a:pt x="265" y="140"/>
                      <a:pt x="263" y="137"/>
                    </a:cubicBezTo>
                    <a:cubicBezTo>
                      <a:pt x="258" y="133"/>
                      <a:pt x="265" y="130"/>
                      <a:pt x="265" y="126"/>
                    </a:cubicBezTo>
                    <a:cubicBezTo>
                      <a:pt x="265" y="121"/>
                      <a:pt x="265" y="116"/>
                      <a:pt x="274" y="116"/>
                    </a:cubicBezTo>
                    <a:cubicBezTo>
                      <a:pt x="286" y="114"/>
                      <a:pt x="284" y="107"/>
                      <a:pt x="279" y="105"/>
                    </a:cubicBezTo>
                    <a:cubicBezTo>
                      <a:pt x="272" y="100"/>
                      <a:pt x="281" y="93"/>
                      <a:pt x="286" y="88"/>
                    </a:cubicBezTo>
                    <a:cubicBezTo>
                      <a:pt x="288" y="88"/>
                      <a:pt x="291" y="84"/>
                      <a:pt x="293" y="79"/>
                    </a:cubicBezTo>
                    <a:cubicBezTo>
                      <a:pt x="284" y="74"/>
                      <a:pt x="270" y="77"/>
                      <a:pt x="263" y="77"/>
                    </a:cubicBezTo>
                    <a:cubicBezTo>
                      <a:pt x="256" y="77"/>
                      <a:pt x="267" y="67"/>
                      <a:pt x="270" y="58"/>
                    </a:cubicBezTo>
                    <a:cubicBezTo>
                      <a:pt x="270" y="51"/>
                      <a:pt x="246" y="49"/>
                      <a:pt x="237" y="46"/>
                    </a:cubicBezTo>
                    <a:cubicBezTo>
                      <a:pt x="228" y="44"/>
                      <a:pt x="230" y="35"/>
                      <a:pt x="240" y="35"/>
                    </a:cubicBezTo>
                    <a:cubicBezTo>
                      <a:pt x="249" y="35"/>
                      <a:pt x="235" y="28"/>
                      <a:pt x="223" y="30"/>
                    </a:cubicBezTo>
                    <a:cubicBezTo>
                      <a:pt x="209" y="32"/>
                      <a:pt x="190" y="39"/>
                      <a:pt x="181" y="44"/>
                    </a:cubicBezTo>
                    <a:cubicBezTo>
                      <a:pt x="170" y="51"/>
                      <a:pt x="153" y="28"/>
                      <a:pt x="142" y="32"/>
                    </a:cubicBezTo>
                    <a:cubicBezTo>
                      <a:pt x="130" y="37"/>
                      <a:pt x="114" y="37"/>
                      <a:pt x="114" y="28"/>
                    </a:cubicBezTo>
                    <a:cubicBezTo>
                      <a:pt x="114" y="18"/>
                      <a:pt x="109" y="11"/>
                      <a:pt x="98" y="11"/>
                    </a:cubicBezTo>
                    <a:cubicBezTo>
                      <a:pt x="86" y="11"/>
                      <a:pt x="88" y="0"/>
                      <a:pt x="79" y="0"/>
                    </a:cubicBezTo>
                    <a:cubicBezTo>
                      <a:pt x="70" y="0"/>
                      <a:pt x="79" y="11"/>
                      <a:pt x="72" y="14"/>
                    </a:cubicBezTo>
                    <a:cubicBezTo>
                      <a:pt x="67" y="16"/>
                      <a:pt x="46" y="21"/>
                      <a:pt x="44" y="30"/>
                    </a:cubicBezTo>
                    <a:cubicBezTo>
                      <a:pt x="42" y="39"/>
                      <a:pt x="56" y="53"/>
                      <a:pt x="51" y="60"/>
                    </a:cubicBezTo>
                    <a:cubicBezTo>
                      <a:pt x="46" y="70"/>
                      <a:pt x="32" y="63"/>
                      <a:pt x="28" y="53"/>
                    </a:cubicBezTo>
                    <a:cubicBezTo>
                      <a:pt x="23" y="44"/>
                      <a:pt x="42" y="30"/>
                      <a:pt x="37" y="25"/>
                    </a:cubicBezTo>
                    <a:cubicBezTo>
                      <a:pt x="35" y="23"/>
                      <a:pt x="32" y="16"/>
                      <a:pt x="35" y="11"/>
                    </a:cubicBezTo>
                    <a:cubicBezTo>
                      <a:pt x="32" y="11"/>
                      <a:pt x="30" y="14"/>
                      <a:pt x="28"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1" name="Freeform 389">
                <a:extLst>
                  <a:ext uri="{FF2B5EF4-FFF2-40B4-BE49-F238E27FC236}">
                    <a16:creationId xmlns:a16="http://schemas.microsoft.com/office/drawing/2014/main" id="{FD1CD3B7-6C23-3DE3-BA69-D75954E4035B}"/>
                  </a:ext>
                </a:extLst>
              </p:cNvPr>
              <p:cNvSpPr>
                <a:spLocks/>
              </p:cNvSpPr>
              <p:nvPr/>
            </p:nvSpPr>
            <p:spPr bwMode="auto">
              <a:xfrm>
                <a:off x="2695" y="2205"/>
                <a:ext cx="176" cy="149"/>
              </a:xfrm>
              <a:custGeom>
                <a:avLst/>
                <a:gdLst>
                  <a:gd name="T0" fmla="*/ 28 w 293"/>
                  <a:gd name="T1" fmla="*/ 16 h 247"/>
                  <a:gd name="T2" fmla="*/ 28 w 293"/>
                  <a:gd name="T3" fmla="*/ 16 h 247"/>
                  <a:gd name="T4" fmla="*/ 9 w 293"/>
                  <a:gd name="T5" fmla="*/ 39 h 247"/>
                  <a:gd name="T6" fmla="*/ 7 w 293"/>
                  <a:gd name="T7" fmla="*/ 56 h 247"/>
                  <a:gd name="T8" fmla="*/ 5 w 293"/>
                  <a:gd name="T9" fmla="*/ 65 h 247"/>
                  <a:gd name="T10" fmla="*/ 14 w 293"/>
                  <a:gd name="T11" fmla="*/ 70 h 247"/>
                  <a:gd name="T12" fmla="*/ 23 w 293"/>
                  <a:gd name="T13" fmla="*/ 84 h 247"/>
                  <a:gd name="T14" fmla="*/ 37 w 293"/>
                  <a:gd name="T15" fmla="*/ 112 h 247"/>
                  <a:gd name="T16" fmla="*/ 72 w 293"/>
                  <a:gd name="T17" fmla="*/ 114 h 247"/>
                  <a:gd name="T18" fmla="*/ 102 w 293"/>
                  <a:gd name="T19" fmla="*/ 128 h 247"/>
                  <a:gd name="T20" fmla="*/ 128 w 293"/>
                  <a:gd name="T21" fmla="*/ 135 h 247"/>
                  <a:gd name="T22" fmla="*/ 123 w 293"/>
                  <a:gd name="T23" fmla="*/ 172 h 247"/>
                  <a:gd name="T24" fmla="*/ 130 w 293"/>
                  <a:gd name="T25" fmla="*/ 189 h 247"/>
                  <a:gd name="T26" fmla="*/ 130 w 293"/>
                  <a:gd name="T27" fmla="*/ 205 h 247"/>
                  <a:gd name="T28" fmla="*/ 135 w 293"/>
                  <a:gd name="T29" fmla="*/ 217 h 247"/>
                  <a:gd name="T30" fmla="*/ 130 w 293"/>
                  <a:gd name="T31" fmla="*/ 219 h 247"/>
                  <a:gd name="T32" fmla="*/ 146 w 293"/>
                  <a:gd name="T33" fmla="*/ 240 h 247"/>
                  <a:gd name="T34" fmla="*/ 160 w 293"/>
                  <a:gd name="T35" fmla="*/ 245 h 247"/>
                  <a:gd name="T36" fmla="*/ 172 w 293"/>
                  <a:gd name="T37" fmla="*/ 242 h 247"/>
                  <a:gd name="T38" fmla="*/ 186 w 293"/>
                  <a:gd name="T39" fmla="*/ 235 h 247"/>
                  <a:gd name="T40" fmla="*/ 200 w 293"/>
                  <a:gd name="T41" fmla="*/ 228 h 247"/>
                  <a:gd name="T42" fmla="*/ 212 w 293"/>
                  <a:gd name="T43" fmla="*/ 217 h 247"/>
                  <a:gd name="T44" fmla="*/ 214 w 293"/>
                  <a:gd name="T45" fmla="*/ 207 h 247"/>
                  <a:gd name="T46" fmla="*/ 205 w 293"/>
                  <a:gd name="T47" fmla="*/ 205 h 247"/>
                  <a:gd name="T48" fmla="*/ 198 w 293"/>
                  <a:gd name="T49" fmla="*/ 191 h 247"/>
                  <a:gd name="T50" fmla="*/ 190 w 293"/>
                  <a:gd name="T51" fmla="*/ 175 h 247"/>
                  <a:gd name="T52" fmla="*/ 205 w 293"/>
                  <a:gd name="T53" fmla="*/ 172 h 247"/>
                  <a:gd name="T54" fmla="*/ 223 w 293"/>
                  <a:gd name="T55" fmla="*/ 179 h 247"/>
                  <a:gd name="T56" fmla="*/ 230 w 293"/>
                  <a:gd name="T57" fmla="*/ 179 h 247"/>
                  <a:gd name="T58" fmla="*/ 244 w 293"/>
                  <a:gd name="T59" fmla="*/ 172 h 247"/>
                  <a:gd name="T60" fmla="*/ 272 w 293"/>
                  <a:gd name="T61" fmla="*/ 161 h 247"/>
                  <a:gd name="T62" fmla="*/ 277 w 293"/>
                  <a:gd name="T63" fmla="*/ 154 h 247"/>
                  <a:gd name="T64" fmla="*/ 263 w 293"/>
                  <a:gd name="T65" fmla="*/ 137 h 247"/>
                  <a:gd name="T66" fmla="*/ 265 w 293"/>
                  <a:gd name="T67" fmla="*/ 126 h 247"/>
                  <a:gd name="T68" fmla="*/ 274 w 293"/>
                  <a:gd name="T69" fmla="*/ 116 h 247"/>
                  <a:gd name="T70" fmla="*/ 279 w 293"/>
                  <a:gd name="T71" fmla="*/ 105 h 247"/>
                  <a:gd name="T72" fmla="*/ 286 w 293"/>
                  <a:gd name="T73" fmla="*/ 88 h 247"/>
                  <a:gd name="T74" fmla="*/ 293 w 293"/>
                  <a:gd name="T75" fmla="*/ 79 h 247"/>
                  <a:gd name="T76" fmla="*/ 263 w 293"/>
                  <a:gd name="T77" fmla="*/ 77 h 247"/>
                  <a:gd name="T78" fmla="*/ 270 w 293"/>
                  <a:gd name="T79" fmla="*/ 58 h 247"/>
                  <a:gd name="T80" fmla="*/ 237 w 293"/>
                  <a:gd name="T81" fmla="*/ 46 h 247"/>
                  <a:gd name="T82" fmla="*/ 240 w 293"/>
                  <a:gd name="T83" fmla="*/ 35 h 247"/>
                  <a:gd name="T84" fmla="*/ 223 w 293"/>
                  <a:gd name="T85" fmla="*/ 30 h 247"/>
                  <a:gd name="T86" fmla="*/ 181 w 293"/>
                  <a:gd name="T87" fmla="*/ 44 h 247"/>
                  <a:gd name="T88" fmla="*/ 142 w 293"/>
                  <a:gd name="T89" fmla="*/ 32 h 247"/>
                  <a:gd name="T90" fmla="*/ 114 w 293"/>
                  <a:gd name="T91" fmla="*/ 28 h 247"/>
                  <a:gd name="T92" fmla="*/ 98 w 293"/>
                  <a:gd name="T93" fmla="*/ 11 h 247"/>
                  <a:gd name="T94" fmla="*/ 79 w 293"/>
                  <a:gd name="T95" fmla="*/ 0 h 247"/>
                  <a:gd name="T96" fmla="*/ 72 w 293"/>
                  <a:gd name="T97" fmla="*/ 14 h 247"/>
                  <a:gd name="T98" fmla="*/ 44 w 293"/>
                  <a:gd name="T99" fmla="*/ 30 h 247"/>
                  <a:gd name="T100" fmla="*/ 51 w 293"/>
                  <a:gd name="T101" fmla="*/ 60 h 247"/>
                  <a:gd name="T102" fmla="*/ 28 w 293"/>
                  <a:gd name="T103" fmla="*/ 53 h 247"/>
                  <a:gd name="T104" fmla="*/ 37 w 293"/>
                  <a:gd name="T105" fmla="*/ 25 h 247"/>
                  <a:gd name="T106" fmla="*/ 35 w 293"/>
                  <a:gd name="T107" fmla="*/ 11 h 247"/>
                  <a:gd name="T108" fmla="*/ 28 w 293"/>
                  <a:gd name="T109" fmla="*/ 16 h 247"/>
                  <a:gd name="T110" fmla="*/ 28 w 293"/>
                  <a:gd name="T111" fmla="*/ 1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3" h="247">
                    <a:moveTo>
                      <a:pt x="28" y="16"/>
                    </a:moveTo>
                    <a:lnTo>
                      <a:pt x="28" y="16"/>
                    </a:lnTo>
                    <a:cubicBezTo>
                      <a:pt x="23" y="23"/>
                      <a:pt x="9" y="30"/>
                      <a:pt x="9" y="39"/>
                    </a:cubicBezTo>
                    <a:cubicBezTo>
                      <a:pt x="9" y="49"/>
                      <a:pt x="9" y="51"/>
                      <a:pt x="7" y="56"/>
                    </a:cubicBezTo>
                    <a:cubicBezTo>
                      <a:pt x="5" y="58"/>
                      <a:pt x="0" y="65"/>
                      <a:pt x="5" y="65"/>
                    </a:cubicBezTo>
                    <a:cubicBezTo>
                      <a:pt x="9" y="65"/>
                      <a:pt x="14" y="65"/>
                      <a:pt x="14" y="70"/>
                    </a:cubicBezTo>
                    <a:cubicBezTo>
                      <a:pt x="14" y="74"/>
                      <a:pt x="23" y="74"/>
                      <a:pt x="23" y="84"/>
                    </a:cubicBezTo>
                    <a:cubicBezTo>
                      <a:pt x="23" y="91"/>
                      <a:pt x="19" y="112"/>
                      <a:pt x="37" y="112"/>
                    </a:cubicBezTo>
                    <a:cubicBezTo>
                      <a:pt x="56" y="112"/>
                      <a:pt x="65" y="105"/>
                      <a:pt x="72" y="114"/>
                    </a:cubicBezTo>
                    <a:cubicBezTo>
                      <a:pt x="81" y="123"/>
                      <a:pt x="91" y="128"/>
                      <a:pt x="102" y="128"/>
                    </a:cubicBezTo>
                    <a:cubicBezTo>
                      <a:pt x="114" y="126"/>
                      <a:pt x="135" y="123"/>
                      <a:pt x="128" y="135"/>
                    </a:cubicBezTo>
                    <a:cubicBezTo>
                      <a:pt x="121" y="144"/>
                      <a:pt x="116" y="168"/>
                      <a:pt x="123" y="172"/>
                    </a:cubicBezTo>
                    <a:cubicBezTo>
                      <a:pt x="128" y="179"/>
                      <a:pt x="135" y="184"/>
                      <a:pt x="130" y="189"/>
                    </a:cubicBezTo>
                    <a:cubicBezTo>
                      <a:pt x="125" y="196"/>
                      <a:pt x="123" y="200"/>
                      <a:pt x="130" y="205"/>
                    </a:cubicBezTo>
                    <a:cubicBezTo>
                      <a:pt x="135" y="210"/>
                      <a:pt x="135" y="214"/>
                      <a:pt x="135" y="217"/>
                    </a:cubicBezTo>
                    <a:cubicBezTo>
                      <a:pt x="135" y="217"/>
                      <a:pt x="132" y="217"/>
                      <a:pt x="130" y="219"/>
                    </a:cubicBezTo>
                    <a:cubicBezTo>
                      <a:pt x="139" y="226"/>
                      <a:pt x="142" y="235"/>
                      <a:pt x="146" y="240"/>
                    </a:cubicBezTo>
                    <a:cubicBezTo>
                      <a:pt x="153" y="245"/>
                      <a:pt x="156" y="247"/>
                      <a:pt x="160" y="245"/>
                    </a:cubicBezTo>
                    <a:cubicBezTo>
                      <a:pt x="165" y="242"/>
                      <a:pt x="167" y="240"/>
                      <a:pt x="172" y="242"/>
                    </a:cubicBezTo>
                    <a:cubicBezTo>
                      <a:pt x="174" y="245"/>
                      <a:pt x="179" y="240"/>
                      <a:pt x="186" y="235"/>
                    </a:cubicBezTo>
                    <a:cubicBezTo>
                      <a:pt x="190" y="231"/>
                      <a:pt x="198" y="235"/>
                      <a:pt x="200" y="228"/>
                    </a:cubicBezTo>
                    <a:cubicBezTo>
                      <a:pt x="202" y="221"/>
                      <a:pt x="205" y="219"/>
                      <a:pt x="212" y="217"/>
                    </a:cubicBezTo>
                    <a:cubicBezTo>
                      <a:pt x="219" y="214"/>
                      <a:pt x="219" y="207"/>
                      <a:pt x="214" y="207"/>
                    </a:cubicBezTo>
                    <a:cubicBezTo>
                      <a:pt x="209" y="207"/>
                      <a:pt x="205" y="214"/>
                      <a:pt x="205" y="205"/>
                    </a:cubicBezTo>
                    <a:cubicBezTo>
                      <a:pt x="205" y="198"/>
                      <a:pt x="198" y="198"/>
                      <a:pt x="198" y="191"/>
                    </a:cubicBezTo>
                    <a:cubicBezTo>
                      <a:pt x="198" y="184"/>
                      <a:pt x="198" y="179"/>
                      <a:pt x="190" y="175"/>
                    </a:cubicBezTo>
                    <a:cubicBezTo>
                      <a:pt x="181" y="172"/>
                      <a:pt x="200" y="170"/>
                      <a:pt x="205" y="172"/>
                    </a:cubicBezTo>
                    <a:cubicBezTo>
                      <a:pt x="207" y="177"/>
                      <a:pt x="221" y="175"/>
                      <a:pt x="223" y="179"/>
                    </a:cubicBezTo>
                    <a:cubicBezTo>
                      <a:pt x="223" y="186"/>
                      <a:pt x="230" y="186"/>
                      <a:pt x="230" y="179"/>
                    </a:cubicBezTo>
                    <a:cubicBezTo>
                      <a:pt x="230" y="172"/>
                      <a:pt x="240" y="170"/>
                      <a:pt x="244" y="172"/>
                    </a:cubicBezTo>
                    <a:cubicBezTo>
                      <a:pt x="251" y="172"/>
                      <a:pt x="265" y="163"/>
                      <a:pt x="272" y="161"/>
                    </a:cubicBezTo>
                    <a:cubicBezTo>
                      <a:pt x="274" y="161"/>
                      <a:pt x="274" y="156"/>
                      <a:pt x="277" y="154"/>
                    </a:cubicBezTo>
                    <a:cubicBezTo>
                      <a:pt x="272" y="149"/>
                      <a:pt x="265" y="140"/>
                      <a:pt x="263" y="137"/>
                    </a:cubicBezTo>
                    <a:cubicBezTo>
                      <a:pt x="258" y="133"/>
                      <a:pt x="265" y="130"/>
                      <a:pt x="265" y="126"/>
                    </a:cubicBezTo>
                    <a:cubicBezTo>
                      <a:pt x="265" y="121"/>
                      <a:pt x="265" y="116"/>
                      <a:pt x="274" y="116"/>
                    </a:cubicBezTo>
                    <a:cubicBezTo>
                      <a:pt x="286" y="114"/>
                      <a:pt x="284" y="107"/>
                      <a:pt x="279" y="105"/>
                    </a:cubicBezTo>
                    <a:cubicBezTo>
                      <a:pt x="272" y="100"/>
                      <a:pt x="281" y="93"/>
                      <a:pt x="286" y="88"/>
                    </a:cubicBezTo>
                    <a:cubicBezTo>
                      <a:pt x="288" y="88"/>
                      <a:pt x="291" y="84"/>
                      <a:pt x="293" y="79"/>
                    </a:cubicBezTo>
                    <a:cubicBezTo>
                      <a:pt x="284" y="74"/>
                      <a:pt x="270" y="77"/>
                      <a:pt x="263" y="77"/>
                    </a:cubicBezTo>
                    <a:cubicBezTo>
                      <a:pt x="256" y="77"/>
                      <a:pt x="267" y="67"/>
                      <a:pt x="270" y="58"/>
                    </a:cubicBezTo>
                    <a:cubicBezTo>
                      <a:pt x="270" y="51"/>
                      <a:pt x="246" y="49"/>
                      <a:pt x="237" y="46"/>
                    </a:cubicBezTo>
                    <a:cubicBezTo>
                      <a:pt x="228" y="44"/>
                      <a:pt x="230" y="35"/>
                      <a:pt x="240" y="35"/>
                    </a:cubicBezTo>
                    <a:cubicBezTo>
                      <a:pt x="249" y="35"/>
                      <a:pt x="235" y="28"/>
                      <a:pt x="223" y="30"/>
                    </a:cubicBezTo>
                    <a:cubicBezTo>
                      <a:pt x="209" y="32"/>
                      <a:pt x="190" y="39"/>
                      <a:pt x="181" y="44"/>
                    </a:cubicBezTo>
                    <a:cubicBezTo>
                      <a:pt x="170" y="51"/>
                      <a:pt x="153" y="28"/>
                      <a:pt x="142" y="32"/>
                    </a:cubicBezTo>
                    <a:cubicBezTo>
                      <a:pt x="130" y="37"/>
                      <a:pt x="114" y="37"/>
                      <a:pt x="114" y="28"/>
                    </a:cubicBezTo>
                    <a:cubicBezTo>
                      <a:pt x="114" y="18"/>
                      <a:pt x="109" y="11"/>
                      <a:pt x="98" y="11"/>
                    </a:cubicBezTo>
                    <a:cubicBezTo>
                      <a:pt x="86" y="11"/>
                      <a:pt x="88" y="0"/>
                      <a:pt x="79" y="0"/>
                    </a:cubicBezTo>
                    <a:cubicBezTo>
                      <a:pt x="70" y="0"/>
                      <a:pt x="79" y="11"/>
                      <a:pt x="72" y="14"/>
                    </a:cubicBezTo>
                    <a:cubicBezTo>
                      <a:pt x="67" y="16"/>
                      <a:pt x="46" y="21"/>
                      <a:pt x="44" y="30"/>
                    </a:cubicBezTo>
                    <a:cubicBezTo>
                      <a:pt x="42" y="39"/>
                      <a:pt x="56" y="53"/>
                      <a:pt x="51" y="60"/>
                    </a:cubicBezTo>
                    <a:cubicBezTo>
                      <a:pt x="46" y="70"/>
                      <a:pt x="32" y="63"/>
                      <a:pt x="28" y="53"/>
                    </a:cubicBezTo>
                    <a:cubicBezTo>
                      <a:pt x="23" y="44"/>
                      <a:pt x="42" y="30"/>
                      <a:pt x="37" y="25"/>
                    </a:cubicBezTo>
                    <a:cubicBezTo>
                      <a:pt x="35" y="23"/>
                      <a:pt x="32" y="16"/>
                      <a:pt x="35" y="11"/>
                    </a:cubicBezTo>
                    <a:cubicBezTo>
                      <a:pt x="32" y="11"/>
                      <a:pt x="30" y="14"/>
                      <a:pt x="28" y="16"/>
                    </a:cubicBezTo>
                    <a:lnTo>
                      <a:pt x="28"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2" name="Freeform 390">
                <a:extLst>
                  <a:ext uri="{FF2B5EF4-FFF2-40B4-BE49-F238E27FC236}">
                    <a16:creationId xmlns:a16="http://schemas.microsoft.com/office/drawing/2014/main" id="{1F7361EA-DE75-135C-8BCE-0790DC422E02}"/>
                  </a:ext>
                </a:extLst>
              </p:cNvPr>
              <p:cNvSpPr>
                <a:spLocks/>
              </p:cNvSpPr>
              <p:nvPr/>
            </p:nvSpPr>
            <p:spPr bwMode="auto">
              <a:xfrm>
                <a:off x="2892" y="2281"/>
                <a:ext cx="56" cy="59"/>
              </a:xfrm>
              <a:custGeom>
                <a:avLst/>
                <a:gdLst>
                  <a:gd name="T0" fmla="*/ 23 w 93"/>
                  <a:gd name="T1" fmla="*/ 21 h 98"/>
                  <a:gd name="T2" fmla="*/ 23 w 93"/>
                  <a:gd name="T3" fmla="*/ 21 h 98"/>
                  <a:gd name="T4" fmla="*/ 14 w 93"/>
                  <a:gd name="T5" fmla="*/ 30 h 98"/>
                  <a:gd name="T6" fmla="*/ 4 w 93"/>
                  <a:gd name="T7" fmla="*/ 49 h 98"/>
                  <a:gd name="T8" fmla="*/ 23 w 93"/>
                  <a:gd name="T9" fmla="*/ 70 h 98"/>
                  <a:gd name="T10" fmla="*/ 35 w 93"/>
                  <a:gd name="T11" fmla="*/ 95 h 98"/>
                  <a:gd name="T12" fmla="*/ 46 w 93"/>
                  <a:gd name="T13" fmla="*/ 95 h 98"/>
                  <a:gd name="T14" fmla="*/ 53 w 93"/>
                  <a:gd name="T15" fmla="*/ 81 h 98"/>
                  <a:gd name="T16" fmla="*/ 79 w 93"/>
                  <a:gd name="T17" fmla="*/ 81 h 98"/>
                  <a:gd name="T18" fmla="*/ 79 w 93"/>
                  <a:gd name="T19" fmla="*/ 86 h 98"/>
                  <a:gd name="T20" fmla="*/ 86 w 93"/>
                  <a:gd name="T21" fmla="*/ 74 h 98"/>
                  <a:gd name="T22" fmla="*/ 83 w 93"/>
                  <a:gd name="T23" fmla="*/ 46 h 98"/>
                  <a:gd name="T24" fmla="*/ 88 w 93"/>
                  <a:gd name="T25" fmla="*/ 21 h 98"/>
                  <a:gd name="T26" fmla="*/ 93 w 93"/>
                  <a:gd name="T27" fmla="*/ 11 h 98"/>
                  <a:gd name="T28" fmla="*/ 70 w 93"/>
                  <a:gd name="T29" fmla="*/ 7 h 98"/>
                  <a:gd name="T30" fmla="*/ 44 w 93"/>
                  <a:gd name="T31" fmla="*/ 7 h 98"/>
                  <a:gd name="T32" fmla="*/ 28 w 93"/>
                  <a:gd name="T33" fmla="*/ 7 h 98"/>
                  <a:gd name="T34" fmla="*/ 25 w 93"/>
                  <a:gd name="T35" fmla="*/ 7 h 98"/>
                  <a:gd name="T36" fmla="*/ 23 w 93"/>
                  <a:gd name="T37" fmla="*/ 2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3" h="98">
                    <a:moveTo>
                      <a:pt x="23" y="21"/>
                    </a:moveTo>
                    <a:lnTo>
                      <a:pt x="23" y="21"/>
                    </a:lnTo>
                    <a:cubicBezTo>
                      <a:pt x="25" y="25"/>
                      <a:pt x="18" y="30"/>
                      <a:pt x="14" y="30"/>
                    </a:cubicBezTo>
                    <a:cubicBezTo>
                      <a:pt x="7" y="30"/>
                      <a:pt x="9" y="44"/>
                      <a:pt x="4" y="49"/>
                    </a:cubicBezTo>
                    <a:cubicBezTo>
                      <a:pt x="0" y="53"/>
                      <a:pt x="18" y="63"/>
                      <a:pt x="23" y="70"/>
                    </a:cubicBezTo>
                    <a:cubicBezTo>
                      <a:pt x="23" y="77"/>
                      <a:pt x="30" y="86"/>
                      <a:pt x="35" y="95"/>
                    </a:cubicBezTo>
                    <a:cubicBezTo>
                      <a:pt x="39" y="95"/>
                      <a:pt x="44" y="98"/>
                      <a:pt x="46" y="95"/>
                    </a:cubicBezTo>
                    <a:cubicBezTo>
                      <a:pt x="51" y="93"/>
                      <a:pt x="46" y="81"/>
                      <a:pt x="53" y="81"/>
                    </a:cubicBezTo>
                    <a:cubicBezTo>
                      <a:pt x="63" y="81"/>
                      <a:pt x="74" y="77"/>
                      <a:pt x="79" y="81"/>
                    </a:cubicBezTo>
                    <a:lnTo>
                      <a:pt x="79" y="86"/>
                    </a:lnTo>
                    <a:cubicBezTo>
                      <a:pt x="83" y="81"/>
                      <a:pt x="86" y="77"/>
                      <a:pt x="86" y="74"/>
                    </a:cubicBezTo>
                    <a:cubicBezTo>
                      <a:pt x="88" y="72"/>
                      <a:pt x="88" y="56"/>
                      <a:pt x="83" y="46"/>
                    </a:cubicBezTo>
                    <a:cubicBezTo>
                      <a:pt x="81" y="37"/>
                      <a:pt x="83" y="25"/>
                      <a:pt x="88" y="21"/>
                    </a:cubicBezTo>
                    <a:cubicBezTo>
                      <a:pt x="88" y="21"/>
                      <a:pt x="90" y="16"/>
                      <a:pt x="93" y="11"/>
                    </a:cubicBezTo>
                    <a:cubicBezTo>
                      <a:pt x="83" y="7"/>
                      <a:pt x="76" y="4"/>
                      <a:pt x="70" y="7"/>
                    </a:cubicBezTo>
                    <a:cubicBezTo>
                      <a:pt x="60" y="7"/>
                      <a:pt x="49" y="11"/>
                      <a:pt x="44" y="7"/>
                    </a:cubicBezTo>
                    <a:cubicBezTo>
                      <a:pt x="39" y="0"/>
                      <a:pt x="32" y="2"/>
                      <a:pt x="28" y="7"/>
                    </a:cubicBezTo>
                    <a:lnTo>
                      <a:pt x="25" y="7"/>
                    </a:lnTo>
                    <a:cubicBezTo>
                      <a:pt x="23" y="11"/>
                      <a:pt x="21" y="16"/>
                      <a:pt x="23"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3" name="Freeform 391">
                <a:extLst>
                  <a:ext uri="{FF2B5EF4-FFF2-40B4-BE49-F238E27FC236}">
                    <a16:creationId xmlns:a16="http://schemas.microsoft.com/office/drawing/2014/main" id="{6CD7CF64-7248-97D0-F373-6E5248239E56}"/>
                  </a:ext>
                </a:extLst>
              </p:cNvPr>
              <p:cNvSpPr>
                <a:spLocks/>
              </p:cNvSpPr>
              <p:nvPr/>
            </p:nvSpPr>
            <p:spPr bwMode="auto">
              <a:xfrm>
                <a:off x="2892" y="2281"/>
                <a:ext cx="56" cy="59"/>
              </a:xfrm>
              <a:custGeom>
                <a:avLst/>
                <a:gdLst>
                  <a:gd name="T0" fmla="*/ 23 w 93"/>
                  <a:gd name="T1" fmla="*/ 21 h 98"/>
                  <a:gd name="T2" fmla="*/ 23 w 93"/>
                  <a:gd name="T3" fmla="*/ 21 h 98"/>
                  <a:gd name="T4" fmla="*/ 14 w 93"/>
                  <a:gd name="T5" fmla="*/ 30 h 98"/>
                  <a:gd name="T6" fmla="*/ 4 w 93"/>
                  <a:gd name="T7" fmla="*/ 49 h 98"/>
                  <a:gd name="T8" fmla="*/ 23 w 93"/>
                  <a:gd name="T9" fmla="*/ 70 h 98"/>
                  <a:gd name="T10" fmla="*/ 35 w 93"/>
                  <a:gd name="T11" fmla="*/ 95 h 98"/>
                  <a:gd name="T12" fmla="*/ 46 w 93"/>
                  <a:gd name="T13" fmla="*/ 95 h 98"/>
                  <a:gd name="T14" fmla="*/ 53 w 93"/>
                  <a:gd name="T15" fmla="*/ 81 h 98"/>
                  <a:gd name="T16" fmla="*/ 79 w 93"/>
                  <a:gd name="T17" fmla="*/ 81 h 98"/>
                  <a:gd name="T18" fmla="*/ 79 w 93"/>
                  <a:gd name="T19" fmla="*/ 86 h 98"/>
                  <a:gd name="T20" fmla="*/ 86 w 93"/>
                  <a:gd name="T21" fmla="*/ 74 h 98"/>
                  <a:gd name="T22" fmla="*/ 83 w 93"/>
                  <a:gd name="T23" fmla="*/ 46 h 98"/>
                  <a:gd name="T24" fmla="*/ 88 w 93"/>
                  <a:gd name="T25" fmla="*/ 21 h 98"/>
                  <a:gd name="T26" fmla="*/ 93 w 93"/>
                  <a:gd name="T27" fmla="*/ 11 h 98"/>
                  <a:gd name="T28" fmla="*/ 70 w 93"/>
                  <a:gd name="T29" fmla="*/ 7 h 98"/>
                  <a:gd name="T30" fmla="*/ 44 w 93"/>
                  <a:gd name="T31" fmla="*/ 7 h 98"/>
                  <a:gd name="T32" fmla="*/ 28 w 93"/>
                  <a:gd name="T33" fmla="*/ 7 h 98"/>
                  <a:gd name="T34" fmla="*/ 25 w 93"/>
                  <a:gd name="T35" fmla="*/ 7 h 98"/>
                  <a:gd name="T36" fmla="*/ 23 w 93"/>
                  <a:gd name="T37" fmla="*/ 21 h 98"/>
                  <a:gd name="T38" fmla="*/ 23 w 93"/>
                  <a:gd name="T39" fmla="*/ 2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3" h="98">
                    <a:moveTo>
                      <a:pt x="23" y="21"/>
                    </a:moveTo>
                    <a:lnTo>
                      <a:pt x="23" y="21"/>
                    </a:lnTo>
                    <a:cubicBezTo>
                      <a:pt x="25" y="25"/>
                      <a:pt x="18" y="30"/>
                      <a:pt x="14" y="30"/>
                    </a:cubicBezTo>
                    <a:cubicBezTo>
                      <a:pt x="7" y="30"/>
                      <a:pt x="9" y="44"/>
                      <a:pt x="4" y="49"/>
                    </a:cubicBezTo>
                    <a:cubicBezTo>
                      <a:pt x="0" y="53"/>
                      <a:pt x="18" y="63"/>
                      <a:pt x="23" y="70"/>
                    </a:cubicBezTo>
                    <a:cubicBezTo>
                      <a:pt x="23" y="77"/>
                      <a:pt x="30" y="86"/>
                      <a:pt x="35" y="95"/>
                    </a:cubicBezTo>
                    <a:cubicBezTo>
                      <a:pt x="39" y="95"/>
                      <a:pt x="44" y="98"/>
                      <a:pt x="46" y="95"/>
                    </a:cubicBezTo>
                    <a:cubicBezTo>
                      <a:pt x="51" y="93"/>
                      <a:pt x="46" y="81"/>
                      <a:pt x="53" y="81"/>
                    </a:cubicBezTo>
                    <a:cubicBezTo>
                      <a:pt x="63" y="81"/>
                      <a:pt x="74" y="77"/>
                      <a:pt x="79" y="81"/>
                    </a:cubicBezTo>
                    <a:lnTo>
                      <a:pt x="79" y="86"/>
                    </a:lnTo>
                    <a:cubicBezTo>
                      <a:pt x="83" y="81"/>
                      <a:pt x="86" y="77"/>
                      <a:pt x="86" y="74"/>
                    </a:cubicBezTo>
                    <a:cubicBezTo>
                      <a:pt x="88" y="72"/>
                      <a:pt x="88" y="56"/>
                      <a:pt x="83" y="46"/>
                    </a:cubicBezTo>
                    <a:cubicBezTo>
                      <a:pt x="81" y="37"/>
                      <a:pt x="83" y="25"/>
                      <a:pt x="88" y="21"/>
                    </a:cubicBezTo>
                    <a:cubicBezTo>
                      <a:pt x="88" y="21"/>
                      <a:pt x="90" y="16"/>
                      <a:pt x="93" y="11"/>
                    </a:cubicBezTo>
                    <a:cubicBezTo>
                      <a:pt x="83" y="7"/>
                      <a:pt x="76" y="4"/>
                      <a:pt x="70" y="7"/>
                    </a:cubicBezTo>
                    <a:cubicBezTo>
                      <a:pt x="60" y="7"/>
                      <a:pt x="49" y="11"/>
                      <a:pt x="44" y="7"/>
                    </a:cubicBezTo>
                    <a:cubicBezTo>
                      <a:pt x="39" y="0"/>
                      <a:pt x="32" y="2"/>
                      <a:pt x="28" y="7"/>
                    </a:cubicBezTo>
                    <a:lnTo>
                      <a:pt x="25" y="7"/>
                    </a:lnTo>
                    <a:cubicBezTo>
                      <a:pt x="23" y="11"/>
                      <a:pt x="21" y="16"/>
                      <a:pt x="23" y="21"/>
                    </a:cubicBezTo>
                    <a:lnTo>
                      <a:pt x="23"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4" name="Freeform 392">
                <a:extLst>
                  <a:ext uri="{FF2B5EF4-FFF2-40B4-BE49-F238E27FC236}">
                    <a16:creationId xmlns:a16="http://schemas.microsoft.com/office/drawing/2014/main" id="{91068F4C-BA28-1665-7B27-9E5F116C9367}"/>
                  </a:ext>
                </a:extLst>
              </p:cNvPr>
              <p:cNvSpPr>
                <a:spLocks/>
              </p:cNvSpPr>
              <p:nvPr/>
            </p:nvSpPr>
            <p:spPr bwMode="auto">
              <a:xfrm>
                <a:off x="2892" y="2281"/>
                <a:ext cx="56" cy="59"/>
              </a:xfrm>
              <a:custGeom>
                <a:avLst/>
                <a:gdLst>
                  <a:gd name="T0" fmla="*/ 23 w 93"/>
                  <a:gd name="T1" fmla="*/ 21 h 98"/>
                  <a:gd name="T2" fmla="*/ 23 w 93"/>
                  <a:gd name="T3" fmla="*/ 21 h 98"/>
                  <a:gd name="T4" fmla="*/ 14 w 93"/>
                  <a:gd name="T5" fmla="*/ 30 h 98"/>
                  <a:gd name="T6" fmla="*/ 4 w 93"/>
                  <a:gd name="T7" fmla="*/ 49 h 98"/>
                  <a:gd name="T8" fmla="*/ 23 w 93"/>
                  <a:gd name="T9" fmla="*/ 70 h 98"/>
                  <a:gd name="T10" fmla="*/ 35 w 93"/>
                  <a:gd name="T11" fmla="*/ 95 h 98"/>
                  <a:gd name="T12" fmla="*/ 46 w 93"/>
                  <a:gd name="T13" fmla="*/ 95 h 98"/>
                  <a:gd name="T14" fmla="*/ 53 w 93"/>
                  <a:gd name="T15" fmla="*/ 81 h 98"/>
                  <a:gd name="T16" fmla="*/ 79 w 93"/>
                  <a:gd name="T17" fmla="*/ 81 h 98"/>
                  <a:gd name="T18" fmla="*/ 79 w 93"/>
                  <a:gd name="T19" fmla="*/ 86 h 98"/>
                  <a:gd name="T20" fmla="*/ 86 w 93"/>
                  <a:gd name="T21" fmla="*/ 74 h 98"/>
                  <a:gd name="T22" fmla="*/ 83 w 93"/>
                  <a:gd name="T23" fmla="*/ 46 h 98"/>
                  <a:gd name="T24" fmla="*/ 88 w 93"/>
                  <a:gd name="T25" fmla="*/ 21 h 98"/>
                  <a:gd name="T26" fmla="*/ 93 w 93"/>
                  <a:gd name="T27" fmla="*/ 11 h 98"/>
                  <a:gd name="T28" fmla="*/ 70 w 93"/>
                  <a:gd name="T29" fmla="*/ 7 h 98"/>
                  <a:gd name="T30" fmla="*/ 44 w 93"/>
                  <a:gd name="T31" fmla="*/ 7 h 98"/>
                  <a:gd name="T32" fmla="*/ 28 w 93"/>
                  <a:gd name="T33" fmla="*/ 7 h 98"/>
                  <a:gd name="T34" fmla="*/ 25 w 93"/>
                  <a:gd name="T35" fmla="*/ 7 h 98"/>
                  <a:gd name="T36" fmla="*/ 23 w 93"/>
                  <a:gd name="T37" fmla="*/ 2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3" h="98">
                    <a:moveTo>
                      <a:pt x="23" y="21"/>
                    </a:moveTo>
                    <a:lnTo>
                      <a:pt x="23" y="21"/>
                    </a:lnTo>
                    <a:cubicBezTo>
                      <a:pt x="25" y="25"/>
                      <a:pt x="18" y="30"/>
                      <a:pt x="14" y="30"/>
                    </a:cubicBezTo>
                    <a:cubicBezTo>
                      <a:pt x="7" y="30"/>
                      <a:pt x="9" y="44"/>
                      <a:pt x="4" y="49"/>
                    </a:cubicBezTo>
                    <a:cubicBezTo>
                      <a:pt x="0" y="53"/>
                      <a:pt x="18" y="63"/>
                      <a:pt x="23" y="70"/>
                    </a:cubicBezTo>
                    <a:cubicBezTo>
                      <a:pt x="23" y="77"/>
                      <a:pt x="30" y="86"/>
                      <a:pt x="35" y="95"/>
                    </a:cubicBezTo>
                    <a:cubicBezTo>
                      <a:pt x="39" y="95"/>
                      <a:pt x="44" y="98"/>
                      <a:pt x="46" y="95"/>
                    </a:cubicBezTo>
                    <a:cubicBezTo>
                      <a:pt x="51" y="93"/>
                      <a:pt x="46" y="81"/>
                      <a:pt x="53" y="81"/>
                    </a:cubicBezTo>
                    <a:cubicBezTo>
                      <a:pt x="63" y="81"/>
                      <a:pt x="74" y="77"/>
                      <a:pt x="79" y="81"/>
                    </a:cubicBezTo>
                    <a:lnTo>
                      <a:pt x="79" y="86"/>
                    </a:lnTo>
                    <a:cubicBezTo>
                      <a:pt x="83" y="81"/>
                      <a:pt x="86" y="77"/>
                      <a:pt x="86" y="74"/>
                    </a:cubicBezTo>
                    <a:cubicBezTo>
                      <a:pt x="88" y="72"/>
                      <a:pt x="88" y="56"/>
                      <a:pt x="83" y="46"/>
                    </a:cubicBezTo>
                    <a:cubicBezTo>
                      <a:pt x="81" y="37"/>
                      <a:pt x="83" y="25"/>
                      <a:pt x="88" y="21"/>
                    </a:cubicBezTo>
                    <a:cubicBezTo>
                      <a:pt x="88" y="21"/>
                      <a:pt x="90" y="16"/>
                      <a:pt x="93" y="11"/>
                    </a:cubicBezTo>
                    <a:cubicBezTo>
                      <a:pt x="83" y="7"/>
                      <a:pt x="76" y="4"/>
                      <a:pt x="70" y="7"/>
                    </a:cubicBezTo>
                    <a:cubicBezTo>
                      <a:pt x="60" y="7"/>
                      <a:pt x="49" y="11"/>
                      <a:pt x="44" y="7"/>
                    </a:cubicBezTo>
                    <a:cubicBezTo>
                      <a:pt x="39" y="0"/>
                      <a:pt x="32" y="2"/>
                      <a:pt x="28" y="7"/>
                    </a:cubicBezTo>
                    <a:lnTo>
                      <a:pt x="25" y="7"/>
                    </a:lnTo>
                    <a:cubicBezTo>
                      <a:pt x="23" y="11"/>
                      <a:pt x="21" y="16"/>
                      <a:pt x="23"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5" name="Freeform 393">
                <a:extLst>
                  <a:ext uri="{FF2B5EF4-FFF2-40B4-BE49-F238E27FC236}">
                    <a16:creationId xmlns:a16="http://schemas.microsoft.com/office/drawing/2014/main" id="{8C72434B-9656-49E1-3E36-8725BCA05C85}"/>
                  </a:ext>
                </a:extLst>
              </p:cNvPr>
              <p:cNvSpPr>
                <a:spLocks/>
              </p:cNvSpPr>
              <p:nvPr/>
            </p:nvSpPr>
            <p:spPr bwMode="auto">
              <a:xfrm>
                <a:off x="2892" y="2281"/>
                <a:ext cx="56" cy="59"/>
              </a:xfrm>
              <a:custGeom>
                <a:avLst/>
                <a:gdLst>
                  <a:gd name="T0" fmla="*/ 23 w 93"/>
                  <a:gd name="T1" fmla="*/ 21 h 98"/>
                  <a:gd name="T2" fmla="*/ 23 w 93"/>
                  <a:gd name="T3" fmla="*/ 21 h 98"/>
                  <a:gd name="T4" fmla="*/ 14 w 93"/>
                  <a:gd name="T5" fmla="*/ 30 h 98"/>
                  <a:gd name="T6" fmla="*/ 4 w 93"/>
                  <a:gd name="T7" fmla="*/ 49 h 98"/>
                  <a:gd name="T8" fmla="*/ 23 w 93"/>
                  <a:gd name="T9" fmla="*/ 70 h 98"/>
                  <a:gd name="T10" fmla="*/ 35 w 93"/>
                  <a:gd name="T11" fmla="*/ 95 h 98"/>
                  <a:gd name="T12" fmla="*/ 46 w 93"/>
                  <a:gd name="T13" fmla="*/ 95 h 98"/>
                  <a:gd name="T14" fmla="*/ 53 w 93"/>
                  <a:gd name="T15" fmla="*/ 81 h 98"/>
                  <a:gd name="T16" fmla="*/ 79 w 93"/>
                  <a:gd name="T17" fmla="*/ 81 h 98"/>
                  <a:gd name="T18" fmla="*/ 79 w 93"/>
                  <a:gd name="T19" fmla="*/ 86 h 98"/>
                  <a:gd name="T20" fmla="*/ 86 w 93"/>
                  <a:gd name="T21" fmla="*/ 74 h 98"/>
                  <a:gd name="T22" fmla="*/ 83 w 93"/>
                  <a:gd name="T23" fmla="*/ 46 h 98"/>
                  <a:gd name="T24" fmla="*/ 88 w 93"/>
                  <a:gd name="T25" fmla="*/ 21 h 98"/>
                  <a:gd name="T26" fmla="*/ 93 w 93"/>
                  <a:gd name="T27" fmla="*/ 11 h 98"/>
                  <a:gd name="T28" fmla="*/ 70 w 93"/>
                  <a:gd name="T29" fmla="*/ 7 h 98"/>
                  <a:gd name="T30" fmla="*/ 44 w 93"/>
                  <a:gd name="T31" fmla="*/ 7 h 98"/>
                  <a:gd name="T32" fmla="*/ 28 w 93"/>
                  <a:gd name="T33" fmla="*/ 7 h 98"/>
                  <a:gd name="T34" fmla="*/ 25 w 93"/>
                  <a:gd name="T35" fmla="*/ 7 h 98"/>
                  <a:gd name="T36" fmla="*/ 23 w 93"/>
                  <a:gd name="T37" fmla="*/ 21 h 98"/>
                  <a:gd name="T38" fmla="*/ 23 w 93"/>
                  <a:gd name="T39" fmla="*/ 2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3" h="98">
                    <a:moveTo>
                      <a:pt x="23" y="21"/>
                    </a:moveTo>
                    <a:lnTo>
                      <a:pt x="23" y="21"/>
                    </a:lnTo>
                    <a:cubicBezTo>
                      <a:pt x="25" y="25"/>
                      <a:pt x="18" y="30"/>
                      <a:pt x="14" y="30"/>
                    </a:cubicBezTo>
                    <a:cubicBezTo>
                      <a:pt x="7" y="30"/>
                      <a:pt x="9" y="44"/>
                      <a:pt x="4" y="49"/>
                    </a:cubicBezTo>
                    <a:cubicBezTo>
                      <a:pt x="0" y="53"/>
                      <a:pt x="18" y="63"/>
                      <a:pt x="23" y="70"/>
                    </a:cubicBezTo>
                    <a:cubicBezTo>
                      <a:pt x="23" y="77"/>
                      <a:pt x="30" y="86"/>
                      <a:pt x="35" y="95"/>
                    </a:cubicBezTo>
                    <a:cubicBezTo>
                      <a:pt x="39" y="95"/>
                      <a:pt x="44" y="98"/>
                      <a:pt x="46" y="95"/>
                    </a:cubicBezTo>
                    <a:cubicBezTo>
                      <a:pt x="51" y="93"/>
                      <a:pt x="46" y="81"/>
                      <a:pt x="53" y="81"/>
                    </a:cubicBezTo>
                    <a:cubicBezTo>
                      <a:pt x="63" y="81"/>
                      <a:pt x="74" y="77"/>
                      <a:pt x="79" y="81"/>
                    </a:cubicBezTo>
                    <a:lnTo>
                      <a:pt x="79" y="86"/>
                    </a:lnTo>
                    <a:cubicBezTo>
                      <a:pt x="83" y="81"/>
                      <a:pt x="86" y="77"/>
                      <a:pt x="86" y="74"/>
                    </a:cubicBezTo>
                    <a:cubicBezTo>
                      <a:pt x="88" y="72"/>
                      <a:pt x="88" y="56"/>
                      <a:pt x="83" y="46"/>
                    </a:cubicBezTo>
                    <a:cubicBezTo>
                      <a:pt x="81" y="37"/>
                      <a:pt x="83" y="25"/>
                      <a:pt x="88" y="21"/>
                    </a:cubicBezTo>
                    <a:cubicBezTo>
                      <a:pt x="88" y="21"/>
                      <a:pt x="90" y="16"/>
                      <a:pt x="93" y="11"/>
                    </a:cubicBezTo>
                    <a:cubicBezTo>
                      <a:pt x="83" y="7"/>
                      <a:pt x="76" y="4"/>
                      <a:pt x="70" y="7"/>
                    </a:cubicBezTo>
                    <a:cubicBezTo>
                      <a:pt x="60" y="7"/>
                      <a:pt x="49" y="11"/>
                      <a:pt x="44" y="7"/>
                    </a:cubicBezTo>
                    <a:cubicBezTo>
                      <a:pt x="39" y="0"/>
                      <a:pt x="32" y="2"/>
                      <a:pt x="28" y="7"/>
                    </a:cubicBezTo>
                    <a:lnTo>
                      <a:pt x="25" y="7"/>
                    </a:lnTo>
                    <a:cubicBezTo>
                      <a:pt x="23" y="11"/>
                      <a:pt x="21" y="16"/>
                      <a:pt x="23" y="21"/>
                    </a:cubicBezTo>
                    <a:lnTo>
                      <a:pt x="23"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6" name="Freeform 394">
                <a:extLst>
                  <a:ext uri="{FF2B5EF4-FFF2-40B4-BE49-F238E27FC236}">
                    <a16:creationId xmlns:a16="http://schemas.microsoft.com/office/drawing/2014/main" id="{B62ADDDA-AC2A-19C1-9FEE-BC2EC68D9D8C}"/>
                  </a:ext>
                </a:extLst>
              </p:cNvPr>
              <p:cNvSpPr>
                <a:spLocks/>
              </p:cNvSpPr>
              <p:nvPr/>
            </p:nvSpPr>
            <p:spPr bwMode="auto">
              <a:xfrm>
                <a:off x="2850" y="2253"/>
                <a:ext cx="63" cy="94"/>
              </a:xfrm>
              <a:custGeom>
                <a:avLst/>
                <a:gdLst>
                  <a:gd name="T0" fmla="*/ 28 w 105"/>
                  <a:gd name="T1" fmla="*/ 9 h 156"/>
                  <a:gd name="T2" fmla="*/ 28 w 105"/>
                  <a:gd name="T3" fmla="*/ 9 h 156"/>
                  <a:gd name="T4" fmla="*/ 21 w 105"/>
                  <a:gd name="T5" fmla="*/ 26 h 156"/>
                  <a:gd name="T6" fmla="*/ 16 w 105"/>
                  <a:gd name="T7" fmla="*/ 37 h 156"/>
                  <a:gd name="T8" fmla="*/ 7 w 105"/>
                  <a:gd name="T9" fmla="*/ 47 h 156"/>
                  <a:gd name="T10" fmla="*/ 5 w 105"/>
                  <a:gd name="T11" fmla="*/ 58 h 156"/>
                  <a:gd name="T12" fmla="*/ 19 w 105"/>
                  <a:gd name="T13" fmla="*/ 75 h 156"/>
                  <a:gd name="T14" fmla="*/ 26 w 105"/>
                  <a:gd name="T15" fmla="*/ 70 h 156"/>
                  <a:gd name="T16" fmla="*/ 35 w 105"/>
                  <a:gd name="T17" fmla="*/ 89 h 156"/>
                  <a:gd name="T18" fmla="*/ 37 w 105"/>
                  <a:gd name="T19" fmla="*/ 107 h 156"/>
                  <a:gd name="T20" fmla="*/ 42 w 105"/>
                  <a:gd name="T21" fmla="*/ 145 h 156"/>
                  <a:gd name="T22" fmla="*/ 65 w 105"/>
                  <a:gd name="T23" fmla="*/ 152 h 156"/>
                  <a:gd name="T24" fmla="*/ 79 w 105"/>
                  <a:gd name="T25" fmla="*/ 147 h 156"/>
                  <a:gd name="T26" fmla="*/ 91 w 105"/>
                  <a:gd name="T27" fmla="*/ 142 h 156"/>
                  <a:gd name="T28" fmla="*/ 105 w 105"/>
                  <a:gd name="T29" fmla="*/ 142 h 156"/>
                  <a:gd name="T30" fmla="*/ 93 w 105"/>
                  <a:gd name="T31" fmla="*/ 117 h 156"/>
                  <a:gd name="T32" fmla="*/ 74 w 105"/>
                  <a:gd name="T33" fmla="*/ 96 h 156"/>
                  <a:gd name="T34" fmla="*/ 84 w 105"/>
                  <a:gd name="T35" fmla="*/ 77 h 156"/>
                  <a:gd name="T36" fmla="*/ 93 w 105"/>
                  <a:gd name="T37" fmla="*/ 68 h 156"/>
                  <a:gd name="T38" fmla="*/ 95 w 105"/>
                  <a:gd name="T39" fmla="*/ 54 h 156"/>
                  <a:gd name="T40" fmla="*/ 74 w 105"/>
                  <a:gd name="T41" fmla="*/ 35 h 156"/>
                  <a:gd name="T42" fmla="*/ 65 w 105"/>
                  <a:gd name="T43" fmla="*/ 23 h 156"/>
                  <a:gd name="T44" fmla="*/ 44 w 105"/>
                  <a:gd name="T45" fmla="*/ 5 h 156"/>
                  <a:gd name="T46" fmla="*/ 35 w 105"/>
                  <a:gd name="T47" fmla="*/ 0 h 156"/>
                  <a:gd name="T48" fmla="*/ 28 w 105"/>
                  <a:gd name="T49" fmla="*/ 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5" h="156">
                    <a:moveTo>
                      <a:pt x="28" y="9"/>
                    </a:moveTo>
                    <a:lnTo>
                      <a:pt x="28" y="9"/>
                    </a:lnTo>
                    <a:cubicBezTo>
                      <a:pt x="23" y="14"/>
                      <a:pt x="14" y="21"/>
                      <a:pt x="21" y="26"/>
                    </a:cubicBezTo>
                    <a:cubicBezTo>
                      <a:pt x="26" y="28"/>
                      <a:pt x="28" y="35"/>
                      <a:pt x="16" y="37"/>
                    </a:cubicBezTo>
                    <a:cubicBezTo>
                      <a:pt x="7" y="37"/>
                      <a:pt x="7" y="42"/>
                      <a:pt x="7" y="47"/>
                    </a:cubicBezTo>
                    <a:cubicBezTo>
                      <a:pt x="7" y="51"/>
                      <a:pt x="0" y="54"/>
                      <a:pt x="5" y="58"/>
                    </a:cubicBezTo>
                    <a:cubicBezTo>
                      <a:pt x="7" y="61"/>
                      <a:pt x="14" y="70"/>
                      <a:pt x="19" y="75"/>
                    </a:cubicBezTo>
                    <a:cubicBezTo>
                      <a:pt x="21" y="72"/>
                      <a:pt x="23" y="70"/>
                      <a:pt x="26" y="70"/>
                    </a:cubicBezTo>
                    <a:cubicBezTo>
                      <a:pt x="35" y="72"/>
                      <a:pt x="28" y="86"/>
                      <a:pt x="35" y="89"/>
                    </a:cubicBezTo>
                    <a:cubicBezTo>
                      <a:pt x="42" y="91"/>
                      <a:pt x="42" y="103"/>
                      <a:pt x="37" y="107"/>
                    </a:cubicBezTo>
                    <a:cubicBezTo>
                      <a:pt x="33" y="110"/>
                      <a:pt x="30" y="131"/>
                      <a:pt x="42" y="145"/>
                    </a:cubicBezTo>
                    <a:cubicBezTo>
                      <a:pt x="54" y="156"/>
                      <a:pt x="63" y="154"/>
                      <a:pt x="65" y="152"/>
                    </a:cubicBezTo>
                    <a:cubicBezTo>
                      <a:pt x="67" y="149"/>
                      <a:pt x="77" y="152"/>
                      <a:pt x="79" y="147"/>
                    </a:cubicBezTo>
                    <a:cubicBezTo>
                      <a:pt x="81" y="142"/>
                      <a:pt x="84" y="147"/>
                      <a:pt x="91" y="142"/>
                    </a:cubicBezTo>
                    <a:cubicBezTo>
                      <a:pt x="93" y="138"/>
                      <a:pt x="98" y="140"/>
                      <a:pt x="105" y="142"/>
                    </a:cubicBezTo>
                    <a:cubicBezTo>
                      <a:pt x="100" y="133"/>
                      <a:pt x="93" y="124"/>
                      <a:pt x="93" y="117"/>
                    </a:cubicBezTo>
                    <a:cubicBezTo>
                      <a:pt x="88" y="110"/>
                      <a:pt x="70" y="100"/>
                      <a:pt x="74" y="96"/>
                    </a:cubicBezTo>
                    <a:cubicBezTo>
                      <a:pt x="79" y="91"/>
                      <a:pt x="77" y="77"/>
                      <a:pt x="84" y="77"/>
                    </a:cubicBezTo>
                    <a:cubicBezTo>
                      <a:pt x="88" y="77"/>
                      <a:pt x="95" y="72"/>
                      <a:pt x="93" y="68"/>
                    </a:cubicBezTo>
                    <a:cubicBezTo>
                      <a:pt x="91" y="63"/>
                      <a:pt x="93" y="58"/>
                      <a:pt x="95" y="54"/>
                    </a:cubicBezTo>
                    <a:cubicBezTo>
                      <a:pt x="88" y="54"/>
                      <a:pt x="81" y="35"/>
                      <a:pt x="74" y="35"/>
                    </a:cubicBezTo>
                    <a:cubicBezTo>
                      <a:pt x="70" y="35"/>
                      <a:pt x="63" y="30"/>
                      <a:pt x="65" y="23"/>
                    </a:cubicBezTo>
                    <a:cubicBezTo>
                      <a:pt x="65" y="14"/>
                      <a:pt x="51" y="14"/>
                      <a:pt x="44" y="5"/>
                    </a:cubicBezTo>
                    <a:cubicBezTo>
                      <a:pt x="42" y="2"/>
                      <a:pt x="40" y="2"/>
                      <a:pt x="35" y="0"/>
                    </a:cubicBezTo>
                    <a:cubicBezTo>
                      <a:pt x="33" y="5"/>
                      <a:pt x="30" y="9"/>
                      <a:pt x="28"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7" name="Freeform 395">
                <a:extLst>
                  <a:ext uri="{FF2B5EF4-FFF2-40B4-BE49-F238E27FC236}">
                    <a16:creationId xmlns:a16="http://schemas.microsoft.com/office/drawing/2014/main" id="{62FAB138-1F26-1580-F9AF-93863EA61A17}"/>
                  </a:ext>
                </a:extLst>
              </p:cNvPr>
              <p:cNvSpPr>
                <a:spLocks/>
              </p:cNvSpPr>
              <p:nvPr/>
            </p:nvSpPr>
            <p:spPr bwMode="auto">
              <a:xfrm>
                <a:off x="2850" y="2253"/>
                <a:ext cx="63" cy="94"/>
              </a:xfrm>
              <a:custGeom>
                <a:avLst/>
                <a:gdLst>
                  <a:gd name="T0" fmla="*/ 28 w 105"/>
                  <a:gd name="T1" fmla="*/ 9 h 156"/>
                  <a:gd name="T2" fmla="*/ 28 w 105"/>
                  <a:gd name="T3" fmla="*/ 9 h 156"/>
                  <a:gd name="T4" fmla="*/ 21 w 105"/>
                  <a:gd name="T5" fmla="*/ 26 h 156"/>
                  <a:gd name="T6" fmla="*/ 16 w 105"/>
                  <a:gd name="T7" fmla="*/ 37 h 156"/>
                  <a:gd name="T8" fmla="*/ 7 w 105"/>
                  <a:gd name="T9" fmla="*/ 47 h 156"/>
                  <a:gd name="T10" fmla="*/ 5 w 105"/>
                  <a:gd name="T11" fmla="*/ 58 h 156"/>
                  <a:gd name="T12" fmla="*/ 19 w 105"/>
                  <a:gd name="T13" fmla="*/ 75 h 156"/>
                  <a:gd name="T14" fmla="*/ 26 w 105"/>
                  <a:gd name="T15" fmla="*/ 70 h 156"/>
                  <a:gd name="T16" fmla="*/ 35 w 105"/>
                  <a:gd name="T17" fmla="*/ 89 h 156"/>
                  <a:gd name="T18" fmla="*/ 37 w 105"/>
                  <a:gd name="T19" fmla="*/ 107 h 156"/>
                  <a:gd name="T20" fmla="*/ 42 w 105"/>
                  <a:gd name="T21" fmla="*/ 145 h 156"/>
                  <a:gd name="T22" fmla="*/ 65 w 105"/>
                  <a:gd name="T23" fmla="*/ 152 h 156"/>
                  <a:gd name="T24" fmla="*/ 79 w 105"/>
                  <a:gd name="T25" fmla="*/ 147 h 156"/>
                  <a:gd name="T26" fmla="*/ 91 w 105"/>
                  <a:gd name="T27" fmla="*/ 142 h 156"/>
                  <a:gd name="T28" fmla="*/ 105 w 105"/>
                  <a:gd name="T29" fmla="*/ 142 h 156"/>
                  <a:gd name="T30" fmla="*/ 93 w 105"/>
                  <a:gd name="T31" fmla="*/ 117 h 156"/>
                  <a:gd name="T32" fmla="*/ 74 w 105"/>
                  <a:gd name="T33" fmla="*/ 96 h 156"/>
                  <a:gd name="T34" fmla="*/ 84 w 105"/>
                  <a:gd name="T35" fmla="*/ 77 h 156"/>
                  <a:gd name="T36" fmla="*/ 93 w 105"/>
                  <a:gd name="T37" fmla="*/ 68 h 156"/>
                  <a:gd name="T38" fmla="*/ 95 w 105"/>
                  <a:gd name="T39" fmla="*/ 54 h 156"/>
                  <a:gd name="T40" fmla="*/ 74 w 105"/>
                  <a:gd name="T41" fmla="*/ 35 h 156"/>
                  <a:gd name="T42" fmla="*/ 65 w 105"/>
                  <a:gd name="T43" fmla="*/ 23 h 156"/>
                  <a:gd name="T44" fmla="*/ 44 w 105"/>
                  <a:gd name="T45" fmla="*/ 5 h 156"/>
                  <a:gd name="T46" fmla="*/ 35 w 105"/>
                  <a:gd name="T47" fmla="*/ 0 h 156"/>
                  <a:gd name="T48" fmla="*/ 28 w 105"/>
                  <a:gd name="T49" fmla="*/ 9 h 156"/>
                  <a:gd name="T50" fmla="*/ 28 w 105"/>
                  <a:gd name="T51" fmla="*/ 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5" h="156">
                    <a:moveTo>
                      <a:pt x="28" y="9"/>
                    </a:moveTo>
                    <a:lnTo>
                      <a:pt x="28" y="9"/>
                    </a:lnTo>
                    <a:cubicBezTo>
                      <a:pt x="23" y="14"/>
                      <a:pt x="14" y="21"/>
                      <a:pt x="21" y="26"/>
                    </a:cubicBezTo>
                    <a:cubicBezTo>
                      <a:pt x="26" y="28"/>
                      <a:pt x="28" y="35"/>
                      <a:pt x="16" y="37"/>
                    </a:cubicBezTo>
                    <a:cubicBezTo>
                      <a:pt x="7" y="37"/>
                      <a:pt x="7" y="42"/>
                      <a:pt x="7" y="47"/>
                    </a:cubicBezTo>
                    <a:cubicBezTo>
                      <a:pt x="7" y="51"/>
                      <a:pt x="0" y="54"/>
                      <a:pt x="5" y="58"/>
                    </a:cubicBezTo>
                    <a:cubicBezTo>
                      <a:pt x="7" y="61"/>
                      <a:pt x="14" y="70"/>
                      <a:pt x="19" y="75"/>
                    </a:cubicBezTo>
                    <a:cubicBezTo>
                      <a:pt x="21" y="72"/>
                      <a:pt x="23" y="70"/>
                      <a:pt x="26" y="70"/>
                    </a:cubicBezTo>
                    <a:cubicBezTo>
                      <a:pt x="35" y="72"/>
                      <a:pt x="28" y="86"/>
                      <a:pt x="35" y="89"/>
                    </a:cubicBezTo>
                    <a:cubicBezTo>
                      <a:pt x="42" y="91"/>
                      <a:pt x="42" y="103"/>
                      <a:pt x="37" y="107"/>
                    </a:cubicBezTo>
                    <a:cubicBezTo>
                      <a:pt x="33" y="110"/>
                      <a:pt x="30" y="131"/>
                      <a:pt x="42" y="145"/>
                    </a:cubicBezTo>
                    <a:cubicBezTo>
                      <a:pt x="54" y="156"/>
                      <a:pt x="63" y="154"/>
                      <a:pt x="65" y="152"/>
                    </a:cubicBezTo>
                    <a:cubicBezTo>
                      <a:pt x="67" y="149"/>
                      <a:pt x="77" y="152"/>
                      <a:pt x="79" y="147"/>
                    </a:cubicBezTo>
                    <a:cubicBezTo>
                      <a:pt x="81" y="142"/>
                      <a:pt x="84" y="147"/>
                      <a:pt x="91" y="142"/>
                    </a:cubicBezTo>
                    <a:cubicBezTo>
                      <a:pt x="93" y="138"/>
                      <a:pt x="98" y="140"/>
                      <a:pt x="105" y="142"/>
                    </a:cubicBezTo>
                    <a:cubicBezTo>
                      <a:pt x="100" y="133"/>
                      <a:pt x="93" y="124"/>
                      <a:pt x="93" y="117"/>
                    </a:cubicBezTo>
                    <a:cubicBezTo>
                      <a:pt x="88" y="110"/>
                      <a:pt x="70" y="100"/>
                      <a:pt x="74" y="96"/>
                    </a:cubicBezTo>
                    <a:cubicBezTo>
                      <a:pt x="79" y="91"/>
                      <a:pt x="77" y="77"/>
                      <a:pt x="84" y="77"/>
                    </a:cubicBezTo>
                    <a:cubicBezTo>
                      <a:pt x="88" y="77"/>
                      <a:pt x="95" y="72"/>
                      <a:pt x="93" y="68"/>
                    </a:cubicBezTo>
                    <a:cubicBezTo>
                      <a:pt x="91" y="63"/>
                      <a:pt x="93" y="58"/>
                      <a:pt x="95" y="54"/>
                    </a:cubicBezTo>
                    <a:cubicBezTo>
                      <a:pt x="88" y="54"/>
                      <a:pt x="81" y="35"/>
                      <a:pt x="74" y="35"/>
                    </a:cubicBezTo>
                    <a:cubicBezTo>
                      <a:pt x="70" y="35"/>
                      <a:pt x="63" y="30"/>
                      <a:pt x="65" y="23"/>
                    </a:cubicBezTo>
                    <a:cubicBezTo>
                      <a:pt x="65" y="14"/>
                      <a:pt x="51" y="14"/>
                      <a:pt x="44" y="5"/>
                    </a:cubicBezTo>
                    <a:cubicBezTo>
                      <a:pt x="42" y="2"/>
                      <a:pt x="40" y="2"/>
                      <a:pt x="35" y="0"/>
                    </a:cubicBezTo>
                    <a:cubicBezTo>
                      <a:pt x="33" y="5"/>
                      <a:pt x="30" y="9"/>
                      <a:pt x="28" y="9"/>
                    </a:cubicBezTo>
                    <a:lnTo>
                      <a:pt x="28"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8" name="Freeform 396">
                <a:extLst>
                  <a:ext uri="{FF2B5EF4-FFF2-40B4-BE49-F238E27FC236}">
                    <a16:creationId xmlns:a16="http://schemas.microsoft.com/office/drawing/2014/main" id="{C7A3C960-723D-6D7B-FBAD-A3B8A6FB16B9}"/>
                  </a:ext>
                </a:extLst>
              </p:cNvPr>
              <p:cNvSpPr>
                <a:spLocks/>
              </p:cNvSpPr>
              <p:nvPr/>
            </p:nvSpPr>
            <p:spPr bwMode="auto">
              <a:xfrm>
                <a:off x="2850" y="2253"/>
                <a:ext cx="63" cy="94"/>
              </a:xfrm>
              <a:custGeom>
                <a:avLst/>
                <a:gdLst>
                  <a:gd name="T0" fmla="*/ 28 w 105"/>
                  <a:gd name="T1" fmla="*/ 9 h 156"/>
                  <a:gd name="T2" fmla="*/ 28 w 105"/>
                  <a:gd name="T3" fmla="*/ 9 h 156"/>
                  <a:gd name="T4" fmla="*/ 21 w 105"/>
                  <a:gd name="T5" fmla="*/ 26 h 156"/>
                  <a:gd name="T6" fmla="*/ 16 w 105"/>
                  <a:gd name="T7" fmla="*/ 37 h 156"/>
                  <a:gd name="T8" fmla="*/ 7 w 105"/>
                  <a:gd name="T9" fmla="*/ 47 h 156"/>
                  <a:gd name="T10" fmla="*/ 5 w 105"/>
                  <a:gd name="T11" fmla="*/ 58 h 156"/>
                  <a:gd name="T12" fmla="*/ 19 w 105"/>
                  <a:gd name="T13" fmla="*/ 75 h 156"/>
                  <a:gd name="T14" fmla="*/ 26 w 105"/>
                  <a:gd name="T15" fmla="*/ 70 h 156"/>
                  <a:gd name="T16" fmla="*/ 35 w 105"/>
                  <a:gd name="T17" fmla="*/ 89 h 156"/>
                  <a:gd name="T18" fmla="*/ 37 w 105"/>
                  <a:gd name="T19" fmla="*/ 107 h 156"/>
                  <a:gd name="T20" fmla="*/ 42 w 105"/>
                  <a:gd name="T21" fmla="*/ 145 h 156"/>
                  <a:gd name="T22" fmla="*/ 65 w 105"/>
                  <a:gd name="T23" fmla="*/ 152 h 156"/>
                  <a:gd name="T24" fmla="*/ 79 w 105"/>
                  <a:gd name="T25" fmla="*/ 147 h 156"/>
                  <a:gd name="T26" fmla="*/ 91 w 105"/>
                  <a:gd name="T27" fmla="*/ 142 h 156"/>
                  <a:gd name="T28" fmla="*/ 105 w 105"/>
                  <a:gd name="T29" fmla="*/ 142 h 156"/>
                  <a:gd name="T30" fmla="*/ 93 w 105"/>
                  <a:gd name="T31" fmla="*/ 117 h 156"/>
                  <a:gd name="T32" fmla="*/ 74 w 105"/>
                  <a:gd name="T33" fmla="*/ 96 h 156"/>
                  <a:gd name="T34" fmla="*/ 84 w 105"/>
                  <a:gd name="T35" fmla="*/ 77 h 156"/>
                  <a:gd name="T36" fmla="*/ 93 w 105"/>
                  <a:gd name="T37" fmla="*/ 68 h 156"/>
                  <a:gd name="T38" fmla="*/ 95 w 105"/>
                  <a:gd name="T39" fmla="*/ 54 h 156"/>
                  <a:gd name="T40" fmla="*/ 74 w 105"/>
                  <a:gd name="T41" fmla="*/ 35 h 156"/>
                  <a:gd name="T42" fmla="*/ 65 w 105"/>
                  <a:gd name="T43" fmla="*/ 23 h 156"/>
                  <a:gd name="T44" fmla="*/ 44 w 105"/>
                  <a:gd name="T45" fmla="*/ 5 h 156"/>
                  <a:gd name="T46" fmla="*/ 35 w 105"/>
                  <a:gd name="T47" fmla="*/ 0 h 156"/>
                  <a:gd name="T48" fmla="*/ 28 w 105"/>
                  <a:gd name="T49" fmla="*/ 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5" h="156">
                    <a:moveTo>
                      <a:pt x="28" y="9"/>
                    </a:moveTo>
                    <a:lnTo>
                      <a:pt x="28" y="9"/>
                    </a:lnTo>
                    <a:cubicBezTo>
                      <a:pt x="23" y="14"/>
                      <a:pt x="14" y="21"/>
                      <a:pt x="21" y="26"/>
                    </a:cubicBezTo>
                    <a:cubicBezTo>
                      <a:pt x="26" y="28"/>
                      <a:pt x="28" y="35"/>
                      <a:pt x="16" y="37"/>
                    </a:cubicBezTo>
                    <a:cubicBezTo>
                      <a:pt x="7" y="37"/>
                      <a:pt x="7" y="42"/>
                      <a:pt x="7" y="47"/>
                    </a:cubicBezTo>
                    <a:cubicBezTo>
                      <a:pt x="7" y="51"/>
                      <a:pt x="0" y="54"/>
                      <a:pt x="5" y="58"/>
                    </a:cubicBezTo>
                    <a:cubicBezTo>
                      <a:pt x="7" y="61"/>
                      <a:pt x="14" y="70"/>
                      <a:pt x="19" y="75"/>
                    </a:cubicBezTo>
                    <a:cubicBezTo>
                      <a:pt x="21" y="72"/>
                      <a:pt x="23" y="70"/>
                      <a:pt x="26" y="70"/>
                    </a:cubicBezTo>
                    <a:cubicBezTo>
                      <a:pt x="35" y="72"/>
                      <a:pt x="28" y="86"/>
                      <a:pt x="35" y="89"/>
                    </a:cubicBezTo>
                    <a:cubicBezTo>
                      <a:pt x="42" y="91"/>
                      <a:pt x="42" y="103"/>
                      <a:pt x="37" y="107"/>
                    </a:cubicBezTo>
                    <a:cubicBezTo>
                      <a:pt x="33" y="110"/>
                      <a:pt x="30" y="131"/>
                      <a:pt x="42" y="145"/>
                    </a:cubicBezTo>
                    <a:cubicBezTo>
                      <a:pt x="54" y="156"/>
                      <a:pt x="63" y="154"/>
                      <a:pt x="65" y="152"/>
                    </a:cubicBezTo>
                    <a:cubicBezTo>
                      <a:pt x="67" y="149"/>
                      <a:pt x="77" y="152"/>
                      <a:pt x="79" y="147"/>
                    </a:cubicBezTo>
                    <a:cubicBezTo>
                      <a:pt x="81" y="142"/>
                      <a:pt x="84" y="147"/>
                      <a:pt x="91" y="142"/>
                    </a:cubicBezTo>
                    <a:cubicBezTo>
                      <a:pt x="93" y="138"/>
                      <a:pt x="98" y="140"/>
                      <a:pt x="105" y="142"/>
                    </a:cubicBezTo>
                    <a:cubicBezTo>
                      <a:pt x="100" y="133"/>
                      <a:pt x="93" y="124"/>
                      <a:pt x="93" y="117"/>
                    </a:cubicBezTo>
                    <a:cubicBezTo>
                      <a:pt x="88" y="110"/>
                      <a:pt x="70" y="100"/>
                      <a:pt x="74" y="96"/>
                    </a:cubicBezTo>
                    <a:cubicBezTo>
                      <a:pt x="79" y="91"/>
                      <a:pt x="77" y="77"/>
                      <a:pt x="84" y="77"/>
                    </a:cubicBezTo>
                    <a:cubicBezTo>
                      <a:pt x="88" y="77"/>
                      <a:pt x="95" y="72"/>
                      <a:pt x="93" y="68"/>
                    </a:cubicBezTo>
                    <a:cubicBezTo>
                      <a:pt x="91" y="63"/>
                      <a:pt x="93" y="58"/>
                      <a:pt x="95" y="54"/>
                    </a:cubicBezTo>
                    <a:cubicBezTo>
                      <a:pt x="88" y="54"/>
                      <a:pt x="81" y="35"/>
                      <a:pt x="74" y="35"/>
                    </a:cubicBezTo>
                    <a:cubicBezTo>
                      <a:pt x="70" y="35"/>
                      <a:pt x="63" y="30"/>
                      <a:pt x="65" y="23"/>
                    </a:cubicBezTo>
                    <a:cubicBezTo>
                      <a:pt x="65" y="14"/>
                      <a:pt x="51" y="14"/>
                      <a:pt x="44" y="5"/>
                    </a:cubicBezTo>
                    <a:cubicBezTo>
                      <a:pt x="42" y="2"/>
                      <a:pt x="40" y="2"/>
                      <a:pt x="35" y="0"/>
                    </a:cubicBezTo>
                    <a:cubicBezTo>
                      <a:pt x="33" y="5"/>
                      <a:pt x="30" y="9"/>
                      <a:pt x="28"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9" name="Freeform 397">
                <a:extLst>
                  <a:ext uri="{FF2B5EF4-FFF2-40B4-BE49-F238E27FC236}">
                    <a16:creationId xmlns:a16="http://schemas.microsoft.com/office/drawing/2014/main" id="{56459348-F40F-784F-2F27-3C960CA811AE}"/>
                  </a:ext>
                </a:extLst>
              </p:cNvPr>
              <p:cNvSpPr>
                <a:spLocks/>
              </p:cNvSpPr>
              <p:nvPr/>
            </p:nvSpPr>
            <p:spPr bwMode="auto">
              <a:xfrm>
                <a:off x="2850" y="2253"/>
                <a:ext cx="63" cy="94"/>
              </a:xfrm>
              <a:custGeom>
                <a:avLst/>
                <a:gdLst>
                  <a:gd name="T0" fmla="*/ 28 w 105"/>
                  <a:gd name="T1" fmla="*/ 9 h 156"/>
                  <a:gd name="T2" fmla="*/ 28 w 105"/>
                  <a:gd name="T3" fmla="*/ 9 h 156"/>
                  <a:gd name="T4" fmla="*/ 21 w 105"/>
                  <a:gd name="T5" fmla="*/ 26 h 156"/>
                  <a:gd name="T6" fmla="*/ 16 w 105"/>
                  <a:gd name="T7" fmla="*/ 37 h 156"/>
                  <a:gd name="T8" fmla="*/ 7 w 105"/>
                  <a:gd name="T9" fmla="*/ 47 h 156"/>
                  <a:gd name="T10" fmla="*/ 5 w 105"/>
                  <a:gd name="T11" fmla="*/ 58 h 156"/>
                  <a:gd name="T12" fmla="*/ 19 w 105"/>
                  <a:gd name="T13" fmla="*/ 75 h 156"/>
                  <a:gd name="T14" fmla="*/ 26 w 105"/>
                  <a:gd name="T15" fmla="*/ 70 h 156"/>
                  <a:gd name="T16" fmla="*/ 35 w 105"/>
                  <a:gd name="T17" fmla="*/ 89 h 156"/>
                  <a:gd name="T18" fmla="*/ 37 w 105"/>
                  <a:gd name="T19" fmla="*/ 107 h 156"/>
                  <a:gd name="T20" fmla="*/ 42 w 105"/>
                  <a:gd name="T21" fmla="*/ 145 h 156"/>
                  <a:gd name="T22" fmla="*/ 65 w 105"/>
                  <a:gd name="T23" fmla="*/ 152 h 156"/>
                  <a:gd name="T24" fmla="*/ 79 w 105"/>
                  <a:gd name="T25" fmla="*/ 147 h 156"/>
                  <a:gd name="T26" fmla="*/ 91 w 105"/>
                  <a:gd name="T27" fmla="*/ 142 h 156"/>
                  <a:gd name="T28" fmla="*/ 105 w 105"/>
                  <a:gd name="T29" fmla="*/ 142 h 156"/>
                  <a:gd name="T30" fmla="*/ 93 w 105"/>
                  <a:gd name="T31" fmla="*/ 117 h 156"/>
                  <a:gd name="T32" fmla="*/ 74 w 105"/>
                  <a:gd name="T33" fmla="*/ 96 h 156"/>
                  <a:gd name="T34" fmla="*/ 84 w 105"/>
                  <a:gd name="T35" fmla="*/ 77 h 156"/>
                  <a:gd name="T36" fmla="*/ 93 w 105"/>
                  <a:gd name="T37" fmla="*/ 68 h 156"/>
                  <a:gd name="T38" fmla="*/ 95 w 105"/>
                  <a:gd name="T39" fmla="*/ 54 h 156"/>
                  <a:gd name="T40" fmla="*/ 74 w 105"/>
                  <a:gd name="T41" fmla="*/ 35 h 156"/>
                  <a:gd name="T42" fmla="*/ 65 w 105"/>
                  <a:gd name="T43" fmla="*/ 23 h 156"/>
                  <a:gd name="T44" fmla="*/ 44 w 105"/>
                  <a:gd name="T45" fmla="*/ 5 h 156"/>
                  <a:gd name="T46" fmla="*/ 35 w 105"/>
                  <a:gd name="T47" fmla="*/ 0 h 156"/>
                  <a:gd name="T48" fmla="*/ 28 w 105"/>
                  <a:gd name="T49" fmla="*/ 9 h 156"/>
                  <a:gd name="T50" fmla="*/ 28 w 105"/>
                  <a:gd name="T51" fmla="*/ 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5" h="156">
                    <a:moveTo>
                      <a:pt x="28" y="9"/>
                    </a:moveTo>
                    <a:lnTo>
                      <a:pt x="28" y="9"/>
                    </a:lnTo>
                    <a:cubicBezTo>
                      <a:pt x="23" y="14"/>
                      <a:pt x="14" y="21"/>
                      <a:pt x="21" y="26"/>
                    </a:cubicBezTo>
                    <a:cubicBezTo>
                      <a:pt x="26" y="28"/>
                      <a:pt x="28" y="35"/>
                      <a:pt x="16" y="37"/>
                    </a:cubicBezTo>
                    <a:cubicBezTo>
                      <a:pt x="7" y="37"/>
                      <a:pt x="7" y="42"/>
                      <a:pt x="7" y="47"/>
                    </a:cubicBezTo>
                    <a:cubicBezTo>
                      <a:pt x="7" y="51"/>
                      <a:pt x="0" y="54"/>
                      <a:pt x="5" y="58"/>
                    </a:cubicBezTo>
                    <a:cubicBezTo>
                      <a:pt x="7" y="61"/>
                      <a:pt x="14" y="70"/>
                      <a:pt x="19" y="75"/>
                    </a:cubicBezTo>
                    <a:cubicBezTo>
                      <a:pt x="21" y="72"/>
                      <a:pt x="23" y="70"/>
                      <a:pt x="26" y="70"/>
                    </a:cubicBezTo>
                    <a:cubicBezTo>
                      <a:pt x="35" y="72"/>
                      <a:pt x="28" y="86"/>
                      <a:pt x="35" y="89"/>
                    </a:cubicBezTo>
                    <a:cubicBezTo>
                      <a:pt x="42" y="91"/>
                      <a:pt x="42" y="103"/>
                      <a:pt x="37" y="107"/>
                    </a:cubicBezTo>
                    <a:cubicBezTo>
                      <a:pt x="33" y="110"/>
                      <a:pt x="30" y="131"/>
                      <a:pt x="42" y="145"/>
                    </a:cubicBezTo>
                    <a:cubicBezTo>
                      <a:pt x="54" y="156"/>
                      <a:pt x="63" y="154"/>
                      <a:pt x="65" y="152"/>
                    </a:cubicBezTo>
                    <a:cubicBezTo>
                      <a:pt x="67" y="149"/>
                      <a:pt x="77" y="152"/>
                      <a:pt x="79" y="147"/>
                    </a:cubicBezTo>
                    <a:cubicBezTo>
                      <a:pt x="81" y="142"/>
                      <a:pt x="84" y="147"/>
                      <a:pt x="91" y="142"/>
                    </a:cubicBezTo>
                    <a:cubicBezTo>
                      <a:pt x="93" y="138"/>
                      <a:pt x="98" y="140"/>
                      <a:pt x="105" y="142"/>
                    </a:cubicBezTo>
                    <a:cubicBezTo>
                      <a:pt x="100" y="133"/>
                      <a:pt x="93" y="124"/>
                      <a:pt x="93" y="117"/>
                    </a:cubicBezTo>
                    <a:cubicBezTo>
                      <a:pt x="88" y="110"/>
                      <a:pt x="70" y="100"/>
                      <a:pt x="74" y="96"/>
                    </a:cubicBezTo>
                    <a:cubicBezTo>
                      <a:pt x="79" y="91"/>
                      <a:pt x="77" y="77"/>
                      <a:pt x="84" y="77"/>
                    </a:cubicBezTo>
                    <a:cubicBezTo>
                      <a:pt x="88" y="77"/>
                      <a:pt x="95" y="72"/>
                      <a:pt x="93" y="68"/>
                    </a:cubicBezTo>
                    <a:cubicBezTo>
                      <a:pt x="91" y="63"/>
                      <a:pt x="93" y="58"/>
                      <a:pt x="95" y="54"/>
                    </a:cubicBezTo>
                    <a:cubicBezTo>
                      <a:pt x="88" y="54"/>
                      <a:pt x="81" y="35"/>
                      <a:pt x="74" y="35"/>
                    </a:cubicBezTo>
                    <a:cubicBezTo>
                      <a:pt x="70" y="35"/>
                      <a:pt x="63" y="30"/>
                      <a:pt x="65" y="23"/>
                    </a:cubicBezTo>
                    <a:cubicBezTo>
                      <a:pt x="65" y="14"/>
                      <a:pt x="51" y="14"/>
                      <a:pt x="44" y="5"/>
                    </a:cubicBezTo>
                    <a:cubicBezTo>
                      <a:pt x="42" y="2"/>
                      <a:pt x="40" y="2"/>
                      <a:pt x="35" y="0"/>
                    </a:cubicBezTo>
                    <a:cubicBezTo>
                      <a:pt x="33" y="5"/>
                      <a:pt x="30" y="9"/>
                      <a:pt x="28" y="9"/>
                    </a:cubicBezTo>
                    <a:lnTo>
                      <a:pt x="28"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0" name="Freeform 398">
                <a:extLst>
                  <a:ext uri="{FF2B5EF4-FFF2-40B4-BE49-F238E27FC236}">
                    <a16:creationId xmlns:a16="http://schemas.microsoft.com/office/drawing/2014/main" id="{DC938428-7B94-CDC0-E91E-5DFE7C18A56E}"/>
                  </a:ext>
                </a:extLst>
              </p:cNvPr>
              <p:cNvSpPr>
                <a:spLocks/>
              </p:cNvSpPr>
              <p:nvPr/>
            </p:nvSpPr>
            <p:spPr bwMode="auto">
              <a:xfrm>
                <a:off x="2940" y="2288"/>
                <a:ext cx="40" cy="49"/>
              </a:xfrm>
              <a:custGeom>
                <a:avLst/>
                <a:gdLst>
                  <a:gd name="T0" fmla="*/ 4 w 67"/>
                  <a:gd name="T1" fmla="*/ 35 h 82"/>
                  <a:gd name="T2" fmla="*/ 4 w 67"/>
                  <a:gd name="T3" fmla="*/ 35 h 82"/>
                  <a:gd name="T4" fmla="*/ 7 w 67"/>
                  <a:gd name="T5" fmla="*/ 63 h 82"/>
                  <a:gd name="T6" fmla="*/ 0 w 67"/>
                  <a:gd name="T7" fmla="*/ 75 h 82"/>
                  <a:gd name="T8" fmla="*/ 21 w 67"/>
                  <a:gd name="T9" fmla="*/ 77 h 82"/>
                  <a:gd name="T10" fmla="*/ 42 w 67"/>
                  <a:gd name="T11" fmla="*/ 68 h 82"/>
                  <a:gd name="T12" fmla="*/ 67 w 67"/>
                  <a:gd name="T13" fmla="*/ 35 h 82"/>
                  <a:gd name="T14" fmla="*/ 67 w 67"/>
                  <a:gd name="T15" fmla="*/ 33 h 82"/>
                  <a:gd name="T16" fmla="*/ 30 w 67"/>
                  <a:gd name="T17" fmla="*/ 5 h 82"/>
                  <a:gd name="T18" fmla="*/ 14 w 67"/>
                  <a:gd name="T19" fmla="*/ 0 h 82"/>
                  <a:gd name="T20" fmla="*/ 9 w 67"/>
                  <a:gd name="T21" fmla="*/ 10 h 82"/>
                  <a:gd name="T22" fmla="*/ 4 w 67"/>
                  <a:gd name="T23" fmla="*/ 3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82">
                    <a:moveTo>
                      <a:pt x="4" y="35"/>
                    </a:moveTo>
                    <a:lnTo>
                      <a:pt x="4" y="35"/>
                    </a:lnTo>
                    <a:cubicBezTo>
                      <a:pt x="9" y="45"/>
                      <a:pt x="9" y="61"/>
                      <a:pt x="7" y="63"/>
                    </a:cubicBezTo>
                    <a:cubicBezTo>
                      <a:pt x="7" y="66"/>
                      <a:pt x="4" y="70"/>
                      <a:pt x="0" y="75"/>
                    </a:cubicBezTo>
                    <a:cubicBezTo>
                      <a:pt x="4" y="77"/>
                      <a:pt x="9" y="82"/>
                      <a:pt x="21" y="77"/>
                    </a:cubicBezTo>
                    <a:cubicBezTo>
                      <a:pt x="33" y="75"/>
                      <a:pt x="37" y="82"/>
                      <a:pt x="42" y="68"/>
                    </a:cubicBezTo>
                    <a:cubicBezTo>
                      <a:pt x="46" y="59"/>
                      <a:pt x="58" y="42"/>
                      <a:pt x="67" y="35"/>
                    </a:cubicBezTo>
                    <a:lnTo>
                      <a:pt x="67" y="33"/>
                    </a:lnTo>
                    <a:cubicBezTo>
                      <a:pt x="58" y="31"/>
                      <a:pt x="44" y="10"/>
                      <a:pt x="30" y="5"/>
                    </a:cubicBezTo>
                    <a:cubicBezTo>
                      <a:pt x="26" y="5"/>
                      <a:pt x="19" y="3"/>
                      <a:pt x="14" y="0"/>
                    </a:cubicBezTo>
                    <a:cubicBezTo>
                      <a:pt x="11" y="5"/>
                      <a:pt x="9" y="10"/>
                      <a:pt x="9" y="10"/>
                    </a:cubicBezTo>
                    <a:cubicBezTo>
                      <a:pt x="4" y="14"/>
                      <a:pt x="2" y="26"/>
                      <a:pt x="4"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1" name="Freeform 399">
                <a:extLst>
                  <a:ext uri="{FF2B5EF4-FFF2-40B4-BE49-F238E27FC236}">
                    <a16:creationId xmlns:a16="http://schemas.microsoft.com/office/drawing/2014/main" id="{8CE8D52B-FCC8-4721-B768-B89630A5A7E9}"/>
                  </a:ext>
                </a:extLst>
              </p:cNvPr>
              <p:cNvSpPr>
                <a:spLocks/>
              </p:cNvSpPr>
              <p:nvPr/>
            </p:nvSpPr>
            <p:spPr bwMode="auto">
              <a:xfrm>
                <a:off x="2940" y="2288"/>
                <a:ext cx="40" cy="49"/>
              </a:xfrm>
              <a:custGeom>
                <a:avLst/>
                <a:gdLst>
                  <a:gd name="T0" fmla="*/ 4 w 67"/>
                  <a:gd name="T1" fmla="*/ 35 h 82"/>
                  <a:gd name="T2" fmla="*/ 4 w 67"/>
                  <a:gd name="T3" fmla="*/ 35 h 82"/>
                  <a:gd name="T4" fmla="*/ 7 w 67"/>
                  <a:gd name="T5" fmla="*/ 63 h 82"/>
                  <a:gd name="T6" fmla="*/ 0 w 67"/>
                  <a:gd name="T7" fmla="*/ 75 h 82"/>
                  <a:gd name="T8" fmla="*/ 21 w 67"/>
                  <a:gd name="T9" fmla="*/ 77 h 82"/>
                  <a:gd name="T10" fmla="*/ 42 w 67"/>
                  <a:gd name="T11" fmla="*/ 68 h 82"/>
                  <a:gd name="T12" fmla="*/ 67 w 67"/>
                  <a:gd name="T13" fmla="*/ 35 h 82"/>
                  <a:gd name="T14" fmla="*/ 67 w 67"/>
                  <a:gd name="T15" fmla="*/ 33 h 82"/>
                  <a:gd name="T16" fmla="*/ 30 w 67"/>
                  <a:gd name="T17" fmla="*/ 5 h 82"/>
                  <a:gd name="T18" fmla="*/ 14 w 67"/>
                  <a:gd name="T19" fmla="*/ 0 h 82"/>
                  <a:gd name="T20" fmla="*/ 9 w 67"/>
                  <a:gd name="T21" fmla="*/ 10 h 82"/>
                  <a:gd name="T22" fmla="*/ 4 w 67"/>
                  <a:gd name="T23" fmla="*/ 35 h 82"/>
                  <a:gd name="T24" fmla="*/ 4 w 67"/>
                  <a:gd name="T25" fmla="*/ 3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82">
                    <a:moveTo>
                      <a:pt x="4" y="35"/>
                    </a:moveTo>
                    <a:lnTo>
                      <a:pt x="4" y="35"/>
                    </a:lnTo>
                    <a:cubicBezTo>
                      <a:pt x="9" y="45"/>
                      <a:pt x="9" y="61"/>
                      <a:pt x="7" y="63"/>
                    </a:cubicBezTo>
                    <a:cubicBezTo>
                      <a:pt x="7" y="66"/>
                      <a:pt x="4" y="70"/>
                      <a:pt x="0" y="75"/>
                    </a:cubicBezTo>
                    <a:cubicBezTo>
                      <a:pt x="4" y="77"/>
                      <a:pt x="9" y="82"/>
                      <a:pt x="21" y="77"/>
                    </a:cubicBezTo>
                    <a:cubicBezTo>
                      <a:pt x="33" y="75"/>
                      <a:pt x="37" y="82"/>
                      <a:pt x="42" y="68"/>
                    </a:cubicBezTo>
                    <a:cubicBezTo>
                      <a:pt x="46" y="59"/>
                      <a:pt x="58" y="42"/>
                      <a:pt x="67" y="35"/>
                    </a:cubicBezTo>
                    <a:lnTo>
                      <a:pt x="67" y="33"/>
                    </a:lnTo>
                    <a:cubicBezTo>
                      <a:pt x="58" y="31"/>
                      <a:pt x="44" y="10"/>
                      <a:pt x="30" y="5"/>
                    </a:cubicBezTo>
                    <a:cubicBezTo>
                      <a:pt x="26" y="5"/>
                      <a:pt x="19" y="3"/>
                      <a:pt x="14" y="0"/>
                    </a:cubicBezTo>
                    <a:cubicBezTo>
                      <a:pt x="11" y="5"/>
                      <a:pt x="9" y="10"/>
                      <a:pt x="9" y="10"/>
                    </a:cubicBezTo>
                    <a:cubicBezTo>
                      <a:pt x="4" y="14"/>
                      <a:pt x="2" y="26"/>
                      <a:pt x="4" y="35"/>
                    </a:cubicBezTo>
                    <a:lnTo>
                      <a:pt x="4"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2" name="Freeform 400">
                <a:extLst>
                  <a:ext uri="{FF2B5EF4-FFF2-40B4-BE49-F238E27FC236}">
                    <a16:creationId xmlns:a16="http://schemas.microsoft.com/office/drawing/2014/main" id="{0472CB18-5BD7-1CAB-6C87-6C52A94963FD}"/>
                  </a:ext>
                </a:extLst>
              </p:cNvPr>
              <p:cNvSpPr>
                <a:spLocks/>
              </p:cNvSpPr>
              <p:nvPr/>
            </p:nvSpPr>
            <p:spPr bwMode="auto">
              <a:xfrm>
                <a:off x="2940" y="2288"/>
                <a:ext cx="40" cy="49"/>
              </a:xfrm>
              <a:custGeom>
                <a:avLst/>
                <a:gdLst>
                  <a:gd name="T0" fmla="*/ 4 w 67"/>
                  <a:gd name="T1" fmla="*/ 35 h 82"/>
                  <a:gd name="T2" fmla="*/ 4 w 67"/>
                  <a:gd name="T3" fmla="*/ 35 h 82"/>
                  <a:gd name="T4" fmla="*/ 7 w 67"/>
                  <a:gd name="T5" fmla="*/ 63 h 82"/>
                  <a:gd name="T6" fmla="*/ 0 w 67"/>
                  <a:gd name="T7" fmla="*/ 75 h 82"/>
                  <a:gd name="T8" fmla="*/ 21 w 67"/>
                  <a:gd name="T9" fmla="*/ 77 h 82"/>
                  <a:gd name="T10" fmla="*/ 42 w 67"/>
                  <a:gd name="T11" fmla="*/ 68 h 82"/>
                  <a:gd name="T12" fmla="*/ 67 w 67"/>
                  <a:gd name="T13" fmla="*/ 35 h 82"/>
                  <a:gd name="T14" fmla="*/ 67 w 67"/>
                  <a:gd name="T15" fmla="*/ 33 h 82"/>
                  <a:gd name="T16" fmla="*/ 30 w 67"/>
                  <a:gd name="T17" fmla="*/ 5 h 82"/>
                  <a:gd name="T18" fmla="*/ 14 w 67"/>
                  <a:gd name="T19" fmla="*/ 0 h 82"/>
                  <a:gd name="T20" fmla="*/ 9 w 67"/>
                  <a:gd name="T21" fmla="*/ 10 h 82"/>
                  <a:gd name="T22" fmla="*/ 4 w 67"/>
                  <a:gd name="T23" fmla="*/ 3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82">
                    <a:moveTo>
                      <a:pt x="4" y="35"/>
                    </a:moveTo>
                    <a:lnTo>
                      <a:pt x="4" y="35"/>
                    </a:lnTo>
                    <a:cubicBezTo>
                      <a:pt x="9" y="45"/>
                      <a:pt x="9" y="61"/>
                      <a:pt x="7" y="63"/>
                    </a:cubicBezTo>
                    <a:cubicBezTo>
                      <a:pt x="7" y="66"/>
                      <a:pt x="4" y="70"/>
                      <a:pt x="0" y="75"/>
                    </a:cubicBezTo>
                    <a:cubicBezTo>
                      <a:pt x="4" y="77"/>
                      <a:pt x="9" y="82"/>
                      <a:pt x="21" y="77"/>
                    </a:cubicBezTo>
                    <a:cubicBezTo>
                      <a:pt x="33" y="75"/>
                      <a:pt x="37" y="82"/>
                      <a:pt x="42" y="68"/>
                    </a:cubicBezTo>
                    <a:cubicBezTo>
                      <a:pt x="46" y="59"/>
                      <a:pt x="58" y="42"/>
                      <a:pt x="67" y="35"/>
                    </a:cubicBezTo>
                    <a:lnTo>
                      <a:pt x="67" y="33"/>
                    </a:lnTo>
                    <a:cubicBezTo>
                      <a:pt x="58" y="31"/>
                      <a:pt x="44" y="10"/>
                      <a:pt x="30" y="5"/>
                    </a:cubicBezTo>
                    <a:cubicBezTo>
                      <a:pt x="26" y="5"/>
                      <a:pt x="19" y="3"/>
                      <a:pt x="14" y="0"/>
                    </a:cubicBezTo>
                    <a:cubicBezTo>
                      <a:pt x="11" y="5"/>
                      <a:pt x="9" y="10"/>
                      <a:pt x="9" y="10"/>
                    </a:cubicBezTo>
                    <a:cubicBezTo>
                      <a:pt x="4" y="14"/>
                      <a:pt x="2" y="26"/>
                      <a:pt x="4"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3" name="Freeform 401">
                <a:extLst>
                  <a:ext uri="{FF2B5EF4-FFF2-40B4-BE49-F238E27FC236}">
                    <a16:creationId xmlns:a16="http://schemas.microsoft.com/office/drawing/2014/main" id="{83CFAE6D-7713-A5EE-4956-54C2FCAF3EA5}"/>
                  </a:ext>
                </a:extLst>
              </p:cNvPr>
              <p:cNvSpPr>
                <a:spLocks/>
              </p:cNvSpPr>
              <p:nvPr/>
            </p:nvSpPr>
            <p:spPr bwMode="auto">
              <a:xfrm>
                <a:off x="2940" y="2288"/>
                <a:ext cx="40" cy="49"/>
              </a:xfrm>
              <a:custGeom>
                <a:avLst/>
                <a:gdLst>
                  <a:gd name="T0" fmla="*/ 4 w 67"/>
                  <a:gd name="T1" fmla="*/ 35 h 82"/>
                  <a:gd name="T2" fmla="*/ 4 w 67"/>
                  <a:gd name="T3" fmla="*/ 35 h 82"/>
                  <a:gd name="T4" fmla="*/ 7 w 67"/>
                  <a:gd name="T5" fmla="*/ 63 h 82"/>
                  <a:gd name="T6" fmla="*/ 0 w 67"/>
                  <a:gd name="T7" fmla="*/ 75 h 82"/>
                  <a:gd name="T8" fmla="*/ 21 w 67"/>
                  <a:gd name="T9" fmla="*/ 77 h 82"/>
                  <a:gd name="T10" fmla="*/ 42 w 67"/>
                  <a:gd name="T11" fmla="*/ 68 h 82"/>
                  <a:gd name="T12" fmla="*/ 67 w 67"/>
                  <a:gd name="T13" fmla="*/ 35 h 82"/>
                  <a:gd name="T14" fmla="*/ 67 w 67"/>
                  <a:gd name="T15" fmla="*/ 33 h 82"/>
                  <a:gd name="T16" fmla="*/ 30 w 67"/>
                  <a:gd name="T17" fmla="*/ 5 h 82"/>
                  <a:gd name="T18" fmla="*/ 14 w 67"/>
                  <a:gd name="T19" fmla="*/ 0 h 82"/>
                  <a:gd name="T20" fmla="*/ 9 w 67"/>
                  <a:gd name="T21" fmla="*/ 10 h 82"/>
                  <a:gd name="T22" fmla="*/ 4 w 67"/>
                  <a:gd name="T23" fmla="*/ 35 h 82"/>
                  <a:gd name="T24" fmla="*/ 4 w 67"/>
                  <a:gd name="T25" fmla="*/ 3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82">
                    <a:moveTo>
                      <a:pt x="4" y="35"/>
                    </a:moveTo>
                    <a:lnTo>
                      <a:pt x="4" y="35"/>
                    </a:lnTo>
                    <a:cubicBezTo>
                      <a:pt x="9" y="45"/>
                      <a:pt x="9" y="61"/>
                      <a:pt x="7" y="63"/>
                    </a:cubicBezTo>
                    <a:cubicBezTo>
                      <a:pt x="7" y="66"/>
                      <a:pt x="4" y="70"/>
                      <a:pt x="0" y="75"/>
                    </a:cubicBezTo>
                    <a:cubicBezTo>
                      <a:pt x="4" y="77"/>
                      <a:pt x="9" y="82"/>
                      <a:pt x="21" y="77"/>
                    </a:cubicBezTo>
                    <a:cubicBezTo>
                      <a:pt x="33" y="75"/>
                      <a:pt x="37" y="82"/>
                      <a:pt x="42" y="68"/>
                    </a:cubicBezTo>
                    <a:cubicBezTo>
                      <a:pt x="46" y="59"/>
                      <a:pt x="58" y="42"/>
                      <a:pt x="67" y="35"/>
                    </a:cubicBezTo>
                    <a:lnTo>
                      <a:pt x="67" y="33"/>
                    </a:lnTo>
                    <a:cubicBezTo>
                      <a:pt x="58" y="31"/>
                      <a:pt x="44" y="10"/>
                      <a:pt x="30" y="5"/>
                    </a:cubicBezTo>
                    <a:cubicBezTo>
                      <a:pt x="26" y="5"/>
                      <a:pt x="19" y="3"/>
                      <a:pt x="14" y="0"/>
                    </a:cubicBezTo>
                    <a:cubicBezTo>
                      <a:pt x="11" y="5"/>
                      <a:pt x="9" y="10"/>
                      <a:pt x="9" y="10"/>
                    </a:cubicBezTo>
                    <a:cubicBezTo>
                      <a:pt x="4" y="14"/>
                      <a:pt x="2" y="26"/>
                      <a:pt x="4" y="35"/>
                    </a:cubicBezTo>
                    <a:lnTo>
                      <a:pt x="4"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4" name="Freeform 402">
                <a:extLst>
                  <a:ext uri="{FF2B5EF4-FFF2-40B4-BE49-F238E27FC236}">
                    <a16:creationId xmlns:a16="http://schemas.microsoft.com/office/drawing/2014/main" id="{D020C34B-5426-2E66-BFFA-080A29ADD094}"/>
                  </a:ext>
                </a:extLst>
              </p:cNvPr>
              <p:cNvSpPr>
                <a:spLocks/>
              </p:cNvSpPr>
              <p:nvPr/>
            </p:nvSpPr>
            <p:spPr bwMode="auto">
              <a:xfrm>
                <a:off x="2551" y="2053"/>
                <a:ext cx="136" cy="48"/>
              </a:xfrm>
              <a:custGeom>
                <a:avLst/>
                <a:gdLst>
                  <a:gd name="T0" fmla="*/ 182 w 226"/>
                  <a:gd name="T1" fmla="*/ 49 h 79"/>
                  <a:gd name="T2" fmla="*/ 182 w 226"/>
                  <a:gd name="T3" fmla="*/ 49 h 79"/>
                  <a:gd name="T4" fmla="*/ 79 w 226"/>
                  <a:gd name="T5" fmla="*/ 9 h 79"/>
                  <a:gd name="T6" fmla="*/ 3 w 226"/>
                  <a:gd name="T7" fmla="*/ 35 h 79"/>
                  <a:gd name="T8" fmla="*/ 40 w 226"/>
                  <a:gd name="T9" fmla="*/ 18 h 79"/>
                  <a:gd name="T10" fmla="*/ 61 w 226"/>
                  <a:gd name="T11" fmla="*/ 25 h 79"/>
                  <a:gd name="T12" fmla="*/ 98 w 226"/>
                  <a:gd name="T13" fmla="*/ 35 h 79"/>
                  <a:gd name="T14" fmla="*/ 142 w 226"/>
                  <a:gd name="T15" fmla="*/ 58 h 79"/>
                  <a:gd name="T16" fmla="*/ 151 w 226"/>
                  <a:gd name="T17" fmla="*/ 74 h 79"/>
                  <a:gd name="T18" fmla="*/ 221 w 226"/>
                  <a:gd name="T19" fmla="*/ 74 h 79"/>
                  <a:gd name="T20" fmla="*/ 182 w 226"/>
                  <a:gd name="T21" fmla="*/ 4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79">
                    <a:moveTo>
                      <a:pt x="182" y="49"/>
                    </a:moveTo>
                    <a:lnTo>
                      <a:pt x="182" y="49"/>
                    </a:lnTo>
                    <a:cubicBezTo>
                      <a:pt x="168" y="49"/>
                      <a:pt x="121" y="18"/>
                      <a:pt x="79" y="9"/>
                    </a:cubicBezTo>
                    <a:cubicBezTo>
                      <a:pt x="38" y="0"/>
                      <a:pt x="0" y="30"/>
                      <a:pt x="3" y="35"/>
                    </a:cubicBezTo>
                    <a:cubicBezTo>
                      <a:pt x="10" y="42"/>
                      <a:pt x="31" y="25"/>
                      <a:pt x="40" y="18"/>
                    </a:cubicBezTo>
                    <a:cubicBezTo>
                      <a:pt x="52" y="9"/>
                      <a:pt x="61" y="21"/>
                      <a:pt x="61" y="25"/>
                    </a:cubicBezTo>
                    <a:cubicBezTo>
                      <a:pt x="63" y="30"/>
                      <a:pt x="75" y="35"/>
                      <a:pt x="98" y="35"/>
                    </a:cubicBezTo>
                    <a:cubicBezTo>
                      <a:pt x="119" y="35"/>
                      <a:pt x="121" y="53"/>
                      <a:pt x="142" y="58"/>
                    </a:cubicBezTo>
                    <a:cubicBezTo>
                      <a:pt x="163" y="63"/>
                      <a:pt x="142" y="72"/>
                      <a:pt x="151" y="74"/>
                    </a:cubicBezTo>
                    <a:cubicBezTo>
                      <a:pt x="163" y="79"/>
                      <a:pt x="217" y="79"/>
                      <a:pt x="221" y="74"/>
                    </a:cubicBezTo>
                    <a:cubicBezTo>
                      <a:pt x="226" y="70"/>
                      <a:pt x="196" y="49"/>
                      <a:pt x="182" y="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5" name="Freeform 403">
                <a:extLst>
                  <a:ext uri="{FF2B5EF4-FFF2-40B4-BE49-F238E27FC236}">
                    <a16:creationId xmlns:a16="http://schemas.microsoft.com/office/drawing/2014/main" id="{D4278EA6-9628-C190-50E8-A82906B54B31}"/>
                  </a:ext>
                </a:extLst>
              </p:cNvPr>
              <p:cNvSpPr>
                <a:spLocks/>
              </p:cNvSpPr>
              <p:nvPr/>
            </p:nvSpPr>
            <p:spPr bwMode="auto">
              <a:xfrm>
                <a:off x="2551" y="2053"/>
                <a:ext cx="136" cy="48"/>
              </a:xfrm>
              <a:custGeom>
                <a:avLst/>
                <a:gdLst>
                  <a:gd name="T0" fmla="*/ 182 w 226"/>
                  <a:gd name="T1" fmla="*/ 49 h 79"/>
                  <a:gd name="T2" fmla="*/ 182 w 226"/>
                  <a:gd name="T3" fmla="*/ 49 h 79"/>
                  <a:gd name="T4" fmla="*/ 79 w 226"/>
                  <a:gd name="T5" fmla="*/ 9 h 79"/>
                  <a:gd name="T6" fmla="*/ 3 w 226"/>
                  <a:gd name="T7" fmla="*/ 35 h 79"/>
                  <a:gd name="T8" fmla="*/ 40 w 226"/>
                  <a:gd name="T9" fmla="*/ 18 h 79"/>
                  <a:gd name="T10" fmla="*/ 61 w 226"/>
                  <a:gd name="T11" fmla="*/ 25 h 79"/>
                  <a:gd name="T12" fmla="*/ 98 w 226"/>
                  <a:gd name="T13" fmla="*/ 35 h 79"/>
                  <a:gd name="T14" fmla="*/ 142 w 226"/>
                  <a:gd name="T15" fmla="*/ 58 h 79"/>
                  <a:gd name="T16" fmla="*/ 151 w 226"/>
                  <a:gd name="T17" fmla="*/ 74 h 79"/>
                  <a:gd name="T18" fmla="*/ 221 w 226"/>
                  <a:gd name="T19" fmla="*/ 74 h 79"/>
                  <a:gd name="T20" fmla="*/ 182 w 226"/>
                  <a:gd name="T21" fmla="*/ 49 h 79"/>
                  <a:gd name="T22" fmla="*/ 182 w 226"/>
                  <a:gd name="T23" fmla="*/ 4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6" h="79">
                    <a:moveTo>
                      <a:pt x="182" y="49"/>
                    </a:moveTo>
                    <a:lnTo>
                      <a:pt x="182" y="49"/>
                    </a:lnTo>
                    <a:cubicBezTo>
                      <a:pt x="168" y="49"/>
                      <a:pt x="121" y="18"/>
                      <a:pt x="79" y="9"/>
                    </a:cubicBezTo>
                    <a:cubicBezTo>
                      <a:pt x="38" y="0"/>
                      <a:pt x="0" y="30"/>
                      <a:pt x="3" y="35"/>
                    </a:cubicBezTo>
                    <a:cubicBezTo>
                      <a:pt x="10" y="42"/>
                      <a:pt x="31" y="25"/>
                      <a:pt x="40" y="18"/>
                    </a:cubicBezTo>
                    <a:cubicBezTo>
                      <a:pt x="52" y="9"/>
                      <a:pt x="61" y="21"/>
                      <a:pt x="61" y="25"/>
                    </a:cubicBezTo>
                    <a:cubicBezTo>
                      <a:pt x="63" y="30"/>
                      <a:pt x="75" y="35"/>
                      <a:pt x="98" y="35"/>
                    </a:cubicBezTo>
                    <a:cubicBezTo>
                      <a:pt x="119" y="35"/>
                      <a:pt x="121" y="53"/>
                      <a:pt x="142" y="58"/>
                    </a:cubicBezTo>
                    <a:cubicBezTo>
                      <a:pt x="163" y="63"/>
                      <a:pt x="142" y="72"/>
                      <a:pt x="151" y="74"/>
                    </a:cubicBezTo>
                    <a:cubicBezTo>
                      <a:pt x="163" y="79"/>
                      <a:pt x="217" y="79"/>
                      <a:pt x="221" y="74"/>
                    </a:cubicBezTo>
                    <a:cubicBezTo>
                      <a:pt x="226" y="70"/>
                      <a:pt x="196" y="49"/>
                      <a:pt x="182" y="49"/>
                    </a:cubicBezTo>
                    <a:lnTo>
                      <a:pt x="182" y="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6" name="Freeform 404">
                <a:extLst>
                  <a:ext uri="{FF2B5EF4-FFF2-40B4-BE49-F238E27FC236}">
                    <a16:creationId xmlns:a16="http://schemas.microsoft.com/office/drawing/2014/main" id="{C5E73695-09F2-1666-B1C6-56BAF28FD914}"/>
                  </a:ext>
                </a:extLst>
              </p:cNvPr>
              <p:cNvSpPr>
                <a:spLocks/>
              </p:cNvSpPr>
              <p:nvPr/>
            </p:nvSpPr>
            <p:spPr bwMode="auto">
              <a:xfrm>
                <a:off x="2551" y="2053"/>
                <a:ext cx="136" cy="48"/>
              </a:xfrm>
              <a:custGeom>
                <a:avLst/>
                <a:gdLst>
                  <a:gd name="T0" fmla="*/ 182 w 226"/>
                  <a:gd name="T1" fmla="*/ 49 h 79"/>
                  <a:gd name="T2" fmla="*/ 182 w 226"/>
                  <a:gd name="T3" fmla="*/ 49 h 79"/>
                  <a:gd name="T4" fmla="*/ 79 w 226"/>
                  <a:gd name="T5" fmla="*/ 9 h 79"/>
                  <a:gd name="T6" fmla="*/ 3 w 226"/>
                  <a:gd name="T7" fmla="*/ 35 h 79"/>
                  <a:gd name="T8" fmla="*/ 40 w 226"/>
                  <a:gd name="T9" fmla="*/ 18 h 79"/>
                  <a:gd name="T10" fmla="*/ 61 w 226"/>
                  <a:gd name="T11" fmla="*/ 25 h 79"/>
                  <a:gd name="T12" fmla="*/ 98 w 226"/>
                  <a:gd name="T13" fmla="*/ 35 h 79"/>
                  <a:gd name="T14" fmla="*/ 142 w 226"/>
                  <a:gd name="T15" fmla="*/ 58 h 79"/>
                  <a:gd name="T16" fmla="*/ 151 w 226"/>
                  <a:gd name="T17" fmla="*/ 74 h 79"/>
                  <a:gd name="T18" fmla="*/ 221 w 226"/>
                  <a:gd name="T19" fmla="*/ 74 h 79"/>
                  <a:gd name="T20" fmla="*/ 182 w 226"/>
                  <a:gd name="T21" fmla="*/ 4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79">
                    <a:moveTo>
                      <a:pt x="182" y="49"/>
                    </a:moveTo>
                    <a:lnTo>
                      <a:pt x="182" y="49"/>
                    </a:lnTo>
                    <a:cubicBezTo>
                      <a:pt x="168" y="49"/>
                      <a:pt x="121" y="18"/>
                      <a:pt x="79" y="9"/>
                    </a:cubicBezTo>
                    <a:cubicBezTo>
                      <a:pt x="38" y="0"/>
                      <a:pt x="0" y="30"/>
                      <a:pt x="3" y="35"/>
                    </a:cubicBezTo>
                    <a:cubicBezTo>
                      <a:pt x="10" y="42"/>
                      <a:pt x="31" y="25"/>
                      <a:pt x="40" y="18"/>
                    </a:cubicBezTo>
                    <a:cubicBezTo>
                      <a:pt x="52" y="9"/>
                      <a:pt x="61" y="21"/>
                      <a:pt x="61" y="25"/>
                    </a:cubicBezTo>
                    <a:cubicBezTo>
                      <a:pt x="63" y="30"/>
                      <a:pt x="75" y="35"/>
                      <a:pt x="98" y="35"/>
                    </a:cubicBezTo>
                    <a:cubicBezTo>
                      <a:pt x="119" y="35"/>
                      <a:pt x="121" y="53"/>
                      <a:pt x="142" y="58"/>
                    </a:cubicBezTo>
                    <a:cubicBezTo>
                      <a:pt x="163" y="63"/>
                      <a:pt x="142" y="72"/>
                      <a:pt x="151" y="74"/>
                    </a:cubicBezTo>
                    <a:cubicBezTo>
                      <a:pt x="163" y="79"/>
                      <a:pt x="217" y="79"/>
                      <a:pt x="221" y="74"/>
                    </a:cubicBezTo>
                    <a:cubicBezTo>
                      <a:pt x="226" y="70"/>
                      <a:pt x="196" y="49"/>
                      <a:pt x="182" y="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7" name="Freeform 405">
                <a:extLst>
                  <a:ext uri="{FF2B5EF4-FFF2-40B4-BE49-F238E27FC236}">
                    <a16:creationId xmlns:a16="http://schemas.microsoft.com/office/drawing/2014/main" id="{B267EDCD-338E-2E23-39BA-08AFAAB30AE1}"/>
                  </a:ext>
                </a:extLst>
              </p:cNvPr>
              <p:cNvSpPr>
                <a:spLocks/>
              </p:cNvSpPr>
              <p:nvPr/>
            </p:nvSpPr>
            <p:spPr bwMode="auto">
              <a:xfrm>
                <a:off x="2551" y="2053"/>
                <a:ext cx="136" cy="48"/>
              </a:xfrm>
              <a:custGeom>
                <a:avLst/>
                <a:gdLst>
                  <a:gd name="T0" fmla="*/ 182 w 226"/>
                  <a:gd name="T1" fmla="*/ 49 h 79"/>
                  <a:gd name="T2" fmla="*/ 182 w 226"/>
                  <a:gd name="T3" fmla="*/ 49 h 79"/>
                  <a:gd name="T4" fmla="*/ 79 w 226"/>
                  <a:gd name="T5" fmla="*/ 9 h 79"/>
                  <a:gd name="T6" fmla="*/ 3 w 226"/>
                  <a:gd name="T7" fmla="*/ 35 h 79"/>
                  <a:gd name="T8" fmla="*/ 40 w 226"/>
                  <a:gd name="T9" fmla="*/ 18 h 79"/>
                  <a:gd name="T10" fmla="*/ 61 w 226"/>
                  <a:gd name="T11" fmla="*/ 25 h 79"/>
                  <a:gd name="T12" fmla="*/ 98 w 226"/>
                  <a:gd name="T13" fmla="*/ 35 h 79"/>
                  <a:gd name="T14" fmla="*/ 142 w 226"/>
                  <a:gd name="T15" fmla="*/ 58 h 79"/>
                  <a:gd name="T16" fmla="*/ 151 w 226"/>
                  <a:gd name="T17" fmla="*/ 74 h 79"/>
                  <a:gd name="T18" fmla="*/ 221 w 226"/>
                  <a:gd name="T19" fmla="*/ 74 h 79"/>
                  <a:gd name="T20" fmla="*/ 182 w 226"/>
                  <a:gd name="T21" fmla="*/ 49 h 79"/>
                  <a:gd name="T22" fmla="*/ 182 w 226"/>
                  <a:gd name="T23" fmla="*/ 4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6" h="79">
                    <a:moveTo>
                      <a:pt x="182" y="49"/>
                    </a:moveTo>
                    <a:lnTo>
                      <a:pt x="182" y="49"/>
                    </a:lnTo>
                    <a:cubicBezTo>
                      <a:pt x="168" y="49"/>
                      <a:pt x="121" y="18"/>
                      <a:pt x="79" y="9"/>
                    </a:cubicBezTo>
                    <a:cubicBezTo>
                      <a:pt x="38" y="0"/>
                      <a:pt x="0" y="30"/>
                      <a:pt x="3" y="35"/>
                    </a:cubicBezTo>
                    <a:cubicBezTo>
                      <a:pt x="10" y="42"/>
                      <a:pt x="31" y="25"/>
                      <a:pt x="40" y="18"/>
                    </a:cubicBezTo>
                    <a:cubicBezTo>
                      <a:pt x="52" y="9"/>
                      <a:pt x="61" y="21"/>
                      <a:pt x="61" y="25"/>
                    </a:cubicBezTo>
                    <a:cubicBezTo>
                      <a:pt x="63" y="30"/>
                      <a:pt x="75" y="35"/>
                      <a:pt x="98" y="35"/>
                    </a:cubicBezTo>
                    <a:cubicBezTo>
                      <a:pt x="119" y="35"/>
                      <a:pt x="121" y="53"/>
                      <a:pt x="142" y="58"/>
                    </a:cubicBezTo>
                    <a:cubicBezTo>
                      <a:pt x="163" y="63"/>
                      <a:pt x="142" y="72"/>
                      <a:pt x="151" y="74"/>
                    </a:cubicBezTo>
                    <a:cubicBezTo>
                      <a:pt x="163" y="79"/>
                      <a:pt x="217" y="79"/>
                      <a:pt x="221" y="74"/>
                    </a:cubicBezTo>
                    <a:cubicBezTo>
                      <a:pt x="226" y="70"/>
                      <a:pt x="196" y="49"/>
                      <a:pt x="182" y="49"/>
                    </a:cubicBezTo>
                    <a:lnTo>
                      <a:pt x="182" y="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8" name="Freeform 348">
                <a:extLst>
                  <a:ext uri="{FF2B5EF4-FFF2-40B4-BE49-F238E27FC236}">
                    <a16:creationId xmlns:a16="http://schemas.microsoft.com/office/drawing/2014/main" id="{DB140475-A201-CA84-57A8-9365E2B65E78}"/>
                  </a:ext>
                </a:extLst>
              </p:cNvPr>
              <p:cNvSpPr>
                <a:spLocks/>
              </p:cNvSpPr>
              <p:nvPr/>
            </p:nvSpPr>
            <p:spPr bwMode="auto">
              <a:xfrm>
                <a:off x="2688" y="2296"/>
                <a:ext cx="509" cy="523"/>
              </a:xfrm>
              <a:custGeom>
                <a:avLst/>
                <a:gdLst>
                  <a:gd name="T0" fmla="*/ 465 w 847"/>
                  <a:gd name="T1" fmla="*/ 831 h 868"/>
                  <a:gd name="T2" fmla="*/ 489 w 847"/>
                  <a:gd name="T3" fmla="*/ 803 h 868"/>
                  <a:gd name="T4" fmla="*/ 537 w 847"/>
                  <a:gd name="T5" fmla="*/ 744 h 868"/>
                  <a:gd name="T6" fmla="*/ 551 w 847"/>
                  <a:gd name="T7" fmla="*/ 667 h 868"/>
                  <a:gd name="T8" fmla="*/ 619 w 847"/>
                  <a:gd name="T9" fmla="*/ 628 h 868"/>
                  <a:gd name="T10" fmla="*/ 689 w 847"/>
                  <a:gd name="T11" fmla="*/ 609 h 868"/>
                  <a:gd name="T12" fmla="*/ 719 w 847"/>
                  <a:gd name="T13" fmla="*/ 565 h 868"/>
                  <a:gd name="T14" fmla="*/ 737 w 847"/>
                  <a:gd name="T15" fmla="*/ 509 h 868"/>
                  <a:gd name="T16" fmla="*/ 751 w 847"/>
                  <a:gd name="T17" fmla="*/ 429 h 868"/>
                  <a:gd name="T18" fmla="*/ 758 w 847"/>
                  <a:gd name="T19" fmla="*/ 383 h 868"/>
                  <a:gd name="T20" fmla="*/ 809 w 847"/>
                  <a:gd name="T21" fmla="*/ 338 h 868"/>
                  <a:gd name="T22" fmla="*/ 816 w 847"/>
                  <a:gd name="T23" fmla="*/ 222 h 868"/>
                  <a:gd name="T24" fmla="*/ 661 w 847"/>
                  <a:gd name="T25" fmla="*/ 166 h 868"/>
                  <a:gd name="T26" fmla="*/ 586 w 847"/>
                  <a:gd name="T27" fmla="*/ 128 h 868"/>
                  <a:gd name="T28" fmla="*/ 531 w 847"/>
                  <a:gd name="T29" fmla="*/ 149 h 868"/>
                  <a:gd name="T30" fmla="*/ 491 w 847"/>
                  <a:gd name="T31" fmla="*/ 131 h 868"/>
                  <a:gd name="T32" fmla="*/ 503 w 847"/>
                  <a:gd name="T33" fmla="*/ 63 h 868"/>
                  <a:gd name="T34" fmla="*/ 440 w 847"/>
                  <a:gd name="T35" fmla="*/ 65 h 868"/>
                  <a:gd name="T36" fmla="*/ 386 w 847"/>
                  <a:gd name="T37" fmla="*/ 72 h 868"/>
                  <a:gd name="T38" fmla="*/ 335 w 847"/>
                  <a:gd name="T39" fmla="*/ 82 h 868"/>
                  <a:gd name="T40" fmla="*/ 305 w 847"/>
                  <a:gd name="T41" fmla="*/ 19 h 868"/>
                  <a:gd name="T42" fmla="*/ 256 w 847"/>
                  <a:gd name="T43" fmla="*/ 23 h 868"/>
                  <a:gd name="T44" fmla="*/ 217 w 847"/>
                  <a:gd name="T45" fmla="*/ 23 h 868"/>
                  <a:gd name="T46" fmla="*/ 217 w 847"/>
                  <a:gd name="T47" fmla="*/ 56 h 868"/>
                  <a:gd name="T48" fmla="*/ 212 w 847"/>
                  <a:gd name="T49" fmla="*/ 79 h 868"/>
                  <a:gd name="T50" fmla="*/ 172 w 847"/>
                  <a:gd name="T51" fmla="*/ 96 h 868"/>
                  <a:gd name="T52" fmla="*/ 121 w 847"/>
                  <a:gd name="T53" fmla="*/ 75 h 868"/>
                  <a:gd name="T54" fmla="*/ 100 w 847"/>
                  <a:gd name="T55" fmla="*/ 98 h 868"/>
                  <a:gd name="T56" fmla="*/ 93 w 847"/>
                  <a:gd name="T57" fmla="*/ 173 h 868"/>
                  <a:gd name="T58" fmla="*/ 42 w 847"/>
                  <a:gd name="T59" fmla="*/ 212 h 868"/>
                  <a:gd name="T60" fmla="*/ 7 w 847"/>
                  <a:gd name="T61" fmla="*/ 257 h 868"/>
                  <a:gd name="T62" fmla="*/ 19 w 847"/>
                  <a:gd name="T63" fmla="*/ 308 h 868"/>
                  <a:gd name="T64" fmla="*/ 63 w 847"/>
                  <a:gd name="T65" fmla="*/ 324 h 868"/>
                  <a:gd name="T66" fmla="*/ 105 w 847"/>
                  <a:gd name="T67" fmla="*/ 350 h 868"/>
                  <a:gd name="T68" fmla="*/ 168 w 847"/>
                  <a:gd name="T69" fmla="*/ 327 h 868"/>
                  <a:gd name="T70" fmla="*/ 219 w 847"/>
                  <a:gd name="T71" fmla="*/ 383 h 868"/>
                  <a:gd name="T72" fmla="*/ 261 w 847"/>
                  <a:gd name="T73" fmla="*/ 404 h 868"/>
                  <a:gd name="T74" fmla="*/ 296 w 847"/>
                  <a:gd name="T75" fmla="*/ 439 h 868"/>
                  <a:gd name="T76" fmla="*/ 337 w 847"/>
                  <a:gd name="T77" fmla="*/ 478 h 868"/>
                  <a:gd name="T78" fmla="*/ 342 w 847"/>
                  <a:gd name="T79" fmla="*/ 541 h 868"/>
                  <a:gd name="T80" fmla="*/ 356 w 847"/>
                  <a:gd name="T81" fmla="*/ 595 h 868"/>
                  <a:gd name="T82" fmla="*/ 400 w 847"/>
                  <a:gd name="T83" fmla="*/ 639 h 868"/>
                  <a:gd name="T84" fmla="*/ 430 w 847"/>
                  <a:gd name="T85" fmla="*/ 674 h 868"/>
                  <a:gd name="T86" fmla="*/ 372 w 847"/>
                  <a:gd name="T87" fmla="*/ 761 h 868"/>
                  <a:gd name="T88" fmla="*/ 377 w 847"/>
                  <a:gd name="T89" fmla="*/ 789 h 868"/>
                  <a:gd name="T90" fmla="*/ 423 w 847"/>
                  <a:gd name="T91" fmla="*/ 819 h 868"/>
                  <a:gd name="T92" fmla="*/ 449 w 847"/>
                  <a:gd name="T93" fmla="*/ 856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47" h="868">
                    <a:moveTo>
                      <a:pt x="449" y="856"/>
                    </a:moveTo>
                    <a:lnTo>
                      <a:pt x="449" y="856"/>
                    </a:lnTo>
                    <a:cubicBezTo>
                      <a:pt x="463" y="847"/>
                      <a:pt x="458" y="842"/>
                      <a:pt x="465" y="831"/>
                    </a:cubicBezTo>
                    <a:cubicBezTo>
                      <a:pt x="472" y="819"/>
                      <a:pt x="465" y="814"/>
                      <a:pt x="477" y="805"/>
                    </a:cubicBezTo>
                    <a:cubicBezTo>
                      <a:pt x="486" y="796"/>
                      <a:pt x="475" y="789"/>
                      <a:pt x="489" y="782"/>
                    </a:cubicBezTo>
                    <a:cubicBezTo>
                      <a:pt x="500" y="777"/>
                      <a:pt x="500" y="789"/>
                      <a:pt x="489" y="803"/>
                    </a:cubicBezTo>
                    <a:cubicBezTo>
                      <a:pt x="477" y="814"/>
                      <a:pt x="475" y="819"/>
                      <a:pt x="489" y="810"/>
                    </a:cubicBezTo>
                    <a:cubicBezTo>
                      <a:pt x="505" y="798"/>
                      <a:pt x="510" y="784"/>
                      <a:pt x="517" y="768"/>
                    </a:cubicBezTo>
                    <a:cubicBezTo>
                      <a:pt x="526" y="751"/>
                      <a:pt x="531" y="744"/>
                      <a:pt x="537" y="744"/>
                    </a:cubicBezTo>
                    <a:cubicBezTo>
                      <a:pt x="544" y="744"/>
                      <a:pt x="544" y="726"/>
                      <a:pt x="544" y="714"/>
                    </a:cubicBezTo>
                    <a:cubicBezTo>
                      <a:pt x="544" y="702"/>
                      <a:pt x="540" y="691"/>
                      <a:pt x="544" y="681"/>
                    </a:cubicBezTo>
                    <a:cubicBezTo>
                      <a:pt x="549" y="674"/>
                      <a:pt x="544" y="667"/>
                      <a:pt x="551" y="667"/>
                    </a:cubicBezTo>
                    <a:cubicBezTo>
                      <a:pt x="558" y="667"/>
                      <a:pt x="568" y="656"/>
                      <a:pt x="579" y="646"/>
                    </a:cubicBezTo>
                    <a:cubicBezTo>
                      <a:pt x="589" y="637"/>
                      <a:pt x="596" y="635"/>
                      <a:pt x="605" y="635"/>
                    </a:cubicBezTo>
                    <a:cubicBezTo>
                      <a:pt x="616" y="632"/>
                      <a:pt x="612" y="630"/>
                      <a:pt x="619" y="628"/>
                    </a:cubicBezTo>
                    <a:cubicBezTo>
                      <a:pt x="626" y="625"/>
                      <a:pt x="630" y="618"/>
                      <a:pt x="635" y="614"/>
                    </a:cubicBezTo>
                    <a:cubicBezTo>
                      <a:pt x="640" y="611"/>
                      <a:pt x="658" y="616"/>
                      <a:pt x="670" y="616"/>
                    </a:cubicBezTo>
                    <a:cubicBezTo>
                      <a:pt x="682" y="616"/>
                      <a:pt x="689" y="616"/>
                      <a:pt x="689" y="609"/>
                    </a:cubicBezTo>
                    <a:cubicBezTo>
                      <a:pt x="689" y="602"/>
                      <a:pt x="693" y="597"/>
                      <a:pt x="700" y="597"/>
                    </a:cubicBezTo>
                    <a:cubicBezTo>
                      <a:pt x="707" y="597"/>
                      <a:pt x="710" y="595"/>
                      <a:pt x="710" y="586"/>
                    </a:cubicBezTo>
                    <a:cubicBezTo>
                      <a:pt x="710" y="576"/>
                      <a:pt x="712" y="569"/>
                      <a:pt x="719" y="565"/>
                    </a:cubicBezTo>
                    <a:cubicBezTo>
                      <a:pt x="724" y="562"/>
                      <a:pt x="726" y="551"/>
                      <a:pt x="726" y="546"/>
                    </a:cubicBezTo>
                    <a:cubicBezTo>
                      <a:pt x="728" y="539"/>
                      <a:pt x="735" y="544"/>
                      <a:pt x="735" y="534"/>
                    </a:cubicBezTo>
                    <a:cubicBezTo>
                      <a:pt x="735" y="525"/>
                      <a:pt x="737" y="516"/>
                      <a:pt x="737" y="509"/>
                    </a:cubicBezTo>
                    <a:cubicBezTo>
                      <a:pt x="737" y="502"/>
                      <a:pt x="744" y="502"/>
                      <a:pt x="749" y="497"/>
                    </a:cubicBezTo>
                    <a:cubicBezTo>
                      <a:pt x="751" y="492"/>
                      <a:pt x="747" y="485"/>
                      <a:pt x="751" y="471"/>
                    </a:cubicBezTo>
                    <a:cubicBezTo>
                      <a:pt x="756" y="455"/>
                      <a:pt x="751" y="441"/>
                      <a:pt x="751" y="429"/>
                    </a:cubicBezTo>
                    <a:cubicBezTo>
                      <a:pt x="751" y="415"/>
                      <a:pt x="751" y="401"/>
                      <a:pt x="756" y="397"/>
                    </a:cubicBezTo>
                    <a:cubicBezTo>
                      <a:pt x="761" y="394"/>
                      <a:pt x="758" y="392"/>
                      <a:pt x="754" y="390"/>
                    </a:cubicBezTo>
                    <a:cubicBezTo>
                      <a:pt x="751" y="387"/>
                      <a:pt x="754" y="383"/>
                      <a:pt x="758" y="383"/>
                    </a:cubicBezTo>
                    <a:cubicBezTo>
                      <a:pt x="761" y="385"/>
                      <a:pt x="765" y="392"/>
                      <a:pt x="772" y="387"/>
                    </a:cubicBezTo>
                    <a:cubicBezTo>
                      <a:pt x="777" y="383"/>
                      <a:pt x="784" y="366"/>
                      <a:pt x="789" y="355"/>
                    </a:cubicBezTo>
                    <a:cubicBezTo>
                      <a:pt x="793" y="341"/>
                      <a:pt x="803" y="341"/>
                      <a:pt x="809" y="338"/>
                    </a:cubicBezTo>
                    <a:cubicBezTo>
                      <a:pt x="814" y="336"/>
                      <a:pt x="828" y="320"/>
                      <a:pt x="837" y="296"/>
                    </a:cubicBezTo>
                    <a:cubicBezTo>
                      <a:pt x="847" y="273"/>
                      <a:pt x="837" y="250"/>
                      <a:pt x="833" y="236"/>
                    </a:cubicBezTo>
                    <a:cubicBezTo>
                      <a:pt x="830" y="219"/>
                      <a:pt x="826" y="222"/>
                      <a:pt x="816" y="222"/>
                    </a:cubicBezTo>
                    <a:cubicBezTo>
                      <a:pt x="807" y="224"/>
                      <a:pt x="789" y="222"/>
                      <a:pt x="765" y="196"/>
                    </a:cubicBezTo>
                    <a:cubicBezTo>
                      <a:pt x="742" y="170"/>
                      <a:pt x="719" y="170"/>
                      <a:pt x="703" y="175"/>
                    </a:cubicBezTo>
                    <a:cubicBezTo>
                      <a:pt x="686" y="180"/>
                      <a:pt x="670" y="168"/>
                      <a:pt x="661" y="166"/>
                    </a:cubicBezTo>
                    <a:cubicBezTo>
                      <a:pt x="651" y="163"/>
                      <a:pt x="640" y="177"/>
                      <a:pt x="633" y="180"/>
                    </a:cubicBezTo>
                    <a:cubicBezTo>
                      <a:pt x="626" y="182"/>
                      <a:pt x="637" y="168"/>
                      <a:pt x="637" y="159"/>
                    </a:cubicBezTo>
                    <a:cubicBezTo>
                      <a:pt x="637" y="149"/>
                      <a:pt x="610" y="138"/>
                      <a:pt x="586" y="128"/>
                    </a:cubicBezTo>
                    <a:cubicBezTo>
                      <a:pt x="565" y="121"/>
                      <a:pt x="556" y="124"/>
                      <a:pt x="556" y="138"/>
                    </a:cubicBezTo>
                    <a:cubicBezTo>
                      <a:pt x="556" y="152"/>
                      <a:pt x="547" y="133"/>
                      <a:pt x="542" y="149"/>
                    </a:cubicBezTo>
                    <a:cubicBezTo>
                      <a:pt x="535" y="163"/>
                      <a:pt x="521" y="154"/>
                      <a:pt x="531" y="149"/>
                    </a:cubicBezTo>
                    <a:cubicBezTo>
                      <a:pt x="537" y="145"/>
                      <a:pt x="547" y="133"/>
                      <a:pt x="549" y="124"/>
                    </a:cubicBezTo>
                    <a:cubicBezTo>
                      <a:pt x="551" y="117"/>
                      <a:pt x="517" y="110"/>
                      <a:pt x="505" y="114"/>
                    </a:cubicBezTo>
                    <a:cubicBezTo>
                      <a:pt x="493" y="119"/>
                      <a:pt x="503" y="135"/>
                      <a:pt x="491" y="131"/>
                    </a:cubicBezTo>
                    <a:cubicBezTo>
                      <a:pt x="482" y="124"/>
                      <a:pt x="491" y="112"/>
                      <a:pt x="498" y="112"/>
                    </a:cubicBezTo>
                    <a:cubicBezTo>
                      <a:pt x="505" y="112"/>
                      <a:pt x="514" y="98"/>
                      <a:pt x="519" y="86"/>
                    </a:cubicBezTo>
                    <a:cubicBezTo>
                      <a:pt x="524" y="75"/>
                      <a:pt x="510" y="72"/>
                      <a:pt x="503" y="63"/>
                    </a:cubicBezTo>
                    <a:cubicBezTo>
                      <a:pt x="493" y="54"/>
                      <a:pt x="496" y="26"/>
                      <a:pt x="486" y="23"/>
                    </a:cubicBezTo>
                    <a:cubicBezTo>
                      <a:pt x="477" y="30"/>
                      <a:pt x="465" y="47"/>
                      <a:pt x="461" y="56"/>
                    </a:cubicBezTo>
                    <a:cubicBezTo>
                      <a:pt x="456" y="70"/>
                      <a:pt x="452" y="63"/>
                      <a:pt x="440" y="65"/>
                    </a:cubicBezTo>
                    <a:cubicBezTo>
                      <a:pt x="426" y="70"/>
                      <a:pt x="421" y="65"/>
                      <a:pt x="419" y="58"/>
                    </a:cubicBezTo>
                    <a:cubicBezTo>
                      <a:pt x="414" y="54"/>
                      <a:pt x="403" y="58"/>
                      <a:pt x="393" y="58"/>
                    </a:cubicBezTo>
                    <a:cubicBezTo>
                      <a:pt x="386" y="58"/>
                      <a:pt x="391" y="70"/>
                      <a:pt x="386" y="72"/>
                    </a:cubicBezTo>
                    <a:cubicBezTo>
                      <a:pt x="379" y="75"/>
                      <a:pt x="365" y="65"/>
                      <a:pt x="361" y="72"/>
                    </a:cubicBezTo>
                    <a:cubicBezTo>
                      <a:pt x="354" y="77"/>
                      <a:pt x="351" y="72"/>
                      <a:pt x="349" y="77"/>
                    </a:cubicBezTo>
                    <a:cubicBezTo>
                      <a:pt x="347" y="82"/>
                      <a:pt x="337" y="79"/>
                      <a:pt x="335" y="82"/>
                    </a:cubicBezTo>
                    <a:cubicBezTo>
                      <a:pt x="333" y="84"/>
                      <a:pt x="324" y="86"/>
                      <a:pt x="312" y="75"/>
                    </a:cubicBezTo>
                    <a:cubicBezTo>
                      <a:pt x="300" y="61"/>
                      <a:pt x="303" y="40"/>
                      <a:pt x="307" y="37"/>
                    </a:cubicBezTo>
                    <a:cubicBezTo>
                      <a:pt x="312" y="33"/>
                      <a:pt x="312" y="21"/>
                      <a:pt x="305" y="19"/>
                    </a:cubicBezTo>
                    <a:cubicBezTo>
                      <a:pt x="298" y="16"/>
                      <a:pt x="305" y="2"/>
                      <a:pt x="296" y="0"/>
                    </a:cubicBezTo>
                    <a:cubicBezTo>
                      <a:pt x="289" y="0"/>
                      <a:pt x="289" y="12"/>
                      <a:pt x="284" y="12"/>
                    </a:cubicBezTo>
                    <a:cubicBezTo>
                      <a:pt x="277" y="14"/>
                      <a:pt x="263" y="23"/>
                      <a:pt x="256" y="23"/>
                    </a:cubicBezTo>
                    <a:cubicBezTo>
                      <a:pt x="252" y="21"/>
                      <a:pt x="242" y="23"/>
                      <a:pt x="242" y="30"/>
                    </a:cubicBezTo>
                    <a:cubicBezTo>
                      <a:pt x="242" y="37"/>
                      <a:pt x="235" y="37"/>
                      <a:pt x="235" y="30"/>
                    </a:cubicBezTo>
                    <a:cubicBezTo>
                      <a:pt x="233" y="26"/>
                      <a:pt x="219" y="28"/>
                      <a:pt x="217" y="23"/>
                    </a:cubicBezTo>
                    <a:cubicBezTo>
                      <a:pt x="212" y="21"/>
                      <a:pt x="193" y="23"/>
                      <a:pt x="202" y="26"/>
                    </a:cubicBezTo>
                    <a:cubicBezTo>
                      <a:pt x="209" y="30"/>
                      <a:pt x="209" y="35"/>
                      <a:pt x="209" y="42"/>
                    </a:cubicBezTo>
                    <a:cubicBezTo>
                      <a:pt x="209" y="49"/>
                      <a:pt x="217" y="49"/>
                      <a:pt x="217" y="56"/>
                    </a:cubicBezTo>
                    <a:cubicBezTo>
                      <a:pt x="217" y="65"/>
                      <a:pt x="221" y="58"/>
                      <a:pt x="226" y="58"/>
                    </a:cubicBezTo>
                    <a:cubicBezTo>
                      <a:pt x="231" y="58"/>
                      <a:pt x="231" y="65"/>
                      <a:pt x="224" y="68"/>
                    </a:cubicBezTo>
                    <a:cubicBezTo>
                      <a:pt x="217" y="70"/>
                      <a:pt x="214" y="72"/>
                      <a:pt x="212" y="79"/>
                    </a:cubicBezTo>
                    <a:cubicBezTo>
                      <a:pt x="209" y="86"/>
                      <a:pt x="202" y="82"/>
                      <a:pt x="198" y="86"/>
                    </a:cubicBezTo>
                    <a:cubicBezTo>
                      <a:pt x="191" y="91"/>
                      <a:pt x="186" y="96"/>
                      <a:pt x="184" y="93"/>
                    </a:cubicBezTo>
                    <a:cubicBezTo>
                      <a:pt x="179" y="91"/>
                      <a:pt x="177" y="93"/>
                      <a:pt x="172" y="96"/>
                    </a:cubicBezTo>
                    <a:cubicBezTo>
                      <a:pt x="168" y="98"/>
                      <a:pt x="165" y="96"/>
                      <a:pt x="158" y="91"/>
                    </a:cubicBezTo>
                    <a:cubicBezTo>
                      <a:pt x="154" y="86"/>
                      <a:pt x="151" y="77"/>
                      <a:pt x="142" y="70"/>
                    </a:cubicBezTo>
                    <a:cubicBezTo>
                      <a:pt x="137" y="72"/>
                      <a:pt x="128" y="75"/>
                      <a:pt x="121" y="75"/>
                    </a:cubicBezTo>
                    <a:cubicBezTo>
                      <a:pt x="114" y="75"/>
                      <a:pt x="91" y="75"/>
                      <a:pt x="91" y="77"/>
                    </a:cubicBezTo>
                    <a:cubicBezTo>
                      <a:pt x="89" y="82"/>
                      <a:pt x="91" y="89"/>
                      <a:pt x="96" y="89"/>
                    </a:cubicBezTo>
                    <a:cubicBezTo>
                      <a:pt x="100" y="91"/>
                      <a:pt x="107" y="93"/>
                      <a:pt x="100" y="98"/>
                    </a:cubicBezTo>
                    <a:cubicBezTo>
                      <a:pt x="91" y="103"/>
                      <a:pt x="86" y="96"/>
                      <a:pt x="86" y="110"/>
                    </a:cubicBezTo>
                    <a:cubicBezTo>
                      <a:pt x="86" y="124"/>
                      <a:pt x="103" y="131"/>
                      <a:pt x="98" y="145"/>
                    </a:cubicBezTo>
                    <a:cubicBezTo>
                      <a:pt x="98" y="152"/>
                      <a:pt x="93" y="168"/>
                      <a:pt x="93" y="173"/>
                    </a:cubicBezTo>
                    <a:cubicBezTo>
                      <a:pt x="93" y="180"/>
                      <a:pt x="91" y="201"/>
                      <a:pt x="86" y="203"/>
                    </a:cubicBezTo>
                    <a:cubicBezTo>
                      <a:pt x="82" y="203"/>
                      <a:pt x="75" y="198"/>
                      <a:pt x="68" y="203"/>
                    </a:cubicBezTo>
                    <a:cubicBezTo>
                      <a:pt x="61" y="210"/>
                      <a:pt x="51" y="205"/>
                      <a:pt x="42" y="212"/>
                    </a:cubicBezTo>
                    <a:cubicBezTo>
                      <a:pt x="33" y="219"/>
                      <a:pt x="24" y="217"/>
                      <a:pt x="24" y="226"/>
                    </a:cubicBezTo>
                    <a:cubicBezTo>
                      <a:pt x="24" y="233"/>
                      <a:pt x="14" y="238"/>
                      <a:pt x="17" y="245"/>
                    </a:cubicBezTo>
                    <a:cubicBezTo>
                      <a:pt x="19" y="254"/>
                      <a:pt x="12" y="252"/>
                      <a:pt x="7" y="257"/>
                    </a:cubicBezTo>
                    <a:cubicBezTo>
                      <a:pt x="3" y="264"/>
                      <a:pt x="7" y="266"/>
                      <a:pt x="5" y="271"/>
                    </a:cubicBezTo>
                    <a:cubicBezTo>
                      <a:pt x="0" y="275"/>
                      <a:pt x="5" y="282"/>
                      <a:pt x="10" y="289"/>
                    </a:cubicBezTo>
                    <a:cubicBezTo>
                      <a:pt x="14" y="296"/>
                      <a:pt x="19" y="301"/>
                      <a:pt x="19" y="308"/>
                    </a:cubicBezTo>
                    <a:cubicBezTo>
                      <a:pt x="19" y="313"/>
                      <a:pt x="24" y="317"/>
                      <a:pt x="28" y="315"/>
                    </a:cubicBezTo>
                    <a:cubicBezTo>
                      <a:pt x="35" y="315"/>
                      <a:pt x="31" y="327"/>
                      <a:pt x="40" y="327"/>
                    </a:cubicBezTo>
                    <a:cubicBezTo>
                      <a:pt x="51" y="327"/>
                      <a:pt x="61" y="329"/>
                      <a:pt x="63" y="324"/>
                    </a:cubicBezTo>
                    <a:cubicBezTo>
                      <a:pt x="65" y="320"/>
                      <a:pt x="72" y="315"/>
                      <a:pt x="72" y="322"/>
                    </a:cubicBezTo>
                    <a:cubicBezTo>
                      <a:pt x="72" y="331"/>
                      <a:pt x="70" y="352"/>
                      <a:pt x="77" y="350"/>
                    </a:cubicBezTo>
                    <a:cubicBezTo>
                      <a:pt x="84" y="348"/>
                      <a:pt x="98" y="348"/>
                      <a:pt x="105" y="350"/>
                    </a:cubicBezTo>
                    <a:cubicBezTo>
                      <a:pt x="112" y="352"/>
                      <a:pt x="119" y="350"/>
                      <a:pt x="123" y="348"/>
                    </a:cubicBezTo>
                    <a:cubicBezTo>
                      <a:pt x="128" y="343"/>
                      <a:pt x="133" y="343"/>
                      <a:pt x="142" y="336"/>
                    </a:cubicBezTo>
                    <a:cubicBezTo>
                      <a:pt x="151" y="331"/>
                      <a:pt x="158" y="327"/>
                      <a:pt x="168" y="327"/>
                    </a:cubicBezTo>
                    <a:cubicBezTo>
                      <a:pt x="175" y="327"/>
                      <a:pt x="189" y="320"/>
                      <a:pt x="186" y="327"/>
                    </a:cubicBezTo>
                    <a:cubicBezTo>
                      <a:pt x="184" y="334"/>
                      <a:pt x="184" y="357"/>
                      <a:pt x="193" y="369"/>
                    </a:cubicBezTo>
                    <a:cubicBezTo>
                      <a:pt x="202" y="380"/>
                      <a:pt x="209" y="385"/>
                      <a:pt x="219" y="383"/>
                    </a:cubicBezTo>
                    <a:cubicBezTo>
                      <a:pt x="228" y="383"/>
                      <a:pt x="226" y="387"/>
                      <a:pt x="233" y="387"/>
                    </a:cubicBezTo>
                    <a:cubicBezTo>
                      <a:pt x="240" y="387"/>
                      <a:pt x="238" y="394"/>
                      <a:pt x="242" y="394"/>
                    </a:cubicBezTo>
                    <a:cubicBezTo>
                      <a:pt x="249" y="394"/>
                      <a:pt x="261" y="397"/>
                      <a:pt x="261" y="404"/>
                    </a:cubicBezTo>
                    <a:cubicBezTo>
                      <a:pt x="261" y="411"/>
                      <a:pt x="279" y="404"/>
                      <a:pt x="284" y="408"/>
                    </a:cubicBezTo>
                    <a:cubicBezTo>
                      <a:pt x="289" y="411"/>
                      <a:pt x="293" y="415"/>
                      <a:pt x="291" y="422"/>
                    </a:cubicBezTo>
                    <a:cubicBezTo>
                      <a:pt x="291" y="429"/>
                      <a:pt x="300" y="436"/>
                      <a:pt x="296" y="439"/>
                    </a:cubicBezTo>
                    <a:cubicBezTo>
                      <a:pt x="289" y="441"/>
                      <a:pt x="296" y="448"/>
                      <a:pt x="298" y="455"/>
                    </a:cubicBezTo>
                    <a:cubicBezTo>
                      <a:pt x="298" y="464"/>
                      <a:pt x="307" y="467"/>
                      <a:pt x="321" y="467"/>
                    </a:cubicBezTo>
                    <a:cubicBezTo>
                      <a:pt x="335" y="467"/>
                      <a:pt x="337" y="467"/>
                      <a:pt x="337" y="478"/>
                    </a:cubicBezTo>
                    <a:cubicBezTo>
                      <a:pt x="337" y="488"/>
                      <a:pt x="347" y="490"/>
                      <a:pt x="351" y="499"/>
                    </a:cubicBezTo>
                    <a:cubicBezTo>
                      <a:pt x="354" y="509"/>
                      <a:pt x="347" y="518"/>
                      <a:pt x="349" y="525"/>
                    </a:cubicBezTo>
                    <a:cubicBezTo>
                      <a:pt x="349" y="532"/>
                      <a:pt x="344" y="539"/>
                      <a:pt x="342" y="541"/>
                    </a:cubicBezTo>
                    <a:cubicBezTo>
                      <a:pt x="347" y="546"/>
                      <a:pt x="347" y="551"/>
                      <a:pt x="342" y="553"/>
                    </a:cubicBezTo>
                    <a:cubicBezTo>
                      <a:pt x="337" y="555"/>
                      <a:pt x="349" y="565"/>
                      <a:pt x="347" y="579"/>
                    </a:cubicBezTo>
                    <a:cubicBezTo>
                      <a:pt x="342" y="593"/>
                      <a:pt x="342" y="595"/>
                      <a:pt x="356" y="595"/>
                    </a:cubicBezTo>
                    <a:cubicBezTo>
                      <a:pt x="372" y="595"/>
                      <a:pt x="370" y="600"/>
                      <a:pt x="375" y="597"/>
                    </a:cubicBezTo>
                    <a:cubicBezTo>
                      <a:pt x="382" y="595"/>
                      <a:pt x="389" y="609"/>
                      <a:pt x="391" y="616"/>
                    </a:cubicBezTo>
                    <a:cubicBezTo>
                      <a:pt x="393" y="623"/>
                      <a:pt x="398" y="639"/>
                      <a:pt x="400" y="639"/>
                    </a:cubicBezTo>
                    <a:cubicBezTo>
                      <a:pt x="403" y="639"/>
                      <a:pt x="412" y="632"/>
                      <a:pt x="419" y="635"/>
                    </a:cubicBezTo>
                    <a:cubicBezTo>
                      <a:pt x="426" y="639"/>
                      <a:pt x="416" y="662"/>
                      <a:pt x="416" y="674"/>
                    </a:cubicBezTo>
                    <a:cubicBezTo>
                      <a:pt x="421" y="672"/>
                      <a:pt x="428" y="672"/>
                      <a:pt x="430" y="674"/>
                    </a:cubicBezTo>
                    <a:cubicBezTo>
                      <a:pt x="435" y="677"/>
                      <a:pt x="435" y="702"/>
                      <a:pt x="435" y="707"/>
                    </a:cubicBezTo>
                    <a:cubicBezTo>
                      <a:pt x="433" y="712"/>
                      <a:pt x="416" y="716"/>
                      <a:pt x="410" y="721"/>
                    </a:cubicBezTo>
                    <a:cubicBezTo>
                      <a:pt x="400" y="726"/>
                      <a:pt x="382" y="744"/>
                      <a:pt x="372" y="761"/>
                    </a:cubicBezTo>
                    <a:cubicBezTo>
                      <a:pt x="365" y="768"/>
                      <a:pt x="358" y="777"/>
                      <a:pt x="354" y="782"/>
                    </a:cubicBezTo>
                    <a:lnTo>
                      <a:pt x="358" y="782"/>
                    </a:lnTo>
                    <a:cubicBezTo>
                      <a:pt x="363" y="779"/>
                      <a:pt x="370" y="779"/>
                      <a:pt x="377" y="789"/>
                    </a:cubicBezTo>
                    <a:cubicBezTo>
                      <a:pt x="384" y="798"/>
                      <a:pt x="384" y="805"/>
                      <a:pt x="386" y="803"/>
                    </a:cubicBezTo>
                    <a:cubicBezTo>
                      <a:pt x="391" y="803"/>
                      <a:pt x="393" y="791"/>
                      <a:pt x="398" y="800"/>
                    </a:cubicBezTo>
                    <a:cubicBezTo>
                      <a:pt x="405" y="807"/>
                      <a:pt x="419" y="814"/>
                      <a:pt x="423" y="819"/>
                    </a:cubicBezTo>
                    <a:cubicBezTo>
                      <a:pt x="426" y="821"/>
                      <a:pt x="438" y="826"/>
                      <a:pt x="438" y="835"/>
                    </a:cubicBezTo>
                    <a:cubicBezTo>
                      <a:pt x="438" y="842"/>
                      <a:pt x="433" y="856"/>
                      <a:pt x="440" y="868"/>
                    </a:cubicBezTo>
                    <a:cubicBezTo>
                      <a:pt x="442" y="863"/>
                      <a:pt x="445" y="861"/>
                      <a:pt x="449" y="856"/>
                    </a:cubicBezTo>
                    <a:close/>
                  </a:path>
                </a:pathLst>
              </a:custGeom>
              <a:solidFill>
                <a:srgbClr val="6698CB"/>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grpSp>
          <p:nvGrpSpPr>
            <p:cNvPr id="17" name="Group 607">
              <a:extLst>
                <a:ext uri="{FF2B5EF4-FFF2-40B4-BE49-F238E27FC236}">
                  <a16:creationId xmlns:a16="http://schemas.microsoft.com/office/drawing/2014/main" id="{333B5172-77B5-A8E0-83AD-A90DC2A58A0E}"/>
                </a:ext>
              </a:extLst>
            </p:cNvPr>
            <p:cNvGrpSpPr>
              <a:grpSpLocks/>
            </p:cNvGrpSpPr>
            <p:nvPr/>
          </p:nvGrpSpPr>
          <p:grpSpPr bwMode="auto">
            <a:xfrm>
              <a:off x="2352675" y="1427163"/>
              <a:ext cx="7299325" cy="3594100"/>
              <a:chOff x="1482" y="899"/>
              <a:chExt cx="4598" cy="2264"/>
            </a:xfrm>
          </p:grpSpPr>
          <p:sp>
            <p:nvSpPr>
              <p:cNvPr id="535" name="Freeform 407">
                <a:extLst>
                  <a:ext uri="{FF2B5EF4-FFF2-40B4-BE49-F238E27FC236}">
                    <a16:creationId xmlns:a16="http://schemas.microsoft.com/office/drawing/2014/main" id="{4D2ADDC6-ABDA-E729-00FD-58A3B53893D4}"/>
                  </a:ext>
                </a:extLst>
              </p:cNvPr>
              <p:cNvSpPr>
                <a:spLocks/>
              </p:cNvSpPr>
              <p:nvPr/>
            </p:nvSpPr>
            <p:spPr bwMode="auto">
              <a:xfrm>
                <a:off x="2628" y="2118"/>
                <a:ext cx="32" cy="14"/>
              </a:xfrm>
              <a:custGeom>
                <a:avLst/>
                <a:gdLst>
                  <a:gd name="T0" fmla="*/ 5 w 54"/>
                  <a:gd name="T1" fmla="*/ 7 h 23"/>
                  <a:gd name="T2" fmla="*/ 5 w 54"/>
                  <a:gd name="T3" fmla="*/ 7 h 23"/>
                  <a:gd name="T4" fmla="*/ 49 w 54"/>
                  <a:gd name="T5" fmla="*/ 16 h 23"/>
                  <a:gd name="T6" fmla="*/ 5 w 54"/>
                  <a:gd name="T7" fmla="*/ 7 h 23"/>
                </a:gdLst>
                <a:ahLst/>
                <a:cxnLst>
                  <a:cxn ang="0">
                    <a:pos x="T0" y="T1"/>
                  </a:cxn>
                  <a:cxn ang="0">
                    <a:pos x="T2" y="T3"/>
                  </a:cxn>
                  <a:cxn ang="0">
                    <a:pos x="T4" y="T5"/>
                  </a:cxn>
                  <a:cxn ang="0">
                    <a:pos x="T6" y="T7"/>
                  </a:cxn>
                </a:cxnLst>
                <a:rect l="0" t="0" r="r" b="b"/>
                <a:pathLst>
                  <a:path w="54" h="23">
                    <a:moveTo>
                      <a:pt x="5" y="7"/>
                    </a:moveTo>
                    <a:lnTo>
                      <a:pt x="5" y="7"/>
                    </a:lnTo>
                    <a:cubicBezTo>
                      <a:pt x="10" y="14"/>
                      <a:pt x="44" y="23"/>
                      <a:pt x="49" y="16"/>
                    </a:cubicBezTo>
                    <a:cubicBezTo>
                      <a:pt x="54" y="7"/>
                      <a:pt x="0" y="0"/>
                      <a:pt x="5"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6" name="Freeform 408">
                <a:extLst>
                  <a:ext uri="{FF2B5EF4-FFF2-40B4-BE49-F238E27FC236}">
                    <a16:creationId xmlns:a16="http://schemas.microsoft.com/office/drawing/2014/main" id="{050FABEC-18E1-B3FE-5AAF-DCD4A436D8FE}"/>
                  </a:ext>
                </a:extLst>
              </p:cNvPr>
              <p:cNvSpPr>
                <a:spLocks/>
              </p:cNvSpPr>
              <p:nvPr/>
            </p:nvSpPr>
            <p:spPr bwMode="auto">
              <a:xfrm>
                <a:off x="2628" y="2118"/>
                <a:ext cx="32" cy="14"/>
              </a:xfrm>
              <a:custGeom>
                <a:avLst/>
                <a:gdLst>
                  <a:gd name="T0" fmla="*/ 5 w 54"/>
                  <a:gd name="T1" fmla="*/ 7 h 23"/>
                  <a:gd name="T2" fmla="*/ 5 w 54"/>
                  <a:gd name="T3" fmla="*/ 7 h 23"/>
                  <a:gd name="T4" fmla="*/ 49 w 54"/>
                  <a:gd name="T5" fmla="*/ 16 h 23"/>
                  <a:gd name="T6" fmla="*/ 5 w 54"/>
                  <a:gd name="T7" fmla="*/ 7 h 23"/>
                  <a:gd name="T8" fmla="*/ 5 w 54"/>
                  <a:gd name="T9" fmla="*/ 7 h 23"/>
                </a:gdLst>
                <a:ahLst/>
                <a:cxnLst>
                  <a:cxn ang="0">
                    <a:pos x="T0" y="T1"/>
                  </a:cxn>
                  <a:cxn ang="0">
                    <a:pos x="T2" y="T3"/>
                  </a:cxn>
                  <a:cxn ang="0">
                    <a:pos x="T4" y="T5"/>
                  </a:cxn>
                  <a:cxn ang="0">
                    <a:pos x="T6" y="T7"/>
                  </a:cxn>
                  <a:cxn ang="0">
                    <a:pos x="T8" y="T9"/>
                  </a:cxn>
                </a:cxnLst>
                <a:rect l="0" t="0" r="r" b="b"/>
                <a:pathLst>
                  <a:path w="54" h="23">
                    <a:moveTo>
                      <a:pt x="5" y="7"/>
                    </a:moveTo>
                    <a:lnTo>
                      <a:pt x="5" y="7"/>
                    </a:lnTo>
                    <a:cubicBezTo>
                      <a:pt x="10" y="14"/>
                      <a:pt x="44" y="23"/>
                      <a:pt x="49" y="16"/>
                    </a:cubicBezTo>
                    <a:cubicBezTo>
                      <a:pt x="54" y="7"/>
                      <a:pt x="0" y="0"/>
                      <a:pt x="5" y="7"/>
                    </a:cubicBezTo>
                    <a:lnTo>
                      <a:pt x="5"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7" name="Freeform 409">
                <a:extLst>
                  <a:ext uri="{FF2B5EF4-FFF2-40B4-BE49-F238E27FC236}">
                    <a16:creationId xmlns:a16="http://schemas.microsoft.com/office/drawing/2014/main" id="{96B28829-68F0-0548-2258-87F520E44CE9}"/>
                  </a:ext>
                </a:extLst>
              </p:cNvPr>
              <p:cNvSpPr>
                <a:spLocks/>
              </p:cNvSpPr>
              <p:nvPr/>
            </p:nvSpPr>
            <p:spPr bwMode="auto">
              <a:xfrm>
                <a:off x="2628" y="2118"/>
                <a:ext cx="32" cy="14"/>
              </a:xfrm>
              <a:custGeom>
                <a:avLst/>
                <a:gdLst>
                  <a:gd name="T0" fmla="*/ 5 w 54"/>
                  <a:gd name="T1" fmla="*/ 7 h 23"/>
                  <a:gd name="T2" fmla="*/ 5 w 54"/>
                  <a:gd name="T3" fmla="*/ 7 h 23"/>
                  <a:gd name="T4" fmla="*/ 49 w 54"/>
                  <a:gd name="T5" fmla="*/ 16 h 23"/>
                  <a:gd name="T6" fmla="*/ 5 w 54"/>
                  <a:gd name="T7" fmla="*/ 7 h 23"/>
                </a:gdLst>
                <a:ahLst/>
                <a:cxnLst>
                  <a:cxn ang="0">
                    <a:pos x="T0" y="T1"/>
                  </a:cxn>
                  <a:cxn ang="0">
                    <a:pos x="T2" y="T3"/>
                  </a:cxn>
                  <a:cxn ang="0">
                    <a:pos x="T4" y="T5"/>
                  </a:cxn>
                  <a:cxn ang="0">
                    <a:pos x="T6" y="T7"/>
                  </a:cxn>
                </a:cxnLst>
                <a:rect l="0" t="0" r="r" b="b"/>
                <a:pathLst>
                  <a:path w="54" h="23">
                    <a:moveTo>
                      <a:pt x="5" y="7"/>
                    </a:moveTo>
                    <a:lnTo>
                      <a:pt x="5" y="7"/>
                    </a:lnTo>
                    <a:cubicBezTo>
                      <a:pt x="10" y="14"/>
                      <a:pt x="44" y="23"/>
                      <a:pt x="49" y="16"/>
                    </a:cubicBezTo>
                    <a:cubicBezTo>
                      <a:pt x="54" y="7"/>
                      <a:pt x="0" y="0"/>
                      <a:pt x="5"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8" name="Freeform 410">
                <a:extLst>
                  <a:ext uri="{FF2B5EF4-FFF2-40B4-BE49-F238E27FC236}">
                    <a16:creationId xmlns:a16="http://schemas.microsoft.com/office/drawing/2014/main" id="{4E514070-051D-C344-2E85-217FE1564C35}"/>
                  </a:ext>
                </a:extLst>
              </p:cNvPr>
              <p:cNvSpPr>
                <a:spLocks/>
              </p:cNvSpPr>
              <p:nvPr/>
            </p:nvSpPr>
            <p:spPr bwMode="auto">
              <a:xfrm>
                <a:off x="2628" y="2118"/>
                <a:ext cx="32" cy="14"/>
              </a:xfrm>
              <a:custGeom>
                <a:avLst/>
                <a:gdLst>
                  <a:gd name="T0" fmla="*/ 5 w 54"/>
                  <a:gd name="T1" fmla="*/ 7 h 23"/>
                  <a:gd name="T2" fmla="*/ 5 w 54"/>
                  <a:gd name="T3" fmla="*/ 7 h 23"/>
                  <a:gd name="T4" fmla="*/ 49 w 54"/>
                  <a:gd name="T5" fmla="*/ 16 h 23"/>
                  <a:gd name="T6" fmla="*/ 5 w 54"/>
                  <a:gd name="T7" fmla="*/ 7 h 23"/>
                  <a:gd name="T8" fmla="*/ 5 w 54"/>
                  <a:gd name="T9" fmla="*/ 7 h 23"/>
                </a:gdLst>
                <a:ahLst/>
                <a:cxnLst>
                  <a:cxn ang="0">
                    <a:pos x="T0" y="T1"/>
                  </a:cxn>
                  <a:cxn ang="0">
                    <a:pos x="T2" y="T3"/>
                  </a:cxn>
                  <a:cxn ang="0">
                    <a:pos x="T4" y="T5"/>
                  </a:cxn>
                  <a:cxn ang="0">
                    <a:pos x="T6" y="T7"/>
                  </a:cxn>
                  <a:cxn ang="0">
                    <a:pos x="T8" y="T9"/>
                  </a:cxn>
                </a:cxnLst>
                <a:rect l="0" t="0" r="r" b="b"/>
                <a:pathLst>
                  <a:path w="54" h="23">
                    <a:moveTo>
                      <a:pt x="5" y="7"/>
                    </a:moveTo>
                    <a:lnTo>
                      <a:pt x="5" y="7"/>
                    </a:lnTo>
                    <a:cubicBezTo>
                      <a:pt x="10" y="14"/>
                      <a:pt x="44" y="23"/>
                      <a:pt x="49" y="16"/>
                    </a:cubicBezTo>
                    <a:cubicBezTo>
                      <a:pt x="54" y="7"/>
                      <a:pt x="0" y="0"/>
                      <a:pt x="5" y="7"/>
                    </a:cubicBezTo>
                    <a:lnTo>
                      <a:pt x="5"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9" name="Freeform 411">
                <a:extLst>
                  <a:ext uri="{FF2B5EF4-FFF2-40B4-BE49-F238E27FC236}">
                    <a16:creationId xmlns:a16="http://schemas.microsoft.com/office/drawing/2014/main" id="{F61B3CF6-DBC7-A6AF-FC55-CFE4E29A5A0E}"/>
                  </a:ext>
                </a:extLst>
              </p:cNvPr>
              <p:cNvSpPr>
                <a:spLocks/>
              </p:cNvSpPr>
              <p:nvPr/>
            </p:nvSpPr>
            <p:spPr bwMode="auto">
              <a:xfrm>
                <a:off x="2772" y="2117"/>
                <a:ext cx="28" cy="15"/>
              </a:xfrm>
              <a:custGeom>
                <a:avLst/>
                <a:gdLst>
                  <a:gd name="T0" fmla="*/ 7 w 46"/>
                  <a:gd name="T1" fmla="*/ 11 h 25"/>
                  <a:gd name="T2" fmla="*/ 7 w 46"/>
                  <a:gd name="T3" fmla="*/ 11 h 25"/>
                  <a:gd name="T4" fmla="*/ 42 w 46"/>
                  <a:gd name="T5" fmla="*/ 11 h 25"/>
                  <a:gd name="T6" fmla="*/ 7 w 46"/>
                  <a:gd name="T7" fmla="*/ 11 h 25"/>
                </a:gdLst>
                <a:ahLst/>
                <a:cxnLst>
                  <a:cxn ang="0">
                    <a:pos x="T0" y="T1"/>
                  </a:cxn>
                  <a:cxn ang="0">
                    <a:pos x="T2" y="T3"/>
                  </a:cxn>
                  <a:cxn ang="0">
                    <a:pos x="T4" y="T5"/>
                  </a:cxn>
                  <a:cxn ang="0">
                    <a:pos x="T6" y="T7"/>
                  </a:cxn>
                </a:cxnLst>
                <a:rect l="0" t="0" r="r" b="b"/>
                <a:pathLst>
                  <a:path w="46" h="25">
                    <a:moveTo>
                      <a:pt x="7" y="11"/>
                    </a:moveTo>
                    <a:lnTo>
                      <a:pt x="7" y="11"/>
                    </a:lnTo>
                    <a:cubicBezTo>
                      <a:pt x="16" y="25"/>
                      <a:pt x="42" y="18"/>
                      <a:pt x="42" y="11"/>
                    </a:cubicBezTo>
                    <a:cubicBezTo>
                      <a:pt x="46" y="2"/>
                      <a:pt x="0" y="0"/>
                      <a:pt x="7" y="1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0" name="Freeform 412">
                <a:extLst>
                  <a:ext uri="{FF2B5EF4-FFF2-40B4-BE49-F238E27FC236}">
                    <a16:creationId xmlns:a16="http://schemas.microsoft.com/office/drawing/2014/main" id="{9D1DE745-9381-966E-702E-B7D1E90C77BA}"/>
                  </a:ext>
                </a:extLst>
              </p:cNvPr>
              <p:cNvSpPr>
                <a:spLocks/>
              </p:cNvSpPr>
              <p:nvPr/>
            </p:nvSpPr>
            <p:spPr bwMode="auto">
              <a:xfrm>
                <a:off x="2772" y="2117"/>
                <a:ext cx="28" cy="15"/>
              </a:xfrm>
              <a:custGeom>
                <a:avLst/>
                <a:gdLst>
                  <a:gd name="T0" fmla="*/ 7 w 46"/>
                  <a:gd name="T1" fmla="*/ 11 h 25"/>
                  <a:gd name="T2" fmla="*/ 7 w 46"/>
                  <a:gd name="T3" fmla="*/ 11 h 25"/>
                  <a:gd name="T4" fmla="*/ 42 w 46"/>
                  <a:gd name="T5" fmla="*/ 11 h 25"/>
                  <a:gd name="T6" fmla="*/ 7 w 46"/>
                  <a:gd name="T7" fmla="*/ 11 h 25"/>
                  <a:gd name="T8" fmla="*/ 7 w 46"/>
                  <a:gd name="T9" fmla="*/ 11 h 25"/>
                </a:gdLst>
                <a:ahLst/>
                <a:cxnLst>
                  <a:cxn ang="0">
                    <a:pos x="T0" y="T1"/>
                  </a:cxn>
                  <a:cxn ang="0">
                    <a:pos x="T2" y="T3"/>
                  </a:cxn>
                  <a:cxn ang="0">
                    <a:pos x="T4" y="T5"/>
                  </a:cxn>
                  <a:cxn ang="0">
                    <a:pos x="T6" y="T7"/>
                  </a:cxn>
                  <a:cxn ang="0">
                    <a:pos x="T8" y="T9"/>
                  </a:cxn>
                </a:cxnLst>
                <a:rect l="0" t="0" r="r" b="b"/>
                <a:pathLst>
                  <a:path w="46" h="25">
                    <a:moveTo>
                      <a:pt x="7" y="11"/>
                    </a:moveTo>
                    <a:lnTo>
                      <a:pt x="7" y="11"/>
                    </a:lnTo>
                    <a:cubicBezTo>
                      <a:pt x="16" y="25"/>
                      <a:pt x="42" y="18"/>
                      <a:pt x="42" y="11"/>
                    </a:cubicBezTo>
                    <a:cubicBezTo>
                      <a:pt x="46" y="2"/>
                      <a:pt x="0" y="0"/>
                      <a:pt x="7" y="11"/>
                    </a:cubicBezTo>
                    <a:lnTo>
                      <a:pt x="7" y="1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1" name="Freeform 413">
                <a:extLst>
                  <a:ext uri="{FF2B5EF4-FFF2-40B4-BE49-F238E27FC236}">
                    <a16:creationId xmlns:a16="http://schemas.microsoft.com/office/drawing/2014/main" id="{1FDCC2B2-46C2-8454-0CE3-55D1DB27EEDB}"/>
                  </a:ext>
                </a:extLst>
              </p:cNvPr>
              <p:cNvSpPr>
                <a:spLocks/>
              </p:cNvSpPr>
              <p:nvPr/>
            </p:nvSpPr>
            <p:spPr bwMode="auto">
              <a:xfrm>
                <a:off x="2772" y="2117"/>
                <a:ext cx="28" cy="15"/>
              </a:xfrm>
              <a:custGeom>
                <a:avLst/>
                <a:gdLst>
                  <a:gd name="T0" fmla="*/ 7 w 46"/>
                  <a:gd name="T1" fmla="*/ 11 h 25"/>
                  <a:gd name="T2" fmla="*/ 7 w 46"/>
                  <a:gd name="T3" fmla="*/ 11 h 25"/>
                  <a:gd name="T4" fmla="*/ 42 w 46"/>
                  <a:gd name="T5" fmla="*/ 11 h 25"/>
                  <a:gd name="T6" fmla="*/ 7 w 46"/>
                  <a:gd name="T7" fmla="*/ 11 h 25"/>
                </a:gdLst>
                <a:ahLst/>
                <a:cxnLst>
                  <a:cxn ang="0">
                    <a:pos x="T0" y="T1"/>
                  </a:cxn>
                  <a:cxn ang="0">
                    <a:pos x="T2" y="T3"/>
                  </a:cxn>
                  <a:cxn ang="0">
                    <a:pos x="T4" y="T5"/>
                  </a:cxn>
                  <a:cxn ang="0">
                    <a:pos x="T6" y="T7"/>
                  </a:cxn>
                </a:cxnLst>
                <a:rect l="0" t="0" r="r" b="b"/>
                <a:pathLst>
                  <a:path w="46" h="25">
                    <a:moveTo>
                      <a:pt x="7" y="11"/>
                    </a:moveTo>
                    <a:lnTo>
                      <a:pt x="7" y="11"/>
                    </a:lnTo>
                    <a:cubicBezTo>
                      <a:pt x="16" y="25"/>
                      <a:pt x="42" y="18"/>
                      <a:pt x="42" y="11"/>
                    </a:cubicBezTo>
                    <a:cubicBezTo>
                      <a:pt x="46" y="2"/>
                      <a:pt x="0" y="0"/>
                      <a:pt x="7" y="1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2" name="Freeform 414">
                <a:extLst>
                  <a:ext uri="{FF2B5EF4-FFF2-40B4-BE49-F238E27FC236}">
                    <a16:creationId xmlns:a16="http://schemas.microsoft.com/office/drawing/2014/main" id="{F1EA3298-B340-182A-F836-BA4AC7E23014}"/>
                  </a:ext>
                </a:extLst>
              </p:cNvPr>
              <p:cNvSpPr>
                <a:spLocks/>
              </p:cNvSpPr>
              <p:nvPr/>
            </p:nvSpPr>
            <p:spPr bwMode="auto">
              <a:xfrm>
                <a:off x="2772" y="2117"/>
                <a:ext cx="28" cy="15"/>
              </a:xfrm>
              <a:custGeom>
                <a:avLst/>
                <a:gdLst>
                  <a:gd name="T0" fmla="*/ 7 w 46"/>
                  <a:gd name="T1" fmla="*/ 11 h 25"/>
                  <a:gd name="T2" fmla="*/ 7 w 46"/>
                  <a:gd name="T3" fmla="*/ 11 h 25"/>
                  <a:gd name="T4" fmla="*/ 42 w 46"/>
                  <a:gd name="T5" fmla="*/ 11 h 25"/>
                  <a:gd name="T6" fmla="*/ 7 w 46"/>
                  <a:gd name="T7" fmla="*/ 11 h 25"/>
                  <a:gd name="T8" fmla="*/ 7 w 46"/>
                  <a:gd name="T9" fmla="*/ 11 h 25"/>
                </a:gdLst>
                <a:ahLst/>
                <a:cxnLst>
                  <a:cxn ang="0">
                    <a:pos x="T0" y="T1"/>
                  </a:cxn>
                  <a:cxn ang="0">
                    <a:pos x="T2" y="T3"/>
                  </a:cxn>
                  <a:cxn ang="0">
                    <a:pos x="T4" y="T5"/>
                  </a:cxn>
                  <a:cxn ang="0">
                    <a:pos x="T6" y="T7"/>
                  </a:cxn>
                  <a:cxn ang="0">
                    <a:pos x="T8" y="T9"/>
                  </a:cxn>
                </a:cxnLst>
                <a:rect l="0" t="0" r="r" b="b"/>
                <a:pathLst>
                  <a:path w="46" h="25">
                    <a:moveTo>
                      <a:pt x="7" y="11"/>
                    </a:moveTo>
                    <a:lnTo>
                      <a:pt x="7" y="11"/>
                    </a:lnTo>
                    <a:cubicBezTo>
                      <a:pt x="16" y="25"/>
                      <a:pt x="42" y="18"/>
                      <a:pt x="42" y="11"/>
                    </a:cubicBezTo>
                    <a:cubicBezTo>
                      <a:pt x="46" y="2"/>
                      <a:pt x="0" y="0"/>
                      <a:pt x="7" y="11"/>
                    </a:cubicBezTo>
                    <a:lnTo>
                      <a:pt x="7" y="1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3" name="Freeform 415">
                <a:extLst>
                  <a:ext uri="{FF2B5EF4-FFF2-40B4-BE49-F238E27FC236}">
                    <a16:creationId xmlns:a16="http://schemas.microsoft.com/office/drawing/2014/main" id="{6C4F76C0-4033-9457-2311-788AB7253975}"/>
                  </a:ext>
                </a:extLst>
              </p:cNvPr>
              <p:cNvSpPr>
                <a:spLocks noEditPoints="1"/>
              </p:cNvSpPr>
              <p:nvPr/>
            </p:nvSpPr>
            <p:spPr bwMode="auto">
              <a:xfrm>
                <a:off x="2851" y="3089"/>
                <a:ext cx="46" cy="20"/>
              </a:xfrm>
              <a:custGeom>
                <a:avLst/>
                <a:gdLst>
                  <a:gd name="T0" fmla="*/ 72 w 77"/>
                  <a:gd name="T1" fmla="*/ 14 h 33"/>
                  <a:gd name="T2" fmla="*/ 72 w 77"/>
                  <a:gd name="T3" fmla="*/ 14 h 33"/>
                  <a:gd name="T4" fmla="*/ 40 w 77"/>
                  <a:gd name="T5" fmla="*/ 31 h 33"/>
                  <a:gd name="T6" fmla="*/ 72 w 77"/>
                  <a:gd name="T7" fmla="*/ 14 h 33"/>
                  <a:gd name="T8" fmla="*/ 35 w 77"/>
                  <a:gd name="T9" fmla="*/ 3 h 33"/>
                  <a:gd name="T10" fmla="*/ 35 w 77"/>
                  <a:gd name="T11" fmla="*/ 3 h 33"/>
                  <a:gd name="T12" fmla="*/ 10 w 77"/>
                  <a:gd name="T13" fmla="*/ 28 h 33"/>
                  <a:gd name="T14" fmla="*/ 35 w 77"/>
                  <a:gd name="T15" fmla="*/ 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33">
                    <a:moveTo>
                      <a:pt x="72" y="14"/>
                    </a:moveTo>
                    <a:lnTo>
                      <a:pt x="72" y="14"/>
                    </a:lnTo>
                    <a:cubicBezTo>
                      <a:pt x="65" y="0"/>
                      <a:pt x="31" y="26"/>
                      <a:pt x="40" y="31"/>
                    </a:cubicBezTo>
                    <a:cubicBezTo>
                      <a:pt x="47" y="33"/>
                      <a:pt x="77" y="21"/>
                      <a:pt x="72" y="14"/>
                    </a:cubicBezTo>
                    <a:close/>
                    <a:moveTo>
                      <a:pt x="35" y="3"/>
                    </a:moveTo>
                    <a:lnTo>
                      <a:pt x="35" y="3"/>
                    </a:lnTo>
                    <a:cubicBezTo>
                      <a:pt x="24" y="3"/>
                      <a:pt x="0" y="24"/>
                      <a:pt x="10" y="28"/>
                    </a:cubicBezTo>
                    <a:cubicBezTo>
                      <a:pt x="21" y="33"/>
                      <a:pt x="45" y="5"/>
                      <a:pt x="35" y="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4" name="Freeform 416">
                <a:extLst>
                  <a:ext uri="{FF2B5EF4-FFF2-40B4-BE49-F238E27FC236}">
                    <a16:creationId xmlns:a16="http://schemas.microsoft.com/office/drawing/2014/main" id="{FDA3B96F-1094-EF6E-B1DC-71F843760527}"/>
                  </a:ext>
                </a:extLst>
              </p:cNvPr>
              <p:cNvSpPr>
                <a:spLocks noEditPoints="1"/>
              </p:cNvSpPr>
              <p:nvPr/>
            </p:nvSpPr>
            <p:spPr bwMode="auto">
              <a:xfrm>
                <a:off x="2851" y="3089"/>
                <a:ext cx="46" cy="20"/>
              </a:xfrm>
              <a:custGeom>
                <a:avLst/>
                <a:gdLst>
                  <a:gd name="T0" fmla="*/ 72 w 77"/>
                  <a:gd name="T1" fmla="*/ 14 h 33"/>
                  <a:gd name="T2" fmla="*/ 72 w 77"/>
                  <a:gd name="T3" fmla="*/ 14 h 33"/>
                  <a:gd name="T4" fmla="*/ 40 w 77"/>
                  <a:gd name="T5" fmla="*/ 31 h 33"/>
                  <a:gd name="T6" fmla="*/ 72 w 77"/>
                  <a:gd name="T7" fmla="*/ 14 h 33"/>
                  <a:gd name="T8" fmla="*/ 72 w 77"/>
                  <a:gd name="T9" fmla="*/ 14 h 33"/>
                  <a:gd name="T10" fmla="*/ 35 w 77"/>
                  <a:gd name="T11" fmla="*/ 3 h 33"/>
                  <a:gd name="T12" fmla="*/ 35 w 77"/>
                  <a:gd name="T13" fmla="*/ 3 h 33"/>
                  <a:gd name="T14" fmla="*/ 10 w 77"/>
                  <a:gd name="T15" fmla="*/ 28 h 33"/>
                  <a:gd name="T16" fmla="*/ 35 w 77"/>
                  <a:gd name="T17" fmla="*/ 3 h 33"/>
                  <a:gd name="T18" fmla="*/ 35 w 77"/>
                  <a:gd name="T19" fmla="*/ 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33">
                    <a:moveTo>
                      <a:pt x="72" y="14"/>
                    </a:moveTo>
                    <a:lnTo>
                      <a:pt x="72" y="14"/>
                    </a:lnTo>
                    <a:cubicBezTo>
                      <a:pt x="65" y="0"/>
                      <a:pt x="31" y="26"/>
                      <a:pt x="40" y="31"/>
                    </a:cubicBezTo>
                    <a:cubicBezTo>
                      <a:pt x="47" y="33"/>
                      <a:pt x="77" y="21"/>
                      <a:pt x="72" y="14"/>
                    </a:cubicBezTo>
                    <a:lnTo>
                      <a:pt x="72" y="14"/>
                    </a:lnTo>
                    <a:close/>
                    <a:moveTo>
                      <a:pt x="35" y="3"/>
                    </a:moveTo>
                    <a:lnTo>
                      <a:pt x="35" y="3"/>
                    </a:lnTo>
                    <a:cubicBezTo>
                      <a:pt x="24" y="3"/>
                      <a:pt x="0" y="24"/>
                      <a:pt x="10" y="28"/>
                    </a:cubicBezTo>
                    <a:cubicBezTo>
                      <a:pt x="21" y="33"/>
                      <a:pt x="45" y="5"/>
                      <a:pt x="35" y="3"/>
                    </a:cubicBezTo>
                    <a:lnTo>
                      <a:pt x="35" y="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5" name="Freeform 417">
                <a:extLst>
                  <a:ext uri="{FF2B5EF4-FFF2-40B4-BE49-F238E27FC236}">
                    <a16:creationId xmlns:a16="http://schemas.microsoft.com/office/drawing/2014/main" id="{AE55B68A-6310-6F5C-8557-6CE3EF2738C3}"/>
                  </a:ext>
                </a:extLst>
              </p:cNvPr>
              <p:cNvSpPr>
                <a:spLocks noEditPoints="1"/>
              </p:cNvSpPr>
              <p:nvPr/>
            </p:nvSpPr>
            <p:spPr bwMode="auto">
              <a:xfrm>
                <a:off x="2851" y="3089"/>
                <a:ext cx="46" cy="20"/>
              </a:xfrm>
              <a:custGeom>
                <a:avLst/>
                <a:gdLst>
                  <a:gd name="T0" fmla="*/ 72 w 77"/>
                  <a:gd name="T1" fmla="*/ 14 h 33"/>
                  <a:gd name="T2" fmla="*/ 72 w 77"/>
                  <a:gd name="T3" fmla="*/ 14 h 33"/>
                  <a:gd name="T4" fmla="*/ 40 w 77"/>
                  <a:gd name="T5" fmla="*/ 31 h 33"/>
                  <a:gd name="T6" fmla="*/ 72 w 77"/>
                  <a:gd name="T7" fmla="*/ 14 h 33"/>
                  <a:gd name="T8" fmla="*/ 35 w 77"/>
                  <a:gd name="T9" fmla="*/ 3 h 33"/>
                  <a:gd name="T10" fmla="*/ 35 w 77"/>
                  <a:gd name="T11" fmla="*/ 3 h 33"/>
                  <a:gd name="T12" fmla="*/ 10 w 77"/>
                  <a:gd name="T13" fmla="*/ 28 h 33"/>
                  <a:gd name="T14" fmla="*/ 35 w 77"/>
                  <a:gd name="T15" fmla="*/ 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33">
                    <a:moveTo>
                      <a:pt x="72" y="14"/>
                    </a:moveTo>
                    <a:lnTo>
                      <a:pt x="72" y="14"/>
                    </a:lnTo>
                    <a:cubicBezTo>
                      <a:pt x="65" y="0"/>
                      <a:pt x="31" y="26"/>
                      <a:pt x="40" y="31"/>
                    </a:cubicBezTo>
                    <a:cubicBezTo>
                      <a:pt x="47" y="33"/>
                      <a:pt x="77" y="21"/>
                      <a:pt x="72" y="14"/>
                    </a:cubicBezTo>
                    <a:close/>
                    <a:moveTo>
                      <a:pt x="35" y="3"/>
                    </a:moveTo>
                    <a:lnTo>
                      <a:pt x="35" y="3"/>
                    </a:lnTo>
                    <a:cubicBezTo>
                      <a:pt x="24" y="3"/>
                      <a:pt x="0" y="24"/>
                      <a:pt x="10" y="28"/>
                    </a:cubicBezTo>
                    <a:cubicBezTo>
                      <a:pt x="21" y="33"/>
                      <a:pt x="45" y="5"/>
                      <a:pt x="35" y="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6" name="Freeform 418">
                <a:extLst>
                  <a:ext uri="{FF2B5EF4-FFF2-40B4-BE49-F238E27FC236}">
                    <a16:creationId xmlns:a16="http://schemas.microsoft.com/office/drawing/2014/main" id="{2F79CE84-5416-FA43-F33E-581282CDB938}"/>
                  </a:ext>
                </a:extLst>
              </p:cNvPr>
              <p:cNvSpPr>
                <a:spLocks noEditPoints="1"/>
              </p:cNvSpPr>
              <p:nvPr/>
            </p:nvSpPr>
            <p:spPr bwMode="auto">
              <a:xfrm>
                <a:off x="2851" y="3089"/>
                <a:ext cx="46" cy="20"/>
              </a:xfrm>
              <a:custGeom>
                <a:avLst/>
                <a:gdLst>
                  <a:gd name="T0" fmla="*/ 72 w 77"/>
                  <a:gd name="T1" fmla="*/ 14 h 33"/>
                  <a:gd name="T2" fmla="*/ 72 w 77"/>
                  <a:gd name="T3" fmla="*/ 14 h 33"/>
                  <a:gd name="T4" fmla="*/ 40 w 77"/>
                  <a:gd name="T5" fmla="*/ 31 h 33"/>
                  <a:gd name="T6" fmla="*/ 72 w 77"/>
                  <a:gd name="T7" fmla="*/ 14 h 33"/>
                  <a:gd name="T8" fmla="*/ 72 w 77"/>
                  <a:gd name="T9" fmla="*/ 14 h 33"/>
                  <a:gd name="T10" fmla="*/ 35 w 77"/>
                  <a:gd name="T11" fmla="*/ 3 h 33"/>
                  <a:gd name="T12" fmla="*/ 35 w 77"/>
                  <a:gd name="T13" fmla="*/ 3 h 33"/>
                  <a:gd name="T14" fmla="*/ 10 w 77"/>
                  <a:gd name="T15" fmla="*/ 28 h 33"/>
                  <a:gd name="T16" fmla="*/ 35 w 77"/>
                  <a:gd name="T17" fmla="*/ 3 h 33"/>
                  <a:gd name="T18" fmla="*/ 35 w 77"/>
                  <a:gd name="T19" fmla="*/ 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33">
                    <a:moveTo>
                      <a:pt x="72" y="14"/>
                    </a:moveTo>
                    <a:lnTo>
                      <a:pt x="72" y="14"/>
                    </a:lnTo>
                    <a:cubicBezTo>
                      <a:pt x="65" y="0"/>
                      <a:pt x="31" y="26"/>
                      <a:pt x="40" y="31"/>
                    </a:cubicBezTo>
                    <a:cubicBezTo>
                      <a:pt x="47" y="33"/>
                      <a:pt x="77" y="21"/>
                      <a:pt x="72" y="14"/>
                    </a:cubicBezTo>
                    <a:lnTo>
                      <a:pt x="72" y="14"/>
                    </a:lnTo>
                    <a:close/>
                    <a:moveTo>
                      <a:pt x="35" y="3"/>
                    </a:moveTo>
                    <a:lnTo>
                      <a:pt x="35" y="3"/>
                    </a:lnTo>
                    <a:cubicBezTo>
                      <a:pt x="24" y="3"/>
                      <a:pt x="0" y="24"/>
                      <a:pt x="10" y="28"/>
                    </a:cubicBezTo>
                    <a:cubicBezTo>
                      <a:pt x="21" y="33"/>
                      <a:pt x="45" y="5"/>
                      <a:pt x="35" y="3"/>
                    </a:cubicBezTo>
                    <a:lnTo>
                      <a:pt x="35" y="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7" name="Freeform 419">
                <a:extLst>
                  <a:ext uri="{FF2B5EF4-FFF2-40B4-BE49-F238E27FC236}">
                    <a16:creationId xmlns:a16="http://schemas.microsoft.com/office/drawing/2014/main" id="{3A73AAEA-27AD-8403-33C2-F0211B6A9175}"/>
                  </a:ext>
                </a:extLst>
              </p:cNvPr>
              <p:cNvSpPr>
                <a:spLocks noEditPoints="1"/>
              </p:cNvSpPr>
              <p:nvPr/>
            </p:nvSpPr>
            <p:spPr bwMode="auto">
              <a:xfrm>
                <a:off x="2459" y="2343"/>
                <a:ext cx="214" cy="87"/>
              </a:xfrm>
              <a:custGeom>
                <a:avLst/>
                <a:gdLst>
                  <a:gd name="T0" fmla="*/ 344 w 356"/>
                  <a:gd name="T1" fmla="*/ 38 h 145"/>
                  <a:gd name="T2" fmla="*/ 344 w 356"/>
                  <a:gd name="T3" fmla="*/ 38 h 145"/>
                  <a:gd name="T4" fmla="*/ 330 w 356"/>
                  <a:gd name="T5" fmla="*/ 26 h 145"/>
                  <a:gd name="T6" fmla="*/ 314 w 356"/>
                  <a:gd name="T7" fmla="*/ 26 h 145"/>
                  <a:gd name="T8" fmla="*/ 300 w 356"/>
                  <a:gd name="T9" fmla="*/ 14 h 145"/>
                  <a:gd name="T10" fmla="*/ 274 w 356"/>
                  <a:gd name="T11" fmla="*/ 0 h 145"/>
                  <a:gd name="T12" fmla="*/ 274 w 356"/>
                  <a:gd name="T13" fmla="*/ 3 h 145"/>
                  <a:gd name="T14" fmla="*/ 260 w 356"/>
                  <a:gd name="T15" fmla="*/ 12 h 145"/>
                  <a:gd name="T16" fmla="*/ 253 w 356"/>
                  <a:gd name="T17" fmla="*/ 26 h 145"/>
                  <a:gd name="T18" fmla="*/ 244 w 356"/>
                  <a:gd name="T19" fmla="*/ 40 h 145"/>
                  <a:gd name="T20" fmla="*/ 237 w 356"/>
                  <a:gd name="T21" fmla="*/ 52 h 145"/>
                  <a:gd name="T22" fmla="*/ 232 w 356"/>
                  <a:gd name="T23" fmla="*/ 66 h 145"/>
                  <a:gd name="T24" fmla="*/ 230 w 356"/>
                  <a:gd name="T25" fmla="*/ 80 h 145"/>
                  <a:gd name="T26" fmla="*/ 244 w 356"/>
                  <a:gd name="T27" fmla="*/ 91 h 145"/>
                  <a:gd name="T28" fmla="*/ 253 w 356"/>
                  <a:gd name="T29" fmla="*/ 94 h 145"/>
                  <a:gd name="T30" fmla="*/ 244 w 356"/>
                  <a:gd name="T31" fmla="*/ 105 h 145"/>
                  <a:gd name="T32" fmla="*/ 242 w 356"/>
                  <a:gd name="T33" fmla="*/ 105 h 145"/>
                  <a:gd name="T34" fmla="*/ 246 w 356"/>
                  <a:gd name="T35" fmla="*/ 117 h 145"/>
                  <a:gd name="T36" fmla="*/ 246 w 356"/>
                  <a:gd name="T37" fmla="*/ 129 h 145"/>
                  <a:gd name="T38" fmla="*/ 263 w 356"/>
                  <a:gd name="T39" fmla="*/ 133 h 145"/>
                  <a:gd name="T40" fmla="*/ 279 w 356"/>
                  <a:gd name="T41" fmla="*/ 131 h 145"/>
                  <a:gd name="T42" fmla="*/ 298 w 356"/>
                  <a:gd name="T43" fmla="*/ 98 h 145"/>
                  <a:gd name="T44" fmla="*/ 339 w 356"/>
                  <a:gd name="T45" fmla="*/ 75 h 145"/>
                  <a:gd name="T46" fmla="*/ 351 w 356"/>
                  <a:gd name="T47" fmla="*/ 54 h 145"/>
                  <a:gd name="T48" fmla="*/ 344 w 356"/>
                  <a:gd name="T49" fmla="*/ 38 h 145"/>
                  <a:gd name="T50" fmla="*/ 9 w 356"/>
                  <a:gd name="T51" fmla="*/ 31 h 145"/>
                  <a:gd name="T52" fmla="*/ 9 w 356"/>
                  <a:gd name="T53" fmla="*/ 31 h 145"/>
                  <a:gd name="T54" fmla="*/ 23 w 356"/>
                  <a:gd name="T55" fmla="*/ 52 h 145"/>
                  <a:gd name="T56" fmla="*/ 9 w 356"/>
                  <a:gd name="T57" fmla="*/ 3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6" h="145">
                    <a:moveTo>
                      <a:pt x="344" y="38"/>
                    </a:moveTo>
                    <a:lnTo>
                      <a:pt x="344" y="38"/>
                    </a:lnTo>
                    <a:cubicBezTo>
                      <a:pt x="337" y="28"/>
                      <a:pt x="332" y="24"/>
                      <a:pt x="330" y="26"/>
                    </a:cubicBezTo>
                    <a:cubicBezTo>
                      <a:pt x="328" y="28"/>
                      <a:pt x="318" y="28"/>
                      <a:pt x="314" y="26"/>
                    </a:cubicBezTo>
                    <a:cubicBezTo>
                      <a:pt x="307" y="21"/>
                      <a:pt x="304" y="14"/>
                      <a:pt x="300" y="14"/>
                    </a:cubicBezTo>
                    <a:cubicBezTo>
                      <a:pt x="295" y="14"/>
                      <a:pt x="281" y="7"/>
                      <a:pt x="274" y="0"/>
                    </a:cubicBezTo>
                    <a:lnTo>
                      <a:pt x="274" y="3"/>
                    </a:lnTo>
                    <a:cubicBezTo>
                      <a:pt x="274" y="7"/>
                      <a:pt x="267" y="10"/>
                      <a:pt x="260" y="12"/>
                    </a:cubicBezTo>
                    <a:cubicBezTo>
                      <a:pt x="251" y="12"/>
                      <a:pt x="253" y="21"/>
                      <a:pt x="253" y="26"/>
                    </a:cubicBezTo>
                    <a:cubicBezTo>
                      <a:pt x="253" y="33"/>
                      <a:pt x="246" y="33"/>
                      <a:pt x="244" y="40"/>
                    </a:cubicBezTo>
                    <a:cubicBezTo>
                      <a:pt x="239" y="47"/>
                      <a:pt x="244" y="47"/>
                      <a:pt x="237" y="52"/>
                    </a:cubicBezTo>
                    <a:cubicBezTo>
                      <a:pt x="230" y="54"/>
                      <a:pt x="228" y="59"/>
                      <a:pt x="232" y="66"/>
                    </a:cubicBezTo>
                    <a:cubicBezTo>
                      <a:pt x="237" y="70"/>
                      <a:pt x="232" y="77"/>
                      <a:pt x="230" y="80"/>
                    </a:cubicBezTo>
                    <a:cubicBezTo>
                      <a:pt x="230" y="82"/>
                      <a:pt x="237" y="84"/>
                      <a:pt x="244" y="91"/>
                    </a:cubicBezTo>
                    <a:cubicBezTo>
                      <a:pt x="251" y="96"/>
                      <a:pt x="251" y="89"/>
                      <a:pt x="253" y="94"/>
                    </a:cubicBezTo>
                    <a:cubicBezTo>
                      <a:pt x="256" y="98"/>
                      <a:pt x="251" y="105"/>
                      <a:pt x="244" y="105"/>
                    </a:cubicBezTo>
                    <a:lnTo>
                      <a:pt x="242" y="105"/>
                    </a:lnTo>
                    <a:cubicBezTo>
                      <a:pt x="246" y="110"/>
                      <a:pt x="249" y="115"/>
                      <a:pt x="246" y="117"/>
                    </a:cubicBezTo>
                    <a:cubicBezTo>
                      <a:pt x="244" y="122"/>
                      <a:pt x="239" y="122"/>
                      <a:pt x="246" y="129"/>
                    </a:cubicBezTo>
                    <a:cubicBezTo>
                      <a:pt x="253" y="133"/>
                      <a:pt x="258" y="126"/>
                      <a:pt x="263" y="133"/>
                    </a:cubicBezTo>
                    <a:cubicBezTo>
                      <a:pt x="267" y="140"/>
                      <a:pt x="272" y="145"/>
                      <a:pt x="279" y="131"/>
                    </a:cubicBezTo>
                    <a:cubicBezTo>
                      <a:pt x="284" y="119"/>
                      <a:pt x="288" y="101"/>
                      <a:pt x="298" y="98"/>
                    </a:cubicBezTo>
                    <a:cubicBezTo>
                      <a:pt x="307" y="94"/>
                      <a:pt x="328" y="91"/>
                      <a:pt x="339" y="75"/>
                    </a:cubicBezTo>
                    <a:cubicBezTo>
                      <a:pt x="351" y="59"/>
                      <a:pt x="344" y="59"/>
                      <a:pt x="351" y="54"/>
                    </a:cubicBezTo>
                    <a:cubicBezTo>
                      <a:pt x="356" y="49"/>
                      <a:pt x="353" y="47"/>
                      <a:pt x="344" y="38"/>
                    </a:cubicBezTo>
                    <a:close/>
                    <a:moveTo>
                      <a:pt x="9" y="31"/>
                    </a:moveTo>
                    <a:lnTo>
                      <a:pt x="9" y="31"/>
                    </a:lnTo>
                    <a:cubicBezTo>
                      <a:pt x="0" y="45"/>
                      <a:pt x="19" y="59"/>
                      <a:pt x="23" y="52"/>
                    </a:cubicBezTo>
                    <a:cubicBezTo>
                      <a:pt x="28" y="45"/>
                      <a:pt x="19" y="17"/>
                      <a:pt x="9" y="3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8" name="Freeform 420">
                <a:extLst>
                  <a:ext uri="{FF2B5EF4-FFF2-40B4-BE49-F238E27FC236}">
                    <a16:creationId xmlns:a16="http://schemas.microsoft.com/office/drawing/2014/main" id="{C1D46C5E-E2B3-723D-34AA-8FE266330EB6}"/>
                  </a:ext>
                </a:extLst>
              </p:cNvPr>
              <p:cNvSpPr>
                <a:spLocks noEditPoints="1"/>
              </p:cNvSpPr>
              <p:nvPr/>
            </p:nvSpPr>
            <p:spPr bwMode="auto">
              <a:xfrm>
                <a:off x="2459" y="2343"/>
                <a:ext cx="214" cy="87"/>
              </a:xfrm>
              <a:custGeom>
                <a:avLst/>
                <a:gdLst>
                  <a:gd name="T0" fmla="*/ 344 w 356"/>
                  <a:gd name="T1" fmla="*/ 38 h 145"/>
                  <a:gd name="T2" fmla="*/ 344 w 356"/>
                  <a:gd name="T3" fmla="*/ 38 h 145"/>
                  <a:gd name="T4" fmla="*/ 330 w 356"/>
                  <a:gd name="T5" fmla="*/ 26 h 145"/>
                  <a:gd name="T6" fmla="*/ 314 w 356"/>
                  <a:gd name="T7" fmla="*/ 26 h 145"/>
                  <a:gd name="T8" fmla="*/ 300 w 356"/>
                  <a:gd name="T9" fmla="*/ 14 h 145"/>
                  <a:gd name="T10" fmla="*/ 274 w 356"/>
                  <a:gd name="T11" fmla="*/ 0 h 145"/>
                  <a:gd name="T12" fmla="*/ 274 w 356"/>
                  <a:gd name="T13" fmla="*/ 3 h 145"/>
                  <a:gd name="T14" fmla="*/ 260 w 356"/>
                  <a:gd name="T15" fmla="*/ 12 h 145"/>
                  <a:gd name="T16" fmla="*/ 253 w 356"/>
                  <a:gd name="T17" fmla="*/ 26 h 145"/>
                  <a:gd name="T18" fmla="*/ 244 w 356"/>
                  <a:gd name="T19" fmla="*/ 40 h 145"/>
                  <a:gd name="T20" fmla="*/ 237 w 356"/>
                  <a:gd name="T21" fmla="*/ 52 h 145"/>
                  <a:gd name="T22" fmla="*/ 232 w 356"/>
                  <a:gd name="T23" fmla="*/ 66 h 145"/>
                  <a:gd name="T24" fmla="*/ 230 w 356"/>
                  <a:gd name="T25" fmla="*/ 80 h 145"/>
                  <a:gd name="T26" fmla="*/ 244 w 356"/>
                  <a:gd name="T27" fmla="*/ 91 h 145"/>
                  <a:gd name="T28" fmla="*/ 253 w 356"/>
                  <a:gd name="T29" fmla="*/ 94 h 145"/>
                  <a:gd name="T30" fmla="*/ 244 w 356"/>
                  <a:gd name="T31" fmla="*/ 105 h 145"/>
                  <a:gd name="T32" fmla="*/ 242 w 356"/>
                  <a:gd name="T33" fmla="*/ 105 h 145"/>
                  <a:gd name="T34" fmla="*/ 246 w 356"/>
                  <a:gd name="T35" fmla="*/ 117 h 145"/>
                  <a:gd name="T36" fmla="*/ 246 w 356"/>
                  <a:gd name="T37" fmla="*/ 129 h 145"/>
                  <a:gd name="T38" fmla="*/ 263 w 356"/>
                  <a:gd name="T39" fmla="*/ 133 h 145"/>
                  <a:gd name="T40" fmla="*/ 279 w 356"/>
                  <a:gd name="T41" fmla="*/ 131 h 145"/>
                  <a:gd name="T42" fmla="*/ 298 w 356"/>
                  <a:gd name="T43" fmla="*/ 98 h 145"/>
                  <a:gd name="T44" fmla="*/ 339 w 356"/>
                  <a:gd name="T45" fmla="*/ 75 h 145"/>
                  <a:gd name="T46" fmla="*/ 351 w 356"/>
                  <a:gd name="T47" fmla="*/ 54 h 145"/>
                  <a:gd name="T48" fmla="*/ 344 w 356"/>
                  <a:gd name="T49" fmla="*/ 38 h 145"/>
                  <a:gd name="T50" fmla="*/ 344 w 356"/>
                  <a:gd name="T51" fmla="*/ 38 h 145"/>
                  <a:gd name="T52" fmla="*/ 9 w 356"/>
                  <a:gd name="T53" fmla="*/ 31 h 145"/>
                  <a:gd name="T54" fmla="*/ 9 w 356"/>
                  <a:gd name="T55" fmla="*/ 31 h 145"/>
                  <a:gd name="T56" fmla="*/ 23 w 356"/>
                  <a:gd name="T57" fmla="*/ 52 h 145"/>
                  <a:gd name="T58" fmla="*/ 9 w 356"/>
                  <a:gd name="T59" fmla="*/ 31 h 145"/>
                  <a:gd name="T60" fmla="*/ 9 w 356"/>
                  <a:gd name="T61" fmla="*/ 3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6" h="145">
                    <a:moveTo>
                      <a:pt x="344" y="38"/>
                    </a:moveTo>
                    <a:lnTo>
                      <a:pt x="344" y="38"/>
                    </a:lnTo>
                    <a:cubicBezTo>
                      <a:pt x="337" y="28"/>
                      <a:pt x="332" y="24"/>
                      <a:pt x="330" y="26"/>
                    </a:cubicBezTo>
                    <a:cubicBezTo>
                      <a:pt x="328" y="28"/>
                      <a:pt x="318" y="28"/>
                      <a:pt x="314" y="26"/>
                    </a:cubicBezTo>
                    <a:cubicBezTo>
                      <a:pt x="307" y="21"/>
                      <a:pt x="304" y="14"/>
                      <a:pt x="300" y="14"/>
                    </a:cubicBezTo>
                    <a:cubicBezTo>
                      <a:pt x="295" y="14"/>
                      <a:pt x="281" y="7"/>
                      <a:pt x="274" y="0"/>
                    </a:cubicBezTo>
                    <a:lnTo>
                      <a:pt x="274" y="3"/>
                    </a:lnTo>
                    <a:cubicBezTo>
                      <a:pt x="274" y="7"/>
                      <a:pt x="267" y="10"/>
                      <a:pt x="260" y="12"/>
                    </a:cubicBezTo>
                    <a:cubicBezTo>
                      <a:pt x="251" y="12"/>
                      <a:pt x="253" y="21"/>
                      <a:pt x="253" y="26"/>
                    </a:cubicBezTo>
                    <a:cubicBezTo>
                      <a:pt x="253" y="33"/>
                      <a:pt x="246" y="33"/>
                      <a:pt x="244" y="40"/>
                    </a:cubicBezTo>
                    <a:cubicBezTo>
                      <a:pt x="239" y="47"/>
                      <a:pt x="244" y="47"/>
                      <a:pt x="237" y="52"/>
                    </a:cubicBezTo>
                    <a:cubicBezTo>
                      <a:pt x="230" y="54"/>
                      <a:pt x="228" y="59"/>
                      <a:pt x="232" y="66"/>
                    </a:cubicBezTo>
                    <a:cubicBezTo>
                      <a:pt x="237" y="70"/>
                      <a:pt x="232" y="77"/>
                      <a:pt x="230" y="80"/>
                    </a:cubicBezTo>
                    <a:cubicBezTo>
                      <a:pt x="230" y="82"/>
                      <a:pt x="237" y="84"/>
                      <a:pt x="244" y="91"/>
                    </a:cubicBezTo>
                    <a:cubicBezTo>
                      <a:pt x="251" y="96"/>
                      <a:pt x="251" y="89"/>
                      <a:pt x="253" y="94"/>
                    </a:cubicBezTo>
                    <a:cubicBezTo>
                      <a:pt x="256" y="98"/>
                      <a:pt x="251" y="105"/>
                      <a:pt x="244" y="105"/>
                    </a:cubicBezTo>
                    <a:lnTo>
                      <a:pt x="242" y="105"/>
                    </a:lnTo>
                    <a:cubicBezTo>
                      <a:pt x="246" y="110"/>
                      <a:pt x="249" y="115"/>
                      <a:pt x="246" y="117"/>
                    </a:cubicBezTo>
                    <a:cubicBezTo>
                      <a:pt x="244" y="122"/>
                      <a:pt x="239" y="122"/>
                      <a:pt x="246" y="129"/>
                    </a:cubicBezTo>
                    <a:cubicBezTo>
                      <a:pt x="253" y="133"/>
                      <a:pt x="258" y="126"/>
                      <a:pt x="263" y="133"/>
                    </a:cubicBezTo>
                    <a:cubicBezTo>
                      <a:pt x="267" y="140"/>
                      <a:pt x="272" y="145"/>
                      <a:pt x="279" y="131"/>
                    </a:cubicBezTo>
                    <a:cubicBezTo>
                      <a:pt x="284" y="119"/>
                      <a:pt x="288" y="101"/>
                      <a:pt x="298" y="98"/>
                    </a:cubicBezTo>
                    <a:cubicBezTo>
                      <a:pt x="307" y="94"/>
                      <a:pt x="328" y="91"/>
                      <a:pt x="339" y="75"/>
                    </a:cubicBezTo>
                    <a:cubicBezTo>
                      <a:pt x="351" y="59"/>
                      <a:pt x="344" y="59"/>
                      <a:pt x="351" y="54"/>
                    </a:cubicBezTo>
                    <a:cubicBezTo>
                      <a:pt x="356" y="49"/>
                      <a:pt x="353" y="47"/>
                      <a:pt x="344" y="38"/>
                    </a:cubicBezTo>
                    <a:lnTo>
                      <a:pt x="344" y="38"/>
                    </a:lnTo>
                    <a:close/>
                    <a:moveTo>
                      <a:pt x="9" y="31"/>
                    </a:moveTo>
                    <a:lnTo>
                      <a:pt x="9" y="31"/>
                    </a:lnTo>
                    <a:cubicBezTo>
                      <a:pt x="0" y="45"/>
                      <a:pt x="19" y="59"/>
                      <a:pt x="23" y="52"/>
                    </a:cubicBezTo>
                    <a:cubicBezTo>
                      <a:pt x="28" y="45"/>
                      <a:pt x="19" y="17"/>
                      <a:pt x="9" y="31"/>
                    </a:cubicBezTo>
                    <a:lnTo>
                      <a:pt x="9" y="3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9" name="Freeform 421">
                <a:extLst>
                  <a:ext uri="{FF2B5EF4-FFF2-40B4-BE49-F238E27FC236}">
                    <a16:creationId xmlns:a16="http://schemas.microsoft.com/office/drawing/2014/main" id="{7178AFC2-058E-82B5-82E9-7106BA7ED96D}"/>
                  </a:ext>
                </a:extLst>
              </p:cNvPr>
              <p:cNvSpPr>
                <a:spLocks noEditPoints="1"/>
              </p:cNvSpPr>
              <p:nvPr/>
            </p:nvSpPr>
            <p:spPr bwMode="auto">
              <a:xfrm>
                <a:off x="2459" y="2343"/>
                <a:ext cx="214" cy="87"/>
              </a:xfrm>
              <a:custGeom>
                <a:avLst/>
                <a:gdLst>
                  <a:gd name="T0" fmla="*/ 344 w 356"/>
                  <a:gd name="T1" fmla="*/ 38 h 145"/>
                  <a:gd name="T2" fmla="*/ 344 w 356"/>
                  <a:gd name="T3" fmla="*/ 38 h 145"/>
                  <a:gd name="T4" fmla="*/ 330 w 356"/>
                  <a:gd name="T5" fmla="*/ 26 h 145"/>
                  <a:gd name="T6" fmla="*/ 314 w 356"/>
                  <a:gd name="T7" fmla="*/ 26 h 145"/>
                  <a:gd name="T8" fmla="*/ 300 w 356"/>
                  <a:gd name="T9" fmla="*/ 14 h 145"/>
                  <a:gd name="T10" fmla="*/ 274 w 356"/>
                  <a:gd name="T11" fmla="*/ 0 h 145"/>
                  <a:gd name="T12" fmla="*/ 274 w 356"/>
                  <a:gd name="T13" fmla="*/ 3 h 145"/>
                  <a:gd name="T14" fmla="*/ 260 w 356"/>
                  <a:gd name="T15" fmla="*/ 12 h 145"/>
                  <a:gd name="T16" fmla="*/ 253 w 356"/>
                  <a:gd name="T17" fmla="*/ 26 h 145"/>
                  <a:gd name="T18" fmla="*/ 244 w 356"/>
                  <a:gd name="T19" fmla="*/ 40 h 145"/>
                  <a:gd name="T20" fmla="*/ 237 w 356"/>
                  <a:gd name="T21" fmla="*/ 52 h 145"/>
                  <a:gd name="T22" fmla="*/ 232 w 356"/>
                  <a:gd name="T23" fmla="*/ 66 h 145"/>
                  <a:gd name="T24" fmla="*/ 230 w 356"/>
                  <a:gd name="T25" fmla="*/ 80 h 145"/>
                  <a:gd name="T26" fmla="*/ 244 w 356"/>
                  <a:gd name="T27" fmla="*/ 91 h 145"/>
                  <a:gd name="T28" fmla="*/ 253 w 356"/>
                  <a:gd name="T29" fmla="*/ 94 h 145"/>
                  <a:gd name="T30" fmla="*/ 244 w 356"/>
                  <a:gd name="T31" fmla="*/ 105 h 145"/>
                  <a:gd name="T32" fmla="*/ 242 w 356"/>
                  <a:gd name="T33" fmla="*/ 105 h 145"/>
                  <a:gd name="T34" fmla="*/ 246 w 356"/>
                  <a:gd name="T35" fmla="*/ 117 h 145"/>
                  <a:gd name="T36" fmla="*/ 246 w 356"/>
                  <a:gd name="T37" fmla="*/ 129 h 145"/>
                  <a:gd name="T38" fmla="*/ 263 w 356"/>
                  <a:gd name="T39" fmla="*/ 133 h 145"/>
                  <a:gd name="T40" fmla="*/ 279 w 356"/>
                  <a:gd name="T41" fmla="*/ 131 h 145"/>
                  <a:gd name="T42" fmla="*/ 298 w 356"/>
                  <a:gd name="T43" fmla="*/ 98 h 145"/>
                  <a:gd name="T44" fmla="*/ 339 w 356"/>
                  <a:gd name="T45" fmla="*/ 75 h 145"/>
                  <a:gd name="T46" fmla="*/ 351 w 356"/>
                  <a:gd name="T47" fmla="*/ 54 h 145"/>
                  <a:gd name="T48" fmla="*/ 344 w 356"/>
                  <a:gd name="T49" fmla="*/ 38 h 145"/>
                  <a:gd name="T50" fmla="*/ 9 w 356"/>
                  <a:gd name="T51" fmla="*/ 31 h 145"/>
                  <a:gd name="T52" fmla="*/ 9 w 356"/>
                  <a:gd name="T53" fmla="*/ 31 h 145"/>
                  <a:gd name="T54" fmla="*/ 23 w 356"/>
                  <a:gd name="T55" fmla="*/ 52 h 145"/>
                  <a:gd name="T56" fmla="*/ 9 w 356"/>
                  <a:gd name="T57" fmla="*/ 3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6" h="145">
                    <a:moveTo>
                      <a:pt x="344" y="38"/>
                    </a:moveTo>
                    <a:lnTo>
                      <a:pt x="344" y="38"/>
                    </a:lnTo>
                    <a:cubicBezTo>
                      <a:pt x="337" y="28"/>
                      <a:pt x="332" y="24"/>
                      <a:pt x="330" y="26"/>
                    </a:cubicBezTo>
                    <a:cubicBezTo>
                      <a:pt x="328" y="28"/>
                      <a:pt x="318" y="28"/>
                      <a:pt x="314" y="26"/>
                    </a:cubicBezTo>
                    <a:cubicBezTo>
                      <a:pt x="307" y="21"/>
                      <a:pt x="304" y="14"/>
                      <a:pt x="300" y="14"/>
                    </a:cubicBezTo>
                    <a:cubicBezTo>
                      <a:pt x="295" y="14"/>
                      <a:pt x="281" y="7"/>
                      <a:pt x="274" y="0"/>
                    </a:cubicBezTo>
                    <a:lnTo>
                      <a:pt x="274" y="3"/>
                    </a:lnTo>
                    <a:cubicBezTo>
                      <a:pt x="274" y="7"/>
                      <a:pt x="267" y="10"/>
                      <a:pt x="260" y="12"/>
                    </a:cubicBezTo>
                    <a:cubicBezTo>
                      <a:pt x="251" y="12"/>
                      <a:pt x="253" y="21"/>
                      <a:pt x="253" y="26"/>
                    </a:cubicBezTo>
                    <a:cubicBezTo>
                      <a:pt x="253" y="33"/>
                      <a:pt x="246" y="33"/>
                      <a:pt x="244" y="40"/>
                    </a:cubicBezTo>
                    <a:cubicBezTo>
                      <a:pt x="239" y="47"/>
                      <a:pt x="244" y="47"/>
                      <a:pt x="237" y="52"/>
                    </a:cubicBezTo>
                    <a:cubicBezTo>
                      <a:pt x="230" y="54"/>
                      <a:pt x="228" y="59"/>
                      <a:pt x="232" y="66"/>
                    </a:cubicBezTo>
                    <a:cubicBezTo>
                      <a:pt x="237" y="70"/>
                      <a:pt x="232" y="77"/>
                      <a:pt x="230" y="80"/>
                    </a:cubicBezTo>
                    <a:cubicBezTo>
                      <a:pt x="230" y="82"/>
                      <a:pt x="237" y="84"/>
                      <a:pt x="244" y="91"/>
                    </a:cubicBezTo>
                    <a:cubicBezTo>
                      <a:pt x="251" y="96"/>
                      <a:pt x="251" y="89"/>
                      <a:pt x="253" y="94"/>
                    </a:cubicBezTo>
                    <a:cubicBezTo>
                      <a:pt x="256" y="98"/>
                      <a:pt x="251" y="105"/>
                      <a:pt x="244" y="105"/>
                    </a:cubicBezTo>
                    <a:lnTo>
                      <a:pt x="242" y="105"/>
                    </a:lnTo>
                    <a:cubicBezTo>
                      <a:pt x="246" y="110"/>
                      <a:pt x="249" y="115"/>
                      <a:pt x="246" y="117"/>
                    </a:cubicBezTo>
                    <a:cubicBezTo>
                      <a:pt x="244" y="122"/>
                      <a:pt x="239" y="122"/>
                      <a:pt x="246" y="129"/>
                    </a:cubicBezTo>
                    <a:cubicBezTo>
                      <a:pt x="253" y="133"/>
                      <a:pt x="258" y="126"/>
                      <a:pt x="263" y="133"/>
                    </a:cubicBezTo>
                    <a:cubicBezTo>
                      <a:pt x="267" y="140"/>
                      <a:pt x="272" y="145"/>
                      <a:pt x="279" y="131"/>
                    </a:cubicBezTo>
                    <a:cubicBezTo>
                      <a:pt x="284" y="119"/>
                      <a:pt x="288" y="101"/>
                      <a:pt x="298" y="98"/>
                    </a:cubicBezTo>
                    <a:cubicBezTo>
                      <a:pt x="307" y="94"/>
                      <a:pt x="328" y="91"/>
                      <a:pt x="339" y="75"/>
                    </a:cubicBezTo>
                    <a:cubicBezTo>
                      <a:pt x="351" y="59"/>
                      <a:pt x="344" y="59"/>
                      <a:pt x="351" y="54"/>
                    </a:cubicBezTo>
                    <a:cubicBezTo>
                      <a:pt x="356" y="49"/>
                      <a:pt x="353" y="47"/>
                      <a:pt x="344" y="38"/>
                    </a:cubicBezTo>
                    <a:close/>
                    <a:moveTo>
                      <a:pt x="9" y="31"/>
                    </a:moveTo>
                    <a:lnTo>
                      <a:pt x="9" y="31"/>
                    </a:lnTo>
                    <a:cubicBezTo>
                      <a:pt x="0" y="45"/>
                      <a:pt x="19" y="59"/>
                      <a:pt x="23" y="52"/>
                    </a:cubicBezTo>
                    <a:cubicBezTo>
                      <a:pt x="28" y="45"/>
                      <a:pt x="19" y="17"/>
                      <a:pt x="9" y="3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0" name="Freeform 422">
                <a:extLst>
                  <a:ext uri="{FF2B5EF4-FFF2-40B4-BE49-F238E27FC236}">
                    <a16:creationId xmlns:a16="http://schemas.microsoft.com/office/drawing/2014/main" id="{8EDED0EB-D296-4480-7BDC-C8721B0120D0}"/>
                  </a:ext>
                </a:extLst>
              </p:cNvPr>
              <p:cNvSpPr>
                <a:spLocks noEditPoints="1"/>
              </p:cNvSpPr>
              <p:nvPr/>
            </p:nvSpPr>
            <p:spPr bwMode="auto">
              <a:xfrm>
                <a:off x="2459" y="2343"/>
                <a:ext cx="214" cy="87"/>
              </a:xfrm>
              <a:custGeom>
                <a:avLst/>
                <a:gdLst>
                  <a:gd name="T0" fmla="*/ 344 w 356"/>
                  <a:gd name="T1" fmla="*/ 38 h 145"/>
                  <a:gd name="T2" fmla="*/ 344 w 356"/>
                  <a:gd name="T3" fmla="*/ 38 h 145"/>
                  <a:gd name="T4" fmla="*/ 330 w 356"/>
                  <a:gd name="T5" fmla="*/ 26 h 145"/>
                  <a:gd name="T6" fmla="*/ 314 w 356"/>
                  <a:gd name="T7" fmla="*/ 26 h 145"/>
                  <a:gd name="T8" fmla="*/ 300 w 356"/>
                  <a:gd name="T9" fmla="*/ 14 h 145"/>
                  <a:gd name="T10" fmla="*/ 274 w 356"/>
                  <a:gd name="T11" fmla="*/ 0 h 145"/>
                  <a:gd name="T12" fmla="*/ 274 w 356"/>
                  <a:gd name="T13" fmla="*/ 3 h 145"/>
                  <a:gd name="T14" fmla="*/ 260 w 356"/>
                  <a:gd name="T15" fmla="*/ 12 h 145"/>
                  <a:gd name="T16" fmla="*/ 253 w 356"/>
                  <a:gd name="T17" fmla="*/ 26 h 145"/>
                  <a:gd name="T18" fmla="*/ 244 w 356"/>
                  <a:gd name="T19" fmla="*/ 40 h 145"/>
                  <a:gd name="T20" fmla="*/ 237 w 356"/>
                  <a:gd name="T21" fmla="*/ 52 h 145"/>
                  <a:gd name="T22" fmla="*/ 232 w 356"/>
                  <a:gd name="T23" fmla="*/ 66 h 145"/>
                  <a:gd name="T24" fmla="*/ 230 w 356"/>
                  <a:gd name="T25" fmla="*/ 80 h 145"/>
                  <a:gd name="T26" fmla="*/ 244 w 356"/>
                  <a:gd name="T27" fmla="*/ 91 h 145"/>
                  <a:gd name="T28" fmla="*/ 253 w 356"/>
                  <a:gd name="T29" fmla="*/ 94 h 145"/>
                  <a:gd name="T30" fmla="*/ 244 w 356"/>
                  <a:gd name="T31" fmla="*/ 105 h 145"/>
                  <a:gd name="T32" fmla="*/ 242 w 356"/>
                  <a:gd name="T33" fmla="*/ 105 h 145"/>
                  <a:gd name="T34" fmla="*/ 246 w 356"/>
                  <a:gd name="T35" fmla="*/ 117 h 145"/>
                  <a:gd name="T36" fmla="*/ 246 w 356"/>
                  <a:gd name="T37" fmla="*/ 129 h 145"/>
                  <a:gd name="T38" fmla="*/ 263 w 356"/>
                  <a:gd name="T39" fmla="*/ 133 h 145"/>
                  <a:gd name="T40" fmla="*/ 279 w 356"/>
                  <a:gd name="T41" fmla="*/ 131 h 145"/>
                  <a:gd name="T42" fmla="*/ 298 w 356"/>
                  <a:gd name="T43" fmla="*/ 98 h 145"/>
                  <a:gd name="T44" fmla="*/ 339 w 356"/>
                  <a:gd name="T45" fmla="*/ 75 h 145"/>
                  <a:gd name="T46" fmla="*/ 351 w 356"/>
                  <a:gd name="T47" fmla="*/ 54 h 145"/>
                  <a:gd name="T48" fmla="*/ 344 w 356"/>
                  <a:gd name="T49" fmla="*/ 38 h 145"/>
                  <a:gd name="T50" fmla="*/ 344 w 356"/>
                  <a:gd name="T51" fmla="*/ 38 h 145"/>
                  <a:gd name="T52" fmla="*/ 9 w 356"/>
                  <a:gd name="T53" fmla="*/ 31 h 145"/>
                  <a:gd name="T54" fmla="*/ 9 w 356"/>
                  <a:gd name="T55" fmla="*/ 31 h 145"/>
                  <a:gd name="T56" fmla="*/ 23 w 356"/>
                  <a:gd name="T57" fmla="*/ 52 h 145"/>
                  <a:gd name="T58" fmla="*/ 9 w 356"/>
                  <a:gd name="T59" fmla="*/ 31 h 145"/>
                  <a:gd name="T60" fmla="*/ 9 w 356"/>
                  <a:gd name="T61" fmla="*/ 3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6" h="145">
                    <a:moveTo>
                      <a:pt x="344" y="38"/>
                    </a:moveTo>
                    <a:lnTo>
                      <a:pt x="344" y="38"/>
                    </a:lnTo>
                    <a:cubicBezTo>
                      <a:pt x="337" y="28"/>
                      <a:pt x="332" y="24"/>
                      <a:pt x="330" y="26"/>
                    </a:cubicBezTo>
                    <a:cubicBezTo>
                      <a:pt x="328" y="28"/>
                      <a:pt x="318" y="28"/>
                      <a:pt x="314" y="26"/>
                    </a:cubicBezTo>
                    <a:cubicBezTo>
                      <a:pt x="307" y="21"/>
                      <a:pt x="304" y="14"/>
                      <a:pt x="300" y="14"/>
                    </a:cubicBezTo>
                    <a:cubicBezTo>
                      <a:pt x="295" y="14"/>
                      <a:pt x="281" y="7"/>
                      <a:pt x="274" y="0"/>
                    </a:cubicBezTo>
                    <a:lnTo>
                      <a:pt x="274" y="3"/>
                    </a:lnTo>
                    <a:cubicBezTo>
                      <a:pt x="274" y="7"/>
                      <a:pt x="267" y="10"/>
                      <a:pt x="260" y="12"/>
                    </a:cubicBezTo>
                    <a:cubicBezTo>
                      <a:pt x="251" y="12"/>
                      <a:pt x="253" y="21"/>
                      <a:pt x="253" y="26"/>
                    </a:cubicBezTo>
                    <a:cubicBezTo>
                      <a:pt x="253" y="33"/>
                      <a:pt x="246" y="33"/>
                      <a:pt x="244" y="40"/>
                    </a:cubicBezTo>
                    <a:cubicBezTo>
                      <a:pt x="239" y="47"/>
                      <a:pt x="244" y="47"/>
                      <a:pt x="237" y="52"/>
                    </a:cubicBezTo>
                    <a:cubicBezTo>
                      <a:pt x="230" y="54"/>
                      <a:pt x="228" y="59"/>
                      <a:pt x="232" y="66"/>
                    </a:cubicBezTo>
                    <a:cubicBezTo>
                      <a:pt x="237" y="70"/>
                      <a:pt x="232" y="77"/>
                      <a:pt x="230" y="80"/>
                    </a:cubicBezTo>
                    <a:cubicBezTo>
                      <a:pt x="230" y="82"/>
                      <a:pt x="237" y="84"/>
                      <a:pt x="244" y="91"/>
                    </a:cubicBezTo>
                    <a:cubicBezTo>
                      <a:pt x="251" y="96"/>
                      <a:pt x="251" y="89"/>
                      <a:pt x="253" y="94"/>
                    </a:cubicBezTo>
                    <a:cubicBezTo>
                      <a:pt x="256" y="98"/>
                      <a:pt x="251" y="105"/>
                      <a:pt x="244" y="105"/>
                    </a:cubicBezTo>
                    <a:lnTo>
                      <a:pt x="242" y="105"/>
                    </a:lnTo>
                    <a:cubicBezTo>
                      <a:pt x="246" y="110"/>
                      <a:pt x="249" y="115"/>
                      <a:pt x="246" y="117"/>
                    </a:cubicBezTo>
                    <a:cubicBezTo>
                      <a:pt x="244" y="122"/>
                      <a:pt x="239" y="122"/>
                      <a:pt x="246" y="129"/>
                    </a:cubicBezTo>
                    <a:cubicBezTo>
                      <a:pt x="253" y="133"/>
                      <a:pt x="258" y="126"/>
                      <a:pt x="263" y="133"/>
                    </a:cubicBezTo>
                    <a:cubicBezTo>
                      <a:pt x="267" y="140"/>
                      <a:pt x="272" y="145"/>
                      <a:pt x="279" y="131"/>
                    </a:cubicBezTo>
                    <a:cubicBezTo>
                      <a:pt x="284" y="119"/>
                      <a:pt x="288" y="101"/>
                      <a:pt x="298" y="98"/>
                    </a:cubicBezTo>
                    <a:cubicBezTo>
                      <a:pt x="307" y="94"/>
                      <a:pt x="328" y="91"/>
                      <a:pt x="339" y="75"/>
                    </a:cubicBezTo>
                    <a:cubicBezTo>
                      <a:pt x="351" y="59"/>
                      <a:pt x="344" y="59"/>
                      <a:pt x="351" y="54"/>
                    </a:cubicBezTo>
                    <a:cubicBezTo>
                      <a:pt x="356" y="49"/>
                      <a:pt x="353" y="47"/>
                      <a:pt x="344" y="38"/>
                    </a:cubicBezTo>
                    <a:lnTo>
                      <a:pt x="344" y="38"/>
                    </a:lnTo>
                    <a:close/>
                    <a:moveTo>
                      <a:pt x="9" y="31"/>
                    </a:moveTo>
                    <a:lnTo>
                      <a:pt x="9" y="31"/>
                    </a:lnTo>
                    <a:cubicBezTo>
                      <a:pt x="0" y="45"/>
                      <a:pt x="19" y="59"/>
                      <a:pt x="23" y="52"/>
                    </a:cubicBezTo>
                    <a:cubicBezTo>
                      <a:pt x="28" y="45"/>
                      <a:pt x="19" y="17"/>
                      <a:pt x="9" y="31"/>
                    </a:cubicBezTo>
                    <a:lnTo>
                      <a:pt x="9" y="3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1" name="Freeform 423">
                <a:extLst>
                  <a:ext uri="{FF2B5EF4-FFF2-40B4-BE49-F238E27FC236}">
                    <a16:creationId xmlns:a16="http://schemas.microsoft.com/office/drawing/2014/main" id="{A2FA8D75-2E5E-D11B-E4CD-222C5F5B107B}"/>
                  </a:ext>
                </a:extLst>
              </p:cNvPr>
              <p:cNvSpPr>
                <a:spLocks/>
              </p:cNvSpPr>
              <p:nvPr/>
            </p:nvSpPr>
            <p:spPr bwMode="auto">
              <a:xfrm>
                <a:off x="3152" y="3140"/>
                <a:ext cx="30" cy="23"/>
              </a:xfrm>
              <a:custGeom>
                <a:avLst/>
                <a:gdLst>
                  <a:gd name="T0" fmla="*/ 0 w 51"/>
                  <a:gd name="T1" fmla="*/ 5 h 38"/>
                  <a:gd name="T2" fmla="*/ 0 w 51"/>
                  <a:gd name="T3" fmla="*/ 5 h 38"/>
                  <a:gd name="T4" fmla="*/ 19 w 51"/>
                  <a:gd name="T5" fmla="*/ 16 h 38"/>
                  <a:gd name="T6" fmla="*/ 44 w 51"/>
                  <a:gd name="T7" fmla="*/ 24 h 38"/>
                  <a:gd name="T8" fmla="*/ 0 w 51"/>
                  <a:gd name="T9" fmla="*/ 5 h 38"/>
                </a:gdLst>
                <a:ahLst/>
                <a:cxnLst>
                  <a:cxn ang="0">
                    <a:pos x="T0" y="T1"/>
                  </a:cxn>
                  <a:cxn ang="0">
                    <a:pos x="T2" y="T3"/>
                  </a:cxn>
                  <a:cxn ang="0">
                    <a:pos x="T4" y="T5"/>
                  </a:cxn>
                  <a:cxn ang="0">
                    <a:pos x="T6" y="T7"/>
                  </a:cxn>
                  <a:cxn ang="0">
                    <a:pos x="T8" y="T9"/>
                  </a:cxn>
                </a:cxnLst>
                <a:rect l="0" t="0" r="r" b="b"/>
                <a:pathLst>
                  <a:path w="51" h="38">
                    <a:moveTo>
                      <a:pt x="0" y="5"/>
                    </a:moveTo>
                    <a:lnTo>
                      <a:pt x="0" y="5"/>
                    </a:lnTo>
                    <a:cubicBezTo>
                      <a:pt x="3" y="12"/>
                      <a:pt x="12" y="9"/>
                      <a:pt x="19" y="16"/>
                    </a:cubicBezTo>
                    <a:cubicBezTo>
                      <a:pt x="28" y="24"/>
                      <a:pt x="35" y="38"/>
                      <a:pt x="44" y="24"/>
                    </a:cubicBezTo>
                    <a:cubicBezTo>
                      <a:pt x="51" y="12"/>
                      <a:pt x="0" y="0"/>
                      <a:pt x="0" y="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2" name="Freeform 424">
                <a:extLst>
                  <a:ext uri="{FF2B5EF4-FFF2-40B4-BE49-F238E27FC236}">
                    <a16:creationId xmlns:a16="http://schemas.microsoft.com/office/drawing/2014/main" id="{A91B1B2E-A7A2-F970-D436-6D80FCB6AB4D}"/>
                  </a:ext>
                </a:extLst>
              </p:cNvPr>
              <p:cNvSpPr>
                <a:spLocks/>
              </p:cNvSpPr>
              <p:nvPr/>
            </p:nvSpPr>
            <p:spPr bwMode="auto">
              <a:xfrm>
                <a:off x="3152" y="3140"/>
                <a:ext cx="30" cy="23"/>
              </a:xfrm>
              <a:custGeom>
                <a:avLst/>
                <a:gdLst>
                  <a:gd name="T0" fmla="*/ 0 w 51"/>
                  <a:gd name="T1" fmla="*/ 5 h 38"/>
                  <a:gd name="T2" fmla="*/ 0 w 51"/>
                  <a:gd name="T3" fmla="*/ 5 h 38"/>
                  <a:gd name="T4" fmla="*/ 19 w 51"/>
                  <a:gd name="T5" fmla="*/ 16 h 38"/>
                  <a:gd name="T6" fmla="*/ 44 w 51"/>
                  <a:gd name="T7" fmla="*/ 24 h 38"/>
                  <a:gd name="T8" fmla="*/ 0 w 51"/>
                  <a:gd name="T9" fmla="*/ 5 h 38"/>
                  <a:gd name="T10" fmla="*/ 0 w 51"/>
                  <a:gd name="T11" fmla="*/ 5 h 38"/>
                </a:gdLst>
                <a:ahLst/>
                <a:cxnLst>
                  <a:cxn ang="0">
                    <a:pos x="T0" y="T1"/>
                  </a:cxn>
                  <a:cxn ang="0">
                    <a:pos x="T2" y="T3"/>
                  </a:cxn>
                  <a:cxn ang="0">
                    <a:pos x="T4" y="T5"/>
                  </a:cxn>
                  <a:cxn ang="0">
                    <a:pos x="T6" y="T7"/>
                  </a:cxn>
                  <a:cxn ang="0">
                    <a:pos x="T8" y="T9"/>
                  </a:cxn>
                  <a:cxn ang="0">
                    <a:pos x="T10" y="T11"/>
                  </a:cxn>
                </a:cxnLst>
                <a:rect l="0" t="0" r="r" b="b"/>
                <a:pathLst>
                  <a:path w="51" h="38">
                    <a:moveTo>
                      <a:pt x="0" y="5"/>
                    </a:moveTo>
                    <a:lnTo>
                      <a:pt x="0" y="5"/>
                    </a:lnTo>
                    <a:cubicBezTo>
                      <a:pt x="3" y="12"/>
                      <a:pt x="12" y="9"/>
                      <a:pt x="19" y="16"/>
                    </a:cubicBezTo>
                    <a:cubicBezTo>
                      <a:pt x="28" y="24"/>
                      <a:pt x="35" y="38"/>
                      <a:pt x="44" y="24"/>
                    </a:cubicBezTo>
                    <a:cubicBezTo>
                      <a:pt x="51" y="12"/>
                      <a:pt x="0" y="0"/>
                      <a:pt x="0" y="5"/>
                    </a:cubicBezTo>
                    <a:lnTo>
                      <a:pt x="0" y="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3" name="Freeform 425">
                <a:extLst>
                  <a:ext uri="{FF2B5EF4-FFF2-40B4-BE49-F238E27FC236}">
                    <a16:creationId xmlns:a16="http://schemas.microsoft.com/office/drawing/2014/main" id="{3D01BB98-0F30-CC1D-9EEE-69315F9B3D42}"/>
                  </a:ext>
                </a:extLst>
              </p:cNvPr>
              <p:cNvSpPr>
                <a:spLocks/>
              </p:cNvSpPr>
              <p:nvPr/>
            </p:nvSpPr>
            <p:spPr bwMode="auto">
              <a:xfrm>
                <a:off x="3152" y="3140"/>
                <a:ext cx="30" cy="23"/>
              </a:xfrm>
              <a:custGeom>
                <a:avLst/>
                <a:gdLst>
                  <a:gd name="T0" fmla="*/ 0 w 51"/>
                  <a:gd name="T1" fmla="*/ 5 h 38"/>
                  <a:gd name="T2" fmla="*/ 0 w 51"/>
                  <a:gd name="T3" fmla="*/ 5 h 38"/>
                  <a:gd name="T4" fmla="*/ 19 w 51"/>
                  <a:gd name="T5" fmla="*/ 16 h 38"/>
                  <a:gd name="T6" fmla="*/ 44 w 51"/>
                  <a:gd name="T7" fmla="*/ 24 h 38"/>
                  <a:gd name="T8" fmla="*/ 0 w 51"/>
                  <a:gd name="T9" fmla="*/ 5 h 38"/>
                </a:gdLst>
                <a:ahLst/>
                <a:cxnLst>
                  <a:cxn ang="0">
                    <a:pos x="T0" y="T1"/>
                  </a:cxn>
                  <a:cxn ang="0">
                    <a:pos x="T2" y="T3"/>
                  </a:cxn>
                  <a:cxn ang="0">
                    <a:pos x="T4" y="T5"/>
                  </a:cxn>
                  <a:cxn ang="0">
                    <a:pos x="T6" y="T7"/>
                  </a:cxn>
                  <a:cxn ang="0">
                    <a:pos x="T8" y="T9"/>
                  </a:cxn>
                </a:cxnLst>
                <a:rect l="0" t="0" r="r" b="b"/>
                <a:pathLst>
                  <a:path w="51" h="38">
                    <a:moveTo>
                      <a:pt x="0" y="5"/>
                    </a:moveTo>
                    <a:lnTo>
                      <a:pt x="0" y="5"/>
                    </a:lnTo>
                    <a:cubicBezTo>
                      <a:pt x="3" y="12"/>
                      <a:pt x="12" y="9"/>
                      <a:pt x="19" y="16"/>
                    </a:cubicBezTo>
                    <a:cubicBezTo>
                      <a:pt x="28" y="24"/>
                      <a:pt x="35" y="38"/>
                      <a:pt x="44" y="24"/>
                    </a:cubicBezTo>
                    <a:cubicBezTo>
                      <a:pt x="51" y="12"/>
                      <a:pt x="0" y="0"/>
                      <a:pt x="0" y="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4" name="Freeform 426">
                <a:extLst>
                  <a:ext uri="{FF2B5EF4-FFF2-40B4-BE49-F238E27FC236}">
                    <a16:creationId xmlns:a16="http://schemas.microsoft.com/office/drawing/2014/main" id="{FC059040-A80A-EDBD-2AE5-E518C9A87224}"/>
                  </a:ext>
                </a:extLst>
              </p:cNvPr>
              <p:cNvSpPr>
                <a:spLocks/>
              </p:cNvSpPr>
              <p:nvPr/>
            </p:nvSpPr>
            <p:spPr bwMode="auto">
              <a:xfrm>
                <a:off x="3152" y="3140"/>
                <a:ext cx="30" cy="23"/>
              </a:xfrm>
              <a:custGeom>
                <a:avLst/>
                <a:gdLst>
                  <a:gd name="T0" fmla="*/ 0 w 51"/>
                  <a:gd name="T1" fmla="*/ 5 h 38"/>
                  <a:gd name="T2" fmla="*/ 0 w 51"/>
                  <a:gd name="T3" fmla="*/ 5 h 38"/>
                  <a:gd name="T4" fmla="*/ 19 w 51"/>
                  <a:gd name="T5" fmla="*/ 16 h 38"/>
                  <a:gd name="T6" fmla="*/ 44 w 51"/>
                  <a:gd name="T7" fmla="*/ 24 h 38"/>
                  <a:gd name="T8" fmla="*/ 0 w 51"/>
                  <a:gd name="T9" fmla="*/ 5 h 38"/>
                  <a:gd name="T10" fmla="*/ 0 w 51"/>
                  <a:gd name="T11" fmla="*/ 5 h 38"/>
                </a:gdLst>
                <a:ahLst/>
                <a:cxnLst>
                  <a:cxn ang="0">
                    <a:pos x="T0" y="T1"/>
                  </a:cxn>
                  <a:cxn ang="0">
                    <a:pos x="T2" y="T3"/>
                  </a:cxn>
                  <a:cxn ang="0">
                    <a:pos x="T4" y="T5"/>
                  </a:cxn>
                  <a:cxn ang="0">
                    <a:pos x="T6" y="T7"/>
                  </a:cxn>
                  <a:cxn ang="0">
                    <a:pos x="T8" y="T9"/>
                  </a:cxn>
                  <a:cxn ang="0">
                    <a:pos x="T10" y="T11"/>
                  </a:cxn>
                </a:cxnLst>
                <a:rect l="0" t="0" r="r" b="b"/>
                <a:pathLst>
                  <a:path w="51" h="38">
                    <a:moveTo>
                      <a:pt x="0" y="5"/>
                    </a:moveTo>
                    <a:lnTo>
                      <a:pt x="0" y="5"/>
                    </a:lnTo>
                    <a:cubicBezTo>
                      <a:pt x="3" y="12"/>
                      <a:pt x="12" y="9"/>
                      <a:pt x="19" y="16"/>
                    </a:cubicBezTo>
                    <a:cubicBezTo>
                      <a:pt x="28" y="24"/>
                      <a:pt x="35" y="38"/>
                      <a:pt x="44" y="24"/>
                    </a:cubicBezTo>
                    <a:cubicBezTo>
                      <a:pt x="51" y="12"/>
                      <a:pt x="0" y="0"/>
                      <a:pt x="0" y="5"/>
                    </a:cubicBezTo>
                    <a:lnTo>
                      <a:pt x="0" y="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9" name="Freeform 427">
                <a:extLst>
                  <a:ext uri="{FF2B5EF4-FFF2-40B4-BE49-F238E27FC236}">
                    <a16:creationId xmlns:a16="http://schemas.microsoft.com/office/drawing/2014/main" id="{2798D8F6-820B-5766-E706-ED384FB5667E}"/>
                  </a:ext>
                </a:extLst>
              </p:cNvPr>
              <p:cNvSpPr>
                <a:spLocks noEditPoints="1"/>
              </p:cNvSpPr>
              <p:nvPr/>
            </p:nvSpPr>
            <p:spPr bwMode="auto">
              <a:xfrm>
                <a:off x="1827" y="899"/>
                <a:ext cx="1138" cy="881"/>
              </a:xfrm>
              <a:custGeom>
                <a:avLst/>
                <a:gdLst>
                  <a:gd name="T0" fmla="*/ 386 w 1893"/>
                  <a:gd name="T1" fmla="*/ 1300 h 1463"/>
                  <a:gd name="T2" fmla="*/ 465 w 1893"/>
                  <a:gd name="T3" fmla="*/ 432 h 1463"/>
                  <a:gd name="T4" fmla="*/ 774 w 1893"/>
                  <a:gd name="T5" fmla="*/ 453 h 1463"/>
                  <a:gd name="T6" fmla="*/ 574 w 1893"/>
                  <a:gd name="T7" fmla="*/ 497 h 1463"/>
                  <a:gd name="T8" fmla="*/ 588 w 1893"/>
                  <a:gd name="T9" fmla="*/ 637 h 1463"/>
                  <a:gd name="T10" fmla="*/ 393 w 1893"/>
                  <a:gd name="T11" fmla="*/ 350 h 1463"/>
                  <a:gd name="T12" fmla="*/ 532 w 1893"/>
                  <a:gd name="T13" fmla="*/ 290 h 1463"/>
                  <a:gd name="T14" fmla="*/ 565 w 1893"/>
                  <a:gd name="T15" fmla="*/ 395 h 1463"/>
                  <a:gd name="T16" fmla="*/ 683 w 1893"/>
                  <a:gd name="T17" fmla="*/ 376 h 1463"/>
                  <a:gd name="T18" fmla="*/ 658 w 1893"/>
                  <a:gd name="T19" fmla="*/ 280 h 1463"/>
                  <a:gd name="T20" fmla="*/ 856 w 1893"/>
                  <a:gd name="T21" fmla="*/ 262 h 1463"/>
                  <a:gd name="T22" fmla="*/ 879 w 1893"/>
                  <a:gd name="T23" fmla="*/ 171 h 1463"/>
                  <a:gd name="T24" fmla="*/ 790 w 1893"/>
                  <a:gd name="T25" fmla="*/ 350 h 1463"/>
                  <a:gd name="T26" fmla="*/ 946 w 1893"/>
                  <a:gd name="T27" fmla="*/ 273 h 1463"/>
                  <a:gd name="T28" fmla="*/ 944 w 1893"/>
                  <a:gd name="T29" fmla="*/ 483 h 1463"/>
                  <a:gd name="T30" fmla="*/ 1070 w 1893"/>
                  <a:gd name="T31" fmla="*/ 411 h 1463"/>
                  <a:gd name="T32" fmla="*/ 1016 w 1893"/>
                  <a:gd name="T33" fmla="*/ 343 h 1463"/>
                  <a:gd name="T34" fmla="*/ 1114 w 1893"/>
                  <a:gd name="T35" fmla="*/ 259 h 1463"/>
                  <a:gd name="T36" fmla="*/ 976 w 1893"/>
                  <a:gd name="T37" fmla="*/ 159 h 1463"/>
                  <a:gd name="T38" fmla="*/ 1316 w 1893"/>
                  <a:gd name="T39" fmla="*/ 136 h 1463"/>
                  <a:gd name="T40" fmla="*/ 1146 w 1893"/>
                  <a:gd name="T41" fmla="*/ 273 h 1463"/>
                  <a:gd name="T42" fmla="*/ 1337 w 1893"/>
                  <a:gd name="T43" fmla="*/ 292 h 1463"/>
                  <a:gd name="T44" fmla="*/ 1693 w 1893"/>
                  <a:gd name="T45" fmla="*/ 45 h 1463"/>
                  <a:gd name="T46" fmla="*/ 1249 w 1893"/>
                  <a:gd name="T47" fmla="*/ 45 h 1463"/>
                  <a:gd name="T48" fmla="*/ 1228 w 1893"/>
                  <a:gd name="T49" fmla="*/ 882 h 1463"/>
                  <a:gd name="T50" fmla="*/ 1251 w 1893"/>
                  <a:gd name="T51" fmla="*/ 828 h 1463"/>
                  <a:gd name="T52" fmla="*/ 1565 w 1893"/>
                  <a:gd name="T53" fmla="*/ 623 h 1463"/>
                  <a:gd name="T54" fmla="*/ 1337 w 1893"/>
                  <a:gd name="T55" fmla="*/ 514 h 1463"/>
                  <a:gd name="T56" fmla="*/ 1114 w 1893"/>
                  <a:gd name="T57" fmla="*/ 474 h 1463"/>
                  <a:gd name="T58" fmla="*/ 1365 w 1893"/>
                  <a:gd name="T59" fmla="*/ 609 h 1463"/>
                  <a:gd name="T60" fmla="*/ 1346 w 1893"/>
                  <a:gd name="T61" fmla="*/ 805 h 1463"/>
                  <a:gd name="T62" fmla="*/ 1572 w 1893"/>
                  <a:gd name="T63" fmla="*/ 735 h 1463"/>
                  <a:gd name="T64" fmla="*/ 1286 w 1893"/>
                  <a:gd name="T65" fmla="*/ 455 h 1463"/>
                  <a:gd name="T66" fmla="*/ 1809 w 1893"/>
                  <a:gd name="T67" fmla="*/ 1244 h 1463"/>
                  <a:gd name="T68" fmla="*/ 1879 w 1893"/>
                  <a:gd name="T69" fmla="*/ 1316 h 1463"/>
                  <a:gd name="T70" fmla="*/ 1630 w 1893"/>
                  <a:gd name="T71" fmla="*/ 1325 h 1463"/>
                  <a:gd name="T72" fmla="*/ 1821 w 1893"/>
                  <a:gd name="T73" fmla="*/ 1195 h 1463"/>
                  <a:gd name="T74" fmla="*/ 1749 w 1893"/>
                  <a:gd name="T75" fmla="*/ 1104 h 1463"/>
                  <a:gd name="T76" fmla="*/ 1618 w 1893"/>
                  <a:gd name="T77" fmla="*/ 964 h 1463"/>
                  <a:gd name="T78" fmla="*/ 1483 w 1893"/>
                  <a:gd name="T79" fmla="*/ 910 h 1463"/>
                  <a:gd name="T80" fmla="*/ 1360 w 1893"/>
                  <a:gd name="T81" fmla="*/ 955 h 1463"/>
                  <a:gd name="T82" fmla="*/ 1311 w 1893"/>
                  <a:gd name="T83" fmla="*/ 1223 h 1463"/>
                  <a:gd name="T84" fmla="*/ 1067 w 1893"/>
                  <a:gd name="T85" fmla="*/ 1038 h 1463"/>
                  <a:gd name="T86" fmla="*/ 1046 w 1893"/>
                  <a:gd name="T87" fmla="*/ 836 h 1463"/>
                  <a:gd name="T88" fmla="*/ 1193 w 1893"/>
                  <a:gd name="T89" fmla="*/ 742 h 1463"/>
                  <a:gd name="T90" fmla="*/ 1249 w 1893"/>
                  <a:gd name="T91" fmla="*/ 621 h 1463"/>
                  <a:gd name="T92" fmla="*/ 1135 w 1893"/>
                  <a:gd name="T93" fmla="*/ 668 h 1463"/>
                  <a:gd name="T94" fmla="*/ 1028 w 1893"/>
                  <a:gd name="T95" fmla="*/ 572 h 1463"/>
                  <a:gd name="T96" fmla="*/ 972 w 1893"/>
                  <a:gd name="T97" fmla="*/ 479 h 1463"/>
                  <a:gd name="T98" fmla="*/ 1000 w 1893"/>
                  <a:gd name="T99" fmla="*/ 668 h 1463"/>
                  <a:gd name="T100" fmla="*/ 939 w 1893"/>
                  <a:gd name="T101" fmla="*/ 616 h 1463"/>
                  <a:gd name="T102" fmla="*/ 728 w 1893"/>
                  <a:gd name="T103" fmla="*/ 651 h 1463"/>
                  <a:gd name="T104" fmla="*/ 553 w 1893"/>
                  <a:gd name="T105" fmla="*/ 686 h 1463"/>
                  <a:gd name="T106" fmla="*/ 272 w 1893"/>
                  <a:gd name="T107" fmla="*/ 602 h 1463"/>
                  <a:gd name="T108" fmla="*/ 142 w 1893"/>
                  <a:gd name="T109" fmla="*/ 619 h 1463"/>
                  <a:gd name="T110" fmla="*/ 132 w 1893"/>
                  <a:gd name="T111" fmla="*/ 973 h 1463"/>
                  <a:gd name="T112" fmla="*/ 283 w 1893"/>
                  <a:gd name="T113" fmla="*/ 1209 h 1463"/>
                  <a:gd name="T114" fmla="*/ 1053 w 1893"/>
                  <a:gd name="T115" fmla="*/ 1302 h 1463"/>
                  <a:gd name="T116" fmla="*/ 1253 w 1893"/>
                  <a:gd name="T117" fmla="*/ 1463 h 1463"/>
                  <a:gd name="T118" fmla="*/ 1567 w 1893"/>
                  <a:gd name="T119" fmla="*/ 1332 h 1463"/>
                  <a:gd name="T120" fmla="*/ 1728 w 1893"/>
                  <a:gd name="T121" fmla="*/ 1358 h 1463"/>
                  <a:gd name="T122" fmla="*/ 397 w 1893"/>
                  <a:gd name="T123" fmla="*/ 742 h 1463"/>
                  <a:gd name="T124" fmla="*/ 551 w 1893"/>
                  <a:gd name="T125" fmla="*/ 875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3" h="1463">
                    <a:moveTo>
                      <a:pt x="374" y="1281"/>
                    </a:moveTo>
                    <a:lnTo>
                      <a:pt x="374" y="1281"/>
                    </a:lnTo>
                    <a:cubicBezTo>
                      <a:pt x="367" y="1277"/>
                      <a:pt x="353" y="1277"/>
                      <a:pt x="351" y="1272"/>
                    </a:cubicBezTo>
                    <a:cubicBezTo>
                      <a:pt x="349" y="1265"/>
                      <a:pt x="332" y="1241"/>
                      <a:pt x="325" y="1244"/>
                    </a:cubicBezTo>
                    <a:cubicBezTo>
                      <a:pt x="316" y="1244"/>
                      <a:pt x="307" y="1244"/>
                      <a:pt x="297" y="1237"/>
                    </a:cubicBezTo>
                    <a:cubicBezTo>
                      <a:pt x="288" y="1230"/>
                      <a:pt x="281" y="1230"/>
                      <a:pt x="274" y="1234"/>
                    </a:cubicBezTo>
                    <a:cubicBezTo>
                      <a:pt x="267" y="1237"/>
                      <a:pt x="281" y="1239"/>
                      <a:pt x="281" y="1244"/>
                    </a:cubicBezTo>
                    <a:cubicBezTo>
                      <a:pt x="281" y="1248"/>
                      <a:pt x="286" y="1251"/>
                      <a:pt x="290" y="1251"/>
                    </a:cubicBezTo>
                    <a:cubicBezTo>
                      <a:pt x="297" y="1248"/>
                      <a:pt x="300" y="1260"/>
                      <a:pt x="307" y="1263"/>
                    </a:cubicBezTo>
                    <a:cubicBezTo>
                      <a:pt x="311" y="1263"/>
                      <a:pt x="314" y="1272"/>
                      <a:pt x="321" y="1272"/>
                    </a:cubicBezTo>
                    <a:cubicBezTo>
                      <a:pt x="328" y="1272"/>
                      <a:pt x="328" y="1279"/>
                      <a:pt x="332" y="1284"/>
                    </a:cubicBezTo>
                    <a:cubicBezTo>
                      <a:pt x="335" y="1286"/>
                      <a:pt x="342" y="1284"/>
                      <a:pt x="342" y="1288"/>
                    </a:cubicBezTo>
                    <a:cubicBezTo>
                      <a:pt x="342" y="1291"/>
                      <a:pt x="351" y="1295"/>
                      <a:pt x="351" y="1300"/>
                    </a:cubicBezTo>
                    <a:cubicBezTo>
                      <a:pt x="365" y="1302"/>
                      <a:pt x="377" y="1302"/>
                      <a:pt x="386" y="1300"/>
                    </a:cubicBezTo>
                    <a:cubicBezTo>
                      <a:pt x="386" y="1298"/>
                      <a:pt x="386" y="1293"/>
                      <a:pt x="388" y="1291"/>
                    </a:cubicBezTo>
                    <a:cubicBezTo>
                      <a:pt x="391" y="1284"/>
                      <a:pt x="381" y="1288"/>
                      <a:pt x="374" y="1281"/>
                    </a:cubicBezTo>
                    <a:close/>
                    <a:moveTo>
                      <a:pt x="358" y="532"/>
                    </a:moveTo>
                    <a:lnTo>
                      <a:pt x="358" y="532"/>
                    </a:lnTo>
                    <a:cubicBezTo>
                      <a:pt x="374" y="535"/>
                      <a:pt x="377" y="565"/>
                      <a:pt x="388" y="565"/>
                    </a:cubicBezTo>
                    <a:cubicBezTo>
                      <a:pt x="395" y="565"/>
                      <a:pt x="391" y="556"/>
                      <a:pt x="402" y="556"/>
                    </a:cubicBezTo>
                    <a:cubicBezTo>
                      <a:pt x="414" y="556"/>
                      <a:pt x="411" y="549"/>
                      <a:pt x="423" y="551"/>
                    </a:cubicBezTo>
                    <a:cubicBezTo>
                      <a:pt x="435" y="551"/>
                      <a:pt x="444" y="549"/>
                      <a:pt x="444" y="535"/>
                    </a:cubicBezTo>
                    <a:cubicBezTo>
                      <a:pt x="444" y="521"/>
                      <a:pt x="453" y="516"/>
                      <a:pt x="465" y="514"/>
                    </a:cubicBezTo>
                    <a:cubicBezTo>
                      <a:pt x="474" y="511"/>
                      <a:pt x="465" y="497"/>
                      <a:pt x="481" y="492"/>
                    </a:cubicBezTo>
                    <a:cubicBezTo>
                      <a:pt x="497" y="488"/>
                      <a:pt x="542" y="469"/>
                      <a:pt x="549" y="465"/>
                    </a:cubicBezTo>
                    <a:cubicBezTo>
                      <a:pt x="555" y="460"/>
                      <a:pt x="539" y="451"/>
                      <a:pt x="523" y="441"/>
                    </a:cubicBezTo>
                    <a:cubicBezTo>
                      <a:pt x="504" y="430"/>
                      <a:pt x="493" y="427"/>
                      <a:pt x="479" y="437"/>
                    </a:cubicBezTo>
                    <a:cubicBezTo>
                      <a:pt x="465" y="444"/>
                      <a:pt x="476" y="427"/>
                      <a:pt x="465" y="432"/>
                    </a:cubicBezTo>
                    <a:cubicBezTo>
                      <a:pt x="456" y="437"/>
                      <a:pt x="428" y="425"/>
                      <a:pt x="423" y="420"/>
                    </a:cubicBezTo>
                    <a:cubicBezTo>
                      <a:pt x="418" y="413"/>
                      <a:pt x="370" y="430"/>
                      <a:pt x="356" y="430"/>
                    </a:cubicBezTo>
                    <a:cubicBezTo>
                      <a:pt x="344" y="430"/>
                      <a:pt x="358" y="444"/>
                      <a:pt x="365" y="448"/>
                    </a:cubicBezTo>
                    <a:cubicBezTo>
                      <a:pt x="374" y="455"/>
                      <a:pt x="344" y="476"/>
                      <a:pt x="351" y="481"/>
                    </a:cubicBezTo>
                    <a:cubicBezTo>
                      <a:pt x="356" y="486"/>
                      <a:pt x="344" y="499"/>
                      <a:pt x="332" y="514"/>
                    </a:cubicBezTo>
                    <a:cubicBezTo>
                      <a:pt x="318" y="528"/>
                      <a:pt x="342" y="528"/>
                      <a:pt x="358" y="532"/>
                    </a:cubicBezTo>
                    <a:close/>
                    <a:moveTo>
                      <a:pt x="830" y="609"/>
                    </a:moveTo>
                    <a:lnTo>
                      <a:pt x="830" y="609"/>
                    </a:lnTo>
                    <a:cubicBezTo>
                      <a:pt x="835" y="602"/>
                      <a:pt x="858" y="623"/>
                      <a:pt x="860" y="609"/>
                    </a:cubicBezTo>
                    <a:cubicBezTo>
                      <a:pt x="860" y="593"/>
                      <a:pt x="832" y="588"/>
                      <a:pt x="821" y="579"/>
                    </a:cubicBezTo>
                    <a:cubicBezTo>
                      <a:pt x="811" y="572"/>
                      <a:pt x="807" y="577"/>
                      <a:pt x="788" y="563"/>
                    </a:cubicBezTo>
                    <a:cubicBezTo>
                      <a:pt x="769" y="549"/>
                      <a:pt x="793" y="544"/>
                      <a:pt x="779" y="532"/>
                    </a:cubicBezTo>
                    <a:cubicBezTo>
                      <a:pt x="767" y="523"/>
                      <a:pt x="762" y="492"/>
                      <a:pt x="772" y="483"/>
                    </a:cubicBezTo>
                    <a:cubicBezTo>
                      <a:pt x="781" y="474"/>
                      <a:pt x="790" y="460"/>
                      <a:pt x="774" y="453"/>
                    </a:cubicBezTo>
                    <a:cubicBezTo>
                      <a:pt x="755" y="448"/>
                      <a:pt x="730" y="460"/>
                      <a:pt x="732" y="465"/>
                    </a:cubicBezTo>
                    <a:cubicBezTo>
                      <a:pt x="735" y="467"/>
                      <a:pt x="758" y="481"/>
                      <a:pt x="758" y="486"/>
                    </a:cubicBezTo>
                    <a:cubicBezTo>
                      <a:pt x="758" y="492"/>
                      <a:pt x="737" y="469"/>
                      <a:pt x="730" y="474"/>
                    </a:cubicBezTo>
                    <a:cubicBezTo>
                      <a:pt x="721" y="479"/>
                      <a:pt x="714" y="465"/>
                      <a:pt x="707" y="474"/>
                    </a:cubicBezTo>
                    <a:cubicBezTo>
                      <a:pt x="700" y="483"/>
                      <a:pt x="716" y="518"/>
                      <a:pt x="721" y="528"/>
                    </a:cubicBezTo>
                    <a:cubicBezTo>
                      <a:pt x="728" y="537"/>
                      <a:pt x="716" y="537"/>
                      <a:pt x="707" y="539"/>
                    </a:cubicBezTo>
                    <a:cubicBezTo>
                      <a:pt x="700" y="539"/>
                      <a:pt x="700" y="511"/>
                      <a:pt x="693" y="502"/>
                    </a:cubicBezTo>
                    <a:cubicBezTo>
                      <a:pt x="683" y="490"/>
                      <a:pt x="653" y="479"/>
                      <a:pt x="653" y="486"/>
                    </a:cubicBezTo>
                    <a:cubicBezTo>
                      <a:pt x="651" y="492"/>
                      <a:pt x="672" y="492"/>
                      <a:pt x="667" y="504"/>
                    </a:cubicBezTo>
                    <a:cubicBezTo>
                      <a:pt x="665" y="514"/>
                      <a:pt x="653" y="497"/>
                      <a:pt x="644" y="507"/>
                    </a:cubicBezTo>
                    <a:cubicBezTo>
                      <a:pt x="632" y="514"/>
                      <a:pt x="635" y="509"/>
                      <a:pt x="637" y="499"/>
                    </a:cubicBezTo>
                    <a:cubicBezTo>
                      <a:pt x="639" y="492"/>
                      <a:pt x="623" y="483"/>
                      <a:pt x="602" y="483"/>
                    </a:cubicBezTo>
                    <a:cubicBezTo>
                      <a:pt x="584" y="486"/>
                      <a:pt x="595" y="499"/>
                      <a:pt x="588" y="504"/>
                    </a:cubicBezTo>
                    <a:cubicBezTo>
                      <a:pt x="584" y="509"/>
                      <a:pt x="555" y="502"/>
                      <a:pt x="574" y="497"/>
                    </a:cubicBezTo>
                    <a:cubicBezTo>
                      <a:pt x="591" y="492"/>
                      <a:pt x="584" y="483"/>
                      <a:pt x="577" y="474"/>
                    </a:cubicBezTo>
                    <a:cubicBezTo>
                      <a:pt x="570" y="462"/>
                      <a:pt x="553" y="474"/>
                      <a:pt x="523" y="486"/>
                    </a:cubicBezTo>
                    <a:cubicBezTo>
                      <a:pt x="493" y="495"/>
                      <a:pt x="481" y="507"/>
                      <a:pt x="483" y="509"/>
                    </a:cubicBezTo>
                    <a:cubicBezTo>
                      <a:pt x="488" y="509"/>
                      <a:pt x="488" y="514"/>
                      <a:pt x="479" y="523"/>
                    </a:cubicBezTo>
                    <a:cubicBezTo>
                      <a:pt x="467" y="532"/>
                      <a:pt x="479" y="542"/>
                      <a:pt x="488" y="542"/>
                    </a:cubicBezTo>
                    <a:cubicBezTo>
                      <a:pt x="500" y="542"/>
                      <a:pt x="490" y="549"/>
                      <a:pt x="497" y="551"/>
                    </a:cubicBezTo>
                    <a:cubicBezTo>
                      <a:pt x="504" y="553"/>
                      <a:pt x="537" y="539"/>
                      <a:pt x="546" y="544"/>
                    </a:cubicBezTo>
                    <a:cubicBezTo>
                      <a:pt x="555" y="551"/>
                      <a:pt x="490" y="556"/>
                      <a:pt x="490" y="567"/>
                    </a:cubicBezTo>
                    <a:cubicBezTo>
                      <a:pt x="490" y="579"/>
                      <a:pt x="528" y="584"/>
                      <a:pt x="553" y="579"/>
                    </a:cubicBezTo>
                    <a:cubicBezTo>
                      <a:pt x="579" y="574"/>
                      <a:pt x="625" y="584"/>
                      <a:pt x="625" y="591"/>
                    </a:cubicBezTo>
                    <a:cubicBezTo>
                      <a:pt x="625" y="598"/>
                      <a:pt x="595" y="595"/>
                      <a:pt x="572" y="593"/>
                    </a:cubicBezTo>
                    <a:cubicBezTo>
                      <a:pt x="549" y="593"/>
                      <a:pt x="507" y="600"/>
                      <a:pt x="509" y="609"/>
                    </a:cubicBezTo>
                    <a:cubicBezTo>
                      <a:pt x="511" y="616"/>
                      <a:pt x="514" y="616"/>
                      <a:pt x="539" y="628"/>
                    </a:cubicBezTo>
                    <a:cubicBezTo>
                      <a:pt x="563" y="640"/>
                      <a:pt x="588" y="623"/>
                      <a:pt x="588" y="637"/>
                    </a:cubicBezTo>
                    <a:cubicBezTo>
                      <a:pt x="586" y="654"/>
                      <a:pt x="600" y="658"/>
                      <a:pt x="632" y="658"/>
                    </a:cubicBezTo>
                    <a:cubicBezTo>
                      <a:pt x="667" y="661"/>
                      <a:pt x="681" y="644"/>
                      <a:pt x="697" y="644"/>
                    </a:cubicBezTo>
                    <a:cubicBezTo>
                      <a:pt x="714" y="647"/>
                      <a:pt x="721" y="642"/>
                      <a:pt x="728" y="633"/>
                    </a:cubicBezTo>
                    <a:cubicBezTo>
                      <a:pt x="737" y="621"/>
                      <a:pt x="742" y="628"/>
                      <a:pt x="744" y="633"/>
                    </a:cubicBezTo>
                    <a:cubicBezTo>
                      <a:pt x="746" y="637"/>
                      <a:pt x="767" y="637"/>
                      <a:pt x="772" y="642"/>
                    </a:cubicBezTo>
                    <a:cubicBezTo>
                      <a:pt x="784" y="654"/>
                      <a:pt x="823" y="651"/>
                      <a:pt x="839" y="642"/>
                    </a:cubicBezTo>
                    <a:cubicBezTo>
                      <a:pt x="853" y="635"/>
                      <a:pt x="832" y="614"/>
                      <a:pt x="825" y="623"/>
                    </a:cubicBezTo>
                    <a:cubicBezTo>
                      <a:pt x="816" y="633"/>
                      <a:pt x="811" y="628"/>
                      <a:pt x="809" y="623"/>
                    </a:cubicBezTo>
                    <a:cubicBezTo>
                      <a:pt x="807" y="619"/>
                      <a:pt x="823" y="616"/>
                      <a:pt x="830" y="609"/>
                    </a:cubicBezTo>
                    <a:close/>
                    <a:moveTo>
                      <a:pt x="472" y="376"/>
                    </a:moveTo>
                    <a:lnTo>
                      <a:pt x="472" y="376"/>
                    </a:lnTo>
                    <a:cubicBezTo>
                      <a:pt x="488" y="378"/>
                      <a:pt x="504" y="364"/>
                      <a:pt x="504" y="355"/>
                    </a:cubicBezTo>
                    <a:cubicBezTo>
                      <a:pt x="504" y="346"/>
                      <a:pt x="463" y="376"/>
                      <a:pt x="472" y="376"/>
                    </a:cubicBezTo>
                    <a:close/>
                    <a:moveTo>
                      <a:pt x="393" y="350"/>
                    </a:moveTo>
                    <a:lnTo>
                      <a:pt x="393" y="350"/>
                    </a:lnTo>
                    <a:cubicBezTo>
                      <a:pt x="400" y="353"/>
                      <a:pt x="393" y="367"/>
                      <a:pt x="400" y="362"/>
                    </a:cubicBezTo>
                    <a:cubicBezTo>
                      <a:pt x="409" y="360"/>
                      <a:pt x="409" y="357"/>
                      <a:pt x="416" y="360"/>
                    </a:cubicBezTo>
                    <a:cubicBezTo>
                      <a:pt x="425" y="362"/>
                      <a:pt x="428" y="355"/>
                      <a:pt x="432" y="350"/>
                    </a:cubicBezTo>
                    <a:cubicBezTo>
                      <a:pt x="437" y="346"/>
                      <a:pt x="435" y="367"/>
                      <a:pt x="449" y="367"/>
                    </a:cubicBezTo>
                    <a:cubicBezTo>
                      <a:pt x="458" y="367"/>
                      <a:pt x="456" y="343"/>
                      <a:pt x="465" y="350"/>
                    </a:cubicBezTo>
                    <a:cubicBezTo>
                      <a:pt x="474" y="357"/>
                      <a:pt x="479" y="348"/>
                      <a:pt x="479" y="341"/>
                    </a:cubicBezTo>
                    <a:cubicBezTo>
                      <a:pt x="481" y="334"/>
                      <a:pt x="481" y="322"/>
                      <a:pt x="493" y="320"/>
                    </a:cubicBezTo>
                    <a:cubicBezTo>
                      <a:pt x="502" y="320"/>
                      <a:pt x="493" y="332"/>
                      <a:pt x="500" y="339"/>
                    </a:cubicBezTo>
                    <a:cubicBezTo>
                      <a:pt x="504" y="353"/>
                      <a:pt x="518" y="341"/>
                      <a:pt x="518" y="334"/>
                    </a:cubicBezTo>
                    <a:cubicBezTo>
                      <a:pt x="518" y="329"/>
                      <a:pt x="537" y="334"/>
                      <a:pt x="535" y="327"/>
                    </a:cubicBezTo>
                    <a:cubicBezTo>
                      <a:pt x="535" y="320"/>
                      <a:pt x="539" y="318"/>
                      <a:pt x="535" y="311"/>
                    </a:cubicBezTo>
                    <a:cubicBezTo>
                      <a:pt x="530" y="304"/>
                      <a:pt x="544" y="304"/>
                      <a:pt x="549" y="299"/>
                    </a:cubicBezTo>
                    <a:cubicBezTo>
                      <a:pt x="553" y="294"/>
                      <a:pt x="542" y="299"/>
                      <a:pt x="532" y="290"/>
                    </a:cubicBezTo>
                    <a:cubicBezTo>
                      <a:pt x="523" y="280"/>
                      <a:pt x="518" y="292"/>
                      <a:pt x="518" y="299"/>
                    </a:cubicBezTo>
                    <a:cubicBezTo>
                      <a:pt x="518" y="304"/>
                      <a:pt x="500" y="299"/>
                      <a:pt x="490" y="294"/>
                    </a:cubicBezTo>
                    <a:cubicBezTo>
                      <a:pt x="479" y="292"/>
                      <a:pt x="467" y="308"/>
                      <a:pt x="451" y="315"/>
                    </a:cubicBezTo>
                    <a:cubicBezTo>
                      <a:pt x="437" y="322"/>
                      <a:pt x="435" y="336"/>
                      <a:pt x="421" y="334"/>
                    </a:cubicBezTo>
                    <a:cubicBezTo>
                      <a:pt x="407" y="334"/>
                      <a:pt x="386" y="348"/>
                      <a:pt x="393" y="350"/>
                    </a:cubicBezTo>
                    <a:close/>
                    <a:moveTo>
                      <a:pt x="539" y="346"/>
                    </a:moveTo>
                    <a:lnTo>
                      <a:pt x="539" y="346"/>
                    </a:lnTo>
                    <a:cubicBezTo>
                      <a:pt x="528" y="346"/>
                      <a:pt x="528" y="360"/>
                      <a:pt x="544" y="360"/>
                    </a:cubicBezTo>
                    <a:cubicBezTo>
                      <a:pt x="558" y="360"/>
                      <a:pt x="563" y="364"/>
                      <a:pt x="542" y="364"/>
                    </a:cubicBezTo>
                    <a:cubicBezTo>
                      <a:pt x="518" y="362"/>
                      <a:pt x="509" y="381"/>
                      <a:pt x="525" y="378"/>
                    </a:cubicBezTo>
                    <a:cubicBezTo>
                      <a:pt x="539" y="374"/>
                      <a:pt x="558" y="374"/>
                      <a:pt x="546" y="378"/>
                    </a:cubicBezTo>
                    <a:cubicBezTo>
                      <a:pt x="535" y="381"/>
                      <a:pt x="504" y="383"/>
                      <a:pt x="509" y="390"/>
                    </a:cubicBezTo>
                    <a:cubicBezTo>
                      <a:pt x="511" y="395"/>
                      <a:pt x="523" y="392"/>
                      <a:pt x="537" y="397"/>
                    </a:cubicBezTo>
                    <a:cubicBezTo>
                      <a:pt x="549" y="402"/>
                      <a:pt x="555" y="404"/>
                      <a:pt x="565" y="395"/>
                    </a:cubicBezTo>
                    <a:cubicBezTo>
                      <a:pt x="574" y="385"/>
                      <a:pt x="588" y="374"/>
                      <a:pt x="584" y="388"/>
                    </a:cubicBezTo>
                    <a:cubicBezTo>
                      <a:pt x="579" y="402"/>
                      <a:pt x="597" y="392"/>
                      <a:pt x="623" y="390"/>
                    </a:cubicBezTo>
                    <a:cubicBezTo>
                      <a:pt x="649" y="390"/>
                      <a:pt x="618" y="406"/>
                      <a:pt x="593" y="409"/>
                    </a:cubicBezTo>
                    <a:cubicBezTo>
                      <a:pt x="565" y="409"/>
                      <a:pt x="570" y="423"/>
                      <a:pt x="591" y="427"/>
                    </a:cubicBezTo>
                    <a:cubicBezTo>
                      <a:pt x="611" y="432"/>
                      <a:pt x="656" y="413"/>
                      <a:pt x="667" y="404"/>
                    </a:cubicBezTo>
                    <a:cubicBezTo>
                      <a:pt x="676" y="395"/>
                      <a:pt x="686" y="409"/>
                      <a:pt x="697" y="402"/>
                    </a:cubicBezTo>
                    <a:cubicBezTo>
                      <a:pt x="707" y="395"/>
                      <a:pt x="728" y="404"/>
                      <a:pt x="744" y="399"/>
                    </a:cubicBezTo>
                    <a:cubicBezTo>
                      <a:pt x="762" y="395"/>
                      <a:pt x="765" y="362"/>
                      <a:pt x="751" y="355"/>
                    </a:cubicBezTo>
                    <a:cubicBezTo>
                      <a:pt x="739" y="350"/>
                      <a:pt x="739" y="362"/>
                      <a:pt x="728" y="364"/>
                    </a:cubicBezTo>
                    <a:cubicBezTo>
                      <a:pt x="718" y="367"/>
                      <a:pt x="711" y="353"/>
                      <a:pt x="704" y="346"/>
                    </a:cubicBezTo>
                    <a:cubicBezTo>
                      <a:pt x="695" y="336"/>
                      <a:pt x="702" y="320"/>
                      <a:pt x="688" y="322"/>
                    </a:cubicBezTo>
                    <a:cubicBezTo>
                      <a:pt x="676" y="325"/>
                      <a:pt x="651" y="343"/>
                      <a:pt x="667" y="346"/>
                    </a:cubicBezTo>
                    <a:cubicBezTo>
                      <a:pt x="681" y="348"/>
                      <a:pt x="676" y="355"/>
                      <a:pt x="667" y="360"/>
                    </a:cubicBezTo>
                    <a:cubicBezTo>
                      <a:pt x="660" y="364"/>
                      <a:pt x="688" y="369"/>
                      <a:pt x="683" y="376"/>
                    </a:cubicBezTo>
                    <a:cubicBezTo>
                      <a:pt x="681" y="381"/>
                      <a:pt x="637" y="376"/>
                      <a:pt x="635" y="367"/>
                    </a:cubicBezTo>
                    <a:cubicBezTo>
                      <a:pt x="632" y="357"/>
                      <a:pt x="600" y="341"/>
                      <a:pt x="586" y="346"/>
                    </a:cubicBezTo>
                    <a:cubicBezTo>
                      <a:pt x="572" y="348"/>
                      <a:pt x="577" y="334"/>
                      <a:pt x="563" y="332"/>
                    </a:cubicBezTo>
                    <a:cubicBezTo>
                      <a:pt x="549" y="332"/>
                      <a:pt x="553" y="346"/>
                      <a:pt x="539" y="346"/>
                    </a:cubicBezTo>
                    <a:close/>
                    <a:moveTo>
                      <a:pt x="588" y="278"/>
                    </a:moveTo>
                    <a:lnTo>
                      <a:pt x="588" y="278"/>
                    </a:lnTo>
                    <a:cubicBezTo>
                      <a:pt x="593" y="266"/>
                      <a:pt x="558" y="269"/>
                      <a:pt x="560" y="271"/>
                    </a:cubicBezTo>
                    <a:cubicBezTo>
                      <a:pt x="567" y="280"/>
                      <a:pt x="584" y="290"/>
                      <a:pt x="588" y="278"/>
                    </a:cubicBezTo>
                    <a:close/>
                    <a:moveTo>
                      <a:pt x="667" y="273"/>
                    </a:moveTo>
                    <a:lnTo>
                      <a:pt x="667" y="273"/>
                    </a:lnTo>
                    <a:cubicBezTo>
                      <a:pt x="679" y="271"/>
                      <a:pt x="674" y="262"/>
                      <a:pt x="653" y="264"/>
                    </a:cubicBezTo>
                    <a:cubicBezTo>
                      <a:pt x="635" y="266"/>
                      <a:pt x="600" y="266"/>
                      <a:pt x="600" y="280"/>
                    </a:cubicBezTo>
                    <a:cubicBezTo>
                      <a:pt x="600" y="292"/>
                      <a:pt x="607" y="299"/>
                      <a:pt x="628" y="299"/>
                    </a:cubicBezTo>
                    <a:cubicBezTo>
                      <a:pt x="651" y="301"/>
                      <a:pt x="669" y="280"/>
                      <a:pt x="658" y="280"/>
                    </a:cubicBezTo>
                    <a:cubicBezTo>
                      <a:pt x="649" y="280"/>
                      <a:pt x="656" y="276"/>
                      <a:pt x="667" y="273"/>
                    </a:cubicBezTo>
                    <a:close/>
                    <a:moveTo>
                      <a:pt x="621" y="255"/>
                    </a:moveTo>
                    <a:lnTo>
                      <a:pt x="621" y="255"/>
                    </a:lnTo>
                    <a:cubicBezTo>
                      <a:pt x="630" y="259"/>
                      <a:pt x="639" y="245"/>
                      <a:pt x="646" y="252"/>
                    </a:cubicBezTo>
                    <a:cubicBezTo>
                      <a:pt x="653" y="257"/>
                      <a:pt x="681" y="262"/>
                      <a:pt x="681" y="248"/>
                    </a:cubicBezTo>
                    <a:cubicBezTo>
                      <a:pt x="681" y="231"/>
                      <a:pt x="646" y="231"/>
                      <a:pt x="637" y="236"/>
                    </a:cubicBezTo>
                    <a:cubicBezTo>
                      <a:pt x="628" y="241"/>
                      <a:pt x="584" y="243"/>
                      <a:pt x="595" y="252"/>
                    </a:cubicBezTo>
                    <a:cubicBezTo>
                      <a:pt x="602" y="259"/>
                      <a:pt x="611" y="250"/>
                      <a:pt x="621" y="255"/>
                    </a:cubicBezTo>
                    <a:close/>
                    <a:moveTo>
                      <a:pt x="779" y="224"/>
                    </a:moveTo>
                    <a:lnTo>
                      <a:pt x="779" y="224"/>
                    </a:lnTo>
                    <a:cubicBezTo>
                      <a:pt x="790" y="217"/>
                      <a:pt x="811" y="231"/>
                      <a:pt x="807" y="238"/>
                    </a:cubicBezTo>
                    <a:cubicBezTo>
                      <a:pt x="802" y="248"/>
                      <a:pt x="769" y="236"/>
                      <a:pt x="772" y="245"/>
                    </a:cubicBezTo>
                    <a:cubicBezTo>
                      <a:pt x="774" y="248"/>
                      <a:pt x="776" y="259"/>
                      <a:pt x="800" y="252"/>
                    </a:cubicBezTo>
                    <a:cubicBezTo>
                      <a:pt x="823" y="245"/>
                      <a:pt x="842" y="250"/>
                      <a:pt x="856" y="262"/>
                    </a:cubicBezTo>
                    <a:cubicBezTo>
                      <a:pt x="872" y="276"/>
                      <a:pt x="886" y="280"/>
                      <a:pt x="895" y="266"/>
                    </a:cubicBezTo>
                    <a:cubicBezTo>
                      <a:pt x="907" y="255"/>
                      <a:pt x="883" y="252"/>
                      <a:pt x="888" y="243"/>
                    </a:cubicBezTo>
                    <a:cubicBezTo>
                      <a:pt x="893" y="234"/>
                      <a:pt x="872" y="229"/>
                      <a:pt x="863" y="229"/>
                    </a:cubicBezTo>
                    <a:cubicBezTo>
                      <a:pt x="851" y="229"/>
                      <a:pt x="849" y="210"/>
                      <a:pt x="839" y="213"/>
                    </a:cubicBezTo>
                    <a:cubicBezTo>
                      <a:pt x="830" y="217"/>
                      <a:pt x="825" y="224"/>
                      <a:pt x="825" y="210"/>
                    </a:cubicBezTo>
                    <a:cubicBezTo>
                      <a:pt x="825" y="199"/>
                      <a:pt x="776" y="199"/>
                      <a:pt x="765" y="203"/>
                    </a:cubicBezTo>
                    <a:cubicBezTo>
                      <a:pt x="751" y="208"/>
                      <a:pt x="767" y="234"/>
                      <a:pt x="779" y="224"/>
                    </a:cubicBezTo>
                    <a:close/>
                    <a:moveTo>
                      <a:pt x="786" y="304"/>
                    </a:moveTo>
                    <a:lnTo>
                      <a:pt x="786" y="304"/>
                    </a:lnTo>
                    <a:cubicBezTo>
                      <a:pt x="793" y="294"/>
                      <a:pt x="755" y="264"/>
                      <a:pt x="753" y="280"/>
                    </a:cubicBezTo>
                    <a:cubicBezTo>
                      <a:pt x="751" y="294"/>
                      <a:pt x="776" y="315"/>
                      <a:pt x="786" y="304"/>
                    </a:cubicBezTo>
                    <a:close/>
                    <a:moveTo>
                      <a:pt x="907" y="180"/>
                    </a:moveTo>
                    <a:lnTo>
                      <a:pt x="907" y="180"/>
                    </a:lnTo>
                    <a:cubicBezTo>
                      <a:pt x="914" y="171"/>
                      <a:pt x="867" y="161"/>
                      <a:pt x="879" y="171"/>
                    </a:cubicBezTo>
                    <a:cubicBezTo>
                      <a:pt x="886" y="175"/>
                      <a:pt x="900" y="192"/>
                      <a:pt x="907" y="180"/>
                    </a:cubicBezTo>
                    <a:close/>
                    <a:moveTo>
                      <a:pt x="802" y="395"/>
                    </a:moveTo>
                    <a:lnTo>
                      <a:pt x="802" y="395"/>
                    </a:lnTo>
                    <a:cubicBezTo>
                      <a:pt x="807" y="388"/>
                      <a:pt x="786" y="371"/>
                      <a:pt x="781" y="385"/>
                    </a:cubicBezTo>
                    <a:cubicBezTo>
                      <a:pt x="776" y="399"/>
                      <a:pt x="795" y="404"/>
                      <a:pt x="802" y="395"/>
                    </a:cubicBezTo>
                    <a:close/>
                    <a:moveTo>
                      <a:pt x="907" y="329"/>
                    </a:moveTo>
                    <a:lnTo>
                      <a:pt x="907" y="329"/>
                    </a:lnTo>
                    <a:cubicBezTo>
                      <a:pt x="907" y="339"/>
                      <a:pt x="886" y="327"/>
                      <a:pt x="867" y="320"/>
                    </a:cubicBezTo>
                    <a:cubicBezTo>
                      <a:pt x="851" y="315"/>
                      <a:pt x="860" y="334"/>
                      <a:pt x="874" y="346"/>
                    </a:cubicBezTo>
                    <a:cubicBezTo>
                      <a:pt x="888" y="357"/>
                      <a:pt x="867" y="350"/>
                      <a:pt x="851" y="339"/>
                    </a:cubicBezTo>
                    <a:cubicBezTo>
                      <a:pt x="832" y="327"/>
                      <a:pt x="835" y="348"/>
                      <a:pt x="842" y="355"/>
                    </a:cubicBezTo>
                    <a:cubicBezTo>
                      <a:pt x="851" y="360"/>
                      <a:pt x="842" y="369"/>
                      <a:pt x="830" y="355"/>
                    </a:cubicBezTo>
                    <a:cubicBezTo>
                      <a:pt x="818" y="339"/>
                      <a:pt x="811" y="325"/>
                      <a:pt x="795" y="322"/>
                    </a:cubicBezTo>
                    <a:cubicBezTo>
                      <a:pt x="776" y="322"/>
                      <a:pt x="784" y="341"/>
                      <a:pt x="790" y="350"/>
                    </a:cubicBezTo>
                    <a:cubicBezTo>
                      <a:pt x="802" y="362"/>
                      <a:pt x="811" y="364"/>
                      <a:pt x="825" y="374"/>
                    </a:cubicBezTo>
                    <a:cubicBezTo>
                      <a:pt x="842" y="381"/>
                      <a:pt x="865" y="369"/>
                      <a:pt x="877" y="371"/>
                    </a:cubicBezTo>
                    <a:cubicBezTo>
                      <a:pt x="888" y="374"/>
                      <a:pt x="865" y="390"/>
                      <a:pt x="872" y="399"/>
                    </a:cubicBezTo>
                    <a:cubicBezTo>
                      <a:pt x="879" y="409"/>
                      <a:pt x="900" y="402"/>
                      <a:pt x="916" y="399"/>
                    </a:cubicBezTo>
                    <a:cubicBezTo>
                      <a:pt x="932" y="399"/>
                      <a:pt x="925" y="390"/>
                      <a:pt x="935" y="383"/>
                    </a:cubicBezTo>
                    <a:cubicBezTo>
                      <a:pt x="944" y="376"/>
                      <a:pt x="925" y="378"/>
                      <a:pt x="932" y="362"/>
                    </a:cubicBezTo>
                    <a:cubicBezTo>
                      <a:pt x="939" y="346"/>
                      <a:pt x="909" y="320"/>
                      <a:pt x="907" y="329"/>
                    </a:cubicBezTo>
                    <a:close/>
                    <a:moveTo>
                      <a:pt x="946" y="273"/>
                    </a:moveTo>
                    <a:lnTo>
                      <a:pt x="946" y="273"/>
                    </a:lnTo>
                    <a:cubicBezTo>
                      <a:pt x="960" y="273"/>
                      <a:pt x="972" y="271"/>
                      <a:pt x="983" y="266"/>
                    </a:cubicBezTo>
                    <a:cubicBezTo>
                      <a:pt x="998" y="262"/>
                      <a:pt x="979" y="262"/>
                      <a:pt x="986" y="250"/>
                    </a:cubicBezTo>
                    <a:cubicBezTo>
                      <a:pt x="995" y="241"/>
                      <a:pt x="965" y="238"/>
                      <a:pt x="965" y="243"/>
                    </a:cubicBezTo>
                    <a:cubicBezTo>
                      <a:pt x="962" y="245"/>
                      <a:pt x="925" y="220"/>
                      <a:pt x="921" y="229"/>
                    </a:cubicBezTo>
                    <a:cubicBezTo>
                      <a:pt x="914" y="236"/>
                      <a:pt x="932" y="273"/>
                      <a:pt x="946" y="273"/>
                    </a:cubicBezTo>
                    <a:close/>
                    <a:moveTo>
                      <a:pt x="1023" y="278"/>
                    </a:moveTo>
                    <a:lnTo>
                      <a:pt x="1023" y="278"/>
                    </a:lnTo>
                    <a:cubicBezTo>
                      <a:pt x="1021" y="273"/>
                      <a:pt x="951" y="280"/>
                      <a:pt x="960" y="290"/>
                    </a:cubicBezTo>
                    <a:cubicBezTo>
                      <a:pt x="979" y="304"/>
                      <a:pt x="1025" y="285"/>
                      <a:pt x="1023" y="278"/>
                    </a:cubicBezTo>
                    <a:close/>
                    <a:moveTo>
                      <a:pt x="1014" y="416"/>
                    </a:moveTo>
                    <a:lnTo>
                      <a:pt x="1014" y="416"/>
                    </a:lnTo>
                    <a:cubicBezTo>
                      <a:pt x="1030" y="416"/>
                      <a:pt x="1021" y="395"/>
                      <a:pt x="1002" y="381"/>
                    </a:cubicBezTo>
                    <a:cubicBezTo>
                      <a:pt x="983" y="367"/>
                      <a:pt x="942" y="395"/>
                      <a:pt x="949" y="402"/>
                    </a:cubicBezTo>
                    <a:cubicBezTo>
                      <a:pt x="958" y="409"/>
                      <a:pt x="995" y="418"/>
                      <a:pt x="1014" y="416"/>
                    </a:cubicBezTo>
                    <a:close/>
                    <a:moveTo>
                      <a:pt x="893" y="549"/>
                    </a:moveTo>
                    <a:lnTo>
                      <a:pt x="893" y="549"/>
                    </a:lnTo>
                    <a:cubicBezTo>
                      <a:pt x="914" y="563"/>
                      <a:pt x="907" y="537"/>
                      <a:pt x="930" y="539"/>
                    </a:cubicBezTo>
                    <a:cubicBezTo>
                      <a:pt x="953" y="539"/>
                      <a:pt x="956" y="499"/>
                      <a:pt x="958" y="486"/>
                    </a:cubicBezTo>
                    <a:cubicBezTo>
                      <a:pt x="962" y="472"/>
                      <a:pt x="939" y="474"/>
                      <a:pt x="944" y="483"/>
                    </a:cubicBezTo>
                    <a:cubicBezTo>
                      <a:pt x="951" y="492"/>
                      <a:pt x="944" y="504"/>
                      <a:pt x="942" y="492"/>
                    </a:cubicBezTo>
                    <a:cubicBezTo>
                      <a:pt x="939" y="479"/>
                      <a:pt x="923" y="490"/>
                      <a:pt x="916" y="481"/>
                    </a:cubicBezTo>
                    <a:cubicBezTo>
                      <a:pt x="909" y="472"/>
                      <a:pt x="937" y="472"/>
                      <a:pt x="944" y="460"/>
                    </a:cubicBezTo>
                    <a:cubicBezTo>
                      <a:pt x="951" y="446"/>
                      <a:pt x="921" y="448"/>
                      <a:pt x="928" y="439"/>
                    </a:cubicBezTo>
                    <a:cubicBezTo>
                      <a:pt x="935" y="430"/>
                      <a:pt x="886" y="439"/>
                      <a:pt x="900" y="446"/>
                    </a:cubicBezTo>
                    <a:cubicBezTo>
                      <a:pt x="916" y="451"/>
                      <a:pt x="902" y="460"/>
                      <a:pt x="888" y="448"/>
                    </a:cubicBezTo>
                    <a:cubicBezTo>
                      <a:pt x="877" y="439"/>
                      <a:pt x="839" y="455"/>
                      <a:pt x="851" y="467"/>
                    </a:cubicBezTo>
                    <a:cubicBezTo>
                      <a:pt x="863" y="474"/>
                      <a:pt x="893" y="460"/>
                      <a:pt x="877" y="486"/>
                    </a:cubicBezTo>
                    <a:cubicBezTo>
                      <a:pt x="858" y="509"/>
                      <a:pt x="851" y="479"/>
                      <a:pt x="832" y="481"/>
                    </a:cubicBezTo>
                    <a:cubicBezTo>
                      <a:pt x="816" y="483"/>
                      <a:pt x="823" y="504"/>
                      <a:pt x="849" y="514"/>
                    </a:cubicBezTo>
                    <a:cubicBezTo>
                      <a:pt x="874" y="521"/>
                      <a:pt x="872" y="535"/>
                      <a:pt x="893" y="549"/>
                    </a:cubicBezTo>
                    <a:close/>
                    <a:moveTo>
                      <a:pt x="1046" y="397"/>
                    </a:moveTo>
                    <a:lnTo>
                      <a:pt x="1046" y="397"/>
                    </a:lnTo>
                    <a:cubicBezTo>
                      <a:pt x="1053" y="416"/>
                      <a:pt x="1060" y="404"/>
                      <a:pt x="1070" y="411"/>
                    </a:cubicBezTo>
                    <a:cubicBezTo>
                      <a:pt x="1081" y="418"/>
                      <a:pt x="1097" y="423"/>
                      <a:pt x="1104" y="416"/>
                    </a:cubicBezTo>
                    <a:cubicBezTo>
                      <a:pt x="1114" y="409"/>
                      <a:pt x="1118" y="402"/>
                      <a:pt x="1121" y="409"/>
                    </a:cubicBezTo>
                    <a:cubicBezTo>
                      <a:pt x="1125" y="420"/>
                      <a:pt x="1146" y="420"/>
                      <a:pt x="1190" y="423"/>
                    </a:cubicBezTo>
                    <a:cubicBezTo>
                      <a:pt x="1237" y="423"/>
                      <a:pt x="1225" y="404"/>
                      <a:pt x="1237" y="411"/>
                    </a:cubicBezTo>
                    <a:cubicBezTo>
                      <a:pt x="1251" y="418"/>
                      <a:pt x="1281" y="418"/>
                      <a:pt x="1295" y="416"/>
                    </a:cubicBezTo>
                    <a:cubicBezTo>
                      <a:pt x="1307" y="413"/>
                      <a:pt x="1314" y="392"/>
                      <a:pt x="1314" y="381"/>
                    </a:cubicBezTo>
                    <a:cubicBezTo>
                      <a:pt x="1311" y="371"/>
                      <a:pt x="1211" y="362"/>
                      <a:pt x="1193" y="374"/>
                    </a:cubicBezTo>
                    <a:cubicBezTo>
                      <a:pt x="1176" y="383"/>
                      <a:pt x="1149" y="369"/>
                      <a:pt x="1132" y="376"/>
                    </a:cubicBezTo>
                    <a:cubicBezTo>
                      <a:pt x="1118" y="383"/>
                      <a:pt x="1123" y="367"/>
                      <a:pt x="1097" y="364"/>
                    </a:cubicBezTo>
                    <a:cubicBezTo>
                      <a:pt x="1074" y="364"/>
                      <a:pt x="1100" y="350"/>
                      <a:pt x="1104" y="346"/>
                    </a:cubicBezTo>
                    <a:cubicBezTo>
                      <a:pt x="1109" y="339"/>
                      <a:pt x="1067" y="325"/>
                      <a:pt x="1049" y="329"/>
                    </a:cubicBezTo>
                    <a:cubicBezTo>
                      <a:pt x="1030" y="332"/>
                      <a:pt x="1021" y="322"/>
                      <a:pt x="1004" y="315"/>
                    </a:cubicBezTo>
                    <a:cubicBezTo>
                      <a:pt x="986" y="308"/>
                      <a:pt x="942" y="308"/>
                      <a:pt x="951" y="322"/>
                    </a:cubicBezTo>
                    <a:cubicBezTo>
                      <a:pt x="956" y="332"/>
                      <a:pt x="1011" y="353"/>
                      <a:pt x="1016" y="343"/>
                    </a:cubicBezTo>
                    <a:cubicBezTo>
                      <a:pt x="1023" y="334"/>
                      <a:pt x="1037" y="355"/>
                      <a:pt x="1044" y="364"/>
                    </a:cubicBezTo>
                    <a:cubicBezTo>
                      <a:pt x="1053" y="374"/>
                      <a:pt x="1039" y="378"/>
                      <a:pt x="1046" y="397"/>
                    </a:cubicBezTo>
                    <a:close/>
                    <a:moveTo>
                      <a:pt x="1093" y="285"/>
                    </a:moveTo>
                    <a:lnTo>
                      <a:pt x="1093" y="285"/>
                    </a:lnTo>
                    <a:cubicBezTo>
                      <a:pt x="1077" y="278"/>
                      <a:pt x="1056" y="294"/>
                      <a:pt x="1074" y="301"/>
                    </a:cubicBezTo>
                    <a:cubicBezTo>
                      <a:pt x="1088" y="308"/>
                      <a:pt x="1111" y="294"/>
                      <a:pt x="1093" y="285"/>
                    </a:cubicBezTo>
                    <a:close/>
                    <a:moveTo>
                      <a:pt x="958" y="180"/>
                    </a:moveTo>
                    <a:lnTo>
                      <a:pt x="958" y="180"/>
                    </a:lnTo>
                    <a:cubicBezTo>
                      <a:pt x="972" y="187"/>
                      <a:pt x="965" y="196"/>
                      <a:pt x="979" y="203"/>
                    </a:cubicBezTo>
                    <a:cubicBezTo>
                      <a:pt x="995" y="210"/>
                      <a:pt x="1037" y="194"/>
                      <a:pt x="1042" y="206"/>
                    </a:cubicBezTo>
                    <a:cubicBezTo>
                      <a:pt x="1044" y="215"/>
                      <a:pt x="998" y="215"/>
                      <a:pt x="1004" y="222"/>
                    </a:cubicBezTo>
                    <a:cubicBezTo>
                      <a:pt x="1009" y="229"/>
                      <a:pt x="1037" y="241"/>
                      <a:pt x="1035" y="245"/>
                    </a:cubicBezTo>
                    <a:cubicBezTo>
                      <a:pt x="1030" y="250"/>
                      <a:pt x="1079" y="266"/>
                      <a:pt x="1083" y="259"/>
                    </a:cubicBezTo>
                    <a:cubicBezTo>
                      <a:pt x="1088" y="252"/>
                      <a:pt x="1102" y="255"/>
                      <a:pt x="1114" y="259"/>
                    </a:cubicBezTo>
                    <a:cubicBezTo>
                      <a:pt x="1125" y="264"/>
                      <a:pt x="1128" y="229"/>
                      <a:pt x="1135" y="236"/>
                    </a:cubicBezTo>
                    <a:cubicBezTo>
                      <a:pt x="1144" y="241"/>
                      <a:pt x="1144" y="222"/>
                      <a:pt x="1158" y="217"/>
                    </a:cubicBezTo>
                    <a:cubicBezTo>
                      <a:pt x="1172" y="210"/>
                      <a:pt x="1190" y="210"/>
                      <a:pt x="1193" y="206"/>
                    </a:cubicBezTo>
                    <a:cubicBezTo>
                      <a:pt x="1193" y="201"/>
                      <a:pt x="1188" y="194"/>
                      <a:pt x="1172" y="196"/>
                    </a:cubicBezTo>
                    <a:cubicBezTo>
                      <a:pt x="1156" y="196"/>
                      <a:pt x="1144" y="189"/>
                      <a:pt x="1151" y="180"/>
                    </a:cubicBezTo>
                    <a:cubicBezTo>
                      <a:pt x="1158" y="171"/>
                      <a:pt x="1132" y="168"/>
                      <a:pt x="1142" y="161"/>
                    </a:cubicBezTo>
                    <a:cubicBezTo>
                      <a:pt x="1151" y="154"/>
                      <a:pt x="1123" y="145"/>
                      <a:pt x="1128" y="157"/>
                    </a:cubicBezTo>
                    <a:cubicBezTo>
                      <a:pt x="1130" y="168"/>
                      <a:pt x="1109" y="159"/>
                      <a:pt x="1107" y="147"/>
                    </a:cubicBezTo>
                    <a:cubicBezTo>
                      <a:pt x="1104" y="138"/>
                      <a:pt x="1065" y="133"/>
                      <a:pt x="1039" y="110"/>
                    </a:cubicBezTo>
                    <a:cubicBezTo>
                      <a:pt x="1014" y="89"/>
                      <a:pt x="988" y="103"/>
                      <a:pt x="1004" y="105"/>
                    </a:cubicBezTo>
                    <a:cubicBezTo>
                      <a:pt x="1018" y="110"/>
                      <a:pt x="1018" y="117"/>
                      <a:pt x="1004" y="115"/>
                    </a:cubicBezTo>
                    <a:cubicBezTo>
                      <a:pt x="993" y="115"/>
                      <a:pt x="972" y="117"/>
                      <a:pt x="990" y="124"/>
                    </a:cubicBezTo>
                    <a:cubicBezTo>
                      <a:pt x="1011" y="131"/>
                      <a:pt x="990" y="136"/>
                      <a:pt x="974" y="136"/>
                    </a:cubicBezTo>
                    <a:cubicBezTo>
                      <a:pt x="958" y="136"/>
                      <a:pt x="956" y="157"/>
                      <a:pt x="976" y="159"/>
                    </a:cubicBezTo>
                    <a:cubicBezTo>
                      <a:pt x="998" y="161"/>
                      <a:pt x="983" y="173"/>
                      <a:pt x="965" y="168"/>
                    </a:cubicBezTo>
                    <a:cubicBezTo>
                      <a:pt x="949" y="164"/>
                      <a:pt x="944" y="173"/>
                      <a:pt x="958" y="180"/>
                    </a:cubicBezTo>
                    <a:close/>
                    <a:moveTo>
                      <a:pt x="1072" y="87"/>
                    </a:moveTo>
                    <a:lnTo>
                      <a:pt x="1072" y="87"/>
                    </a:lnTo>
                    <a:cubicBezTo>
                      <a:pt x="1086" y="77"/>
                      <a:pt x="1095" y="84"/>
                      <a:pt x="1083" y="89"/>
                    </a:cubicBezTo>
                    <a:cubicBezTo>
                      <a:pt x="1074" y="96"/>
                      <a:pt x="1077" y="98"/>
                      <a:pt x="1093" y="98"/>
                    </a:cubicBezTo>
                    <a:cubicBezTo>
                      <a:pt x="1109" y="96"/>
                      <a:pt x="1086" y="103"/>
                      <a:pt x="1086" y="112"/>
                    </a:cubicBezTo>
                    <a:cubicBezTo>
                      <a:pt x="1086" y="122"/>
                      <a:pt x="1104" y="115"/>
                      <a:pt x="1107" y="126"/>
                    </a:cubicBezTo>
                    <a:cubicBezTo>
                      <a:pt x="1107" y="136"/>
                      <a:pt x="1149" y="138"/>
                      <a:pt x="1160" y="126"/>
                    </a:cubicBezTo>
                    <a:cubicBezTo>
                      <a:pt x="1172" y="115"/>
                      <a:pt x="1167" y="131"/>
                      <a:pt x="1167" y="138"/>
                    </a:cubicBezTo>
                    <a:cubicBezTo>
                      <a:pt x="1165" y="145"/>
                      <a:pt x="1223" y="152"/>
                      <a:pt x="1228" y="143"/>
                    </a:cubicBezTo>
                    <a:cubicBezTo>
                      <a:pt x="1230" y="133"/>
                      <a:pt x="1237" y="136"/>
                      <a:pt x="1249" y="140"/>
                    </a:cubicBezTo>
                    <a:cubicBezTo>
                      <a:pt x="1260" y="143"/>
                      <a:pt x="1316" y="129"/>
                      <a:pt x="1316" y="117"/>
                    </a:cubicBezTo>
                    <a:cubicBezTo>
                      <a:pt x="1318" y="105"/>
                      <a:pt x="1335" y="124"/>
                      <a:pt x="1316" y="136"/>
                    </a:cubicBezTo>
                    <a:cubicBezTo>
                      <a:pt x="1300" y="147"/>
                      <a:pt x="1263" y="145"/>
                      <a:pt x="1246" y="150"/>
                    </a:cubicBezTo>
                    <a:cubicBezTo>
                      <a:pt x="1232" y="157"/>
                      <a:pt x="1258" y="166"/>
                      <a:pt x="1274" y="180"/>
                    </a:cubicBezTo>
                    <a:cubicBezTo>
                      <a:pt x="1290" y="192"/>
                      <a:pt x="1253" y="185"/>
                      <a:pt x="1237" y="168"/>
                    </a:cubicBezTo>
                    <a:cubicBezTo>
                      <a:pt x="1223" y="152"/>
                      <a:pt x="1188" y="152"/>
                      <a:pt x="1172" y="154"/>
                    </a:cubicBezTo>
                    <a:cubicBezTo>
                      <a:pt x="1153" y="154"/>
                      <a:pt x="1158" y="187"/>
                      <a:pt x="1172" y="187"/>
                    </a:cubicBezTo>
                    <a:cubicBezTo>
                      <a:pt x="1186" y="187"/>
                      <a:pt x="1197" y="192"/>
                      <a:pt x="1211" y="213"/>
                    </a:cubicBezTo>
                    <a:cubicBezTo>
                      <a:pt x="1225" y="234"/>
                      <a:pt x="1253" y="229"/>
                      <a:pt x="1253" y="238"/>
                    </a:cubicBezTo>
                    <a:cubicBezTo>
                      <a:pt x="1253" y="248"/>
                      <a:pt x="1216" y="231"/>
                      <a:pt x="1195" y="227"/>
                    </a:cubicBezTo>
                    <a:cubicBezTo>
                      <a:pt x="1174" y="224"/>
                      <a:pt x="1142" y="236"/>
                      <a:pt x="1142" y="252"/>
                    </a:cubicBezTo>
                    <a:cubicBezTo>
                      <a:pt x="1139" y="266"/>
                      <a:pt x="1172" y="264"/>
                      <a:pt x="1193" y="252"/>
                    </a:cubicBezTo>
                    <a:cubicBezTo>
                      <a:pt x="1211" y="241"/>
                      <a:pt x="1197" y="257"/>
                      <a:pt x="1188" y="266"/>
                    </a:cubicBezTo>
                    <a:cubicBezTo>
                      <a:pt x="1176" y="276"/>
                      <a:pt x="1211" y="283"/>
                      <a:pt x="1211" y="294"/>
                    </a:cubicBezTo>
                    <a:cubicBezTo>
                      <a:pt x="1211" y="306"/>
                      <a:pt x="1186" y="301"/>
                      <a:pt x="1183" y="292"/>
                    </a:cubicBezTo>
                    <a:cubicBezTo>
                      <a:pt x="1181" y="280"/>
                      <a:pt x="1172" y="271"/>
                      <a:pt x="1146" y="273"/>
                    </a:cubicBezTo>
                    <a:cubicBezTo>
                      <a:pt x="1123" y="276"/>
                      <a:pt x="1128" y="292"/>
                      <a:pt x="1144" y="294"/>
                    </a:cubicBezTo>
                    <a:cubicBezTo>
                      <a:pt x="1158" y="294"/>
                      <a:pt x="1160" y="306"/>
                      <a:pt x="1144" y="306"/>
                    </a:cubicBezTo>
                    <a:cubicBezTo>
                      <a:pt x="1125" y="306"/>
                      <a:pt x="1088" y="318"/>
                      <a:pt x="1100" y="329"/>
                    </a:cubicBezTo>
                    <a:cubicBezTo>
                      <a:pt x="1114" y="341"/>
                      <a:pt x="1160" y="329"/>
                      <a:pt x="1169" y="336"/>
                    </a:cubicBezTo>
                    <a:cubicBezTo>
                      <a:pt x="1179" y="343"/>
                      <a:pt x="1202" y="346"/>
                      <a:pt x="1207" y="339"/>
                    </a:cubicBezTo>
                    <a:cubicBezTo>
                      <a:pt x="1211" y="329"/>
                      <a:pt x="1232" y="334"/>
                      <a:pt x="1251" y="334"/>
                    </a:cubicBezTo>
                    <a:cubicBezTo>
                      <a:pt x="1270" y="334"/>
                      <a:pt x="1274" y="336"/>
                      <a:pt x="1281" y="343"/>
                    </a:cubicBezTo>
                    <a:cubicBezTo>
                      <a:pt x="1290" y="350"/>
                      <a:pt x="1307" y="348"/>
                      <a:pt x="1316" y="341"/>
                    </a:cubicBezTo>
                    <a:cubicBezTo>
                      <a:pt x="1328" y="334"/>
                      <a:pt x="1328" y="334"/>
                      <a:pt x="1339" y="334"/>
                    </a:cubicBezTo>
                    <a:cubicBezTo>
                      <a:pt x="1353" y="334"/>
                      <a:pt x="1355" y="325"/>
                      <a:pt x="1349" y="315"/>
                    </a:cubicBezTo>
                    <a:cubicBezTo>
                      <a:pt x="1342" y="304"/>
                      <a:pt x="1325" y="322"/>
                      <a:pt x="1323" y="315"/>
                    </a:cubicBezTo>
                    <a:cubicBezTo>
                      <a:pt x="1321" y="306"/>
                      <a:pt x="1307" y="301"/>
                      <a:pt x="1279" y="306"/>
                    </a:cubicBezTo>
                    <a:cubicBezTo>
                      <a:pt x="1253" y="311"/>
                      <a:pt x="1265" y="290"/>
                      <a:pt x="1281" y="294"/>
                    </a:cubicBezTo>
                    <a:cubicBezTo>
                      <a:pt x="1297" y="299"/>
                      <a:pt x="1318" y="297"/>
                      <a:pt x="1337" y="292"/>
                    </a:cubicBezTo>
                    <a:cubicBezTo>
                      <a:pt x="1353" y="287"/>
                      <a:pt x="1339" y="278"/>
                      <a:pt x="1339" y="271"/>
                    </a:cubicBezTo>
                    <a:cubicBezTo>
                      <a:pt x="1339" y="264"/>
                      <a:pt x="1362" y="269"/>
                      <a:pt x="1379" y="269"/>
                    </a:cubicBezTo>
                    <a:cubicBezTo>
                      <a:pt x="1395" y="269"/>
                      <a:pt x="1421" y="241"/>
                      <a:pt x="1421" y="224"/>
                    </a:cubicBezTo>
                    <a:cubicBezTo>
                      <a:pt x="1423" y="208"/>
                      <a:pt x="1383" y="213"/>
                      <a:pt x="1365" y="213"/>
                    </a:cubicBezTo>
                    <a:cubicBezTo>
                      <a:pt x="1346" y="213"/>
                      <a:pt x="1376" y="199"/>
                      <a:pt x="1414" y="201"/>
                    </a:cubicBezTo>
                    <a:cubicBezTo>
                      <a:pt x="1449" y="201"/>
                      <a:pt x="1432" y="185"/>
                      <a:pt x="1439" y="180"/>
                    </a:cubicBezTo>
                    <a:cubicBezTo>
                      <a:pt x="1446" y="175"/>
                      <a:pt x="1463" y="187"/>
                      <a:pt x="1481" y="182"/>
                    </a:cubicBezTo>
                    <a:cubicBezTo>
                      <a:pt x="1500" y="180"/>
                      <a:pt x="1486" y="164"/>
                      <a:pt x="1500" y="164"/>
                    </a:cubicBezTo>
                    <a:cubicBezTo>
                      <a:pt x="1507" y="164"/>
                      <a:pt x="1528" y="150"/>
                      <a:pt x="1565" y="129"/>
                    </a:cubicBezTo>
                    <a:cubicBezTo>
                      <a:pt x="1604" y="108"/>
                      <a:pt x="1634" y="110"/>
                      <a:pt x="1637" y="98"/>
                    </a:cubicBezTo>
                    <a:cubicBezTo>
                      <a:pt x="1639" y="87"/>
                      <a:pt x="1583" y="98"/>
                      <a:pt x="1574" y="96"/>
                    </a:cubicBezTo>
                    <a:cubicBezTo>
                      <a:pt x="1565" y="91"/>
                      <a:pt x="1611" y="82"/>
                      <a:pt x="1623" y="84"/>
                    </a:cubicBezTo>
                    <a:cubicBezTo>
                      <a:pt x="1634" y="87"/>
                      <a:pt x="1649" y="84"/>
                      <a:pt x="1688" y="66"/>
                    </a:cubicBezTo>
                    <a:cubicBezTo>
                      <a:pt x="1728" y="47"/>
                      <a:pt x="1709" y="42"/>
                      <a:pt x="1693" y="45"/>
                    </a:cubicBezTo>
                    <a:cubicBezTo>
                      <a:pt x="1679" y="47"/>
                      <a:pt x="1660" y="42"/>
                      <a:pt x="1660" y="31"/>
                    </a:cubicBezTo>
                    <a:cubicBezTo>
                      <a:pt x="1663" y="21"/>
                      <a:pt x="1637" y="31"/>
                      <a:pt x="1637" y="24"/>
                    </a:cubicBezTo>
                    <a:cubicBezTo>
                      <a:pt x="1634" y="19"/>
                      <a:pt x="1614" y="21"/>
                      <a:pt x="1588" y="31"/>
                    </a:cubicBezTo>
                    <a:cubicBezTo>
                      <a:pt x="1565" y="40"/>
                      <a:pt x="1586" y="21"/>
                      <a:pt x="1597" y="17"/>
                    </a:cubicBezTo>
                    <a:cubicBezTo>
                      <a:pt x="1607" y="14"/>
                      <a:pt x="1535" y="17"/>
                      <a:pt x="1523" y="10"/>
                    </a:cubicBezTo>
                    <a:cubicBezTo>
                      <a:pt x="1509" y="0"/>
                      <a:pt x="1495" y="24"/>
                      <a:pt x="1486" y="12"/>
                    </a:cubicBezTo>
                    <a:cubicBezTo>
                      <a:pt x="1474" y="0"/>
                      <a:pt x="1444" y="10"/>
                      <a:pt x="1449" y="19"/>
                    </a:cubicBezTo>
                    <a:cubicBezTo>
                      <a:pt x="1451" y="26"/>
                      <a:pt x="1444" y="26"/>
                      <a:pt x="1432" y="17"/>
                    </a:cubicBezTo>
                    <a:cubicBezTo>
                      <a:pt x="1421" y="7"/>
                      <a:pt x="1400" y="19"/>
                      <a:pt x="1379" y="17"/>
                    </a:cubicBezTo>
                    <a:cubicBezTo>
                      <a:pt x="1360" y="12"/>
                      <a:pt x="1367" y="31"/>
                      <a:pt x="1346" y="21"/>
                    </a:cubicBezTo>
                    <a:cubicBezTo>
                      <a:pt x="1325" y="12"/>
                      <a:pt x="1302" y="17"/>
                      <a:pt x="1307" y="21"/>
                    </a:cubicBezTo>
                    <a:cubicBezTo>
                      <a:pt x="1314" y="24"/>
                      <a:pt x="1307" y="28"/>
                      <a:pt x="1297" y="26"/>
                    </a:cubicBezTo>
                    <a:cubicBezTo>
                      <a:pt x="1286" y="24"/>
                      <a:pt x="1279" y="26"/>
                      <a:pt x="1283" y="35"/>
                    </a:cubicBezTo>
                    <a:cubicBezTo>
                      <a:pt x="1288" y="47"/>
                      <a:pt x="1249" y="33"/>
                      <a:pt x="1249" y="45"/>
                    </a:cubicBezTo>
                    <a:cubicBezTo>
                      <a:pt x="1249" y="54"/>
                      <a:pt x="1235" y="61"/>
                      <a:pt x="1223" y="52"/>
                    </a:cubicBezTo>
                    <a:cubicBezTo>
                      <a:pt x="1211" y="42"/>
                      <a:pt x="1176" y="38"/>
                      <a:pt x="1186" y="47"/>
                    </a:cubicBezTo>
                    <a:cubicBezTo>
                      <a:pt x="1197" y="56"/>
                      <a:pt x="1153" y="52"/>
                      <a:pt x="1165" y="59"/>
                    </a:cubicBezTo>
                    <a:cubicBezTo>
                      <a:pt x="1176" y="68"/>
                      <a:pt x="1151" y="75"/>
                      <a:pt x="1151" y="70"/>
                    </a:cubicBezTo>
                    <a:cubicBezTo>
                      <a:pt x="1151" y="66"/>
                      <a:pt x="1128" y="56"/>
                      <a:pt x="1118" y="66"/>
                    </a:cubicBezTo>
                    <a:cubicBezTo>
                      <a:pt x="1109" y="73"/>
                      <a:pt x="1107" y="84"/>
                      <a:pt x="1102" y="77"/>
                    </a:cubicBezTo>
                    <a:cubicBezTo>
                      <a:pt x="1097" y="73"/>
                      <a:pt x="1077" y="75"/>
                      <a:pt x="1056" y="82"/>
                    </a:cubicBezTo>
                    <a:cubicBezTo>
                      <a:pt x="1037" y="89"/>
                      <a:pt x="1058" y="96"/>
                      <a:pt x="1072" y="87"/>
                    </a:cubicBezTo>
                    <a:close/>
                    <a:moveTo>
                      <a:pt x="1309" y="901"/>
                    </a:moveTo>
                    <a:lnTo>
                      <a:pt x="1309" y="901"/>
                    </a:lnTo>
                    <a:cubicBezTo>
                      <a:pt x="1316" y="901"/>
                      <a:pt x="1330" y="878"/>
                      <a:pt x="1311" y="878"/>
                    </a:cubicBezTo>
                    <a:cubicBezTo>
                      <a:pt x="1295" y="880"/>
                      <a:pt x="1300" y="903"/>
                      <a:pt x="1309" y="901"/>
                    </a:cubicBezTo>
                    <a:close/>
                    <a:moveTo>
                      <a:pt x="1228" y="882"/>
                    </a:moveTo>
                    <a:lnTo>
                      <a:pt x="1228" y="882"/>
                    </a:lnTo>
                    <a:cubicBezTo>
                      <a:pt x="1242" y="892"/>
                      <a:pt x="1265" y="866"/>
                      <a:pt x="1263" y="857"/>
                    </a:cubicBezTo>
                    <a:cubicBezTo>
                      <a:pt x="1260" y="850"/>
                      <a:pt x="1209" y="871"/>
                      <a:pt x="1228" y="882"/>
                    </a:cubicBezTo>
                    <a:close/>
                    <a:moveTo>
                      <a:pt x="1295" y="828"/>
                    </a:moveTo>
                    <a:lnTo>
                      <a:pt x="1295" y="828"/>
                    </a:lnTo>
                    <a:cubicBezTo>
                      <a:pt x="1297" y="819"/>
                      <a:pt x="1263" y="817"/>
                      <a:pt x="1265" y="805"/>
                    </a:cubicBezTo>
                    <a:cubicBezTo>
                      <a:pt x="1267" y="796"/>
                      <a:pt x="1235" y="786"/>
                      <a:pt x="1223" y="782"/>
                    </a:cubicBezTo>
                    <a:cubicBezTo>
                      <a:pt x="1214" y="775"/>
                      <a:pt x="1197" y="773"/>
                      <a:pt x="1197" y="761"/>
                    </a:cubicBezTo>
                    <a:cubicBezTo>
                      <a:pt x="1197" y="749"/>
                      <a:pt x="1174" y="759"/>
                      <a:pt x="1174" y="775"/>
                    </a:cubicBezTo>
                    <a:cubicBezTo>
                      <a:pt x="1172" y="791"/>
                      <a:pt x="1162" y="789"/>
                      <a:pt x="1167" y="805"/>
                    </a:cubicBezTo>
                    <a:cubicBezTo>
                      <a:pt x="1172" y="821"/>
                      <a:pt x="1149" y="824"/>
                      <a:pt x="1151" y="833"/>
                    </a:cubicBezTo>
                    <a:cubicBezTo>
                      <a:pt x="1153" y="843"/>
                      <a:pt x="1165" y="831"/>
                      <a:pt x="1176" y="831"/>
                    </a:cubicBezTo>
                    <a:cubicBezTo>
                      <a:pt x="1188" y="831"/>
                      <a:pt x="1174" y="847"/>
                      <a:pt x="1188" y="850"/>
                    </a:cubicBezTo>
                    <a:cubicBezTo>
                      <a:pt x="1200" y="850"/>
                      <a:pt x="1218" y="838"/>
                      <a:pt x="1223" y="828"/>
                    </a:cubicBezTo>
                    <a:cubicBezTo>
                      <a:pt x="1228" y="821"/>
                      <a:pt x="1237" y="819"/>
                      <a:pt x="1251" y="828"/>
                    </a:cubicBezTo>
                    <a:cubicBezTo>
                      <a:pt x="1265" y="838"/>
                      <a:pt x="1293" y="838"/>
                      <a:pt x="1295" y="828"/>
                    </a:cubicBezTo>
                    <a:close/>
                    <a:moveTo>
                      <a:pt x="1602" y="747"/>
                    </a:moveTo>
                    <a:lnTo>
                      <a:pt x="1602" y="747"/>
                    </a:lnTo>
                    <a:cubicBezTo>
                      <a:pt x="1614" y="747"/>
                      <a:pt x="1616" y="761"/>
                      <a:pt x="1634" y="777"/>
                    </a:cubicBezTo>
                    <a:cubicBezTo>
                      <a:pt x="1651" y="791"/>
                      <a:pt x="1653" y="782"/>
                      <a:pt x="1656" y="770"/>
                    </a:cubicBezTo>
                    <a:cubicBezTo>
                      <a:pt x="1658" y="761"/>
                      <a:pt x="1679" y="768"/>
                      <a:pt x="1679" y="759"/>
                    </a:cubicBezTo>
                    <a:cubicBezTo>
                      <a:pt x="1677" y="747"/>
                      <a:pt x="1693" y="735"/>
                      <a:pt x="1704" y="731"/>
                    </a:cubicBezTo>
                    <a:cubicBezTo>
                      <a:pt x="1716" y="726"/>
                      <a:pt x="1695" y="714"/>
                      <a:pt x="1681" y="716"/>
                    </a:cubicBezTo>
                    <a:cubicBezTo>
                      <a:pt x="1665" y="716"/>
                      <a:pt x="1663" y="707"/>
                      <a:pt x="1663" y="700"/>
                    </a:cubicBezTo>
                    <a:cubicBezTo>
                      <a:pt x="1663" y="693"/>
                      <a:pt x="1634" y="677"/>
                      <a:pt x="1625" y="679"/>
                    </a:cubicBezTo>
                    <a:cubicBezTo>
                      <a:pt x="1616" y="682"/>
                      <a:pt x="1600" y="668"/>
                      <a:pt x="1588" y="668"/>
                    </a:cubicBezTo>
                    <a:cubicBezTo>
                      <a:pt x="1574" y="665"/>
                      <a:pt x="1558" y="656"/>
                      <a:pt x="1560" y="642"/>
                    </a:cubicBezTo>
                    <a:cubicBezTo>
                      <a:pt x="1560" y="630"/>
                      <a:pt x="1583" y="647"/>
                      <a:pt x="1588" y="637"/>
                    </a:cubicBezTo>
                    <a:cubicBezTo>
                      <a:pt x="1593" y="626"/>
                      <a:pt x="1565" y="633"/>
                      <a:pt x="1565" y="623"/>
                    </a:cubicBezTo>
                    <a:cubicBezTo>
                      <a:pt x="1562" y="616"/>
                      <a:pt x="1569" y="619"/>
                      <a:pt x="1576" y="614"/>
                    </a:cubicBezTo>
                    <a:cubicBezTo>
                      <a:pt x="1581" y="609"/>
                      <a:pt x="1572" y="600"/>
                      <a:pt x="1565" y="598"/>
                    </a:cubicBezTo>
                    <a:cubicBezTo>
                      <a:pt x="1558" y="593"/>
                      <a:pt x="1555" y="604"/>
                      <a:pt x="1549" y="604"/>
                    </a:cubicBezTo>
                    <a:cubicBezTo>
                      <a:pt x="1544" y="604"/>
                      <a:pt x="1549" y="593"/>
                      <a:pt x="1553" y="588"/>
                    </a:cubicBezTo>
                    <a:cubicBezTo>
                      <a:pt x="1558" y="581"/>
                      <a:pt x="1532" y="574"/>
                      <a:pt x="1521" y="577"/>
                    </a:cubicBezTo>
                    <a:cubicBezTo>
                      <a:pt x="1509" y="581"/>
                      <a:pt x="1504" y="574"/>
                      <a:pt x="1504" y="567"/>
                    </a:cubicBezTo>
                    <a:cubicBezTo>
                      <a:pt x="1504" y="558"/>
                      <a:pt x="1486" y="567"/>
                      <a:pt x="1479" y="572"/>
                    </a:cubicBezTo>
                    <a:cubicBezTo>
                      <a:pt x="1470" y="579"/>
                      <a:pt x="1460" y="567"/>
                      <a:pt x="1470" y="565"/>
                    </a:cubicBezTo>
                    <a:cubicBezTo>
                      <a:pt x="1481" y="565"/>
                      <a:pt x="1490" y="558"/>
                      <a:pt x="1488" y="549"/>
                    </a:cubicBezTo>
                    <a:cubicBezTo>
                      <a:pt x="1486" y="539"/>
                      <a:pt x="1460" y="539"/>
                      <a:pt x="1456" y="549"/>
                    </a:cubicBezTo>
                    <a:cubicBezTo>
                      <a:pt x="1451" y="560"/>
                      <a:pt x="1432" y="539"/>
                      <a:pt x="1432" y="530"/>
                    </a:cubicBezTo>
                    <a:cubicBezTo>
                      <a:pt x="1432" y="521"/>
                      <a:pt x="1402" y="528"/>
                      <a:pt x="1407" y="514"/>
                    </a:cubicBezTo>
                    <a:cubicBezTo>
                      <a:pt x="1409" y="499"/>
                      <a:pt x="1372" y="497"/>
                      <a:pt x="1360" y="497"/>
                    </a:cubicBezTo>
                    <a:cubicBezTo>
                      <a:pt x="1351" y="497"/>
                      <a:pt x="1335" y="504"/>
                      <a:pt x="1337" y="514"/>
                    </a:cubicBezTo>
                    <a:cubicBezTo>
                      <a:pt x="1339" y="523"/>
                      <a:pt x="1325" y="521"/>
                      <a:pt x="1323" y="509"/>
                    </a:cubicBezTo>
                    <a:cubicBezTo>
                      <a:pt x="1321" y="499"/>
                      <a:pt x="1297" y="521"/>
                      <a:pt x="1288" y="521"/>
                    </a:cubicBezTo>
                    <a:cubicBezTo>
                      <a:pt x="1281" y="521"/>
                      <a:pt x="1293" y="492"/>
                      <a:pt x="1290" y="486"/>
                    </a:cubicBezTo>
                    <a:cubicBezTo>
                      <a:pt x="1286" y="476"/>
                      <a:pt x="1281" y="474"/>
                      <a:pt x="1274" y="460"/>
                    </a:cubicBezTo>
                    <a:cubicBezTo>
                      <a:pt x="1270" y="446"/>
                      <a:pt x="1242" y="451"/>
                      <a:pt x="1232" y="460"/>
                    </a:cubicBezTo>
                    <a:cubicBezTo>
                      <a:pt x="1225" y="469"/>
                      <a:pt x="1202" y="465"/>
                      <a:pt x="1188" y="479"/>
                    </a:cubicBezTo>
                    <a:cubicBezTo>
                      <a:pt x="1174" y="490"/>
                      <a:pt x="1188" y="504"/>
                      <a:pt x="1195" y="509"/>
                    </a:cubicBezTo>
                    <a:cubicBezTo>
                      <a:pt x="1200" y="514"/>
                      <a:pt x="1174" y="521"/>
                      <a:pt x="1183" y="528"/>
                    </a:cubicBezTo>
                    <a:cubicBezTo>
                      <a:pt x="1193" y="537"/>
                      <a:pt x="1204" y="532"/>
                      <a:pt x="1207" y="544"/>
                    </a:cubicBezTo>
                    <a:cubicBezTo>
                      <a:pt x="1207" y="558"/>
                      <a:pt x="1174" y="542"/>
                      <a:pt x="1169" y="530"/>
                    </a:cubicBezTo>
                    <a:cubicBezTo>
                      <a:pt x="1165" y="521"/>
                      <a:pt x="1172" y="511"/>
                      <a:pt x="1165" y="504"/>
                    </a:cubicBezTo>
                    <a:cubicBezTo>
                      <a:pt x="1158" y="495"/>
                      <a:pt x="1165" y="486"/>
                      <a:pt x="1176" y="474"/>
                    </a:cubicBezTo>
                    <a:cubicBezTo>
                      <a:pt x="1188" y="460"/>
                      <a:pt x="1197" y="462"/>
                      <a:pt x="1197" y="453"/>
                    </a:cubicBezTo>
                    <a:cubicBezTo>
                      <a:pt x="1197" y="446"/>
                      <a:pt x="1146" y="446"/>
                      <a:pt x="1114" y="474"/>
                    </a:cubicBezTo>
                    <a:cubicBezTo>
                      <a:pt x="1083" y="504"/>
                      <a:pt x="1093" y="542"/>
                      <a:pt x="1095" y="549"/>
                    </a:cubicBezTo>
                    <a:cubicBezTo>
                      <a:pt x="1097" y="556"/>
                      <a:pt x="1123" y="553"/>
                      <a:pt x="1139" y="558"/>
                    </a:cubicBezTo>
                    <a:cubicBezTo>
                      <a:pt x="1156" y="563"/>
                      <a:pt x="1149" y="567"/>
                      <a:pt x="1135" y="567"/>
                    </a:cubicBezTo>
                    <a:cubicBezTo>
                      <a:pt x="1123" y="565"/>
                      <a:pt x="1102" y="560"/>
                      <a:pt x="1104" y="570"/>
                    </a:cubicBezTo>
                    <a:cubicBezTo>
                      <a:pt x="1104" y="579"/>
                      <a:pt x="1130" y="593"/>
                      <a:pt x="1144" y="591"/>
                    </a:cubicBezTo>
                    <a:cubicBezTo>
                      <a:pt x="1160" y="586"/>
                      <a:pt x="1160" y="586"/>
                      <a:pt x="1167" y="595"/>
                    </a:cubicBezTo>
                    <a:cubicBezTo>
                      <a:pt x="1172" y="602"/>
                      <a:pt x="1190" y="600"/>
                      <a:pt x="1209" y="602"/>
                    </a:cubicBezTo>
                    <a:cubicBezTo>
                      <a:pt x="1228" y="602"/>
                      <a:pt x="1246" y="609"/>
                      <a:pt x="1256" y="609"/>
                    </a:cubicBezTo>
                    <a:cubicBezTo>
                      <a:pt x="1265" y="611"/>
                      <a:pt x="1274" y="604"/>
                      <a:pt x="1277" y="600"/>
                    </a:cubicBezTo>
                    <a:cubicBezTo>
                      <a:pt x="1281" y="595"/>
                      <a:pt x="1316" y="609"/>
                      <a:pt x="1325" y="607"/>
                    </a:cubicBezTo>
                    <a:cubicBezTo>
                      <a:pt x="1337" y="607"/>
                      <a:pt x="1330" y="598"/>
                      <a:pt x="1323" y="593"/>
                    </a:cubicBezTo>
                    <a:cubicBezTo>
                      <a:pt x="1316" y="591"/>
                      <a:pt x="1318" y="579"/>
                      <a:pt x="1328" y="584"/>
                    </a:cubicBezTo>
                    <a:cubicBezTo>
                      <a:pt x="1337" y="588"/>
                      <a:pt x="1351" y="591"/>
                      <a:pt x="1353" y="600"/>
                    </a:cubicBezTo>
                    <a:cubicBezTo>
                      <a:pt x="1355" y="607"/>
                      <a:pt x="1362" y="602"/>
                      <a:pt x="1365" y="609"/>
                    </a:cubicBezTo>
                    <a:cubicBezTo>
                      <a:pt x="1365" y="616"/>
                      <a:pt x="1395" y="623"/>
                      <a:pt x="1395" y="633"/>
                    </a:cubicBezTo>
                    <a:cubicBezTo>
                      <a:pt x="1397" y="640"/>
                      <a:pt x="1367" y="642"/>
                      <a:pt x="1376" y="649"/>
                    </a:cubicBezTo>
                    <a:cubicBezTo>
                      <a:pt x="1383" y="656"/>
                      <a:pt x="1397" y="642"/>
                      <a:pt x="1409" y="640"/>
                    </a:cubicBezTo>
                    <a:cubicBezTo>
                      <a:pt x="1421" y="640"/>
                      <a:pt x="1421" y="665"/>
                      <a:pt x="1428" y="661"/>
                    </a:cubicBezTo>
                    <a:cubicBezTo>
                      <a:pt x="1439" y="656"/>
                      <a:pt x="1449" y="665"/>
                      <a:pt x="1460" y="682"/>
                    </a:cubicBezTo>
                    <a:cubicBezTo>
                      <a:pt x="1472" y="698"/>
                      <a:pt x="1460" y="712"/>
                      <a:pt x="1460" y="719"/>
                    </a:cubicBezTo>
                    <a:cubicBezTo>
                      <a:pt x="1460" y="724"/>
                      <a:pt x="1483" y="724"/>
                      <a:pt x="1495" y="716"/>
                    </a:cubicBezTo>
                    <a:cubicBezTo>
                      <a:pt x="1507" y="709"/>
                      <a:pt x="1518" y="724"/>
                      <a:pt x="1528" y="733"/>
                    </a:cubicBezTo>
                    <a:cubicBezTo>
                      <a:pt x="1537" y="740"/>
                      <a:pt x="1493" y="754"/>
                      <a:pt x="1497" y="747"/>
                    </a:cubicBezTo>
                    <a:cubicBezTo>
                      <a:pt x="1500" y="740"/>
                      <a:pt x="1470" y="716"/>
                      <a:pt x="1444" y="728"/>
                    </a:cubicBezTo>
                    <a:cubicBezTo>
                      <a:pt x="1416" y="738"/>
                      <a:pt x="1435" y="754"/>
                      <a:pt x="1437" y="763"/>
                    </a:cubicBezTo>
                    <a:cubicBezTo>
                      <a:pt x="1442" y="773"/>
                      <a:pt x="1414" y="782"/>
                      <a:pt x="1388" y="773"/>
                    </a:cubicBezTo>
                    <a:cubicBezTo>
                      <a:pt x="1362" y="766"/>
                      <a:pt x="1369" y="780"/>
                      <a:pt x="1360" y="780"/>
                    </a:cubicBezTo>
                    <a:cubicBezTo>
                      <a:pt x="1349" y="780"/>
                      <a:pt x="1337" y="796"/>
                      <a:pt x="1346" y="805"/>
                    </a:cubicBezTo>
                    <a:cubicBezTo>
                      <a:pt x="1355" y="817"/>
                      <a:pt x="1376" y="807"/>
                      <a:pt x="1395" y="807"/>
                    </a:cubicBezTo>
                    <a:cubicBezTo>
                      <a:pt x="1411" y="807"/>
                      <a:pt x="1414" y="812"/>
                      <a:pt x="1416" y="803"/>
                    </a:cubicBezTo>
                    <a:cubicBezTo>
                      <a:pt x="1416" y="794"/>
                      <a:pt x="1435" y="798"/>
                      <a:pt x="1446" y="803"/>
                    </a:cubicBezTo>
                    <a:cubicBezTo>
                      <a:pt x="1460" y="805"/>
                      <a:pt x="1456" y="821"/>
                      <a:pt x="1472" y="824"/>
                    </a:cubicBezTo>
                    <a:cubicBezTo>
                      <a:pt x="1486" y="826"/>
                      <a:pt x="1474" y="840"/>
                      <a:pt x="1483" y="852"/>
                    </a:cubicBezTo>
                    <a:cubicBezTo>
                      <a:pt x="1493" y="861"/>
                      <a:pt x="1523" y="857"/>
                      <a:pt x="1535" y="866"/>
                    </a:cubicBezTo>
                    <a:cubicBezTo>
                      <a:pt x="1546" y="878"/>
                      <a:pt x="1593" y="901"/>
                      <a:pt x="1600" y="892"/>
                    </a:cubicBezTo>
                    <a:cubicBezTo>
                      <a:pt x="1609" y="882"/>
                      <a:pt x="1560" y="840"/>
                      <a:pt x="1544" y="836"/>
                    </a:cubicBezTo>
                    <a:cubicBezTo>
                      <a:pt x="1530" y="831"/>
                      <a:pt x="1560" y="826"/>
                      <a:pt x="1576" y="843"/>
                    </a:cubicBezTo>
                    <a:cubicBezTo>
                      <a:pt x="1595" y="857"/>
                      <a:pt x="1621" y="861"/>
                      <a:pt x="1634" y="845"/>
                    </a:cubicBezTo>
                    <a:cubicBezTo>
                      <a:pt x="1649" y="828"/>
                      <a:pt x="1623" y="833"/>
                      <a:pt x="1623" y="821"/>
                    </a:cubicBezTo>
                    <a:cubicBezTo>
                      <a:pt x="1623" y="807"/>
                      <a:pt x="1614" y="791"/>
                      <a:pt x="1602" y="791"/>
                    </a:cubicBezTo>
                    <a:cubicBezTo>
                      <a:pt x="1588" y="791"/>
                      <a:pt x="1555" y="766"/>
                      <a:pt x="1567" y="759"/>
                    </a:cubicBezTo>
                    <a:cubicBezTo>
                      <a:pt x="1579" y="754"/>
                      <a:pt x="1562" y="747"/>
                      <a:pt x="1572" y="735"/>
                    </a:cubicBezTo>
                    <a:cubicBezTo>
                      <a:pt x="1581" y="726"/>
                      <a:pt x="1590" y="745"/>
                      <a:pt x="1602" y="747"/>
                    </a:cubicBezTo>
                    <a:close/>
                    <a:moveTo>
                      <a:pt x="1404" y="700"/>
                    </a:moveTo>
                    <a:lnTo>
                      <a:pt x="1404" y="700"/>
                    </a:lnTo>
                    <a:cubicBezTo>
                      <a:pt x="1416" y="698"/>
                      <a:pt x="1414" y="682"/>
                      <a:pt x="1407" y="672"/>
                    </a:cubicBezTo>
                    <a:cubicBezTo>
                      <a:pt x="1402" y="665"/>
                      <a:pt x="1390" y="665"/>
                      <a:pt x="1379" y="665"/>
                    </a:cubicBezTo>
                    <a:cubicBezTo>
                      <a:pt x="1369" y="668"/>
                      <a:pt x="1351" y="682"/>
                      <a:pt x="1360" y="698"/>
                    </a:cubicBezTo>
                    <a:cubicBezTo>
                      <a:pt x="1369" y="714"/>
                      <a:pt x="1393" y="703"/>
                      <a:pt x="1404" y="700"/>
                    </a:cubicBezTo>
                    <a:close/>
                    <a:moveTo>
                      <a:pt x="1286" y="455"/>
                    </a:moveTo>
                    <a:lnTo>
                      <a:pt x="1286" y="455"/>
                    </a:lnTo>
                    <a:cubicBezTo>
                      <a:pt x="1281" y="467"/>
                      <a:pt x="1297" y="467"/>
                      <a:pt x="1300" y="481"/>
                    </a:cubicBezTo>
                    <a:cubicBezTo>
                      <a:pt x="1300" y="495"/>
                      <a:pt x="1318" y="499"/>
                      <a:pt x="1332" y="492"/>
                    </a:cubicBezTo>
                    <a:cubicBezTo>
                      <a:pt x="1344" y="483"/>
                      <a:pt x="1381" y="495"/>
                      <a:pt x="1381" y="483"/>
                    </a:cubicBezTo>
                    <a:cubicBezTo>
                      <a:pt x="1381" y="474"/>
                      <a:pt x="1342" y="453"/>
                      <a:pt x="1328" y="458"/>
                    </a:cubicBezTo>
                    <a:cubicBezTo>
                      <a:pt x="1314" y="460"/>
                      <a:pt x="1293" y="444"/>
                      <a:pt x="1286" y="455"/>
                    </a:cubicBezTo>
                    <a:close/>
                    <a:moveTo>
                      <a:pt x="1639" y="1260"/>
                    </a:moveTo>
                    <a:lnTo>
                      <a:pt x="1639" y="1260"/>
                    </a:lnTo>
                    <a:cubicBezTo>
                      <a:pt x="1641" y="1267"/>
                      <a:pt x="1695" y="1291"/>
                      <a:pt x="1697" y="1279"/>
                    </a:cubicBezTo>
                    <a:cubicBezTo>
                      <a:pt x="1700" y="1270"/>
                      <a:pt x="1637" y="1253"/>
                      <a:pt x="1639" y="1260"/>
                    </a:cubicBezTo>
                    <a:close/>
                    <a:moveTo>
                      <a:pt x="1879" y="1316"/>
                    </a:moveTo>
                    <a:lnTo>
                      <a:pt x="1879" y="1316"/>
                    </a:lnTo>
                    <a:cubicBezTo>
                      <a:pt x="1874" y="1323"/>
                      <a:pt x="1870" y="1311"/>
                      <a:pt x="1877" y="1305"/>
                    </a:cubicBezTo>
                    <a:cubicBezTo>
                      <a:pt x="1886" y="1298"/>
                      <a:pt x="1877" y="1295"/>
                      <a:pt x="1867" y="1300"/>
                    </a:cubicBezTo>
                    <a:cubicBezTo>
                      <a:pt x="1860" y="1302"/>
                      <a:pt x="1862" y="1281"/>
                      <a:pt x="1870" y="1279"/>
                    </a:cubicBezTo>
                    <a:cubicBezTo>
                      <a:pt x="1877" y="1274"/>
                      <a:pt x="1853" y="1267"/>
                      <a:pt x="1853" y="1274"/>
                    </a:cubicBezTo>
                    <a:cubicBezTo>
                      <a:pt x="1853" y="1281"/>
                      <a:pt x="1835" y="1277"/>
                      <a:pt x="1835" y="1270"/>
                    </a:cubicBezTo>
                    <a:cubicBezTo>
                      <a:pt x="1832" y="1265"/>
                      <a:pt x="1821" y="1263"/>
                      <a:pt x="1823" y="1258"/>
                    </a:cubicBezTo>
                    <a:cubicBezTo>
                      <a:pt x="1828" y="1253"/>
                      <a:pt x="1809" y="1251"/>
                      <a:pt x="1807" y="1258"/>
                    </a:cubicBezTo>
                    <a:cubicBezTo>
                      <a:pt x="1807" y="1265"/>
                      <a:pt x="1800" y="1253"/>
                      <a:pt x="1809" y="1244"/>
                    </a:cubicBezTo>
                    <a:cubicBezTo>
                      <a:pt x="1818" y="1232"/>
                      <a:pt x="1816" y="1225"/>
                      <a:pt x="1825" y="1218"/>
                    </a:cubicBezTo>
                    <a:cubicBezTo>
                      <a:pt x="1835" y="1214"/>
                      <a:pt x="1823" y="1209"/>
                      <a:pt x="1814" y="1211"/>
                    </a:cubicBezTo>
                    <a:cubicBezTo>
                      <a:pt x="1804" y="1216"/>
                      <a:pt x="1781" y="1251"/>
                      <a:pt x="1781" y="1260"/>
                    </a:cubicBezTo>
                    <a:cubicBezTo>
                      <a:pt x="1781" y="1270"/>
                      <a:pt x="1779" y="1281"/>
                      <a:pt x="1772" y="1281"/>
                    </a:cubicBezTo>
                    <a:cubicBezTo>
                      <a:pt x="1763" y="1279"/>
                      <a:pt x="1751" y="1288"/>
                      <a:pt x="1758" y="1293"/>
                    </a:cubicBezTo>
                    <a:cubicBezTo>
                      <a:pt x="1765" y="1298"/>
                      <a:pt x="1742" y="1311"/>
                      <a:pt x="1753" y="1318"/>
                    </a:cubicBezTo>
                    <a:cubicBezTo>
                      <a:pt x="1760" y="1323"/>
                      <a:pt x="1774" y="1316"/>
                      <a:pt x="1786" y="1318"/>
                    </a:cubicBezTo>
                    <a:cubicBezTo>
                      <a:pt x="1797" y="1318"/>
                      <a:pt x="1807" y="1321"/>
                      <a:pt x="1816" y="1314"/>
                    </a:cubicBezTo>
                    <a:cubicBezTo>
                      <a:pt x="1825" y="1307"/>
                      <a:pt x="1825" y="1318"/>
                      <a:pt x="1835" y="1318"/>
                    </a:cubicBezTo>
                    <a:cubicBezTo>
                      <a:pt x="1844" y="1316"/>
                      <a:pt x="1830" y="1325"/>
                      <a:pt x="1830" y="1332"/>
                    </a:cubicBezTo>
                    <a:cubicBezTo>
                      <a:pt x="1830" y="1339"/>
                      <a:pt x="1842" y="1330"/>
                      <a:pt x="1848" y="1325"/>
                    </a:cubicBezTo>
                    <a:cubicBezTo>
                      <a:pt x="1855" y="1321"/>
                      <a:pt x="1865" y="1325"/>
                      <a:pt x="1860" y="1332"/>
                    </a:cubicBezTo>
                    <a:cubicBezTo>
                      <a:pt x="1858" y="1337"/>
                      <a:pt x="1881" y="1344"/>
                      <a:pt x="1888" y="1335"/>
                    </a:cubicBezTo>
                    <a:cubicBezTo>
                      <a:pt x="1893" y="1323"/>
                      <a:pt x="1881" y="1309"/>
                      <a:pt x="1879" y="1316"/>
                    </a:cubicBezTo>
                    <a:close/>
                    <a:moveTo>
                      <a:pt x="177" y="1141"/>
                    </a:moveTo>
                    <a:lnTo>
                      <a:pt x="177" y="1141"/>
                    </a:lnTo>
                    <a:cubicBezTo>
                      <a:pt x="158" y="1150"/>
                      <a:pt x="200" y="1195"/>
                      <a:pt x="209" y="1188"/>
                    </a:cubicBezTo>
                    <a:cubicBezTo>
                      <a:pt x="214" y="1186"/>
                      <a:pt x="197" y="1167"/>
                      <a:pt x="197" y="1155"/>
                    </a:cubicBezTo>
                    <a:cubicBezTo>
                      <a:pt x="197" y="1143"/>
                      <a:pt x="193" y="1132"/>
                      <a:pt x="177" y="1141"/>
                    </a:cubicBezTo>
                    <a:close/>
                    <a:moveTo>
                      <a:pt x="1728" y="1358"/>
                    </a:moveTo>
                    <a:lnTo>
                      <a:pt x="1728" y="1358"/>
                    </a:lnTo>
                    <a:cubicBezTo>
                      <a:pt x="1721" y="1358"/>
                      <a:pt x="1725" y="1349"/>
                      <a:pt x="1728" y="1342"/>
                    </a:cubicBezTo>
                    <a:cubicBezTo>
                      <a:pt x="1728" y="1337"/>
                      <a:pt x="1714" y="1344"/>
                      <a:pt x="1714" y="1351"/>
                    </a:cubicBezTo>
                    <a:cubicBezTo>
                      <a:pt x="1711" y="1358"/>
                      <a:pt x="1702" y="1360"/>
                      <a:pt x="1702" y="1363"/>
                    </a:cubicBezTo>
                    <a:cubicBezTo>
                      <a:pt x="1702" y="1375"/>
                      <a:pt x="1700" y="1370"/>
                      <a:pt x="1693" y="1372"/>
                    </a:cubicBezTo>
                    <a:cubicBezTo>
                      <a:pt x="1686" y="1377"/>
                      <a:pt x="1656" y="1372"/>
                      <a:pt x="1656" y="1365"/>
                    </a:cubicBezTo>
                    <a:cubicBezTo>
                      <a:pt x="1653" y="1358"/>
                      <a:pt x="1632" y="1356"/>
                      <a:pt x="1632" y="1346"/>
                    </a:cubicBezTo>
                    <a:cubicBezTo>
                      <a:pt x="1632" y="1337"/>
                      <a:pt x="1621" y="1335"/>
                      <a:pt x="1630" y="1325"/>
                    </a:cubicBezTo>
                    <a:cubicBezTo>
                      <a:pt x="1637" y="1316"/>
                      <a:pt x="1628" y="1311"/>
                      <a:pt x="1621" y="1318"/>
                    </a:cubicBezTo>
                    <a:cubicBezTo>
                      <a:pt x="1611" y="1325"/>
                      <a:pt x="1607" y="1314"/>
                      <a:pt x="1618" y="1309"/>
                    </a:cubicBezTo>
                    <a:cubicBezTo>
                      <a:pt x="1630" y="1305"/>
                      <a:pt x="1649" y="1302"/>
                      <a:pt x="1639" y="1281"/>
                    </a:cubicBezTo>
                    <a:cubicBezTo>
                      <a:pt x="1628" y="1263"/>
                      <a:pt x="1562" y="1288"/>
                      <a:pt x="1546" y="1298"/>
                    </a:cubicBezTo>
                    <a:cubicBezTo>
                      <a:pt x="1530" y="1307"/>
                      <a:pt x="1509" y="1337"/>
                      <a:pt x="1500" y="1337"/>
                    </a:cubicBezTo>
                    <a:cubicBezTo>
                      <a:pt x="1493" y="1337"/>
                      <a:pt x="1516" y="1321"/>
                      <a:pt x="1521" y="1314"/>
                    </a:cubicBezTo>
                    <a:cubicBezTo>
                      <a:pt x="1523" y="1309"/>
                      <a:pt x="1518" y="1302"/>
                      <a:pt x="1525" y="1305"/>
                    </a:cubicBezTo>
                    <a:cubicBezTo>
                      <a:pt x="1530" y="1307"/>
                      <a:pt x="1544" y="1284"/>
                      <a:pt x="1553" y="1277"/>
                    </a:cubicBezTo>
                    <a:cubicBezTo>
                      <a:pt x="1565" y="1270"/>
                      <a:pt x="1574" y="1277"/>
                      <a:pt x="1576" y="1270"/>
                    </a:cubicBezTo>
                    <a:cubicBezTo>
                      <a:pt x="1576" y="1265"/>
                      <a:pt x="1581" y="1260"/>
                      <a:pt x="1593" y="1251"/>
                    </a:cubicBezTo>
                    <a:cubicBezTo>
                      <a:pt x="1602" y="1244"/>
                      <a:pt x="1714" y="1244"/>
                      <a:pt x="1725" y="1244"/>
                    </a:cubicBezTo>
                    <a:cubicBezTo>
                      <a:pt x="1735" y="1246"/>
                      <a:pt x="1756" y="1230"/>
                      <a:pt x="1763" y="1220"/>
                    </a:cubicBezTo>
                    <a:cubicBezTo>
                      <a:pt x="1769" y="1211"/>
                      <a:pt x="1776" y="1211"/>
                      <a:pt x="1793" y="1214"/>
                    </a:cubicBezTo>
                    <a:cubicBezTo>
                      <a:pt x="1807" y="1214"/>
                      <a:pt x="1814" y="1200"/>
                      <a:pt x="1821" y="1195"/>
                    </a:cubicBezTo>
                    <a:cubicBezTo>
                      <a:pt x="1830" y="1190"/>
                      <a:pt x="1825" y="1188"/>
                      <a:pt x="1821" y="1186"/>
                    </a:cubicBezTo>
                    <a:cubicBezTo>
                      <a:pt x="1814" y="1186"/>
                      <a:pt x="1807" y="1181"/>
                      <a:pt x="1814" y="1181"/>
                    </a:cubicBezTo>
                    <a:cubicBezTo>
                      <a:pt x="1821" y="1179"/>
                      <a:pt x="1823" y="1176"/>
                      <a:pt x="1825" y="1167"/>
                    </a:cubicBezTo>
                    <a:cubicBezTo>
                      <a:pt x="1830" y="1158"/>
                      <a:pt x="1823" y="1162"/>
                      <a:pt x="1814" y="1150"/>
                    </a:cubicBezTo>
                    <a:cubicBezTo>
                      <a:pt x="1807" y="1139"/>
                      <a:pt x="1802" y="1155"/>
                      <a:pt x="1793" y="1153"/>
                    </a:cubicBezTo>
                    <a:cubicBezTo>
                      <a:pt x="1783" y="1153"/>
                      <a:pt x="1797" y="1141"/>
                      <a:pt x="1790" y="1136"/>
                    </a:cubicBezTo>
                    <a:cubicBezTo>
                      <a:pt x="1783" y="1132"/>
                      <a:pt x="1769" y="1134"/>
                      <a:pt x="1758" y="1143"/>
                    </a:cubicBezTo>
                    <a:cubicBezTo>
                      <a:pt x="1746" y="1153"/>
                      <a:pt x="1749" y="1143"/>
                      <a:pt x="1737" y="1153"/>
                    </a:cubicBezTo>
                    <a:cubicBezTo>
                      <a:pt x="1728" y="1162"/>
                      <a:pt x="1728" y="1148"/>
                      <a:pt x="1732" y="1146"/>
                    </a:cubicBezTo>
                    <a:cubicBezTo>
                      <a:pt x="1737" y="1141"/>
                      <a:pt x="1742" y="1146"/>
                      <a:pt x="1744" y="1139"/>
                    </a:cubicBezTo>
                    <a:cubicBezTo>
                      <a:pt x="1749" y="1134"/>
                      <a:pt x="1753" y="1139"/>
                      <a:pt x="1765" y="1132"/>
                    </a:cubicBezTo>
                    <a:cubicBezTo>
                      <a:pt x="1774" y="1125"/>
                      <a:pt x="1783" y="1129"/>
                      <a:pt x="1788" y="1122"/>
                    </a:cubicBezTo>
                    <a:cubicBezTo>
                      <a:pt x="1790" y="1118"/>
                      <a:pt x="1783" y="1111"/>
                      <a:pt x="1772" y="1113"/>
                    </a:cubicBezTo>
                    <a:cubicBezTo>
                      <a:pt x="1763" y="1115"/>
                      <a:pt x="1756" y="1099"/>
                      <a:pt x="1749" y="1104"/>
                    </a:cubicBezTo>
                    <a:cubicBezTo>
                      <a:pt x="1742" y="1109"/>
                      <a:pt x="1744" y="1097"/>
                      <a:pt x="1735" y="1102"/>
                    </a:cubicBezTo>
                    <a:cubicBezTo>
                      <a:pt x="1728" y="1106"/>
                      <a:pt x="1723" y="1102"/>
                      <a:pt x="1721" y="1092"/>
                    </a:cubicBezTo>
                    <a:cubicBezTo>
                      <a:pt x="1716" y="1083"/>
                      <a:pt x="1697" y="1069"/>
                      <a:pt x="1684" y="1064"/>
                    </a:cubicBezTo>
                    <a:cubicBezTo>
                      <a:pt x="1672" y="1060"/>
                      <a:pt x="1681" y="1053"/>
                      <a:pt x="1686" y="1057"/>
                    </a:cubicBezTo>
                    <a:cubicBezTo>
                      <a:pt x="1693" y="1064"/>
                      <a:pt x="1700" y="1053"/>
                      <a:pt x="1704" y="1048"/>
                    </a:cubicBezTo>
                    <a:cubicBezTo>
                      <a:pt x="1707" y="1043"/>
                      <a:pt x="1700" y="1041"/>
                      <a:pt x="1695" y="1038"/>
                    </a:cubicBezTo>
                    <a:cubicBezTo>
                      <a:pt x="1690" y="1038"/>
                      <a:pt x="1690" y="1034"/>
                      <a:pt x="1693" y="1029"/>
                    </a:cubicBezTo>
                    <a:cubicBezTo>
                      <a:pt x="1693" y="1024"/>
                      <a:pt x="1679" y="1018"/>
                      <a:pt x="1679" y="1013"/>
                    </a:cubicBezTo>
                    <a:cubicBezTo>
                      <a:pt x="1679" y="1008"/>
                      <a:pt x="1670" y="1003"/>
                      <a:pt x="1672" y="1001"/>
                    </a:cubicBezTo>
                    <a:cubicBezTo>
                      <a:pt x="1672" y="997"/>
                      <a:pt x="1663" y="990"/>
                      <a:pt x="1663" y="985"/>
                    </a:cubicBezTo>
                    <a:cubicBezTo>
                      <a:pt x="1663" y="978"/>
                      <a:pt x="1649" y="966"/>
                      <a:pt x="1649" y="962"/>
                    </a:cubicBezTo>
                    <a:cubicBezTo>
                      <a:pt x="1649" y="955"/>
                      <a:pt x="1639" y="950"/>
                      <a:pt x="1637" y="941"/>
                    </a:cubicBezTo>
                    <a:cubicBezTo>
                      <a:pt x="1634" y="933"/>
                      <a:pt x="1630" y="936"/>
                      <a:pt x="1628" y="948"/>
                    </a:cubicBezTo>
                    <a:cubicBezTo>
                      <a:pt x="1625" y="959"/>
                      <a:pt x="1616" y="959"/>
                      <a:pt x="1618" y="964"/>
                    </a:cubicBezTo>
                    <a:cubicBezTo>
                      <a:pt x="1623" y="971"/>
                      <a:pt x="1618" y="971"/>
                      <a:pt x="1616" y="976"/>
                    </a:cubicBezTo>
                    <a:cubicBezTo>
                      <a:pt x="1611" y="980"/>
                      <a:pt x="1618" y="987"/>
                      <a:pt x="1611" y="987"/>
                    </a:cubicBezTo>
                    <a:cubicBezTo>
                      <a:pt x="1604" y="987"/>
                      <a:pt x="1607" y="1001"/>
                      <a:pt x="1604" y="997"/>
                    </a:cubicBezTo>
                    <a:cubicBezTo>
                      <a:pt x="1600" y="990"/>
                      <a:pt x="1590" y="992"/>
                      <a:pt x="1590" y="997"/>
                    </a:cubicBezTo>
                    <a:cubicBezTo>
                      <a:pt x="1590" y="1003"/>
                      <a:pt x="1576" y="1010"/>
                      <a:pt x="1569" y="1010"/>
                    </a:cubicBezTo>
                    <a:cubicBezTo>
                      <a:pt x="1562" y="1008"/>
                      <a:pt x="1562" y="997"/>
                      <a:pt x="1558" y="1001"/>
                    </a:cubicBezTo>
                    <a:cubicBezTo>
                      <a:pt x="1553" y="1003"/>
                      <a:pt x="1553" y="990"/>
                      <a:pt x="1546" y="990"/>
                    </a:cubicBezTo>
                    <a:cubicBezTo>
                      <a:pt x="1537" y="990"/>
                      <a:pt x="1532" y="990"/>
                      <a:pt x="1535" y="983"/>
                    </a:cubicBezTo>
                    <a:cubicBezTo>
                      <a:pt x="1537" y="976"/>
                      <a:pt x="1521" y="971"/>
                      <a:pt x="1525" y="969"/>
                    </a:cubicBezTo>
                    <a:cubicBezTo>
                      <a:pt x="1532" y="964"/>
                      <a:pt x="1525" y="957"/>
                      <a:pt x="1523" y="943"/>
                    </a:cubicBezTo>
                    <a:cubicBezTo>
                      <a:pt x="1523" y="931"/>
                      <a:pt x="1530" y="931"/>
                      <a:pt x="1530" y="926"/>
                    </a:cubicBezTo>
                    <a:cubicBezTo>
                      <a:pt x="1530" y="922"/>
                      <a:pt x="1525" y="922"/>
                      <a:pt x="1521" y="924"/>
                    </a:cubicBezTo>
                    <a:cubicBezTo>
                      <a:pt x="1514" y="929"/>
                      <a:pt x="1514" y="919"/>
                      <a:pt x="1507" y="919"/>
                    </a:cubicBezTo>
                    <a:cubicBezTo>
                      <a:pt x="1502" y="919"/>
                      <a:pt x="1483" y="919"/>
                      <a:pt x="1483" y="910"/>
                    </a:cubicBezTo>
                    <a:cubicBezTo>
                      <a:pt x="1481" y="903"/>
                      <a:pt x="1474" y="906"/>
                      <a:pt x="1472" y="899"/>
                    </a:cubicBezTo>
                    <a:cubicBezTo>
                      <a:pt x="1470" y="892"/>
                      <a:pt x="1463" y="896"/>
                      <a:pt x="1463" y="892"/>
                    </a:cubicBezTo>
                    <a:cubicBezTo>
                      <a:pt x="1463" y="885"/>
                      <a:pt x="1458" y="882"/>
                      <a:pt x="1453" y="882"/>
                    </a:cubicBezTo>
                    <a:cubicBezTo>
                      <a:pt x="1449" y="882"/>
                      <a:pt x="1446" y="875"/>
                      <a:pt x="1437" y="875"/>
                    </a:cubicBezTo>
                    <a:cubicBezTo>
                      <a:pt x="1430" y="875"/>
                      <a:pt x="1421" y="880"/>
                      <a:pt x="1416" y="882"/>
                    </a:cubicBezTo>
                    <a:cubicBezTo>
                      <a:pt x="1414" y="885"/>
                      <a:pt x="1402" y="875"/>
                      <a:pt x="1397" y="880"/>
                    </a:cubicBezTo>
                    <a:cubicBezTo>
                      <a:pt x="1393" y="882"/>
                      <a:pt x="1393" y="878"/>
                      <a:pt x="1381" y="873"/>
                    </a:cubicBezTo>
                    <a:cubicBezTo>
                      <a:pt x="1369" y="871"/>
                      <a:pt x="1353" y="868"/>
                      <a:pt x="1353" y="873"/>
                    </a:cubicBezTo>
                    <a:cubicBezTo>
                      <a:pt x="1351" y="878"/>
                      <a:pt x="1342" y="880"/>
                      <a:pt x="1344" y="889"/>
                    </a:cubicBezTo>
                    <a:cubicBezTo>
                      <a:pt x="1344" y="899"/>
                      <a:pt x="1355" y="896"/>
                      <a:pt x="1358" y="903"/>
                    </a:cubicBezTo>
                    <a:cubicBezTo>
                      <a:pt x="1360" y="910"/>
                      <a:pt x="1353" y="908"/>
                      <a:pt x="1351" y="915"/>
                    </a:cubicBezTo>
                    <a:cubicBezTo>
                      <a:pt x="1351" y="919"/>
                      <a:pt x="1346" y="919"/>
                      <a:pt x="1346" y="924"/>
                    </a:cubicBezTo>
                    <a:cubicBezTo>
                      <a:pt x="1346" y="929"/>
                      <a:pt x="1349" y="926"/>
                      <a:pt x="1351" y="936"/>
                    </a:cubicBezTo>
                    <a:cubicBezTo>
                      <a:pt x="1353" y="943"/>
                      <a:pt x="1358" y="943"/>
                      <a:pt x="1360" y="955"/>
                    </a:cubicBezTo>
                    <a:cubicBezTo>
                      <a:pt x="1362" y="966"/>
                      <a:pt x="1355" y="964"/>
                      <a:pt x="1351" y="966"/>
                    </a:cubicBezTo>
                    <a:cubicBezTo>
                      <a:pt x="1346" y="966"/>
                      <a:pt x="1353" y="973"/>
                      <a:pt x="1346" y="980"/>
                    </a:cubicBezTo>
                    <a:cubicBezTo>
                      <a:pt x="1339" y="987"/>
                      <a:pt x="1335" y="997"/>
                      <a:pt x="1339" y="1001"/>
                    </a:cubicBezTo>
                    <a:cubicBezTo>
                      <a:pt x="1344" y="1006"/>
                      <a:pt x="1362" y="1013"/>
                      <a:pt x="1372" y="1027"/>
                    </a:cubicBezTo>
                    <a:cubicBezTo>
                      <a:pt x="1379" y="1038"/>
                      <a:pt x="1379" y="1057"/>
                      <a:pt x="1376" y="1074"/>
                    </a:cubicBezTo>
                    <a:cubicBezTo>
                      <a:pt x="1374" y="1088"/>
                      <a:pt x="1358" y="1090"/>
                      <a:pt x="1346" y="1102"/>
                    </a:cubicBezTo>
                    <a:cubicBezTo>
                      <a:pt x="1335" y="1115"/>
                      <a:pt x="1321" y="1113"/>
                      <a:pt x="1316" y="1113"/>
                    </a:cubicBezTo>
                    <a:cubicBezTo>
                      <a:pt x="1309" y="1113"/>
                      <a:pt x="1314" y="1125"/>
                      <a:pt x="1321" y="1134"/>
                    </a:cubicBezTo>
                    <a:cubicBezTo>
                      <a:pt x="1330" y="1143"/>
                      <a:pt x="1323" y="1146"/>
                      <a:pt x="1328" y="1155"/>
                    </a:cubicBezTo>
                    <a:cubicBezTo>
                      <a:pt x="1332" y="1165"/>
                      <a:pt x="1328" y="1172"/>
                      <a:pt x="1332" y="1181"/>
                    </a:cubicBezTo>
                    <a:cubicBezTo>
                      <a:pt x="1339" y="1190"/>
                      <a:pt x="1335" y="1193"/>
                      <a:pt x="1328" y="1200"/>
                    </a:cubicBezTo>
                    <a:cubicBezTo>
                      <a:pt x="1321" y="1204"/>
                      <a:pt x="1332" y="1202"/>
                      <a:pt x="1332" y="1209"/>
                    </a:cubicBezTo>
                    <a:cubicBezTo>
                      <a:pt x="1332" y="1218"/>
                      <a:pt x="1328" y="1214"/>
                      <a:pt x="1323" y="1209"/>
                    </a:cubicBezTo>
                    <a:cubicBezTo>
                      <a:pt x="1316" y="1204"/>
                      <a:pt x="1311" y="1216"/>
                      <a:pt x="1311" y="1223"/>
                    </a:cubicBezTo>
                    <a:cubicBezTo>
                      <a:pt x="1311" y="1227"/>
                      <a:pt x="1295" y="1216"/>
                      <a:pt x="1293" y="1216"/>
                    </a:cubicBezTo>
                    <a:cubicBezTo>
                      <a:pt x="1290" y="1216"/>
                      <a:pt x="1293" y="1206"/>
                      <a:pt x="1286" y="1200"/>
                    </a:cubicBezTo>
                    <a:cubicBezTo>
                      <a:pt x="1277" y="1195"/>
                      <a:pt x="1270" y="1193"/>
                      <a:pt x="1270" y="1186"/>
                    </a:cubicBezTo>
                    <a:cubicBezTo>
                      <a:pt x="1270" y="1179"/>
                      <a:pt x="1256" y="1174"/>
                      <a:pt x="1256" y="1167"/>
                    </a:cubicBezTo>
                    <a:cubicBezTo>
                      <a:pt x="1256" y="1160"/>
                      <a:pt x="1258" y="1141"/>
                      <a:pt x="1253" y="1134"/>
                    </a:cubicBezTo>
                    <a:cubicBezTo>
                      <a:pt x="1251" y="1129"/>
                      <a:pt x="1253" y="1122"/>
                      <a:pt x="1256" y="1118"/>
                    </a:cubicBezTo>
                    <a:cubicBezTo>
                      <a:pt x="1260" y="1113"/>
                      <a:pt x="1253" y="1104"/>
                      <a:pt x="1244" y="1104"/>
                    </a:cubicBezTo>
                    <a:cubicBezTo>
                      <a:pt x="1237" y="1104"/>
                      <a:pt x="1225" y="1102"/>
                      <a:pt x="1211" y="1102"/>
                    </a:cubicBezTo>
                    <a:cubicBezTo>
                      <a:pt x="1200" y="1104"/>
                      <a:pt x="1195" y="1102"/>
                      <a:pt x="1190" y="1097"/>
                    </a:cubicBezTo>
                    <a:cubicBezTo>
                      <a:pt x="1186" y="1094"/>
                      <a:pt x="1176" y="1088"/>
                      <a:pt x="1160" y="1083"/>
                    </a:cubicBezTo>
                    <a:cubicBezTo>
                      <a:pt x="1146" y="1081"/>
                      <a:pt x="1139" y="1074"/>
                      <a:pt x="1139" y="1069"/>
                    </a:cubicBezTo>
                    <a:cubicBezTo>
                      <a:pt x="1137" y="1064"/>
                      <a:pt x="1123" y="1062"/>
                      <a:pt x="1118" y="1057"/>
                    </a:cubicBezTo>
                    <a:cubicBezTo>
                      <a:pt x="1116" y="1053"/>
                      <a:pt x="1102" y="1050"/>
                      <a:pt x="1095" y="1050"/>
                    </a:cubicBezTo>
                    <a:cubicBezTo>
                      <a:pt x="1090" y="1053"/>
                      <a:pt x="1077" y="1038"/>
                      <a:pt x="1067" y="1038"/>
                    </a:cubicBezTo>
                    <a:cubicBezTo>
                      <a:pt x="1060" y="1041"/>
                      <a:pt x="1039" y="1048"/>
                      <a:pt x="1037" y="1048"/>
                    </a:cubicBezTo>
                    <a:cubicBezTo>
                      <a:pt x="1032" y="1050"/>
                      <a:pt x="1037" y="1041"/>
                      <a:pt x="1039" y="1038"/>
                    </a:cubicBezTo>
                    <a:cubicBezTo>
                      <a:pt x="1042" y="1036"/>
                      <a:pt x="1032" y="1020"/>
                      <a:pt x="1030" y="1010"/>
                    </a:cubicBezTo>
                    <a:cubicBezTo>
                      <a:pt x="1028" y="1001"/>
                      <a:pt x="1023" y="992"/>
                      <a:pt x="1014" y="994"/>
                    </a:cubicBezTo>
                    <a:cubicBezTo>
                      <a:pt x="1004" y="994"/>
                      <a:pt x="993" y="990"/>
                      <a:pt x="990" y="987"/>
                    </a:cubicBezTo>
                    <a:cubicBezTo>
                      <a:pt x="988" y="985"/>
                      <a:pt x="988" y="959"/>
                      <a:pt x="990" y="948"/>
                    </a:cubicBezTo>
                    <a:cubicBezTo>
                      <a:pt x="993" y="936"/>
                      <a:pt x="1004" y="919"/>
                      <a:pt x="1004" y="912"/>
                    </a:cubicBezTo>
                    <a:cubicBezTo>
                      <a:pt x="1004" y="906"/>
                      <a:pt x="1011" y="901"/>
                      <a:pt x="1018" y="899"/>
                    </a:cubicBezTo>
                    <a:cubicBezTo>
                      <a:pt x="1028" y="899"/>
                      <a:pt x="1021" y="885"/>
                      <a:pt x="1028" y="882"/>
                    </a:cubicBezTo>
                    <a:cubicBezTo>
                      <a:pt x="1035" y="882"/>
                      <a:pt x="1035" y="880"/>
                      <a:pt x="1037" y="873"/>
                    </a:cubicBezTo>
                    <a:cubicBezTo>
                      <a:pt x="1039" y="868"/>
                      <a:pt x="1046" y="871"/>
                      <a:pt x="1042" y="866"/>
                    </a:cubicBezTo>
                    <a:cubicBezTo>
                      <a:pt x="1037" y="861"/>
                      <a:pt x="1042" y="861"/>
                      <a:pt x="1051" y="861"/>
                    </a:cubicBezTo>
                    <a:cubicBezTo>
                      <a:pt x="1063" y="861"/>
                      <a:pt x="1079" y="857"/>
                      <a:pt x="1077" y="847"/>
                    </a:cubicBezTo>
                    <a:cubicBezTo>
                      <a:pt x="1074" y="836"/>
                      <a:pt x="1046" y="843"/>
                      <a:pt x="1046" y="836"/>
                    </a:cubicBezTo>
                    <a:cubicBezTo>
                      <a:pt x="1046" y="826"/>
                      <a:pt x="1009" y="824"/>
                      <a:pt x="1011" y="819"/>
                    </a:cubicBezTo>
                    <a:cubicBezTo>
                      <a:pt x="1014" y="815"/>
                      <a:pt x="1049" y="824"/>
                      <a:pt x="1060" y="828"/>
                    </a:cubicBezTo>
                    <a:cubicBezTo>
                      <a:pt x="1072" y="833"/>
                      <a:pt x="1077" y="833"/>
                      <a:pt x="1086" y="831"/>
                    </a:cubicBezTo>
                    <a:cubicBezTo>
                      <a:pt x="1095" y="831"/>
                      <a:pt x="1088" y="819"/>
                      <a:pt x="1090" y="815"/>
                    </a:cubicBezTo>
                    <a:cubicBezTo>
                      <a:pt x="1093" y="807"/>
                      <a:pt x="1111" y="821"/>
                      <a:pt x="1123" y="819"/>
                    </a:cubicBezTo>
                    <a:cubicBezTo>
                      <a:pt x="1132" y="817"/>
                      <a:pt x="1144" y="794"/>
                      <a:pt x="1153" y="786"/>
                    </a:cubicBezTo>
                    <a:cubicBezTo>
                      <a:pt x="1162" y="782"/>
                      <a:pt x="1153" y="775"/>
                      <a:pt x="1137" y="777"/>
                    </a:cubicBezTo>
                    <a:cubicBezTo>
                      <a:pt x="1118" y="780"/>
                      <a:pt x="1109" y="773"/>
                      <a:pt x="1100" y="766"/>
                    </a:cubicBezTo>
                    <a:cubicBezTo>
                      <a:pt x="1090" y="759"/>
                      <a:pt x="1090" y="752"/>
                      <a:pt x="1102" y="754"/>
                    </a:cubicBezTo>
                    <a:cubicBezTo>
                      <a:pt x="1111" y="754"/>
                      <a:pt x="1135" y="773"/>
                      <a:pt x="1144" y="775"/>
                    </a:cubicBezTo>
                    <a:cubicBezTo>
                      <a:pt x="1153" y="775"/>
                      <a:pt x="1167" y="756"/>
                      <a:pt x="1176" y="752"/>
                    </a:cubicBezTo>
                    <a:cubicBezTo>
                      <a:pt x="1183" y="745"/>
                      <a:pt x="1167" y="742"/>
                      <a:pt x="1162" y="738"/>
                    </a:cubicBezTo>
                    <a:cubicBezTo>
                      <a:pt x="1158" y="735"/>
                      <a:pt x="1172" y="731"/>
                      <a:pt x="1179" y="731"/>
                    </a:cubicBezTo>
                    <a:cubicBezTo>
                      <a:pt x="1188" y="731"/>
                      <a:pt x="1190" y="738"/>
                      <a:pt x="1193" y="742"/>
                    </a:cubicBezTo>
                    <a:cubicBezTo>
                      <a:pt x="1195" y="745"/>
                      <a:pt x="1209" y="740"/>
                      <a:pt x="1216" y="740"/>
                    </a:cubicBezTo>
                    <a:cubicBezTo>
                      <a:pt x="1223" y="740"/>
                      <a:pt x="1216" y="728"/>
                      <a:pt x="1204" y="724"/>
                    </a:cubicBezTo>
                    <a:cubicBezTo>
                      <a:pt x="1193" y="719"/>
                      <a:pt x="1204" y="712"/>
                      <a:pt x="1207" y="719"/>
                    </a:cubicBezTo>
                    <a:cubicBezTo>
                      <a:pt x="1211" y="726"/>
                      <a:pt x="1218" y="724"/>
                      <a:pt x="1223" y="731"/>
                    </a:cubicBezTo>
                    <a:cubicBezTo>
                      <a:pt x="1228" y="742"/>
                      <a:pt x="1232" y="735"/>
                      <a:pt x="1242" y="731"/>
                    </a:cubicBezTo>
                    <a:cubicBezTo>
                      <a:pt x="1251" y="728"/>
                      <a:pt x="1256" y="724"/>
                      <a:pt x="1260" y="716"/>
                    </a:cubicBezTo>
                    <a:cubicBezTo>
                      <a:pt x="1265" y="712"/>
                      <a:pt x="1267" y="716"/>
                      <a:pt x="1272" y="709"/>
                    </a:cubicBezTo>
                    <a:cubicBezTo>
                      <a:pt x="1279" y="700"/>
                      <a:pt x="1270" y="691"/>
                      <a:pt x="1263" y="686"/>
                    </a:cubicBezTo>
                    <a:cubicBezTo>
                      <a:pt x="1256" y="679"/>
                      <a:pt x="1263" y="675"/>
                      <a:pt x="1256" y="670"/>
                    </a:cubicBezTo>
                    <a:cubicBezTo>
                      <a:pt x="1246" y="668"/>
                      <a:pt x="1246" y="661"/>
                      <a:pt x="1256" y="661"/>
                    </a:cubicBezTo>
                    <a:cubicBezTo>
                      <a:pt x="1265" y="663"/>
                      <a:pt x="1272" y="661"/>
                      <a:pt x="1277" y="654"/>
                    </a:cubicBezTo>
                    <a:cubicBezTo>
                      <a:pt x="1281" y="647"/>
                      <a:pt x="1263" y="647"/>
                      <a:pt x="1272" y="642"/>
                    </a:cubicBezTo>
                    <a:cubicBezTo>
                      <a:pt x="1279" y="637"/>
                      <a:pt x="1272" y="633"/>
                      <a:pt x="1265" y="633"/>
                    </a:cubicBezTo>
                    <a:cubicBezTo>
                      <a:pt x="1256" y="633"/>
                      <a:pt x="1249" y="628"/>
                      <a:pt x="1249" y="621"/>
                    </a:cubicBezTo>
                    <a:cubicBezTo>
                      <a:pt x="1246" y="614"/>
                      <a:pt x="1232" y="619"/>
                      <a:pt x="1223" y="614"/>
                    </a:cubicBezTo>
                    <a:cubicBezTo>
                      <a:pt x="1216" y="609"/>
                      <a:pt x="1195" y="611"/>
                      <a:pt x="1190" y="611"/>
                    </a:cubicBezTo>
                    <a:cubicBezTo>
                      <a:pt x="1186" y="611"/>
                      <a:pt x="1186" y="630"/>
                      <a:pt x="1193" y="630"/>
                    </a:cubicBezTo>
                    <a:cubicBezTo>
                      <a:pt x="1200" y="633"/>
                      <a:pt x="1204" y="640"/>
                      <a:pt x="1200" y="642"/>
                    </a:cubicBezTo>
                    <a:cubicBezTo>
                      <a:pt x="1193" y="644"/>
                      <a:pt x="1200" y="651"/>
                      <a:pt x="1195" y="651"/>
                    </a:cubicBezTo>
                    <a:cubicBezTo>
                      <a:pt x="1190" y="651"/>
                      <a:pt x="1183" y="649"/>
                      <a:pt x="1181" y="661"/>
                    </a:cubicBezTo>
                    <a:cubicBezTo>
                      <a:pt x="1181" y="672"/>
                      <a:pt x="1179" y="677"/>
                      <a:pt x="1172" y="682"/>
                    </a:cubicBezTo>
                    <a:cubicBezTo>
                      <a:pt x="1162" y="686"/>
                      <a:pt x="1169" y="668"/>
                      <a:pt x="1162" y="668"/>
                    </a:cubicBezTo>
                    <a:cubicBezTo>
                      <a:pt x="1153" y="670"/>
                      <a:pt x="1153" y="684"/>
                      <a:pt x="1158" y="686"/>
                    </a:cubicBezTo>
                    <a:cubicBezTo>
                      <a:pt x="1165" y="686"/>
                      <a:pt x="1165" y="691"/>
                      <a:pt x="1167" y="698"/>
                    </a:cubicBezTo>
                    <a:cubicBezTo>
                      <a:pt x="1167" y="705"/>
                      <a:pt x="1156" y="700"/>
                      <a:pt x="1151" y="709"/>
                    </a:cubicBezTo>
                    <a:cubicBezTo>
                      <a:pt x="1146" y="716"/>
                      <a:pt x="1146" y="705"/>
                      <a:pt x="1139" y="700"/>
                    </a:cubicBezTo>
                    <a:cubicBezTo>
                      <a:pt x="1132" y="693"/>
                      <a:pt x="1125" y="684"/>
                      <a:pt x="1125" y="677"/>
                    </a:cubicBezTo>
                    <a:cubicBezTo>
                      <a:pt x="1125" y="670"/>
                      <a:pt x="1130" y="668"/>
                      <a:pt x="1135" y="668"/>
                    </a:cubicBezTo>
                    <a:cubicBezTo>
                      <a:pt x="1139" y="668"/>
                      <a:pt x="1135" y="663"/>
                      <a:pt x="1135" y="654"/>
                    </a:cubicBezTo>
                    <a:cubicBezTo>
                      <a:pt x="1135" y="644"/>
                      <a:pt x="1128" y="649"/>
                      <a:pt x="1121" y="640"/>
                    </a:cubicBezTo>
                    <a:cubicBezTo>
                      <a:pt x="1114" y="630"/>
                      <a:pt x="1104" y="630"/>
                      <a:pt x="1100" y="635"/>
                    </a:cubicBezTo>
                    <a:cubicBezTo>
                      <a:pt x="1095" y="637"/>
                      <a:pt x="1100" y="647"/>
                      <a:pt x="1093" y="649"/>
                    </a:cubicBezTo>
                    <a:cubicBezTo>
                      <a:pt x="1086" y="651"/>
                      <a:pt x="1088" y="665"/>
                      <a:pt x="1083" y="665"/>
                    </a:cubicBezTo>
                    <a:cubicBezTo>
                      <a:pt x="1077" y="668"/>
                      <a:pt x="1081" y="642"/>
                      <a:pt x="1077" y="640"/>
                    </a:cubicBezTo>
                    <a:cubicBezTo>
                      <a:pt x="1072" y="637"/>
                      <a:pt x="1072" y="633"/>
                      <a:pt x="1079" y="633"/>
                    </a:cubicBezTo>
                    <a:cubicBezTo>
                      <a:pt x="1086" y="630"/>
                      <a:pt x="1090" y="623"/>
                      <a:pt x="1083" y="623"/>
                    </a:cubicBezTo>
                    <a:cubicBezTo>
                      <a:pt x="1079" y="623"/>
                      <a:pt x="1067" y="616"/>
                      <a:pt x="1063" y="614"/>
                    </a:cubicBezTo>
                    <a:cubicBezTo>
                      <a:pt x="1058" y="614"/>
                      <a:pt x="1051" y="623"/>
                      <a:pt x="1046" y="619"/>
                    </a:cubicBezTo>
                    <a:cubicBezTo>
                      <a:pt x="1042" y="616"/>
                      <a:pt x="1046" y="604"/>
                      <a:pt x="1049" y="600"/>
                    </a:cubicBezTo>
                    <a:cubicBezTo>
                      <a:pt x="1049" y="595"/>
                      <a:pt x="1056" y="602"/>
                      <a:pt x="1060" y="595"/>
                    </a:cubicBezTo>
                    <a:cubicBezTo>
                      <a:pt x="1065" y="591"/>
                      <a:pt x="1046" y="591"/>
                      <a:pt x="1046" y="584"/>
                    </a:cubicBezTo>
                    <a:cubicBezTo>
                      <a:pt x="1046" y="577"/>
                      <a:pt x="1032" y="574"/>
                      <a:pt x="1028" y="572"/>
                    </a:cubicBezTo>
                    <a:cubicBezTo>
                      <a:pt x="1023" y="570"/>
                      <a:pt x="1032" y="558"/>
                      <a:pt x="1030" y="553"/>
                    </a:cubicBezTo>
                    <a:cubicBezTo>
                      <a:pt x="1028" y="549"/>
                      <a:pt x="1009" y="532"/>
                      <a:pt x="1002" y="535"/>
                    </a:cubicBezTo>
                    <a:cubicBezTo>
                      <a:pt x="995" y="535"/>
                      <a:pt x="993" y="523"/>
                      <a:pt x="998" y="523"/>
                    </a:cubicBezTo>
                    <a:cubicBezTo>
                      <a:pt x="1000" y="525"/>
                      <a:pt x="1004" y="521"/>
                      <a:pt x="1011" y="514"/>
                    </a:cubicBezTo>
                    <a:cubicBezTo>
                      <a:pt x="1021" y="504"/>
                      <a:pt x="1021" y="502"/>
                      <a:pt x="1016" y="499"/>
                    </a:cubicBezTo>
                    <a:cubicBezTo>
                      <a:pt x="1009" y="497"/>
                      <a:pt x="1007" y="490"/>
                      <a:pt x="1016" y="492"/>
                    </a:cubicBezTo>
                    <a:cubicBezTo>
                      <a:pt x="1028" y="492"/>
                      <a:pt x="1044" y="499"/>
                      <a:pt x="1049" y="495"/>
                    </a:cubicBezTo>
                    <a:cubicBezTo>
                      <a:pt x="1056" y="490"/>
                      <a:pt x="1074" y="462"/>
                      <a:pt x="1081" y="453"/>
                    </a:cubicBezTo>
                    <a:cubicBezTo>
                      <a:pt x="1088" y="444"/>
                      <a:pt x="1074" y="441"/>
                      <a:pt x="1058" y="444"/>
                    </a:cubicBezTo>
                    <a:cubicBezTo>
                      <a:pt x="1042" y="444"/>
                      <a:pt x="1037" y="437"/>
                      <a:pt x="1023" y="437"/>
                    </a:cubicBezTo>
                    <a:cubicBezTo>
                      <a:pt x="1009" y="434"/>
                      <a:pt x="983" y="439"/>
                      <a:pt x="979" y="444"/>
                    </a:cubicBezTo>
                    <a:cubicBezTo>
                      <a:pt x="974" y="446"/>
                      <a:pt x="986" y="451"/>
                      <a:pt x="983" y="455"/>
                    </a:cubicBezTo>
                    <a:cubicBezTo>
                      <a:pt x="983" y="460"/>
                      <a:pt x="974" y="453"/>
                      <a:pt x="972" y="453"/>
                    </a:cubicBezTo>
                    <a:cubicBezTo>
                      <a:pt x="967" y="455"/>
                      <a:pt x="972" y="462"/>
                      <a:pt x="972" y="479"/>
                    </a:cubicBezTo>
                    <a:cubicBezTo>
                      <a:pt x="969" y="495"/>
                      <a:pt x="974" y="497"/>
                      <a:pt x="979" y="502"/>
                    </a:cubicBezTo>
                    <a:cubicBezTo>
                      <a:pt x="983" y="509"/>
                      <a:pt x="983" y="516"/>
                      <a:pt x="983" y="528"/>
                    </a:cubicBezTo>
                    <a:cubicBezTo>
                      <a:pt x="983" y="537"/>
                      <a:pt x="972" y="537"/>
                      <a:pt x="969" y="539"/>
                    </a:cubicBezTo>
                    <a:cubicBezTo>
                      <a:pt x="967" y="542"/>
                      <a:pt x="979" y="546"/>
                      <a:pt x="976" y="551"/>
                    </a:cubicBezTo>
                    <a:cubicBezTo>
                      <a:pt x="974" y="558"/>
                      <a:pt x="965" y="549"/>
                      <a:pt x="958" y="551"/>
                    </a:cubicBezTo>
                    <a:cubicBezTo>
                      <a:pt x="953" y="551"/>
                      <a:pt x="949" y="567"/>
                      <a:pt x="956" y="574"/>
                    </a:cubicBezTo>
                    <a:cubicBezTo>
                      <a:pt x="960" y="579"/>
                      <a:pt x="962" y="577"/>
                      <a:pt x="958" y="584"/>
                    </a:cubicBezTo>
                    <a:cubicBezTo>
                      <a:pt x="953" y="591"/>
                      <a:pt x="949" y="598"/>
                      <a:pt x="960" y="607"/>
                    </a:cubicBezTo>
                    <a:cubicBezTo>
                      <a:pt x="972" y="616"/>
                      <a:pt x="993" y="616"/>
                      <a:pt x="1002" y="623"/>
                    </a:cubicBezTo>
                    <a:cubicBezTo>
                      <a:pt x="1014" y="630"/>
                      <a:pt x="998" y="626"/>
                      <a:pt x="1002" y="633"/>
                    </a:cubicBezTo>
                    <a:cubicBezTo>
                      <a:pt x="1007" y="642"/>
                      <a:pt x="995" y="644"/>
                      <a:pt x="995" y="651"/>
                    </a:cubicBezTo>
                    <a:cubicBezTo>
                      <a:pt x="995" y="656"/>
                      <a:pt x="1000" y="654"/>
                      <a:pt x="1007" y="642"/>
                    </a:cubicBezTo>
                    <a:cubicBezTo>
                      <a:pt x="1011" y="633"/>
                      <a:pt x="1016" y="647"/>
                      <a:pt x="1016" y="656"/>
                    </a:cubicBezTo>
                    <a:cubicBezTo>
                      <a:pt x="1014" y="663"/>
                      <a:pt x="1007" y="658"/>
                      <a:pt x="1000" y="668"/>
                    </a:cubicBezTo>
                    <a:cubicBezTo>
                      <a:pt x="995" y="677"/>
                      <a:pt x="988" y="677"/>
                      <a:pt x="979" y="677"/>
                    </a:cubicBezTo>
                    <a:cubicBezTo>
                      <a:pt x="972" y="675"/>
                      <a:pt x="976" y="689"/>
                      <a:pt x="979" y="698"/>
                    </a:cubicBezTo>
                    <a:cubicBezTo>
                      <a:pt x="983" y="705"/>
                      <a:pt x="979" y="707"/>
                      <a:pt x="969" y="705"/>
                    </a:cubicBezTo>
                    <a:cubicBezTo>
                      <a:pt x="958" y="703"/>
                      <a:pt x="953" y="695"/>
                      <a:pt x="958" y="689"/>
                    </a:cubicBezTo>
                    <a:cubicBezTo>
                      <a:pt x="962" y="679"/>
                      <a:pt x="967" y="670"/>
                      <a:pt x="960" y="670"/>
                    </a:cubicBezTo>
                    <a:cubicBezTo>
                      <a:pt x="953" y="672"/>
                      <a:pt x="939" y="670"/>
                      <a:pt x="935" y="663"/>
                    </a:cubicBezTo>
                    <a:cubicBezTo>
                      <a:pt x="932" y="658"/>
                      <a:pt x="939" y="661"/>
                      <a:pt x="951" y="661"/>
                    </a:cubicBezTo>
                    <a:cubicBezTo>
                      <a:pt x="965" y="663"/>
                      <a:pt x="953" y="654"/>
                      <a:pt x="962" y="654"/>
                    </a:cubicBezTo>
                    <a:cubicBezTo>
                      <a:pt x="972" y="654"/>
                      <a:pt x="979" y="658"/>
                      <a:pt x="988" y="651"/>
                    </a:cubicBezTo>
                    <a:cubicBezTo>
                      <a:pt x="995" y="644"/>
                      <a:pt x="981" y="630"/>
                      <a:pt x="974" y="633"/>
                    </a:cubicBezTo>
                    <a:cubicBezTo>
                      <a:pt x="969" y="635"/>
                      <a:pt x="958" y="637"/>
                      <a:pt x="958" y="630"/>
                    </a:cubicBezTo>
                    <a:cubicBezTo>
                      <a:pt x="958" y="626"/>
                      <a:pt x="969" y="630"/>
                      <a:pt x="976" y="628"/>
                    </a:cubicBezTo>
                    <a:cubicBezTo>
                      <a:pt x="981" y="626"/>
                      <a:pt x="972" y="619"/>
                      <a:pt x="962" y="621"/>
                    </a:cubicBezTo>
                    <a:cubicBezTo>
                      <a:pt x="953" y="623"/>
                      <a:pt x="946" y="623"/>
                      <a:pt x="939" y="616"/>
                    </a:cubicBezTo>
                    <a:cubicBezTo>
                      <a:pt x="932" y="607"/>
                      <a:pt x="918" y="602"/>
                      <a:pt x="916" y="621"/>
                    </a:cubicBezTo>
                    <a:cubicBezTo>
                      <a:pt x="911" y="640"/>
                      <a:pt x="897" y="630"/>
                      <a:pt x="893" y="635"/>
                    </a:cubicBezTo>
                    <a:cubicBezTo>
                      <a:pt x="888" y="642"/>
                      <a:pt x="900" y="647"/>
                      <a:pt x="911" y="647"/>
                    </a:cubicBezTo>
                    <a:cubicBezTo>
                      <a:pt x="925" y="647"/>
                      <a:pt x="935" y="658"/>
                      <a:pt x="928" y="658"/>
                    </a:cubicBezTo>
                    <a:cubicBezTo>
                      <a:pt x="923" y="658"/>
                      <a:pt x="925" y="668"/>
                      <a:pt x="918" y="665"/>
                    </a:cubicBezTo>
                    <a:cubicBezTo>
                      <a:pt x="911" y="661"/>
                      <a:pt x="904" y="665"/>
                      <a:pt x="909" y="670"/>
                    </a:cubicBezTo>
                    <a:cubicBezTo>
                      <a:pt x="914" y="675"/>
                      <a:pt x="907" y="677"/>
                      <a:pt x="909" y="684"/>
                    </a:cubicBezTo>
                    <a:cubicBezTo>
                      <a:pt x="909" y="689"/>
                      <a:pt x="897" y="684"/>
                      <a:pt x="888" y="684"/>
                    </a:cubicBezTo>
                    <a:cubicBezTo>
                      <a:pt x="879" y="682"/>
                      <a:pt x="860" y="686"/>
                      <a:pt x="846" y="689"/>
                    </a:cubicBezTo>
                    <a:cubicBezTo>
                      <a:pt x="835" y="691"/>
                      <a:pt x="818" y="686"/>
                      <a:pt x="814" y="679"/>
                    </a:cubicBezTo>
                    <a:cubicBezTo>
                      <a:pt x="809" y="675"/>
                      <a:pt x="800" y="675"/>
                      <a:pt x="790" y="675"/>
                    </a:cubicBezTo>
                    <a:cubicBezTo>
                      <a:pt x="781" y="675"/>
                      <a:pt x="784" y="665"/>
                      <a:pt x="772" y="665"/>
                    </a:cubicBezTo>
                    <a:cubicBezTo>
                      <a:pt x="760" y="665"/>
                      <a:pt x="762" y="656"/>
                      <a:pt x="762" y="649"/>
                    </a:cubicBezTo>
                    <a:cubicBezTo>
                      <a:pt x="760" y="642"/>
                      <a:pt x="735" y="644"/>
                      <a:pt x="728" y="651"/>
                    </a:cubicBezTo>
                    <a:cubicBezTo>
                      <a:pt x="718" y="656"/>
                      <a:pt x="700" y="654"/>
                      <a:pt x="695" y="663"/>
                    </a:cubicBezTo>
                    <a:cubicBezTo>
                      <a:pt x="690" y="675"/>
                      <a:pt x="700" y="672"/>
                      <a:pt x="704" y="672"/>
                    </a:cubicBezTo>
                    <a:cubicBezTo>
                      <a:pt x="711" y="672"/>
                      <a:pt x="711" y="665"/>
                      <a:pt x="725" y="665"/>
                    </a:cubicBezTo>
                    <a:cubicBezTo>
                      <a:pt x="737" y="668"/>
                      <a:pt x="746" y="654"/>
                      <a:pt x="753" y="658"/>
                    </a:cubicBezTo>
                    <a:cubicBezTo>
                      <a:pt x="758" y="663"/>
                      <a:pt x="730" y="675"/>
                      <a:pt x="718" y="677"/>
                    </a:cubicBezTo>
                    <a:cubicBezTo>
                      <a:pt x="707" y="679"/>
                      <a:pt x="709" y="689"/>
                      <a:pt x="721" y="705"/>
                    </a:cubicBezTo>
                    <a:cubicBezTo>
                      <a:pt x="732" y="724"/>
                      <a:pt x="716" y="714"/>
                      <a:pt x="716" y="721"/>
                    </a:cubicBezTo>
                    <a:cubicBezTo>
                      <a:pt x="716" y="731"/>
                      <a:pt x="693" y="719"/>
                      <a:pt x="702" y="716"/>
                    </a:cubicBezTo>
                    <a:cubicBezTo>
                      <a:pt x="711" y="714"/>
                      <a:pt x="707" y="705"/>
                      <a:pt x="700" y="698"/>
                    </a:cubicBezTo>
                    <a:cubicBezTo>
                      <a:pt x="693" y="693"/>
                      <a:pt x="688" y="698"/>
                      <a:pt x="688" y="693"/>
                    </a:cubicBezTo>
                    <a:cubicBezTo>
                      <a:pt x="690" y="686"/>
                      <a:pt x="681" y="693"/>
                      <a:pt x="674" y="689"/>
                    </a:cubicBezTo>
                    <a:cubicBezTo>
                      <a:pt x="667" y="682"/>
                      <a:pt x="665" y="679"/>
                      <a:pt x="656" y="684"/>
                    </a:cubicBezTo>
                    <a:cubicBezTo>
                      <a:pt x="646" y="689"/>
                      <a:pt x="637" y="686"/>
                      <a:pt x="616" y="691"/>
                    </a:cubicBezTo>
                    <a:cubicBezTo>
                      <a:pt x="597" y="693"/>
                      <a:pt x="560" y="693"/>
                      <a:pt x="553" y="686"/>
                    </a:cubicBezTo>
                    <a:cubicBezTo>
                      <a:pt x="549" y="679"/>
                      <a:pt x="572" y="668"/>
                      <a:pt x="579" y="670"/>
                    </a:cubicBezTo>
                    <a:cubicBezTo>
                      <a:pt x="586" y="670"/>
                      <a:pt x="581" y="661"/>
                      <a:pt x="570" y="654"/>
                    </a:cubicBezTo>
                    <a:cubicBezTo>
                      <a:pt x="560" y="644"/>
                      <a:pt x="535" y="640"/>
                      <a:pt x="537" y="644"/>
                    </a:cubicBezTo>
                    <a:cubicBezTo>
                      <a:pt x="537" y="649"/>
                      <a:pt x="523" y="644"/>
                      <a:pt x="504" y="642"/>
                    </a:cubicBezTo>
                    <a:cubicBezTo>
                      <a:pt x="488" y="637"/>
                      <a:pt x="486" y="633"/>
                      <a:pt x="474" y="633"/>
                    </a:cubicBezTo>
                    <a:cubicBezTo>
                      <a:pt x="463" y="630"/>
                      <a:pt x="446" y="628"/>
                      <a:pt x="432" y="619"/>
                    </a:cubicBezTo>
                    <a:cubicBezTo>
                      <a:pt x="418" y="607"/>
                      <a:pt x="388" y="609"/>
                      <a:pt x="384" y="619"/>
                    </a:cubicBezTo>
                    <a:cubicBezTo>
                      <a:pt x="381" y="628"/>
                      <a:pt x="370" y="628"/>
                      <a:pt x="360" y="628"/>
                    </a:cubicBezTo>
                    <a:cubicBezTo>
                      <a:pt x="349" y="628"/>
                      <a:pt x="365" y="616"/>
                      <a:pt x="360" y="614"/>
                    </a:cubicBezTo>
                    <a:cubicBezTo>
                      <a:pt x="356" y="611"/>
                      <a:pt x="360" y="600"/>
                      <a:pt x="353" y="598"/>
                    </a:cubicBezTo>
                    <a:cubicBezTo>
                      <a:pt x="346" y="598"/>
                      <a:pt x="339" y="630"/>
                      <a:pt x="325" y="628"/>
                    </a:cubicBezTo>
                    <a:cubicBezTo>
                      <a:pt x="311" y="628"/>
                      <a:pt x="304" y="595"/>
                      <a:pt x="293" y="586"/>
                    </a:cubicBezTo>
                    <a:cubicBezTo>
                      <a:pt x="281" y="577"/>
                      <a:pt x="270" y="577"/>
                      <a:pt x="281" y="591"/>
                    </a:cubicBezTo>
                    <a:cubicBezTo>
                      <a:pt x="290" y="602"/>
                      <a:pt x="272" y="593"/>
                      <a:pt x="272" y="602"/>
                    </a:cubicBezTo>
                    <a:cubicBezTo>
                      <a:pt x="274" y="611"/>
                      <a:pt x="256" y="621"/>
                      <a:pt x="258" y="616"/>
                    </a:cubicBezTo>
                    <a:cubicBezTo>
                      <a:pt x="258" y="611"/>
                      <a:pt x="249" y="604"/>
                      <a:pt x="237" y="619"/>
                    </a:cubicBezTo>
                    <a:cubicBezTo>
                      <a:pt x="225" y="633"/>
                      <a:pt x="216" y="630"/>
                      <a:pt x="216" y="626"/>
                    </a:cubicBezTo>
                    <a:cubicBezTo>
                      <a:pt x="216" y="621"/>
                      <a:pt x="181" y="637"/>
                      <a:pt x="184" y="644"/>
                    </a:cubicBezTo>
                    <a:cubicBezTo>
                      <a:pt x="184" y="649"/>
                      <a:pt x="179" y="654"/>
                      <a:pt x="170" y="654"/>
                    </a:cubicBezTo>
                    <a:cubicBezTo>
                      <a:pt x="160" y="654"/>
                      <a:pt x="167" y="644"/>
                      <a:pt x="174" y="642"/>
                    </a:cubicBezTo>
                    <a:cubicBezTo>
                      <a:pt x="181" y="637"/>
                      <a:pt x="204" y="619"/>
                      <a:pt x="216" y="619"/>
                    </a:cubicBezTo>
                    <a:cubicBezTo>
                      <a:pt x="225" y="616"/>
                      <a:pt x="249" y="607"/>
                      <a:pt x="249" y="602"/>
                    </a:cubicBezTo>
                    <a:cubicBezTo>
                      <a:pt x="249" y="595"/>
                      <a:pt x="237" y="600"/>
                      <a:pt x="230" y="600"/>
                    </a:cubicBezTo>
                    <a:cubicBezTo>
                      <a:pt x="223" y="598"/>
                      <a:pt x="209" y="607"/>
                      <a:pt x="197" y="611"/>
                    </a:cubicBezTo>
                    <a:cubicBezTo>
                      <a:pt x="184" y="619"/>
                      <a:pt x="170" y="616"/>
                      <a:pt x="174" y="623"/>
                    </a:cubicBezTo>
                    <a:cubicBezTo>
                      <a:pt x="177" y="630"/>
                      <a:pt x="163" y="623"/>
                      <a:pt x="158" y="628"/>
                    </a:cubicBezTo>
                    <a:cubicBezTo>
                      <a:pt x="156" y="633"/>
                      <a:pt x="149" y="628"/>
                      <a:pt x="153" y="623"/>
                    </a:cubicBezTo>
                    <a:cubicBezTo>
                      <a:pt x="158" y="621"/>
                      <a:pt x="142" y="616"/>
                      <a:pt x="142" y="619"/>
                    </a:cubicBezTo>
                    <a:cubicBezTo>
                      <a:pt x="142" y="623"/>
                      <a:pt x="139" y="628"/>
                      <a:pt x="128" y="628"/>
                    </a:cubicBezTo>
                    <a:cubicBezTo>
                      <a:pt x="116" y="628"/>
                      <a:pt x="104" y="635"/>
                      <a:pt x="114" y="640"/>
                    </a:cubicBezTo>
                    <a:cubicBezTo>
                      <a:pt x="121" y="647"/>
                      <a:pt x="125" y="649"/>
                      <a:pt x="121" y="654"/>
                    </a:cubicBezTo>
                    <a:cubicBezTo>
                      <a:pt x="118" y="656"/>
                      <a:pt x="107" y="642"/>
                      <a:pt x="90" y="644"/>
                    </a:cubicBezTo>
                    <a:cubicBezTo>
                      <a:pt x="72" y="647"/>
                      <a:pt x="39" y="626"/>
                      <a:pt x="39" y="621"/>
                    </a:cubicBezTo>
                    <a:cubicBezTo>
                      <a:pt x="39" y="619"/>
                      <a:pt x="16" y="621"/>
                      <a:pt x="0" y="619"/>
                    </a:cubicBezTo>
                    <a:lnTo>
                      <a:pt x="0" y="945"/>
                    </a:lnTo>
                    <a:cubicBezTo>
                      <a:pt x="0" y="945"/>
                      <a:pt x="9" y="950"/>
                      <a:pt x="11" y="948"/>
                    </a:cubicBezTo>
                    <a:cubicBezTo>
                      <a:pt x="16" y="943"/>
                      <a:pt x="21" y="948"/>
                      <a:pt x="32" y="943"/>
                    </a:cubicBezTo>
                    <a:cubicBezTo>
                      <a:pt x="42" y="938"/>
                      <a:pt x="46" y="950"/>
                      <a:pt x="46" y="955"/>
                    </a:cubicBezTo>
                    <a:cubicBezTo>
                      <a:pt x="46" y="959"/>
                      <a:pt x="60" y="966"/>
                      <a:pt x="67" y="976"/>
                    </a:cubicBezTo>
                    <a:cubicBezTo>
                      <a:pt x="74" y="983"/>
                      <a:pt x="76" y="990"/>
                      <a:pt x="83" y="987"/>
                    </a:cubicBezTo>
                    <a:cubicBezTo>
                      <a:pt x="90" y="983"/>
                      <a:pt x="102" y="980"/>
                      <a:pt x="102" y="971"/>
                    </a:cubicBezTo>
                    <a:cubicBezTo>
                      <a:pt x="102" y="964"/>
                      <a:pt x="132" y="962"/>
                      <a:pt x="132" y="973"/>
                    </a:cubicBezTo>
                    <a:cubicBezTo>
                      <a:pt x="132" y="983"/>
                      <a:pt x="163" y="997"/>
                      <a:pt x="179" y="1024"/>
                    </a:cubicBezTo>
                    <a:cubicBezTo>
                      <a:pt x="195" y="1053"/>
                      <a:pt x="191" y="1060"/>
                      <a:pt x="216" y="1069"/>
                    </a:cubicBezTo>
                    <a:cubicBezTo>
                      <a:pt x="239" y="1078"/>
                      <a:pt x="239" y="1083"/>
                      <a:pt x="235" y="1092"/>
                    </a:cubicBezTo>
                    <a:cubicBezTo>
                      <a:pt x="232" y="1099"/>
                      <a:pt x="251" y="1104"/>
                      <a:pt x="239" y="1111"/>
                    </a:cubicBezTo>
                    <a:cubicBezTo>
                      <a:pt x="237" y="1113"/>
                      <a:pt x="230" y="1118"/>
                      <a:pt x="225" y="1122"/>
                    </a:cubicBezTo>
                    <a:cubicBezTo>
                      <a:pt x="225" y="1125"/>
                      <a:pt x="230" y="1129"/>
                      <a:pt x="235" y="1132"/>
                    </a:cubicBezTo>
                    <a:cubicBezTo>
                      <a:pt x="239" y="1136"/>
                      <a:pt x="223" y="1136"/>
                      <a:pt x="228" y="1141"/>
                    </a:cubicBezTo>
                    <a:cubicBezTo>
                      <a:pt x="235" y="1146"/>
                      <a:pt x="228" y="1153"/>
                      <a:pt x="232" y="1158"/>
                    </a:cubicBezTo>
                    <a:cubicBezTo>
                      <a:pt x="237" y="1162"/>
                      <a:pt x="246" y="1160"/>
                      <a:pt x="251" y="1158"/>
                    </a:cubicBezTo>
                    <a:cubicBezTo>
                      <a:pt x="256" y="1153"/>
                      <a:pt x="260" y="1162"/>
                      <a:pt x="256" y="1169"/>
                    </a:cubicBezTo>
                    <a:cubicBezTo>
                      <a:pt x="251" y="1176"/>
                      <a:pt x="260" y="1181"/>
                      <a:pt x="265" y="1176"/>
                    </a:cubicBezTo>
                    <a:cubicBezTo>
                      <a:pt x="270" y="1172"/>
                      <a:pt x="279" y="1186"/>
                      <a:pt x="281" y="1188"/>
                    </a:cubicBezTo>
                    <a:cubicBezTo>
                      <a:pt x="286" y="1190"/>
                      <a:pt x="290" y="1197"/>
                      <a:pt x="283" y="1197"/>
                    </a:cubicBezTo>
                    <a:cubicBezTo>
                      <a:pt x="276" y="1197"/>
                      <a:pt x="276" y="1209"/>
                      <a:pt x="283" y="1209"/>
                    </a:cubicBezTo>
                    <a:cubicBezTo>
                      <a:pt x="288" y="1209"/>
                      <a:pt x="288" y="1216"/>
                      <a:pt x="288" y="1220"/>
                    </a:cubicBezTo>
                    <a:cubicBezTo>
                      <a:pt x="288" y="1225"/>
                      <a:pt x="304" y="1230"/>
                      <a:pt x="309" y="1230"/>
                    </a:cubicBezTo>
                    <a:cubicBezTo>
                      <a:pt x="316" y="1227"/>
                      <a:pt x="321" y="1232"/>
                      <a:pt x="325" y="1237"/>
                    </a:cubicBezTo>
                    <a:cubicBezTo>
                      <a:pt x="328" y="1244"/>
                      <a:pt x="339" y="1246"/>
                      <a:pt x="342" y="1244"/>
                    </a:cubicBezTo>
                    <a:cubicBezTo>
                      <a:pt x="346" y="1239"/>
                      <a:pt x="351" y="1251"/>
                      <a:pt x="351" y="1255"/>
                    </a:cubicBezTo>
                    <a:cubicBezTo>
                      <a:pt x="351" y="1263"/>
                      <a:pt x="360" y="1260"/>
                      <a:pt x="367" y="1258"/>
                    </a:cubicBezTo>
                    <a:cubicBezTo>
                      <a:pt x="372" y="1258"/>
                      <a:pt x="377" y="1267"/>
                      <a:pt x="379" y="1265"/>
                    </a:cubicBezTo>
                    <a:cubicBezTo>
                      <a:pt x="388" y="1263"/>
                      <a:pt x="391" y="1277"/>
                      <a:pt x="395" y="1286"/>
                    </a:cubicBezTo>
                    <a:lnTo>
                      <a:pt x="981" y="1281"/>
                    </a:lnTo>
                    <a:cubicBezTo>
                      <a:pt x="981" y="1281"/>
                      <a:pt x="981" y="1267"/>
                      <a:pt x="988" y="1272"/>
                    </a:cubicBezTo>
                    <a:cubicBezTo>
                      <a:pt x="995" y="1277"/>
                      <a:pt x="988" y="1286"/>
                      <a:pt x="998" y="1288"/>
                    </a:cubicBezTo>
                    <a:cubicBezTo>
                      <a:pt x="1004" y="1291"/>
                      <a:pt x="1011" y="1298"/>
                      <a:pt x="1016" y="1295"/>
                    </a:cubicBezTo>
                    <a:cubicBezTo>
                      <a:pt x="1021" y="1293"/>
                      <a:pt x="1028" y="1286"/>
                      <a:pt x="1035" y="1295"/>
                    </a:cubicBezTo>
                    <a:cubicBezTo>
                      <a:pt x="1042" y="1305"/>
                      <a:pt x="1049" y="1298"/>
                      <a:pt x="1053" y="1302"/>
                    </a:cubicBezTo>
                    <a:cubicBezTo>
                      <a:pt x="1058" y="1307"/>
                      <a:pt x="1065" y="1311"/>
                      <a:pt x="1070" y="1305"/>
                    </a:cubicBezTo>
                    <a:cubicBezTo>
                      <a:pt x="1074" y="1300"/>
                      <a:pt x="1093" y="1307"/>
                      <a:pt x="1102" y="1309"/>
                    </a:cubicBezTo>
                    <a:cubicBezTo>
                      <a:pt x="1111" y="1302"/>
                      <a:pt x="1118" y="1284"/>
                      <a:pt x="1128" y="1284"/>
                    </a:cubicBezTo>
                    <a:cubicBezTo>
                      <a:pt x="1142" y="1284"/>
                      <a:pt x="1172" y="1286"/>
                      <a:pt x="1174" y="1302"/>
                    </a:cubicBezTo>
                    <a:cubicBezTo>
                      <a:pt x="1176" y="1318"/>
                      <a:pt x="1195" y="1305"/>
                      <a:pt x="1197" y="1318"/>
                    </a:cubicBezTo>
                    <a:cubicBezTo>
                      <a:pt x="1197" y="1332"/>
                      <a:pt x="1211" y="1342"/>
                      <a:pt x="1209" y="1349"/>
                    </a:cubicBezTo>
                    <a:cubicBezTo>
                      <a:pt x="1211" y="1351"/>
                      <a:pt x="1216" y="1353"/>
                      <a:pt x="1221" y="1356"/>
                    </a:cubicBezTo>
                    <a:cubicBezTo>
                      <a:pt x="1228" y="1356"/>
                      <a:pt x="1242" y="1358"/>
                      <a:pt x="1253" y="1360"/>
                    </a:cubicBezTo>
                    <a:cubicBezTo>
                      <a:pt x="1267" y="1365"/>
                      <a:pt x="1286" y="1356"/>
                      <a:pt x="1293" y="1372"/>
                    </a:cubicBezTo>
                    <a:cubicBezTo>
                      <a:pt x="1300" y="1389"/>
                      <a:pt x="1314" y="1400"/>
                      <a:pt x="1300" y="1400"/>
                    </a:cubicBezTo>
                    <a:cubicBezTo>
                      <a:pt x="1288" y="1402"/>
                      <a:pt x="1272" y="1384"/>
                      <a:pt x="1272" y="1393"/>
                    </a:cubicBezTo>
                    <a:cubicBezTo>
                      <a:pt x="1274" y="1405"/>
                      <a:pt x="1267" y="1398"/>
                      <a:pt x="1267" y="1414"/>
                    </a:cubicBezTo>
                    <a:cubicBezTo>
                      <a:pt x="1267" y="1428"/>
                      <a:pt x="1258" y="1447"/>
                      <a:pt x="1251" y="1447"/>
                    </a:cubicBezTo>
                    <a:cubicBezTo>
                      <a:pt x="1249" y="1451"/>
                      <a:pt x="1249" y="1458"/>
                      <a:pt x="1253" y="1463"/>
                    </a:cubicBezTo>
                    <a:cubicBezTo>
                      <a:pt x="1260" y="1458"/>
                      <a:pt x="1272" y="1449"/>
                      <a:pt x="1281" y="1449"/>
                    </a:cubicBezTo>
                    <a:cubicBezTo>
                      <a:pt x="1295" y="1449"/>
                      <a:pt x="1297" y="1458"/>
                      <a:pt x="1307" y="1451"/>
                    </a:cubicBezTo>
                    <a:cubicBezTo>
                      <a:pt x="1316" y="1444"/>
                      <a:pt x="1318" y="1442"/>
                      <a:pt x="1321" y="1447"/>
                    </a:cubicBezTo>
                    <a:lnTo>
                      <a:pt x="1321" y="1449"/>
                    </a:lnTo>
                    <a:cubicBezTo>
                      <a:pt x="1323" y="1447"/>
                      <a:pt x="1328" y="1444"/>
                      <a:pt x="1328" y="1444"/>
                    </a:cubicBezTo>
                    <a:cubicBezTo>
                      <a:pt x="1328" y="1442"/>
                      <a:pt x="1325" y="1437"/>
                      <a:pt x="1325" y="1435"/>
                    </a:cubicBezTo>
                    <a:cubicBezTo>
                      <a:pt x="1316" y="1437"/>
                      <a:pt x="1314" y="1437"/>
                      <a:pt x="1311" y="1430"/>
                    </a:cubicBezTo>
                    <a:cubicBezTo>
                      <a:pt x="1307" y="1421"/>
                      <a:pt x="1339" y="1412"/>
                      <a:pt x="1353" y="1414"/>
                    </a:cubicBezTo>
                    <a:cubicBezTo>
                      <a:pt x="1367" y="1417"/>
                      <a:pt x="1379" y="1405"/>
                      <a:pt x="1383" y="1412"/>
                    </a:cubicBezTo>
                    <a:cubicBezTo>
                      <a:pt x="1393" y="1405"/>
                      <a:pt x="1407" y="1391"/>
                      <a:pt x="1411" y="1391"/>
                    </a:cubicBezTo>
                    <a:lnTo>
                      <a:pt x="1483" y="1391"/>
                    </a:lnTo>
                    <a:cubicBezTo>
                      <a:pt x="1483" y="1391"/>
                      <a:pt x="1507" y="1375"/>
                      <a:pt x="1511" y="1363"/>
                    </a:cubicBezTo>
                    <a:cubicBezTo>
                      <a:pt x="1514" y="1349"/>
                      <a:pt x="1530" y="1318"/>
                      <a:pt x="1537" y="1323"/>
                    </a:cubicBezTo>
                    <a:cubicBezTo>
                      <a:pt x="1546" y="1330"/>
                      <a:pt x="1565" y="1325"/>
                      <a:pt x="1567" y="1332"/>
                    </a:cubicBezTo>
                    <a:cubicBezTo>
                      <a:pt x="1567" y="1337"/>
                      <a:pt x="1560" y="1360"/>
                      <a:pt x="1583" y="1391"/>
                    </a:cubicBezTo>
                    <a:cubicBezTo>
                      <a:pt x="1593" y="1386"/>
                      <a:pt x="1602" y="1382"/>
                      <a:pt x="1607" y="1382"/>
                    </a:cubicBezTo>
                    <a:cubicBezTo>
                      <a:pt x="1614" y="1384"/>
                      <a:pt x="1628" y="1372"/>
                      <a:pt x="1632" y="1365"/>
                    </a:cubicBezTo>
                    <a:cubicBezTo>
                      <a:pt x="1634" y="1358"/>
                      <a:pt x="1639" y="1372"/>
                      <a:pt x="1632" y="1375"/>
                    </a:cubicBezTo>
                    <a:cubicBezTo>
                      <a:pt x="1625" y="1377"/>
                      <a:pt x="1639" y="1382"/>
                      <a:pt x="1651" y="1382"/>
                    </a:cubicBezTo>
                    <a:cubicBezTo>
                      <a:pt x="1665" y="1382"/>
                      <a:pt x="1646" y="1386"/>
                      <a:pt x="1637" y="1386"/>
                    </a:cubicBezTo>
                    <a:cubicBezTo>
                      <a:pt x="1625" y="1384"/>
                      <a:pt x="1621" y="1386"/>
                      <a:pt x="1609" y="1400"/>
                    </a:cubicBezTo>
                    <a:cubicBezTo>
                      <a:pt x="1595" y="1412"/>
                      <a:pt x="1600" y="1417"/>
                      <a:pt x="1607" y="1423"/>
                    </a:cubicBezTo>
                    <a:cubicBezTo>
                      <a:pt x="1614" y="1430"/>
                      <a:pt x="1623" y="1426"/>
                      <a:pt x="1634" y="1419"/>
                    </a:cubicBezTo>
                    <a:cubicBezTo>
                      <a:pt x="1644" y="1409"/>
                      <a:pt x="1644" y="1400"/>
                      <a:pt x="1653" y="1400"/>
                    </a:cubicBezTo>
                    <a:cubicBezTo>
                      <a:pt x="1665" y="1400"/>
                      <a:pt x="1690" y="1391"/>
                      <a:pt x="1704" y="1386"/>
                    </a:cubicBezTo>
                    <a:cubicBezTo>
                      <a:pt x="1716" y="1384"/>
                      <a:pt x="1707" y="1382"/>
                      <a:pt x="1707" y="1377"/>
                    </a:cubicBezTo>
                    <a:cubicBezTo>
                      <a:pt x="1707" y="1372"/>
                      <a:pt x="1728" y="1372"/>
                      <a:pt x="1735" y="1365"/>
                    </a:cubicBezTo>
                    <a:cubicBezTo>
                      <a:pt x="1744" y="1360"/>
                      <a:pt x="1735" y="1356"/>
                      <a:pt x="1728" y="1358"/>
                    </a:cubicBezTo>
                    <a:close/>
                    <a:moveTo>
                      <a:pt x="502" y="745"/>
                    </a:moveTo>
                    <a:lnTo>
                      <a:pt x="502" y="745"/>
                    </a:lnTo>
                    <a:cubicBezTo>
                      <a:pt x="490" y="761"/>
                      <a:pt x="486" y="763"/>
                      <a:pt x="472" y="761"/>
                    </a:cubicBezTo>
                    <a:cubicBezTo>
                      <a:pt x="460" y="759"/>
                      <a:pt x="453" y="766"/>
                      <a:pt x="458" y="770"/>
                    </a:cubicBezTo>
                    <a:cubicBezTo>
                      <a:pt x="465" y="773"/>
                      <a:pt x="465" y="777"/>
                      <a:pt x="453" y="780"/>
                    </a:cubicBezTo>
                    <a:cubicBezTo>
                      <a:pt x="439" y="784"/>
                      <a:pt x="430" y="794"/>
                      <a:pt x="425" y="791"/>
                    </a:cubicBezTo>
                    <a:cubicBezTo>
                      <a:pt x="421" y="791"/>
                      <a:pt x="449" y="770"/>
                      <a:pt x="442" y="766"/>
                    </a:cubicBezTo>
                    <a:cubicBezTo>
                      <a:pt x="435" y="761"/>
                      <a:pt x="416" y="775"/>
                      <a:pt x="416" y="782"/>
                    </a:cubicBezTo>
                    <a:cubicBezTo>
                      <a:pt x="416" y="789"/>
                      <a:pt x="404" y="789"/>
                      <a:pt x="397" y="789"/>
                    </a:cubicBezTo>
                    <a:cubicBezTo>
                      <a:pt x="391" y="786"/>
                      <a:pt x="379" y="780"/>
                      <a:pt x="388" y="780"/>
                    </a:cubicBezTo>
                    <a:cubicBezTo>
                      <a:pt x="395" y="780"/>
                      <a:pt x="391" y="770"/>
                      <a:pt x="400" y="768"/>
                    </a:cubicBezTo>
                    <a:cubicBezTo>
                      <a:pt x="409" y="763"/>
                      <a:pt x="397" y="759"/>
                      <a:pt x="400" y="754"/>
                    </a:cubicBezTo>
                    <a:cubicBezTo>
                      <a:pt x="402" y="749"/>
                      <a:pt x="423" y="759"/>
                      <a:pt x="423" y="752"/>
                    </a:cubicBezTo>
                    <a:cubicBezTo>
                      <a:pt x="423" y="742"/>
                      <a:pt x="404" y="738"/>
                      <a:pt x="397" y="742"/>
                    </a:cubicBezTo>
                    <a:cubicBezTo>
                      <a:pt x="391" y="747"/>
                      <a:pt x="374" y="756"/>
                      <a:pt x="356" y="747"/>
                    </a:cubicBezTo>
                    <a:cubicBezTo>
                      <a:pt x="349" y="745"/>
                      <a:pt x="402" y="740"/>
                      <a:pt x="411" y="731"/>
                    </a:cubicBezTo>
                    <a:cubicBezTo>
                      <a:pt x="421" y="724"/>
                      <a:pt x="460" y="714"/>
                      <a:pt x="465" y="721"/>
                    </a:cubicBezTo>
                    <a:cubicBezTo>
                      <a:pt x="467" y="728"/>
                      <a:pt x="442" y="733"/>
                      <a:pt x="456" y="740"/>
                    </a:cubicBezTo>
                    <a:cubicBezTo>
                      <a:pt x="467" y="747"/>
                      <a:pt x="486" y="742"/>
                      <a:pt x="490" y="735"/>
                    </a:cubicBezTo>
                    <a:cubicBezTo>
                      <a:pt x="495" y="728"/>
                      <a:pt x="514" y="731"/>
                      <a:pt x="502" y="745"/>
                    </a:cubicBezTo>
                    <a:close/>
                    <a:moveTo>
                      <a:pt x="621" y="896"/>
                    </a:moveTo>
                    <a:lnTo>
                      <a:pt x="621" y="896"/>
                    </a:lnTo>
                    <a:cubicBezTo>
                      <a:pt x="607" y="910"/>
                      <a:pt x="607" y="906"/>
                      <a:pt x="595" y="908"/>
                    </a:cubicBezTo>
                    <a:cubicBezTo>
                      <a:pt x="581" y="910"/>
                      <a:pt x="593" y="924"/>
                      <a:pt x="577" y="924"/>
                    </a:cubicBezTo>
                    <a:cubicBezTo>
                      <a:pt x="563" y="926"/>
                      <a:pt x="525" y="926"/>
                      <a:pt x="518" y="919"/>
                    </a:cubicBezTo>
                    <a:cubicBezTo>
                      <a:pt x="518" y="915"/>
                      <a:pt x="539" y="917"/>
                      <a:pt x="542" y="912"/>
                    </a:cubicBezTo>
                    <a:cubicBezTo>
                      <a:pt x="542" y="906"/>
                      <a:pt x="549" y="894"/>
                      <a:pt x="558" y="894"/>
                    </a:cubicBezTo>
                    <a:cubicBezTo>
                      <a:pt x="567" y="894"/>
                      <a:pt x="567" y="882"/>
                      <a:pt x="551" y="875"/>
                    </a:cubicBezTo>
                    <a:cubicBezTo>
                      <a:pt x="535" y="868"/>
                      <a:pt x="574" y="864"/>
                      <a:pt x="581" y="875"/>
                    </a:cubicBezTo>
                    <a:cubicBezTo>
                      <a:pt x="591" y="887"/>
                      <a:pt x="607" y="896"/>
                      <a:pt x="614" y="887"/>
                    </a:cubicBezTo>
                    <a:cubicBezTo>
                      <a:pt x="623" y="878"/>
                      <a:pt x="672" y="854"/>
                      <a:pt x="672" y="866"/>
                    </a:cubicBezTo>
                    <a:cubicBezTo>
                      <a:pt x="672" y="878"/>
                      <a:pt x="635" y="885"/>
                      <a:pt x="621" y="896"/>
                    </a:cubicBezTo>
                    <a:close/>
                    <a:moveTo>
                      <a:pt x="949" y="1239"/>
                    </a:moveTo>
                    <a:lnTo>
                      <a:pt x="949" y="1239"/>
                    </a:lnTo>
                    <a:cubicBezTo>
                      <a:pt x="939" y="1241"/>
                      <a:pt x="951" y="1214"/>
                      <a:pt x="930" y="1202"/>
                    </a:cubicBezTo>
                    <a:cubicBezTo>
                      <a:pt x="909" y="1190"/>
                      <a:pt x="900" y="1167"/>
                      <a:pt x="900" y="1155"/>
                    </a:cubicBezTo>
                    <a:cubicBezTo>
                      <a:pt x="900" y="1143"/>
                      <a:pt x="918" y="1136"/>
                      <a:pt x="925" y="1146"/>
                    </a:cubicBezTo>
                    <a:cubicBezTo>
                      <a:pt x="932" y="1155"/>
                      <a:pt x="944" y="1195"/>
                      <a:pt x="951" y="1206"/>
                    </a:cubicBezTo>
                    <a:cubicBezTo>
                      <a:pt x="958" y="1220"/>
                      <a:pt x="958" y="1239"/>
                      <a:pt x="949" y="123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0" name="Freeform 428">
                <a:extLst>
                  <a:ext uri="{FF2B5EF4-FFF2-40B4-BE49-F238E27FC236}">
                    <a16:creationId xmlns:a16="http://schemas.microsoft.com/office/drawing/2014/main" id="{8BEB7911-17E0-2E7B-5A92-ECEBA4E9DE63}"/>
                  </a:ext>
                </a:extLst>
              </p:cNvPr>
              <p:cNvSpPr>
                <a:spLocks noEditPoints="1"/>
              </p:cNvSpPr>
              <p:nvPr/>
            </p:nvSpPr>
            <p:spPr bwMode="auto">
              <a:xfrm>
                <a:off x="1827" y="899"/>
                <a:ext cx="1138" cy="881"/>
              </a:xfrm>
              <a:custGeom>
                <a:avLst/>
                <a:gdLst>
                  <a:gd name="T0" fmla="*/ 388 w 1893"/>
                  <a:gd name="T1" fmla="*/ 1291 h 1463"/>
                  <a:gd name="T2" fmla="*/ 423 w 1893"/>
                  <a:gd name="T3" fmla="*/ 420 h 1463"/>
                  <a:gd name="T4" fmla="*/ 732 w 1893"/>
                  <a:gd name="T5" fmla="*/ 465 h 1463"/>
                  <a:gd name="T6" fmla="*/ 523 w 1893"/>
                  <a:gd name="T7" fmla="*/ 486 h 1463"/>
                  <a:gd name="T8" fmla="*/ 728 w 1893"/>
                  <a:gd name="T9" fmla="*/ 633 h 1463"/>
                  <a:gd name="T10" fmla="*/ 400 w 1893"/>
                  <a:gd name="T11" fmla="*/ 362 h 1463"/>
                  <a:gd name="T12" fmla="*/ 451 w 1893"/>
                  <a:gd name="T13" fmla="*/ 315 h 1463"/>
                  <a:gd name="T14" fmla="*/ 593 w 1893"/>
                  <a:gd name="T15" fmla="*/ 409 h 1463"/>
                  <a:gd name="T16" fmla="*/ 539 w 1893"/>
                  <a:gd name="T17" fmla="*/ 346 h 1463"/>
                  <a:gd name="T18" fmla="*/ 621 w 1893"/>
                  <a:gd name="T19" fmla="*/ 255 h 1463"/>
                  <a:gd name="T20" fmla="*/ 888 w 1893"/>
                  <a:gd name="T21" fmla="*/ 243 h 1463"/>
                  <a:gd name="T22" fmla="*/ 907 w 1893"/>
                  <a:gd name="T23" fmla="*/ 180 h 1463"/>
                  <a:gd name="T24" fmla="*/ 790 w 1893"/>
                  <a:gd name="T25" fmla="*/ 350 h 1463"/>
                  <a:gd name="T26" fmla="*/ 946 w 1893"/>
                  <a:gd name="T27" fmla="*/ 273 h 1463"/>
                  <a:gd name="T28" fmla="*/ 930 w 1893"/>
                  <a:gd name="T29" fmla="*/ 539 h 1463"/>
                  <a:gd name="T30" fmla="*/ 1046 w 1893"/>
                  <a:gd name="T31" fmla="*/ 397 h 1463"/>
                  <a:gd name="T32" fmla="*/ 951 w 1893"/>
                  <a:gd name="T33" fmla="*/ 322 h 1463"/>
                  <a:gd name="T34" fmla="*/ 1035 w 1893"/>
                  <a:gd name="T35" fmla="*/ 245 h 1463"/>
                  <a:gd name="T36" fmla="*/ 974 w 1893"/>
                  <a:gd name="T37" fmla="*/ 136 h 1463"/>
                  <a:gd name="T38" fmla="*/ 1316 w 1893"/>
                  <a:gd name="T39" fmla="*/ 117 h 1463"/>
                  <a:gd name="T40" fmla="*/ 1146 w 1893"/>
                  <a:gd name="T41" fmla="*/ 273 h 1463"/>
                  <a:gd name="T42" fmla="*/ 1339 w 1893"/>
                  <a:gd name="T43" fmla="*/ 271 h 1463"/>
                  <a:gd name="T44" fmla="*/ 1637 w 1893"/>
                  <a:gd name="T45" fmla="*/ 24 h 1463"/>
                  <a:gd name="T46" fmla="*/ 1165 w 1893"/>
                  <a:gd name="T47" fmla="*/ 59 h 1463"/>
                  <a:gd name="T48" fmla="*/ 1228 w 1893"/>
                  <a:gd name="T49" fmla="*/ 882 h 1463"/>
                  <a:gd name="T50" fmla="*/ 1295 w 1893"/>
                  <a:gd name="T51" fmla="*/ 828 h 1463"/>
                  <a:gd name="T52" fmla="*/ 1565 w 1893"/>
                  <a:gd name="T53" fmla="*/ 598 h 1463"/>
                  <a:gd name="T54" fmla="*/ 1290 w 1893"/>
                  <a:gd name="T55" fmla="*/ 486 h 1463"/>
                  <a:gd name="T56" fmla="*/ 1104 w 1893"/>
                  <a:gd name="T57" fmla="*/ 570 h 1463"/>
                  <a:gd name="T58" fmla="*/ 1460 w 1893"/>
                  <a:gd name="T59" fmla="*/ 682 h 1463"/>
                  <a:gd name="T60" fmla="*/ 1535 w 1893"/>
                  <a:gd name="T61" fmla="*/ 866 h 1463"/>
                  <a:gd name="T62" fmla="*/ 1360 w 1893"/>
                  <a:gd name="T63" fmla="*/ 698 h 1463"/>
                  <a:gd name="T64" fmla="*/ 1639 w 1893"/>
                  <a:gd name="T65" fmla="*/ 1260 h 1463"/>
                  <a:gd name="T66" fmla="*/ 1758 w 1893"/>
                  <a:gd name="T67" fmla="*/ 1293 h 1463"/>
                  <a:gd name="T68" fmla="*/ 177 w 1893"/>
                  <a:gd name="T69" fmla="*/ 1141 h 1463"/>
                  <a:gd name="T70" fmla="*/ 1500 w 1893"/>
                  <a:gd name="T71" fmla="*/ 1337 h 1463"/>
                  <a:gd name="T72" fmla="*/ 1790 w 1893"/>
                  <a:gd name="T73" fmla="*/ 1136 h 1463"/>
                  <a:gd name="T74" fmla="*/ 1693 w 1893"/>
                  <a:gd name="T75" fmla="*/ 1029 h 1463"/>
                  <a:gd name="T76" fmla="*/ 1535 w 1893"/>
                  <a:gd name="T77" fmla="*/ 983 h 1463"/>
                  <a:gd name="T78" fmla="*/ 1344 w 1893"/>
                  <a:gd name="T79" fmla="*/ 889 h 1463"/>
                  <a:gd name="T80" fmla="*/ 1332 w 1893"/>
                  <a:gd name="T81" fmla="*/ 1181 h 1463"/>
                  <a:gd name="T82" fmla="*/ 1139 w 1893"/>
                  <a:gd name="T83" fmla="*/ 1069 h 1463"/>
                  <a:gd name="T84" fmla="*/ 1051 w 1893"/>
                  <a:gd name="T85" fmla="*/ 861 h 1463"/>
                  <a:gd name="T86" fmla="*/ 1179 w 1893"/>
                  <a:gd name="T87" fmla="*/ 731 h 1463"/>
                  <a:gd name="T88" fmla="*/ 1249 w 1893"/>
                  <a:gd name="T89" fmla="*/ 621 h 1463"/>
                  <a:gd name="T90" fmla="*/ 1135 w 1893"/>
                  <a:gd name="T91" fmla="*/ 654 h 1463"/>
                  <a:gd name="T92" fmla="*/ 1002 w 1893"/>
                  <a:gd name="T93" fmla="*/ 535 h 1463"/>
                  <a:gd name="T94" fmla="*/ 969 w 1893"/>
                  <a:gd name="T95" fmla="*/ 539 h 1463"/>
                  <a:gd name="T96" fmla="*/ 958 w 1893"/>
                  <a:gd name="T97" fmla="*/ 689 h 1463"/>
                  <a:gd name="T98" fmla="*/ 918 w 1893"/>
                  <a:gd name="T99" fmla="*/ 665 h 1463"/>
                  <a:gd name="T100" fmla="*/ 721 w 1893"/>
                  <a:gd name="T101" fmla="*/ 705 h 1463"/>
                  <a:gd name="T102" fmla="*/ 384 w 1893"/>
                  <a:gd name="T103" fmla="*/ 619 h 1463"/>
                  <a:gd name="T104" fmla="*/ 249 w 1893"/>
                  <a:gd name="T105" fmla="*/ 602 h 1463"/>
                  <a:gd name="T106" fmla="*/ 32 w 1893"/>
                  <a:gd name="T107" fmla="*/ 943 h 1463"/>
                  <a:gd name="T108" fmla="*/ 256 w 1893"/>
                  <a:gd name="T109" fmla="*/ 1169 h 1463"/>
                  <a:gd name="T110" fmla="*/ 998 w 1893"/>
                  <a:gd name="T111" fmla="*/ 1288 h 1463"/>
                  <a:gd name="T112" fmla="*/ 1267 w 1893"/>
                  <a:gd name="T113" fmla="*/ 1414 h 1463"/>
                  <a:gd name="T114" fmla="*/ 1537 w 1893"/>
                  <a:gd name="T115" fmla="*/ 1323 h 1463"/>
                  <a:gd name="T116" fmla="*/ 1728 w 1893"/>
                  <a:gd name="T117" fmla="*/ 1358 h 1463"/>
                  <a:gd name="T118" fmla="*/ 397 w 1893"/>
                  <a:gd name="T119" fmla="*/ 742 h 1463"/>
                  <a:gd name="T120" fmla="*/ 551 w 1893"/>
                  <a:gd name="T121" fmla="*/ 875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93" h="1463">
                    <a:moveTo>
                      <a:pt x="374" y="1281"/>
                    </a:moveTo>
                    <a:lnTo>
                      <a:pt x="374" y="1281"/>
                    </a:lnTo>
                    <a:cubicBezTo>
                      <a:pt x="367" y="1277"/>
                      <a:pt x="353" y="1277"/>
                      <a:pt x="351" y="1272"/>
                    </a:cubicBezTo>
                    <a:cubicBezTo>
                      <a:pt x="349" y="1265"/>
                      <a:pt x="332" y="1241"/>
                      <a:pt x="325" y="1244"/>
                    </a:cubicBezTo>
                    <a:cubicBezTo>
                      <a:pt x="316" y="1244"/>
                      <a:pt x="307" y="1244"/>
                      <a:pt x="297" y="1237"/>
                    </a:cubicBezTo>
                    <a:cubicBezTo>
                      <a:pt x="288" y="1230"/>
                      <a:pt x="281" y="1230"/>
                      <a:pt x="274" y="1234"/>
                    </a:cubicBezTo>
                    <a:cubicBezTo>
                      <a:pt x="267" y="1237"/>
                      <a:pt x="281" y="1239"/>
                      <a:pt x="281" y="1244"/>
                    </a:cubicBezTo>
                    <a:cubicBezTo>
                      <a:pt x="281" y="1248"/>
                      <a:pt x="286" y="1251"/>
                      <a:pt x="290" y="1251"/>
                    </a:cubicBezTo>
                    <a:cubicBezTo>
                      <a:pt x="297" y="1248"/>
                      <a:pt x="300" y="1260"/>
                      <a:pt x="307" y="1263"/>
                    </a:cubicBezTo>
                    <a:cubicBezTo>
                      <a:pt x="311" y="1263"/>
                      <a:pt x="314" y="1272"/>
                      <a:pt x="321" y="1272"/>
                    </a:cubicBezTo>
                    <a:cubicBezTo>
                      <a:pt x="328" y="1272"/>
                      <a:pt x="328" y="1279"/>
                      <a:pt x="332" y="1284"/>
                    </a:cubicBezTo>
                    <a:cubicBezTo>
                      <a:pt x="335" y="1286"/>
                      <a:pt x="342" y="1284"/>
                      <a:pt x="342" y="1288"/>
                    </a:cubicBezTo>
                    <a:cubicBezTo>
                      <a:pt x="342" y="1291"/>
                      <a:pt x="351" y="1295"/>
                      <a:pt x="351" y="1300"/>
                    </a:cubicBezTo>
                    <a:cubicBezTo>
                      <a:pt x="365" y="1302"/>
                      <a:pt x="377" y="1302"/>
                      <a:pt x="386" y="1300"/>
                    </a:cubicBezTo>
                    <a:cubicBezTo>
                      <a:pt x="386" y="1298"/>
                      <a:pt x="386" y="1293"/>
                      <a:pt x="388" y="1291"/>
                    </a:cubicBezTo>
                    <a:cubicBezTo>
                      <a:pt x="391" y="1284"/>
                      <a:pt x="381" y="1288"/>
                      <a:pt x="374" y="1281"/>
                    </a:cubicBezTo>
                    <a:lnTo>
                      <a:pt x="374" y="1281"/>
                    </a:lnTo>
                    <a:close/>
                    <a:moveTo>
                      <a:pt x="358" y="532"/>
                    </a:moveTo>
                    <a:lnTo>
                      <a:pt x="358" y="532"/>
                    </a:lnTo>
                    <a:cubicBezTo>
                      <a:pt x="374" y="535"/>
                      <a:pt x="377" y="565"/>
                      <a:pt x="388" y="565"/>
                    </a:cubicBezTo>
                    <a:cubicBezTo>
                      <a:pt x="395" y="565"/>
                      <a:pt x="391" y="556"/>
                      <a:pt x="402" y="556"/>
                    </a:cubicBezTo>
                    <a:cubicBezTo>
                      <a:pt x="414" y="556"/>
                      <a:pt x="411" y="549"/>
                      <a:pt x="423" y="551"/>
                    </a:cubicBezTo>
                    <a:cubicBezTo>
                      <a:pt x="435" y="551"/>
                      <a:pt x="444" y="549"/>
                      <a:pt x="444" y="535"/>
                    </a:cubicBezTo>
                    <a:cubicBezTo>
                      <a:pt x="444" y="521"/>
                      <a:pt x="453" y="516"/>
                      <a:pt x="465" y="514"/>
                    </a:cubicBezTo>
                    <a:cubicBezTo>
                      <a:pt x="474" y="511"/>
                      <a:pt x="465" y="497"/>
                      <a:pt x="481" y="492"/>
                    </a:cubicBezTo>
                    <a:cubicBezTo>
                      <a:pt x="497" y="488"/>
                      <a:pt x="542" y="469"/>
                      <a:pt x="549" y="465"/>
                    </a:cubicBezTo>
                    <a:cubicBezTo>
                      <a:pt x="555" y="460"/>
                      <a:pt x="539" y="451"/>
                      <a:pt x="523" y="441"/>
                    </a:cubicBezTo>
                    <a:cubicBezTo>
                      <a:pt x="504" y="430"/>
                      <a:pt x="493" y="427"/>
                      <a:pt x="479" y="437"/>
                    </a:cubicBezTo>
                    <a:cubicBezTo>
                      <a:pt x="465" y="444"/>
                      <a:pt x="476" y="427"/>
                      <a:pt x="465" y="432"/>
                    </a:cubicBezTo>
                    <a:cubicBezTo>
                      <a:pt x="456" y="437"/>
                      <a:pt x="428" y="425"/>
                      <a:pt x="423" y="420"/>
                    </a:cubicBezTo>
                    <a:cubicBezTo>
                      <a:pt x="418" y="413"/>
                      <a:pt x="370" y="430"/>
                      <a:pt x="356" y="430"/>
                    </a:cubicBezTo>
                    <a:cubicBezTo>
                      <a:pt x="344" y="430"/>
                      <a:pt x="358" y="444"/>
                      <a:pt x="365" y="448"/>
                    </a:cubicBezTo>
                    <a:cubicBezTo>
                      <a:pt x="374" y="455"/>
                      <a:pt x="344" y="476"/>
                      <a:pt x="351" y="481"/>
                    </a:cubicBezTo>
                    <a:cubicBezTo>
                      <a:pt x="356" y="486"/>
                      <a:pt x="344" y="499"/>
                      <a:pt x="332" y="514"/>
                    </a:cubicBezTo>
                    <a:cubicBezTo>
                      <a:pt x="318" y="528"/>
                      <a:pt x="342" y="528"/>
                      <a:pt x="358" y="532"/>
                    </a:cubicBezTo>
                    <a:lnTo>
                      <a:pt x="358" y="532"/>
                    </a:lnTo>
                    <a:close/>
                    <a:moveTo>
                      <a:pt x="830" y="609"/>
                    </a:moveTo>
                    <a:lnTo>
                      <a:pt x="830" y="609"/>
                    </a:lnTo>
                    <a:cubicBezTo>
                      <a:pt x="835" y="602"/>
                      <a:pt x="858" y="623"/>
                      <a:pt x="860" y="609"/>
                    </a:cubicBezTo>
                    <a:cubicBezTo>
                      <a:pt x="860" y="593"/>
                      <a:pt x="832" y="588"/>
                      <a:pt x="821" y="579"/>
                    </a:cubicBezTo>
                    <a:cubicBezTo>
                      <a:pt x="811" y="572"/>
                      <a:pt x="807" y="577"/>
                      <a:pt x="788" y="563"/>
                    </a:cubicBezTo>
                    <a:cubicBezTo>
                      <a:pt x="769" y="549"/>
                      <a:pt x="793" y="544"/>
                      <a:pt x="779" y="532"/>
                    </a:cubicBezTo>
                    <a:cubicBezTo>
                      <a:pt x="767" y="523"/>
                      <a:pt x="762" y="492"/>
                      <a:pt x="772" y="483"/>
                    </a:cubicBezTo>
                    <a:cubicBezTo>
                      <a:pt x="781" y="474"/>
                      <a:pt x="790" y="460"/>
                      <a:pt x="774" y="453"/>
                    </a:cubicBezTo>
                    <a:cubicBezTo>
                      <a:pt x="755" y="448"/>
                      <a:pt x="730" y="460"/>
                      <a:pt x="732" y="465"/>
                    </a:cubicBezTo>
                    <a:cubicBezTo>
                      <a:pt x="735" y="467"/>
                      <a:pt x="758" y="481"/>
                      <a:pt x="758" y="486"/>
                    </a:cubicBezTo>
                    <a:cubicBezTo>
                      <a:pt x="758" y="492"/>
                      <a:pt x="737" y="469"/>
                      <a:pt x="730" y="474"/>
                    </a:cubicBezTo>
                    <a:cubicBezTo>
                      <a:pt x="721" y="479"/>
                      <a:pt x="714" y="465"/>
                      <a:pt x="707" y="474"/>
                    </a:cubicBezTo>
                    <a:cubicBezTo>
                      <a:pt x="700" y="483"/>
                      <a:pt x="716" y="518"/>
                      <a:pt x="721" y="528"/>
                    </a:cubicBezTo>
                    <a:cubicBezTo>
                      <a:pt x="728" y="537"/>
                      <a:pt x="716" y="537"/>
                      <a:pt x="707" y="539"/>
                    </a:cubicBezTo>
                    <a:cubicBezTo>
                      <a:pt x="700" y="539"/>
                      <a:pt x="700" y="511"/>
                      <a:pt x="693" y="502"/>
                    </a:cubicBezTo>
                    <a:cubicBezTo>
                      <a:pt x="683" y="490"/>
                      <a:pt x="653" y="479"/>
                      <a:pt x="653" y="486"/>
                    </a:cubicBezTo>
                    <a:cubicBezTo>
                      <a:pt x="651" y="492"/>
                      <a:pt x="672" y="492"/>
                      <a:pt x="667" y="504"/>
                    </a:cubicBezTo>
                    <a:cubicBezTo>
                      <a:pt x="665" y="514"/>
                      <a:pt x="653" y="497"/>
                      <a:pt x="644" y="507"/>
                    </a:cubicBezTo>
                    <a:cubicBezTo>
                      <a:pt x="632" y="514"/>
                      <a:pt x="635" y="509"/>
                      <a:pt x="637" y="499"/>
                    </a:cubicBezTo>
                    <a:cubicBezTo>
                      <a:pt x="639" y="492"/>
                      <a:pt x="623" y="483"/>
                      <a:pt x="602" y="483"/>
                    </a:cubicBezTo>
                    <a:cubicBezTo>
                      <a:pt x="584" y="486"/>
                      <a:pt x="595" y="499"/>
                      <a:pt x="588" y="504"/>
                    </a:cubicBezTo>
                    <a:cubicBezTo>
                      <a:pt x="584" y="509"/>
                      <a:pt x="555" y="502"/>
                      <a:pt x="574" y="497"/>
                    </a:cubicBezTo>
                    <a:cubicBezTo>
                      <a:pt x="591" y="492"/>
                      <a:pt x="584" y="483"/>
                      <a:pt x="577" y="474"/>
                    </a:cubicBezTo>
                    <a:cubicBezTo>
                      <a:pt x="570" y="462"/>
                      <a:pt x="553" y="474"/>
                      <a:pt x="523" y="486"/>
                    </a:cubicBezTo>
                    <a:cubicBezTo>
                      <a:pt x="493" y="495"/>
                      <a:pt x="481" y="507"/>
                      <a:pt x="483" y="509"/>
                    </a:cubicBezTo>
                    <a:cubicBezTo>
                      <a:pt x="488" y="509"/>
                      <a:pt x="488" y="514"/>
                      <a:pt x="479" y="523"/>
                    </a:cubicBezTo>
                    <a:cubicBezTo>
                      <a:pt x="467" y="532"/>
                      <a:pt x="479" y="542"/>
                      <a:pt x="488" y="542"/>
                    </a:cubicBezTo>
                    <a:cubicBezTo>
                      <a:pt x="500" y="542"/>
                      <a:pt x="490" y="549"/>
                      <a:pt x="497" y="551"/>
                    </a:cubicBezTo>
                    <a:cubicBezTo>
                      <a:pt x="504" y="553"/>
                      <a:pt x="537" y="539"/>
                      <a:pt x="546" y="544"/>
                    </a:cubicBezTo>
                    <a:cubicBezTo>
                      <a:pt x="555" y="551"/>
                      <a:pt x="490" y="556"/>
                      <a:pt x="490" y="567"/>
                    </a:cubicBezTo>
                    <a:cubicBezTo>
                      <a:pt x="490" y="579"/>
                      <a:pt x="528" y="584"/>
                      <a:pt x="553" y="579"/>
                    </a:cubicBezTo>
                    <a:cubicBezTo>
                      <a:pt x="579" y="574"/>
                      <a:pt x="625" y="584"/>
                      <a:pt x="625" y="591"/>
                    </a:cubicBezTo>
                    <a:cubicBezTo>
                      <a:pt x="625" y="598"/>
                      <a:pt x="595" y="595"/>
                      <a:pt x="572" y="593"/>
                    </a:cubicBezTo>
                    <a:cubicBezTo>
                      <a:pt x="549" y="593"/>
                      <a:pt x="507" y="600"/>
                      <a:pt x="509" y="609"/>
                    </a:cubicBezTo>
                    <a:cubicBezTo>
                      <a:pt x="511" y="616"/>
                      <a:pt x="514" y="616"/>
                      <a:pt x="539" y="628"/>
                    </a:cubicBezTo>
                    <a:cubicBezTo>
                      <a:pt x="563" y="640"/>
                      <a:pt x="588" y="623"/>
                      <a:pt x="588" y="637"/>
                    </a:cubicBezTo>
                    <a:cubicBezTo>
                      <a:pt x="586" y="654"/>
                      <a:pt x="600" y="658"/>
                      <a:pt x="632" y="658"/>
                    </a:cubicBezTo>
                    <a:cubicBezTo>
                      <a:pt x="667" y="661"/>
                      <a:pt x="681" y="644"/>
                      <a:pt x="697" y="644"/>
                    </a:cubicBezTo>
                    <a:cubicBezTo>
                      <a:pt x="714" y="647"/>
                      <a:pt x="721" y="642"/>
                      <a:pt x="728" y="633"/>
                    </a:cubicBezTo>
                    <a:cubicBezTo>
                      <a:pt x="737" y="621"/>
                      <a:pt x="742" y="628"/>
                      <a:pt x="744" y="633"/>
                    </a:cubicBezTo>
                    <a:cubicBezTo>
                      <a:pt x="746" y="637"/>
                      <a:pt x="767" y="637"/>
                      <a:pt x="772" y="642"/>
                    </a:cubicBezTo>
                    <a:cubicBezTo>
                      <a:pt x="784" y="654"/>
                      <a:pt x="823" y="651"/>
                      <a:pt x="839" y="642"/>
                    </a:cubicBezTo>
                    <a:cubicBezTo>
                      <a:pt x="853" y="635"/>
                      <a:pt x="832" y="614"/>
                      <a:pt x="825" y="623"/>
                    </a:cubicBezTo>
                    <a:cubicBezTo>
                      <a:pt x="816" y="633"/>
                      <a:pt x="811" y="628"/>
                      <a:pt x="809" y="623"/>
                    </a:cubicBezTo>
                    <a:cubicBezTo>
                      <a:pt x="807" y="619"/>
                      <a:pt x="823" y="616"/>
                      <a:pt x="830" y="609"/>
                    </a:cubicBezTo>
                    <a:lnTo>
                      <a:pt x="830" y="609"/>
                    </a:lnTo>
                    <a:close/>
                    <a:moveTo>
                      <a:pt x="472" y="376"/>
                    </a:moveTo>
                    <a:lnTo>
                      <a:pt x="472" y="376"/>
                    </a:lnTo>
                    <a:cubicBezTo>
                      <a:pt x="488" y="378"/>
                      <a:pt x="504" y="364"/>
                      <a:pt x="504" y="355"/>
                    </a:cubicBezTo>
                    <a:cubicBezTo>
                      <a:pt x="504" y="346"/>
                      <a:pt x="463" y="376"/>
                      <a:pt x="472" y="376"/>
                    </a:cubicBezTo>
                    <a:lnTo>
                      <a:pt x="472" y="376"/>
                    </a:lnTo>
                    <a:close/>
                    <a:moveTo>
                      <a:pt x="393" y="350"/>
                    </a:moveTo>
                    <a:lnTo>
                      <a:pt x="393" y="350"/>
                    </a:lnTo>
                    <a:cubicBezTo>
                      <a:pt x="400" y="353"/>
                      <a:pt x="393" y="367"/>
                      <a:pt x="400" y="362"/>
                    </a:cubicBezTo>
                    <a:cubicBezTo>
                      <a:pt x="409" y="360"/>
                      <a:pt x="409" y="357"/>
                      <a:pt x="416" y="360"/>
                    </a:cubicBezTo>
                    <a:cubicBezTo>
                      <a:pt x="425" y="362"/>
                      <a:pt x="428" y="355"/>
                      <a:pt x="432" y="350"/>
                    </a:cubicBezTo>
                    <a:cubicBezTo>
                      <a:pt x="437" y="346"/>
                      <a:pt x="435" y="367"/>
                      <a:pt x="449" y="367"/>
                    </a:cubicBezTo>
                    <a:cubicBezTo>
                      <a:pt x="458" y="367"/>
                      <a:pt x="456" y="343"/>
                      <a:pt x="465" y="350"/>
                    </a:cubicBezTo>
                    <a:cubicBezTo>
                      <a:pt x="474" y="357"/>
                      <a:pt x="479" y="348"/>
                      <a:pt x="479" y="341"/>
                    </a:cubicBezTo>
                    <a:cubicBezTo>
                      <a:pt x="481" y="334"/>
                      <a:pt x="481" y="322"/>
                      <a:pt x="493" y="320"/>
                    </a:cubicBezTo>
                    <a:cubicBezTo>
                      <a:pt x="502" y="320"/>
                      <a:pt x="493" y="332"/>
                      <a:pt x="500" y="339"/>
                    </a:cubicBezTo>
                    <a:cubicBezTo>
                      <a:pt x="504" y="353"/>
                      <a:pt x="518" y="341"/>
                      <a:pt x="518" y="334"/>
                    </a:cubicBezTo>
                    <a:cubicBezTo>
                      <a:pt x="518" y="329"/>
                      <a:pt x="537" y="334"/>
                      <a:pt x="535" y="327"/>
                    </a:cubicBezTo>
                    <a:cubicBezTo>
                      <a:pt x="535" y="320"/>
                      <a:pt x="539" y="318"/>
                      <a:pt x="535" y="311"/>
                    </a:cubicBezTo>
                    <a:cubicBezTo>
                      <a:pt x="530" y="304"/>
                      <a:pt x="544" y="304"/>
                      <a:pt x="549" y="299"/>
                    </a:cubicBezTo>
                    <a:cubicBezTo>
                      <a:pt x="553" y="294"/>
                      <a:pt x="542" y="299"/>
                      <a:pt x="532" y="290"/>
                    </a:cubicBezTo>
                    <a:cubicBezTo>
                      <a:pt x="523" y="280"/>
                      <a:pt x="518" y="292"/>
                      <a:pt x="518" y="299"/>
                    </a:cubicBezTo>
                    <a:cubicBezTo>
                      <a:pt x="518" y="304"/>
                      <a:pt x="500" y="299"/>
                      <a:pt x="490" y="294"/>
                    </a:cubicBezTo>
                    <a:cubicBezTo>
                      <a:pt x="479" y="292"/>
                      <a:pt x="467" y="308"/>
                      <a:pt x="451" y="315"/>
                    </a:cubicBezTo>
                    <a:cubicBezTo>
                      <a:pt x="437" y="322"/>
                      <a:pt x="435" y="336"/>
                      <a:pt x="421" y="334"/>
                    </a:cubicBezTo>
                    <a:cubicBezTo>
                      <a:pt x="407" y="334"/>
                      <a:pt x="386" y="348"/>
                      <a:pt x="393" y="350"/>
                    </a:cubicBezTo>
                    <a:lnTo>
                      <a:pt x="393" y="350"/>
                    </a:lnTo>
                    <a:close/>
                    <a:moveTo>
                      <a:pt x="539" y="346"/>
                    </a:moveTo>
                    <a:lnTo>
                      <a:pt x="539" y="346"/>
                    </a:lnTo>
                    <a:cubicBezTo>
                      <a:pt x="528" y="346"/>
                      <a:pt x="528" y="360"/>
                      <a:pt x="544" y="360"/>
                    </a:cubicBezTo>
                    <a:cubicBezTo>
                      <a:pt x="558" y="360"/>
                      <a:pt x="563" y="364"/>
                      <a:pt x="542" y="364"/>
                    </a:cubicBezTo>
                    <a:cubicBezTo>
                      <a:pt x="518" y="362"/>
                      <a:pt x="509" y="381"/>
                      <a:pt x="525" y="378"/>
                    </a:cubicBezTo>
                    <a:cubicBezTo>
                      <a:pt x="539" y="374"/>
                      <a:pt x="558" y="374"/>
                      <a:pt x="546" y="378"/>
                    </a:cubicBezTo>
                    <a:cubicBezTo>
                      <a:pt x="535" y="381"/>
                      <a:pt x="504" y="383"/>
                      <a:pt x="509" y="390"/>
                    </a:cubicBezTo>
                    <a:cubicBezTo>
                      <a:pt x="511" y="395"/>
                      <a:pt x="523" y="392"/>
                      <a:pt x="537" y="397"/>
                    </a:cubicBezTo>
                    <a:cubicBezTo>
                      <a:pt x="549" y="402"/>
                      <a:pt x="555" y="404"/>
                      <a:pt x="565" y="395"/>
                    </a:cubicBezTo>
                    <a:cubicBezTo>
                      <a:pt x="574" y="385"/>
                      <a:pt x="588" y="374"/>
                      <a:pt x="584" y="388"/>
                    </a:cubicBezTo>
                    <a:cubicBezTo>
                      <a:pt x="579" y="402"/>
                      <a:pt x="597" y="392"/>
                      <a:pt x="623" y="390"/>
                    </a:cubicBezTo>
                    <a:cubicBezTo>
                      <a:pt x="649" y="390"/>
                      <a:pt x="618" y="406"/>
                      <a:pt x="593" y="409"/>
                    </a:cubicBezTo>
                    <a:cubicBezTo>
                      <a:pt x="565" y="409"/>
                      <a:pt x="570" y="423"/>
                      <a:pt x="591" y="427"/>
                    </a:cubicBezTo>
                    <a:cubicBezTo>
                      <a:pt x="611" y="432"/>
                      <a:pt x="656" y="413"/>
                      <a:pt x="667" y="404"/>
                    </a:cubicBezTo>
                    <a:cubicBezTo>
                      <a:pt x="676" y="395"/>
                      <a:pt x="686" y="409"/>
                      <a:pt x="697" y="402"/>
                    </a:cubicBezTo>
                    <a:cubicBezTo>
                      <a:pt x="707" y="395"/>
                      <a:pt x="728" y="404"/>
                      <a:pt x="744" y="399"/>
                    </a:cubicBezTo>
                    <a:cubicBezTo>
                      <a:pt x="762" y="395"/>
                      <a:pt x="765" y="362"/>
                      <a:pt x="751" y="355"/>
                    </a:cubicBezTo>
                    <a:cubicBezTo>
                      <a:pt x="739" y="350"/>
                      <a:pt x="739" y="362"/>
                      <a:pt x="728" y="364"/>
                    </a:cubicBezTo>
                    <a:cubicBezTo>
                      <a:pt x="718" y="367"/>
                      <a:pt x="711" y="353"/>
                      <a:pt x="704" y="346"/>
                    </a:cubicBezTo>
                    <a:cubicBezTo>
                      <a:pt x="695" y="336"/>
                      <a:pt x="702" y="320"/>
                      <a:pt x="688" y="322"/>
                    </a:cubicBezTo>
                    <a:cubicBezTo>
                      <a:pt x="676" y="325"/>
                      <a:pt x="651" y="343"/>
                      <a:pt x="667" y="346"/>
                    </a:cubicBezTo>
                    <a:cubicBezTo>
                      <a:pt x="681" y="348"/>
                      <a:pt x="676" y="355"/>
                      <a:pt x="667" y="360"/>
                    </a:cubicBezTo>
                    <a:cubicBezTo>
                      <a:pt x="660" y="364"/>
                      <a:pt x="688" y="369"/>
                      <a:pt x="683" y="376"/>
                    </a:cubicBezTo>
                    <a:cubicBezTo>
                      <a:pt x="681" y="381"/>
                      <a:pt x="637" y="376"/>
                      <a:pt x="635" y="367"/>
                    </a:cubicBezTo>
                    <a:cubicBezTo>
                      <a:pt x="632" y="357"/>
                      <a:pt x="600" y="341"/>
                      <a:pt x="586" y="346"/>
                    </a:cubicBezTo>
                    <a:cubicBezTo>
                      <a:pt x="572" y="348"/>
                      <a:pt x="577" y="334"/>
                      <a:pt x="563" y="332"/>
                    </a:cubicBezTo>
                    <a:cubicBezTo>
                      <a:pt x="549" y="332"/>
                      <a:pt x="553" y="346"/>
                      <a:pt x="539" y="346"/>
                    </a:cubicBezTo>
                    <a:lnTo>
                      <a:pt x="539" y="346"/>
                    </a:lnTo>
                    <a:close/>
                    <a:moveTo>
                      <a:pt x="588" y="278"/>
                    </a:moveTo>
                    <a:lnTo>
                      <a:pt x="588" y="278"/>
                    </a:lnTo>
                    <a:cubicBezTo>
                      <a:pt x="593" y="266"/>
                      <a:pt x="558" y="269"/>
                      <a:pt x="560" y="271"/>
                    </a:cubicBezTo>
                    <a:cubicBezTo>
                      <a:pt x="567" y="280"/>
                      <a:pt x="584" y="290"/>
                      <a:pt x="588" y="278"/>
                    </a:cubicBezTo>
                    <a:lnTo>
                      <a:pt x="588" y="278"/>
                    </a:lnTo>
                    <a:close/>
                    <a:moveTo>
                      <a:pt x="667" y="273"/>
                    </a:moveTo>
                    <a:lnTo>
                      <a:pt x="667" y="273"/>
                    </a:lnTo>
                    <a:cubicBezTo>
                      <a:pt x="679" y="271"/>
                      <a:pt x="674" y="262"/>
                      <a:pt x="653" y="264"/>
                    </a:cubicBezTo>
                    <a:cubicBezTo>
                      <a:pt x="635" y="266"/>
                      <a:pt x="600" y="266"/>
                      <a:pt x="600" y="280"/>
                    </a:cubicBezTo>
                    <a:cubicBezTo>
                      <a:pt x="600" y="292"/>
                      <a:pt x="607" y="299"/>
                      <a:pt x="628" y="299"/>
                    </a:cubicBezTo>
                    <a:cubicBezTo>
                      <a:pt x="651" y="301"/>
                      <a:pt x="669" y="280"/>
                      <a:pt x="658" y="280"/>
                    </a:cubicBezTo>
                    <a:cubicBezTo>
                      <a:pt x="649" y="280"/>
                      <a:pt x="656" y="276"/>
                      <a:pt x="667" y="273"/>
                    </a:cubicBezTo>
                    <a:lnTo>
                      <a:pt x="667" y="273"/>
                    </a:lnTo>
                    <a:close/>
                    <a:moveTo>
                      <a:pt x="621" y="255"/>
                    </a:moveTo>
                    <a:lnTo>
                      <a:pt x="621" y="255"/>
                    </a:lnTo>
                    <a:cubicBezTo>
                      <a:pt x="630" y="259"/>
                      <a:pt x="639" y="245"/>
                      <a:pt x="646" y="252"/>
                    </a:cubicBezTo>
                    <a:cubicBezTo>
                      <a:pt x="653" y="257"/>
                      <a:pt x="681" y="262"/>
                      <a:pt x="681" y="248"/>
                    </a:cubicBezTo>
                    <a:cubicBezTo>
                      <a:pt x="681" y="231"/>
                      <a:pt x="646" y="231"/>
                      <a:pt x="637" y="236"/>
                    </a:cubicBezTo>
                    <a:cubicBezTo>
                      <a:pt x="628" y="241"/>
                      <a:pt x="584" y="243"/>
                      <a:pt x="595" y="252"/>
                    </a:cubicBezTo>
                    <a:cubicBezTo>
                      <a:pt x="602" y="259"/>
                      <a:pt x="611" y="250"/>
                      <a:pt x="621" y="255"/>
                    </a:cubicBezTo>
                    <a:lnTo>
                      <a:pt x="621" y="255"/>
                    </a:lnTo>
                    <a:close/>
                    <a:moveTo>
                      <a:pt x="779" y="224"/>
                    </a:moveTo>
                    <a:lnTo>
                      <a:pt x="779" y="224"/>
                    </a:lnTo>
                    <a:cubicBezTo>
                      <a:pt x="790" y="217"/>
                      <a:pt x="811" y="231"/>
                      <a:pt x="807" y="238"/>
                    </a:cubicBezTo>
                    <a:cubicBezTo>
                      <a:pt x="802" y="248"/>
                      <a:pt x="769" y="236"/>
                      <a:pt x="772" y="245"/>
                    </a:cubicBezTo>
                    <a:cubicBezTo>
                      <a:pt x="774" y="248"/>
                      <a:pt x="776" y="259"/>
                      <a:pt x="800" y="252"/>
                    </a:cubicBezTo>
                    <a:cubicBezTo>
                      <a:pt x="823" y="245"/>
                      <a:pt x="842" y="250"/>
                      <a:pt x="856" y="262"/>
                    </a:cubicBezTo>
                    <a:cubicBezTo>
                      <a:pt x="872" y="276"/>
                      <a:pt x="886" y="280"/>
                      <a:pt x="895" y="266"/>
                    </a:cubicBezTo>
                    <a:cubicBezTo>
                      <a:pt x="907" y="255"/>
                      <a:pt x="883" y="252"/>
                      <a:pt x="888" y="243"/>
                    </a:cubicBezTo>
                    <a:cubicBezTo>
                      <a:pt x="893" y="234"/>
                      <a:pt x="872" y="229"/>
                      <a:pt x="863" y="229"/>
                    </a:cubicBezTo>
                    <a:cubicBezTo>
                      <a:pt x="851" y="229"/>
                      <a:pt x="849" y="210"/>
                      <a:pt x="839" y="213"/>
                    </a:cubicBezTo>
                    <a:cubicBezTo>
                      <a:pt x="830" y="217"/>
                      <a:pt x="825" y="224"/>
                      <a:pt x="825" y="210"/>
                    </a:cubicBezTo>
                    <a:cubicBezTo>
                      <a:pt x="825" y="199"/>
                      <a:pt x="776" y="199"/>
                      <a:pt x="765" y="203"/>
                    </a:cubicBezTo>
                    <a:cubicBezTo>
                      <a:pt x="751" y="208"/>
                      <a:pt x="767" y="234"/>
                      <a:pt x="779" y="224"/>
                    </a:cubicBezTo>
                    <a:lnTo>
                      <a:pt x="779" y="224"/>
                    </a:lnTo>
                    <a:close/>
                    <a:moveTo>
                      <a:pt x="786" y="304"/>
                    </a:moveTo>
                    <a:lnTo>
                      <a:pt x="786" y="304"/>
                    </a:lnTo>
                    <a:cubicBezTo>
                      <a:pt x="793" y="294"/>
                      <a:pt x="755" y="264"/>
                      <a:pt x="753" y="280"/>
                    </a:cubicBezTo>
                    <a:cubicBezTo>
                      <a:pt x="751" y="294"/>
                      <a:pt x="776" y="315"/>
                      <a:pt x="786" y="304"/>
                    </a:cubicBezTo>
                    <a:lnTo>
                      <a:pt x="786" y="304"/>
                    </a:lnTo>
                    <a:close/>
                    <a:moveTo>
                      <a:pt x="907" y="180"/>
                    </a:moveTo>
                    <a:lnTo>
                      <a:pt x="907" y="180"/>
                    </a:lnTo>
                    <a:cubicBezTo>
                      <a:pt x="914" y="171"/>
                      <a:pt x="867" y="161"/>
                      <a:pt x="879" y="171"/>
                    </a:cubicBezTo>
                    <a:cubicBezTo>
                      <a:pt x="886" y="175"/>
                      <a:pt x="900" y="192"/>
                      <a:pt x="907" y="180"/>
                    </a:cubicBezTo>
                    <a:lnTo>
                      <a:pt x="907" y="180"/>
                    </a:lnTo>
                    <a:close/>
                    <a:moveTo>
                      <a:pt x="802" y="395"/>
                    </a:moveTo>
                    <a:lnTo>
                      <a:pt x="802" y="395"/>
                    </a:lnTo>
                    <a:cubicBezTo>
                      <a:pt x="807" y="388"/>
                      <a:pt x="786" y="371"/>
                      <a:pt x="781" y="385"/>
                    </a:cubicBezTo>
                    <a:cubicBezTo>
                      <a:pt x="776" y="399"/>
                      <a:pt x="795" y="404"/>
                      <a:pt x="802" y="395"/>
                    </a:cubicBezTo>
                    <a:lnTo>
                      <a:pt x="802" y="395"/>
                    </a:lnTo>
                    <a:close/>
                    <a:moveTo>
                      <a:pt x="907" y="329"/>
                    </a:moveTo>
                    <a:lnTo>
                      <a:pt x="907" y="329"/>
                    </a:lnTo>
                    <a:cubicBezTo>
                      <a:pt x="907" y="339"/>
                      <a:pt x="886" y="327"/>
                      <a:pt x="867" y="320"/>
                    </a:cubicBezTo>
                    <a:cubicBezTo>
                      <a:pt x="851" y="315"/>
                      <a:pt x="860" y="334"/>
                      <a:pt x="874" y="346"/>
                    </a:cubicBezTo>
                    <a:cubicBezTo>
                      <a:pt x="888" y="357"/>
                      <a:pt x="867" y="350"/>
                      <a:pt x="851" y="339"/>
                    </a:cubicBezTo>
                    <a:cubicBezTo>
                      <a:pt x="832" y="327"/>
                      <a:pt x="835" y="348"/>
                      <a:pt x="842" y="355"/>
                    </a:cubicBezTo>
                    <a:cubicBezTo>
                      <a:pt x="851" y="360"/>
                      <a:pt x="842" y="369"/>
                      <a:pt x="830" y="355"/>
                    </a:cubicBezTo>
                    <a:cubicBezTo>
                      <a:pt x="818" y="339"/>
                      <a:pt x="811" y="325"/>
                      <a:pt x="795" y="322"/>
                    </a:cubicBezTo>
                    <a:cubicBezTo>
                      <a:pt x="776" y="322"/>
                      <a:pt x="784" y="341"/>
                      <a:pt x="790" y="350"/>
                    </a:cubicBezTo>
                    <a:cubicBezTo>
                      <a:pt x="802" y="362"/>
                      <a:pt x="811" y="364"/>
                      <a:pt x="825" y="374"/>
                    </a:cubicBezTo>
                    <a:cubicBezTo>
                      <a:pt x="842" y="381"/>
                      <a:pt x="865" y="369"/>
                      <a:pt x="877" y="371"/>
                    </a:cubicBezTo>
                    <a:cubicBezTo>
                      <a:pt x="888" y="374"/>
                      <a:pt x="865" y="390"/>
                      <a:pt x="872" y="399"/>
                    </a:cubicBezTo>
                    <a:cubicBezTo>
                      <a:pt x="879" y="409"/>
                      <a:pt x="900" y="402"/>
                      <a:pt x="916" y="399"/>
                    </a:cubicBezTo>
                    <a:cubicBezTo>
                      <a:pt x="932" y="399"/>
                      <a:pt x="925" y="390"/>
                      <a:pt x="935" y="383"/>
                    </a:cubicBezTo>
                    <a:cubicBezTo>
                      <a:pt x="944" y="376"/>
                      <a:pt x="925" y="378"/>
                      <a:pt x="932" y="362"/>
                    </a:cubicBezTo>
                    <a:cubicBezTo>
                      <a:pt x="939" y="346"/>
                      <a:pt x="909" y="320"/>
                      <a:pt x="907" y="329"/>
                    </a:cubicBezTo>
                    <a:lnTo>
                      <a:pt x="907" y="329"/>
                    </a:lnTo>
                    <a:close/>
                    <a:moveTo>
                      <a:pt x="946" y="273"/>
                    </a:moveTo>
                    <a:lnTo>
                      <a:pt x="946" y="273"/>
                    </a:lnTo>
                    <a:cubicBezTo>
                      <a:pt x="960" y="273"/>
                      <a:pt x="972" y="271"/>
                      <a:pt x="983" y="266"/>
                    </a:cubicBezTo>
                    <a:cubicBezTo>
                      <a:pt x="998" y="262"/>
                      <a:pt x="979" y="262"/>
                      <a:pt x="986" y="250"/>
                    </a:cubicBezTo>
                    <a:cubicBezTo>
                      <a:pt x="995" y="241"/>
                      <a:pt x="965" y="238"/>
                      <a:pt x="965" y="243"/>
                    </a:cubicBezTo>
                    <a:cubicBezTo>
                      <a:pt x="962" y="245"/>
                      <a:pt x="925" y="220"/>
                      <a:pt x="921" y="229"/>
                    </a:cubicBezTo>
                    <a:cubicBezTo>
                      <a:pt x="914" y="236"/>
                      <a:pt x="932" y="273"/>
                      <a:pt x="946" y="273"/>
                    </a:cubicBezTo>
                    <a:lnTo>
                      <a:pt x="946" y="273"/>
                    </a:lnTo>
                    <a:close/>
                    <a:moveTo>
                      <a:pt x="1023" y="278"/>
                    </a:moveTo>
                    <a:lnTo>
                      <a:pt x="1023" y="278"/>
                    </a:lnTo>
                    <a:cubicBezTo>
                      <a:pt x="1021" y="273"/>
                      <a:pt x="951" y="280"/>
                      <a:pt x="960" y="290"/>
                    </a:cubicBezTo>
                    <a:cubicBezTo>
                      <a:pt x="979" y="304"/>
                      <a:pt x="1025" y="285"/>
                      <a:pt x="1023" y="278"/>
                    </a:cubicBezTo>
                    <a:lnTo>
                      <a:pt x="1023" y="278"/>
                    </a:lnTo>
                    <a:close/>
                    <a:moveTo>
                      <a:pt x="1014" y="416"/>
                    </a:moveTo>
                    <a:lnTo>
                      <a:pt x="1014" y="416"/>
                    </a:lnTo>
                    <a:cubicBezTo>
                      <a:pt x="1030" y="416"/>
                      <a:pt x="1021" y="395"/>
                      <a:pt x="1002" y="381"/>
                    </a:cubicBezTo>
                    <a:cubicBezTo>
                      <a:pt x="983" y="367"/>
                      <a:pt x="942" y="395"/>
                      <a:pt x="949" y="402"/>
                    </a:cubicBezTo>
                    <a:cubicBezTo>
                      <a:pt x="958" y="409"/>
                      <a:pt x="995" y="418"/>
                      <a:pt x="1014" y="416"/>
                    </a:cubicBezTo>
                    <a:lnTo>
                      <a:pt x="1014" y="416"/>
                    </a:lnTo>
                    <a:close/>
                    <a:moveTo>
                      <a:pt x="893" y="549"/>
                    </a:moveTo>
                    <a:lnTo>
                      <a:pt x="893" y="549"/>
                    </a:lnTo>
                    <a:cubicBezTo>
                      <a:pt x="914" y="563"/>
                      <a:pt x="907" y="537"/>
                      <a:pt x="930" y="539"/>
                    </a:cubicBezTo>
                    <a:cubicBezTo>
                      <a:pt x="953" y="539"/>
                      <a:pt x="956" y="499"/>
                      <a:pt x="958" y="486"/>
                    </a:cubicBezTo>
                    <a:cubicBezTo>
                      <a:pt x="962" y="472"/>
                      <a:pt x="939" y="474"/>
                      <a:pt x="944" y="483"/>
                    </a:cubicBezTo>
                    <a:cubicBezTo>
                      <a:pt x="951" y="492"/>
                      <a:pt x="944" y="504"/>
                      <a:pt x="942" y="492"/>
                    </a:cubicBezTo>
                    <a:cubicBezTo>
                      <a:pt x="939" y="479"/>
                      <a:pt x="923" y="490"/>
                      <a:pt x="916" y="481"/>
                    </a:cubicBezTo>
                    <a:cubicBezTo>
                      <a:pt x="909" y="472"/>
                      <a:pt x="937" y="472"/>
                      <a:pt x="944" y="460"/>
                    </a:cubicBezTo>
                    <a:cubicBezTo>
                      <a:pt x="951" y="446"/>
                      <a:pt x="921" y="448"/>
                      <a:pt x="928" y="439"/>
                    </a:cubicBezTo>
                    <a:cubicBezTo>
                      <a:pt x="935" y="430"/>
                      <a:pt x="886" y="439"/>
                      <a:pt x="900" y="446"/>
                    </a:cubicBezTo>
                    <a:cubicBezTo>
                      <a:pt x="916" y="451"/>
                      <a:pt x="902" y="460"/>
                      <a:pt x="888" y="448"/>
                    </a:cubicBezTo>
                    <a:cubicBezTo>
                      <a:pt x="877" y="439"/>
                      <a:pt x="839" y="455"/>
                      <a:pt x="851" y="467"/>
                    </a:cubicBezTo>
                    <a:cubicBezTo>
                      <a:pt x="863" y="474"/>
                      <a:pt x="893" y="460"/>
                      <a:pt x="877" y="486"/>
                    </a:cubicBezTo>
                    <a:cubicBezTo>
                      <a:pt x="858" y="509"/>
                      <a:pt x="851" y="479"/>
                      <a:pt x="832" y="481"/>
                    </a:cubicBezTo>
                    <a:cubicBezTo>
                      <a:pt x="816" y="483"/>
                      <a:pt x="823" y="504"/>
                      <a:pt x="849" y="514"/>
                    </a:cubicBezTo>
                    <a:cubicBezTo>
                      <a:pt x="874" y="521"/>
                      <a:pt x="872" y="535"/>
                      <a:pt x="893" y="549"/>
                    </a:cubicBezTo>
                    <a:lnTo>
                      <a:pt x="893" y="549"/>
                    </a:lnTo>
                    <a:close/>
                    <a:moveTo>
                      <a:pt x="1046" y="397"/>
                    </a:moveTo>
                    <a:lnTo>
                      <a:pt x="1046" y="397"/>
                    </a:lnTo>
                    <a:cubicBezTo>
                      <a:pt x="1053" y="416"/>
                      <a:pt x="1060" y="404"/>
                      <a:pt x="1070" y="411"/>
                    </a:cubicBezTo>
                    <a:cubicBezTo>
                      <a:pt x="1081" y="418"/>
                      <a:pt x="1097" y="423"/>
                      <a:pt x="1104" y="416"/>
                    </a:cubicBezTo>
                    <a:cubicBezTo>
                      <a:pt x="1114" y="409"/>
                      <a:pt x="1118" y="402"/>
                      <a:pt x="1121" y="409"/>
                    </a:cubicBezTo>
                    <a:cubicBezTo>
                      <a:pt x="1125" y="420"/>
                      <a:pt x="1146" y="420"/>
                      <a:pt x="1190" y="423"/>
                    </a:cubicBezTo>
                    <a:cubicBezTo>
                      <a:pt x="1237" y="423"/>
                      <a:pt x="1225" y="404"/>
                      <a:pt x="1237" y="411"/>
                    </a:cubicBezTo>
                    <a:cubicBezTo>
                      <a:pt x="1251" y="418"/>
                      <a:pt x="1281" y="418"/>
                      <a:pt x="1295" y="416"/>
                    </a:cubicBezTo>
                    <a:cubicBezTo>
                      <a:pt x="1307" y="413"/>
                      <a:pt x="1314" y="392"/>
                      <a:pt x="1314" y="381"/>
                    </a:cubicBezTo>
                    <a:cubicBezTo>
                      <a:pt x="1311" y="371"/>
                      <a:pt x="1211" y="362"/>
                      <a:pt x="1193" y="374"/>
                    </a:cubicBezTo>
                    <a:cubicBezTo>
                      <a:pt x="1176" y="383"/>
                      <a:pt x="1149" y="369"/>
                      <a:pt x="1132" y="376"/>
                    </a:cubicBezTo>
                    <a:cubicBezTo>
                      <a:pt x="1118" y="383"/>
                      <a:pt x="1123" y="367"/>
                      <a:pt x="1097" y="364"/>
                    </a:cubicBezTo>
                    <a:cubicBezTo>
                      <a:pt x="1074" y="364"/>
                      <a:pt x="1100" y="350"/>
                      <a:pt x="1104" y="346"/>
                    </a:cubicBezTo>
                    <a:cubicBezTo>
                      <a:pt x="1109" y="339"/>
                      <a:pt x="1067" y="325"/>
                      <a:pt x="1049" y="329"/>
                    </a:cubicBezTo>
                    <a:cubicBezTo>
                      <a:pt x="1030" y="332"/>
                      <a:pt x="1021" y="322"/>
                      <a:pt x="1004" y="315"/>
                    </a:cubicBezTo>
                    <a:cubicBezTo>
                      <a:pt x="986" y="308"/>
                      <a:pt x="942" y="308"/>
                      <a:pt x="951" y="322"/>
                    </a:cubicBezTo>
                    <a:cubicBezTo>
                      <a:pt x="956" y="332"/>
                      <a:pt x="1011" y="353"/>
                      <a:pt x="1016" y="343"/>
                    </a:cubicBezTo>
                    <a:cubicBezTo>
                      <a:pt x="1023" y="334"/>
                      <a:pt x="1037" y="355"/>
                      <a:pt x="1044" y="364"/>
                    </a:cubicBezTo>
                    <a:cubicBezTo>
                      <a:pt x="1053" y="374"/>
                      <a:pt x="1039" y="378"/>
                      <a:pt x="1046" y="397"/>
                    </a:cubicBezTo>
                    <a:lnTo>
                      <a:pt x="1046" y="397"/>
                    </a:lnTo>
                    <a:close/>
                    <a:moveTo>
                      <a:pt x="1093" y="285"/>
                    </a:moveTo>
                    <a:lnTo>
                      <a:pt x="1093" y="285"/>
                    </a:lnTo>
                    <a:cubicBezTo>
                      <a:pt x="1077" y="278"/>
                      <a:pt x="1056" y="294"/>
                      <a:pt x="1074" y="301"/>
                    </a:cubicBezTo>
                    <a:cubicBezTo>
                      <a:pt x="1088" y="308"/>
                      <a:pt x="1111" y="294"/>
                      <a:pt x="1093" y="285"/>
                    </a:cubicBezTo>
                    <a:lnTo>
                      <a:pt x="1093" y="285"/>
                    </a:lnTo>
                    <a:close/>
                    <a:moveTo>
                      <a:pt x="958" y="180"/>
                    </a:moveTo>
                    <a:lnTo>
                      <a:pt x="958" y="180"/>
                    </a:lnTo>
                    <a:cubicBezTo>
                      <a:pt x="972" y="187"/>
                      <a:pt x="965" y="196"/>
                      <a:pt x="979" y="203"/>
                    </a:cubicBezTo>
                    <a:cubicBezTo>
                      <a:pt x="995" y="210"/>
                      <a:pt x="1037" y="194"/>
                      <a:pt x="1042" y="206"/>
                    </a:cubicBezTo>
                    <a:cubicBezTo>
                      <a:pt x="1044" y="215"/>
                      <a:pt x="998" y="215"/>
                      <a:pt x="1004" y="222"/>
                    </a:cubicBezTo>
                    <a:cubicBezTo>
                      <a:pt x="1009" y="229"/>
                      <a:pt x="1037" y="241"/>
                      <a:pt x="1035" y="245"/>
                    </a:cubicBezTo>
                    <a:cubicBezTo>
                      <a:pt x="1030" y="250"/>
                      <a:pt x="1079" y="266"/>
                      <a:pt x="1083" y="259"/>
                    </a:cubicBezTo>
                    <a:cubicBezTo>
                      <a:pt x="1088" y="252"/>
                      <a:pt x="1102" y="255"/>
                      <a:pt x="1114" y="259"/>
                    </a:cubicBezTo>
                    <a:cubicBezTo>
                      <a:pt x="1125" y="264"/>
                      <a:pt x="1128" y="229"/>
                      <a:pt x="1135" y="236"/>
                    </a:cubicBezTo>
                    <a:cubicBezTo>
                      <a:pt x="1144" y="241"/>
                      <a:pt x="1144" y="222"/>
                      <a:pt x="1158" y="217"/>
                    </a:cubicBezTo>
                    <a:cubicBezTo>
                      <a:pt x="1172" y="210"/>
                      <a:pt x="1190" y="210"/>
                      <a:pt x="1193" y="206"/>
                    </a:cubicBezTo>
                    <a:cubicBezTo>
                      <a:pt x="1193" y="201"/>
                      <a:pt x="1188" y="194"/>
                      <a:pt x="1172" y="196"/>
                    </a:cubicBezTo>
                    <a:cubicBezTo>
                      <a:pt x="1156" y="196"/>
                      <a:pt x="1144" y="189"/>
                      <a:pt x="1151" y="180"/>
                    </a:cubicBezTo>
                    <a:cubicBezTo>
                      <a:pt x="1158" y="171"/>
                      <a:pt x="1132" y="168"/>
                      <a:pt x="1142" y="161"/>
                    </a:cubicBezTo>
                    <a:cubicBezTo>
                      <a:pt x="1151" y="154"/>
                      <a:pt x="1123" y="145"/>
                      <a:pt x="1128" y="157"/>
                    </a:cubicBezTo>
                    <a:cubicBezTo>
                      <a:pt x="1130" y="168"/>
                      <a:pt x="1109" y="159"/>
                      <a:pt x="1107" y="147"/>
                    </a:cubicBezTo>
                    <a:cubicBezTo>
                      <a:pt x="1104" y="138"/>
                      <a:pt x="1065" y="133"/>
                      <a:pt x="1039" y="110"/>
                    </a:cubicBezTo>
                    <a:cubicBezTo>
                      <a:pt x="1014" y="89"/>
                      <a:pt x="988" y="103"/>
                      <a:pt x="1004" y="105"/>
                    </a:cubicBezTo>
                    <a:cubicBezTo>
                      <a:pt x="1018" y="110"/>
                      <a:pt x="1018" y="117"/>
                      <a:pt x="1004" y="115"/>
                    </a:cubicBezTo>
                    <a:cubicBezTo>
                      <a:pt x="993" y="115"/>
                      <a:pt x="972" y="117"/>
                      <a:pt x="990" y="124"/>
                    </a:cubicBezTo>
                    <a:cubicBezTo>
                      <a:pt x="1011" y="131"/>
                      <a:pt x="990" y="136"/>
                      <a:pt x="974" y="136"/>
                    </a:cubicBezTo>
                    <a:cubicBezTo>
                      <a:pt x="958" y="136"/>
                      <a:pt x="956" y="157"/>
                      <a:pt x="976" y="159"/>
                    </a:cubicBezTo>
                    <a:cubicBezTo>
                      <a:pt x="998" y="161"/>
                      <a:pt x="983" y="173"/>
                      <a:pt x="965" y="168"/>
                    </a:cubicBezTo>
                    <a:cubicBezTo>
                      <a:pt x="949" y="164"/>
                      <a:pt x="944" y="173"/>
                      <a:pt x="958" y="180"/>
                    </a:cubicBezTo>
                    <a:lnTo>
                      <a:pt x="958" y="180"/>
                    </a:lnTo>
                    <a:close/>
                    <a:moveTo>
                      <a:pt x="1072" y="87"/>
                    </a:moveTo>
                    <a:lnTo>
                      <a:pt x="1072" y="87"/>
                    </a:lnTo>
                    <a:cubicBezTo>
                      <a:pt x="1086" y="77"/>
                      <a:pt x="1095" y="84"/>
                      <a:pt x="1083" y="89"/>
                    </a:cubicBezTo>
                    <a:cubicBezTo>
                      <a:pt x="1074" y="96"/>
                      <a:pt x="1077" y="98"/>
                      <a:pt x="1093" y="98"/>
                    </a:cubicBezTo>
                    <a:cubicBezTo>
                      <a:pt x="1109" y="96"/>
                      <a:pt x="1086" y="103"/>
                      <a:pt x="1086" y="112"/>
                    </a:cubicBezTo>
                    <a:cubicBezTo>
                      <a:pt x="1086" y="122"/>
                      <a:pt x="1104" y="115"/>
                      <a:pt x="1107" y="126"/>
                    </a:cubicBezTo>
                    <a:cubicBezTo>
                      <a:pt x="1107" y="136"/>
                      <a:pt x="1149" y="138"/>
                      <a:pt x="1160" y="126"/>
                    </a:cubicBezTo>
                    <a:cubicBezTo>
                      <a:pt x="1172" y="115"/>
                      <a:pt x="1167" y="131"/>
                      <a:pt x="1167" y="138"/>
                    </a:cubicBezTo>
                    <a:cubicBezTo>
                      <a:pt x="1165" y="145"/>
                      <a:pt x="1223" y="152"/>
                      <a:pt x="1228" y="143"/>
                    </a:cubicBezTo>
                    <a:cubicBezTo>
                      <a:pt x="1230" y="133"/>
                      <a:pt x="1237" y="136"/>
                      <a:pt x="1249" y="140"/>
                    </a:cubicBezTo>
                    <a:cubicBezTo>
                      <a:pt x="1260" y="143"/>
                      <a:pt x="1316" y="129"/>
                      <a:pt x="1316" y="117"/>
                    </a:cubicBezTo>
                    <a:cubicBezTo>
                      <a:pt x="1318" y="105"/>
                      <a:pt x="1335" y="124"/>
                      <a:pt x="1316" y="136"/>
                    </a:cubicBezTo>
                    <a:cubicBezTo>
                      <a:pt x="1300" y="147"/>
                      <a:pt x="1263" y="145"/>
                      <a:pt x="1246" y="150"/>
                    </a:cubicBezTo>
                    <a:cubicBezTo>
                      <a:pt x="1232" y="157"/>
                      <a:pt x="1258" y="166"/>
                      <a:pt x="1274" y="180"/>
                    </a:cubicBezTo>
                    <a:cubicBezTo>
                      <a:pt x="1290" y="192"/>
                      <a:pt x="1253" y="185"/>
                      <a:pt x="1237" y="168"/>
                    </a:cubicBezTo>
                    <a:cubicBezTo>
                      <a:pt x="1223" y="152"/>
                      <a:pt x="1188" y="152"/>
                      <a:pt x="1172" y="154"/>
                    </a:cubicBezTo>
                    <a:cubicBezTo>
                      <a:pt x="1153" y="154"/>
                      <a:pt x="1158" y="187"/>
                      <a:pt x="1172" y="187"/>
                    </a:cubicBezTo>
                    <a:cubicBezTo>
                      <a:pt x="1186" y="187"/>
                      <a:pt x="1197" y="192"/>
                      <a:pt x="1211" y="213"/>
                    </a:cubicBezTo>
                    <a:cubicBezTo>
                      <a:pt x="1225" y="234"/>
                      <a:pt x="1253" y="229"/>
                      <a:pt x="1253" y="238"/>
                    </a:cubicBezTo>
                    <a:cubicBezTo>
                      <a:pt x="1253" y="248"/>
                      <a:pt x="1216" y="231"/>
                      <a:pt x="1195" y="227"/>
                    </a:cubicBezTo>
                    <a:cubicBezTo>
                      <a:pt x="1174" y="224"/>
                      <a:pt x="1142" y="236"/>
                      <a:pt x="1142" y="252"/>
                    </a:cubicBezTo>
                    <a:cubicBezTo>
                      <a:pt x="1139" y="266"/>
                      <a:pt x="1172" y="264"/>
                      <a:pt x="1193" y="252"/>
                    </a:cubicBezTo>
                    <a:cubicBezTo>
                      <a:pt x="1211" y="241"/>
                      <a:pt x="1197" y="257"/>
                      <a:pt x="1188" y="266"/>
                    </a:cubicBezTo>
                    <a:cubicBezTo>
                      <a:pt x="1176" y="276"/>
                      <a:pt x="1211" y="283"/>
                      <a:pt x="1211" y="294"/>
                    </a:cubicBezTo>
                    <a:cubicBezTo>
                      <a:pt x="1211" y="306"/>
                      <a:pt x="1186" y="301"/>
                      <a:pt x="1183" y="292"/>
                    </a:cubicBezTo>
                    <a:cubicBezTo>
                      <a:pt x="1181" y="280"/>
                      <a:pt x="1172" y="271"/>
                      <a:pt x="1146" y="273"/>
                    </a:cubicBezTo>
                    <a:cubicBezTo>
                      <a:pt x="1123" y="276"/>
                      <a:pt x="1128" y="292"/>
                      <a:pt x="1144" y="294"/>
                    </a:cubicBezTo>
                    <a:cubicBezTo>
                      <a:pt x="1158" y="294"/>
                      <a:pt x="1160" y="306"/>
                      <a:pt x="1144" y="306"/>
                    </a:cubicBezTo>
                    <a:cubicBezTo>
                      <a:pt x="1125" y="306"/>
                      <a:pt x="1088" y="318"/>
                      <a:pt x="1100" y="329"/>
                    </a:cubicBezTo>
                    <a:cubicBezTo>
                      <a:pt x="1114" y="341"/>
                      <a:pt x="1160" y="329"/>
                      <a:pt x="1169" y="336"/>
                    </a:cubicBezTo>
                    <a:cubicBezTo>
                      <a:pt x="1179" y="343"/>
                      <a:pt x="1202" y="346"/>
                      <a:pt x="1207" y="339"/>
                    </a:cubicBezTo>
                    <a:cubicBezTo>
                      <a:pt x="1211" y="329"/>
                      <a:pt x="1232" y="334"/>
                      <a:pt x="1251" y="334"/>
                    </a:cubicBezTo>
                    <a:cubicBezTo>
                      <a:pt x="1270" y="334"/>
                      <a:pt x="1274" y="336"/>
                      <a:pt x="1281" y="343"/>
                    </a:cubicBezTo>
                    <a:cubicBezTo>
                      <a:pt x="1290" y="350"/>
                      <a:pt x="1307" y="348"/>
                      <a:pt x="1316" y="341"/>
                    </a:cubicBezTo>
                    <a:cubicBezTo>
                      <a:pt x="1328" y="334"/>
                      <a:pt x="1328" y="334"/>
                      <a:pt x="1339" y="334"/>
                    </a:cubicBezTo>
                    <a:cubicBezTo>
                      <a:pt x="1353" y="334"/>
                      <a:pt x="1355" y="325"/>
                      <a:pt x="1349" y="315"/>
                    </a:cubicBezTo>
                    <a:cubicBezTo>
                      <a:pt x="1342" y="304"/>
                      <a:pt x="1325" y="322"/>
                      <a:pt x="1323" y="315"/>
                    </a:cubicBezTo>
                    <a:cubicBezTo>
                      <a:pt x="1321" y="306"/>
                      <a:pt x="1307" y="301"/>
                      <a:pt x="1279" y="306"/>
                    </a:cubicBezTo>
                    <a:cubicBezTo>
                      <a:pt x="1253" y="311"/>
                      <a:pt x="1265" y="290"/>
                      <a:pt x="1281" y="294"/>
                    </a:cubicBezTo>
                    <a:cubicBezTo>
                      <a:pt x="1297" y="299"/>
                      <a:pt x="1318" y="297"/>
                      <a:pt x="1337" y="292"/>
                    </a:cubicBezTo>
                    <a:cubicBezTo>
                      <a:pt x="1353" y="287"/>
                      <a:pt x="1339" y="278"/>
                      <a:pt x="1339" y="271"/>
                    </a:cubicBezTo>
                    <a:cubicBezTo>
                      <a:pt x="1339" y="264"/>
                      <a:pt x="1362" y="269"/>
                      <a:pt x="1379" y="269"/>
                    </a:cubicBezTo>
                    <a:cubicBezTo>
                      <a:pt x="1395" y="269"/>
                      <a:pt x="1421" y="241"/>
                      <a:pt x="1421" y="224"/>
                    </a:cubicBezTo>
                    <a:cubicBezTo>
                      <a:pt x="1423" y="208"/>
                      <a:pt x="1383" y="213"/>
                      <a:pt x="1365" y="213"/>
                    </a:cubicBezTo>
                    <a:cubicBezTo>
                      <a:pt x="1346" y="213"/>
                      <a:pt x="1376" y="199"/>
                      <a:pt x="1414" y="201"/>
                    </a:cubicBezTo>
                    <a:cubicBezTo>
                      <a:pt x="1449" y="201"/>
                      <a:pt x="1432" y="185"/>
                      <a:pt x="1439" y="180"/>
                    </a:cubicBezTo>
                    <a:cubicBezTo>
                      <a:pt x="1446" y="175"/>
                      <a:pt x="1463" y="187"/>
                      <a:pt x="1481" y="182"/>
                    </a:cubicBezTo>
                    <a:cubicBezTo>
                      <a:pt x="1500" y="180"/>
                      <a:pt x="1486" y="164"/>
                      <a:pt x="1500" y="164"/>
                    </a:cubicBezTo>
                    <a:cubicBezTo>
                      <a:pt x="1507" y="164"/>
                      <a:pt x="1528" y="150"/>
                      <a:pt x="1565" y="129"/>
                    </a:cubicBezTo>
                    <a:cubicBezTo>
                      <a:pt x="1604" y="108"/>
                      <a:pt x="1634" y="110"/>
                      <a:pt x="1637" y="98"/>
                    </a:cubicBezTo>
                    <a:cubicBezTo>
                      <a:pt x="1639" y="87"/>
                      <a:pt x="1583" y="98"/>
                      <a:pt x="1574" y="96"/>
                    </a:cubicBezTo>
                    <a:cubicBezTo>
                      <a:pt x="1565" y="91"/>
                      <a:pt x="1611" y="82"/>
                      <a:pt x="1623" y="84"/>
                    </a:cubicBezTo>
                    <a:cubicBezTo>
                      <a:pt x="1634" y="87"/>
                      <a:pt x="1649" y="84"/>
                      <a:pt x="1688" y="66"/>
                    </a:cubicBezTo>
                    <a:cubicBezTo>
                      <a:pt x="1728" y="47"/>
                      <a:pt x="1709" y="42"/>
                      <a:pt x="1693" y="45"/>
                    </a:cubicBezTo>
                    <a:cubicBezTo>
                      <a:pt x="1679" y="47"/>
                      <a:pt x="1660" y="42"/>
                      <a:pt x="1660" y="31"/>
                    </a:cubicBezTo>
                    <a:cubicBezTo>
                      <a:pt x="1663" y="21"/>
                      <a:pt x="1637" y="31"/>
                      <a:pt x="1637" y="24"/>
                    </a:cubicBezTo>
                    <a:cubicBezTo>
                      <a:pt x="1634" y="19"/>
                      <a:pt x="1614" y="21"/>
                      <a:pt x="1588" y="31"/>
                    </a:cubicBezTo>
                    <a:cubicBezTo>
                      <a:pt x="1565" y="40"/>
                      <a:pt x="1586" y="21"/>
                      <a:pt x="1597" y="17"/>
                    </a:cubicBezTo>
                    <a:cubicBezTo>
                      <a:pt x="1607" y="14"/>
                      <a:pt x="1535" y="17"/>
                      <a:pt x="1523" y="10"/>
                    </a:cubicBezTo>
                    <a:cubicBezTo>
                      <a:pt x="1509" y="0"/>
                      <a:pt x="1495" y="24"/>
                      <a:pt x="1486" y="12"/>
                    </a:cubicBezTo>
                    <a:cubicBezTo>
                      <a:pt x="1474" y="0"/>
                      <a:pt x="1444" y="10"/>
                      <a:pt x="1449" y="19"/>
                    </a:cubicBezTo>
                    <a:cubicBezTo>
                      <a:pt x="1451" y="26"/>
                      <a:pt x="1444" y="26"/>
                      <a:pt x="1432" y="17"/>
                    </a:cubicBezTo>
                    <a:cubicBezTo>
                      <a:pt x="1421" y="7"/>
                      <a:pt x="1400" y="19"/>
                      <a:pt x="1379" y="17"/>
                    </a:cubicBezTo>
                    <a:cubicBezTo>
                      <a:pt x="1360" y="12"/>
                      <a:pt x="1367" y="31"/>
                      <a:pt x="1346" y="21"/>
                    </a:cubicBezTo>
                    <a:cubicBezTo>
                      <a:pt x="1325" y="12"/>
                      <a:pt x="1302" y="17"/>
                      <a:pt x="1307" y="21"/>
                    </a:cubicBezTo>
                    <a:cubicBezTo>
                      <a:pt x="1314" y="24"/>
                      <a:pt x="1307" y="28"/>
                      <a:pt x="1297" y="26"/>
                    </a:cubicBezTo>
                    <a:cubicBezTo>
                      <a:pt x="1286" y="24"/>
                      <a:pt x="1279" y="26"/>
                      <a:pt x="1283" y="35"/>
                    </a:cubicBezTo>
                    <a:cubicBezTo>
                      <a:pt x="1288" y="47"/>
                      <a:pt x="1249" y="33"/>
                      <a:pt x="1249" y="45"/>
                    </a:cubicBezTo>
                    <a:cubicBezTo>
                      <a:pt x="1249" y="54"/>
                      <a:pt x="1235" y="61"/>
                      <a:pt x="1223" y="52"/>
                    </a:cubicBezTo>
                    <a:cubicBezTo>
                      <a:pt x="1211" y="42"/>
                      <a:pt x="1176" y="38"/>
                      <a:pt x="1186" y="47"/>
                    </a:cubicBezTo>
                    <a:cubicBezTo>
                      <a:pt x="1197" y="56"/>
                      <a:pt x="1153" y="52"/>
                      <a:pt x="1165" y="59"/>
                    </a:cubicBezTo>
                    <a:cubicBezTo>
                      <a:pt x="1176" y="68"/>
                      <a:pt x="1151" y="75"/>
                      <a:pt x="1151" y="70"/>
                    </a:cubicBezTo>
                    <a:cubicBezTo>
                      <a:pt x="1151" y="66"/>
                      <a:pt x="1128" y="56"/>
                      <a:pt x="1118" y="66"/>
                    </a:cubicBezTo>
                    <a:cubicBezTo>
                      <a:pt x="1109" y="73"/>
                      <a:pt x="1107" y="84"/>
                      <a:pt x="1102" y="77"/>
                    </a:cubicBezTo>
                    <a:cubicBezTo>
                      <a:pt x="1097" y="73"/>
                      <a:pt x="1077" y="75"/>
                      <a:pt x="1056" y="82"/>
                    </a:cubicBezTo>
                    <a:cubicBezTo>
                      <a:pt x="1037" y="89"/>
                      <a:pt x="1058" y="96"/>
                      <a:pt x="1072" y="87"/>
                    </a:cubicBezTo>
                    <a:lnTo>
                      <a:pt x="1072" y="87"/>
                    </a:lnTo>
                    <a:close/>
                    <a:moveTo>
                      <a:pt x="1309" y="901"/>
                    </a:moveTo>
                    <a:lnTo>
                      <a:pt x="1309" y="901"/>
                    </a:lnTo>
                    <a:cubicBezTo>
                      <a:pt x="1316" y="901"/>
                      <a:pt x="1330" y="878"/>
                      <a:pt x="1311" y="878"/>
                    </a:cubicBezTo>
                    <a:cubicBezTo>
                      <a:pt x="1295" y="880"/>
                      <a:pt x="1300" y="903"/>
                      <a:pt x="1309" y="901"/>
                    </a:cubicBezTo>
                    <a:lnTo>
                      <a:pt x="1309" y="901"/>
                    </a:lnTo>
                    <a:close/>
                    <a:moveTo>
                      <a:pt x="1228" y="882"/>
                    </a:moveTo>
                    <a:lnTo>
                      <a:pt x="1228" y="882"/>
                    </a:lnTo>
                    <a:cubicBezTo>
                      <a:pt x="1242" y="892"/>
                      <a:pt x="1265" y="866"/>
                      <a:pt x="1263" y="857"/>
                    </a:cubicBezTo>
                    <a:cubicBezTo>
                      <a:pt x="1260" y="850"/>
                      <a:pt x="1209" y="871"/>
                      <a:pt x="1228" y="882"/>
                    </a:cubicBezTo>
                    <a:lnTo>
                      <a:pt x="1228" y="882"/>
                    </a:lnTo>
                    <a:close/>
                    <a:moveTo>
                      <a:pt x="1295" y="828"/>
                    </a:moveTo>
                    <a:lnTo>
                      <a:pt x="1295" y="828"/>
                    </a:lnTo>
                    <a:cubicBezTo>
                      <a:pt x="1297" y="819"/>
                      <a:pt x="1263" y="817"/>
                      <a:pt x="1265" y="805"/>
                    </a:cubicBezTo>
                    <a:cubicBezTo>
                      <a:pt x="1267" y="796"/>
                      <a:pt x="1235" y="786"/>
                      <a:pt x="1223" y="782"/>
                    </a:cubicBezTo>
                    <a:cubicBezTo>
                      <a:pt x="1214" y="775"/>
                      <a:pt x="1197" y="773"/>
                      <a:pt x="1197" y="761"/>
                    </a:cubicBezTo>
                    <a:cubicBezTo>
                      <a:pt x="1197" y="749"/>
                      <a:pt x="1174" y="759"/>
                      <a:pt x="1174" y="775"/>
                    </a:cubicBezTo>
                    <a:cubicBezTo>
                      <a:pt x="1172" y="791"/>
                      <a:pt x="1162" y="789"/>
                      <a:pt x="1167" y="805"/>
                    </a:cubicBezTo>
                    <a:cubicBezTo>
                      <a:pt x="1172" y="821"/>
                      <a:pt x="1149" y="824"/>
                      <a:pt x="1151" y="833"/>
                    </a:cubicBezTo>
                    <a:cubicBezTo>
                      <a:pt x="1153" y="843"/>
                      <a:pt x="1165" y="831"/>
                      <a:pt x="1176" y="831"/>
                    </a:cubicBezTo>
                    <a:cubicBezTo>
                      <a:pt x="1188" y="831"/>
                      <a:pt x="1174" y="847"/>
                      <a:pt x="1188" y="850"/>
                    </a:cubicBezTo>
                    <a:cubicBezTo>
                      <a:pt x="1200" y="850"/>
                      <a:pt x="1218" y="838"/>
                      <a:pt x="1223" y="828"/>
                    </a:cubicBezTo>
                    <a:cubicBezTo>
                      <a:pt x="1228" y="821"/>
                      <a:pt x="1237" y="819"/>
                      <a:pt x="1251" y="828"/>
                    </a:cubicBezTo>
                    <a:cubicBezTo>
                      <a:pt x="1265" y="838"/>
                      <a:pt x="1293" y="838"/>
                      <a:pt x="1295" y="828"/>
                    </a:cubicBezTo>
                    <a:lnTo>
                      <a:pt x="1295" y="828"/>
                    </a:lnTo>
                    <a:close/>
                    <a:moveTo>
                      <a:pt x="1602" y="747"/>
                    </a:moveTo>
                    <a:lnTo>
                      <a:pt x="1602" y="747"/>
                    </a:lnTo>
                    <a:cubicBezTo>
                      <a:pt x="1614" y="747"/>
                      <a:pt x="1616" y="761"/>
                      <a:pt x="1634" y="777"/>
                    </a:cubicBezTo>
                    <a:cubicBezTo>
                      <a:pt x="1651" y="791"/>
                      <a:pt x="1653" y="782"/>
                      <a:pt x="1656" y="770"/>
                    </a:cubicBezTo>
                    <a:cubicBezTo>
                      <a:pt x="1658" y="761"/>
                      <a:pt x="1679" y="768"/>
                      <a:pt x="1679" y="759"/>
                    </a:cubicBezTo>
                    <a:cubicBezTo>
                      <a:pt x="1677" y="747"/>
                      <a:pt x="1693" y="735"/>
                      <a:pt x="1704" y="731"/>
                    </a:cubicBezTo>
                    <a:cubicBezTo>
                      <a:pt x="1716" y="726"/>
                      <a:pt x="1695" y="714"/>
                      <a:pt x="1681" y="716"/>
                    </a:cubicBezTo>
                    <a:cubicBezTo>
                      <a:pt x="1665" y="716"/>
                      <a:pt x="1663" y="707"/>
                      <a:pt x="1663" y="700"/>
                    </a:cubicBezTo>
                    <a:cubicBezTo>
                      <a:pt x="1663" y="693"/>
                      <a:pt x="1634" y="677"/>
                      <a:pt x="1625" y="679"/>
                    </a:cubicBezTo>
                    <a:cubicBezTo>
                      <a:pt x="1616" y="682"/>
                      <a:pt x="1600" y="668"/>
                      <a:pt x="1588" y="668"/>
                    </a:cubicBezTo>
                    <a:cubicBezTo>
                      <a:pt x="1574" y="665"/>
                      <a:pt x="1558" y="656"/>
                      <a:pt x="1560" y="642"/>
                    </a:cubicBezTo>
                    <a:cubicBezTo>
                      <a:pt x="1560" y="630"/>
                      <a:pt x="1583" y="647"/>
                      <a:pt x="1588" y="637"/>
                    </a:cubicBezTo>
                    <a:cubicBezTo>
                      <a:pt x="1593" y="626"/>
                      <a:pt x="1565" y="633"/>
                      <a:pt x="1565" y="623"/>
                    </a:cubicBezTo>
                    <a:cubicBezTo>
                      <a:pt x="1562" y="616"/>
                      <a:pt x="1569" y="619"/>
                      <a:pt x="1576" y="614"/>
                    </a:cubicBezTo>
                    <a:cubicBezTo>
                      <a:pt x="1581" y="609"/>
                      <a:pt x="1572" y="600"/>
                      <a:pt x="1565" y="598"/>
                    </a:cubicBezTo>
                    <a:cubicBezTo>
                      <a:pt x="1558" y="593"/>
                      <a:pt x="1555" y="604"/>
                      <a:pt x="1549" y="604"/>
                    </a:cubicBezTo>
                    <a:cubicBezTo>
                      <a:pt x="1544" y="604"/>
                      <a:pt x="1549" y="593"/>
                      <a:pt x="1553" y="588"/>
                    </a:cubicBezTo>
                    <a:cubicBezTo>
                      <a:pt x="1558" y="581"/>
                      <a:pt x="1532" y="574"/>
                      <a:pt x="1521" y="577"/>
                    </a:cubicBezTo>
                    <a:cubicBezTo>
                      <a:pt x="1509" y="581"/>
                      <a:pt x="1504" y="574"/>
                      <a:pt x="1504" y="567"/>
                    </a:cubicBezTo>
                    <a:cubicBezTo>
                      <a:pt x="1504" y="558"/>
                      <a:pt x="1486" y="567"/>
                      <a:pt x="1479" y="572"/>
                    </a:cubicBezTo>
                    <a:cubicBezTo>
                      <a:pt x="1470" y="579"/>
                      <a:pt x="1460" y="567"/>
                      <a:pt x="1470" y="565"/>
                    </a:cubicBezTo>
                    <a:cubicBezTo>
                      <a:pt x="1481" y="565"/>
                      <a:pt x="1490" y="558"/>
                      <a:pt x="1488" y="549"/>
                    </a:cubicBezTo>
                    <a:cubicBezTo>
                      <a:pt x="1486" y="539"/>
                      <a:pt x="1460" y="539"/>
                      <a:pt x="1456" y="549"/>
                    </a:cubicBezTo>
                    <a:cubicBezTo>
                      <a:pt x="1451" y="560"/>
                      <a:pt x="1432" y="539"/>
                      <a:pt x="1432" y="530"/>
                    </a:cubicBezTo>
                    <a:cubicBezTo>
                      <a:pt x="1432" y="521"/>
                      <a:pt x="1402" y="528"/>
                      <a:pt x="1407" y="514"/>
                    </a:cubicBezTo>
                    <a:cubicBezTo>
                      <a:pt x="1409" y="499"/>
                      <a:pt x="1372" y="497"/>
                      <a:pt x="1360" y="497"/>
                    </a:cubicBezTo>
                    <a:cubicBezTo>
                      <a:pt x="1351" y="497"/>
                      <a:pt x="1335" y="504"/>
                      <a:pt x="1337" y="514"/>
                    </a:cubicBezTo>
                    <a:cubicBezTo>
                      <a:pt x="1339" y="523"/>
                      <a:pt x="1325" y="521"/>
                      <a:pt x="1323" y="509"/>
                    </a:cubicBezTo>
                    <a:cubicBezTo>
                      <a:pt x="1321" y="499"/>
                      <a:pt x="1297" y="521"/>
                      <a:pt x="1288" y="521"/>
                    </a:cubicBezTo>
                    <a:cubicBezTo>
                      <a:pt x="1281" y="521"/>
                      <a:pt x="1293" y="492"/>
                      <a:pt x="1290" y="486"/>
                    </a:cubicBezTo>
                    <a:cubicBezTo>
                      <a:pt x="1286" y="476"/>
                      <a:pt x="1281" y="474"/>
                      <a:pt x="1274" y="460"/>
                    </a:cubicBezTo>
                    <a:cubicBezTo>
                      <a:pt x="1270" y="446"/>
                      <a:pt x="1242" y="451"/>
                      <a:pt x="1232" y="460"/>
                    </a:cubicBezTo>
                    <a:cubicBezTo>
                      <a:pt x="1225" y="469"/>
                      <a:pt x="1202" y="465"/>
                      <a:pt x="1188" y="479"/>
                    </a:cubicBezTo>
                    <a:cubicBezTo>
                      <a:pt x="1174" y="490"/>
                      <a:pt x="1188" y="504"/>
                      <a:pt x="1195" y="509"/>
                    </a:cubicBezTo>
                    <a:cubicBezTo>
                      <a:pt x="1200" y="514"/>
                      <a:pt x="1174" y="521"/>
                      <a:pt x="1183" y="528"/>
                    </a:cubicBezTo>
                    <a:cubicBezTo>
                      <a:pt x="1193" y="537"/>
                      <a:pt x="1204" y="532"/>
                      <a:pt x="1207" y="544"/>
                    </a:cubicBezTo>
                    <a:cubicBezTo>
                      <a:pt x="1207" y="558"/>
                      <a:pt x="1174" y="542"/>
                      <a:pt x="1169" y="530"/>
                    </a:cubicBezTo>
                    <a:cubicBezTo>
                      <a:pt x="1165" y="521"/>
                      <a:pt x="1172" y="511"/>
                      <a:pt x="1165" y="504"/>
                    </a:cubicBezTo>
                    <a:cubicBezTo>
                      <a:pt x="1158" y="495"/>
                      <a:pt x="1165" y="486"/>
                      <a:pt x="1176" y="474"/>
                    </a:cubicBezTo>
                    <a:cubicBezTo>
                      <a:pt x="1188" y="460"/>
                      <a:pt x="1197" y="462"/>
                      <a:pt x="1197" y="453"/>
                    </a:cubicBezTo>
                    <a:cubicBezTo>
                      <a:pt x="1197" y="446"/>
                      <a:pt x="1146" y="446"/>
                      <a:pt x="1114" y="474"/>
                    </a:cubicBezTo>
                    <a:cubicBezTo>
                      <a:pt x="1083" y="504"/>
                      <a:pt x="1093" y="542"/>
                      <a:pt x="1095" y="549"/>
                    </a:cubicBezTo>
                    <a:cubicBezTo>
                      <a:pt x="1097" y="556"/>
                      <a:pt x="1123" y="553"/>
                      <a:pt x="1139" y="558"/>
                    </a:cubicBezTo>
                    <a:cubicBezTo>
                      <a:pt x="1156" y="563"/>
                      <a:pt x="1149" y="567"/>
                      <a:pt x="1135" y="567"/>
                    </a:cubicBezTo>
                    <a:cubicBezTo>
                      <a:pt x="1123" y="565"/>
                      <a:pt x="1102" y="560"/>
                      <a:pt x="1104" y="570"/>
                    </a:cubicBezTo>
                    <a:cubicBezTo>
                      <a:pt x="1104" y="579"/>
                      <a:pt x="1130" y="593"/>
                      <a:pt x="1144" y="591"/>
                    </a:cubicBezTo>
                    <a:cubicBezTo>
                      <a:pt x="1160" y="586"/>
                      <a:pt x="1160" y="586"/>
                      <a:pt x="1167" y="595"/>
                    </a:cubicBezTo>
                    <a:cubicBezTo>
                      <a:pt x="1172" y="602"/>
                      <a:pt x="1190" y="600"/>
                      <a:pt x="1209" y="602"/>
                    </a:cubicBezTo>
                    <a:cubicBezTo>
                      <a:pt x="1228" y="602"/>
                      <a:pt x="1246" y="609"/>
                      <a:pt x="1256" y="609"/>
                    </a:cubicBezTo>
                    <a:cubicBezTo>
                      <a:pt x="1265" y="611"/>
                      <a:pt x="1274" y="604"/>
                      <a:pt x="1277" y="600"/>
                    </a:cubicBezTo>
                    <a:cubicBezTo>
                      <a:pt x="1281" y="595"/>
                      <a:pt x="1316" y="609"/>
                      <a:pt x="1325" y="607"/>
                    </a:cubicBezTo>
                    <a:cubicBezTo>
                      <a:pt x="1337" y="607"/>
                      <a:pt x="1330" y="598"/>
                      <a:pt x="1323" y="593"/>
                    </a:cubicBezTo>
                    <a:cubicBezTo>
                      <a:pt x="1316" y="591"/>
                      <a:pt x="1318" y="579"/>
                      <a:pt x="1328" y="584"/>
                    </a:cubicBezTo>
                    <a:cubicBezTo>
                      <a:pt x="1337" y="588"/>
                      <a:pt x="1351" y="591"/>
                      <a:pt x="1353" y="600"/>
                    </a:cubicBezTo>
                    <a:cubicBezTo>
                      <a:pt x="1355" y="607"/>
                      <a:pt x="1362" y="602"/>
                      <a:pt x="1365" y="609"/>
                    </a:cubicBezTo>
                    <a:cubicBezTo>
                      <a:pt x="1365" y="616"/>
                      <a:pt x="1395" y="623"/>
                      <a:pt x="1395" y="633"/>
                    </a:cubicBezTo>
                    <a:cubicBezTo>
                      <a:pt x="1397" y="640"/>
                      <a:pt x="1367" y="642"/>
                      <a:pt x="1376" y="649"/>
                    </a:cubicBezTo>
                    <a:cubicBezTo>
                      <a:pt x="1383" y="656"/>
                      <a:pt x="1397" y="642"/>
                      <a:pt x="1409" y="640"/>
                    </a:cubicBezTo>
                    <a:cubicBezTo>
                      <a:pt x="1421" y="640"/>
                      <a:pt x="1421" y="665"/>
                      <a:pt x="1428" y="661"/>
                    </a:cubicBezTo>
                    <a:cubicBezTo>
                      <a:pt x="1439" y="656"/>
                      <a:pt x="1449" y="665"/>
                      <a:pt x="1460" y="682"/>
                    </a:cubicBezTo>
                    <a:cubicBezTo>
                      <a:pt x="1472" y="698"/>
                      <a:pt x="1460" y="712"/>
                      <a:pt x="1460" y="719"/>
                    </a:cubicBezTo>
                    <a:cubicBezTo>
                      <a:pt x="1460" y="724"/>
                      <a:pt x="1483" y="724"/>
                      <a:pt x="1495" y="716"/>
                    </a:cubicBezTo>
                    <a:cubicBezTo>
                      <a:pt x="1507" y="709"/>
                      <a:pt x="1518" y="724"/>
                      <a:pt x="1528" y="733"/>
                    </a:cubicBezTo>
                    <a:cubicBezTo>
                      <a:pt x="1537" y="740"/>
                      <a:pt x="1493" y="754"/>
                      <a:pt x="1497" y="747"/>
                    </a:cubicBezTo>
                    <a:cubicBezTo>
                      <a:pt x="1500" y="740"/>
                      <a:pt x="1470" y="716"/>
                      <a:pt x="1444" y="728"/>
                    </a:cubicBezTo>
                    <a:cubicBezTo>
                      <a:pt x="1416" y="738"/>
                      <a:pt x="1435" y="754"/>
                      <a:pt x="1437" y="763"/>
                    </a:cubicBezTo>
                    <a:cubicBezTo>
                      <a:pt x="1442" y="773"/>
                      <a:pt x="1414" y="782"/>
                      <a:pt x="1388" y="773"/>
                    </a:cubicBezTo>
                    <a:cubicBezTo>
                      <a:pt x="1362" y="766"/>
                      <a:pt x="1369" y="780"/>
                      <a:pt x="1360" y="780"/>
                    </a:cubicBezTo>
                    <a:cubicBezTo>
                      <a:pt x="1349" y="780"/>
                      <a:pt x="1337" y="796"/>
                      <a:pt x="1346" y="805"/>
                    </a:cubicBezTo>
                    <a:cubicBezTo>
                      <a:pt x="1355" y="817"/>
                      <a:pt x="1376" y="807"/>
                      <a:pt x="1395" y="807"/>
                    </a:cubicBezTo>
                    <a:cubicBezTo>
                      <a:pt x="1411" y="807"/>
                      <a:pt x="1414" y="812"/>
                      <a:pt x="1416" y="803"/>
                    </a:cubicBezTo>
                    <a:cubicBezTo>
                      <a:pt x="1416" y="794"/>
                      <a:pt x="1435" y="798"/>
                      <a:pt x="1446" y="803"/>
                    </a:cubicBezTo>
                    <a:cubicBezTo>
                      <a:pt x="1460" y="805"/>
                      <a:pt x="1456" y="821"/>
                      <a:pt x="1472" y="824"/>
                    </a:cubicBezTo>
                    <a:cubicBezTo>
                      <a:pt x="1486" y="826"/>
                      <a:pt x="1474" y="840"/>
                      <a:pt x="1483" y="852"/>
                    </a:cubicBezTo>
                    <a:cubicBezTo>
                      <a:pt x="1493" y="861"/>
                      <a:pt x="1523" y="857"/>
                      <a:pt x="1535" y="866"/>
                    </a:cubicBezTo>
                    <a:cubicBezTo>
                      <a:pt x="1546" y="878"/>
                      <a:pt x="1593" y="901"/>
                      <a:pt x="1600" y="892"/>
                    </a:cubicBezTo>
                    <a:cubicBezTo>
                      <a:pt x="1609" y="882"/>
                      <a:pt x="1560" y="840"/>
                      <a:pt x="1544" y="836"/>
                    </a:cubicBezTo>
                    <a:cubicBezTo>
                      <a:pt x="1530" y="831"/>
                      <a:pt x="1560" y="826"/>
                      <a:pt x="1576" y="843"/>
                    </a:cubicBezTo>
                    <a:cubicBezTo>
                      <a:pt x="1595" y="857"/>
                      <a:pt x="1621" y="861"/>
                      <a:pt x="1634" y="845"/>
                    </a:cubicBezTo>
                    <a:cubicBezTo>
                      <a:pt x="1649" y="828"/>
                      <a:pt x="1623" y="833"/>
                      <a:pt x="1623" y="821"/>
                    </a:cubicBezTo>
                    <a:cubicBezTo>
                      <a:pt x="1623" y="807"/>
                      <a:pt x="1614" y="791"/>
                      <a:pt x="1602" y="791"/>
                    </a:cubicBezTo>
                    <a:cubicBezTo>
                      <a:pt x="1588" y="791"/>
                      <a:pt x="1555" y="766"/>
                      <a:pt x="1567" y="759"/>
                    </a:cubicBezTo>
                    <a:cubicBezTo>
                      <a:pt x="1579" y="754"/>
                      <a:pt x="1562" y="747"/>
                      <a:pt x="1572" y="735"/>
                    </a:cubicBezTo>
                    <a:cubicBezTo>
                      <a:pt x="1581" y="726"/>
                      <a:pt x="1590" y="745"/>
                      <a:pt x="1602" y="747"/>
                    </a:cubicBezTo>
                    <a:lnTo>
                      <a:pt x="1602" y="747"/>
                    </a:lnTo>
                    <a:close/>
                    <a:moveTo>
                      <a:pt x="1404" y="700"/>
                    </a:moveTo>
                    <a:lnTo>
                      <a:pt x="1404" y="700"/>
                    </a:lnTo>
                    <a:cubicBezTo>
                      <a:pt x="1416" y="698"/>
                      <a:pt x="1414" y="682"/>
                      <a:pt x="1407" y="672"/>
                    </a:cubicBezTo>
                    <a:cubicBezTo>
                      <a:pt x="1402" y="665"/>
                      <a:pt x="1390" y="665"/>
                      <a:pt x="1379" y="665"/>
                    </a:cubicBezTo>
                    <a:cubicBezTo>
                      <a:pt x="1369" y="668"/>
                      <a:pt x="1351" y="682"/>
                      <a:pt x="1360" y="698"/>
                    </a:cubicBezTo>
                    <a:cubicBezTo>
                      <a:pt x="1369" y="714"/>
                      <a:pt x="1393" y="703"/>
                      <a:pt x="1404" y="700"/>
                    </a:cubicBezTo>
                    <a:lnTo>
                      <a:pt x="1404" y="700"/>
                    </a:lnTo>
                    <a:close/>
                    <a:moveTo>
                      <a:pt x="1286" y="455"/>
                    </a:moveTo>
                    <a:lnTo>
                      <a:pt x="1286" y="455"/>
                    </a:lnTo>
                    <a:cubicBezTo>
                      <a:pt x="1281" y="467"/>
                      <a:pt x="1297" y="467"/>
                      <a:pt x="1300" y="481"/>
                    </a:cubicBezTo>
                    <a:cubicBezTo>
                      <a:pt x="1300" y="495"/>
                      <a:pt x="1318" y="499"/>
                      <a:pt x="1332" y="492"/>
                    </a:cubicBezTo>
                    <a:cubicBezTo>
                      <a:pt x="1344" y="483"/>
                      <a:pt x="1381" y="495"/>
                      <a:pt x="1381" y="483"/>
                    </a:cubicBezTo>
                    <a:cubicBezTo>
                      <a:pt x="1381" y="474"/>
                      <a:pt x="1342" y="453"/>
                      <a:pt x="1328" y="458"/>
                    </a:cubicBezTo>
                    <a:cubicBezTo>
                      <a:pt x="1314" y="460"/>
                      <a:pt x="1293" y="444"/>
                      <a:pt x="1286" y="455"/>
                    </a:cubicBezTo>
                    <a:lnTo>
                      <a:pt x="1286" y="455"/>
                    </a:lnTo>
                    <a:close/>
                    <a:moveTo>
                      <a:pt x="1639" y="1260"/>
                    </a:moveTo>
                    <a:lnTo>
                      <a:pt x="1639" y="1260"/>
                    </a:lnTo>
                    <a:cubicBezTo>
                      <a:pt x="1641" y="1267"/>
                      <a:pt x="1695" y="1291"/>
                      <a:pt x="1697" y="1279"/>
                    </a:cubicBezTo>
                    <a:cubicBezTo>
                      <a:pt x="1700" y="1270"/>
                      <a:pt x="1637" y="1253"/>
                      <a:pt x="1639" y="1260"/>
                    </a:cubicBezTo>
                    <a:lnTo>
                      <a:pt x="1639" y="1260"/>
                    </a:lnTo>
                    <a:close/>
                    <a:moveTo>
                      <a:pt x="1879" y="1316"/>
                    </a:moveTo>
                    <a:lnTo>
                      <a:pt x="1879" y="1316"/>
                    </a:lnTo>
                    <a:cubicBezTo>
                      <a:pt x="1874" y="1323"/>
                      <a:pt x="1870" y="1311"/>
                      <a:pt x="1877" y="1305"/>
                    </a:cubicBezTo>
                    <a:cubicBezTo>
                      <a:pt x="1886" y="1298"/>
                      <a:pt x="1877" y="1295"/>
                      <a:pt x="1867" y="1300"/>
                    </a:cubicBezTo>
                    <a:cubicBezTo>
                      <a:pt x="1860" y="1302"/>
                      <a:pt x="1862" y="1281"/>
                      <a:pt x="1870" y="1279"/>
                    </a:cubicBezTo>
                    <a:cubicBezTo>
                      <a:pt x="1877" y="1274"/>
                      <a:pt x="1853" y="1267"/>
                      <a:pt x="1853" y="1274"/>
                    </a:cubicBezTo>
                    <a:cubicBezTo>
                      <a:pt x="1853" y="1281"/>
                      <a:pt x="1835" y="1277"/>
                      <a:pt x="1835" y="1270"/>
                    </a:cubicBezTo>
                    <a:cubicBezTo>
                      <a:pt x="1832" y="1265"/>
                      <a:pt x="1821" y="1263"/>
                      <a:pt x="1823" y="1258"/>
                    </a:cubicBezTo>
                    <a:cubicBezTo>
                      <a:pt x="1828" y="1253"/>
                      <a:pt x="1809" y="1251"/>
                      <a:pt x="1807" y="1258"/>
                    </a:cubicBezTo>
                    <a:cubicBezTo>
                      <a:pt x="1807" y="1265"/>
                      <a:pt x="1800" y="1253"/>
                      <a:pt x="1809" y="1244"/>
                    </a:cubicBezTo>
                    <a:cubicBezTo>
                      <a:pt x="1818" y="1232"/>
                      <a:pt x="1816" y="1225"/>
                      <a:pt x="1825" y="1218"/>
                    </a:cubicBezTo>
                    <a:cubicBezTo>
                      <a:pt x="1835" y="1214"/>
                      <a:pt x="1823" y="1209"/>
                      <a:pt x="1814" y="1211"/>
                    </a:cubicBezTo>
                    <a:cubicBezTo>
                      <a:pt x="1804" y="1216"/>
                      <a:pt x="1781" y="1251"/>
                      <a:pt x="1781" y="1260"/>
                    </a:cubicBezTo>
                    <a:cubicBezTo>
                      <a:pt x="1781" y="1270"/>
                      <a:pt x="1779" y="1281"/>
                      <a:pt x="1772" y="1281"/>
                    </a:cubicBezTo>
                    <a:cubicBezTo>
                      <a:pt x="1763" y="1279"/>
                      <a:pt x="1751" y="1288"/>
                      <a:pt x="1758" y="1293"/>
                    </a:cubicBezTo>
                    <a:cubicBezTo>
                      <a:pt x="1765" y="1298"/>
                      <a:pt x="1742" y="1311"/>
                      <a:pt x="1753" y="1318"/>
                    </a:cubicBezTo>
                    <a:cubicBezTo>
                      <a:pt x="1760" y="1323"/>
                      <a:pt x="1774" y="1316"/>
                      <a:pt x="1786" y="1318"/>
                    </a:cubicBezTo>
                    <a:cubicBezTo>
                      <a:pt x="1797" y="1318"/>
                      <a:pt x="1807" y="1321"/>
                      <a:pt x="1816" y="1314"/>
                    </a:cubicBezTo>
                    <a:cubicBezTo>
                      <a:pt x="1825" y="1307"/>
                      <a:pt x="1825" y="1318"/>
                      <a:pt x="1835" y="1318"/>
                    </a:cubicBezTo>
                    <a:cubicBezTo>
                      <a:pt x="1844" y="1316"/>
                      <a:pt x="1830" y="1325"/>
                      <a:pt x="1830" y="1332"/>
                    </a:cubicBezTo>
                    <a:cubicBezTo>
                      <a:pt x="1830" y="1339"/>
                      <a:pt x="1842" y="1330"/>
                      <a:pt x="1848" y="1325"/>
                    </a:cubicBezTo>
                    <a:cubicBezTo>
                      <a:pt x="1855" y="1321"/>
                      <a:pt x="1865" y="1325"/>
                      <a:pt x="1860" y="1332"/>
                    </a:cubicBezTo>
                    <a:cubicBezTo>
                      <a:pt x="1858" y="1337"/>
                      <a:pt x="1881" y="1344"/>
                      <a:pt x="1888" y="1335"/>
                    </a:cubicBezTo>
                    <a:cubicBezTo>
                      <a:pt x="1893" y="1323"/>
                      <a:pt x="1881" y="1309"/>
                      <a:pt x="1879" y="1316"/>
                    </a:cubicBezTo>
                    <a:lnTo>
                      <a:pt x="1879" y="1316"/>
                    </a:lnTo>
                    <a:close/>
                    <a:moveTo>
                      <a:pt x="177" y="1141"/>
                    </a:moveTo>
                    <a:lnTo>
                      <a:pt x="177" y="1141"/>
                    </a:lnTo>
                    <a:cubicBezTo>
                      <a:pt x="158" y="1150"/>
                      <a:pt x="200" y="1195"/>
                      <a:pt x="209" y="1188"/>
                    </a:cubicBezTo>
                    <a:cubicBezTo>
                      <a:pt x="214" y="1186"/>
                      <a:pt x="197" y="1167"/>
                      <a:pt x="197" y="1155"/>
                    </a:cubicBezTo>
                    <a:cubicBezTo>
                      <a:pt x="197" y="1143"/>
                      <a:pt x="193" y="1132"/>
                      <a:pt x="177" y="1141"/>
                    </a:cubicBezTo>
                    <a:lnTo>
                      <a:pt x="177" y="1141"/>
                    </a:lnTo>
                    <a:close/>
                    <a:moveTo>
                      <a:pt x="1728" y="1358"/>
                    </a:moveTo>
                    <a:lnTo>
                      <a:pt x="1728" y="1358"/>
                    </a:lnTo>
                    <a:cubicBezTo>
                      <a:pt x="1721" y="1358"/>
                      <a:pt x="1725" y="1349"/>
                      <a:pt x="1728" y="1342"/>
                    </a:cubicBezTo>
                    <a:cubicBezTo>
                      <a:pt x="1728" y="1337"/>
                      <a:pt x="1714" y="1344"/>
                      <a:pt x="1714" y="1351"/>
                    </a:cubicBezTo>
                    <a:cubicBezTo>
                      <a:pt x="1711" y="1358"/>
                      <a:pt x="1702" y="1360"/>
                      <a:pt x="1702" y="1363"/>
                    </a:cubicBezTo>
                    <a:cubicBezTo>
                      <a:pt x="1702" y="1375"/>
                      <a:pt x="1700" y="1370"/>
                      <a:pt x="1693" y="1372"/>
                    </a:cubicBezTo>
                    <a:cubicBezTo>
                      <a:pt x="1686" y="1377"/>
                      <a:pt x="1656" y="1372"/>
                      <a:pt x="1656" y="1365"/>
                    </a:cubicBezTo>
                    <a:cubicBezTo>
                      <a:pt x="1653" y="1358"/>
                      <a:pt x="1632" y="1356"/>
                      <a:pt x="1632" y="1346"/>
                    </a:cubicBezTo>
                    <a:cubicBezTo>
                      <a:pt x="1632" y="1337"/>
                      <a:pt x="1621" y="1335"/>
                      <a:pt x="1630" y="1325"/>
                    </a:cubicBezTo>
                    <a:cubicBezTo>
                      <a:pt x="1637" y="1316"/>
                      <a:pt x="1628" y="1311"/>
                      <a:pt x="1621" y="1318"/>
                    </a:cubicBezTo>
                    <a:cubicBezTo>
                      <a:pt x="1611" y="1325"/>
                      <a:pt x="1607" y="1314"/>
                      <a:pt x="1618" y="1309"/>
                    </a:cubicBezTo>
                    <a:cubicBezTo>
                      <a:pt x="1630" y="1305"/>
                      <a:pt x="1649" y="1302"/>
                      <a:pt x="1639" y="1281"/>
                    </a:cubicBezTo>
                    <a:cubicBezTo>
                      <a:pt x="1628" y="1263"/>
                      <a:pt x="1562" y="1288"/>
                      <a:pt x="1546" y="1298"/>
                    </a:cubicBezTo>
                    <a:cubicBezTo>
                      <a:pt x="1530" y="1307"/>
                      <a:pt x="1509" y="1337"/>
                      <a:pt x="1500" y="1337"/>
                    </a:cubicBezTo>
                    <a:cubicBezTo>
                      <a:pt x="1493" y="1337"/>
                      <a:pt x="1516" y="1321"/>
                      <a:pt x="1521" y="1314"/>
                    </a:cubicBezTo>
                    <a:cubicBezTo>
                      <a:pt x="1523" y="1309"/>
                      <a:pt x="1518" y="1302"/>
                      <a:pt x="1525" y="1305"/>
                    </a:cubicBezTo>
                    <a:cubicBezTo>
                      <a:pt x="1530" y="1307"/>
                      <a:pt x="1544" y="1284"/>
                      <a:pt x="1553" y="1277"/>
                    </a:cubicBezTo>
                    <a:cubicBezTo>
                      <a:pt x="1565" y="1270"/>
                      <a:pt x="1574" y="1277"/>
                      <a:pt x="1576" y="1270"/>
                    </a:cubicBezTo>
                    <a:cubicBezTo>
                      <a:pt x="1576" y="1265"/>
                      <a:pt x="1581" y="1260"/>
                      <a:pt x="1593" y="1251"/>
                    </a:cubicBezTo>
                    <a:cubicBezTo>
                      <a:pt x="1602" y="1244"/>
                      <a:pt x="1714" y="1244"/>
                      <a:pt x="1725" y="1244"/>
                    </a:cubicBezTo>
                    <a:cubicBezTo>
                      <a:pt x="1735" y="1246"/>
                      <a:pt x="1756" y="1230"/>
                      <a:pt x="1763" y="1220"/>
                    </a:cubicBezTo>
                    <a:cubicBezTo>
                      <a:pt x="1769" y="1211"/>
                      <a:pt x="1776" y="1211"/>
                      <a:pt x="1793" y="1214"/>
                    </a:cubicBezTo>
                    <a:cubicBezTo>
                      <a:pt x="1807" y="1214"/>
                      <a:pt x="1814" y="1200"/>
                      <a:pt x="1821" y="1195"/>
                    </a:cubicBezTo>
                    <a:cubicBezTo>
                      <a:pt x="1830" y="1190"/>
                      <a:pt x="1825" y="1188"/>
                      <a:pt x="1821" y="1186"/>
                    </a:cubicBezTo>
                    <a:cubicBezTo>
                      <a:pt x="1814" y="1186"/>
                      <a:pt x="1807" y="1181"/>
                      <a:pt x="1814" y="1181"/>
                    </a:cubicBezTo>
                    <a:cubicBezTo>
                      <a:pt x="1821" y="1179"/>
                      <a:pt x="1823" y="1176"/>
                      <a:pt x="1825" y="1167"/>
                    </a:cubicBezTo>
                    <a:cubicBezTo>
                      <a:pt x="1830" y="1158"/>
                      <a:pt x="1823" y="1162"/>
                      <a:pt x="1814" y="1150"/>
                    </a:cubicBezTo>
                    <a:cubicBezTo>
                      <a:pt x="1807" y="1139"/>
                      <a:pt x="1802" y="1155"/>
                      <a:pt x="1793" y="1153"/>
                    </a:cubicBezTo>
                    <a:cubicBezTo>
                      <a:pt x="1783" y="1153"/>
                      <a:pt x="1797" y="1141"/>
                      <a:pt x="1790" y="1136"/>
                    </a:cubicBezTo>
                    <a:cubicBezTo>
                      <a:pt x="1783" y="1132"/>
                      <a:pt x="1769" y="1134"/>
                      <a:pt x="1758" y="1143"/>
                    </a:cubicBezTo>
                    <a:cubicBezTo>
                      <a:pt x="1746" y="1153"/>
                      <a:pt x="1749" y="1143"/>
                      <a:pt x="1737" y="1153"/>
                    </a:cubicBezTo>
                    <a:cubicBezTo>
                      <a:pt x="1728" y="1162"/>
                      <a:pt x="1728" y="1148"/>
                      <a:pt x="1732" y="1146"/>
                    </a:cubicBezTo>
                    <a:cubicBezTo>
                      <a:pt x="1737" y="1141"/>
                      <a:pt x="1742" y="1146"/>
                      <a:pt x="1744" y="1139"/>
                    </a:cubicBezTo>
                    <a:cubicBezTo>
                      <a:pt x="1749" y="1134"/>
                      <a:pt x="1753" y="1139"/>
                      <a:pt x="1765" y="1132"/>
                    </a:cubicBezTo>
                    <a:cubicBezTo>
                      <a:pt x="1774" y="1125"/>
                      <a:pt x="1783" y="1129"/>
                      <a:pt x="1788" y="1122"/>
                    </a:cubicBezTo>
                    <a:cubicBezTo>
                      <a:pt x="1790" y="1118"/>
                      <a:pt x="1783" y="1111"/>
                      <a:pt x="1772" y="1113"/>
                    </a:cubicBezTo>
                    <a:cubicBezTo>
                      <a:pt x="1763" y="1115"/>
                      <a:pt x="1756" y="1099"/>
                      <a:pt x="1749" y="1104"/>
                    </a:cubicBezTo>
                    <a:cubicBezTo>
                      <a:pt x="1742" y="1109"/>
                      <a:pt x="1744" y="1097"/>
                      <a:pt x="1735" y="1102"/>
                    </a:cubicBezTo>
                    <a:cubicBezTo>
                      <a:pt x="1728" y="1106"/>
                      <a:pt x="1723" y="1102"/>
                      <a:pt x="1721" y="1092"/>
                    </a:cubicBezTo>
                    <a:cubicBezTo>
                      <a:pt x="1716" y="1083"/>
                      <a:pt x="1697" y="1069"/>
                      <a:pt x="1684" y="1064"/>
                    </a:cubicBezTo>
                    <a:cubicBezTo>
                      <a:pt x="1672" y="1060"/>
                      <a:pt x="1681" y="1053"/>
                      <a:pt x="1686" y="1057"/>
                    </a:cubicBezTo>
                    <a:cubicBezTo>
                      <a:pt x="1693" y="1064"/>
                      <a:pt x="1700" y="1053"/>
                      <a:pt x="1704" y="1048"/>
                    </a:cubicBezTo>
                    <a:cubicBezTo>
                      <a:pt x="1707" y="1043"/>
                      <a:pt x="1700" y="1041"/>
                      <a:pt x="1695" y="1038"/>
                    </a:cubicBezTo>
                    <a:cubicBezTo>
                      <a:pt x="1690" y="1038"/>
                      <a:pt x="1690" y="1034"/>
                      <a:pt x="1693" y="1029"/>
                    </a:cubicBezTo>
                    <a:cubicBezTo>
                      <a:pt x="1693" y="1024"/>
                      <a:pt x="1679" y="1018"/>
                      <a:pt x="1679" y="1013"/>
                    </a:cubicBezTo>
                    <a:cubicBezTo>
                      <a:pt x="1679" y="1008"/>
                      <a:pt x="1670" y="1003"/>
                      <a:pt x="1672" y="1001"/>
                    </a:cubicBezTo>
                    <a:cubicBezTo>
                      <a:pt x="1672" y="997"/>
                      <a:pt x="1663" y="990"/>
                      <a:pt x="1663" y="985"/>
                    </a:cubicBezTo>
                    <a:cubicBezTo>
                      <a:pt x="1663" y="978"/>
                      <a:pt x="1649" y="966"/>
                      <a:pt x="1649" y="962"/>
                    </a:cubicBezTo>
                    <a:cubicBezTo>
                      <a:pt x="1649" y="955"/>
                      <a:pt x="1639" y="950"/>
                      <a:pt x="1637" y="941"/>
                    </a:cubicBezTo>
                    <a:cubicBezTo>
                      <a:pt x="1634" y="933"/>
                      <a:pt x="1630" y="936"/>
                      <a:pt x="1628" y="948"/>
                    </a:cubicBezTo>
                    <a:cubicBezTo>
                      <a:pt x="1625" y="959"/>
                      <a:pt x="1616" y="959"/>
                      <a:pt x="1618" y="964"/>
                    </a:cubicBezTo>
                    <a:cubicBezTo>
                      <a:pt x="1623" y="971"/>
                      <a:pt x="1618" y="971"/>
                      <a:pt x="1616" y="976"/>
                    </a:cubicBezTo>
                    <a:cubicBezTo>
                      <a:pt x="1611" y="980"/>
                      <a:pt x="1618" y="987"/>
                      <a:pt x="1611" y="987"/>
                    </a:cubicBezTo>
                    <a:cubicBezTo>
                      <a:pt x="1604" y="987"/>
                      <a:pt x="1607" y="1001"/>
                      <a:pt x="1604" y="997"/>
                    </a:cubicBezTo>
                    <a:cubicBezTo>
                      <a:pt x="1600" y="990"/>
                      <a:pt x="1590" y="992"/>
                      <a:pt x="1590" y="997"/>
                    </a:cubicBezTo>
                    <a:cubicBezTo>
                      <a:pt x="1590" y="1003"/>
                      <a:pt x="1576" y="1010"/>
                      <a:pt x="1569" y="1010"/>
                    </a:cubicBezTo>
                    <a:cubicBezTo>
                      <a:pt x="1562" y="1008"/>
                      <a:pt x="1562" y="997"/>
                      <a:pt x="1558" y="1001"/>
                    </a:cubicBezTo>
                    <a:cubicBezTo>
                      <a:pt x="1553" y="1003"/>
                      <a:pt x="1553" y="990"/>
                      <a:pt x="1546" y="990"/>
                    </a:cubicBezTo>
                    <a:cubicBezTo>
                      <a:pt x="1537" y="990"/>
                      <a:pt x="1532" y="990"/>
                      <a:pt x="1535" y="983"/>
                    </a:cubicBezTo>
                    <a:cubicBezTo>
                      <a:pt x="1537" y="976"/>
                      <a:pt x="1521" y="971"/>
                      <a:pt x="1525" y="969"/>
                    </a:cubicBezTo>
                    <a:cubicBezTo>
                      <a:pt x="1532" y="964"/>
                      <a:pt x="1525" y="957"/>
                      <a:pt x="1523" y="943"/>
                    </a:cubicBezTo>
                    <a:cubicBezTo>
                      <a:pt x="1523" y="931"/>
                      <a:pt x="1530" y="931"/>
                      <a:pt x="1530" y="926"/>
                    </a:cubicBezTo>
                    <a:cubicBezTo>
                      <a:pt x="1530" y="922"/>
                      <a:pt x="1525" y="922"/>
                      <a:pt x="1521" y="924"/>
                    </a:cubicBezTo>
                    <a:cubicBezTo>
                      <a:pt x="1514" y="929"/>
                      <a:pt x="1514" y="919"/>
                      <a:pt x="1507" y="919"/>
                    </a:cubicBezTo>
                    <a:cubicBezTo>
                      <a:pt x="1502" y="919"/>
                      <a:pt x="1483" y="919"/>
                      <a:pt x="1483" y="910"/>
                    </a:cubicBezTo>
                    <a:cubicBezTo>
                      <a:pt x="1481" y="903"/>
                      <a:pt x="1474" y="906"/>
                      <a:pt x="1472" y="899"/>
                    </a:cubicBezTo>
                    <a:cubicBezTo>
                      <a:pt x="1470" y="892"/>
                      <a:pt x="1463" y="896"/>
                      <a:pt x="1463" y="892"/>
                    </a:cubicBezTo>
                    <a:cubicBezTo>
                      <a:pt x="1463" y="885"/>
                      <a:pt x="1458" y="882"/>
                      <a:pt x="1453" y="882"/>
                    </a:cubicBezTo>
                    <a:cubicBezTo>
                      <a:pt x="1449" y="882"/>
                      <a:pt x="1446" y="875"/>
                      <a:pt x="1437" y="875"/>
                    </a:cubicBezTo>
                    <a:cubicBezTo>
                      <a:pt x="1430" y="875"/>
                      <a:pt x="1421" y="880"/>
                      <a:pt x="1416" y="882"/>
                    </a:cubicBezTo>
                    <a:cubicBezTo>
                      <a:pt x="1414" y="885"/>
                      <a:pt x="1402" y="875"/>
                      <a:pt x="1397" y="880"/>
                    </a:cubicBezTo>
                    <a:cubicBezTo>
                      <a:pt x="1393" y="882"/>
                      <a:pt x="1393" y="878"/>
                      <a:pt x="1381" y="873"/>
                    </a:cubicBezTo>
                    <a:cubicBezTo>
                      <a:pt x="1369" y="871"/>
                      <a:pt x="1353" y="868"/>
                      <a:pt x="1353" y="873"/>
                    </a:cubicBezTo>
                    <a:cubicBezTo>
                      <a:pt x="1351" y="878"/>
                      <a:pt x="1342" y="880"/>
                      <a:pt x="1344" y="889"/>
                    </a:cubicBezTo>
                    <a:cubicBezTo>
                      <a:pt x="1344" y="899"/>
                      <a:pt x="1355" y="896"/>
                      <a:pt x="1358" y="903"/>
                    </a:cubicBezTo>
                    <a:cubicBezTo>
                      <a:pt x="1360" y="910"/>
                      <a:pt x="1353" y="908"/>
                      <a:pt x="1351" y="915"/>
                    </a:cubicBezTo>
                    <a:cubicBezTo>
                      <a:pt x="1351" y="919"/>
                      <a:pt x="1346" y="919"/>
                      <a:pt x="1346" y="924"/>
                    </a:cubicBezTo>
                    <a:cubicBezTo>
                      <a:pt x="1346" y="929"/>
                      <a:pt x="1349" y="926"/>
                      <a:pt x="1351" y="936"/>
                    </a:cubicBezTo>
                    <a:cubicBezTo>
                      <a:pt x="1353" y="943"/>
                      <a:pt x="1358" y="943"/>
                      <a:pt x="1360" y="955"/>
                    </a:cubicBezTo>
                    <a:cubicBezTo>
                      <a:pt x="1362" y="966"/>
                      <a:pt x="1355" y="964"/>
                      <a:pt x="1351" y="966"/>
                    </a:cubicBezTo>
                    <a:cubicBezTo>
                      <a:pt x="1346" y="966"/>
                      <a:pt x="1353" y="973"/>
                      <a:pt x="1346" y="980"/>
                    </a:cubicBezTo>
                    <a:cubicBezTo>
                      <a:pt x="1339" y="987"/>
                      <a:pt x="1335" y="997"/>
                      <a:pt x="1339" y="1001"/>
                    </a:cubicBezTo>
                    <a:cubicBezTo>
                      <a:pt x="1344" y="1006"/>
                      <a:pt x="1362" y="1013"/>
                      <a:pt x="1372" y="1027"/>
                    </a:cubicBezTo>
                    <a:cubicBezTo>
                      <a:pt x="1379" y="1038"/>
                      <a:pt x="1379" y="1057"/>
                      <a:pt x="1376" y="1074"/>
                    </a:cubicBezTo>
                    <a:cubicBezTo>
                      <a:pt x="1374" y="1088"/>
                      <a:pt x="1358" y="1090"/>
                      <a:pt x="1346" y="1102"/>
                    </a:cubicBezTo>
                    <a:cubicBezTo>
                      <a:pt x="1335" y="1115"/>
                      <a:pt x="1321" y="1113"/>
                      <a:pt x="1316" y="1113"/>
                    </a:cubicBezTo>
                    <a:cubicBezTo>
                      <a:pt x="1309" y="1113"/>
                      <a:pt x="1314" y="1125"/>
                      <a:pt x="1321" y="1134"/>
                    </a:cubicBezTo>
                    <a:cubicBezTo>
                      <a:pt x="1330" y="1143"/>
                      <a:pt x="1323" y="1146"/>
                      <a:pt x="1328" y="1155"/>
                    </a:cubicBezTo>
                    <a:cubicBezTo>
                      <a:pt x="1332" y="1165"/>
                      <a:pt x="1328" y="1172"/>
                      <a:pt x="1332" y="1181"/>
                    </a:cubicBezTo>
                    <a:cubicBezTo>
                      <a:pt x="1339" y="1190"/>
                      <a:pt x="1335" y="1193"/>
                      <a:pt x="1328" y="1200"/>
                    </a:cubicBezTo>
                    <a:cubicBezTo>
                      <a:pt x="1321" y="1204"/>
                      <a:pt x="1332" y="1202"/>
                      <a:pt x="1332" y="1209"/>
                    </a:cubicBezTo>
                    <a:cubicBezTo>
                      <a:pt x="1332" y="1218"/>
                      <a:pt x="1328" y="1214"/>
                      <a:pt x="1323" y="1209"/>
                    </a:cubicBezTo>
                    <a:cubicBezTo>
                      <a:pt x="1316" y="1204"/>
                      <a:pt x="1311" y="1216"/>
                      <a:pt x="1311" y="1223"/>
                    </a:cubicBezTo>
                    <a:cubicBezTo>
                      <a:pt x="1311" y="1227"/>
                      <a:pt x="1295" y="1216"/>
                      <a:pt x="1293" y="1216"/>
                    </a:cubicBezTo>
                    <a:cubicBezTo>
                      <a:pt x="1290" y="1216"/>
                      <a:pt x="1293" y="1206"/>
                      <a:pt x="1286" y="1200"/>
                    </a:cubicBezTo>
                    <a:cubicBezTo>
                      <a:pt x="1277" y="1195"/>
                      <a:pt x="1270" y="1193"/>
                      <a:pt x="1270" y="1186"/>
                    </a:cubicBezTo>
                    <a:cubicBezTo>
                      <a:pt x="1270" y="1179"/>
                      <a:pt x="1256" y="1174"/>
                      <a:pt x="1256" y="1167"/>
                    </a:cubicBezTo>
                    <a:cubicBezTo>
                      <a:pt x="1256" y="1160"/>
                      <a:pt x="1258" y="1141"/>
                      <a:pt x="1253" y="1134"/>
                    </a:cubicBezTo>
                    <a:cubicBezTo>
                      <a:pt x="1251" y="1129"/>
                      <a:pt x="1253" y="1122"/>
                      <a:pt x="1256" y="1118"/>
                    </a:cubicBezTo>
                    <a:cubicBezTo>
                      <a:pt x="1260" y="1113"/>
                      <a:pt x="1253" y="1104"/>
                      <a:pt x="1244" y="1104"/>
                    </a:cubicBezTo>
                    <a:cubicBezTo>
                      <a:pt x="1237" y="1104"/>
                      <a:pt x="1225" y="1102"/>
                      <a:pt x="1211" y="1102"/>
                    </a:cubicBezTo>
                    <a:cubicBezTo>
                      <a:pt x="1200" y="1104"/>
                      <a:pt x="1195" y="1102"/>
                      <a:pt x="1190" y="1097"/>
                    </a:cubicBezTo>
                    <a:cubicBezTo>
                      <a:pt x="1186" y="1094"/>
                      <a:pt x="1176" y="1088"/>
                      <a:pt x="1160" y="1083"/>
                    </a:cubicBezTo>
                    <a:cubicBezTo>
                      <a:pt x="1146" y="1081"/>
                      <a:pt x="1139" y="1074"/>
                      <a:pt x="1139" y="1069"/>
                    </a:cubicBezTo>
                    <a:cubicBezTo>
                      <a:pt x="1137" y="1064"/>
                      <a:pt x="1123" y="1062"/>
                      <a:pt x="1118" y="1057"/>
                    </a:cubicBezTo>
                    <a:cubicBezTo>
                      <a:pt x="1116" y="1053"/>
                      <a:pt x="1102" y="1050"/>
                      <a:pt x="1095" y="1050"/>
                    </a:cubicBezTo>
                    <a:cubicBezTo>
                      <a:pt x="1090" y="1053"/>
                      <a:pt x="1077" y="1038"/>
                      <a:pt x="1067" y="1038"/>
                    </a:cubicBezTo>
                    <a:cubicBezTo>
                      <a:pt x="1060" y="1041"/>
                      <a:pt x="1039" y="1048"/>
                      <a:pt x="1037" y="1048"/>
                    </a:cubicBezTo>
                    <a:cubicBezTo>
                      <a:pt x="1032" y="1050"/>
                      <a:pt x="1037" y="1041"/>
                      <a:pt x="1039" y="1038"/>
                    </a:cubicBezTo>
                    <a:cubicBezTo>
                      <a:pt x="1042" y="1036"/>
                      <a:pt x="1032" y="1020"/>
                      <a:pt x="1030" y="1010"/>
                    </a:cubicBezTo>
                    <a:cubicBezTo>
                      <a:pt x="1028" y="1001"/>
                      <a:pt x="1023" y="992"/>
                      <a:pt x="1014" y="994"/>
                    </a:cubicBezTo>
                    <a:cubicBezTo>
                      <a:pt x="1004" y="994"/>
                      <a:pt x="993" y="990"/>
                      <a:pt x="990" y="987"/>
                    </a:cubicBezTo>
                    <a:cubicBezTo>
                      <a:pt x="988" y="985"/>
                      <a:pt x="988" y="959"/>
                      <a:pt x="990" y="948"/>
                    </a:cubicBezTo>
                    <a:cubicBezTo>
                      <a:pt x="993" y="936"/>
                      <a:pt x="1004" y="919"/>
                      <a:pt x="1004" y="912"/>
                    </a:cubicBezTo>
                    <a:cubicBezTo>
                      <a:pt x="1004" y="906"/>
                      <a:pt x="1011" y="901"/>
                      <a:pt x="1018" y="899"/>
                    </a:cubicBezTo>
                    <a:cubicBezTo>
                      <a:pt x="1028" y="899"/>
                      <a:pt x="1021" y="885"/>
                      <a:pt x="1028" y="882"/>
                    </a:cubicBezTo>
                    <a:cubicBezTo>
                      <a:pt x="1035" y="882"/>
                      <a:pt x="1035" y="880"/>
                      <a:pt x="1037" y="873"/>
                    </a:cubicBezTo>
                    <a:cubicBezTo>
                      <a:pt x="1039" y="868"/>
                      <a:pt x="1046" y="871"/>
                      <a:pt x="1042" y="866"/>
                    </a:cubicBezTo>
                    <a:cubicBezTo>
                      <a:pt x="1037" y="861"/>
                      <a:pt x="1042" y="861"/>
                      <a:pt x="1051" y="861"/>
                    </a:cubicBezTo>
                    <a:cubicBezTo>
                      <a:pt x="1063" y="861"/>
                      <a:pt x="1079" y="857"/>
                      <a:pt x="1077" y="847"/>
                    </a:cubicBezTo>
                    <a:cubicBezTo>
                      <a:pt x="1074" y="836"/>
                      <a:pt x="1046" y="843"/>
                      <a:pt x="1046" y="836"/>
                    </a:cubicBezTo>
                    <a:cubicBezTo>
                      <a:pt x="1046" y="826"/>
                      <a:pt x="1009" y="824"/>
                      <a:pt x="1011" y="819"/>
                    </a:cubicBezTo>
                    <a:cubicBezTo>
                      <a:pt x="1014" y="815"/>
                      <a:pt x="1049" y="824"/>
                      <a:pt x="1060" y="828"/>
                    </a:cubicBezTo>
                    <a:cubicBezTo>
                      <a:pt x="1072" y="833"/>
                      <a:pt x="1077" y="833"/>
                      <a:pt x="1086" y="831"/>
                    </a:cubicBezTo>
                    <a:cubicBezTo>
                      <a:pt x="1095" y="831"/>
                      <a:pt x="1088" y="819"/>
                      <a:pt x="1090" y="815"/>
                    </a:cubicBezTo>
                    <a:cubicBezTo>
                      <a:pt x="1093" y="807"/>
                      <a:pt x="1111" y="821"/>
                      <a:pt x="1123" y="819"/>
                    </a:cubicBezTo>
                    <a:cubicBezTo>
                      <a:pt x="1132" y="817"/>
                      <a:pt x="1144" y="794"/>
                      <a:pt x="1153" y="786"/>
                    </a:cubicBezTo>
                    <a:cubicBezTo>
                      <a:pt x="1162" y="782"/>
                      <a:pt x="1153" y="775"/>
                      <a:pt x="1137" y="777"/>
                    </a:cubicBezTo>
                    <a:cubicBezTo>
                      <a:pt x="1118" y="780"/>
                      <a:pt x="1109" y="773"/>
                      <a:pt x="1100" y="766"/>
                    </a:cubicBezTo>
                    <a:cubicBezTo>
                      <a:pt x="1090" y="759"/>
                      <a:pt x="1090" y="752"/>
                      <a:pt x="1102" y="754"/>
                    </a:cubicBezTo>
                    <a:cubicBezTo>
                      <a:pt x="1111" y="754"/>
                      <a:pt x="1135" y="773"/>
                      <a:pt x="1144" y="775"/>
                    </a:cubicBezTo>
                    <a:cubicBezTo>
                      <a:pt x="1153" y="775"/>
                      <a:pt x="1167" y="756"/>
                      <a:pt x="1176" y="752"/>
                    </a:cubicBezTo>
                    <a:cubicBezTo>
                      <a:pt x="1183" y="745"/>
                      <a:pt x="1167" y="742"/>
                      <a:pt x="1162" y="738"/>
                    </a:cubicBezTo>
                    <a:cubicBezTo>
                      <a:pt x="1158" y="735"/>
                      <a:pt x="1172" y="731"/>
                      <a:pt x="1179" y="731"/>
                    </a:cubicBezTo>
                    <a:cubicBezTo>
                      <a:pt x="1188" y="731"/>
                      <a:pt x="1190" y="738"/>
                      <a:pt x="1193" y="742"/>
                    </a:cubicBezTo>
                    <a:cubicBezTo>
                      <a:pt x="1195" y="745"/>
                      <a:pt x="1209" y="740"/>
                      <a:pt x="1216" y="740"/>
                    </a:cubicBezTo>
                    <a:cubicBezTo>
                      <a:pt x="1223" y="740"/>
                      <a:pt x="1216" y="728"/>
                      <a:pt x="1204" y="724"/>
                    </a:cubicBezTo>
                    <a:cubicBezTo>
                      <a:pt x="1193" y="719"/>
                      <a:pt x="1204" y="712"/>
                      <a:pt x="1207" y="719"/>
                    </a:cubicBezTo>
                    <a:cubicBezTo>
                      <a:pt x="1211" y="726"/>
                      <a:pt x="1218" y="724"/>
                      <a:pt x="1223" y="731"/>
                    </a:cubicBezTo>
                    <a:cubicBezTo>
                      <a:pt x="1228" y="742"/>
                      <a:pt x="1232" y="735"/>
                      <a:pt x="1242" y="731"/>
                    </a:cubicBezTo>
                    <a:cubicBezTo>
                      <a:pt x="1251" y="728"/>
                      <a:pt x="1256" y="724"/>
                      <a:pt x="1260" y="716"/>
                    </a:cubicBezTo>
                    <a:cubicBezTo>
                      <a:pt x="1265" y="712"/>
                      <a:pt x="1267" y="716"/>
                      <a:pt x="1272" y="709"/>
                    </a:cubicBezTo>
                    <a:cubicBezTo>
                      <a:pt x="1279" y="700"/>
                      <a:pt x="1270" y="691"/>
                      <a:pt x="1263" y="686"/>
                    </a:cubicBezTo>
                    <a:cubicBezTo>
                      <a:pt x="1256" y="679"/>
                      <a:pt x="1263" y="675"/>
                      <a:pt x="1256" y="670"/>
                    </a:cubicBezTo>
                    <a:cubicBezTo>
                      <a:pt x="1246" y="668"/>
                      <a:pt x="1246" y="661"/>
                      <a:pt x="1256" y="661"/>
                    </a:cubicBezTo>
                    <a:cubicBezTo>
                      <a:pt x="1265" y="663"/>
                      <a:pt x="1272" y="661"/>
                      <a:pt x="1277" y="654"/>
                    </a:cubicBezTo>
                    <a:cubicBezTo>
                      <a:pt x="1281" y="647"/>
                      <a:pt x="1263" y="647"/>
                      <a:pt x="1272" y="642"/>
                    </a:cubicBezTo>
                    <a:cubicBezTo>
                      <a:pt x="1279" y="637"/>
                      <a:pt x="1272" y="633"/>
                      <a:pt x="1265" y="633"/>
                    </a:cubicBezTo>
                    <a:cubicBezTo>
                      <a:pt x="1256" y="633"/>
                      <a:pt x="1249" y="628"/>
                      <a:pt x="1249" y="621"/>
                    </a:cubicBezTo>
                    <a:cubicBezTo>
                      <a:pt x="1246" y="614"/>
                      <a:pt x="1232" y="619"/>
                      <a:pt x="1223" y="614"/>
                    </a:cubicBezTo>
                    <a:cubicBezTo>
                      <a:pt x="1216" y="609"/>
                      <a:pt x="1195" y="611"/>
                      <a:pt x="1190" y="611"/>
                    </a:cubicBezTo>
                    <a:cubicBezTo>
                      <a:pt x="1186" y="611"/>
                      <a:pt x="1186" y="630"/>
                      <a:pt x="1193" y="630"/>
                    </a:cubicBezTo>
                    <a:cubicBezTo>
                      <a:pt x="1200" y="633"/>
                      <a:pt x="1204" y="640"/>
                      <a:pt x="1200" y="642"/>
                    </a:cubicBezTo>
                    <a:cubicBezTo>
                      <a:pt x="1193" y="644"/>
                      <a:pt x="1200" y="651"/>
                      <a:pt x="1195" y="651"/>
                    </a:cubicBezTo>
                    <a:cubicBezTo>
                      <a:pt x="1190" y="651"/>
                      <a:pt x="1183" y="649"/>
                      <a:pt x="1181" y="661"/>
                    </a:cubicBezTo>
                    <a:cubicBezTo>
                      <a:pt x="1181" y="672"/>
                      <a:pt x="1179" y="677"/>
                      <a:pt x="1172" y="682"/>
                    </a:cubicBezTo>
                    <a:cubicBezTo>
                      <a:pt x="1162" y="686"/>
                      <a:pt x="1169" y="668"/>
                      <a:pt x="1162" y="668"/>
                    </a:cubicBezTo>
                    <a:cubicBezTo>
                      <a:pt x="1153" y="670"/>
                      <a:pt x="1153" y="684"/>
                      <a:pt x="1158" y="686"/>
                    </a:cubicBezTo>
                    <a:cubicBezTo>
                      <a:pt x="1165" y="686"/>
                      <a:pt x="1165" y="691"/>
                      <a:pt x="1167" y="698"/>
                    </a:cubicBezTo>
                    <a:cubicBezTo>
                      <a:pt x="1167" y="705"/>
                      <a:pt x="1156" y="700"/>
                      <a:pt x="1151" y="709"/>
                    </a:cubicBezTo>
                    <a:cubicBezTo>
                      <a:pt x="1146" y="716"/>
                      <a:pt x="1146" y="705"/>
                      <a:pt x="1139" y="700"/>
                    </a:cubicBezTo>
                    <a:cubicBezTo>
                      <a:pt x="1132" y="693"/>
                      <a:pt x="1125" y="684"/>
                      <a:pt x="1125" y="677"/>
                    </a:cubicBezTo>
                    <a:cubicBezTo>
                      <a:pt x="1125" y="670"/>
                      <a:pt x="1130" y="668"/>
                      <a:pt x="1135" y="668"/>
                    </a:cubicBezTo>
                    <a:cubicBezTo>
                      <a:pt x="1139" y="668"/>
                      <a:pt x="1135" y="663"/>
                      <a:pt x="1135" y="654"/>
                    </a:cubicBezTo>
                    <a:cubicBezTo>
                      <a:pt x="1135" y="644"/>
                      <a:pt x="1128" y="649"/>
                      <a:pt x="1121" y="640"/>
                    </a:cubicBezTo>
                    <a:cubicBezTo>
                      <a:pt x="1114" y="630"/>
                      <a:pt x="1104" y="630"/>
                      <a:pt x="1100" y="635"/>
                    </a:cubicBezTo>
                    <a:cubicBezTo>
                      <a:pt x="1095" y="637"/>
                      <a:pt x="1100" y="647"/>
                      <a:pt x="1093" y="649"/>
                    </a:cubicBezTo>
                    <a:cubicBezTo>
                      <a:pt x="1086" y="651"/>
                      <a:pt x="1088" y="665"/>
                      <a:pt x="1083" y="665"/>
                    </a:cubicBezTo>
                    <a:cubicBezTo>
                      <a:pt x="1077" y="668"/>
                      <a:pt x="1081" y="642"/>
                      <a:pt x="1077" y="640"/>
                    </a:cubicBezTo>
                    <a:cubicBezTo>
                      <a:pt x="1072" y="637"/>
                      <a:pt x="1072" y="633"/>
                      <a:pt x="1079" y="633"/>
                    </a:cubicBezTo>
                    <a:cubicBezTo>
                      <a:pt x="1086" y="630"/>
                      <a:pt x="1090" y="623"/>
                      <a:pt x="1083" y="623"/>
                    </a:cubicBezTo>
                    <a:cubicBezTo>
                      <a:pt x="1079" y="623"/>
                      <a:pt x="1067" y="616"/>
                      <a:pt x="1063" y="614"/>
                    </a:cubicBezTo>
                    <a:cubicBezTo>
                      <a:pt x="1058" y="614"/>
                      <a:pt x="1051" y="623"/>
                      <a:pt x="1046" y="619"/>
                    </a:cubicBezTo>
                    <a:cubicBezTo>
                      <a:pt x="1042" y="616"/>
                      <a:pt x="1046" y="604"/>
                      <a:pt x="1049" y="600"/>
                    </a:cubicBezTo>
                    <a:cubicBezTo>
                      <a:pt x="1049" y="595"/>
                      <a:pt x="1056" y="602"/>
                      <a:pt x="1060" y="595"/>
                    </a:cubicBezTo>
                    <a:cubicBezTo>
                      <a:pt x="1065" y="591"/>
                      <a:pt x="1046" y="591"/>
                      <a:pt x="1046" y="584"/>
                    </a:cubicBezTo>
                    <a:cubicBezTo>
                      <a:pt x="1046" y="577"/>
                      <a:pt x="1032" y="574"/>
                      <a:pt x="1028" y="572"/>
                    </a:cubicBezTo>
                    <a:cubicBezTo>
                      <a:pt x="1023" y="570"/>
                      <a:pt x="1032" y="558"/>
                      <a:pt x="1030" y="553"/>
                    </a:cubicBezTo>
                    <a:cubicBezTo>
                      <a:pt x="1028" y="549"/>
                      <a:pt x="1009" y="532"/>
                      <a:pt x="1002" y="535"/>
                    </a:cubicBezTo>
                    <a:cubicBezTo>
                      <a:pt x="995" y="535"/>
                      <a:pt x="993" y="523"/>
                      <a:pt x="998" y="523"/>
                    </a:cubicBezTo>
                    <a:cubicBezTo>
                      <a:pt x="1000" y="525"/>
                      <a:pt x="1004" y="521"/>
                      <a:pt x="1011" y="514"/>
                    </a:cubicBezTo>
                    <a:cubicBezTo>
                      <a:pt x="1021" y="504"/>
                      <a:pt x="1021" y="502"/>
                      <a:pt x="1016" y="499"/>
                    </a:cubicBezTo>
                    <a:cubicBezTo>
                      <a:pt x="1009" y="497"/>
                      <a:pt x="1007" y="490"/>
                      <a:pt x="1016" y="492"/>
                    </a:cubicBezTo>
                    <a:cubicBezTo>
                      <a:pt x="1028" y="492"/>
                      <a:pt x="1044" y="499"/>
                      <a:pt x="1049" y="495"/>
                    </a:cubicBezTo>
                    <a:cubicBezTo>
                      <a:pt x="1056" y="490"/>
                      <a:pt x="1074" y="462"/>
                      <a:pt x="1081" y="453"/>
                    </a:cubicBezTo>
                    <a:cubicBezTo>
                      <a:pt x="1088" y="444"/>
                      <a:pt x="1074" y="441"/>
                      <a:pt x="1058" y="444"/>
                    </a:cubicBezTo>
                    <a:cubicBezTo>
                      <a:pt x="1042" y="444"/>
                      <a:pt x="1037" y="437"/>
                      <a:pt x="1023" y="437"/>
                    </a:cubicBezTo>
                    <a:cubicBezTo>
                      <a:pt x="1009" y="434"/>
                      <a:pt x="983" y="439"/>
                      <a:pt x="979" y="444"/>
                    </a:cubicBezTo>
                    <a:cubicBezTo>
                      <a:pt x="974" y="446"/>
                      <a:pt x="986" y="451"/>
                      <a:pt x="983" y="455"/>
                    </a:cubicBezTo>
                    <a:cubicBezTo>
                      <a:pt x="983" y="460"/>
                      <a:pt x="974" y="453"/>
                      <a:pt x="972" y="453"/>
                    </a:cubicBezTo>
                    <a:cubicBezTo>
                      <a:pt x="967" y="455"/>
                      <a:pt x="972" y="462"/>
                      <a:pt x="972" y="479"/>
                    </a:cubicBezTo>
                    <a:cubicBezTo>
                      <a:pt x="969" y="495"/>
                      <a:pt x="974" y="497"/>
                      <a:pt x="979" y="502"/>
                    </a:cubicBezTo>
                    <a:cubicBezTo>
                      <a:pt x="983" y="509"/>
                      <a:pt x="983" y="516"/>
                      <a:pt x="983" y="528"/>
                    </a:cubicBezTo>
                    <a:cubicBezTo>
                      <a:pt x="983" y="537"/>
                      <a:pt x="972" y="537"/>
                      <a:pt x="969" y="539"/>
                    </a:cubicBezTo>
                    <a:cubicBezTo>
                      <a:pt x="967" y="542"/>
                      <a:pt x="979" y="546"/>
                      <a:pt x="976" y="551"/>
                    </a:cubicBezTo>
                    <a:cubicBezTo>
                      <a:pt x="974" y="558"/>
                      <a:pt x="965" y="549"/>
                      <a:pt x="958" y="551"/>
                    </a:cubicBezTo>
                    <a:cubicBezTo>
                      <a:pt x="953" y="551"/>
                      <a:pt x="949" y="567"/>
                      <a:pt x="956" y="574"/>
                    </a:cubicBezTo>
                    <a:cubicBezTo>
                      <a:pt x="960" y="579"/>
                      <a:pt x="962" y="577"/>
                      <a:pt x="958" y="584"/>
                    </a:cubicBezTo>
                    <a:cubicBezTo>
                      <a:pt x="953" y="591"/>
                      <a:pt x="949" y="598"/>
                      <a:pt x="960" y="607"/>
                    </a:cubicBezTo>
                    <a:cubicBezTo>
                      <a:pt x="972" y="616"/>
                      <a:pt x="993" y="616"/>
                      <a:pt x="1002" y="623"/>
                    </a:cubicBezTo>
                    <a:cubicBezTo>
                      <a:pt x="1014" y="630"/>
                      <a:pt x="998" y="626"/>
                      <a:pt x="1002" y="633"/>
                    </a:cubicBezTo>
                    <a:cubicBezTo>
                      <a:pt x="1007" y="642"/>
                      <a:pt x="995" y="644"/>
                      <a:pt x="995" y="651"/>
                    </a:cubicBezTo>
                    <a:cubicBezTo>
                      <a:pt x="995" y="656"/>
                      <a:pt x="1000" y="654"/>
                      <a:pt x="1007" y="642"/>
                    </a:cubicBezTo>
                    <a:cubicBezTo>
                      <a:pt x="1011" y="633"/>
                      <a:pt x="1016" y="647"/>
                      <a:pt x="1016" y="656"/>
                    </a:cubicBezTo>
                    <a:cubicBezTo>
                      <a:pt x="1014" y="663"/>
                      <a:pt x="1007" y="658"/>
                      <a:pt x="1000" y="668"/>
                    </a:cubicBezTo>
                    <a:cubicBezTo>
                      <a:pt x="995" y="677"/>
                      <a:pt x="988" y="677"/>
                      <a:pt x="979" y="677"/>
                    </a:cubicBezTo>
                    <a:cubicBezTo>
                      <a:pt x="972" y="675"/>
                      <a:pt x="976" y="689"/>
                      <a:pt x="979" y="698"/>
                    </a:cubicBezTo>
                    <a:cubicBezTo>
                      <a:pt x="983" y="705"/>
                      <a:pt x="979" y="707"/>
                      <a:pt x="969" y="705"/>
                    </a:cubicBezTo>
                    <a:cubicBezTo>
                      <a:pt x="958" y="703"/>
                      <a:pt x="953" y="695"/>
                      <a:pt x="958" y="689"/>
                    </a:cubicBezTo>
                    <a:cubicBezTo>
                      <a:pt x="962" y="679"/>
                      <a:pt x="967" y="670"/>
                      <a:pt x="960" y="670"/>
                    </a:cubicBezTo>
                    <a:cubicBezTo>
                      <a:pt x="953" y="672"/>
                      <a:pt x="939" y="670"/>
                      <a:pt x="935" y="663"/>
                    </a:cubicBezTo>
                    <a:cubicBezTo>
                      <a:pt x="932" y="658"/>
                      <a:pt x="939" y="661"/>
                      <a:pt x="951" y="661"/>
                    </a:cubicBezTo>
                    <a:cubicBezTo>
                      <a:pt x="965" y="663"/>
                      <a:pt x="953" y="654"/>
                      <a:pt x="962" y="654"/>
                    </a:cubicBezTo>
                    <a:cubicBezTo>
                      <a:pt x="972" y="654"/>
                      <a:pt x="979" y="658"/>
                      <a:pt x="988" y="651"/>
                    </a:cubicBezTo>
                    <a:cubicBezTo>
                      <a:pt x="995" y="644"/>
                      <a:pt x="981" y="630"/>
                      <a:pt x="974" y="633"/>
                    </a:cubicBezTo>
                    <a:cubicBezTo>
                      <a:pt x="969" y="635"/>
                      <a:pt x="958" y="637"/>
                      <a:pt x="958" y="630"/>
                    </a:cubicBezTo>
                    <a:cubicBezTo>
                      <a:pt x="958" y="626"/>
                      <a:pt x="969" y="630"/>
                      <a:pt x="976" y="628"/>
                    </a:cubicBezTo>
                    <a:cubicBezTo>
                      <a:pt x="981" y="626"/>
                      <a:pt x="972" y="619"/>
                      <a:pt x="962" y="621"/>
                    </a:cubicBezTo>
                    <a:cubicBezTo>
                      <a:pt x="953" y="623"/>
                      <a:pt x="946" y="623"/>
                      <a:pt x="939" y="616"/>
                    </a:cubicBezTo>
                    <a:cubicBezTo>
                      <a:pt x="932" y="607"/>
                      <a:pt x="918" y="602"/>
                      <a:pt x="916" y="621"/>
                    </a:cubicBezTo>
                    <a:cubicBezTo>
                      <a:pt x="911" y="640"/>
                      <a:pt x="897" y="630"/>
                      <a:pt x="893" y="635"/>
                    </a:cubicBezTo>
                    <a:cubicBezTo>
                      <a:pt x="888" y="642"/>
                      <a:pt x="900" y="647"/>
                      <a:pt x="911" y="647"/>
                    </a:cubicBezTo>
                    <a:cubicBezTo>
                      <a:pt x="925" y="647"/>
                      <a:pt x="935" y="658"/>
                      <a:pt x="928" y="658"/>
                    </a:cubicBezTo>
                    <a:cubicBezTo>
                      <a:pt x="923" y="658"/>
                      <a:pt x="925" y="668"/>
                      <a:pt x="918" y="665"/>
                    </a:cubicBezTo>
                    <a:cubicBezTo>
                      <a:pt x="911" y="661"/>
                      <a:pt x="904" y="665"/>
                      <a:pt x="909" y="670"/>
                    </a:cubicBezTo>
                    <a:cubicBezTo>
                      <a:pt x="914" y="675"/>
                      <a:pt x="907" y="677"/>
                      <a:pt x="909" y="684"/>
                    </a:cubicBezTo>
                    <a:cubicBezTo>
                      <a:pt x="909" y="689"/>
                      <a:pt x="897" y="684"/>
                      <a:pt x="888" y="684"/>
                    </a:cubicBezTo>
                    <a:cubicBezTo>
                      <a:pt x="879" y="682"/>
                      <a:pt x="860" y="686"/>
                      <a:pt x="846" y="689"/>
                    </a:cubicBezTo>
                    <a:cubicBezTo>
                      <a:pt x="835" y="691"/>
                      <a:pt x="818" y="686"/>
                      <a:pt x="814" y="679"/>
                    </a:cubicBezTo>
                    <a:cubicBezTo>
                      <a:pt x="809" y="675"/>
                      <a:pt x="800" y="675"/>
                      <a:pt x="790" y="675"/>
                    </a:cubicBezTo>
                    <a:cubicBezTo>
                      <a:pt x="781" y="675"/>
                      <a:pt x="784" y="665"/>
                      <a:pt x="772" y="665"/>
                    </a:cubicBezTo>
                    <a:cubicBezTo>
                      <a:pt x="760" y="665"/>
                      <a:pt x="762" y="656"/>
                      <a:pt x="762" y="649"/>
                    </a:cubicBezTo>
                    <a:cubicBezTo>
                      <a:pt x="760" y="642"/>
                      <a:pt x="735" y="644"/>
                      <a:pt x="728" y="651"/>
                    </a:cubicBezTo>
                    <a:cubicBezTo>
                      <a:pt x="718" y="656"/>
                      <a:pt x="700" y="654"/>
                      <a:pt x="695" y="663"/>
                    </a:cubicBezTo>
                    <a:cubicBezTo>
                      <a:pt x="690" y="675"/>
                      <a:pt x="700" y="672"/>
                      <a:pt x="704" y="672"/>
                    </a:cubicBezTo>
                    <a:cubicBezTo>
                      <a:pt x="711" y="672"/>
                      <a:pt x="711" y="665"/>
                      <a:pt x="725" y="665"/>
                    </a:cubicBezTo>
                    <a:cubicBezTo>
                      <a:pt x="737" y="668"/>
                      <a:pt x="746" y="654"/>
                      <a:pt x="753" y="658"/>
                    </a:cubicBezTo>
                    <a:cubicBezTo>
                      <a:pt x="758" y="663"/>
                      <a:pt x="730" y="675"/>
                      <a:pt x="718" y="677"/>
                    </a:cubicBezTo>
                    <a:cubicBezTo>
                      <a:pt x="707" y="679"/>
                      <a:pt x="709" y="689"/>
                      <a:pt x="721" y="705"/>
                    </a:cubicBezTo>
                    <a:cubicBezTo>
                      <a:pt x="732" y="724"/>
                      <a:pt x="716" y="714"/>
                      <a:pt x="716" y="721"/>
                    </a:cubicBezTo>
                    <a:cubicBezTo>
                      <a:pt x="716" y="731"/>
                      <a:pt x="693" y="719"/>
                      <a:pt x="702" y="716"/>
                    </a:cubicBezTo>
                    <a:cubicBezTo>
                      <a:pt x="711" y="714"/>
                      <a:pt x="707" y="705"/>
                      <a:pt x="700" y="698"/>
                    </a:cubicBezTo>
                    <a:cubicBezTo>
                      <a:pt x="693" y="693"/>
                      <a:pt x="688" y="698"/>
                      <a:pt x="688" y="693"/>
                    </a:cubicBezTo>
                    <a:cubicBezTo>
                      <a:pt x="690" y="686"/>
                      <a:pt x="681" y="693"/>
                      <a:pt x="674" y="689"/>
                    </a:cubicBezTo>
                    <a:cubicBezTo>
                      <a:pt x="667" y="682"/>
                      <a:pt x="665" y="679"/>
                      <a:pt x="656" y="684"/>
                    </a:cubicBezTo>
                    <a:cubicBezTo>
                      <a:pt x="646" y="689"/>
                      <a:pt x="637" y="686"/>
                      <a:pt x="616" y="691"/>
                    </a:cubicBezTo>
                    <a:cubicBezTo>
                      <a:pt x="597" y="693"/>
                      <a:pt x="560" y="693"/>
                      <a:pt x="553" y="686"/>
                    </a:cubicBezTo>
                    <a:cubicBezTo>
                      <a:pt x="549" y="679"/>
                      <a:pt x="572" y="668"/>
                      <a:pt x="579" y="670"/>
                    </a:cubicBezTo>
                    <a:cubicBezTo>
                      <a:pt x="586" y="670"/>
                      <a:pt x="581" y="661"/>
                      <a:pt x="570" y="654"/>
                    </a:cubicBezTo>
                    <a:cubicBezTo>
                      <a:pt x="560" y="644"/>
                      <a:pt x="535" y="640"/>
                      <a:pt x="537" y="644"/>
                    </a:cubicBezTo>
                    <a:cubicBezTo>
                      <a:pt x="537" y="649"/>
                      <a:pt x="523" y="644"/>
                      <a:pt x="504" y="642"/>
                    </a:cubicBezTo>
                    <a:cubicBezTo>
                      <a:pt x="488" y="637"/>
                      <a:pt x="486" y="633"/>
                      <a:pt x="474" y="633"/>
                    </a:cubicBezTo>
                    <a:cubicBezTo>
                      <a:pt x="463" y="630"/>
                      <a:pt x="446" y="628"/>
                      <a:pt x="432" y="619"/>
                    </a:cubicBezTo>
                    <a:cubicBezTo>
                      <a:pt x="418" y="607"/>
                      <a:pt x="388" y="609"/>
                      <a:pt x="384" y="619"/>
                    </a:cubicBezTo>
                    <a:cubicBezTo>
                      <a:pt x="381" y="628"/>
                      <a:pt x="370" y="628"/>
                      <a:pt x="360" y="628"/>
                    </a:cubicBezTo>
                    <a:cubicBezTo>
                      <a:pt x="349" y="628"/>
                      <a:pt x="365" y="616"/>
                      <a:pt x="360" y="614"/>
                    </a:cubicBezTo>
                    <a:cubicBezTo>
                      <a:pt x="356" y="611"/>
                      <a:pt x="360" y="600"/>
                      <a:pt x="353" y="598"/>
                    </a:cubicBezTo>
                    <a:cubicBezTo>
                      <a:pt x="346" y="598"/>
                      <a:pt x="339" y="630"/>
                      <a:pt x="325" y="628"/>
                    </a:cubicBezTo>
                    <a:cubicBezTo>
                      <a:pt x="311" y="628"/>
                      <a:pt x="304" y="595"/>
                      <a:pt x="293" y="586"/>
                    </a:cubicBezTo>
                    <a:cubicBezTo>
                      <a:pt x="281" y="577"/>
                      <a:pt x="270" y="577"/>
                      <a:pt x="281" y="591"/>
                    </a:cubicBezTo>
                    <a:cubicBezTo>
                      <a:pt x="290" y="602"/>
                      <a:pt x="272" y="593"/>
                      <a:pt x="272" y="602"/>
                    </a:cubicBezTo>
                    <a:cubicBezTo>
                      <a:pt x="274" y="611"/>
                      <a:pt x="256" y="621"/>
                      <a:pt x="258" y="616"/>
                    </a:cubicBezTo>
                    <a:cubicBezTo>
                      <a:pt x="258" y="611"/>
                      <a:pt x="249" y="604"/>
                      <a:pt x="237" y="619"/>
                    </a:cubicBezTo>
                    <a:cubicBezTo>
                      <a:pt x="225" y="633"/>
                      <a:pt x="216" y="630"/>
                      <a:pt x="216" y="626"/>
                    </a:cubicBezTo>
                    <a:cubicBezTo>
                      <a:pt x="216" y="621"/>
                      <a:pt x="181" y="637"/>
                      <a:pt x="184" y="644"/>
                    </a:cubicBezTo>
                    <a:cubicBezTo>
                      <a:pt x="184" y="649"/>
                      <a:pt x="179" y="654"/>
                      <a:pt x="170" y="654"/>
                    </a:cubicBezTo>
                    <a:cubicBezTo>
                      <a:pt x="160" y="654"/>
                      <a:pt x="167" y="644"/>
                      <a:pt x="174" y="642"/>
                    </a:cubicBezTo>
                    <a:cubicBezTo>
                      <a:pt x="181" y="637"/>
                      <a:pt x="204" y="619"/>
                      <a:pt x="216" y="619"/>
                    </a:cubicBezTo>
                    <a:cubicBezTo>
                      <a:pt x="225" y="616"/>
                      <a:pt x="249" y="607"/>
                      <a:pt x="249" y="602"/>
                    </a:cubicBezTo>
                    <a:cubicBezTo>
                      <a:pt x="249" y="595"/>
                      <a:pt x="237" y="600"/>
                      <a:pt x="230" y="600"/>
                    </a:cubicBezTo>
                    <a:cubicBezTo>
                      <a:pt x="223" y="598"/>
                      <a:pt x="209" y="607"/>
                      <a:pt x="197" y="611"/>
                    </a:cubicBezTo>
                    <a:cubicBezTo>
                      <a:pt x="184" y="619"/>
                      <a:pt x="170" y="616"/>
                      <a:pt x="174" y="623"/>
                    </a:cubicBezTo>
                    <a:cubicBezTo>
                      <a:pt x="177" y="630"/>
                      <a:pt x="163" y="623"/>
                      <a:pt x="158" y="628"/>
                    </a:cubicBezTo>
                    <a:cubicBezTo>
                      <a:pt x="156" y="633"/>
                      <a:pt x="149" y="628"/>
                      <a:pt x="153" y="623"/>
                    </a:cubicBezTo>
                    <a:cubicBezTo>
                      <a:pt x="158" y="621"/>
                      <a:pt x="142" y="616"/>
                      <a:pt x="142" y="619"/>
                    </a:cubicBezTo>
                    <a:cubicBezTo>
                      <a:pt x="142" y="623"/>
                      <a:pt x="139" y="628"/>
                      <a:pt x="128" y="628"/>
                    </a:cubicBezTo>
                    <a:cubicBezTo>
                      <a:pt x="116" y="628"/>
                      <a:pt x="104" y="635"/>
                      <a:pt x="114" y="640"/>
                    </a:cubicBezTo>
                    <a:cubicBezTo>
                      <a:pt x="121" y="647"/>
                      <a:pt x="125" y="649"/>
                      <a:pt x="121" y="654"/>
                    </a:cubicBezTo>
                    <a:cubicBezTo>
                      <a:pt x="118" y="656"/>
                      <a:pt x="107" y="642"/>
                      <a:pt x="90" y="644"/>
                    </a:cubicBezTo>
                    <a:cubicBezTo>
                      <a:pt x="72" y="647"/>
                      <a:pt x="39" y="626"/>
                      <a:pt x="39" y="621"/>
                    </a:cubicBezTo>
                    <a:cubicBezTo>
                      <a:pt x="39" y="619"/>
                      <a:pt x="16" y="621"/>
                      <a:pt x="0" y="619"/>
                    </a:cubicBezTo>
                    <a:lnTo>
                      <a:pt x="0" y="945"/>
                    </a:lnTo>
                    <a:cubicBezTo>
                      <a:pt x="0" y="945"/>
                      <a:pt x="9" y="950"/>
                      <a:pt x="11" y="948"/>
                    </a:cubicBezTo>
                    <a:cubicBezTo>
                      <a:pt x="16" y="943"/>
                      <a:pt x="21" y="948"/>
                      <a:pt x="32" y="943"/>
                    </a:cubicBezTo>
                    <a:cubicBezTo>
                      <a:pt x="42" y="938"/>
                      <a:pt x="46" y="950"/>
                      <a:pt x="46" y="955"/>
                    </a:cubicBezTo>
                    <a:cubicBezTo>
                      <a:pt x="46" y="959"/>
                      <a:pt x="60" y="966"/>
                      <a:pt x="67" y="976"/>
                    </a:cubicBezTo>
                    <a:cubicBezTo>
                      <a:pt x="74" y="983"/>
                      <a:pt x="76" y="990"/>
                      <a:pt x="83" y="987"/>
                    </a:cubicBezTo>
                    <a:cubicBezTo>
                      <a:pt x="90" y="983"/>
                      <a:pt x="102" y="980"/>
                      <a:pt x="102" y="971"/>
                    </a:cubicBezTo>
                    <a:cubicBezTo>
                      <a:pt x="102" y="964"/>
                      <a:pt x="132" y="962"/>
                      <a:pt x="132" y="973"/>
                    </a:cubicBezTo>
                    <a:cubicBezTo>
                      <a:pt x="132" y="983"/>
                      <a:pt x="163" y="997"/>
                      <a:pt x="179" y="1024"/>
                    </a:cubicBezTo>
                    <a:cubicBezTo>
                      <a:pt x="195" y="1053"/>
                      <a:pt x="191" y="1060"/>
                      <a:pt x="216" y="1069"/>
                    </a:cubicBezTo>
                    <a:cubicBezTo>
                      <a:pt x="239" y="1078"/>
                      <a:pt x="239" y="1083"/>
                      <a:pt x="235" y="1092"/>
                    </a:cubicBezTo>
                    <a:cubicBezTo>
                      <a:pt x="232" y="1099"/>
                      <a:pt x="251" y="1104"/>
                      <a:pt x="239" y="1111"/>
                    </a:cubicBezTo>
                    <a:cubicBezTo>
                      <a:pt x="237" y="1113"/>
                      <a:pt x="230" y="1118"/>
                      <a:pt x="225" y="1122"/>
                    </a:cubicBezTo>
                    <a:cubicBezTo>
                      <a:pt x="225" y="1125"/>
                      <a:pt x="230" y="1129"/>
                      <a:pt x="235" y="1132"/>
                    </a:cubicBezTo>
                    <a:cubicBezTo>
                      <a:pt x="239" y="1136"/>
                      <a:pt x="223" y="1136"/>
                      <a:pt x="228" y="1141"/>
                    </a:cubicBezTo>
                    <a:cubicBezTo>
                      <a:pt x="235" y="1146"/>
                      <a:pt x="228" y="1153"/>
                      <a:pt x="232" y="1158"/>
                    </a:cubicBezTo>
                    <a:cubicBezTo>
                      <a:pt x="237" y="1162"/>
                      <a:pt x="246" y="1160"/>
                      <a:pt x="251" y="1158"/>
                    </a:cubicBezTo>
                    <a:cubicBezTo>
                      <a:pt x="256" y="1153"/>
                      <a:pt x="260" y="1162"/>
                      <a:pt x="256" y="1169"/>
                    </a:cubicBezTo>
                    <a:cubicBezTo>
                      <a:pt x="251" y="1176"/>
                      <a:pt x="260" y="1181"/>
                      <a:pt x="265" y="1176"/>
                    </a:cubicBezTo>
                    <a:cubicBezTo>
                      <a:pt x="270" y="1172"/>
                      <a:pt x="279" y="1186"/>
                      <a:pt x="281" y="1188"/>
                    </a:cubicBezTo>
                    <a:cubicBezTo>
                      <a:pt x="286" y="1190"/>
                      <a:pt x="290" y="1197"/>
                      <a:pt x="283" y="1197"/>
                    </a:cubicBezTo>
                    <a:cubicBezTo>
                      <a:pt x="276" y="1197"/>
                      <a:pt x="276" y="1209"/>
                      <a:pt x="283" y="1209"/>
                    </a:cubicBezTo>
                    <a:cubicBezTo>
                      <a:pt x="288" y="1209"/>
                      <a:pt x="288" y="1216"/>
                      <a:pt x="288" y="1220"/>
                    </a:cubicBezTo>
                    <a:cubicBezTo>
                      <a:pt x="288" y="1225"/>
                      <a:pt x="304" y="1230"/>
                      <a:pt x="309" y="1230"/>
                    </a:cubicBezTo>
                    <a:cubicBezTo>
                      <a:pt x="316" y="1227"/>
                      <a:pt x="321" y="1232"/>
                      <a:pt x="325" y="1237"/>
                    </a:cubicBezTo>
                    <a:cubicBezTo>
                      <a:pt x="328" y="1244"/>
                      <a:pt x="339" y="1246"/>
                      <a:pt x="342" y="1244"/>
                    </a:cubicBezTo>
                    <a:cubicBezTo>
                      <a:pt x="346" y="1239"/>
                      <a:pt x="351" y="1251"/>
                      <a:pt x="351" y="1255"/>
                    </a:cubicBezTo>
                    <a:cubicBezTo>
                      <a:pt x="351" y="1263"/>
                      <a:pt x="360" y="1260"/>
                      <a:pt x="367" y="1258"/>
                    </a:cubicBezTo>
                    <a:cubicBezTo>
                      <a:pt x="372" y="1258"/>
                      <a:pt x="377" y="1267"/>
                      <a:pt x="379" y="1265"/>
                    </a:cubicBezTo>
                    <a:cubicBezTo>
                      <a:pt x="388" y="1263"/>
                      <a:pt x="391" y="1277"/>
                      <a:pt x="395" y="1286"/>
                    </a:cubicBezTo>
                    <a:lnTo>
                      <a:pt x="981" y="1281"/>
                    </a:lnTo>
                    <a:cubicBezTo>
                      <a:pt x="981" y="1281"/>
                      <a:pt x="981" y="1267"/>
                      <a:pt x="988" y="1272"/>
                    </a:cubicBezTo>
                    <a:cubicBezTo>
                      <a:pt x="995" y="1277"/>
                      <a:pt x="988" y="1286"/>
                      <a:pt x="998" y="1288"/>
                    </a:cubicBezTo>
                    <a:cubicBezTo>
                      <a:pt x="1004" y="1291"/>
                      <a:pt x="1011" y="1298"/>
                      <a:pt x="1016" y="1295"/>
                    </a:cubicBezTo>
                    <a:cubicBezTo>
                      <a:pt x="1021" y="1293"/>
                      <a:pt x="1028" y="1286"/>
                      <a:pt x="1035" y="1295"/>
                    </a:cubicBezTo>
                    <a:cubicBezTo>
                      <a:pt x="1042" y="1305"/>
                      <a:pt x="1049" y="1298"/>
                      <a:pt x="1053" y="1302"/>
                    </a:cubicBezTo>
                    <a:cubicBezTo>
                      <a:pt x="1058" y="1307"/>
                      <a:pt x="1065" y="1311"/>
                      <a:pt x="1070" y="1305"/>
                    </a:cubicBezTo>
                    <a:cubicBezTo>
                      <a:pt x="1074" y="1300"/>
                      <a:pt x="1093" y="1307"/>
                      <a:pt x="1102" y="1309"/>
                    </a:cubicBezTo>
                    <a:cubicBezTo>
                      <a:pt x="1111" y="1302"/>
                      <a:pt x="1118" y="1284"/>
                      <a:pt x="1128" y="1284"/>
                    </a:cubicBezTo>
                    <a:cubicBezTo>
                      <a:pt x="1142" y="1284"/>
                      <a:pt x="1172" y="1286"/>
                      <a:pt x="1174" y="1302"/>
                    </a:cubicBezTo>
                    <a:cubicBezTo>
                      <a:pt x="1176" y="1318"/>
                      <a:pt x="1195" y="1305"/>
                      <a:pt x="1197" y="1318"/>
                    </a:cubicBezTo>
                    <a:cubicBezTo>
                      <a:pt x="1197" y="1332"/>
                      <a:pt x="1211" y="1342"/>
                      <a:pt x="1209" y="1349"/>
                    </a:cubicBezTo>
                    <a:cubicBezTo>
                      <a:pt x="1211" y="1351"/>
                      <a:pt x="1216" y="1353"/>
                      <a:pt x="1221" y="1356"/>
                    </a:cubicBezTo>
                    <a:cubicBezTo>
                      <a:pt x="1228" y="1356"/>
                      <a:pt x="1242" y="1358"/>
                      <a:pt x="1253" y="1360"/>
                    </a:cubicBezTo>
                    <a:cubicBezTo>
                      <a:pt x="1267" y="1365"/>
                      <a:pt x="1286" y="1356"/>
                      <a:pt x="1293" y="1372"/>
                    </a:cubicBezTo>
                    <a:cubicBezTo>
                      <a:pt x="1300" y="1389"/>
                      <a:pt x="1314" y="1400"/>
                      <a:pt x="1300" y="1400"/>
                    </a:cubicBezTo>
                    <a:cubicBezTo>
                      <a:pt x="1288" y="1402"/>
                      <a:pt x="1272" y="1384"/>
                      <a:pt x="1272" y="1393"/>
                    </a:cubicBezTo>
                    <a:cubicBezTo>
                      <a:pt x="1274" y="1405"/>
                      <a:pt x="1267" y="1398"/>
                      <a:pt x="1267" y="1414"/>
                    </a:cubicBezTo>
                    <a:cubicBezTo>
                      <a:pt x="1267" y="1428"/>
                      <a:pt x="1258" y="1447"/>
                      <a:pt x="1251" y="1447"/>
                    </a:cubicBezTo>
                    <a:cubicBezTo>
                      <a:pt x="1249" y="1451"/>
                      <a:pt x="1249" y="1458"/>
                      <a:pt x="1253" y="1463"/>
                    </a:cubicBezTo>
                    <a:cubicBezTo>
                      <a:pt x="1260" y="1458"/>
                      <a:pt x="1272" y="1449"/>
                      <a:pt x="1281" y="1449"/>
                    </a:cubicBezTo>
                    <a:cubicBezTo>
                      <a:pt x="1295" y="1449"/>
                      <a:pt x="1297" y="1458"/>
                      <a:pt x="1307" y="1451"/>
                    </a:cubicBezTo>
                    <a:cubicBezTo>
                      <a:pt x="1316" y="1444"/>
                      <a:pt x="1318" y="1442"/>
                      <a:pt x="1321" y="1447"/>
                    </a:cubicBezTo>
                    <a:lnTo>
                      <a:pt x="1321" y="1449"/>
                    </a:lnTo>
                    <a:cubicBezTo>
                      <a:pt x="1323" y="1447"/>
                      <a:pt x="1328" y="1444"/>
                      <a:pt x="1328" y="1444"/>
                    </a:cubicBezTo>
                    <a:cubicBezTo>
                      <a:pt x="1328" y="1442"/>
                      <a:pt x="1325" y="1437"/>
                      <a:pt x="1325" y="1435"/>
                    </a:cubicBezTo>
                    <a:cubicBezTo>
                      <a:pt x="1316" y="1437"/>
                      <a:pt x="1314" y="1437"/>
                      <a:pt x="1311" y="1430"/>
                    </a:cubicBezTo>
                    <a:cubicBezTo>
                      <a:pt x="1307" y="1421"/>
                      <a:pt x="1339" y="1412"/>
                      <a:pt x="1353" y="1414"/>
                    </a:cubicBezTo>
                    <a:cubicBezTo>
                      <a:pt x="1367" y="1417"/>
                      <a:pt x="1379" y="1405"/>
                      <a:pt x="1383" y="1412"/>
                    </a:cubicBezTo>
                    <a:cubicBezTo>
                      <a:pt x="1393" y="1405"/>
                      <a:pt x="1407" y="1391"/>
                      <a:pt x="1411" y="1391"/>
                    </a:cubicBezTo>
                    <a:lnTo>
                      <a:pt x="1483" y="1391"/>
                    </a:lnTo>
                    <a:cubicBezTo>
                      <a:pt x="1483" y="1391"/>
                      <a:pt x="1507" y="1375"/>
                      <a:pt x="1511" y="1363"/>
                    </a:cubicBezTo>
                    <a:cubicBezTo>
                      <a:pt x="1514" y="1349"/>
                      <a:pt x="1530" y="1318"/>
                      <a:pt x="1537" y="1323"/>
                    </a:cubicBezTo>
                    <a:cubicBezTo>
                      <a:pt x="1546" y="1330"/>
                      <a:pt x="1565" y="1325"/>
                      <a:pt x="1567" y="1332"/>
                    </a:cubicBezTo>
                    <a:cubicBezTo>
                      <a:pt x="1567" y="1337"/>
                      <a:pt x="1560" y="1360"/>
                      <a:pt x="1583" y="1391"/>
                    </a:cubicBezTo>
                    <a:cubicBezTo>
                      <a:pt x="1593" y="1386"/>
                      <a:pt x="1602" y="1382"/>
                      <a:pt x="1607" y="1382"/>
                    </a:cubicBezTo>
                    <a:cubicBezTo>
                      <a:pt x="1614" y="1384"/>
                      <a:pt x="1628" y="1372"/>
                      <a:pt x="1632" y="1365"/>
                    </a:cubicBezTo>
                    <a:cubicBezTo>
                      <a:pt x="1634" y="1358"/>
                      <a:pt x="1639" y="1372"/>
                      <a:pt x="1632" y="1375"/>
                    </a:cubicBezTo>
                    <a:cubicBezTo>
                      <a:pt x="1625" y="1377"/>
                      <a:pt x="1639" y="1382"/>
                      <a:pt x="1651" y="1382"/>
                    </a:cubicBezTo>
                    <a:cubicBezTo>
                      <a:pt x="1665" y="1382"/>
                      <a:pt x="1646" y="1386"/>
                      <a:pt x="1637" y="1386"/>
                    </a:cubicBezTo>
                    <a:cubicBezTo>
                      <a:pt x="1625" y="1384"/>
                      <a:pt x="1621" y="1386"/>
                      <a:pt x="1609" y="1400"/>
                    </a:cubicBezTo>
                    <a:cubicBezTo>
                      <a:pt x="1595" y="1412"/>
                      <a:pt x="1600" y="1417"/>
                      <a:pt x="1607" y="1423"/>
                    </a:cubicBezTo>
                    <a:cubicBezTo>
                      <a:pt x="1614" y="1430"/>
                      <a:pt x="1623" y="1426"/>
                      <a:pt x="1634" y="1419"/>
                    </a:cubicBezTo>
                    <a:cubicBezTo>
                      <a:pt x="1644" y="1409"/>
                      <a:pt x="1644" y="1400"/>
                      <a:pt x="1653" y="1400"/>
                    </a:cubicBezTo>
                    <a:cubicBezTo>
                      <a:pt x="1665" y="1400"/>
                      <a:pt x="1690" y="1391"/>
                      <a:pt x="1704" y="1386"/>
                    </a:cubicBezTo>
                    <a:cubicBezTo>
                      <a:pt x="1716" y="1384"/>
                      <a:pt x="1707" y="1382"/>
                      <a:pt x="1707" y="1377"/>
                    </a:cubicBezTo>
                    <a:cubicBezTo>
                      <a:pt x="1707" y="1372"/>
                      <a:pt x="1728" y="1372"/>
                      <a:pt x="1735" y="1365"/>
                    </a:cubicBezTo>
                    <a:cubicBezTo>
                      <a:pt x="1744" y="1360"/>
                      <a:pt x="1735" y="1356"/>
                      <a:pt x="1728" y="1358"/>
                    </a:cubicBezTo>
                    <a:lnTo>
                      <a:pt x="1728" y="1358"/>
                    </a:lnTo>
                    <a:close/>
                    <a:moveTo>
                      <a:pt x="502" y="745"/>
                    </a:moveTo>
                    <a:lnTo>
                      <a:pt x="502" y="745"/>
                    </a:lnTo>
                    <a:cubicBezTo>
                      <a:pt x="490" y="761"/>
                      <a:pt x="486" y="763"/>
                      <a:pt x="472" y="761"/>
                    </a:cubicBezTo>
                    <a:cubicBezTo>
                      <a:pt x="460" y="759"/>
                      <a:pt x="453" y="766"/>
                      <a:pt x="458" y="770"/>
                    </a:cubicBezTo>
                    <a:cubicBezTo>
                      <a:pt x="465" y="773"/>
                      <a:pt x="465" y="777"/>
                      <a:pt x="453" y="780"/>
                    </a:cubicBezTo>
                    <a:cubicBezTo>
                      <a:pt x="439" y="784"/>
                      <a:pt x="430" y="794"/>
                      <a:pt x="425" y="791"/>
                    </a:cubicBezTo>
                    <a:cubicBezTo>
                      <a:pt x="421" y="791"/>
                      <a:pt x="449" y="770"/>
                      <a:pt x="442" y="766"/>
                    </a:cubicBezTo>
                    <a:cubicBezTo>
                      <a:pt x="435" y="761"/>
                      <a:pt x="416" y="775"/>
                      <a:pt x="416" y="782"/>
                    </a:cubicBezTo>
                    <a:cubicBezTo>
                      <a:pt x="416" y="789"/>
                      <a:pt x="404" y="789"/>
                      <a:pt x="397" y="789"/>
                    </a:cubicBezTo>
                    <a:cubicBezTo>
                      <a:pt x="391" y="786"/>
                      <a:pt x="379" y="780"/>
                      <a:pt x="388" y="780"/>
                    </a:cubicBezTo>
                    <a:cubicBezTo>
                      <a:pt x="395" y="780"/>
                      <a:pt x="391" y="770"/>
                      <a:pt x="400" y="768"/>
                    </a:cubicBezTo>
                    <a:cubicBezTo>
                      <a:pt x="409" y="763"/>
                      <a:pt x="397" y="759"/>
                      <a:pt x="400" y="754"/>
                    </a:cubicBezTo>
                    <a:cubicBezTo>
                      <a:pt x="402" y="749"/>
                      <a:pt x="423" y="759"/>
                      <a:pt x="423" y="752"/>
                    </a:cubicBezTo>
                    <a:cubicBezTo>
                      <a:pt x="423" y="742"/>
                      <a:pt x="404" y="738"/>
                      <a:pt x="397" y="742"/>
                    </a:cubicBezTo>
                    <a:cubicBezTo>
                      <a:pt x="391" y="747"/>
                      <a:pt x="374" y="756"/>
                      <a:pt x="356" y="747"/>
                    </a:cubicBezTo>
                    <a:cubicBezTo>
                      <a:pt x="349" y="745"/>
                      <a:pt x="402" y="740"/>
                      <a:pt x="411" y="731"/>
                    </a:cubicBezTo>
                    <a:cubicBezTo>
                      <a:pt x="421" y="724"/>
                      <a:pt x="460" y="714"/>
                      <a:pt x="465" y="721"/>
                    </a:cubicBezTo>
                    <a:cubicBezTo>
                      <a:pt x="467" y="728"/>
                      <a:pt x="442" y="733"/>
                      <a:pt x="456" y="740"/>
                    </a:cubicBezTo>
                    <a:cubicBezTo>
                      <a:pt x="467" y="747"/>
                      <a:pt x="486" y="742"/>
                      <a:pt x="490" y="735"/>
                    </a:cubicBezTo>
                    <a:cubicBezTo>
                      <a:pt x="495" y="728"/>
                      <a:pt x="514" y="731"/>
                      <a:pt x="502" y="745"/>
                    </a:cubicBezTo>
                    <a:lnTo>
                      <a:pt x="502" y="745"/>
                    </a:lnTo>
                    <a:close/>
                    <a:moveTo>
                      <a:pt x="621" y="896"/>
                    </a:moveTo>
                    <a:lnTo>
                      <a:pt x="621" y="896"/>
                    </a:lnTo>
                    <a:cubicBezTo>
                      <a:pt x="607" y="910"/>
                      <a:pt x="607" y="906"/>
                      <a:pt x="595" y="908"/>
                    </a:cubicBezTo>
                    <a:cubicBezTo>
                      <a:pt x="581" y="910"/>
                      <a:pt x="593" y="924"/>
                      <a:pt x="577" y="924"/>
                    </a:cubicBezTo>
                    <a:cubicBezTo>
                      <a:pt x="563" y="926"/>
                      <a:pt x="525" y="926"/>
                      <a:pt x="518" y="919"/>
                    </a:cubicBezTo>
                    <a:cubicBezTo>
                      <a:pt x="518" y="915"/>
                      <a:pt x="539" y="917"/>
                      <a:pt x="542" y="912"/>
                    </a:cubicBezTo>
                    <a:cubicBezTo>
                      <a:pt x="542" y="906"/>
                      <a:pt x="549" y="894"/>
                      <a:pt x="558" y="894"/>
                    </a:cubicBezTo>
                    <a:cubicBezTo>
                      <a:pt x="567" y="894"/>
                      <a:pt x="567" y="882"/>
                      <a:pt x="551" y="875"/>
                    </a:cubicBezTo>
                    <a:cubicBezTo>
                      <a:pt x="535" y="868"/>
                      <a:pt x="574" y="864"/>
                      <a:pt x="581" y="875"/>
                    </a:cubicBezTo>
                    <a:cubicBezTo>
                      <a:pt x="591" y="887"/>
                      <a:pt x="607" y="896"/>
                      <a:pt x="614" y="887"/>
                    </a:cubicBezTo>
                    <a:cubicBezTo>
                      <a:pt x="623" y="878"/>
                      <a:pt x="672" y="854"/>
                      <a:pt x="672" y="866"/>
                    </a:cubicBezTo>
                    <a:cubicBezTo>
                      <a:pt x="672" y="878"/>
                      <a:pt x="635" y="885"/>
                      <a:pt x="621" y="896"/>
                    </a:cubicBezTo>
                    <a:lnTo>
                      <a:pt x="621" y="896"/>
                    </a:lnTo>
                    <a:close/>
                    <a:moveTo>
                      <a:pt x="949" y="1239"/>
                    </a:moveTo>
                    <a:lnTo>
                      <a:pt x="949" y="1239"/>
                    </a:lnTo>
                    <a:cubicBezTo>
                      <a:pt x="939" y="1241"/>
                      <a:pt x="951" y="1214"/>
                      <a:pt x="930" y="1202"/>
                    </a:cubicBezTo>
                    <a:cubicBezTo>
                      <a:pt x="909" y="1190"/>
                      <a:pt x="900" y="1167"/>
                      <a:pt x="900" y="1155"/>
                    </a:cubicBezTo>
                    <a:cubicBezTo>
                      <a:pt x="900" y="1143"/>
                      <a:pt x="918" y="1136"/>
                      <a:pt x="925" y="1146"/>
                    </a:cubicBezTo>
                    <a:cubicBezTo>
                      <a:pt x="932" y="1155"/>
                      <a:pt x="944" y="1195"/>
                      <a:pt x="951" y="1206"/>
                    </a:cubicBezTo>
                    <a:cubicBezTo>
                      <a:pt x="958" y="1220"/>
                      <a:pt x="958" y="1239"/>
                      <a:pt x="949" y="1239"/>
                    </a:cubicBezTo>
                    <a:lnTo>
                      <a:pt x="949" y="123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1" name="Freeform 429">
                <a:extLst>
                  <a:ext uri="{FF2B5EF4-FFF2-40B4-BE49-F238E27FC236}">
                    <a16:creationId xmlns:a16="http://schemas.microsoft.com/office/drawing/2014/main" id="{FD8E4FDF-A1E1-6A13-3077-E188B29C24FD}"/>
                  </a:ext>
                </a:extLst>
              </p:cNvPr>
              <p:cNvSpPr>
                <a:spLocks noEditPoints="1"/>
              </p:cNvSpPr>
              <p:nvPr/>
            </p:nvSpPr>
            <p:spPr bwMode="auto">
              <a:xfrm>
                <a:off x="1827" y="899"/>
                <a:ext cx="1138" cy="881"/>
              </a:xfrm>
              <a:custGeom>
                <a:avLst/>
                <a:gdLst>
                  <a:gd name="T0" fmla="*/ 386 w 1893"/>
                  <a:gd name="T1" fmla="*/ 1300 h 1463"/>
                  <a:gd name="T2" fmla="*/ 465 w 1893"/>
                  <a:gd name="T3" fmla="*/ 432 h 1463"/>
                  <a:gd name="T4" fmla="*/ 774 w 1893"/>
                  <a:gd name="T5" fmla="*/ 453 h 1463"/>
                  <a:gd name="T6" fmla="*/ 574 w 1893"/>
                  <a:gd name="T7" fmla="*/ 497 h 1463"/>
                  <a:gd name="T8" fmla="*/ 588 w 1893"/>
                  <a:gd name="T9" fmla="*/ 637 h 1463"/>
                  <a:gd name="T10" fmla="*/ 393 w 1893"/>
                  <a:gd name="T11" fmla="*/ 350 h 1463"/>
                  <a:gd name="T12" fmla="*/ 532 w 1893"/>
                  <a:gd name="T13" fmla="*/ 290 h 1463"/>
                  <a:gd name="T14" fmla="*/ 565 w 1893"/>
                  <a:gd name="T15" fmla="*/ 395 h 1463"/>
                  <a:gd name="T16" fmla="*/ 683 w 1893"/>
                  <a:gd name="T17" fmla="*/ 376 h 1463"/>
                  <a:gd name="T18" fmla="*/ 658 w 1893"/>
                  <a:gd name="T19" fmla="*/ 280 h 1463"/>
                  <a:gd name="T20" fmla="*/ 856 w 1893"/>
                  <a:gd name="T21" fmla="*/ 262 h 1463"/>
                  <a:gd name="T22" fmla="*/ 879 w 1893"/>
                  <a:gd name="T23" fmla="*/ 171 h 1463"/>
                  <a:gd name="T24" fmla="*/ 790 w 1893"/>
                  <a:gd name="T25" fmla="*/ 350 h 1463"/>
                  <a:gd name="T26" fmla="*/ 946 w 1893"/>
                  <a:gd name="T27" fmla="*/ 273 h 1463"/>
                  <a:gd name="T28" fmla="*/ 944 w 1893"/>
                  <a:gd name="T29" fmla="*/ 483 h 1463"/>
                  <a:gd name="T30" fmla="*/ 1070 w 1893"/>
                  <a:gd name="T31" fmla="*/ 411 h 1463"/>
                  <a:gd name="T32" fmla="*/ 1016 w 1893"/>
                  <a:gd name="T33" fmla="*/ 343 h 1463"/>
                  <a:gd name="T34" fmla="*/ 1114 w 1893"/>
                  <a:gd name="T35" fmla="*/ 259 h 1463"/>
                  <a:gd name="T36" fmla="*/ 976 w 1893"/>
                  <a:gd name="T37" fmla="*/ 159 h 1463"/>
                  <a:gd name="T38" fmla="*/ 1316 w 1893"/>
                  <a:gd name="T39" fmla="*/ 136 h 1463"/>
                  <a:gd name="T40" fmla="*/ 1146 w 1893"/>
                  <a:gd name="T41" fmla="*/ 273 h 1463"/>
                  <a:gd name="T42" fmla="*/ 1337 w 1893"/>
                  <a:gd name="T43" fmla="*/ 292 h 1463"/>
                  <a:gd name="T44" fmla="*/ 1693 w 1893"/>
                  <a:gd name="T45" fmla="*/ 45 h 1463"/>
                  <a:gd name="T46" fmla="*/ 1249 w 1893"/>
                  <a:gd name="T47" fmla="*/ 45 h 1463"/>
                  <a:gd name="T48" fmla="*/ 1228 w 1893"/>
                  <a:gd name="T49" fmla="*/ 882 h 1463"/>
                  <a:gd name="T50" fmla="*/ 1251 w 1893"/>
                  <a:gd name="T51" fmla="*/ 828 h 1463"/>
                  <a:gd name="T52" fmla="*/ 1565 w 1893"/>
                  <a:gd name="T53" fmla="*/ 623 h 1463"/>
                  <a:gd name="T54" fmla="*/ 1337 w 1893"/>
                  <a:gd name="T55" fmla="*/ 514 h 1463"/>
                  <a:gd name="T56" fmla="*/ 1114 w 1893"/>
                  <a:gd name="T57" fmla="*/ 474 h 1463"/>
                  <a:gd name="T58" fmla="*/ 1365 w 1893"/>
                  <a:gd name="T59" fmla="*/ 609 h 1463"/>
                  <a:gd name="T60" fmla="*/ 1346 w 1893"/>
                  <a:gd name="T61" fmla="*/ 805 h 1463"/>
                  <a:gd name="T62" fmla="*/ 1572 w 1893"/>
                  <a:gd name="T63" fmla="*/ 735 h 1463"/>
                  <a:gd name="T64" fmla="*/ 1286 w 1893"/>
                  <a:gd name="T65" fmla="*/ 455 h 1463"/>
                  <a:gd name="T66" fmla="*/ 1809 w 1893"/>
                  <a:gd name="T67" fmla="*/ 1244 h 1463"/>
                  <a:gd name="T68" fmla="*/ 1879 w 1893"/>
                  <a:gd name="T69" fmla="*/ 1316 h 1463"/>
                  <a:gd name="T70" fmla="*/ 1630 w 1893"/>
                  <a:gd name="T71" fmla="*/ 1325 h 1463"/>
                  <a:gd name="T72" fmla="*/ 1821 w 1893"/>
                  <a:gd name="T73" fmla="*/ 1195 h 1463"/>
                  <a:gd name="T74" fmla="*/ 1749 w 1893"/>
                  <a:gd name="T75" fmla="*/ 1104 h 1463"/>
                  <a:gd name="T76" fmla="*/ 1618 w 1893"/>
                  <a:gd name="T77" fmla="*/ 964 h 1463"/>
                  <a:gd name="T78" fmla="*/ 1483 w 1893"/>
                  <a:gd name="T79" fmla="*/ 910 h 1463"/>
                  <a:gd name="T80" fmla="*/ 1360 w 1893"/>
                  <a:gd name="T81" fmla="*/ 955 h 1463"/>
                  <a:gd name="T82" fmla="*/ 1311 w 1893"/>
                  <a:gd name="T83" fmla="*/ 1223 h 1463"/>
                  <a:gd name="T84" fmla="*/ 1067 w 1893"/>
                  <a:gd name="T85" fmla="*/ 1038 h 1463"/>
                  <a:gd name="T86" fmla="*/ 1046 w 1893"/>
                  <a:gd name="T87" fmla="*/ 836 h 1463"/>
                  <a:gd name="T88" fmla="*/ 1193 w 1893"/>
                  <a:gd name="T89" fmla="*/ 742 h 1463"/>
                  <a:gd name="T90" fmla="*/ 1249 w 1893"/>
                  <a:gd name="T91" fmla="*/ 621 h 1463"/>
                  <a:gd name="T92" fmla="*/ 1135 w 1893"/>
                  <a:gd name="T93" fmla="*/ 668 h 1463"/>
                  <a:gd name="T94" fmla="*/ 1028 w 1893"/>
                  <a:gd name="T95" fmla="*/ 572 h 1463"/>
                  <a:gd name="T96" fmla="*/ 972 w 1893"/>
                  <a:gd name="T97" fmla="*/ 479 h 1463"/>
                  <a:gd name="T98" fmla="*/ 1000 w 1893"/>
                  <a:gd name="T99" fmla="*/ 668 h 1463"/>
                  <a:gd name="T100" fmla="*/ 939 w 1893"/>
                  <a:gd name="T101" fmla="*/ 616 h 1463"/>
                  <a:gd name="T102" fmla="*/ 728 w 1893"/>
                  <a:gd name="T103" fmla="*/ 651 h 1463"/>
                  <a:gd name="T104" fmla="*/ 553 w 1893"/>
                  <a:gd name="T105" fmla="*/ 686 h 1463"/>
                  <a:gd name="T106" fmla="*/ 272 w 1893"/>
                  <a:gd name="T107" fmla="*/ 602 h 1463"/>
                  <a:gd name="T108" fmla="*/ 142 w 1893"/>
                  <a:gd name="T109" fmla="*/ 619 h 1463"/>
                  <a:gd name="T110" fmla="*/ 132 w 1893"/>
                  <a:gd name="T111" fmla="*/ 973 h 1463"/>
                  <a:gd name="T112" fmla="*/ 283 w 1893"/>
                  <a:gd name="T113" fmla="*/ 1209 h 1463"/>
                  <a:gd name="T114" fmla="*/ 1053 w 1893"/>
                  <a:gd name="T115" fmla="*/ 1302 h 1463"/>
                  <a:gd name="T116" fmla="*/ 1253 w 1893"/>
                  <a:gd name="T117" fmla="*/ 1463 h 1463"/>
                  <a:gd name="T118" fmla="*/ 1567 w 1893"/>
                  <a:gd name="T119" fmla="*/ 1332 h 1463"/>
                  <a:gd name="T120" fmla="*/ 1728 w 1893"/>
                  <a:gd name="T121" fmla="*/ 1358 h 1463"/>
                  <a:gd name="T122" fmla="*/ 397 w 1893"/>
                  <a:gd name="T123" fmla="*/ 742 h 1463"/>
                  <a:gd name="T124" fmla="*/ 551 w 1893"/>
                  <a:gd name="T125" fmla="*/ 875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3" h="1463">
                    <a:moveTo>
                      <a:pt x="374" y="1281"/>
                    </a:moveTo>
                    <a:lnTo>
                      <a:pt x="374" y="1281"/>
                    </a:lnTo>
                    <a:cubicBezTo>
                      <a:pt x="367" y="1277"/>
                      <a:pt x="353" y="1277"/>
                      <a:pt x="351" y="1272"/>
                    </a:cubicBezTo>
                    <a:cubicBezTo>
                      <a:pt x="349" y="1265"/>
                      <a:pt x="332" y="1241"/>
                      <a:pt x="325" y="1244"/>
                    </a:cubicBezTo>
                    <a:cubicBezTo>
                      <a:pt x="316" y="1244"/>
                      <a:pt x="307" y="1244"/>
                      <a:pt x="297" y="1237"/>
                    </a:cubicBezTo>
                    <a:cubicBezTo>
                      <a:pt x="288" y="1230"/>
                      <a:pt x="281" y="1230"/>
                      <a:pt x="274" y="1234"/>
                    </a:cubicBezTo>
                    <a:cubicBezTo>
                      <a:pt x="267" y="1237"/>
                      <a:pt x="281" y="1239"/>
                      <a:pt x="281" y="1244"/>
                    </a:cubicBezTo>
                    <a:cubicBezTo>
                      <a:pt x="281" y="1248"/>
                      <a:pt x="286" y="1251"/>
                      <a:pt x="290" y="1251"/>
                    </a:cubicBezTo>
                    <a:cubicBezTo>
                      <a:pt x="297" y="1248"/>
                      <a:pt x="300" y="1260"/>
                      <a:pt x="307" y="1263"/>
                    </a:cubicBezTo>
                    <a:cubicBezTo>
                      <a:pt x="311" y="1263"/>
                      <a:pt x="314" y="1272"/>
                      <a:pt x="321" y="1272"/>
                    </a:cubicBezTo>
                    <a:cubicBezTo>
                      <a:pt x="328" y="1272"/>
                      <a:pt x="328" y="1279"/>
                      <a:pt x="332" y="1284"/>
                    </a:cubicBezTo>
                    <a:cubicBezTo>
                      <a:pt x="335" y="1286"/>
                      <a:pt x="342" y="1284"/>
                      <a:pt x="342" y="1288"/>
                    </a:cubicBezTo>
                    <a:cubicBezTo>
                      <a:pt x="342" y="1291"/>
                      <a:pt x="351" y="1295"/>
                      <a:pt x="351" y="1300"/>
                    </a:cubicBezTo>
                    <a:cubicBezTo>
                      <a:pt x="365" y="1302"/>
                      <a:pt x="377" y="1302"/>
                      <a:pt x="386" y="1300"/>
                    </a:cubicBezTo>
                    <a:cubicBezTo>
                      <a:pt x="386" y="1298"/>
                      <a:pt x="386" y="1293"/>
                      <a:pt x="388" y="1291"/>
                    </a:cubicBezTo>
                    <a:cubicBezTo>
                      <a:pt x="391" y="1284"/>
                      <a:pt x="381" y="1288"/>
                      <a:pt x="374" y="1281"/>
                    </a:cubicBezTo>
                    <a:close/>
                    <a:moveTo>
                      <a:pt x="358" y="532"/>
                    </a:moveTo>
                    <a:lnTo>
                      <a:pt x="358" y="532"/>
                    </a:lnTo>
                    <a:cubicBezTo>
                      <a:pt x="374" y="535"/>
                      <a:pt x="377" y="565"/>
                      <a:pt x="388" y="565"/>
                    </a:cubicBezTo>
                    <a:cubicBezTo>
                      <a:pt x="395" y="565"/>
                      <a:pt x="391" y="556"/>
                      <a:pt x="402" y="556"/>
                    </a:cubicBezTo>
                    <a:cubicBezTo>
                      <a:pt x="414" y="556"/>
                      <a:pt x="411" y="549"/>
                      <a:pt x="423" y="551"/>
                    </a:cubicBezTo>
                    <a:cubicBezTo>
                      <a:pt x="435" y="551"/>
                      <a:pt x="444" y="549"/>
                      <a:pt x="444" y="535"/>
                    </a:cubicBezTo>
                    <a:cubicBezTo>
                      <a:pt x="444" y="521"/>
                      <a:pt x="453" y="516"/>
                      <a:pt x="465" y="514"/>
                    </a:cubicBezTo>
                    <a:cubicBezTo>
                      <a:pt x="474" y="511"/>
                      <a:pt x="465" y="497"/>
                      <a:pt x="481" y="492"/>
                    </a:cubicBezTo>
                    <a:cubicBezTo>
                      <a:pt x="497" y="488"/>
                      <a:pt x="542" y="469"/>
                      <a:pt x="549" y="465"/>
                    </a:cubicBezTo>
                    <a:cubicBezTo>
                      <a:pt x="555" y="460"/>
                      <a:pt x="539" y="451"/>
                      <a:pt x="523" y="441"/>
                    </a:cubicBezTo>
                    <a:cubicBezTo>
                      <a:pt x="504" y="430"/>
                      <a:pt x="493" y="427"/>
                      <a:pt x="479" y="437"/>
                    </a:cubicBezTo>
                    <a:cubicBezTo>
                      <a:pt x="465" y="444"/>
                      <a:pt x="476" y="427"/>
                      <a:pt x="465" y="432"/>
                    </a:cubicBezTo>
                    <a:cubicBezTo>
                      <a:pt x="456" y="437"/>
                      <a:pt x="428" y="425"/>
                      <a:pt x="423" y="420"/>
                    </a:cubicBezTo>
                    <a:cubicBezTo>
                      <a:pt x="418" y="413"/>
                      <a:pt x="370" y="430"/>
                      <a:pt x="356" y="430"/>
                    </a:cubicBezTo>
                    <a:cubicBezTo>
                      <a:pt x="344" y="430"/>
                      <a:pt x="358" y="444"/>
                      <a:pt x="365" y="448"/>
                    </a:cubicBezTo>
                    <a:cubicBezTo>
                      <a:pt x="374" y="455"/>
                      <a:pt x="344" y="476"/>
                      <a:pt x="351" y="481"/>
                    </a:cubicBezTo>
                    <a:cubicBezTo>
                      <a:pt x="356" y="486"/>
                      <a:pt x="344" y="499"/>
                      <a:pt x="332" y="514"/>
                    </a:cubicBezTo>
                    <a:cubicBezTo>
                      <a:pt x="318" y="528"/>
                      <a:pt x="342" y="528"/>
                      <a:pt x="358" y="532"/>
                    </a:cubicBezTo>
                    <a:close/>
                    <a:moveTo>
                      <a:pt x="830" y="609"/>
                    </a:moveTo>
                    <a:lnTo>
                      <a:pt x="830" y="609"/>
                    </a:lnTo>
                    <a:cubicBezTo>
                      <a:pt x="835" y="602"/>
                      <a:pt x="858" y="623"/>
                      <a:pt x="860" y="609"/>
                    </a:cubicBezTo>
                    <a:cubicBezTo>
                      <a:pt x="860" y="593"/>
                      <a:pt x="832" y="588"/>
                      <a:pt x="821" y="579"/>
                    </a:cubicBezTo>
                    <a:cubicBezTo>
                      <a:pt x="811" y="572"/>
                      <a:pt x="807" y="577"/>
                      <a:pt x="788" y="563"/>
                    </a:cubicBezTo>
                    <a:cubicBezTo>
                      <a:pt x="769" y="549"/>
                      <a:pt x="793" y="544"/>
                      <a:pt x="779" y="532"/>
                    </a:cubicBezTo>
                    <a:cubicBezTo>
                      <a:pt x="767" y="523"/>
                      <a:pt x="762" y="492"/>
                      <a:pt x="772" y="483"/>
                    </a:cubicBezTo>
                    <a:cubicBezTo>
                      <a:pt x="781" y="474"/>
                      <a:pt x="790" y="460"/>
                      <a:pt x="774" y="453"/>
                    </a:cubicBezTo>
                    <a:cubicBezTo>
                      <a:pt x="755" y="448"/>
                      <a:pt x="730" y="460"/>
                      <a:pt x="732" y="465"/>
                    </a:cubicBezTo>
                    <a:cubicBezTo>
                      <a:pt x="735" y="467"/>
                      <a:pt x="758" y="481"/>
                      <a:pt x="758" y="486"/>
                    </a:cubicBezTo>
                    <a:cubicBezTo>
                      <a:pt x="758" y="492"/>
                      <a:pt x="737" y="469"/>
                      <a:pt x="730" y="474"/>
                    </a:cubicBezTo>
                    <a:cubicBezTo>
                      <a:pt x="721" y="479"/>
                      <a:pt x="714" y="465"/>
                      <a:pt x="707" y="474"/>
                    </a:cubicBezTo>
                    <a:cubicBezTo>
                      <a:pt x="700" y="483"/>
                      <a:pt x="716" y="518"/>
                      <a:pt x="721" y="528"/>
                    </a:cubicBezTo>
                    <a:cubicBezTo>
                      <a:pt x="728" y="537"/>
                      <a:pt x="716" y="537"/>
                      <a:pt x="707" y="539"/>
                    </a:cubicBezTo>
                    <a:cubicBezTo>
                      <a:pt x="700" y="539"/>
                      <a:pt x="700" y="511"/>
                      <a:pt x="693" y="502"/>
                    </a:cubicBezTo>
                    <a:cubicBezTo>
                      <a:pt x="683" y="490"/>
                      <a:pt x="653" y="479"/>
                      <a:pt x="653" y="486"/>
                    </a:cubicBezTo>
                    <a:cubicBezTo>
                      <a:pt x="651" y="492"/>
                      <a:pt x="672" y="492"/>
                      <a:pt x="667" y="504"/>
                    </a:cubicBezTo>
                    <a:cubicBezTo>
                      <a:pt x="665" y="514"/>
                      <a:pt x="653" y="497"/>
                      <a:pt x="644" y="507"/>
                    </a:cubicBezTo>
                    <a:cubicBezTo>
                      <a:pt x="632" y="514"/>
                      <a:pt x="635" y="509"/>
                      <a:pt x="637" y="499"/>
                    </a:cubicBezTo>
                    <a:cubicBezTo>
                      <a:pt x="639" y="492"/>
                      <a:pt x="623" y="483"/>
                      <a:pt x="602" y="483"/>
                    </a:cubicBezTo>
                    <a:cubicBezTo>
                      <a:pt x="584" y="486"/>
                      <a:pt x="595" y="499"/>
                      <a:pt x="588" y="504"/>
                    </a:cubicBezTo>
                    <a:cubicBezTo>
                      <a:pt x="584" y="509"/>
                      <a:pt x="555" y="502"/>
                      <a:pt x="574" y="497"/>
                    </a:cubicBezTo>
                    <a:cubicBezTo>
                      <a:pt x="591" y="492"/>
                      <a:pt x="584" y="483"/>
                      <a:pt x="577" y="474"/>
                    </a:cubicBezTo>
                    <a:cubicBezTo>
                      <a:pt x="570" y="462"/>
                      <a:pt x="553" y="474"/>
                      <a:pt x="523" y="486"/>
                    </a:cubicBezTo>
                    <a:cubicBezTo>
                      <a:pt x="493" y="495"/>
                      <a:pt x="481" y="507"/>
                      <a:pt x="483" y="509"/>
                    </a:cubicBezTo>
                    <a:cubicBezTo>
                      <a:pt x="488" y="509"/>
                      <a:pt x="488" y="514"/>
                      <a:pt x="479" y="523"/>
                    </a:cubicBezTo>
                    <a:cubicBezTo>
                      <a:pt x="467" y="532"/>
                      <a:pt x="479" y="542"/>
                      <a:pt x="488" y="542"/>
                    </a:cubicBezTo>
                    <a:cubicBezTo>
                      <a:pt x="500" y="542"/>
                      <a:pt x="490" y="549"/>
                      <a:pt x="497" y="551"/>
                    </a:cubicBezTo>
                    <a:cubicBezTo>
                      <a:pt x="504" y="553"/>
                      <a:pt x="537" y="539"/>
                      <a:pt x="546" y="544"/>
                    </a:cubicBezTo>
                    <a:cubicBezTo>
                      <a:pt x="555" y="551"/>
                      <a:pt x="490" y="556"/>
                      <a:pt x="490" y="567"/>
                    </a:cubicBezTo>
                    <a:cubicBezTo>
                      <a:pt x="490" y="579"/>
                      <a:pt x="528" y="584"/>
                      <a:pt x="553" y="579"/>
                    </a:cubicBezTo>
                    <a:cubicBezTo>
                      <a:pt x="579" y="574"/>
                      <a:pt x="625" y="584"/>
                      <a:pt x="625" y="591"/>
                    </a:cubicBezTo>
                    <a:cubicBezTo>
                      <a:pt x="625" y="598"/>
                      <a:pt x="595" y="595"/>
                      <a:pt x="572" y="593"/>
                    </a:cubicBezTo>
                    <a:cubicBezTo>
                      <a:pt x="549" y="593"/>
                      <a:pt x="507" y="600"/>
                      <a:pt x="509" y="609"/>
                    </a:cubicBezTo>
                    <a:cubicBezTo>
                      <a:pt x="511" y="616"/>
                      <a:pt x="514" y="616"/>
                      <a:pt x="539" y="628"/>
                    </a:cubicBezTo>
                    <a:cubicBezTo>
                      <a:pt x="563" y="640"/>
                      <a:pt x="588" y="623"/>
                      <a:pt x="588" y="637"/>
                    </a:cubicBezTo>
                    <a:cubicBezTo>
                      <a:pt x="586" y="654"/>
                      <a:pt x="600" y="658"/>
                      <a:pt x="632" y="658"/>
                    </a:cubicBezTo>
                    <a:cubicBezTo>
                      <a:pt x="667" y="661"/>
                      <a:pt x="681" y="644"/>
                      <a:pt x="697" y="644"/>
                    </a:cubicBezTo>
                    <a:cubicBezTo>
                      <a:pt x="714" y="647"/>
                      <a:pt x="721" y="642"/>
                      <a:pt x="728" y="633"/>
                    </a:cubicBezTo>
                    <a:cubicBezTo>
                      <a:pt x="737" y="621"/>
                      <a:pt x="742" y="628"/>
                      <a:pt x="744" y="633"/>
                    </a:cubicBezTo>
                    <a:cubicBezTo>
                      <a:pt x="746" y="637"/>
                      <a:pt x="767" y="637"/>
                      <a:pt x="772" y="642"/>
                    </a:cubicBezTo>
                    <a:cubicBezTo>
                      <a:pt x="784" y="654"/>
                      <a:pt x="823" y="651"/>
                      <a:pt x="839" y="642"/>
                    </a:cubicBezTo>
                    <a:cubicBezTo>
                      <a:pt x="853" y="635"/>
                      <a:pt x="832" y="614"/>
                      <a:pt x="825" y="623"/>
                    </a:cubicBezTo>
                    <a:cubicBezTo>
                      <a:pt x="816" y="633"/>
                      <a:pt x="811" y="628"/>
                      <a:pt x="809" y="623"/>
                    </a:cubicBezTo>
                    <a:cubicBezTo>
                      <a:pt x="807" y="619"/>
                      <a:pt x="823" y="616"/>
                      <a:pt x="830" y="609"/>
                    </a:cubicBezTo>
                    <a:close/>
                    <a:moveTo>
                      <a:pt x="472" y="376"/>
                    </a:moveTo>
                    <a:lnTo>
                      <a:pt x="472" y="376"/>
                    </a:lnTo>
                    <a:cubicBezTo>
                      <a:pt x="488" y="378"/>
                      <a:pt x="504" y="364"/>
                      <a:pt x="504" y="355"/>
                    </a:cubicBezTo>
                    <a:cubicBezTo>
                      <a:pt x="504" y="346"/>
                      <a:pt x="463" y="376"/>
                      <a:pt x="472" y="376"/>
                    </a:cubicBezTo>
                    <a:close/>
                    <a:moveTo>
                      <a:pt x="393" y="350"/>
                    </a:moveTo>
                    <a:lnTo>
                      <a:pt x="393" y="350"/>
                    </a:lnTo>
                    <a:cubicBezTo>
                      <a:pt x="400" y="353"/>
                      <a:pt x="393" y="367"/>
                      <a:pt x="400" y="362"/>
                    </a:cubicBezTo>
                    <a:cubicBezTo>
                      <a:pt x="409" y="360"/>
                      <a:pt x="409" y="357"/>
                      <a:pt x="416" y="360"/>
                    </a:cubicBezTo>
                    <a:cubicBezTo>
                      <a:pt x="425" y="362"/>
                      <a:pt x="428" y="355"/>
                      <a:pt x="432" y="350"/>
                    </a:cubicBezTo>
                    <a:cubicBezTo>
                      <a:pt x="437" y="346"/>
                      <a:pt x="435" y="367"/>
                      <a:pt x="449" y="367"/>
                    </a:cubicBezTo>
                    <a:cubicBezTo>
                      <a:pt x="458" y="367"/>
                      <a:pt x="456" y="343"/>
                      <a:pt x="465" y="350"/>
                    </a:cubicBezTo>
                    <a:cubicBezTo>
                      <a:pt x="474" y="357"/>
                      <a:pt x="479" y="348"/>
                      <a:pt x="479" y="341"/>
                    </a:cubicBezTo>
                    <a:cubicBezTo>
                      <a:pt x="481" y="334"/>
                      <a:pt x="481" y="322"/>
                      <a:pt x="493" y="320"/>
                    </a:cubicBezTo>
                    <a:cubicBezTo>
                      <a:pt x="502" y="320"/>
                      <a:pt x="493" y="332"/>
                      <a:pt x="500" y="339"/>
                    </a:cubicBezTo>
                    <a:cubicBezTo>
                      <a:pt x="504" y="353"/>
                      <a:pt x="518" y="341"/>
                      <a:pt x="518" y="334"/>
                    </a:cubicBezTo>
                    <a:cubicBezTo>
                      <a:pt x="518" y="329"/>
                      <a:pt x="537" y="334"/>
                      <a:pt x="535" y="327"/>
                    </a:cubicBezTo>
                    <a:cubicBezTo>
                      <a:pt x="535" y="320"/>
                      <a:pt x="539" y="318"/>
                      <a:pt x="535" y="311"/>
                    </a:cubicBezTo>
                    <a:cubicBezTo>
                      <a:pt x="530" y="304"/>
                      <a:pt x="544" y="304"/>
                      <a:pt x="549" y="299"/>
                    </a:cubicBezTo>
                    <a:cubicBezTo>
                      <a:pt x="553" y="294"/>
                      <a:pt x="542" y="299"/>
                      <a:pt x="532" y="290"/>
                    </a:cubicBezTo>
                    <a:cubicBezTo>
                      <a:pt x="523" y="280"/>
                      <a:pt x="518" y="292"/>
                      <a:pt x="518" y="299"/>
                    </a:cubicBezTo>
                    <a:cubicBezTo>
                      <a:pt x="518" y="304"/>
                      <a:pt x="500" y="299"/>
                      <a:pt x="490" y="294"/>
                    </a:cubicBezTo>
                    <a:cubicBezTo>
                      <a:pt x="479" y="292"/>
                      <a:pt x="467" y="308"/>
                      <a:pt x="451" y="315"/>
                    </a:cubicBezTo>
                    <a:cubicBezTo>
                      <a:pt x="437" y="322"/>
                      <a:pt x="435" y="336"/>
                      <a:pt x="421" y="334"/>
                    </a:cubicBezTo>
                    <a:cubicBezTo>
                      <a:pt x="407" y="334"/>
                      <a:pt x="386" y="348"/>
                      <a:pt x="393" y="350"/>
                    </a:cubicBezTo>
                    <a:close/>
                    <a:moveTo>
                      <a:pt x="539" y="346"/>
                    </a:moveTo>
                    <a:lnTo>
                      <a:pt x="539" y="346"/>
                    </a:lnTo>
                    <a:cubicBezTo>
                      <a:pt x="528" y="346"/>
                      <a:pt x="528" y="360"/>
                      <a:pt x="544" y="360"/>
                    </a:cubicBezTo>
                    <a:cubicBezTo>
                      <a:pt x="558" y="360"/>
                      <a:pt x="563" y="364"/>
                      <a:pt x="542" y="364"/>
                    </a:cubicBezTo>
                    <a:cubicBezTo>
                      <a:pt x="518" y="362"/>
                      <a:pt x="509" y="381"/>
                      <a:pt x="525" y="378"/>
                    </a:cubicBezTo>
                    <a:cubicBezTo>
                      <a:pt x="539" y="374"/>
                      <a:pt x="558" y="374"/>
                      <a:pt x="546" y="378"/>
                    </a:cubicBezTo>
                    <a:cubicBezTo>
                      <a:pt x="535" y="381"/>
                      <a:pt x="504" y="383"/>
                      <a:pt x="509" y="390"/>
                    </a:cubicBezTo>
                    <a:cubicBezTo>
                      <a:pt x="511" y="395"/>
                      <a:pt x="523" y="392"/>
                      <a:pt x="537" y="397"/>
                    </a:cubicBezTo>
                    <a:cubicBezTo>
                      <a:pt x="549" y="402"/>
                      <a:pt x="555" y="404"/>
                      <a:pt x="565" y="395"/>
                    </a:cubicBezTo>
                    <a:cubicBezTo>
                      <a:pt x="574" y="385"/>
                      <a:pt x="588" y="374"/>
                      <a:pt x="584" y="388"/>
                    </a:cubicBezTo>
                    <a:cubicBezTo>
                      <a:pt x="579" y="402"/>
                      <a:pt x="597" y="392"/>
                      <a:pt x="623" y="390"/>
                    </a:cubicBezTo>
                    <a:cubicBezTo>
                      <a:pt x="649" y="390"/>
                      <a:pt x="618" y="406"/>
                      <a:pt x="593" y="409"/>
                    </a:cubicBezTo>
                    <a:cubicBezTo>
                      <a:pt x="565" y="409"/>
                      <a:pt x="570" y="423"/>
                      <a:pt x="591" y="427"/>
                    </a:cubicBezTo>
                    <a:cubicBezTo>
                      <a:pt x="611" y="432"/>
                      <a:pt x="656" y="413"/>
                      <a:pt x="667" y="404"/>
                    </a:cubicBezTo>
                    <a:cubicBezTo>
                      <a:pt x="676" y="395"/>
                      <a:pt x="686" y="409"/>
                      <a:pt x="697" y="402"/>
                    </a:cubicBezTo>
                    <a:cubicBezTo>
                      <a:pt x="707" y="395"/>
                      <a:pt x="728" y="404"/>
                      <a:pt x="744" y="399"/>
                    </a:cubicBezTo>
                    <a:cubicBezTo>
                      <a:pt x="762" y="395"/>
                      <a:pt x="765" y="362"/>
                      <a:pt x="751" y="355"/>
                    </a:cubicBezTo>
                    <a:cubicBezTo>
                      <a:pt x="739" y="350"/>
                      <a:pt x="739" y="362"/>
                      <a:pt x="728" y="364"/>
                    </a:cubicBezTo>
                    <a:cubicBezTo>
                      <a:pt x="718" y="367"/>
                      <a:pt x="711" y="353"/>
                      <a:pt x="704" y="346"/>
                    </a:cubicBezTo>
                    <a:cubicBezTo>
                      <a:pt x="695" y="336"/>
                      <a:pt x="702" y="320"/>
                      <a:pt x="688" y="322"/>
                    </a:cubicBezTo>
                    <a:cubicBezTo>
                      <a:pt x="676" y="325"/>
                      <a:pt x="651" y="343"/>
                      <a:pt x="667" y="346"/>
                    </a:cubicBezTo>
                    <a:cubicBezTo>
                      <a:pt x="681" y="348"/>
                      <a:pt x="676" y="355"/>
                      <a:pt x="667" y="360"/>
                    </a:cubicBezTo>
                    <a:cubicBezTo>
                      <a:pt x="660" y="364"/>
                      <a:pt x="688" y="369"/>
                      <a:pt x="683" y="376"/>
                    </a:cubicBezTo>
                    <a:cubicBezTo>
                      <a:pt x="681" y="381"/>
                      <a:pt x="637" y="376"/>
                      <a:pt x="635" y="367"/>
                    </a:cubicBezTo>
                    <a:cubicBezTo>
                      <a:pt x="632" y="357"/>
                      <a:pt x="600" y="341"/>
                      <a:pt x="586" y="346"/>
                    </a:cubicBezTo>
                    <a:cubicBezTo>
                      <a:pt x="572" y="348"/>
                      <a:pt x="577" y="334"/>
                      <a:pt x="563" y="332"/>
                    </a:cubicBezTo>
                    <a:cubicBezTo>
                      <a:pt x="549" y="332"/>
                      <a:pt x="553" y="346"/>
                      <a:pt x="539" y="346"/>
                    </a:cubicBezTo>
                    <a:close/>
                    <a:moveTo>
                      <a:pt x="588" y="278"/>
                    </a:moveTo>
                    <a:lnTo>
                      <a:pt x="588" y="278"/>
                    </a:lnTo>
                    <a:cubicBezTo>
                      <a:pt x="593" y="266"/>
                      <a:pt x="558" y="269"/>
                      <a:pt x="560" y="271"/>
                    </a:cubicBezTo>
                    <a:cubicBezTo>
                      <a:pt x="567" y="280"/>
                      <a:pt x="584" y="290"/>
                      <a:pt x="588" y="278"/>
                    </a:cubicBezTo>
                    <a:close/>
                    <a:moveTo>
                      <a:pt x="667" y="273"/>
                    </a:moveTo>
                    <a:lnTo>
                      <a:pt x="667" y="273"/>
                    </a:lnTo>
                    <a:cubicBezTo>
                      <a:pt x="679" y="271"/>
                      <a:pt x="674" y="262"/>
                      <a:pt x="653" y="264"/>
                    </a:cubicBezTo>
                    <a:cubicBezTo>
                      <a:pt x="635" y="266"/>
                      <a:pt x="600" y="266"/>
                      <a:pt x="600" y="280"/>
                    </a:cubicBezTo>
                    <a:cubicBezTo>
                      <a:pt x="600" y="292"/>
                      <a:pt x="607" y="299"/>
                      <a:pt x="628" y="299"/>
                    </a:cubicBezTo>
                    <a:cubicBezTo>
                      <a:pt x="651" y="301"/>
                      <a:pt x="669" y="280"/>
                      <a:pt x="658" y="280"/>
                    </a:cubicBezTo>
                    <a:cubicBezTo>
                      <a:pt x="649" y="280"/>
                      <a:pt x="656" y="276"/>
                      <a:pt x="667" y="273"/>
                    </a:cubicBezTo>
                    <a:close/>
                    <a:moveTo>
                      <a:pt x="621" y="255"/>
                    </a:moveTo>
                    <a:lnTo>
                      <a:pt x="621" y="255"/>
                    </a:lnTo>
                    <a:cubicBezTo>
                      <a:pt x="630" y="259"/>
                      <a:pt x="639" y="245"/>
                      <a:pt x="646" y="252"/>
                    </a:cubicBezTo>
                    <a:cubicBezTo>
                      <a:pt x="653" y="257"/>
                      <a:pt x="681" y="262"/>
                      <a:pt x="681" y="248"/>
                    </a:cubicBezTo>
                    <a:cubicBezTo>
                      <a:pt x="681" y="231"/>
                      <a:pt x="646" y="231"/>
                      <a:pt x="637" y="236"/>
                    </a:cubicBezTo>
                    <a:cubicBezTo>
                      <a:pt x="628" y="241"/>
                      <a:pt x="584" y="243"/>
                      <a:pt x="595" y="252"/>
                    </a:cubicBezTo>
                    <a:cubicBezTo>
                      <a:pt x="602" y="259"/>
                      <a:pt x="611" y="250"/>
                      <a:pt x="621" y="255"/>
                    </a:cubicBezTo>
                    <a:close/>
                    <a:moveTo>
                      <a:pt x="779" y="224"/>
                    </a:moveTo>
                    <a:lnTo>
                      <a:pt x="779" y="224"/>
                    </a:lnTo>
                    <a:cubicBezTo>
                      <a:pt x="790" y="217"/>
                      <a:pt x="811" y="231"/>
                      <a:pt x="807" y="238"/>
                    </a:cubicBezTo>
                    <a:cubicBezTo>
                      <a:pt x="802" y="248"/>
                      <a:pt x="769" y="236"/>
                      <a:pt x="772" y="245"/>
                    </a:cubicBezTo>
                    <a:cubicBezTo>
                      <a:pt x="774" y="248"/>
                      <a:pt x="776" y="259"/>
                      <a:pt x="800" y="252"/>
                    </a:cubicBezTo>
                    <a:cubicBezTo>
                      <a:pt x="823" y="245"/>
                      <a:pt x="842" y="250"/>
                      <a:pt x="856" y="262"/>
                    </a:cubicBezTo>
                    <a:cubicBezTo>
                      <a:pt x="872" y="276"/>
                      <a:pt x="886" y="280"/>
                      <a:pt x="895" y="266"/>
                    </a:cubicBezTo>
                    <a:cubicBezTo>
                      <a:pt x="907" y="255"/>
                      <a:pt x="883" y="252"/>
                      <a:pt x="888" y="243"/>
                    </a:cubicBezTo>
                    <a:cubicBezTo>
                      <a:pt x="893" y="234"/>
                      <a:pt x="872" y="229"/>
                      <a:pt x="863" y="229"/>
                    </a:cubicBezTo>
                    <a:cubicBezTo>
                      <a:pt x="851" y="229"/>
                      <a:pt x="849" y="210"/>
                      <a:pt x="839" y="213"/>
                    </a:cubicBezTo>
                    <a:cubicBezTo>
                      <a:pt x="830" y="217"/>
                      <a:pt x="825" y="224"/>
                      <a:pt x="825" y="210"/>
                    </a:cubicBezTo>
                    <a:cubicBezTo>
                      <a:pt x="825" y="199"/>
                      <a:pt x="776" y="199"/>
                      <a:pt x="765" y="203"/>
                    </a:cubicBezTo>
                    <a:cubicBezTo>
                      <a:pt x="751" y="208"/>
                      <a:pt x="767" y="234"/>
                      <a:pt x="779" y="224"/>
                    </a:cubicBezTo>
                    <a:close/>
                    <a:moveTo>
                      <a:pt x="786" y="304"/>
                    </a:moveTo>
                    <a:lnTo>
                      <a:pt x="786" y="304"/>
                    </a:lnTo>
                    <a:cubicBezTo>
                      <a:pt x="793" y="294"/>
                      <a:pt x="755" y="264"/>
                      <a:pt x="753" y="280"/>
                    </a:cubicBezTo>
                    <a:cubicBezTo>
                      <a:pt x="751" y="294"/>
                      <a:pt x="776" y="315"/>
                      <a:pt x="786" y="304"/>
                    </a:cubicBezTo>
                    <a:close/>
                    <a:moveTo>
                      <a:pt x="907" y="180"/>
                    </a:moveTo>
                    <a:lnTo>
                      <a:pt x="907" y="180"/>
                    </a:lnTo>
                    <a:cubicBezTo>
                      <a:pt x="914" y="171"/>
                      <a:pt x="867" y="161"/>
                      <a:pt x="879" y="171"/>
                    </a:cubicBezTo>
                    <a:cubicBezTo>
                      <a:pt x="886" y="175"/>
                      <a:pt x="900" y="192"/>
                      <a:pt x="907" y="180"/>
                    </a:cubicBezTo>
                    <a:close/>
                    <a:moveTo>
                      <a:pt x="802" y="395"/>
                    </a:moveTo>
                    <a:lnTo>
                      <a:pt x="802" y="395"/>
                    </a:lnTo>
                    <a:cubicBezTo>
                      <a:pt x="807" y="388"/>
                      <a:pt x="786" y="371"/>
                      <a:pt x="781" y="385"/>
                    </a:cubicBezTo>
                    <a:cubicBezTo>
                      <a:pt x="776" y="399"/>
                      <a:pt x="795" y="404"/>
                      <a:pt x="802" y="395"/>
                    </a:cubicBezTo>
                    <a:close/>
                    <a:moveTo>
                      <a:pt x="907" y="329"/>
                    </a:moveTo>
                    <a:lnTo>
                      <a:pt x="907" y="329"/>
                    </a:lnTo>
                    <a:cubicBezTo>
                      <a:pt x="907" y="339"/>
                      <a:pt x="886" y="327"/>
                      <a:pt x="867" y="320"/>
                    </a:cubicBezTo>
                    <a:cubicBezTo>
                      <a:pt x="851" y="315"/>
                      <a:pt x="860" y="334"/>
                      <a:pt x="874" y="346"/>
                    </a:cubicBezTo>
                    <a:cubicBezTo>
                      <a:pt x="888" y="357"/>
                      <a:pt x="867" y="350"/>
                      <a:pt x="851" y="339"/>
                    </a:cubicBezTo>
                    <a:cubicBezTo>
                      <a:pt x="832" y="327"/>
                      <a:pt x="835" y="348"/>
                      <a:pt x="842" y="355"/>
                    </a:cubicBezTo>
                    <a:cubicBezTo>
                      <a:pt x="851" y="360"/>
                      <a:pt x="842" y="369"/>
                      <a:pt x="830" y="355"/>
                    </a:cubicBezTo>
                    <a:cubicBezTo>
                      <a:pt x="818" y="339"/>
                      <a:pt x="811" y="325"/>
                      <a:pt x="795" y="322"/>
                    </a:cubicBezTo>
                    <a:cubicBezTo>
                      <a:pt x="776" y="322"/>
                      <a:pt x="784" y="341"/>
                      <a:pt x="790" y="350"/>
                    </a:cubicBezTo>
                    <a:cubicBezTo>
                      <a:pt x="802" y="362"/>
                      <a:pt x="811" y="364"/>
                      <a:pt x="825" y="374"/>
                    </a:cubicBezTo>
                    <a:cubicBezTo>
                      <a:pt x="842" y="381"/>
                      <a:pt x="865" y="369"/>
                      <a:pt x="877" y="371"/>
                    </a:cubicBezTo>
                    <a:cubicBezTo>
                      <a:pt x="888" y="374"/>
                      <a:pt x="865" y="390"/>
                      <a:pt x="872" y="399"/>
                    </a:cubicBezTo>
                    <a:cubicBezTo>
                      <a:pt x="879" y="409"/>
                      <a:pt x="900" y="402"/>
                      <a:pt x="916" y="399"/>
                    </a:cubicBezTo>
                    <a:cubicBezTo>
                      <a:pt x="932" y="399"/>
                      <a:pt x="925" y="390"/>
                      <a:pt x="935" y="383"/>
                    </a:cubicBezTo>
                    <a:cubicBezTo>
                      <a:pt x="944" y="376"/>
                      <a:pt x="925" y="378"/>
                      <a:pt x="932" y="362"/>
                    </a:cubicBezTo>
                    <a:cubicBezTo>
                      <a:pt x="939" y="346"/>
                      <a:pt x="909" y="320"/>
                      <a:pt x="907" y="329"/>
                    </a:cubicBezTo>
                    <a:close/>
                    <a:moveTo>
                      <a:pt x="946" y="273"/>
                    </a:moveTo>
                    <a:lnTo>
                      <a:pt x="946" y="273"/>
                    </a:lnTo>
                    <a:cubicBezTo>
                      <a:pt x="960" y="273"/>
                      <a:pt x="972" y="271"/>
                      <a:pt x="983" y="266"/>
                    </a:cubicBezTo>
                    <a:cubicBezTo>
                      <a:pt x="998" y="262"/>
                      <a:pt x="979" y="262"/>
                      <a:pt x="986" y="250"/>
                    </a:cubicBezTo>
                    <a:cubicBezTo>
                      <a:pt x="995" y="241"/>
                      <a:pt x="965" y="238"/>
                      <a:pt x="965" y="243"/>
                    </a:cubicBezTo>
                    <a:cubicBezTo>
                      <a:pt x="962" y="245"/>
                      <a:pt x="925" y="220"/>
                      <a:pt x="921" y="229"/>
                    </a:cubicBezTo>
                    <a:cubicBezTo>
                      <a:pt x="914" y="236"/>
                      <a:pt x="932" y="273"/>
                      <a:pt x="946" y="273"/>
                    </a:cubicBezTo>
                    <a:close/>
                    <a:moveTo>
                      <a:pt x="1023" y="278"/>
                    </a:moveTo>
                    <a:lnTo>
                      <a:pt x="1023" y="278"/>
                    </a:lnTo>
                    <a:cubicBezTo>
                      <a:pt x="1021" y="273"/>
                      <a:pt x="951" y="280"/>
                      <a:pt x="960" y="290"/>
                    </a:cubicBezTo>
                    <a:cubicBezTo>
                      <a:pt x="979" y="304"/>
                      <a:pt x="1025" y="285"/>
                      <a:pt x="1023" y="278"/>
                    </a:cubicBezTo>
                    <a:close/>
                    <a:moveTo>
                      <a:pt x="1014" y="416"/>
                    </a:moveTo>
                    <a:lnTo>
                      <a:pt x="1014" y="416"/>
                    </a:lnTo>
                    <a:cubicBezTo>
                      <a:pt x="1030" y="416"/>
                      <a:pt x="1021" y="395"/>
                      <a:pt x="1002" y="381"/>
                    </a:cubicBezTo>
                    <a:cubicBezTo>
                      <a:pt x="983" y="367"/>
                      <a:pt x="942" y="395"/>
                      <a:pt x="949" y="402"/>
                    </a:cubicBezTo>
                    <a:cubicBezTo>
                      <a:pt x="958" y="409"/>
                      <a:pt x="995" y="418"/>
                      <a:pt x="1014" y="416"/>
                    </a:cubicBezTo>
                    <a:close/>
                    <a:moveTo>
                      <a:pt x="893" y="549"/>
                    </a:moveTo>
                    <a:lnTo>
                      <a:pt x="893" y="549"/>
                    </a:lnTo>
                    <a:cubicBezTo>
                      <a:pt x="914" y="563"/>
                      <a:pt x="907" y="537"/>
                      <a:pt x="930" y="539"/>
                    </a:cubicBezTo>
                    <a:cubicBezTo>
                      <a:pt x="953" y="539"/>
                      <a:pt x="956" y="499"/>
                      <a:pt x="958" y="486"/>
                    </a:cubicBezTo>
                    <a:cubicBezTo>
                      <a:pt x="962" y="472"/>
                      <a:pt x="939" y="474"/>
                      <a:pt x="944" y="483"/>
                    </a:cubicBezTo>
                    <a:cubicBezTo>
                      <a:pt x="951" y="492"/>
                      <a:pt x="944" y="504"/>
                      <a:pt x="942" y="492"/>
                    </a:cubicBezTo>
                    <a:cubicBezTo>
                      <a:pt x="939" y="479"/>
                      <a:pt x="923" y="490"/>
                      <a:pt x="916" y="481"/>
                    </a:cubicBezTo>
                    <a:cubicBezTo>
                      <a:pt x="909" y="472"/>
                      <a:pt x="937" y="472"/>
                      <a:pt x="944" y="460"/>
                    </a:cubicBezTo>
                    <a:cubicBezTo>
                      <a:pt x="951" y="446"/>
                      <a:pt x="921" y="448"/>
                      <a:pt x="928" y="439"/>
                    </a:cubicBezTo>
                    <a:cubicBezTo>
                      <a:pt x="935" y="430"/>
                      <a:pt x="886" y="439"/>
                      <a:pt x="900" y="446"/>
                    </a:cubicBezTo>
                    <a:cubicBezTo>
                      <a:pt x="916" y="451"/>
                      <a:pt x="902" y="460"/>
                      <a:pt x="888" y="448"/>
                    </a:cubicBezTo>
                    <a:cubicBezTo>
                      <a:pt x="877" y="439"/>
                      <a:pt x="839" y="455"/>
                      <a:pt x="851" y="467"/>
                    </a:cubicBezTo>
                    <a:cubicBezTo>
                      <a:pt x="863" y="474"/>
                      <a:pt x="893" y="460"/>
                      <a:pt x="877" y="486"/>
                    </a:cubicBezTo>
                    <a:cubicBezTo>
                      <a:pt x="858" y="509"/>
                      <a:pt x="851" y="479"/>
                      <a:pt x="832" y="481"/>
                    </a:cubicBezTo>
                    <a:cubicBezTo>
                      <a:pt x="816" y="483"/>
                      <a:pt x="823" y="504"/>
                      <a:pt x="849" y="514"/>
                    </a:cubicBezTo>
                    <a:cubicBezTo>
                      <a:pt x="874" y="521"/>
                      <a:pt x="872" y="535"/>
                      <a:pt x="893" y="549"/>
                    </a:cubicBezTo>
                    <a:close/>
                    <a:moveTo>
                      <a:pt x="1046" y="397"/>
                    </a:moveTo>
                    <a:lnTo>
                      <a:pt x="1046" y="397"/>
                    </a:lnTo>
                    <a:cubicBezTo>
                      <a:pt x="1053" y="416"/>
                      <a:pt x="1060" y="404"/>
                      <a:pt x="1070" y="411"/>
                    </a:cubicBezTo>
                    <a:cubicBezTo>
                      <a:pt x="1081" y="418"/>
                      <a:pt x="1097" y="423"/>
                      <a:pt x="1104" y="416"/>
                    </a:cubicBezTo>
                    <a:cubicBezTo>
                      <a:pt x="1114" y="409"/>
                      <a:pt x="1118" y="402"/>
                      <a:pt x="1121" y="409"/>
                    </a:cubicBezTo>
                    <a:cubicBezTo>
                      <a:pt x="1125" y="420"/>
                      <a:pt x="1146" y="420"/>
                      <a:pt x="1190" y="423"/>
                    </a:cubicBezTo>
                    <a:cubicBezTo>
                      <a:pt x="1237" y="423"/>
                      <a:pt x="1225" y="404"/>
                      <a:pt x="1237" y="411"/>
                    </a:cubicBezTo>
                    <a:cubicBezTo>
                      <a:pt x="1251" y="418"/>
                      <a:pt x="1281" y="418"/>
                      <a:pt x="1295" y="416"/>
                    </a:cubicBezTo>
                    <a:cubicBezTo>
                      <a:pt x="1307" y="413"/>
                      <a:pt x="1314" y="392"/>
                      <a:pt x="1314" y="381"/>
                    </a:cubicBezTo>
                    <a:cubicBezTo>
                      <a:pt x="1311" y="371"/>
                      <a:pt x="1211" y="362"/>
                      <a:pt x="1193" y="374"/>
                    </a:cubicBezTo>
                    <a:cubicBezTo>
                      <a:pt x="1176" y="383"/>
                      <a:pt x="1149" y="369"/>
                      <a:pt x="1132" y="376"/>
                    </a:cubicBezTo>
                    <a:cubicBezTo>
                      <a:pt x="1118" y="383"/>
                      <a:pt x="1123" y="367"/>
                      <a:pt x="1097" y="364"/>
                    </a:cubicBezTo>
                    <a:cubicBezTo>
                      <a:pt x="1074" y="364"/>
                      <a:pt x="1100" y="350"/>
                      <a:pt x="1104" y="346"/>
                    </a:cubicBezTo>
                    <a:cubicBezTo>
                      <a:pt x="1109" y="339"/>
                      <a:pt x="1067" y="325"/>
                      <a:pt x="1049" y="329"/>
                    </a:cubicBezTo>
                    <a:cubicBezTo>
                      <a:pt x="1030" y="332"/>
                      <a:pt x="1021" y="322"/>
                      <a:pt x="1004" y="315"/>
                    </a:cubicBezTo>
                    <a:cubicBezTo>
                      <a:pt x="986" y="308"/>
                      <a:pt x="942" y="308"/>
                      <a:pt x="951" y="322"/>
                    </a:cubicBezTo>
                    <a:cubicBezTo>
                      <a:pt x="956" y="332"/>
                      <a:pt x="1011" y="353"/>
                      <a:pt x="1016" y="343"/>
                    </a:cubicBezTo>
                    <a:cubicBezTo>
                      <a:pt x="1023" y="334"/>
                      <a:pt x="1037" y="355"/>
                      <a:pt x="1044" y="364"/>
                    </a:cubicBezTo>
                    <a:cubicBezTo>
                      <a:pt x="1053" y="374"/>
                      <a:pt x="1039" y="378"/>
                      <a:pt x="1046" y="397"/>
                    </a:cubicBezTo>
                    <a:close/>
                    <a:moveTo>
                      <a:pt x="1093" y="285"/>
                    </a:moveTo>
                    <a:lnTo>
                      <a:pt x="1093" y="285"/>
                    </a:lnTo>
                    <a:cubicBezTo>
                      <a:pt x="1077" y="278"/>
                      <a:pt x="1056" y="294"/>
                      <a:pt x="1074" y="301"/>
                    </a:cubicBezTo>
                    <a:cubicBezTo>
                      <a:pt x="1088" y="308"/>
                      <a:pt x="1111" y="294"/>
                      <a:pt x="1093" y="285"/>
                    </a:cubicBezTo>
                    <a:close/>
                    <a:moveTo>
                      <a:pt x="958" y="180"/>
                    </a:moveTo>
                    <a:lnTo>
                      <a:pt x="958" y="180"/>
                    </a:lnTo>
                    <a:cubicBezTo>
                      <a:pt x="972" y="187"/>
                      <a:pt x="965" y="196"/>
                      <a:pt x="979" y="203"/>
                    </a:cubicBezTo>
                    <a:cubicBezTo>
                      <a:pt x="995" y="210"/>
                      <a:pt x="1037" y="194"/>
                      <a:pt x="1042" y="206"/>
                    </a:cubicBezTo>
                    <a:cubicBezTo>
                      <a:pt x="1044" y="215"/>
                      <a:pt x="998" y="215"/>
                      <a:pt x="1004" y="222"/>
                    </a:cubicBezTo>
                    <a:cubicBezTo>
                      <a:pt x="1009" y="229"/>
                      <a:pt x="1037" y="241"/>
                      <a:pt x="1035" y="245"/>
                    </a:cubicBezTo>
                    <a:cubicBezTo>
                      <a:pt x="1030" y="250"/>
                      <a:pt x="1079" y="266"/>
                      <a:pt x="1083" y="259"/>
                    </a:cubicBezTo>
                    <a:cubicBezTo>
                      <a:pt x="1088" y="252"/>
                      <a:pt x="1102" y="255"/>
                      <a:pt x="1114" y="259"/>
                    </a:cubicBezTo>
                    <a:cubicBezTo>
                      <a:pt x="1125" y="264"/>
                      <a:pt x="1128" y="229"/>
                      <a:pt x="1135" y="236"/>
                    </a:cubicBezTo>
                    <a:cubicBezTo>
                      <a:pt x="1144" y="241"/>
                      <a:pt x="1144" y="222"/>
                      <a:pt x="1158" y="217"/>
                    </a:cubicBezTo>
                    <a:cubicBezTo>
                      <a:pt x="1172" y="210"/>
                      <a:pt x="1190" y="210"/>
                      <a:pt x="1193" y="206"/>
                    </a:cubicBezTo>
                    <a:cubicBezTo>
                      <a:pt x="1193" y="201"/>
                      <a:pt x="1188" y="194"/>
                      <a:pt x="1172" y="196"/>
                    </a:cubicBezTo>
                    <a:cubicBezTo>
                      <a:pt x="1156" y="196"/>
                      <a:pt x="1144" y="189"/>
                      <a:pt x="1151" y="180"/>
                    </a:cubicBezTo>
                    <a:cubicBezTo>
                      <a:pt x="1158" y="171"/>
                      <a:pt x="1132" y="168"/>
                      <a:pt x="1142" y="161"/>
                    </a:cubicBezTo>
                    <a:cubicBezTo>
                      <a:pt x="1151" y="154"/>
                      <a:pt x="1123" y="145"/>
                      <a:pt x="1128" y="157"/>
                    </a:cubicBezTo>
                    <a:cubicBezTo>
                      <a:pt x="1130" y="168"/>
                      <a:pt x="1109" y="159"/>
                      <a:pt x="1107" y="147"/>
                    </a:cubicBezTo>
                    <a:cubicBezTo>
                      <a:pt x="1104" y="138"/>
                      <a:pt x="1065" y="133"/>
                      <a:pt x="1039" y="110"/>
                    </a:cubicBezTo>
                    <a:cubicBezTo>
                      <a:pt x="1014" y="89"/>
                      <a:pt x="988" y="103"/>
                      <a:pt x="1004" y="105"/>
                    </a:cubicBezTo>
                    <a:cubicBezTo>
                      <a:pt x="1018" y="110"/>
                      <a:pt x="1018" y="117"/>
                      <a:pt x="1004" y="115"/>
                    </a:cubicBezTo>
                    <a:cubicBezTo>
                      <a:pt x="993" y="115"/>
                      <a:pt x="972" y="117"/>
                      <a:pt x="990" y="124"/>
                    </a:cubicBezTo>
                    <a:cubicBezTo>
                      <a:pt x="1011" y="131"/>
                      <a:pt x="990" y="136"/>
                      <a:pt x="974" y="136"/>
                    </a:cubicBezTo>
                    <a:cubicBezTo>
                      <a:pt x="958" y="136"/>
                      <a:pt x="956" y="157"/>
                      <a:pt x="976" y="159"/>
                    </a:cubicBezTo>
                    <a:cubicBezTo>
                      <a:pt x="998" y="161"/>
                      <a:pt x="983" y="173"/>
                      <a:pt x="965" y="168"/>
                    </a:cubicBezTo>
                    <a:cubicBezTo>
                      <a:pt x="949" y="164"/>
                      <a:pt x="944" y="173"/>
                      <a:pt x="958" y="180"/>
                    </a:cubicBezTo>
                    <a:close/>
                    <a:moveTo>
                      <a:pt x="1072" y="87"/>
                    </a:moveTo>
                    <a:lnTo>
                      <a:pt x="1072" y="87"/>
                    </a:lnTo>
                    <a:cubicBezTo>
                      <a:pt x="1086" y="77"/>
                      <a:pt x="1095" y="84"/>
                      <a:pt x="1083" y="89"/>
                    </a:cubicBezTo>
                    <a:cubicBezTo>
                      <a:pt x="1074" y="96"/>
                      <a:pt x="1077" y="98"/>
                      <a:pt x="1093" y="98"/>
                    </a:cubicBezTo>
                    <a:cubicBezTo>
                      <a:pt x="1109" y="96"/>
                      <a:pt x="1086" y="103"/>
                      <a:pt x="1086" y="112"/>
                    </a:cubicBezTo>
                    <a:cubicBezTo>
                      <a:pt x="1086" y="122"/>
                      <a:pt x="1104" y="115"/>
                      <a:pt x="1107" y="126"/>
                    </a:cubicBezTo>
                    <a:cubicBezTo>
                      <a:pt x="1107" y="136"/>
                      <a:pt x="1149" y="138"/>
                      <a:pt x="1160" y="126"/>
                    </a:cubicBezTo>
                    <a:cubicBezTo>
                      <a:pt x="1172" y="115"/>
                      <a:pt x="1167" y="131"/>
                      <a:pt x="1167" y="138"/>
                    </a:cubicBezTo>
                    <a:cubicBezTo>
                      <a:pt x="1165" y="145"/>
                      <a:pt x="1223" y="152"/>
                      <a:pt x="1228" y="143"/>
                    </a:cubicBezTo>
                    <a:cubicBezTo>
                      <a:pt x="1230" y="133"/>
                      <a:pt x="1237" y="136"/>
                      <a:pt x="1249" y="140"/>
                    </a:cubicBezTo>
                    <a:cubicBezTo>
                      <a:pt x="1260" y="143"/>
                      <a:pt x="1316" y="129"/>
                      <a:pt x="1316" y="117"/>
                    </a:cubicBezTo>
                    <a:cubicBezTo>
                      <a:pt x="1318" y="105"/>
                      <a:pt x="1335" y="124"/>
                      <a:pt x="1316" y="136"/>
                    </a:cubicBezTo>
                    <a:cubicBezTo>
                      <a:pt x="1300" y="147"/>
                      <a:pt x="1263" y="145"/>
                      <a:pt x="1246" y="150"/>
                    </a:cubicBezTo>
                    <a:cubicBezTo>
                      <a:pt x="1232" y="157"/>
                      <a:pt x="1258" y="166"/>
                      <a:pt x="1274" y="180"/>
                    </a:cubicBezTo>
                    <a:cubicBezTo>
                      <a:pt x="1290" y="192"/>
                      <a:pt x="1253" y="185"/>
                      <a:pt x="1237" y="168"/>
                    </a:cubicBezTo>
                    <a:cubicBezTo>
                      <a:pt x="1223" y="152"/>
                      <a:pt x="1188" y="152"/>
                      <a:pt x="1172" y="154"/>
                    </a:cubicBezTo>
                    <a:cubicBezTo>
                      <a:pt x="1153" y="154"/>
                      <a:pt x="1158" y="187"/>
                      <a:pt x="1172" y="187"/>
                    </a:cubicBezTo>
                    <a:cubicBezTo>
                      <a:pt x="1186" y="187"/>
                      <a:pt x="1197" y="192"/>
                      <a:pt x="1211" y="213"/>
                    </a:cubicBezTo>
                    <a:cubicBezTo>
                      <a:pt x="1225" y="234"/>
                      <a:pt x="1253" y="229"/>
                      <a:pt x="1253" y="238"/>
                    </a:cubicBezTo>
                    <a:cubicBezTo>
                      <a:pt x="1253" y="248"/>
                      <a:pt x="1216" y="231"/>
                      <a:pt x="1195" y="227"/>
                    </a:cubicBezTo>
                    <a:cubicBezTo>
                      <a:pt x="1174" y="224"/>
                      <a:pt x="1142" y="236"/>
                      <a:pt x="1142" y="252"/>
                    </a:cubicBezTo>
                    <a:cubicBezTo>
                      <a:pt x="1139" y="266"/>
                      <a:pt x="1172" y="264"/>
                      <a:pt x="1193" y="252"/>
                    </a:cubicBezTo>
                    <a:cubicBezTo>
                      <a:pt x="1211" y="241"/>
                      <a:pt x="1197" y="257"/>
                      <a:pt x="1188" y="266"/>
                    </a:cubicBezTo>
                    <a:cubicBezTo>
                      <a:pt x="1176" y="276"/>
                      <a:pt x="1211" y="283"/>
                      <a:pt x="1211" y="294"/>
                    </a:cubicBezTo>
                    <a:cubicBezTo>
                      <a:pt x="1211" y="306"/>
                      <a:pt x="1186" y="301"/>
                      <a:pt x="1183" y="292"/>
                    </a:cubicBezTo>
                    <a:cubicBezTo>
                      <a:pt x="1181" y="280"/>
                      <a:pt x="1172" y="271"/>
                      <a:pt x="1146" y="273"/>
                    </a:cubicBezTo>
                    <a:cubicBezTo>
                      <a:pt x="1123" y="276"/>
                      <a:pt x="1128" y="292"/>
                      <a:pt x="1144" y="294"/>
                    </a:cubicBezTo>
                    <a:cubicBezTo>
                      <a:pt x="1158" y="294"/>
                      <a:pt x="1160" y="306"/>
                      <a:pt x="1144" y="306"/>
                    </a:cubicBezTo>
                    <a:cubicBezTo>
                      <a:pt x="1125" y="306"/>
                      <a:pt x="1088" y="318"/>
                      <a:pt x="1100" y="329"/>
                    </a:cubicBezTo>
                    <a:cubicBezTo>
                      <a:pt x="1114" y="341"/>
                      <a:pt x="1160" y="329"/>
                      <a:pt x="1169" y="336"/>
                    </a:cubicBezTo>
                    <a:cubicBezTo>
                      <a:pt x="1179" y="343"/>
                      <a:pt x="1202" y="346"/>
                      <a:pt x="1207" y="339"/>
                    </a:cubicBezTo>
                    <a:cubicBezTo>
                      <a:pt x="1211" y="329"/>
                      <a:pt x="1232" y="334"/>
                      <a:pt x="1251" y="334"/>
                    </a:cubicBezTo>
                    <a:cubicBezTo>
                      <a:pt x="1270" y="334"/>
                      <a:pt x="1274" y="336"/>
                      <a:pt x="1281" y="343"/>
                    </a:cubicBezTo>
                    <a:cubicBezTo>
                      <a:pt x="1290" y="350"/>
                      <a:pt x="1307" y="348"/>
                      <a:pt x="1316" y="341"/>
                    </a:cubicBezTo>
                    <a:cubicBezTo>
                      <a:pt x="1328" y="334"/>
                      <a:pt x="1328" y="334"/>
                      <a:pt x="1339" y="334"/>
                    </a:cubicBezTo>
                    <a:cubicBezTo>
                      <a:pt x="1353" y="334"/>
                      <a:pt x="1355" y="325"/>
                      <a:pt x="1349" y="315"/>
                    </a:cubicBezTo>
                    <a:cubicBezTo>
                      <a:pt x="1342" y="304"/>
                      <a:pt x="1325" y="322"/>
                      <a:pt x="1323" y="315"/>
                    </a:cubicBezTo>
                    <a:cubicBezTo>
                      <a:pt x="1321" y="306"/>
                      <a:pt x="1307" y="301"/>
                      <a:pt x="1279" y="306"/>
                    </a:cubicBezTo>
                    <a:cubicBezTo>
                      <a:pt x="1253" y="311"/>
                      <a:pt x="1265" y="290"/>
                      <a:pt x="1281" y="294"/>
                    </a:cubicBezTo>
                    <a:cubicBezTo>
                      <a:pt x="1297" y="299"/>
                      <a:pt x="1318" y="297"/>
                      <a:pt x="1337" y="292"/>
                    </a:cubicBezTo>
                    <a:cubicBezTo>
                      <a:pt x="1353" y="287"/>
                      <a:pt x="1339" y="278"/>
                      <a:pt x="1339" y="271"/>
                    </a:cubicBezTo>
                    <a:cubicBezTo>
                      <a:pt x="1339" y="264"/>
                      <a:pt x="1362" y="269"/>
                      <a:pt x="1379" y="269"/>
                    </a:cubicBezTo>
                    <a:cubicBezTo>
                      <a:pt x="1395" y="269"/>
                      <a:pt x="1421" y="241"/>
                      <a:pt x="1421" y="224"/>
                    </a:cubicBezTo>
                    <a:cubicBezTo>
                      <a:pt x="1423" y="208"/>
                      <a:pt x="1383" y="213"/>
                      <a:pt x="1365" y="213"/>
                    </a:cubicBezTo>
                    <a:cubicBezTo>
                      <a:pt x="1346" y="213"/>
                      <a:pt x="1376" y="199"/>
                      <a:pt x="1414" y="201"/>
                    </a:cubicBezTo>
                    <a:cubicBezTo>
                      <a:pt x="1449" y="201"/>
                      <a:pt x="1432" y="185"/>
                      <a:pt x="1439" y="180"/>
                    </a:cubicBezTo>
                    <a:cubicBezTo>
                      <a:pt x="1446" y="175"/>
                      <a:pt x="1463" y="187"/>
                      <a:pt x="1481" y="182"/>
                    </a:cubicBezTo>
                    <a:cubicBezTo>
                      <a:pt x="1500" y="180"/>
                      <a:pt x="1486" y="164"/>
                      <a:pt x="1500" y="164"/>
                    </a:cubicBezTo>
                    <a:cubicBezTo>
                      <a:pt x="1507" y="164"/>
                      <a:pt x="1528" y="150"/>
                      <a:pt x="1565" y="129"/>
                    </a:cubicBezTo>
                    <a:cubicBezTo>
                      <a:pt x="1604" y="108"/>
                      <a:pt x="1634" y="110"/>
                      <a:pt x="1637" y="98"/>
                    </a:cubicBezTo>
                    <a:cubicBezTo>
                      <a:pt x="1639" y="87"/>
                      <a:pt x="1583" y="98"/>
                      <a:pt x="1574" y="96"/>
                    </a:cubicBezTo>
                    <a:cubicBezTo>
                      <a:pt x="1565" y="91"/>
                      <a:pt x="1611" y="82"/>
                      <a:pt x="1623" y="84"/>
                    </a:cubicBezTo>
                    <a:cubicBezTo>
                      <a:pt x="1634" y="87"/>
                      <a:pt x="1649" y="84"/>
                      <a:pt x="1688" y="66"/>
                    </a:cubicBezTo>
                    <a:cubicBezTo>
                      <a:pt x="1728" y="47"/>
                      <a:pt x="1709" y="42"/>
                      <a:pt x="1693" y="45"/>
                    </a:cubicBezTo>
                    <a:cubicBezTo>
                      <a:pt x="1679" y="47"/>
                      <a:pt x="1660" y="42"/>
                      <a:pt x="1660" y="31"/>
                    </a:cubicBezTo>
                    <a:cubicBezTo>
                      <a:pt x="1663" y="21"/>
                      <a:pt x="1637" y="31"/>
                      <a:pt x="1637" y="24"/>
                    </a:cubicBezTo>
                    <a:cubicBezTo>
                      <a:pt x="1634" y="19"/>
                      <a:pt x="1614" y="21"/>
                      <a:pt x="1588" y="31"/>
                    </a:cubicBezTo>
                    <a:cubicBezTo>
                      <a:pt x="1565" y="40"/>
                      <a:pt x="1586" y="21"/>
                      <a:pt x="1597" y="17"/>
                    </a:cubicBezTo>
                    <a:cubicBezTo>
                      <a:pt x="1607" y="14"/>
                      <a:pt x="1535" y="17"/>
                      <a:pt x="1523" y="10"/>
                    </a:cubicBezTo>
                    <a:cubicBezTo>
                      <a:pt x="1509" y="0"/>
                      <a:pt x="1495" y="24"/>
                      <a:pt x="1486" y="12"/>
                    </a:cubicBezTo>
                    <a:cubicBezTo>
                      <a:pt x="1474" y="0"/>
                      <a:pt x="1444" y="10"/>
                      <a:pt x="1449" y="19"/>
                    </a:cubicBezTo>
                    <a:cubicBezTo>
                      <a:pt x="1451" y="26"/>
                      <a:pt x="1444" y="26"/>
                      <a:pt x="1432" y="17"/>
                    </a:cubicBezTo>
                    <a:cubicBezTo>
                      <a:pt x="1421" y="7"/>
                      <a:pt x="1400" y="19"/>
                      <a:pt x="1379" y="17"/>
                    </a:cubicBezTo>
                    <a:cubicBezTo>
                      <a:pt x="1360" y="12"/>
                      <a:pt x="1367" y="31"/>
                      <a:pt x="1346" y="21"/>
                    </a:cubicBezTo>
                    <a:cubicBezTo>
                      <a:pt x="1325" y="12"/>
                      <a:pt x="1302" y="17"/>
                      <a:pt x="1307" y="21"/>
                    </a:cubicBezTo>
                    <a:cubicBezTo>
                      <a:pt x="1314" y="24"/>
                      <a:pt x="1307" y="28"/>
                      <a:pt x="1297" y="26"/>
                    </a:cubicBezTo>
                    <a:cubicBezTo>
                      <a:pt x="1286" y="24"/>
                      <a:pt x="1279" y="26"/>
                      <a:pt x="1283" y="35"/>
                    </a:cubicBezTo>
                    <a:cubicBezTo>
                      <a:pt x="1288" y="47"/>
                      <a:pt x="1249" y="33"/>
                      <a:pt x="1249" y="45"/>
                    </a:cubicBezTo>
                    <a:cubicBezTo>
                      <a:pt x="1249" y="54"/>
                      <a:pt x="1235" y="61"/>
                      <a:pt x="1223" y="52"/>
                    </a:cubicBezTo>
                    <a:cubicBezTo>
                      <a:pt x="1211" y="42"/>
                      <a:pt x="1176" y="38"/>
                      <a:pt x="1186" y="47"/>
                    </a:cubicBezTo>
                    <a:cubicBezTo>
                      <a:pt x="1197" y="56"/>
                      <a:pt x="1153" y="52"/>
                      <a:pt x="1165" y="59"/>
                    </a:cubicBezTo>
                    <a:cubicBezTo>
                      <a:pt x="1176" y="68"/>
                      <a:pt x="1151" y="75"/>
                      <a:pt x="1151" y="70"/>
                    </a:cubicBezTo>
                    <a:cubicBezTo>
                      <a:pt x="1151" y="66"/>
                      <a:pt x="1128" y="56"/>
                      <a:pt x="1118" y="66"/>
                    </a:cubicBezTo>
                    <a:cubicBezTo>
                      <a:pt x="1109" y="73"/>
                      <a:pt x="1107" y="84"/>
                      <a:pt x="1102" y="77"/>
                    </a:cubicBezTo>
                    <a:cubicBezTo>
                      <a:pt x="1097" y="73"/>
                      <a:pt x="1077" y="75"/>
                      <a:pt x="1056" y="82"/>
                    </a:cubicBezTo>
                    <a:cubicBezTo>
                      <a:pt x="1037" y="89"/>
                      <a:pt x="1058" y="96"/>
                      <a:pt x="1072" y="87"/>
                    </a:cubicBezTo>
                    <a:close/>
                    <a:moveTo>
                      <a:pt x="1309" y="901"/>
                    </a:moveTo>
                    <a:lnTo>
                      <a:pt x="1309" y="901"/>
                    </a:lnTo>
                    <a:cubicBezTo>
                      <a:pt x="1316" y="901"/>
                      <a:pt x="1330" y="878"/>
                      <a:pt x="1311" y="878"/>
                    </a:cubicBezTo>
                    <a:cubicBezTo>
                      <a:pt x="1295" y="880"/>
                      <a:pt x="1300" y="903"/>
                      <a:pt x="1309" y="901"/>
                    </a:cubicBezTo>
                    <a:close/>
                    <a:moveTo>
                      <a:pt x="1228" y="882"/>
                    </a:moveTo>
                    <a:lnTo>
                      <a:pt x="1228" y="882"/>
                    </a:lnTo>
                    <a:cubicBezTo>
                      <a:pt x="1242" y="892"/>
                      <a:pt x="1265" y="866"/>
                      <a:pt x="1263" y="857"/>
                    </a:cubicBezTo>
                    <a:cubicBezTo>
                      <a:pt x="1260" y="850"/>
                      <a:pt x="1209" y="871"/>
                      <a:pt x="1228" y="882"/>
                    </a:cubicBezTo>
                    <a:close/>
                    <a:moveTo>
                      <a:pt x="1295" y="828"/>
                    </a:moveTo>
                    <a:lnTo>
                      <a:pt x="1295" y="828"/>
                    </a:lnTo>
                    <a:cubicBezTo>
                      <a:pt x="1297" y="819"/>
                      <a:pt x="1263" y="817"/>
                      <a:pt x="1265" y="805"/>
                    </a:cubicBezTo>
                    <a:cubicBezTo>
                      <a:pt x="1267" y="796"/>
                      <a:pt x="1235" y="786"/>
                      <a:pt x="1223" y="782"/>
                    </a:cubicBezTo>
                    <a:cubicBezTo>
                      <a:pt x="1214" y="775"/>
                      <a:pt x="1197" y="773"/>
                      <a:pt x="1197" y="761"/>
                    </a:cubicBezTo>
                    <a:cubicBezTo>
                      <a:pt x="1197" y="749"/>
                      <a:pt x="1174" y="759"/>
                      <a:pt x="1174" y="775"/>
                    </a:cubicBezTo>
                    <a:cubicBezTo>
                      <a:pt x="1172" y="791"/>
                      <a:pt x="1162" y="789"/>
                      <a:pt x="1167" y="805"/>
                    </a:cubicBezTo>
                    <a:cubicBezTo>
                      <a:pt x="1172" y="821"/>
                      <a:pt x="1149" y="824"/>
                      <a:pt x="1151" y="833"/>
                    </a:cubicBezTo>
                    <a:cubicBezTo>
                      <a:pt x="1153" y="843"/>
                      <a:pt x="1165" y="831"/>
                      <a:pt x="1176" y="831"/>
                    </a:cubicBezTo>
                    <a:cubicBezTo>
                      <a:pt x="1188" y="831"/>
                      <a:pt x="1174" y="847"/>
                      <a:pt x="1188" y="850"/>
                    </a:cubicBezTo>
                    <a:cubicBezTo>
                      <a:pt x="1200" y="850"/>
                      <a:pt x="1218" y="838"/>
                      <a:pt x="1223" y="828"/>
                    </a:cubicBezTo>
                    <a:cubicBezTo>
                      <a:pt x="1228" y="821"/>
                      <a:pt x="1237" y="819"/>
                      <a:pt x="1251" y="828"/>
                    </a:cubicBezTo>
                    <a:cubicBezTo>
                      <a:pt x="1265" y="838"/>
                      <a:pt x="1293" y="838"/>
                      <a:pt x="1295" y="828"/>
                    </a:cubicBezTo>
                    <a:close/>
                    <a:moveTo>
                      <a:pt x="1602" y="747"/>
                    </a:moveTo>
                    <a:lnTo>
                      <a:pt x="1602" y="747"/>
                    </a:lnTo>
                    <a:cubicBezTo>
                      <a:pt x="1614" y="747"/>
                      <a:pt x="1616" y="761"/>
                      <a:pt x="1634" y="777"/>
                    </a:cubicBezTo>
                    <a:cubicBezTo>
                      <a:pt x="1651" y="791"/>
                      <a:pt x="1653" y="782"/>
                      <a:pt x="1656" y="770"/>
                    </a:cubicBezTo>
                    <a:cubicBezTo>
                      <a:pt x="1658" y="761"/>
                      <a:pt x="1679" y="768"/>
                      <a:pt x="1679" y="759"/>
                    </a:cubicBezTo>
                    <a:cubicBezTo>
                      <a:pt x="1677" y="747"/>
                      <a:pt x="1693" y="735"/>
                      <a:pt x="1704" y="731"/>
                    </a:cubicBezTo>
                    <a:cubicBezTo>
                      <a:pt x="1716" y="726"/>
                      <a:pt x="1695" y="714"/>
                      <a:pt x="1681" y="716"/>
                    </a:cubicBezTo>
                    <a:cubicBezTo>
                      <a:pt x="1665" y="716"/>
                      <a:pt x="1663" y="707"/>
                      <a:pt x="1663" y="700"/>
                    </a:cubicBezTo>
                    <a:cubicBezTo>
                      <a:pt x="1663" y="693"/>
                      <a:pt x="1634" y="677"/>
                      <a:pt x="1625" y="679"/>
                    </a:cubicBezTo>
                    <a:cubicBezTo>
                      <a:pt x="1616" y="682"/>
                      <a:pt x="1600" y="668"/>
                      <a:pt x="1588" y="668"/>
                    </a:cubicBezTo>
                    <a:cubicBezTo>
                      <a:pt x="1574" y="665"/>
                      <a:pt x="1558" y="656"/>
                      <a:pt x="1560" y="642"/>
                    </a:cubicBezTo>
                    <a:cubicBezTo>
                      <a:pt x="1560" y="630"/>
                      <a:pt x="1583" y="647"/>
                      <a:pt x="1588" y="637"/>
                    </a:cubicBezTo>
                    <a:cubicBezTo>
                      <a:pt x="1593" y="626"/>
                      <a:pt x="1565" y="633"/>
                      <a:pt x="1565" y="623"/>
                    </a:cubicBezTo>
                    <a:cubicBezTo>
                      <a:pt x="1562" y="616"/>
                      <a:pt x="1569" y="619"/>
                      <a:pt x="1576" y="614"/>
                    </a:cubicBezTo>
                    <a:cubicBezTo>
                      <a:pt x="1581" y="609"/>
                      <a:pt x="1572" y="600"/>
                      <a:pt x="1565" y="598"/>
                    </a:cubicBezTo>
                    <a:cubicBezTo>
                      <a:pt x="1558" y="593"/>
                      <a:pt x="1555" y="604"/>
                      <a:pt x="1549" y="604"/>
                    </a:cubicBezTo>
                    <a:cubicBezTo>
                      <a:pt x="1544" y="604"/>
                      <a:pt x="1549" y="593"/>
                      <a:pt x="1553" y="588"/>
                    </a:cubicBezTo>
                    <a:cubicBezTo>
                      <a:pt x="1558" y="581"/>
                      <a:pt x="1532" y="574"/>
                      <a:pt x="1521" y="577"/>
                    </a:cubicBezTo>
                    <a:cubicBezTo>
                      <a:pt x="1509" y="581"/>
                      <a:pt x="1504" y="574"/>
                      <a:pt x="1504" y="567"/>
                    </a:cubicBezTo>
                    <a:cubicBezTo>
                      <a:pt x="1504" y="558"/>
                      <a:pt x="1486" y="567"/>
                      <a:pt x="1479" y="572"/>
                    </a:cubicBezTo>
                    <a:cubicBezTo>
                      <a:pt x="1470" y="579"/>
                      <a:pt x="1460" y="567"/>
                      <a:pt x="1470" y="565"/>
                    </a:cubicBezTo>
                    <a:cubicBezTo>
                      <a:pt x="1481" y="565"/>
                      <a:pt x="1490" y="558"/>
                      <a:pt x="1488" y="549"/>
                    </a:cubicBezTo>
                    <a:cubicBezTo>
                      <a:pt x="1486" y="539"/>
                      <a:pt x="1460" y="539"/>
                      <a:pt x="1456" y="549"/>
                    </a:cubicBezTo>
                    <a:cubicBezTo>
                      <a:pt x="1451" y="560"/>
                      <a:pt x="1432" y="539"/>
                      <a:pt x="1432" y="530"/>
                    </a:cubicBezTo>
                    <a:cubicBezTo>
                      <a:pt x="1432" y="521"/>
                      <a:pt x="1402" y="528"/>
                      <a:pt x="1407" y="514"/>
                    </a:cubicBezTo>
                    <a:cubicBezTo>
                      <a:pt x="1409" y="499"/>
                      <a:pt x="1372" y="497"/>
                      <a:pt x="1360" y="497"/>
                    </a:cubicBezTo>
                    <a:cubicBezTo>
                      <a:pt x="1351" y="497"/>
                      <a:pt x="1335" y="504"/>
                      <a:pt x="1337" y="514"/>
                    </a:cubicBezTo>
                    <a:cubicBezTo>
                      <a:pt x="1339" y="523"/>
                      <a:pt x="1325" y="521"/>
                      <a:pt x="1323" y="509"/>
                    </a:cubicBezTo>
                    <a:cubicBezTo>
                      <a:pt x="1321" y="499"/>
                      <a:pt x="1297" y="521"/>
                      <a:pt x="1288" y="521"/>
                    </a:cubicBezTo>
                    <a:cubicBezTo>
                      <a:pt x="1281" y="521"/>
                      <a:pt x="1293" y="492"/>
                      <a:pt x="1290" y="486"/>
                    </a:cubicBezTo>
                    <a:cubicBezTo>
                      <a:pt x="1286" y="476"/>
                      <a:pt x="1281" y="474"/>
                      <a:pt x="1274" y="460"/>
                    </a:cubicBezTo>
                    <a:cubicBezTo>
                      <a:pt x="1270" y="446"/>
                      <a:pt x="1242" y="451"/>
                      <a:pt x="1232" y="460"/>
                    </a:cubicBezTo>
                    <a:cubicBezTo>
                      <a:pt x="1225" y="469"/>
                      <a:pt x="1202" y="465"/>
                      <a:pt x="1188" y="479"/>
                    </a:cubicBezTo>
                    <a:cubicBezTo>
                      <a:pt x="1174" y="490"/>
                      <a:pt x="1188" y="504"/>
                      <a:pt x="1195" y="509"/>
                    </a:cubicBezTo>
                    <a:cubicBezTo>
                      <a:pt x="1200" y="514"/>
                      <a:pt x="1174" y="521"/>
                      <a:pt x="1183" y="528"/>
                    </a:cubicBezTo>
                    <a:cubicBezTo>
                      <a:pt x="1193" y="537"/>
                      <a:pt x="1204" y="532"/>
                      <a:pt x="1207" y="544"/>
                    </a:cubicBezTo>
                    <a:cubicBezTo>
                      <a:pt x="1207" y="558"/>
                      <a:pt x="1174" y="542"/>
                      <a:pt x="1169" y="530"/>
                    </a:cubicBezTo>
                    <a:cubicBezTo>
                      <a:pt x="1165" y="521"/>
                      <a:pt x="1172" y="511"/>
                      <a:pt x="1165" y="504"/>
                    </a:cubicBezTo>
                    <a:cubicBezTo>
                      <a:pt x="1158" y="495"/>
                      <a:pt x="1165" y="486"/>
                      <a:pt x="1176" y="474"/>
                    </a:cubicBezTo>
                    <a:cubicBezTo>
                      <a:pt x="1188" y="460"/>
                      <a:pt x="1197" y="462"/>
                      <a:pt x="1197" y="453"/>
                    </a:cubicBezTo>
                    <a:cubicBezTo>
                      <a:pt x="1197" y="446"/>
                      <a:pt x="1146" y="446"/>
                      <a:pt x="1114" y="474"/>
                    </a:cubicBezTo>
                    <a:cubicBezTo>
                      <a:pt x="1083" y="504"/>
                      <a:pt x="1093" y="542"/>
                      <a:pt x="1095" y="549"/>
                    </a:cubicBezTo>
                    <a:cubicBezTo>
                      <a:pt x="1097" y="556"/>
                      <a:pt x="1123" y="553"/>
                      <a:pt x="1139" y="558"/>
                    </a:cubicBezTo>
                    <a:cubicBezTo>
                      <a:pt x="1156" y="563"/>
                      <a:pt x="1149" y="567"/>
                      <a:pt x="1135" y="567"/>
                    </a:cubicBezTo>
                    <a:cubicBezTo>
                      <a:pt x="1123" y="565"/>
                      <a:pt x="1102" y="560"/>
                      <a:pt x="1104" y="570"/>
                    </a:cubicBezTo>
                    <a:cubicBezTo>
                      <a:pt x="1104" y="579"/>
                      <a:pt x="1130" y="593"/>
                      <a:pt x="1144" y="591"/>
                    </a:cubicBezTo>
                    <a:cubicBezTo>
                      <a:pt x="1160" y="586"/>
                      <a:pt x="1160" y="586"/>
                      <a:pt x="1167" y="595"/>
                    </a:cubicBezTo>
                    <a:cubicBezTo>
                      <a:pt x="1172" y="602"/>
                      <a:pt x="1190" y="600"/>
                      <a:pt x="1209" y="602"/>
                    </a:cubicBezTo>
                    <a:cubicBezTo>
                      <a:pt x="1228" y="602"/>
                      <a:pt x="1246" y="609"/>
                      <a:pt x="1256" y="609"/>
                    </a:cubicBezTo>
                    <a:cubicBezTo>
                      <a:pt x="1265" y="611"/>
                      <a:pt x="1274" y="604"/>
                      <a:pt x="1277" y="600"/>
                    </a:cubicBezTo>
                    <a:cubicBezTo>
                      <a:pt x="1281" y="595"/>
                      <a:pt x="1316" y="609"/>
                      <a:pt x="1325" y="607"/>
                    </a:cubicBezTo>
                    <a:cubicBezTo>
                      <a:pt x="1337" y="607"/>
                      <a:pt x="1330" y="598"/>
                      <a:pt x="1323" y="593"/>
                    </a:cubicBezTo>
                    <a:cubicBezTo>
                      <a:pt x="1316" y="591"/>
                      <a:pt x="1318" y="579"/>
                      <a:pt x="1328" y="584"/>
                    </a:cubicBezTo>
                    <a:cubicBezTo>
                      <a:pt x="1337" y="588"/>
                      <a:pt x="1351" y="591"/>
                      <a:pt x="1353" y="600"/>
                    </a:cubicBezTo>
                    <a:cubicBezTo>
                      <a:pt x="1355" y="607"/>
                      <a:pt x="1362" y="602"/>
                      <a:pt x="1365" y="609"/>
                    </a:cubicBezTo>
                    <a:cubicBezTo>
                      <a:pt x="1365" y="616"/>
                      <a:pt x="1395" y="623"/>
                      <a:pt x="1395" y="633"/>
                    </a:cubicBezTo>
                    <a:cubicBezTo>
                      <a:pt x="1397" y="640"/>
                      <a:pt x="1367" y="642"/>
                      <a:pt x="1376" y="649"/>
                    </a:cubicBezTo>
                    <a:cubicBezTo>
                      <a:pt x="1383" y="656"/>
                      <a:pt x="1397" y="642"/>
                      <a:pt x="1409" y="640"/>
                    </a:cubicBezTo>
                    <a:cubicBezTo>
                      <a:pt x="1421" y="640"/>
                      <a:pt x="1421" y="665"/>
                      <a:pt x="1428" y="661"/>
                    </a:cubicBezTo>
                    <a:cubicBezTo>
                      <a:pt x="1439" y="656"/>
                      <a:pt x="1449" y="665"/>
                      <a:pt x="1460" y="682"/>
                    </a:cubicBezTo>
                    <a:cubicBezTo>
                      <a:pt x="1472" y="698"/>
                      <a:pt x="1460" y="712"/>
                      <a:pt x="1460" y="719"/>
                    </a:cubicBezTo>
                    <a:cubicBezTo>
                      <a:pt x="1460" y="724"/>
                      <a:pt x="1483" y="724"/>
                      <a:pt x="1495" y="716"/>
                    </a:cubicBezTo>
                    <a:cubicBezTo>
                      <a:pt x="1507" y="709"/>
                      <a:pt x="1518" y="724"/>
                      <a:pt x="1528" y="733"/>
                    </a:cubicBezTo>
                    <a:cubicBezTo>
                      <a:pt x="1537" y="740"/>
                      <a:pt x="1493" y="754"/>
                      <a:pt x="1497" y="747"/>
                    </a:cubicBezTo>
                    <a:cubicBezTo>
                      <a:pt x="1500" y="740"/>
                      <a:pt x="1470" y="716"/>
                      <a:pt x="1444" y="728"/>
                    </a:cubicBezTo>
                    <a:cubicBezTo>
                      <a:pt x="1416" y="738"/>
                      <a:pt x="1435" y="754"/>
                      <a:pt x="1437" y="763"/>
                    </a:cubicBezTo>
                    <a:cubicBezTo>
                      <a:pt x="1442" y="773"/>
                      <a:pt x="1414" y="782"/>
                      <a:pt x="1388" y="773"/>
                    </a:cubicBezTo>
                    <a:cubicBezTo>
                      <a:pt x="1362" y="766"/>
                      <a:pt x="1369" y="780"/>
                      <a:pt x="1360" y="780"/>
                    </a:cubicBezTo>
                    <a:cubicBezTo>
                      <a:pt x="1349" y="780"/>
                      <a:pt x="1337" y="796"/>
                      <a:pt x="1346" y="805"/>
                    </a:cubicBezTo>
                    <a:cubicBezTo>
                      <a:pt x="1355" y="817"/>
                      <a:pt x="1376" y="807"/>
                      <a:pt x="1395" y="807"/>
                    </a:cubicBezTo>
                    <a:cubicBezTo>
                      <a:pt x="1411" y="807"/>
                      <a:pt x="1414" y="812"/>
                      <a:pt x="1416" y="803"/>
                    </a:cubicBezTo>
                    <a:cubicBezTo>
                      <a:pt x="1416" y="794"/>
                      <a:pt x="1435" y="798"/>
                      <a:pt x="1446" y="803"/>
                    </a:cubicBezTo>
                    <a:cubicBezTo>
                      <a:pt x="1460" y="805"/>
                      <a:pt x="1456" y="821"/>
                      <a:pt x="1472" y="824"/>
                    </a:cubicBezTo>
                    <a:cubicBezTo>
                      <a:pt x="1486" y="826"/>
                      <a:pt x="1474" y="840"/>
                      <a:pt x="1483" y="852"/>
                    </a:cubicBezTo>
                    <a:cubicBezTo>
                      <a:pt x="1493" y="861"/>
                      <a:pt x="1523" y="857"/>
                      <a:pt x="1535" y="866"/>
                    </a:cubicBezTo>
                    <a:cubicBezTo>
                      <a:pt x="1546" y="878"/>
                      <a:pt x="1593" y="901"/>
                      <a:pt x="1600" y="892"/>
                    </a:cubicBezTo>
                    <a:cubicBezTo>
                      <a:pt x="1609" y="882"/>
                      <a:pt x="1560" y="840"/>
                      <a:pt x="1544" y="836"/>
                    </a:cubicBezTo>
                    <a:cubicBezTo>
                      <a:pt x="1530" y="831"/>
                      <a:pt x="1560" y="826"/>
                      <a:pt x="1576" y="843"/>
                    </a:cubicBezTo>
                    <a:cubicBezTo>
                      <a:pt x="1595" y="857"/>
                      <a:pt x="1621" y="861"/>
                      <a:pt x="1634" y="845"/>
                    </a:cubicBezTo>
                    <a:cubicBezTo>
                      <a:pt x="1649" y="828"/>
                      <a:pt x="1623" y="833"/>
                      <a:pt x="1623" y="821"/>
                    </a:cubicBezTo>
                    <a:cubicBezTo>
                      <a:pt x="1623" y="807"/>
                      <a:pt x="1614" y="791"/>
                      <a:pt x="1602" y="791"/>
                    </a:cubicBezTo>
                    <a:cubicBezTo>
                      <a:pt x="1588" y="791"/>
                      <a:pt x="1555" y="766"/>
                      <a:pt x="1567" y="759"/>
                    </a:cubicBezTo>
                    <a:cubicBezTo>
                      <a:pt x="1579" y="754"/>
                      <a:pt x="1562" y="747"/>
                      <a:pt x="1572" y="735"/>
                    </a:cubicBezTo>
                    <a:cubicBezTo>
                      <a:pt x="1581" y="726"/>
                      <a:pt x="1590" y="745"/>
                      <a:pt x="1602" y="747"/>
                    </a:cubicBezTo>
                    <a:close/>
                    <a:moveTo>
                      <a:pt x="1404" y="700"/>
                    </a:moveTo>
                    <a:lnTo>
                      <a:pt x="1404" y="700"/>
                    </a:lnTo>
                    <a:cubicBezTo>
                      <a:pt x="1416" y="698"/>
                      <a:pt x="1414" y="682"/>
                      <a:pt x="1407" y="672"/>
                    </a:cubicBezTo>
                    <a:cubicBezTo>
                      <a:pt x="1402" y="665"/>
                      <a:pt x="1390" y="665"/>
                      <a:pt x="1379" y="665"/>
                    </a:cubicBezTo>
                    <a:cubicBezTo>
                      <a:pt x="1369" y="668"/>
                      <a:pt x="1351" y="682"/>
                      <a:pt x="1360" y="698"/>
                    </a:cubicBezTo>
                    <a:cubicBezTo>
                      <a:pt x="1369" y="714"/>
                      <a:pt x="1393" y="703"/>
                      <a:pt x="1404" y="700"/>
                    </a:cubicBezTo>
                    <a:close/>
                    <a:moveTo>
                      <a:pt x="1286" y="455"/>
                    </a:moveTo>
                    <a:lnTo>
                      <a:pt x="1286" y="455"/>
                    </a:lnTo>
                    <a:cubicBezTo>
                      <a:pt x="1281" y="467"/>
                      <a:pt x="1297" y="467"/>
                      <a:pt x="1300" y="481"/>
                    </a:cubicBezTo>
                    <a:cubicBezTo>
                      <a:pt x="1300" y="495"/>
                      <a:pt x="1318" y="499"/>
                      <a:pt x="1332" y="492"/>
                    </a:cubicBezTo>
                    <a:cubicBezTo>
                      <a:pt x="1344" y="483"/>
                      <a:pt x="1381" y="495"/>
                      <a:pt x="1381" y="483"/>
                    </a:cubicBezTo>
                    <a:cubicBezTo>
                      <a:pt x="1381" y="474"/>
                      <a:pt x="1342" y="453"/>
                      <a:pt x="1328" y="458"/>
                    </a:cubicBezTo>
                    <a:cubicBezTo>
                      <a:pt x="1314" y="460"/>
                      <a:pt x="1293" y="444"/>
                      <a:pt x="1286" y="455"/>
                    </a:cubicBezTo>
                    <a:close/>
                    <a:moveTo>
                      <a:pt x="1639" y="1260"/>
                    </a:moveTo>
                    <a:lnTo>
                      <a:pt x="1639" y="1260"/>
                    </a:lnTo>
                    <a:cubicBezTo>
                      <a:pt x="1641" y="1267"/>
                      <a:pt x="1695" y="1291"/>
                      <a:pt x="1697" y="1279"/>
                    </a:cubicBezTo>
                    <a:cubicBezTo>
                      <a:pt x="1700" y="1270"/>
                      <a:pt x="1637" y="1253"/>
                      <a:pt x="1639" y="1260"/>
                    </a:cubicBezTo>
                    <a:close/>
                    <a:moveTo>
                      <a:pt x="1879" y="1316"/>
                    </a:moveTo>
                    <a:lnTo>
                      <a:pt x="1879" y="1316"/>
                    </a:lnTo>
                    <a:cubicBezTo>
                      <a:pt x="1874" y="1323"/>
                      <a:pt x="1870" y="1311"/>
                      <a:pt x="1877" y="1305"/>
                    </a:cubicBezTo>
                    <a:cubicBezTo>
                      <a:pt x="1886" y="1298"/>
                      <a:pt x="1877" y="1295"/>
                      <a:pt x="1867" y="1300"/>
                    </a:cubicBezTo>
                    <a:cubicBezTo>
                      <a:pt x="1860" y="1302"/>
                      <a:pt x="1862" y="1281"/>
                      <a:pt x="1870" y="1279"/>
                    </a:cubicBezTo>
                    <a:cubicBezTo>
                      <a:pt x="1877" y="1274"/>
                      <a:pt x="1853" y="1267"/>
                      <a:pt x="1853" y="1274"/>
                    </a:cubicBezTo>
                    <a:cubicBezTo>
                      <a:pt x="1853" y="1281"/>
                      <a:pt x="1835" y="1277"/>
                      <a:pt x="1835" y="1270"/>
                    </a:cubicBezTo>
                    <a:cubicBezTo>
                      <a:pt x="1832" y="1265"/>
                      <a:pt x="1821" y="1263"/>
                      <a:pt x="1823" y="1258"/>
                    </a:cubicBezTo>
                    <a:cubicBezTo>
                      <a:pt x="1828" y="1253"/>
                      <a:pt x="1809" y="1251"/>
                      <a:pt x="1807" y="1258"/>
                    </a:cubicBezTo>
                    <a:cubicBezTo>
                      <a:pt x="1807" y="1265"/>
                      <a:pt x="1800" y="1253"/>
                      <a:pt x="1809" y="1244"/>
                    </a:cubicBezTo>
                    <a:cubicBezTo>
                      <a:pt x="1818" y="1232"/>
                      <a:pt x="1816" y="1225"/>
                      <a:pt x="1825" y="1218"/>
                    </a:cubicBezTo>
                    <a:cubicBezTo>
                      <a:pt x="1835" y="1214"/>
                      <a:pt x="1823" y="1209"/>
                      <a:pt x="1814" y="1211"/>
                    </a:cubicBezTo>
                    <a:cubicBezTo>
                      <a:pt x="1804" y="1216"/>
                      <a:pt x="1781" y="1251"/>
                      <a:pt x="1781" y="1260"/>
                    </a:cubicBezTo>
                    <a:cubicBezTo>
                      <a:pt x="1781" y="1270"/>
                      <a:pt x="1779" y="1281"/>
                      <a:pt x="1772" y="1281"/>
                    </a:cubicBezTo>
                    <a:cubicBezTo>
                      <a:pt x="1763" y="1279"/>
                      <a:pt x="1751" y="1288"/>
                      <a:pt x="1758" y="1293"/>
                    </a:cubicBezTo>
                    <a:cubicBezTo>
                      <a:pt x="1765" y="1298"/>
                      <a:pt x="1742" y="1311"/>
                      <a:pt x="1753" y="1318"/>
                    </a:cubicBezTo>
                    <a:cubicBezTo>
                      <a:pt x="1760" y="1323"/>
                      <a:pt x="1774" y="1316"/>
                      <a:pt x="1786" y="1318"/>
                    </a:cubicBezTo>
                    <a:cubicBezTo>
                      <a:pt x="1797" y="1318"/>
                      <a:pt x="1807" y="1321"/>
                      <a:pt x="1816" y="1314"/>
                    </a:cubicBezTo>
                    <a:cubicBezTo>
                      <a:pt x="1825" y="1307"/>
                      <a:pt x="1825" y="1318"/>
                      <a:pt x="1835" y="1318"/>
                    </a:cubicBezTo>
                    <a:cubicBezTo>
                      <a:pt x="1844" y="1316"/>
                      <a:pt x="1830" y="1325"/>
                      <a:pt x="1830" y="1332"/>
                    </a:cubicBezTo>
                    <a:cubicBezTo>
                      <a:pt x="1830" y="1339"/>
                      <a:pt x="1842" y="1330"/>
                      <a:pt x="1848" y="1325"/>
                    </a:cubicBezTo>
                    <a:cubicBezTo>
                      <a:pt x="1855" y="1321"/>
                      <a:pt x="1865" y="1325"/>
                      <a:pt x="1860" y="1332"/>
                    </a:cubicBezTo>
                    <a:cubicBezTo>
                      <a:pt x="1858" y="1337"/>
                      <a:pt x="1881" y="1344"/>
                      <a:pt x="1888" y="1335"/>
                    </a:cubicBezTo>
                    <a:cubicBezTo>
                      <a:pt x="1893" y="1323"/>
                      <a:pt x="1881" y="1309"/>
                      <a:pt x="1879" y="1316"/>
                    </a:cubicBezTo>
                    <a:close/>
                    <a:moveTo>
                      <a:pt x="177" y="1141"/>
                    </a:moveTo>
                    <a:lnTo>
                      <a:pt x="177" y="1141"/>
                    </a:lnTo>
                    <a:cubicBezTo>
                      <a:pt x="158" y="1150"/>
                      <a:pt x="200" y="1195"/>
                      <a:pt x="209" y="1188"/>
                    </a:cubicBezTo>
                    <a:cubicBezTo>
                      <a:pt x="214" y="1185"/>
                      <a:pt x="197" y="1167"/>
                      <a:pt x="197" y="1155"/>
                    </a:cubicBezTo>
                    <a:cubicBezTo>
                      <a:pt x="197" y="1143"/>
                      <a:pt x="193" y="1132"/>
                      <a:pt x="177" y="1141"/>
                    </a:cubicBezTo>
                    <a:close/>
                    <a:moveTo>
                      <a:pt x="1728" y="1358"/>
                    </a:moveTo>
                    <a:lnTo>
                      <a:pt x="1728" y="1358"/>
                    </a:lnTo>
                    <a:cubicBezTo>
                      <a:pt x="1721" y="1358"/>
                      <a:pt x="1725" y="1349"/>
                      <a:pt x="1728" y="1342"/>
                    </a:cubicBezTo>
                    <a:cubicBezTo>
                      <a:pt x="1728" y="1337"/>
                      <a:pt x="1714" y="1344"/>
                      <a:pt x="1714" y="1351"/>
                    </a:cubicBezTo>
                    <a:cubicBezTo>
                      <a:pt x="1711" y="1358"/>
                      <a:pt x="1702" y="1360"/>
                      <a:pt x="1702" y="1363"/>
                    </a:cubicBezTo>
                    <a:cubicBezTo>
                      <a:pt x="1702" y="1375"/>
                      <a:pt x="1700" y="1370"/>
                      <a:pt x="1693" y="1372"/>
                    </a:cubicBezTo>
                    <a:cubicBezTo>
                      <a:pt x="1686" y="1377"/>
                      <a:pt x="1656" y="1372"/>
                      <a:pt x="1656" y="1365"/>
                    </a:cubicBezTo>
                    <a:cubicBezTo>
                      <a:pt x="1653" y="1358"/>
                      <a:pt x="1632" y="1356"/>
                      <a:pt x="1632" y="1346"/>
                    </a:cubicBezTo>
                    <a:cubicBezTo>
                      <a:pt x="1632" y="1337"/>
                      <a:pt x="1621" y="1335"/>
                      <a:pt x="1630" y="1325"/>
                    </a:cubicBezTo>
                    <a:cubicBezTo>
                      <a:pt x="1637" y="1316"/>
                      <a:pt x="1628" y="1311"/>
                      <a:pt x="1621" y="1318"/>
                    </a:cubicBezTo>
                    <a:cubicBezTo>
                      <a:pt x="1611" y="1325"/>
                      <a:pt x="1607" y="1314"/>
                      <a:pt x="1618" y="1309"/>
                    </a:cubicBezTo>
                    <a:cubicBezTo>
                      <a:pt x="1630" y="1305"/>
                      <a:pt x="1649" y="1302"/>
                      <a:pt x="1639" y="1281"/>
                    </a:cubicBezTo>
                    <a:cubicBezTo>
                      <a:pt x="1628" y="1263"/>
                      <a:pt x="1562" y="1288"/>
                      <a:pt x="1546" y="1298"/>
                    </a:cubicBezTo>
                    <a:cubicBezTo>
                      <a:pt x="1530" y="1307"/>
                      <a:pt x="1509" y="1337"/>
                      <a:pt x="1500" y="1337"/>
                    </a:cubicBezTo>
                    <a:cubicBezTo>
                      <a:pt x="1493" y="1337"/>
                      <a:pt x="1516" y="1321"/>
                      <a:pt x="1521" y="1314"/>
                    </a:cubicBezTo>
                    <a:cubicBezTo>
                      <a:pt x="1523" y="1309"/>
                      <a:pt x="1518" y="1302"/>
                      <a:pt x="1525" y="1305"/>
                    </a:cubicBezTo>
                    <a:cubicBezTo>
                      <a:pt x="1530" y="1307"/>
                      <a:pt x="1544" y="1284"/>
                      <a:pt x="1553" y="1277"/>
                    </a:cubicBezTo>
                    <a:cubicBezTo>
                      <a:pt x="1565" y="1270"/>
                      <a:pt x="1574" y="1277"/>
                      <a:pt x="1576" y="1270"/>
                    </a:cubicBezTo>
                    <a:cubicBezTo>
                      <a:pt x="1576" y="1265"/>
                      <a:pt x="1581" y="1260"/>
                      <a:pt x="1593" y="1251"/>
                    </a:cubicBezTo>
                    <a:cubicBezTo>
                      <a:pt x="1602" y="1244"/>
                      <a:pt x="1714" y="1244"/>
                      <a:pt x="1725" y="1244"/>
                    </a:cubicBezTo>
                    <a:cubicBezTo>
                      <a:pt x="1735" y="1246"/>
                      <a:pt x="1756" y="1230"/>
                      <a:pt x="1763" y="1220"/>
                    </a:cubicBezTo>
                    <a:cubicBezTo>
                      <a:pt x="1769" y="1211"/>
                      <a:pt x="1776" y="1211"/>
                      <a:pt x="1793" y="1214"/>
                    </a:cubicBezTo>
                    <a:cubicBezTo>
                      <a:pt x="1807" y="1214"/>
                      <a:pt x="1814" y="1200"/>
                      <a:pt x="1821" y="1195"/>
                    </a:cubicBezTo>
                    <a:cubicBezTo>
                      <a:pt x="1830" y="1190"/>
                      <a:pt x="1825" y="1188"/>
                      <a:pt x="1821" y="1185"/>
                    </a:cubicBezTo>
                    <a:cubicBezTo>
                      <a:pt x="1814" y="1185"/>
                      <a:pt x="1807" y="1181"/>
                      <a:pt x="1814" y="1181"/>
                    </a:cubicBezTo>
                    <a:cubicBezTo>
                      <a:pt x="1821" y="1179"/>
                      <a:pt x="1823" y="1176"/>
                      <a:pt x="1825" y="1167"/>
                    </a:cubicBezTo>
                    <a:cubicBezTo>
                      <a:pt x="1830" y="1158"/>
                      <a:pt x="1823" y="1162"/>
                      <a:pt x="1814" y="1150"/>
                    </a:cubicBezTo>
                    <a:cubicBezTo>
                      <a:pt x="1807" y="1139"/>
                      <a:pt x="1802" y="1155"/>
                      <a:pt x="1793" y="1153"/>
                    </a:cubicBezTo>
                    <a:cubicBezTo>
                      <a:pt x="1783" y="1153"/>
                      <a:pt x="1797" y="1141"/>
                      <a:pt x="1790" y="1136"/>
                    </a:cubicBezTo>
                    <a:cubicBezTo>
                      <a:pt x="1783" y="1132"/>
                      <a:pt x="1769" y="1134"/>
                      <a:pt x="1758" y="1143"/>
                    </a:cubicBezTo>
                    <a:cubicBezTo>
                      <a:pt x="1746" y="1153"/>
                      <a:pt x="1749" y="1143"/>
                      <a:pt x="1737" y="1153"/>
                    </a:cubicBezTo>
                    <a:cubicBezTo>
                      <a:pt x="1728" y="1162"/>
                      <a:pt x="1728" y="1148"/>
                      <a:pt x="1732" y="1146"/>
                    </a:cubicBezTo>
                    <a:cubicBezTo>
                      <a:pt x="1737" y="1141"/>
                      <a:pt x="1742" y="1146"/>
                      <a:pt x="1744" y="1139"/>
                    </a:cubicBezTo>
                    <a:cubicBezTo>
                      <a:pt x="1749" y="1134"/>
                      <a:pt x="1753" y="1139"/>
                      <a:pt x="1765" y="1132"/>
                    </a:cubicBezTo>
                    <a:cubicBezTo>
                      <a:pt x="1774" y="1125"/>
                      <a:pt x="1783" y="1129"/>
                      <a:pt x="1788" y="1122"/>
                    </a:cubicBezTo>
                    <a:cubicBezTo>
                      <a:pt x="1790" y="1118"/>
                      <a:pt x="1783" y="1111"/>
                      <a:pt x="1772" y="1113"/>
                    </a:cubicBezTo>
                    <a:cubicBezTo>
                      <a:pt x="1763" y="1115"/>
                      <a:pt x="1756" y="1099"/>
                      <a:pt x="1749" y="1104"/>
                    </a:cubicBezTo>
                    <a:cubicBezTo>
                      <a:pt x="1742" y="1109"/>
                      <a:pt x="1744" y="1097"/>
                      <a:pt x="1735" y="1102"/>
                    </a:cubicBezTo>
                    <a:cubicBezTo>
                      <a:pt x="1728" y="1106"/>
                      <a:pt x="1723" y="1102"/>
                      <a:pt x="1721" y="1092"/>
                    </a:cubicBezTo>
                    <a:cubicBezTo>
                      <a:pt x="1716" y="1083"/>
                      <a:pt x="1697" y="1069"/>
                      <a:pt x="1684" y="1064"/>
                    </a:cubicBezTo>
                    <a:cubicBezTo>
                      <a:pt x="1672" y="1060"/>
                      <a:pt x="1681" y="1053"/>
                      <a:pt x="1686" y="1057"/>
                    </a:cubicBezTo>
                    <a:cubicBezTo>
                      <a:pt x="1693" y="1064"/>
                      <a:pt x="1700" y="1053"/>
                      <a:pt x="1704" y="1048"/>
                    </a:cubicBezTo>
                    <a:cubicBezTo>
                      <a:pt x="1707" y="1043"/>
                      <a:pt x="1700" y="1041"/>
                      <a:pt x="1695" y="1038"/>
                    </a:cubicBezTo>
                    <a:cubicBezTo>
                      <a:pt x="1690" y="1038"/>
                      <a:pt x="1690" y="1034"/>
                      <a:pt x="1693" y="1029"/>
                    </a:cubicBezTo>
                    <a:cubicBezTo>
                      <a:pt x="1693" y="1024"/>
                      <a:pt x="1679" y="1018"/>
                      <a:pt x="1679" y="1013"/>
                    </a:cubicBezTo>
                    <a:cubicBezTo>
                      <a:pt x="1679" y="1008"/>
                      <a:pt x="1670" y="1003"/>
                      <a:pt x="1672" y="1001"/>
                    </a:cubicBezTo>
                    <a:cubicBezTo>
                      <a:pt x="1672" y="997"/>
                      <a:pt x="1663" y="990"/>
                      <a:pt x="1663" y="985"/>
                    </a:cubicBezTo>
                    <a:cubicBezTo>
                      <a:pt x="1663" y="978"/>
                      <a:pt x="1649" y="966"/>
                      <a:pt x="1649" y="962"/>
                    </a:cubicBezTo>
                    <a:cubicBezTo>
                      <a:pt x="1649" y="955"/>
                      <a:pt x="1639" y="950"/>
                      <a:pt x="1637" y="941"/>
                    </a:cubicBezTo>
                    <a:cubicBezTo>
                      <a:pt x="1634" y="933"/>
                      <a:pt x="1630" y="936"/>
                      <a:pt x="1628" y="948"/>
                    </a:cubicBezTo>
                    <a:cubicBezTo>
                      <a:pt x="1625" y="959"/>
                      <a:pt x="1616" y="959"/>
                      <a:pt x="1618" y="964"/>
                    </a:cubicBezTo>
                    <a:cubicBezTo>
                      <a:pt x="1623" y="971"/>
                      <a:pt x="1618" y="971"/>
                      <a:pt x="1616" y="976"/>
                    </a:cubicBezTo>
                    <a:cubicBezTo>
                      <a:pt x="1611" y="980"/>
                      <a:pt x="1618" y="987"/>
                      <a:pt x="1611" y="987"/>
                    </a:cubicBezTo>
                    <a:cubicBezTo>
                      <a:pt x="1604" y="987"/>
                      <a:pt x="1607" y="1001"/>
                      <a:pt x="1604" y="997"/>
                    </a:cubicBezTo>
                    <a:cubicBezTo>
                      <a:pt x="1600" y="990"/>
                      <a:pt x="1590" y="992"/>
                      <a:pt x="1590" y="997"/>
                    </a:cubicBezTo>
                    <a:cubicBezTo>
                      <a:pt x="1590" y="1003"/>
                      <a:pt x="1576" y="1010"/>
                      <a:pt x="1569" y="1010"/>
                    </a:cubicBezTo>
                    <a:cubicBezTo>
                      <a:pt x="1562" y="1008"/>
                      <a:pt x="1562" y="997"/>
                      <a:pt x="1558" y="1001"/>
                    </a:cubicBezTo>
                    <a:cubicBezTo>
                      <a:pt x="1553" y="1003"/>
                      <a:pt x="1553" y="990"/>
                      <a:pt x="1546" y="990"/>
                    </a:cubicBezTo>
                    <a:cubicBezTo>
                      <a:pt x="1537" y="990"/>
                      <a:pt x="1532" y="990"/>
                      <a:pt x="1535" y="983"/>
                    </a:cubicBezTo>
                    <a:cubicBezTo>
                      <a:pt x="1537" y="976"/>
                      <a:pt x="1521" y="971"/>
                      <a:pt x="1525" y="969"/>
                    </a:cubicBezTo>
                    <a:cubicBezTo>
                      <a:pt x="1532" y="964"/>
                      <a:pt x="1525" y="957"/>
                      <a:pt x="1523" y="943"/>
                    </a:cubicBezTo>
                    <a:cubicBezTo>
                      <a:pt x="1523" y="931"/>
                      <a:pt x="1530" y="931"/>
                      <a:pt x="1530" y="926"/>
                    </a:cubicBezTo>
                    <a:cubicBezTo>
                      <a:pt x="1530" y="922"/>
                      <a:pt x="1525" y="922"/>
                      <a:pt x="1521" y="924"/>
                    </a:cubicBezTo>
                    <a:cubicBezTo>
                      <a:pt x="1514" y="929"/>
                      <a:pt x="1514" y="919"/>
                      <a:pt x="1507" y="919"/>
                    </a:cubicBezTo>
                    <a:cubicBezTo>
                      <a:pt x="1502" y="919"/>
                      <a:pt x="1483" y="919"/>
                      <a:pt x="1483" y="910"/>
                    </a:cubicBezTo>
                    <a:cubicBezTo>
                      <a:pt x="1481" y="903"/>
                      <a:pt x="1474" y="906"/>
                      <a:pt x="1472" y="899"/>
                    </a:cubicBezTo>
                    <a:cubicBezTo>
                      <a:pt x="1470" y="892"/>
                      <a:pt x="1463" y="896"/>
                      <a:pt x="1463" y="892"/>
                    </a:cubicBezTo>
                    <a:cubicBezTo>
                      <a:pt x="1463" y="885"/>
                      <a:pt x="1458" y="882"/>
                      <a:pt x="1453" y="882"/>
                    </a:cubicBezTo>
                    <a:cubicBezTo>
                      <a:pt x="1449" y="882"/>
                      <a:pt x="1446" y="875"/>
                      <a:pt x="1437" y="875"/>
                    </a:cubicBezTo>
                    <a:cubicBezTo>
                      <a:pt x="1430" y="875"/>
                      <a:pt x="1421" y="880"/>
                      <a:pt x="1416" y="882"/>
                    </a:cubicBezTo>
                    <a:cubicBezTo>
                      <a:pt x="1414" y="885"/>
                      <a:pt x="1402" y="875"/>
                      <a:pt x="1397" y="880"/>
                    </a:cubicBezTo>
                    <a:cubicBezTo>
                      <a:pt x="1393" y="882"/>
                      <a:pt x="1393" y="878"/>
                      <a:pt x="1381" y="873"/>
                    </a:cubicBezTo>
                    <a:cubicBezTo>
                      <a:pt x="1369" y="871"/>
                      <a:pt x="1353" y="868"/>
                      <a:pt x="1353" y="873"/>
                    </a:cubicBezTo>
                    <a:cubicBezTo>
                      <a:pt x="1351" y="878"/>
                      <a:pt x="1342" y="880"/>
                      <a:pt x="1344" y="889"/>
                    </a:cubicBezTo>
                    <a:cubicBezTo>
                      <a:pt x="1344" y="899"/>
                      <a:pt x="1355" y="896"/>
                      <a:pt x="1358" y="903"/>
                    </a:cubicBezTo>
                    <a:cubicBezTo>
                      <a:pt x="1360" y="910"/>
                      <a:pt x="1353" y="908"/>
                      <a:pt x="1351" y="915"/>
                    </a:cubicBezTo>
                    <a:cubicBezTo>
                      <a:pt x="1351" y="919"/>
                      <a:pt x="1346" y="919"/>
                      <a:pt x="1346" y="924"/>
                    </a:cubicBezTo>
                    <a:cubicBezTo>
                      <a:pt x="1346" y="929"/>
                      <a:pt x="1349" y="926"/>
                      <a:pt x="1351" y="936"/>
                    </a:cubicBezTo>
                    <a:cubicBezTo>
                      <a:pt x="1353" y="943"/>
                      <a:pt x="1358" y="943"/>
                      <a:pt x="1360" y="955"/>
                    </a:cubicBezTo>
                    <a:cubicBezTo>
                      <a:pt x="1362" y="966"/>
                      <a:pt x="1355" y="964"/>
                      <a:pt x="1351" y="966"/>
                    </a:cubicBezTo>
                    <a:cubicBezTo>
                      <a:pt x="1346" y="966"/>
                      <a:pt x="1353" y="973"/>
                      <a:pt x="1346" y="980"/>
                    </a:cubicBezTo>
                    <a:cubicBezTo>
                      <a:pt x="1339" y="987"/>
                      <a:pt x="1335" y="997"/>
                      <a:pt x="1339" y="1001"/>
                    </a:cubicBezTo>
                    <a:cubicBezTo>
                      <a:pt x="1344" y="1006"/>
                      <a:pt x="1362" y="1013"/>
                      <a:pt x="1372" y="1027"/>
                    </a:cubicBezTo>
                    <a:cubicBezTo>
                      <a:pt x="1379" y="1038"/>
                      <a:pt x="1379" y="1057"/>
                      <a:pt x="1376" y="1074"/>
                    </a:cubicBezTo>
                    <a:cubicBezTo>
                      <a:pt x="1374" y="1088"/>
                      <a:pt x="1358" y="1090"/>
                      <a:pt x="1346" y="1102"/>
                    </a:cubicBezTo>
                    <a:cubicBezTo>
                      <a:pt x="1335" y="1115"/>
                      <a:pt x="1321" y="1113"/>
                      <a:pt x="1316" y="1113"/>
                    </a:cubicBezTo>
                    <a:cubicBezTo>
                      <a:pt x="1309" y="1113"/>
                      <a:pt x="1314" y="1125"/>
                      <a:pt x="1321" y="1134"/>
                    </a:cubicBezTo>
                    <a:cubicBezTo>
                      <a:pt x="1330" y="1143"/>
                      <a:pt x="1323" y="1146"/>
                      <a:pt x="1328" y="1155"/>
                    </a:cubicBezTo>
                    <a:cubicBezTo>
                      <a:pt x="1332" y="1165"/>
                      <a:pt x="1328" y="1172"/>
                      <a:pt x="1332" y="1181"/>
                    </a:cubicBezTo>
                    <a:cubicBezTo>
                      <a:pt x="1339" y="1190"/>
                      <a:pt x="1335" y="1193"/>
                      <a:pt x="1328" y="1200"/>
                    </a:cubicBezTo>
                    <a:cubicBezTo>
                      <a:pt x="1321" y="1204"/>
                      <a:pt x="1332" y="1202"/>
                      <a:pt x="1332" y="1209"/>
                    </a:cubicBezTo>
                    <a:cubicBezTo>
                      <a:pt x="1332" y="1218"/>
                      <a:pt x="1328" y="1214"/>
                      <a:pt x="1323" y="1209"/>
                    </a:cubicBezTo>
                    <a:cubicBezTo>
                      <a:pt x="1316" y="1204"/>
                      <a:pt x="1311" y="1216"/>
                      <a:pt x="1311" y="1223"/>
                    </a:cubicBezTo>
                    <a:cubicBezTo>
                      <a:pt x="1311" y="1227"/>
                      <a:pt x="1295" y="1216"/>
                      <a:pt x="1293" y="1216"/>
                    </a:cubicBezTo>
                    <a:cubicBezTo>
                      <a:pt x="1290" y="1216"/>
                      <a:pt x="1293" y="1206"/>
                      <a:pt x="1286" y="1200"/>
                    </a:cubicBezTo>
                    <a:cubicBezTo>
                      <a:pt x="1277" y="1195"/>
                      <a:pt x="1270" y="1193"/>
                      <a:pt x="1270" y="1185"/>
                    </a:cubicBezTo>
                    <a:cubicBezTo>
                      <a:pt x="1270" y="1179"/>
                      <a:pt x="1256" y="1174"/>
                      <a:pt x="1256" y="1167"/>
                    </a:cubicBezTo>
                    <a:cubicBezTo>
                      <a:pt x="1256" y="1160"/>
                      <a:pt x="1258" y="1141"/>
                      <a:pt x="1253" y="1134"/>
                    </a:cubicBezTo>
                    <a:cubicBezTo>
                      <a:pt x="1251" y="1129"/>
                      <a:pt x="1253" y="1122"/>
                      <a:pt x="1256" y="1118"/>
                    </a:cubicBezTo>
                    <a:cubicBezTo>
                      <a:pt x="1260" y="1113"/>
                      <a:pt x="1253" y="1104"/>
                      <a:pt x="1244" y="1104"/>
                    </a:cubicBezTo>
                    <a:cubicBezTo>
                      <a:pt x="1237" y="1104"/>
                      <a:pt x="1225" y="1102"/>
                      <a:pt x="1211" y="1102"/>
                    </a:cubicBezTo>
                    <a:cubicBezTo>
                      <a:pt x="1200" y="1104"/>
                      <a:pt x="1195" y="1102"/>
                      <a:pt x="1190" y="1097"/>
                    </a:cubicBezTo>
                    <a:cubicBezTo>
                      <a:pt x="1186" y="1094"/>
                      <a:pt x="1176" y="1088"/>
                      <a:pt x="1160" y="1083"/>
                    </a:cubicBezTo>
                    <a:cubicBezTo>
                      <a:pt x="1146" y="1081"/>
                      <a:pt x="1139" y="1074"/>
                      <a:pt x="1139" y="1069"/>
                    </a:cubicBezTo>
                    <a:cubicBezTo>
                      <a:pt x="1137" y="1064"/>
                      <a:pt x="1123" y="1062"/>
                      <a:pt x="1118" y="1057"/>
                    </a:cubicBezTo>
                    <a:cubicBezTo>
                      <a:pt x="1116" y="1053"/>
                      <a:pt x="1102" y="1050"/>
                      <a:pt x="1095" y="1050"/>
                    </a:cubicBezTo>
                    <a:cubicBezTo>
                      <a:pt x="1090" y="1053"/>
                      <a:pt x="1077" y="1038"/>
                      <a:pt x="1067" y="1038"/>
                    </a:cubicBezTo>
                    <a:cubicBezTo>
                      <a:pt x="1060" y="1041"/>
                      <a:pt x="1039" y="1048"/>
                      <a:pt x="1037" y="1048"/>
                    </a:cubicBezTo>
                    <a:cubicBezTo>
                      <a:pt x="1032" y="1050"/>
                      <a:pt x="1037" y="1041"/>
                      <a:pt x="1039" y="1038"/>
                    </a:cubicBezTo>
                    <a:cubicBezTo>
                      <a:pt x="1042" y="1036"/>
                      <a:pt x="1032" y="1020"/>
                      <a:pt x="1030" y="1010"/>
                    </a:cubicBezTo>
                    <a:cubicBezTo>
                      <a:pt x="1028" y="1001"/>
                      <a:pt x="1023" y="992"/>
                      <a:pt x="1014" y="994"/>
                    </a:cubicBezTo>
                    <a:cubicBezTo>
                      <a:pt x="1004" y="994"/>
                      <a:pt x="993" y="990"/>
                      <a:pt x="990" y="987"/>
                    </a:cubicBezTo>
                    <a:cubicBezTo>
                      <a:pt x="988" y="985"/>
                      <a:pt x="988" y="959"/>
                      <a:pt x="990" y="948"/>
                    </a:cubicBezTo>
                    <a:cubicBezTo>
                      <a:pt x="993" y="936"/>
                      <a:pt x="1004" y="919"/>
                      <a:pt x="1004" y="912"/>
                    </a:cubicBezTo>
                    <a:cubicBezTo>
                      <a:pt x="1004" y="906"/>
                      <a:pt x="1011" y="901"/>
                      <a:pt x="1018" y="899"/>
                    </a:cubicBezTo>
                    <a:cubicBezTo>
                      <a:pt x="1028" y="899"/>
                      <a:pt x="1021" y="885"/>
                      <a:pt x="1028" y="882"/>
                    </a:cubicBezTo>
                    <a:cubicBezTo>
                      <a:pt x="1035" y="882"/>
                      <a:pt x="1035" y="880"/>
                      <a:pt x="1037" y="873"/>
                    </a:cubicBezTo>
                    <a:cubicBezTo>
                      <a:pt x="1039" y="868"/>
                      <a:pt x="1046" y="871"/>
                      <a:pt x="1042" y="866"/>
                    </a:cubicBezTo>
                    <a:cubicBezTo>
                      <a:pt x="1037" y="861"/>
                      <a:pt x="1042" y="861"/>
                      <a:pt x="1051" y="861"/>
                    </a:cubicBezTo>
                    <a:cubicBezTo>
                      <a:pt x="1063" y="861"/>
                      <a:pt x="1079" y="857"/>
                      <a:pt x="1077" y="847"/>
                    </a:cubicBezTo>
                    <a:cubicBezTo>
                      <a:pt x="1074" y="836"/>
                      <a:pt x="1046" y="843"/>
                      <a:pt x="1046" y="836"/>
                    </a:cubicBezTo>
                    <a:cubicBezTo>
                      <a:pt x="1046" y="826"/>
                      <a:pt x="1009" y="824"/>
                      <a:pt x="1011" y="819"/>
                    </a:cubicBezTo>
                    <a:cubicBezTo>
                      <a:pt x="1014" y="815"/>
                      <a:pt x="1049" y="824"/>
                      <a:pt x="1060" y="828"/>
                    </a:cubicBezTo>
                    <a:cubicBezTo>
                      <a:pt x="1072" y="833"/>
                      <a:pt x="1077" y="833"/>
                      <a:pt x="1086" y="831"/>
                    </a:cubicBezTo>
                    <a:cubicBezTo>
                      <a:pt x="1095" y="831"/>
                      <a:pt x="1088" y="819"/>
                      <a:pt x="1090" y="815"/>
                    </a:cubicBezTo>
                    <a:cubicBezTo>
                      <a:pt x="1093" y="807"/>
                      <a:pt x="1111" y="821"/>
                      <a:pt x="1123" y="819"/>
                    </a:cubicBezTo>
                    <a:cubicBezTo>
                      <a:pt x="1132" y="817"/>
                      <a:pt x="1144" y="794"/>
                      <a:pt x="1153" y="786"/>
                    </a:cubicBezTo>
                    <a:cubicBezTo>
                      <a:pt x="1162" y="782"/>
                      <a:pt x="1153" y="775"/>
                      <a:pt x="1137" y="777"/>
                    </a:cubicBezTo>
                    <a:cubicBezTo>
                      <a:pt x="1118" y="780"/>
                      <a:pt x="1109" y="773"/>
                      <a:pt x="1100" y="766"/>
                    </a:cubicBezTo>
                    <a:cubicBezTo>
                      <a:pt x="1090" y="759"/>
                      <a:pt x="1090" y="752"/>
                      <a:pt x="1102" y="754"/>
                    </a:cubicBezTo>
                    <a:cubicBezTo>
                      <a:pt x="1111" y="754"/>
                      <a:pt x="1135" y="773"/>
                      <a:pt x="1144" y="775"/>
                    </a:cubicBezTo>
                    <a:cubicBezTo>
                      <a:pt x="1153" y="775"/>
                      <a:pt x="1167" y="756"/>
                      <a:pt x="1176" y="752"/>
                    </a:cubicBezTo>
                    <a:cubicBezTo>
                      <a:pt x="1183" y="745"/>
                      <a:pt x="1167" y="742"/>
                      <a:pt x="1162" y="738"/>
                    </a:cubicBezTo>
                    <a:cubicBezTo>
                      <a:pt x="1158" y="735"/>
                      <a:pt x="1172" y="731"/>
                      <a:pt x="1179" y="731"/>
                    </a:cubicBezTo>
                    <a:cubicBezTo>
                      <a:pt x="1188" y="731"/>
                      <a:pt x="1190" y="738"/>
                      <a:pt x="1193" y="742"/>
                    </a:cubicBezTo>
                    <a:cubicBezTo>
                      <a:pt x="1195" y="745"/>
                      <a:pt x="1209" y="740"/>
                      <a:pt x="1216" y="740"/>
                    </a:cubicBezTo>
                    <a:cubicBezTo>
                      <a:pt x="1223" y="740"/>
                      <a:pt x="1216" y="728"/>
                      <a:pt x="1204" y="724"/>
                    </a:cubicBezTo>
                    <a:cubicBezTo>
                      <a:pt x="1193" y="719"/>
                      <a:pt x="1204" y="712"/>
                      <a:pt x="1207" y="719"/>
                    </a:cubicBezTo>
                    <a:cubicBezTo>
                      <a:pt x="1211" y="726"/>
                      <a:pt x="1218" y="724"/>
                      <a:pt x="1223" y="731"/>
                    </a:cubicBezTo>
                    <a:cubicBezTo>
                      <a:pt x="1228" y="742"/>
                      <a:pt x="1232" y="735"/>
                      <a:pt x="1242" y="731"/>
                    </a:cubicBezTo>
                    <a:cubicBezTo>
                      <a:pt x="1251" y="728"/>
                      <a:pt x="1256" y="724"/>
                      <a:pt x="1260" y="716"/>
                    </a:cubicBezTo>
                    <a:cubicBezTo>
                      <a:pt x="1265" y="712"/>
                      <a:pt x="1267" y="716"/>
                      <a:pt x="1272" y="709"/>
                    </a:cubicBezTo>
                    <a:cubicBezTo>
                      <a:pt x="1279" y="700"/>
                      <a:pt x="1270" y="691"/>
                      <a:pt x="1263" y="686"/>
                    </a:cubicBezTo>
                    <a:cubicBezTo>
                      <a:pt x="1256" y="679"/>
                      <a:pt x="1263" y="675"/>
                      <a:pt x="1256" y="670"/>
                    </a:cubicBezTo>
                    <a:cubicBezTo>
                      <a:pt x="1246" y="668"/>
                      <a:pt x="1246" y="661"/>
                      <a:pt x="1256" y="661"/>
                    </a:cubicBezTo>
                    <a:cubicBezTo>
                      <a:pt x="1265" y="663"/>
                      <a:pt x="1272" y="661"/>
                      <a:pt x="1277" y="654"/>
                    </a:cubicBezTo>
                    <a:cubicBezTo>
                      <a:pt x="1281" y="647"/>
                      <a:pt x="1263" y="647"/>
                      <a:pt x="1272" y="642"/>
                    </a:cubicBezTo>
                    <a:cubicBezTo>
                      <a:pt x="1279" y="637"/>
                      <a:pt x="1272" y="633"/>
                      <a:pt x="1265" y="633"/>
                    </a:cubicBezTo>
                    <a:cubicBezTo>
                      <a:pt x="1256" y="633"/>
                      <a:pt x="1249" y="628"/>
                      <a:pt x="1249" y="621"/>
                    </a:cubicBezTo>
                    <a:cubicBezTo>
                      <a:pt x="1246" y="614"/>
                      <a:pt x="1232" y="619"/>
                      <a:pt x="1223" y="614"/>
                    </a:cubicBezTo>
                    <a:cubicBezTo>
                      <a:pt x="1216" y="609"/>
                      <a:pt x="1195" y="611"/>
                      <a:pt x="1190" y="611"/>
                    </a:cubicBezTo>
                    <a:cubicBezTo>
                      <a:pt x="1186" y="611"/>
                      <a:pt x="1186" y="630"/>
                      <a:pt x="1193" y="630"/>
                    </a:cubicBezTo>
                    <a:cubicBezTo>
                      <a:pt x="1200" y="633"/>
                      <a:pt x="1204" y="640"/>
                      <a:pt x="1200" y="642"/>
                    </a:cubicBezTo>
                    <a:cubicBezTo>
                      <a:pt x="1193" y="644"/>
                      <a:pt x="1200" y="651"/>
                      <a:pt x="1195" y="651"/>
                    </a:cubicBezTo>
                    <a:cubicBezTo>
                      <a:pt x="1190" y="651"/>
                      <a:pt x="1183" y="649"/>
                      <a:pt x="1181" y="661"/>
                    </a:cubicBezTo>
                    <a:cubicBezTo>
                      <a:pt x="1181" y="672"/>
                      <a:pt x="1179" y="677"/>
                      <a:pt x="1172" y="682"/>
                    </a:cubicBezTo>
                    <a:cubicBezTo>
                      <a:pt x="1162" y="686"/>
                      <a:pt x="1169" y="668"/>
                      <a:pt x="1162" y="668"/>
                    </a:cubicBezTo>
                    <a:cubicBezTo>
                      <a:pt x="1153" y="670"/>
                      <a:pt x="1153" y="684"/>
                      <a:pt x="1158" y="686"/>
                    </a:cubicBezTo>
                    <a:cubicBezTo>
                      <a:pt x="1165" y="686"/>
                      <a:pt x="1165" y="691"/>
                      <a:pt x="1167" y="698"/>
                    </a:cubicBezTo>
                    <a:cubicBezTo>
                      <a:pt x="1167" y="705"/>
                      <a:pt x="1156" y="700"/>
                      <a:pt x="1151" y="709"/>
                    </a:cubicBezTo>
                    <a:cubicBezTo>
                      <a:pt x="1146" y="716"/>
                      <a:pt x="1146" y="705"/>
                      <a:pt x="1139" y="700"/>
                    </a:cubicBezTo>
                    <a:cubicBezTo>
                      <a:pt x="1132" y="693"/>
                      <a:pt x="1125" y="684"/>
                      <a:pt x="1125" y="677"/>
                    </a:cubicBezTo>
                    <a:cubicBezTo>
                      <a:pt x="1125" y="670"/>
                      <a:pt x="1130" y="668"/>
                      <a:pt x="1135" y="668"/>
                    </a:cubicBezTo>
                    <a:cubicBezTo>
                      <a:pt x="1139" y="668"/>
                      <a:pt x="1135" y="663"/>
                      <a:pt x="1135" y="654"/>
                    </a:cubicBezTo>
                    <a:cubicBezTo>
                      <a:pt x="1135" y="644"/>
                      <a:pt x="1128" y="649"/>
                      <a:pt x="1121" y="640"/>
                    </a:cubicBezTo>
                    <a:cubicBezTo>
                      <a:pt x="1114" y="630"/>
                      <a:pt x="1104" y="630"/>
                      <a:pt x="1100" y="635"/>
                    </a:cubicBezTo>
                    <a:cubicBezTo>
                      <a:pt x="1095" y="637"/>
                      <a:pt x="1100" y="647"/>
                      <a:pt x="1093" y="649"/>
                    </a:cubicBezTo>
                    <a:cubicBezTo>
                      <a:pt x="1086" y="651"/>
                      <a:pt x="1088" y="665"/>
                      <a:pt x="1083" y="665"/>
                    </a:cubicBezTo>
                    <a:cubicBezTo>
                      <a:pt x="1077" y="668"/>
                      <a:pt x="1081" y="642"/>
                      <a:pt x="1077" y="640"/>
                    </a:cubicBezTo>
                    <a:cubicBezTo>
                      <a:pt x="1072" y="637"/>
                      <a:pt x="1072" y="633"/>
                      <a:pt x="1079" y="633"/>
                    </a:cubicBezTo>
                    <a:cubicBezTo>
                      <a:pt x="1086" y="630"/>
                      <a:pt x="1090" y="623"/>
                      <a:pt x="1083" y="623"/>
                    </a:cubicBezTo>
                    <a:cubicBezTo>
                      <a:pt x="1079" y="623"/>
                      <a:pt x="1067" y="616"/>
                      <a:pt x="1063" y="614"/>
                    </a:cubicBezTo>
                    <a:cubicBezTo>
                      <a:pt x="1058" y="614"/>
                      <a:pt x="1051" y="623"/>
                      <a:pt x="1046" y="619"/>
                    </a:cubicBezTo>
                    <a:cubicBezTo>
                      <a:pt x="1042" y="616"/>
                      <a:pt x="1046" y="604"/>
                      <a:pt x="1049" y="600"/>
                    </a:cubicBezTo>
                    <a:cubicBezTo>
                      <a:pt x="1049" y="595"/>
                      <a:pt x="1056" y="602"/>
                      <a:pt x="1060" y="595"/>
                    </a:cubicBezTo>
                    <a:cubicBezTo>
                      <a:pt x="1065" y="591"/>
                      <a:pt x="1046" y="591"/>
                      <a:pt x="1046" y="584"/>
                    </a:cubicBezTo>
                    <a:cubicBezTo>
                      <a:pt x="1046" y="577"/>
                      <a:pt x="1032" y="574"/>
                      <a:pt x="1028" y="572"/>
                    </a:cubicBezTo>
                    <a:cubicBezTo>
                      <a:pt x="1023" y="570"/>
                      <a:pt x="1032" y="558"/>
                      <a:pt x="1030" y="553"/>
                    </a:cubicBezTo>
                    <a:cubicBezTo>
                      <a:pt x="1028" y="549"/>
                      <a:pt x="1009" y="532"/>
                      <a:pt x="1002" y="535"/>
                    </a:cubicBezTo>
                    <a:cubicBezTo>
                      <a:pt x="995" y="535"/>
                      <a:pt x="993" y="523"/>
                      <a:pt x="998" y="523"/>
                    </a:cubicBezTo>
                    <a:cubicBezTo>
                      <a:pt x="1000" y="525"/>
                      <a:pt x="1004" y="521"/>
                      <a:pt x="1011" y="514"/>
                    </a:cubicBezTo>
                    <a:cubicBezTo>
                      <a:pt x="1021" y="504"/>
                      <a:pt x="1021" y="502"/>
                      <a:pt x="1016" y="499"/>
                    </a:cubicBezTo>
                    <a:cubicBezTo>
                      <a:pt x="1009" y="497"/>
                      <a:pt x="1007" y="490"/>
                      <a:pt x="1016" y="492"/>
                    </a:cubicBezTo>
                    <a:cubicBezTo>
                      <a:pt x="1028" y="492"/>
                      <a:pt x="1044" y="499"/>
                      <a:pt x="1049" y="495"/>
                    </a:cubicBezTo>
                    <a:cubicBezTo>
                      <a:pt x="1056" y="490"/>
                      <a:pt x="1074" y="462"/>
                      <a:pt x="1081" y="453"/>
                    </a:cubicBezTo>
                    <a:cubicBezTo>
                      <a:pt x="1088" y="444"/>
                      <a:pt x="1074" y="441"/>
                      <a:pt x="1058" y="444"/>
                    </a:cubicBezTo>
                    <a:cubicBezTo>
                      <a:pt x="1042" y="444"/>
                      <a:pt x="1037" y="437"/>
                      <a:pt x="1023" y="437"/>
                    </a:cubicBezTo>
                    <a:cubicBezTo>
                      <a:pt x="1009" y="434"/>
                      <a:pt x="983" y="439"/>
                      <a:pt x="979" y="444"/>
                    </a:cubicBezTo>
                    <a:cubicBezTo>
                      <a:pt x="974" y="446"/>
                      <a:pt x="986" y="451"/>
                      <a:pt x="983" y="455"/>
                    </a:cubicBezTo>
                    <a:cubicBezTo>
                      <a:pt x="983" y="460"/>
                      <a:pt x="974" y="453"/>
                      <a:pt x="972" y="453"/>
                    </a:cubicBezTo>
                    <a:cubicBezTo>
                      <a:pt x="967" y="455"/>
                      <a:pt x="972" y="462"/>
                      <a:pt x="972" y="479"/>
                    </a:cubicBezTo>
                    <a:cubicBezTo>
                      <a:pt x="969" y="495"/>
                      <a:pt x="974" y="497"/>
                      <a:pt x="979" y="502"/>
                    </a:cubicBezTo>
                    <a:cubicBezTo>
                      <a:pt x="983" y="509"/>
                      <a:pt x="983" y="516"/>
                      <a:pt x="983" y="528"/>
                    </a:cubicBezTo>
                    <a:cubicBezTo>
                      <a:pt x="983" y="537"/>
                      <a:pt x="972" y="537"/>
                      <a:pt x="969" y="539"/>
                    </a:cubicBezTo>
                    <a:cubicBezTo>
                      <a:pt x="967" y="542"/>
                      <a:pt x="979" y="546"/>
                      <a:pt x="976" y="551"/>
                    </a:cubicBezTo>
                    <a:cubicBezTo>
                      <a:pt x="974" y="558"/>
                      <a:pt x="965" y="549"/>
                      <a:pt x="958" y="551"/>
                    </a:cubicBezTo>
                    <a:cubicBezTo>
                      <a:pt x="953" y="551"/>
                      <a:pt x="949" y="567"/>
                      <a:pt x="956" y="574"/>
                    </a:cubicBezTo>
                    <a:cubicBezTo>
                      <a:pt x="960" y="579"/>
                      <a:pt x="962" y="577"/>
                      <a:pt x="958" y="584"/>
                    </a:cubicBezTo>
                    <a:cubicBezTo>
                      <a:pt x="953" y="591"/>
                      <a:pt x="949" y="598"/>
                      <a:pt x="960" y="607"/>
                    </a:cubicBezTo>
                    <a:cubicBezTo>
                      <a:pt x="972" y="616"/>
                      <a:pt x="993" y="616"/>
                      <a:pt x="1002" y="623"/>
                    </a:cubicBezTo>
                    <a:cubicBezTo>
                      <a:pt x="1014" y="630"/>
                      <a:pt x="998" y="626"/>
                      <a:pt x="1002" y="633"/>
                    </a:cubicBezTo>
                    <a:cubicBezTo>
                      <a:pt x="1007" y="642"/>
                      <a:pt x="995" y="644"/>
                      <a:pt x="995" y="651"/>
                    </a:cubicBezTo>
                    <a:cubicBezTo>
                      <a:pt x="995" y="656"/>
                      <a:pt x="1000" y="654"/>
                      <a:pt x="1007" y="642"/>
                    </a:cubicBezTo>
                    <a:cubicBezTo>
                      <a:pt x="1011" y="633"/>
                      <a:pt x="1016" y="647"/>
                      <a:pt x="1016" y="656"/>
                    </a:cubicBezTo>
                    <a:cubicBezTo>
                      <a:pt x="1014" y="663"/>
                      <a:pt x="1007" y="658"/>
                      <a:pt x="1000" y="668"/>
                    </a:cubicBezTo>
                    <a:cubicBezTo>
                      <a:pt x="995" y="677"/>
                      <a:pt x="988" y="677"/>
                      <a:pt x="979" y="677"/>
                    </a:cubicBezTo>
                    <a:cubicBezTo>
                      <a:pt x="972" y="675"/>
                      <a:pt x="976" y="689"/>
                      <a:pt x="979" y="698"/>
                    </a:cubicBezTo>
                    <a:cubicBezTo>
                      <a:pt x="983" y="705"/>
                      <a:pt x="979" y="707"/>
                      <a:pt x="969" y="705"/>
                    </a:cubicBezTo>
                    <a:cubicBezTo>
                      <a:pt x="958" y="703"/>
                      <a:pt x="953" y="695"/>
                      <a:pt x="958" y="689"/>
                    </a:cubicBezTo>
                    <a:cubicBezTo>
                      <a:pt x="962" y="679"/>
                      <a:pt x="967" y="670"/>
                      <a:pt x="960" y="670"/>
                    </a:cubicBezTo>
                    <a:cubicBezTo>
                      <a:pt x="953" y="672"/>
                      <a:pt x="939" y="670"/>
                      <a:pt x="935" y="663"/>
                    </a:cubicBezTo>
                    <a:cubicBezTo>
                      <a:pt x="932" y="658"/>
                      <a:pt x="939" y="661"/>
                      <a:pt x="951" y="661"/>
                    </a:cubicBezTo>
                    <a:cubicBezTo>
                      <a:pt x="965" y="663"/>
                      <a:pt x="953" y="654"/>
                      <a:pt x="962" y="654"/>
                    </a:cubicBezTo>
                    <a:cubicBezTo>
                      <a:pt x="972" y="654"/>
                      <a:pt x="979" y="658"/>
                      <a:pt x="988" y="651"/>
                    </a:cubicBezTo>
                    <a:cubicBezTo>
                      <a:pt x="995" y="644"/>
                      <a:pt x="981" y="630"/>
                      <a:pt x="974" y="633"/>
                    </a:cubicBezTo>
                    <a:cubicBezTo>
                      <a:pt x="969" y="635"/>
                      <a:pt x="958" y="637"/>
                      <a:pt x="958" y="630"/>
                    </a:cubicBezTo>
                    <a:cubicBezTo>
                      <a:pt x="958" y="626"/>
                      <a:pt x="969" y="630"/>
                      <a:pt x="976" y="628"/>
                    </a:cubicBezTo>
                    <a:cubicBezTo>
                      <a:pt x="981" y="626"/>
                      <a:pt x="972" y="619"/>
                      <a:pt x="962" y="621"/>
                    </a:cubicBezTo>
                    <a:cubicBezTo>
                      <a:pt x="953" y="623"/>
                      <a:pt x="946" y="623"/>
                      <a:pt x="939" y="616"/>
                    </a:cubicBezTo>
                    <a:cubicBezTo>
                      <a:pt x="932" y="607"/>
                      <a:pt x="918" y="602"/>
                      <a:pt x="916" y="621"/>
                    </a:cubicBezTo>
                    <a:cubicBezTo>
                      <a:pt x="911" y="640"/>
                      <a:pt x="897" y="630"/>
                      <a:pt x="893" y="635"/>
                    </a:cubicBezTo>
                    <a:cubicBezTo>
                      <a:pt x="888" y="642"/>
                      <a:pt x="900" y="647"/>
                      <a:pt x="911" y="647"/>
                    </a:cubicBezTo>
                    <a:cubicBezTo>
                      <a:pt x="925" y="647"/>
                      <a:pt x="935" y="658"/>
                      <a:pt x="928" y="658"/>
                    </a:cubicBezTo>
                    <a:cubicBezTo>
                      <a:pt x="923" y="658"/>
                      <a:pt x="925" y="668"/>
                      <a:pt x="918" y="665"/>
                    </a:cubicBezTo>
                    <a:cubicBezTo>
                      <a:pt x="911" y="661"/>
                      <a:pt x="904" y="665"/>
                      <a:pt x="909" y="670"/>
                    </a:cubicBezTo>
                    <a:cubicBezTo>
                      <a:pt x="914" y="675"/>
                      <a:pt x="907" y="677"/>
                      <a:pt x="909" y="684"/>
                    </a:cubicBezTo>
                    <a:cubicBezTo>
                      <a:pt x="909" y="689"/>
                      <a:pt x="897" y="684"/>
                      <a:pt x="888" y="684"/>
                    </a:cubicBezTo>
                    <a:cubicBezTo>
                      <a:pt x="879" y="682"/>
                      <a:pt x="860" y="686"/>
                      <a:pt x="846" y="689"/>
                    </a:cubicBezTo>
                    <a:cubicBezTo>
                      <a:pt x="835" y="691"/>
                      <a:pt x="818" y="686"/>
                      <a:pt x="814" y="679"/>
                    </a:cubicBezTo>
                    <a:cubicBezTo>
                      <a:pt x="809" y="675"/>
                      <a:pt x="800" y="675"/>
                      <a:pt x="790" y="675"/>
                    </a:cubicBezTo>
                    <a:cubicBezTo>
                      <a:pt x="781" y="675"/>
                      <a:pt x="784" y="665"/>
                      <a:pt x="772" y="665"/>
                    </a:cubicBezTo>
                    <a:cubicBezTo>
                      <a:pt x="760" y="665"/>
                      <a:pt x="762" y="656"/>
                      <a:pt x="762" y="649"/>
                    </a:cubicBezTo>
                    <a:cubicBezTo>
                      <a:pt x="760" y="642"/>
                      <a:pt x="735" y="644"/>
                      <a:pt x="728" y="651"/>
                    </a:cubicBezTo>
                    <a:cubicBezTo>
                      <a:pt x="718" y="656"/>
                      <a:pt x="700" y="654"/>
                      <a:pt x="695" y="663"/>
                    </a:cubicBezTo>
                    <a:cubicBezTo>
                      <a:pt x="690" y="675"/>
                      <a:pt x="700" y="672"/>
                      <a:pt x="704" y="672"/>
                    </a:cubicBezTo>
                    <a:cubicBezTo>
                      <a:pt x="711" y="672"/>
                      <a:pt x="711" y="665"/>
                      <a:pt x="725" y="665"/>
                    </a:cubicBezTo>
                    <a:cubicBezTo>
                      <a:pt x="737" y="668"/>
                      <a:pt x="746" y="654"/>
                      <a:pt x="753" y="658"/>
                    </a:cubicBezTo>
                    <a:cubicBezTo>
                      <a:pt x="758" y="663"/>
                      <a:pt x="730" y="675"/>
                      <a:pt x="718" y="677"/>
                    </a:cubicBezTo>
                    <a:cubicBezTo>
                      <a:pt x="707" y="679"/>
                      <a:pt x="709" y="689"/>
                      <a:pt x="721" y="705"/>
                    </a:cubicBezTo>
                    <a:cubicBezTo>
                      <a:pt x="732" y="724"/>
                      <a:pt x="716" y="714"/>
                      <a:pt x="716" y="721"/>
                    </a:cubicBezTo>
                    <a:cubicBezTo>
                      <a:pt x="716" y="731"/>
                      <a:pt x="693" y="719"/>
                      <a:pt x="702" y="716"/>
                    </a:cubicBezTo>
                    <a:cubicBezTo>
                      <a:pt x="711" y="714"/>
                      <a:pt x="707" y="705"/>
                      <a:pt x="700" y="698"/>
                    </a:cubicBezTo>
                    <a:cubicBezTo>
                      <a:pt x="693" y="693"/>
                      <a:pt x="688" y="698"/>
                      <a:pt x="688" y="693"/>
                    </a:cubicBezTo>
                    <a:cubicBezTo>
                      <a:pt x="690" y="686"/>
                      <a:pt x="681" y="693"/>
                      <a:pt x="674" y="689"/>
                    </a:cubicBezTo>
                    <a:cubicBezTo>
                      <a:pt x="667" y="682"/>
                      <a:pt x="665" y="679"/>
                      <a:pt x="656" y="684"/>
                    </a:cubicBezTo>
                    <a:cubicBezTo>
                      <a:pt x="646" y="689"/>
                      <a:pt x="637" y="686"/>
                      <a:pt x="616" y="691"/>
                    </a:cubicBezTo>
                    <a:cubicBezTo>
                      <a:pt x="597" y="693"/>
                      <a:pt x="560" y="693"/>
                      <a:pt x="553" y="686"/>
                    </a:cubicBezTo>
                    <a:cubicBezTo>
                      <a:pt x="549" y="679"/>
                      <a:pt x="572" y="668"/>
                      <a:pt x="579" y="670"/>
                    </a:cubicBezTo>
                    <a:cubicBezTo>
                      <a:pt x="586" y="670"/>
                      <a:pt x="581" y="661"/>
                      <a:pt x="570" y="654"/>
                    </a:cubicBezTo>
                    <a:cubicBezTo>
                      <a:pt x="560" y="644"/>
                      <a:pt x="535" y="640"/>
                      <a:pt x="537" y="644"/>
                    </a:cubicBezTo>
                    <a:cubicBezTo>
                      <a:pt x="537" y="649"/>
                      <a:pt x="523" y="644"/>
                      <a:pt x="504" y="642"/>
                    </a:cubicBezTo>
                    <a:cubicBezTo>
                      <a:pt x="488" y="637"/>
                      <a:pt x="486" y="633"/>
                      <a:pt x="474" y="633"/>
                    </a:cubicBezTo>
                    <a:cubicBezTo>
                      <a:pt x="463" y="630"/>
                      <a:pt x="446" y="628"/>
                      <a:pt x="432" y="619"/>
                    </a:cubicBezTo>
                    <a:cubicBezTo>
                      <a:pt x="418" y="607"/>
                      <a:pt x="388" y="609"/>
                      <a:pt x="384" y="619"/>
                    </a:cubicBezTo>
                    <a:cubicBezTo>
                      <a:pt x="381" y="628"/>
                      <a:pt x="370" y="628"/>
                      <a:pt x="360" y="628"/>
                    </a:cubicBezTo>
                    <a:cubicBezTo>
                      <a:pt x="349" y="628"/>
                      <a:pt x="365" y="616"/>
                      <a:pt x="360" y="614"/>
                    </a:cubicBezTo>
                    <a:cubicBezTo>
                      <a:pt x="356" y="611"/>
                      <a:pt x="360" y="600"/>
                      <a:pt x="353" y="598"/>
                    </a:cubicBezTo>
                    <a:cubicBezTo>
                      <a:pt x="346" y="598"/>
                      <a:pt x="339" y="630"/>
                      <a:pt x="325" y="628"/>
                    </a:cubicBezTo>
                    <a:cubicBezTo>
                      <a:pt x="311" y="628"/>
                      <a:pt x="304" y="595"/>
                      <a:pt x="293" y="586"/>
                    </a:cubicBezTo>
                    <a:cubicBezTo>
                      <a:pt x="281" y="577"/>
                      <a:pt x="270" y="577"/>
                      <a:pt x="281" y="591"/>
                    </a:cubicBezTo>
                    <a:cubicBezTo>
                      <a:pt x="290" y="602"/>
                      <a:pt x="272" y="593"/>
                      <a:pt x="272" y="602"/>
                    </a:cubicBezTo>
                    <a:cubicBezTo>
                      <a:pt x="274" y="611"/>
                      <a:pt x="256" y="621"/>
                      <a:pt x="258" y="616"/>
                    </a:cubicBezTo>
                    <a:cubicBezTo>
                      <a:pt x="258" y="611"/>
                      <a:pt x="249" y="604"/>
                      <a:pt x="237" y="619"/>
                    </a:cubicBezTo>
                    <a:cubicBezTo>
                      <a:pt x="225" y="633"/>
                      <a:pt x="216" y="630"/>
                      <a:pt x="216" y="626"/>
                    </a:cubicBezTo>
                    <a:cubicBezTo>
                      <a:pt x="216" y="621"/>
                      <a:pt x="181" y="637"/>
                      <a:pt x="184" y="644"/>
                    </a:cubicBezTo>
                    <a:cubicBezTo>
                      <a:pt x="184" y="649"/>
                      <a:pt x="179" y="654"/>
                      <a:pt x="170" y="654"/>
                    </a:cubicBezTo>
                    <a:cubicBezTo>
                      <a:pt x="160" y="654"/>
                      <a:pt x="167" y="644"/>
                      <a:pt x="174" y="642"/>
                    </a:cubicBezTo>
                    <a:cubicBezTo>
                      <a:pt x="181" y="637"/>
                      <a:pt x="204" y="619"/>
                      <a:pt x="216" y="619"/>
                    </a:cubicBezTo>
                    <a:cubicBezTo>
                      <a:pt x="225" y="616"/>
                      <a:pt x="249" y="607"/>
                      <a:pt x="249" y="602"/>
                    </a:cubicBezTo>
                    <a:cubicBezTo>
                      <a:pt x="249" y="595"/>
                      <a:pt x="237" y="600"/>
                      <a:pt x="230" y="600"/>
                    </a:cubicBezTo>
                    <a:cubicBezTo>
                      <a:pt x="223" y="598"/>
                      <a:pt x="209" y="607"/>
                      <a:pt x="197" y="611"/>
                    </a:cubicBezTo>
                    <a:cubicBezTo>
                      <a:pt x="184" y="619"/>
                      <a:pt x="170" y="616"/>
                      <a:pt x="174" y="623"/>
                    </a:cubicBezTo>
                    <a:cubicBezTo>
                      <a:pt x="177" y="630"/>
                      <a:pt x="163" y="623"/>
                      <a:pt x="158" y="628"/>
                    </a:cubicBezTo>
                    <a:cubicBezTo>
                      <a:pt x="156" y="633"/>
                      <a:pt x="149" y="628"/>
                      <a:pt x="153" y="623"/>
                    </a:cubicBezTo>
                    <a:cubicBezTo>
                      <a:pt x="158" y="621"/>
                      <a:pt x="142" y="616"/>
                      <a:pt x="142" y="619"/>
                    </a:cubicBezTo>
                    <a:cubicBezTo>
                      <a:pt x="142" y="623"/>
                      <a:pt x="139" y="628"/>
                      <a:pt x="128" y="628"/>
                    </a:cubicBezTo>
                    <a:cubicBezTo>
                      <a:pt x="116" y="628"/>
                      <a:pt x="104" y="635"/>
                      <a:pt x="114" y="640"/>
                    </a:cubicBezTo>
                    <a:cubicBezTo>
                      <a:pt x="121" y="647"/>
                      <a:pt x="125" y="649"/>
                      <a:pt x="121" y="654"/>
                    </a:cubicBezTo>
                    <a:cubicBezTo>
                      <a:pt x="118" y="656"/>
                      <a:pt x="107" y="642"/>
                      <a:pt x="90" y="644"/>
                    </a:cubicBezTo>
                    <a:cubicBezTo>
                      <a:pt x="72" y="647"/>
                      <a:pt x="39" y="626"/>
                      <a:pt x="39" y="621"/>
                    </a:cubicBezTo>
                    <a:cubicBezTo>
                      <a:pt x="39" y="619"/>
                      <a:pt x="16" y="621"/>
                      <a:pt x="0" y="619"/>
                    </a:cubicBezTo>
                    <a:lnTo>
                      <a:pt x="0" y="945"/>
                    </a:lnTo>
                    <a:cubicBezTo>
                      <a:pt x="0" y="945"/>
                      <a:pt x="9" y="950"/>
                      <a:pt x="11" y="948"/>
                    </a:cubicBezTo>
                    <a:cubicBezTo>
                      <a:pt x="16" y="943"/>
                      <a:pt x="21" y="948"/>
                      <a:pt x="32" y="943"/>
                    </a:cubicBezTo>
                    <a:cubicBezTo>
                      <a:pt x="42" y="938"/>
                      <a:pt x="46" y="950"/>
                      <a:pt x="46" y="955"/>
                    </a:cubicBezTo>
                    <a:cubicBezTo>
                      <a:pt x="46" y="959"/>
                      <a:pt x="60" y="966"/>
                      <a:pt x="67" y="976"/>
                    </a:cubicBezTo>
                    <a:cubicBezTo>
                      <a:pt x="74" y="983"/>
                      <a:pt x="76" y="990"/>
                      <a:pt x="83" y="987"/>
                    </a:cubicBezTo>
                    <a:cubicBezTo>
                      <a:pt x="90" y="983"/>
                      <a:pt x="102" y="980"/>
                      <a:pt x="102" y="971"/>
                    </a:cubicBezTo>
                    <a:cubicBezTo>
                      <a:pt x="102" y="964"/>
                      <a:pt x="132" y="962"/>
                      <a:pt x="132" y="973"/>
                    </a:cubicBezTo>
                    <a:cubicBezTo>
                      <a:pt x="132" y="983"/>
                      <a:pt x="163" y="997"/>
                      <a:pt x="179" y="1024"/>
                    </a:cubicBezTo>
                    <a:cubicBezTo>
                      <a:pt x="195" y="1053"/>
                      <a:pt x="191" y="1060"/>
                      <a:pt x="216" y="1069"/>
                    </a:cubicBezTo>
                    <a:cubicBezTo>
                      <a:pt x="239" y="1078"/>
                      <a:pt x="239" y="1083"/>
                      <a:pt x="235" y="1092"/>
                    </a:cubicBezTo>
                    <a:cubicBezTo>
                      <a:pt x="232" y="1099"/>
                      <a:pt x="251" y="1104"/>
                      <a:pt x="239" y="1111"/>
                    </a:cubicBezTo>
                    <a:cubicBezTo>
                      <a:pt x="237" y="1113"/>
                      <a:pt x="230" y="1118"/>
                      <a:pt x="225" y="1122"/>
                    </a:cubicBezTo>
                    <a:cubicBezTo>
                      <a:pt x="225" y="1125"/>
                      <a:pt x="230" y="1129"/>
                      <a:pt x="235" y="1132"/>
                    </a:cubicBezTo>
                    <a:cubicBezTo>
                      <a:pt x="239" y="1136"/>
                      <a:pt x="223" y="1136"/>
                      <a:pt x="228" y="1141"/>
                    </a:cubicBezTo>
                    <a:cubicBezTo>
                      <a:pt x="235" y="1146"/>
                      <a:pt x="228" y="1153"/>
                      <a:pt x="232" y="1158"/>
                    </a:cubicBezTo>
                    <a:cubicBezTo>
                      <a:pt x="237" y="1162"/>
                      <a:pt x="246" y="1160"/>
                      <a:pt x="251" y="1158"/>
                    </a:cubicBezTo>
                    <a:cubicBezTo>
                      <a:pt x="256" y="1153"/>
                      <a:pt x="260" y="1162"/>
                      <a:pt x="256" y="1169"/>
                    </a:cubicBezTo>
                    <a:cubicBezTo>
                      <a:pt x="251" y="1176"/>
                      <a:pt x="260" y="1181"/>
                      <a:pt x="265" y="1176"/>
                    </a:cubicBezTo>
                    <a:cubicBezTo>
                      <a:pt x="270" y="1172"/>
                      <a:pt x="279" y="1185"/>
                      <a:pt x="281" y="1188"/>
                    </a:cubicBezTo>
                    <a:cubicBezTo>
                      <a:pt x="286" y="1190"/>
                      <a:pt x="290" y="1197"/>
                      <a:pt x="283" y="1197"/>
                    </a:cubicBezTo>
                    <a:cubicBezTo>
                      <a:pt x="276" y="1197"/>
                      <a:pt x="276" y="1209"/>
                      <a:pt x="283" y="1209"/>
                    </a:cubicBezTo>
                    <a:cubicBezTo>
                      <a:pt x="288" y="1209"/>
                      <a:pt x="288" y="1216"/>
                      <a:pt x="288" y="1220"/>
                    </a:cubicBezTo>
                    <a:cubicBezTo>
                      <a:pt x="288" y="1225"/>
                      <a:pt x="304" y="1230"/>
                      <a:pt x="309" y="1230"/>
                    </a:cubicBezTo>
                    <a:cubicBezTo>
                      <a:pt x="316" y="1227"/>
                      <a:pt x="321" y="1232"/>
                      <a:pt x="325" y="1237"/>
                    </a:cubicBezTo>
                    <a:cubicBezTo>
                      <a:pt x="328" y="1244"/>
                      <a:pt x="339" y="1246"/>
                      <a:pt x="342" y="1244"/>
                    </a:cubicBezTo>
                    <a:cubicBezTo>
                      <a:pt x="346" y="1239"/>
                      <a:pt x="351" y="1251"/>
                      <a:pt x="351" y="1255"/>
                    </a:cubicBezTo>
                    <a:cubicBezTo>
                      <a:pt x="351" y="1263"/>
                      <a:pt x="360" y="1260"/>
                      <a:pt x="367" y="1258"/>
                    </a:cubicBezTo>
                    <a:cubicBezTo>
                      <a:pt x="372" y="1258"/>
                      <a:pt x="377" y="1267"/>
                      <a:pt x="379" y="1265"/>
                    </a:cubicBezTo>
                    <a:cubicBezTo>
                      <a:pt x="388" y="1263"/>
                      <a:pt x="391" y="1277"/>
                      <a:pt x="395" y="1286"/>
                    </a:cubicBezTo>
                    <a:lnTo>
                      <a:pt x="981" y="1281"/>
                    </a:lnTo>
                    <a:cubicBezTo>
                      <a:pt x="981" y="1281"/>
                      <a:pt x="981" y="1267"/>
                      <a:pt x="988" y="1272"/>
                    </a:cubicBezTo>
                    <a:cubicBezTo>
                      <a:pt x="995" y="1277"/>
                      <a:pt x="988" y="1286"/>
                      <a:pt x="998" y="1288"/>
                    </a:cubicBezTo>
                    <a:cubicBezTo>
                      <a:pt x="1004" y="1291"/>
                      <a:pt x="1011" y="1298"/>
                      <a:pt x="1016" y="1295"/>
                    </a:cubicBezTo>
                    <a:cubicBezTo>
                      <a:pt x="1021" y="1293"/>
                      <a:pt x="1028" y="1286"/>
                      <a:pt x="1035" y="1295"/>
                    </a:cubicBezTo>
                    <a:cubicBezTo>
                      <a:pt x="1042" y="1305"/>
                      <a:pt x="1049" y="1298"/>
                      <a:pt x="1053" y="1302"/>
                    </a:cubicBezTo>
                    <a:cubicBezTo>
                      <a:pt x="1058" y="1307"/>
                      <a:pt x="1065" y="1311"/>
                      <a:pt x="1070" y="1305"/>
                    </a:cubicBezTo>
                    <a:cubicBezTo>
                      <a:pt x="1074" y="1300"/>
                      <a:pt x="1093" y="1307"/>
                      <a:pt x="1102" y="1309"/>
                    </a:cubicBezTo>
                    <a:cubicBezTo>
                      <a:pt x="1111" y="1302"/>
                      <a:pt x="1118" y="1284"/>
                      <a:pt x="1128" y="1284"/>
                    </a:cubicBezTo>
                    <a:cubicBezTo>
                      <a:pt x="1142" y="1284"/>
                      <a:pt x="1172" y="1286"/>
                      <a:pt x="1174" y="1302"/>
                    </a:cubicBezTo>
                    <a:cubicBezTo>
                      <a:pt x="1176" y="1318"/>
                      <a:pt x="1195" y="1305"/>
                      <a:pt x="1197" y="1318"/>
                    </a:cubicBezTo>
                    <a:cubicBezTo>
                      <a:pt x="1197" y="1332"/>
                      <a:pt x="1211" y="1342"/>
                      <a:pt x="1209" y="1349"/>
                    </a:cubicBezTo>
                    <a:cubicBezTo>
                      <a:pt x="1211" y="1351"/>
                      <a:pt x="1216" y="1353"/>
                      <a:pt x="1221" y="1356"/>
                    </a:cubicBezTo>
                    <a:cubicBezTo>
                      <a:pt x="1228" y="1356"/>
                      <a:pt x="1242" y="1358"/>
                      <a:pt x="1253" y="1360"/>
                    </a:cubicBezTo>
                    <a:cubicBezTo>
                      <a:pt x="1267" y="1365"/>
                      <a:pt x="1286" y="1356"/>
                      <a:pt x="1293" y="1372"/>
                    </a:cubicBezTo>
                    <a:cubicBezTo>
                      <a:pt x="1300" y="1389"/>
                      <a:pt x="1314" y="1400"/>
                      <a:pt x="1300" y="1400"/>
                    </a:cubicBezTo>
                    <a:cubicBezTo>
                      <a:pt x="1288" y="1402"/>
                      <a:pt x="1272" y="1384"/>
                      <a:pt x="1272" y="1393"/>
                    </a:cubicBezTo>
                    <a:cubicBezTo>
                      <a:pt x="1274" y="1405"/>
                      <a:pt x="1267" y="1398"/>
                      <a:pt x="1267" y="1414"/>
                    </a:cubicBezTo>
                    <a:cubicBezTo>
                      <a:pt x="1267" y="1428"/>
                      <a:pt x="1258" y="1447"/>
                      <a:pt x="1251" y="1447"/>
                    </a:cubicBezTo>
                    <a:cubicBezTo>
                      <a:pt x="1249" y="1451"/>
                      <a:pt x="1249" y="1458"/>
                      <a:pt x="1253" y="1463"/>
                    </a:cubicBezTo>
                    <a:cubicBezTo>
                      <a:pt x="1260" y="1458"/>
                      <a:pt x="1272" y="1449"/>
                      <a:pt x="1281" y="1449"/>
                    </a:cubicBezTo>
                    <a:cubicBezTo>
                      <a:pt x="1295" y="1449"/>
                      <a:pt x="1297" y="1458"/>
                      <a:pt x="1307" y="1451"/>
                    </a:cubicBezTo>
                    <a:cubicBezTo>
                      <a:pt x="1316" y="1444"/>
                      <a:pt x="1318" y="1442"/>
                      <a:pt x="1321" y="1447"/>
                    </a:cubicBezTo>
                    <a:lnTo>
                      <a:pt x="1321" y="1449"/>
                    </a:lnTo>
                    <a:cubicBezTo>
                      <a:pt x="1323" y="1447"/>
                      <a:pt x="1328" y="1444"/>
                      <a:pt x="1328" y="1444"/>
                    </a:cubicBezTo>
                    <a:cubicBezTo>
                      <a:pt x="1328" y="1442"/>
                      <a:pt x="1325" y="1437"/>
                      <a:pt x="1325" y="1435"/>
                    </a:cubicBezTo>
                    <a:cubicBezTo>
                      <a:pt x="1316" y="1437"/>
                      <a:pt x="1314" y="1437"/>
                      <a:pt x="1311" y="1430"/>
                    </a:cubicBezTo>
                    <a:cubicBezTo>
                      <a:pt x="1307" y="1421"/>
                      <a:pt x="1339" y="1412"/>
                      <a:pt x="1353" y="1414"/>
                    </a:cubicBezTo>
                    <a:cubicBezTo>
                      <a:pt x="1367" y="1417"/>
                      <a:pt x="1379" y="1405"/>
                      <a:pt x="1383" y="1412"/>
                    </a:cubicBezTo>
                    <a:cubicBezTo>
                      <a:pt x="1393" y="1405"/>
                      <a:pt x="1407" y="1391"/>
                      <a:pt x="1411" y="1391"/>
                    </a:cubicBezTo>
                    <a:lnTo>
                      <a:pt x="1483" y="1391"/>
                    </a:lnTo>
                    <a:cubicBezTo>
                      <a:pt x="1483" y="1391"/>
                      <a:pt x="1507" y="1375"/>
                      <a:pt x="1511" y="1363"/>
                    </a:cubicBezTo>
                    <a:cubicBezTo>
                      <a:pt x="1514" y="1349"/>
                      <a:pt x="1530" y="1318"/>
                      <a:pt x="1537" y="1323"/>
                    </a:cubicBezTo>
                    <a:cubicBezTo>
                      <a:pt x="1546" y="1330"/>
                      <a:pt x="1565" y="1325"/>
                      <a:pt x="1567" y="1332"/>
                    </a:cubicBezTo>
                    <a:cubicBezTo>
                      <a:pt x="1567" y="1337"/>
                      <a:pt x="1560" y="1360"/>
                      <a:pt x="1583" y="1391"/>
                    </a:cubicBezTo>
                    <a:cubicBezTo>
                      <a:pt x="1593" y="1386"/>
                      <a:pt x="1602" y="1382"/>
                      <a:pt x="1607" y="1382"/>
                    </a:cubicBezTo>
                    <a:cubicBezTo>
                      <a:pt x="1614" y="1384"/>
                      <a:pt x="1628" y="1372"/>
                      <a:pt x="1632" y="1365"/>
                    </a:cubicBezTo>
                    <a:cubicBezTo>
                      <a:pt x="1634" y="1358"/>
                      <a:pt x="1639" y="1372"/>
                      <a:pt x="1632" y="1375"/>
                    </a:cubicBezTo>
                    <a:cubicBezTo>
                      <a:pt x="1625" y="1377"/>
                      <a:pt x="1639" y="1382"/>
                      <a:pt x="1651" y="1382"/>
                    </a:cubicBezTo>
                    <a:cubicBezTo>
                      <a:pt x="1665" y="1382"/>
                      <a:pt x="1646" y="1386"/>
                      <a:pt x="1637" y="1386"/>
                    </a:cubicBezTo>
                    <a:cubicBezTo>
                      <a:pt x="1625" y="1384"/>
                      <a:pt x="1621" y="1386"/>
                      <a:pt x="1609" y="1400"/>
                    </a:cubicBezTo>
                    <a:cubicBezTo>
                      <a:pt x="1595" y="1412"/>
                      <a:pt x="1600" y="1417"/>
                      <a:pt x="1607" y="1423"/>
                    </a:cubicBezTo>
                    <a:cubicBezTo>
                      <a:pt x="1614" y="1430"/>
                      <a:pt x="1623" y="1426"/>
                      <a:pt x="1634" y="1419"/>
                    </a:cubicBezTo>
                    <a:cubicBezTo>
                      <a:pt x="1644" y="1409"/>
                      <a:pt x="1644" y="1400"/>
                      <a:pt x="1653" y="1400"/>
                    </a:cubicBezTo>
                    <a:cubicBezTo>
                      <a:pt x="1665" y="1400"/>
                      <a:pt x="1690" y="1391"/>
                      <a:pt x="1704" y="1386"/>
                    </a:cubicBezTo>
                    <a:cubicBezTo>
                      <a:pt x="1716" y="1384"/>
                      <a:pt x="1707" y="1382"/>
                      <a:pt x="1707" y="1377"/>
                    </a:cubicBezTo>
                    <a:cubicBezTo>
                      <a:pt x="1707" y="1372"/>
                      <a:pt x="1728" y="1372"/>
                      <a:pt x="1735" y="1365"/>
                    </a:cubicBezTo>
                    <a:cubicBezTo>
                      <a:pt x="1744" y="1360"/>
                      <a:pt x="1735" y="1356"/>
                      <a:pt x="1728" y="1358"/>
                    </a:cubicBezTo>
                    <a:close/>
                    <a:moveTo>
                      <a:pt x="502" y="745"/>
                    </a:moveTo>
                    <a:lnTo>
                      <a:pt x="502" y="745"/>
                    </a:lnTo>
                    <a:cubicBezTo>
                      <a:pt x="490" y="761"/>
                      <a:pt x="486" y="763"/>
                      <a:pt x="472" y="761"/>
                    </a:cubicBezTo>
                    <a:cubicBezTo>
                      <a:pt x="460" y="759"/>
                      <a:pt x="453" y="766"/>
                      <a:pt x="458" y="770"/>
                    </a:cubicBezTo>
                    <a:cubicBezTo>
                      <a:pt x="465" y="773"/>
                      <a:pt x="465" y="777"/>
                      <a:pt x="453" y="780"/>
                    </a:cubicBezTo>
                    <a:cubicBezTo>
                      <a:pt x="439" y="784"/>
                      <a:pt x="430" y="794"/>
                      <a:pt x="425" y="791"/>
                    </a:cubicBezTo>
                    <a:cubicBezTo>
                      <a:pt x="421" y="791"/>
                      <a:pt x="449" y="770"/>
                      <a:pt x="442" y="766"/>
                    </a:cubicBezTo>
                    <a:cubicBezTo>
                      <a:pt x="435" y="761"/>
                      <a:pt x="416" y="775"/>
                      <a:pt x="416" y="782"/>
                    </a:cubicBezTo>
                    <a:cubicBezTo>
                      <a:pt x="416" y="789"/>
                      <a:pt x="404" y="789"/>
                      <a:pt x="397" y="789"/>
                    </a:cubicBezTo>
                    <a:cubicBezTo>
                      <a:pt x="391" y="786"/>
                      <a:pt x="379" y="780"/>
                      <a:pt x="388" y="780"/>
                    </a:cubicBezTo>
                    <a:cubicBezTo>
                      <a:pt x="395" y="780"/>
                      <a:pt x="391" y="770"/>
                      <a:pt x="400" y="768"/>
                    </a:cubicBezTo>
                    <a:cubicBezTo>
                      <a:pt x="409" y="763"/>
                      <a:pt x="397" y="759"/>
                      <a:pt x="400" y="754"/>
                    </a:cubicBezTo>
                    <a:cubicBezTo>
                      <a:pt x="402" y="749"/>
                      <a:pt x="423" y="759"/>
                      <a:pt x="423" y="752"/>
                    </a:cubicBezTo>
                    <a:cubicBezTo>
                      <a:pt x="423" y="742"/>
                      <a:pt x="404" y="738"/>
                      <a:pt x="397" y="742"/>
                    </a:cubicBezTo>
                    <a:cubicBezTo>
                      <a:pt x="391" y="747"/>
                      <a:pt x="374" y="756"/>
                      <a:pt x="356" y="747"/>
                    </a:cubicBezTo>
                    <a:cubicBezTo>
                      <a:pt x="349" y="745"/>
                      <a:pt x="402" y="740"/>
                      <a:pt x="411" y="731"/>
                    </a:cubicBezTo>
                    <a:cubicBezTo>
                      <a:pt x="421" y="724"/>
                      <a:pt x="460" y="714"/>
                      <a:pt x="465" y="721"/>
                    </a:cubicBezTo>
                    <a:cubicBezTo>
                      <a:pt x="467" y="728"/>
                      <a:pt x="442" y="733"/>
                      <a:pt x="456" y="740"/>
                    </a:cubicBezTo>
                    <a:cubicBezTo>
                      <a:pt x="467" y="747"/>
                      <a:pt x="486" y="742"/>
                      <a:pt x="490" y="735"/>
                    </a:cubicBezTo>
                    <a:cubicBezTo>
                      <a:pt x="495" y="728"/>
                      <a:pt x="514" y="731"/>
                      <a:pt x="502" y="745"/>
                    </a:cubicBezTo>
                    <a:close/>
                    <a:moveTo>
                      <a:pt x="621" y="896"/>
                    </a:moveTo>
                    <a:lnTo>
                      <a:pt x="621" y="896"/>
                    </a:lnTo>
                    <a:cubicBezTo>
                      <a:pt x="607" y="910"/>
                      <a:pt x="607" y="906"/>
                      <a:pt x="595" y="908"/>
                    </a:cubicBezTo>
                    <a:cubicBezTo>
                      <a:pt x="581" y="910"/>
                      <a:pt x="593" y="924"/>
                      <a:pt x="577" y="924"/>
                    </a:cubicBezTo>
                    <a:cubicBezTo>
                      <a:pt x="563" y="926"/>
                      <a:pt x="525" y="926"/>
                      <a:pt x="518" y="919"/>
                    </a:cubicBezTo>
                    <a:cubicBezTo>
                      <a:pt x="518" y="915"/>
                      <a:pt x="539" y="917"/>
                      <a:pt x="542" y="912"/>
                    </a:cubicBezTo>
                    <a:cubicBezTo>
                      <a:pt x="542" y="906"/>
                      <a:pt x="549" y="894"/>
                      <a:pt x="558" y="894"/>
                    </a:cubicBezTo>
                    <a:cubicBezTo>
                      <a:pt x="567" y="894"/>
                      <a:pt x="567" y="882"/>
                      <a:pt x="551" y="875"/>
                    </a:cubicBezTo>
                    <a:cubicBezTo>
                      <a:pt x="535" y="868"/>
                      <a:pt x="574" y="864"/>
                      <a:pt x="581" y="875"/>
                    </a:cubicBezTo>
                    <a:cubicBezTo>
                      <a:pt x="591" y="887"/>
                      <a:pt x="607" y="896"/>
                      <a:pt x="614" y="887"/>
                    </a:cubicBezTo>
                    <a:cubicBezTo>
                      <a:pt x="623" y="878"/>
                      <a:pt x="672" y="854"/>
                      <a:pt x="672" y="866"/>
                    </a:cubicBezTo>
                    <a:cubicBezTo>
                      <a:pt x="672" y="878"/>
                      <a:pt x="635" y="885"/>
                      <a:pt x="621" y="896"/>
                    </a:cubicBezTo>
                    <a:close/>
                    <a:moveTo>
                      <a:pt x="949" y="1239"/>
                    </a:moveTo>
                    <a:lnTo>
                      <a:pt x="949" y="1239"/>
                    </a:lnTo>
                    <a:cubicBezTo>
                      <a:pt x="939" y="1241"/>
                      <a:pt x="951" y="1214"/>
                      <a:pt x="930" y="1202"/>
                    </a:cubicBezTo>
                    <a:cubicBezTo>
                      <a:pt x="909" y="1190"/>
                      <a:pt x="900" y="1167"/>
                      <a:pt x="900" y="1155"/>
                    </a:cubicBezTo>
                    <a:cubicBezTo>
                      <a:pt x="900" y="1143"/>
                      <a:pt x="918" y="1136"/>
                      <a:pt x="925" y="1146"/>
                    </a:cubicBezTo>
                    <a:cubicBezTo>
                      <a:pt x="932" y="1155"/>
                      <a:pt x="944" y="1195"/>
                      <a:pt x="951" y="1206"/>
                    </a:cubicBezTo>
                    <a:cubicBezTo>
                      <a:pt x="958" y="1220"/>
                      <a:pt x="958" y="1239"/>
                      <a:pt x="949" y="123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2" name="Freeform 430">
                <a:extLst>
                  <a:ext uri="{FF2B5EF4-FFF2-40B4-BE49-F238E27FC236}">
                    <a16:creationId xmlns:a16="http://schemas.microsoft.com/office/drawing/2014/main" id="{E5887FE4-4C2D-5A86-94BC-49D2B697A778}"/>
                  </a:ext>
                </a:extLst>
              </p:cNvPr>
              <p:cNvSpPr>
                <a:spLocks noEditPoints="1"/>
              </p:cNvSpPr>
              <p:nvPr/>
            </p:nvSpPr>
            <p:spPr bwMode="auto">
              <a:xfrm>
                <a:off x="1827" y="899"/>
                <a:ext cx="1138" cy="881"/>
              </a:xfrm>
              <a:custGeom>
                <a:avLst/>
                <a:gdLst>
                  <a:gd name="T0" fmla="*/ 388 w 1893"/>
                  <a:gd name="T1" fmla="*/ 1291 h 1463"/>
                  <a:gd name="T2" fmla="*/ 423 w 1893"/>
                  <a:gd name="T3" fmla="*/ 420 h 1463"/>
                  <a:gd name="T4" fmla="*/ 732 w 1893"/>
                  <a:gd name="T5" fmla="*/ 465 h 1463"/>
                  <a:gd name="T6" fmla="*/ 523 w 1893"/>
                  <a:gd name="T7" fmla="*/ 486 h 1463"/>
                  <a:gd name="T8" fmla="*/ 728 w 1893"/>
                  <a:gd name="T9" fmla="*/ 633 h 1463"/>
                  <a:gd name="T10" fmla="*/ 400 w 1893"/>
                  <a:gd name="T11" fmla="*/ 362 h 1463"/>
                  <a:gd name="T12" fmla="*/ 451 w 1893"/>
                  <a:gd name="T13" fmla="*/ 315 h 1463"/>
                  <a:gd name="T14" fmla="*/ 593 w 1893"/>
                  <a:gd name="T15" fmla="*/ 409 h 1463"/>
                  <a:gd name="T16" fmla="*/ 539 w 1893"/>
                  <a:gd name="T17" fmla="*/ 346 h 1463"/>
                  <a:gd name="T18" fmla="*/ 621 w 1893"/>
                  <a:gd name="T19" fmla="*/ 255 h 1463"/>
                  <a:gd name="T20" fmla="*/ 888 w 1893"/>
                  <a:gd name="T21" fmla="*/ 243 h 1463"/>
                  <a:gd name="T22" fmla="*/ 907 w 1893"/>
                  <a:gd name="T23" fmla="*/ 180 h 1463"/>
                  <a:gd name="T24" fmla="*/ 790 w 1893"/>
                  <a:gd name="T25" fmla="*/ 350 h 1463"/>
                  <a:gd name="T26" fmla="*/ 946 w 1893"/>
                  <a:gd name="T27" fmla="*/ 273 h 1463"/>
                  <a:gd name="T28" fmla="*/ 930 w 1893"/>
                  <a:gd name="T29" fmla="*/ 539 h 1463"/>
                  <a:gd name="T30" fmla="*/ 1046 w 1893"/>
                  <a:gd name="T31" fmla="*/ 397 h 1463"/>
                  <a:gd name="T32" fmla="*/ 951 w 1893"/>
                  <a:gd name="T33" fmla="*/ 322 h 1463"/>
                  <a:gd name="T34" fmla="*/ 1035 w 1893"/>
                  <a:gd name="T35" fmla="*/ 245 h 1463"/>
                  <a:gd name="T36" fmla="*/ 974 w 1893"/>
                  <a:gd name="T37" fmla="*/ 136 h 1463"/>
                  <a:gd name="T38" fmla="*/ 1316 w 1893"/>
                  <a:gd name="T39" fmla="*/ 117 h 1463"/>
                  <a:gd name="T40" fmla="*/ 1146 w 1893"/>
                  <a:gd name="T41" fmla="*/ 273 h 1463"/>
                  <a:gd name="T42" fmla="*/ 1339 w 1893"/>
                  <a:gd name="T43" fmla="*/ 271 h 1463"/>
                  <a:gd name="T44" fmla="*/ 1637 w 1893"/>
                  <a:gd name="T45" fmla="*/ 24 h 1463"/>
                  <a:gd name="T46" fmla="*/ 1165 w 1893"/>
                  <a:gd name="T47" fmla="*/ 59 h 1463"/>
                  <a:gd name="T48" fmla="*/ 1228 w 1893"/>
                  <a:gd name="T49" fmla="*/ 882 h 1463"/>
                  <a:gd name="T50" fmla="*/ 1295 w 1893"/>
                  <a:gd name="T51" fmla="*/ 828 h 1463"/>
                  <a:gd name="T52" fmla="*/ 1565 w 1893"/>
                  <a:gd name="T53" fmla="*/ 598 h 1463"/>
                  <a:gd name="T54" fmla="*/ 1290 w 1893"/>
                  <a:gd name="T55" fmla="*/ 486 h 1463"/>
                  <a:gd name="T56" fmla="*/ 1104 w 1893"/>
                  <a:gd name="T57" fmla="*/ 570 h 1463"/>
                  <a:gd name="T58" fmla="*/ 1460 w 1893"/>
                  <a:gd name="T59" fmla="*/ 682 h 1463"/>
                  <a:gd name="T60" fmla="*/ 1535 w 1893"/>
                  <a:gd name="T61" fmla="*/ 866 h 1463"/>
                  <a:gd name="T62" fmla="*/ 1360 w 1893"/>
                  <a:gd name="T63" fmla="*/ 698 h 1463"/>
                  <a:gd name="T64" fmla="*/ 1639 w 1893"/>
                  <a:gd name="T65" fmla="*/ 1260 h 1463"/>
                  <a:gd name="T66" fmla="*/ 1758 w 1893"/>
                  <a:gd name="T67" fmla="*/ 1293 h 1463"/>
                  <a:gd name="T68" fmla="*/ 177 w 1893"/>
                  <a:gd name="T69" fmla="*/ 1141 h 1463"/>
                  <a:gd name="T70" fmla="*/ 1500 w 1893"/>
                  <a:gd name="T71" fmla="*/ 1337 h 1463"/>
                  <a:gd name="T72" fmla="*/ 1790 w 1893"/>
                  <a:gd name="T73" fmla="*/ 1136 h 1463"/>
                  <a:gd name="T74" fmla="*/ 1693 w 1893"/>
                  <a:gd name="T75" fmla="*/ 1029 h 1463"/>
                  <a:gd name="T76" fmla="*/ 1535 w 1893"/>
                  <a:gd name="T77" fmla="*/ 983 h 1463"/>
                  <a:gd name="T78" fmla="*/ 1344 w 1893"/>
                  <a:gd name="T79" fmla="*/ 889 h 1463"/>
                  <a:gd name="T80" fmla="*/ 1332 w 1893"/>
                  <a:gd name="T81" fmla="*/ 1181 h 1463"/>
                  <a:gd name="T82" fmla="*/ 1139 w 1893"/>
                  <a:gd name="T83" fmla="*/ 1069 h 1463"/>
                  <a:gd name="T84" fmla="*/ 1051 w 1893"/>
                  <a:gd name="T85" fmla="*/ 861 h 1463"/>
                  <a:gd name="T86" fmla="*/ 1179 w 1893"/>
                  <a:gd name="T87" fmla="*/ 731 h 1463"/>
                  <a:gd name="T88" fmla="*/ 1249 w 1893"/>
                  <a:gd name="T89" fmla="*/ 621 h 1463"/>
                  <a:gd name="T90" fmla="*/ 1135 w 1893"/>
                  <a:gd name="T91" fmla="*/ 654 h 1463"/>
                  <a:gd name="T92" fmla="*/ 1002 w 1893"/>
                  <a:gd name="T93" fmla="*/ 535 h 1463"/>
                  <a:gd name="T94" fmla="*/ 969 w 1893"/>
                  <a:gd name="T95" fmla="*/ 539 h 1463"/>
                  <a:gd name="T96" fmla="*/ 958 w 1893"/>
                  <a:gd name="T97" fmla="*/ 689 h 1463"/>
                  <a:gd name="T98" fmla="*/ 918 w 1893"/>
                  <a:gd name="T99" fmla="*/ 665 h 1463"/>
                  <a:gd name="T100" fmla="*/ 721 w 1893"/>
                  <a:gd name="T101" fmla="*/ 705 h 1463"/>
                  <a:gd name="T102" fmla="*/ 384 w 1893"/>
                  <a:gd name="T103" fmla="*/ 619 h 1463"/>
                  <a:gd name="T104" fmla="*/ 249 w 1893"/>
                  <a:gd name="T105" fmla="*/ 602 h 1463"/>
                  <a:gd name="T106" fmla="*/ 32 w 1893"/>
                  <a:gd name="T107" fmla="*/ 943 h 1463"/>
                  <a:gd name="T108" fmla="*/ 256 w 1893"/>
                  <a:gd name="T109" fmla="*/ 1169 h 1463"/>
                  <a:gd name="T110" fmla="*/ 998 w 1893"/>
                  <a:gd name="T111" fmla="*/ 1288 h 1463"/>
                  <a:gd name="T112" fmla="*/ 1267 w 1893"/>
                  <a:gd name="T113" fmla="*/ 1414 h 1463"/>
                  <a:gd name="T114" fmla="*/ 1537 w 1893"/>
                  <a:gd name="T115" fmla="*/ 1323 h 1463"/>
                  <a:gd name="T116" fmla="*/ 1728 w 1893"/>
                  <a:gd name="T117" fmla="*/ 1358 h 1463"/>
                  <a:gd name="T118" fmla="*/ 397 w 1893"/>
                  <a:gd name="T119" fmla="*/ 742 h 1463"/>
                  <a:gd name="T120" fmla="*/ 551 w 1893"/>
                  <a:gd name="T121" fmla="*/ 875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93" h="1463">
                    <a:moveTo>
                      <a:pt x="374" y="1281"/>
                    </a:moveTo>
                    <a:lnTo>
                      <a:pt x="374" y="1281"/>
                    </a:lnTo>
                    <a:cubicBezTo>
                      <a:pt x="367" y="1277"/>
                      <a:pt x="353" y="1277"/>
                      <a:pt x="351" y="1272"/>
                    </a:cubicBezTo>
                    <a:cubicBezTo>
                      <a:pt x="349" y="1265"/>
                      <a:pt x="332" y="1241"/>
                      <a:pt x="325" y="1244"/>
                    </a:cubicBezTo>
                    <a:cubicBezTo>
                      <a:pt x="316" y="1244"/>
                      <a:pt x="307" y="1244"/>
                      <a:pt x="297" y="1237"/>
                    </a:cubicBezTo>
                    <a:cubicBezTo>
                      <a:pt x="288" y="1230"/>
                      <a:pt x="281" y="1230"/>
                      <a:pt x="274" y="1234"/>
                    </a:cubicBezTo>
                    <a:cubicBezTo>
                      <a:pt x="267" y="1237"/>
                      <a:pt x="281" y="1239"/>
                      <a:pt x="281" y="1244"/>
                    </a:cubicBezTo>
                    <a:cubicBezTo>
                      <a:pt x="281" y="1248"/>
                      <a:pt x="286" y="1251"/>
                      <a:pt x="290" y="1251"/>
                    </a:cubicBezTo>
                    <a:cubicBezTo>
                      <a:pt x="297" y="1248"/>
                      <a:pt x="300" y="1260"/>
                      <a:pt x="307" y="1263"/>
                    </a:cubicBezTo>
                    <a:cubicBezTo>
                      <a:pt x="311" y="1263"/>
                      <a:pt x="314" y="1272"/>
                      <a:pt x="321" y="1272"/>
                    </a:cubicBezTo>
                    <a:cubicBezTo>
                      <a:pt x="328" y="1272"/>
                      <a:pt x="328" y="1279"/>
                      <a:pt x="332" y="1284"/>
                    </a:cubicBezTo>
                    <a:cubicBezTo>
                      <a:pt x="335" y="1286"/>
                      <a:pt x="342" y="1284"/>
                      <a:pt x="342" y="1288"/>
                    </a:cubicBezTo>
                    <a:cubicBezTo>
                      <a:pt x="342" y="1291"/>
                      <a:pt x="351" y="1295"/>
                      <a:pt x="351" y="1300"/>
                    </a:cubicBezTo>
                    <a:cubicBezTo>
                      <a:pt x="365" y="1302"/>
                      <a:pt x="377" y="1302"/>
                      <a:pt x="386" y="1300"/>
                    </a:cubicBezTo>
                    <a:cubicBezTo>
                      <a:pt x="386" y="1298"/>
                      <a:pt x="386" y="1293"/>
                      <a:pt x="388" y="1291"/>
                    </a:cubicBezTo>
                    <a:cubicBezTo>
                      <a:pt x="391" y="1284"/>
                      <a:pt x="381" y="1288"/>
                      <a:pt x="374" y="1281"/>
                    </a:cubicBezTo>
                    <a:lnTo>
                      <a:pt x="374" y="1281"/>
                    </a:lnTo>
                    <a:close/>
                    <a:moveTo>
                      <a:pt x="358" y="532"/>
                    </a:moveTo>
                    <a:lnTo>
                      <a:pt x="358" y="532"/>
                    </a:lnTo>
                    <a:cubicBezTo>
                      <a:pt x="374" y="535"/>
                      <a:pt x="377" y="565"/>
                      <a:pt x="388" y="565"/>
                    </a:cubicBezTo>
                    <a:cubicBezTo>
                      <a:pt x="395" y="565"/>
                      <a:pt x="391" y="556"/>
                      <a:pt x="402" y="556"/>
                    </a:cubicBezTo>
                    <a:cubicBezTo>
                      <a:pt x="414" y="556"/>
                      <a:pt x="411" y="549"/>
                      <a:pt x="423" y="551"/>
                    </a:cubicBezTo>
                    <a:cubicBezTo>
                      <a:pt x="435" y="551"/>
                      <a:pt x="444" y="549"/>
                      <a:pt x="444" y="535"/>
                    </a:cubicBezTo>
                    <a:cubicBezTo>
                      <a:pt x="444" y="521"/>
                      <a:pt x="453" y="516"/>
                      <a:pt x="465" y="514"/>
                    </a:cubicBezTo>
                    <a:cubicBezTo>
                      <a:pt x="474" y="511"/>
                      <a:pt x="465" y="497"/>
                      <a:pt x="481" y="492"/>
                    </a:cubicBezTo>
                    <a:cubicBezTo>
                      <a:pt x="497" y="488"/>
                      <a:pt x="542" y="469"/>
                      <a:pt x="549" y="465"/>
                    </a:cubicBezTo>
                    <a:cubicBezTo>
                      <a:pt x="555" y="460"/>
                      <a:pt x="539" y="451"/>
                      <a:pt x="523" y="441"/>
                    </a:cubicBezTo>
                    <a:cubicBezTo>
                      <a:pt x="504" y="430"/>
                      <a:pt x="493" y="427"/>
                      <a:pt x="479" y="437"/>
                    </a:cubicBezTo>
                    <a:cubicBezTo>
                      <a:pt x="465" y="444"/>
                      <a:pt x="476" y="427"/>
                      <a:pt x="465" y="432"/>
                    </a:cubicBezTo>
                    <a:cubicBezTo>
                      <a:pt x="456" y="437"/>
                      <a:pt x="428" y="425"/>
                      <a:pt x="423" y="420"/>
                    </a:cubicBezTo>
                    <a:cubicBezTo>
                      <a:pt x="418" y="413"/>
                      <a:pt x="370" y="430"/>
                      <a:pt x="356" y="430"/>
                    </a:cubicBezTo>
                    <a:cubicBezTo>
                      <a:pt x="344" y="430"/>
                      <a:pt x="358" y="444"/>
                      <a:pt x="365" y="448"/>
                    </a:cubicBezTo>
                    <a:cubicBezTo>
                      <a:pt x="374" y="455"/>
                      <a:pt x="344" y="476"/>
                      <a:pt x="351" y="481"/>
                    </a:cubicBezTo>
                    <a:cubicBezTo>
                      <a:pt x="356" y="486"/>
                      <a:pt x="344" y="499"/>
                      <a:pt x="332" y="514"/>
                    </a:cubicBezTo>
                    <a:cubicBezTo>
                      <a:pt x="318" y="528"/>
                      <a:pt x="342" y="528"/>
                      <a:pt x="358" y="532"/>
                    </a:cubicBezTo>
                    <a:lnTo>
                      <a:pt x="358" y="532"/>
                    </a:lnTo>
                    <a:close/>
                    <a:moveTo>
                      <a:pt x="830" y="609"/>
                    </a:moveTo>
                    <a:lnTo>
                      <a:pt x="830" y="609"/>
                    </a:lnTo>
                    <a:cubicBezTo>
                      <a:pt x="835" y="602"/>
                      <a:pt x="858" y="623"/>
                      <a:pt x="860" y="609"/>
                    </a:cubicBezTo>
                    <a:cubicBezTo>
                      <a:pt x="860" y="593"/>
                      <a:pt x="832" y="588"/>
                      <a:pt x="821" y="579"/>
                    </a:cubicBezTo>
                    <a:cubicBezTo>
                      <a:pt x="811" y="572"/>
                      <a:pt x="807" y="577"/>
                      <a:pt x="788" y="563"/>
                    </a:cubicBezTo>
                    <a:cubicBezTo>
                      <a:pt x="769" y="549"/>
                      <a:pt x="793" y="544"/>
                      <a:pt x="779" y="532"/>
                    </a:cubicBezTo>
                    <a:cubicBezTo>
                      <a:pt x="767" y="523"/>
                      <a:pt x="762" y="492"/>
                      <a:pt x="772" y="483"/>
                    </a:cubicBezTo>
                    <a:cubicBezTo>
                      <a:pt x="781" y="474"/>
                      <a:pt x="790" y="460"/>
                      <a:pt x="774" y="453"/>
                    </a:cubicBezTo>
                    <a:cubicBezTo>
                      <a:pt x="755" y="448"/>
                      <a:pt x="730" y="460"/>
                      <a:pt x="732" y="465"/>
                    </a:cubicBezTo>
                    <a:cubicBezTo>
                      <a:pt x="735" y="467"/>
                      <a:pt x="758" y="481"/>
                      <a:pt x="758" y="486"/>
                    </a:cubicBezTo>
                    <a:cubicBezTo>
                      <a:pt x="758" y="492"/>
                      <a:pt x="737" y="469"/>
                      <a:pt x="730" y="474"/>
                    </a:cubicBezTo>
                    <a:cubicBezTo>
                      <a:pt x="721" y="479"/>
                      <a:pt x="714" y="465"/>
                      <a:pt x="707" y="474"/>
                    </a:cubicBezTo>
                    <a:cubicBezTo>
                      <a:pt x="700" y="483"/>
                      <a:pt x="716" y="518"/>
                      <a:pt x="721" y="528"/>
                    </a:cubicBezTo>
                    <a:cubicBezTo>
                      <a:pt x="728" y="537"/>
                      <a:pt x="716" y="537"/>
                      <a:pt x="707" y="539"/>
                    </a:cubicBezTo>
                    <a:cubicBezTo>
                      <a:pt x="700" y="539"/>
                      <a:pt x="700" y="511"/>
                      <a:pt x="693" y="502"/>
                    </a:cubicBezTo>
                    <a:cubicBezTo>
                      <a:pt x="683" y="490"/>
                      <a:pt x="653" y="479"/>
                      <a:pt x="653" y="486"/>
                    </a:cubicBezTo>
                    <a:cubicBezTo>
                      <a:pt x="651" y="492"/>
                      <a:pt x="672" y="492"/>
                      <a:pt x="667" y="504"/>
                    </a:cubicBezTo>
                    <a:cubicBezTo>
                      <a:pt x="665" y="514"/>
                      <a:pt x="653" y="497"/>
                      <a:pt x="644" y="507"/>
                    </a:cubicBezTo>
                    <a:cubicBezTo>
                      <a:pt x="632" y="514"/>
                      <a:pt x="635" y="509"/>
                      <a:pt x="637" y="499"/>
                    </a:cubicBezTo>
                    <a:cubicBezTo>
                      <a:pt x="639" y="492"/>
                      <a:pt x="623" y="483"/>
                      <a:pt x="602" y="483"/>
                    </a:cubicBezTo>
                    <a:cubicBezTo>
                      <a:pt x="584" y="486"/>
                      <a:pt x="595" y="499"/>
                      <a:pt x="588" y="504"/>
                    </a:cubicBezTo>
                    <a:cubicBezTo>
                      <a:pt x="584" y="509"/>
                      <a:pt x="555" y="502"/>
                      <a:pt x="574" y="497"/>
                    </a:cubicBezTo>
                    <a:cubicBezTo>
                      <a:pt x="591" y="492"/>
                      <a:pt x="584" y="483"/>
                      <a:pt x="577" y="474"/>
                    </a:cubicBezTo>
                    <a:cubicBezTo>
                      <a:pt x="570" y="462"/>
                      <a:pt x="553" y="474"/>
                      <a:pt x="523" y="486"/>
                    </a:cubicBezTo>
                    <a:cubicBezTo>
                      <a:pt x="493" y="495"/>
                      <a:pt x="481" y="507"/>
                      <a:pt x="483" y="509"/>
                    </a:cubicBezTo>
                    <a:cubicBezTo>
                      <a:pt x="488" y="509"/>
                      <a:pt x="488" y="514"/>
                      <a:pt x="479" y="523"/>
                    </a:cubicBezTo>
                    <a:cubicBezTo>
                      <a:pt x="467" y="532"/>
                      <a:pt x="479" y="542"/>
                      <a:pt x="488" y="542"/>
                    </a:cubicBezTo>
                    <a:cubicBezTo>
                      <a:pt x="500" y="542"/>
                      <a:pt x="490" y="549"/>
                      <a:pt x="497" y="551"/>
                    </a:cubicBezTo>
                    <a:cubicBezTo>
                      <a:pt x="504" y="553"/>
                      <a:pt x="537" y="539"/>
                      <a:pt x="546" y="544"/>
                    </a:cubicBezTo>
                    <a:cubicBezTo>
                      <a:pt x="555" y="551"/>
                      <a:pt x="490" y="556"/>
                      <a:pt x="490" y="567"/>
                    </a:cubicBezTo>
                    <a:cubicBezTo>
                      <a:pt x="490" y="579"/>
                      <a:pt x="528" y="584"/>
                      <a:pt x="553" y="579"/>
                    </a:cubicBezTo>
                    <a:cubicBezTo>
                      <a:pt x="579" y="574"/>
                      <a:pt x="625" y="584"/>
                      <a:pt x="625" y="591"/>
                    </a:cubicBezTo>
                    <a:cubicBezTo>
                      <a:pt x="625" y="598"/>
                      <a:pt x="595" y="595"/>
                      <a:pt x="572" y="593"/>
                    </a:cubicBezTo>
                    <a:cubicBezTo>
                      <a:pt x="549" y="593"/>
                      <a:pt x="507" y="600"/>
                      <a:pt x="509" y="609"/>
                    </a:cubicBezTo>
                    <a:cubicBezTo>
                      <a:pt x="511" y="616"/>
                      <a:pt x="514" y="616"/>
                      <a:pt x="539" y="628"/>
                    </a:cubicBezTo>
                    <a:cubicBezTo>
                      <a:pt x="563" y="640"/>
                      <a:pt x="588" y="623"/>
                      <a:pt x="588" y="637"/>
                    </a:cubicBezTo>
                    <a:cubicBezTo>
                      <a:pt x="586" y="654"/>
                      <a:pt x="600" y="658"/>
                      <a:pt x="632" y="658"/>
                    </a:cubicBezTo>
                    <a:cubicBezTo>
                      <a:pt x="667" y="661"/>
                      <a:pt x="681" y="644"/>
                      <a:pt x="697" y="644"/>
                    </a:cubicBezTo>
                    <a:cubicBezTo>
                      <a:pt x="714" y="647"/>
                      <a:pt x="721" y="642"/>
                      <a:pt x="728" y="633"/>
                    </a:cubicBezTo>
                    <a:cubicBezTo>
                      <a:pt x="737" y="621"/>
                      <a:pt x="742" y="628"/>
                      <a:pt x="744" y="633"/>
                    </a:cubicBezTo>
                    <a:cubicBezTo>
                      <a:pt x="746" y="637"/>
                      <a:pt x="767" y="637"/>
                      <a:pt x="772" y="642"/>
                    </a:cubicBezTo>
                    <a:cubicBezTo>
                      <a:pt x="784" y="654"/>
                      <a:pt x="823" y="651"/>
                      <a:pt x="839" y="642"/>
                    </a:cubicBezTo>
                    <a:cubicBezTo>
                      <a:pt x="853" y="635"/>
                      <a:pt x="832" y="614"/>
                      <a:pt x="825" y="623"/>
                    </a:cubicBezTo>
                    <a:cubicBezTo>
                      <a:pt x="816" y="633"/>
                      <a:pt x="811" y="628"/>
                      <a:pt x="809" y="623"/>
                    </a:cubicBezTo>
                    <a:cubicBezTo>
                      <a:pt x="807" y="619"/>
                      <a:pt x="823" y="616"/>
                      <a:pt x="830" y="609"/>
                    </a:cubicBezTo>
                    <a:lnTo>
                      <a:pt x="830" y="609"/>
                    </a:lnTo>
                    <a:close/>
                    <a:moveTo>
                      <a:pt x="472" y="376"/>
                    </a:moveTo>
                    <a:lnTo>
                      <a:pt x="472" y="376"/>
                    </a:lnTo>
                    <a:cubicBezTo>
                      <a:pt x="488" y="378"/>
                      <a:pt x="504" y="364"/>
                      <a:pt x="504" y="355"/>
                    </a:cubicBezTo>
                    <a:cubicBezTo>
                      <a:pt x="504" y="346"/>
                      <a:pt x="463" y="376"/>
                      <a:pt x="472" y="376"/>
                    </a:cubicBezTo>
                    <a:lnTo>
                      <a:pt x="472" y="376"/>
                    </a:lnTo>
                    <a:close/>
                    <a:moveTo>
                      <a:pt x="393" y="350"/>
                    </a:moveTo>
                    <a:lnTo>
                      <a:pt x="393" y="350"/>
                    </a:lnTo>
                    <a:cubicBezTo>
                      <a:pt x="400" y="353"/>
                      <a:pt x="393" y="367"/>
                      <a:pt x="400" y="362"/>
                    </a:cubicBezTo>
                    <a:cubicBezTo>
                      <a:pt x="409" y="360"/>
                      <a:pt x="409" y="357"/>
                      <a:pt x="416" y="360"/>
                    </a:cubicBezTo>
                    <a:cubicBezTo>
                      <a:pt x="425" y="362"/>
                      <a:pt x="428" y="355"/>
                      <a:pt x="432" y="350"/>
                    </a:cubicBezTo>
                    <a:cubicBezTo>
                      <a:pt x="437" y="346"/>
                      <a:pt x="435" y="367"/>
                      <a:pt x="449" y="367"/>
                    </a:cubicBezTo>
                    <a:cubicBezTo>
                      <a:pt x="458" y="367"/>
                      <a:pt x="456" y="343"/>
                      <a:pt x="465" y="350"/>
                    </a:cubicBezTo>
                    <a:cubicBezTo>
                      <a:pt x="474" y="357"/>
                      <a:pt x="479" y="348"/>
                      <a:pt x="479" y="341"/>
                    </a:cubicBezTo>
                    <a:cubicBezTo>
                      <a:pt x="481" y="334"/>
                      <a:pt x="481" y="322"/>
                      <a:pt x="493" y="320"/>
                    </a:cubicBezTo>
                    <a:cubicBezTo>
                      <a:pt x="502" y="320"/>
                      <a:pt x="493" y="332"/>
                      <a:pt x="500" y="339"/>
                    </a:cubicBezTo>
                    <a:cubicBezTo>
                      <a:pt x="504" y="353"/>
                      <a:pt x="518" y="341"/>
                      <a:pt x="518" y="334"/>
                    </a:cubicBezTo>
                    <a:cubicBezTo>
                      <a:pt x="518" y="329"/>
                      <a:pt x="537" y="334"/>
                      <a:pt x="535" y="327"/>
                    </a:cubicBezTo>
                    <a:cubicBezTo>
                      <a:pt x="535" y="320"/>
                      <a:pt x="539" y="318"/>
                      <a:pt x="535" y="311"/>
                    </a:cubicBezTo>
                    <a:cubicBezTo>
                      <a:pt x="530" y="304"/>
                      <a:pt x="544" y="304"/>
                      <a:pt x="549" y="299"/>
                    </a:cubicBezTo>
                    <a:cubicBezTo>
                      <a:pt x="553" y="294"/>
                      <a:pt x="542" y="299"/>
                      <a:pt x="532" y="290"/>
                    </a:cubicBezTo>
                    <a:cubicBezTo>
                      <a:pt x="523" y="280"/>
                      <a:pt x="518" y="292"/>
                      <a:pt x="518" y="299"/>
                    </a:cubicBezTo>
                    <a:cubicBezTo>
                      <a:pt x="518" y="304"/>
                      <a:pt x="500" y="299"/>
                      <a:pt x="490" y="294"/>
                    </a:cubicBezTo>
                    <a:cubicBezTo>
                      <a:pt x="479" y="292"/>
                      <a:pt x="467" y="308"/>
                      <a:pt x="451" y="315"/>
                    </a:cubicBezTo>
                    <a:cubicBezTo>
                      <a:pt x="437" y="322"/>
                      <a:pt x="435" y="336"/>
                      <a:pt x="421" y="334"/>
                    </a:cubicBezTo>
                    <a:cubicBezTo>
                      <a:pt x="407" y="334"/>
                      <a:pt x="386" y="348"/>
                      <a:pt x="393" y="350"/>
                    </a:cubicBezTo>
                    <a:lnTo>
                      <a:pt x="393" y="350"/>
                    </a:lnTo>
                    <a:close/>
                    <a:moveTo>
                      <a:pt x="539" y="346"/>
                    </a:moveTo>
                    <a:lnTo>
                      <a:pt x="539" y="346"/>
                    </a:lnTo>
                    <a:cubicBezTo>
                      <a:pt x="528" y="346"/>
                      <a:pt x="528" y="360"/>
                      <a:pt x="544" y="360"/>
                    </a:cubicBezTo>
                    <a:cubicBezTo>
                      <a:pt x="558" y="360"/>
                      <a:pt x="563" y="364"/>
                      <a:pt x="542" y="364"/>
                    </a:cubicBezTo>
                    <a:cubicBezTo>
                      <a:pt x="518" y="362"/>
                      <a:pt x="509" y="381"/>
                      <a:pt x="525" y="378"/>
                    </a:cubicBezTo>
                    <a:cubicBezTo>
                      <a:pt x="539" y="374"/>
                      <a:pt x="558" y="374"/>
                      <a:pt x="546" y="378"/>
                    </a:cubicBezTo>
                    <a:cubicBezTo>
                      <a:pt x="535" y="381"/>
                      <a:pt x="504" y="383"/>
                      <a:pt x="509" y="390"/>
                    </a:cubicBezTo>
                    <a:cubicBezTo>
                      <a:pt x="511" y="395"/>
                      <a:pt x="523" y="392"/>
                      <a:pt x="537" y="397"/>
                    </a:cubicBezTo>
                    <a:cubicBezTo>
                      <a:pt x="549" y="402"/>
                      <a:pt x="555" y="404"/>
                      <a:pt x="565" y="395"/>
                    </a:cubicBezTo>
                    <a:cubicBezTo>
                      <a:pt x="574" y="385"/>
                      <a:pt x="588" y="374"/>
                      <a:pt x="584" y="388"/>
                    </a:cubicBezTo>
                    <a:cubicBezTo>
                      <a:pt x="579" y="402"/>
                      <a:pt x="597" y="392"/>
                      <a:pt x="623" y="390"/>
                    </a:cubicBezTo>
                    <a:cubicBezTo>
                      <a:pt x="649" y="390"/>
                      <a:pt x="618" y="406"/>
                      <a:pt x="593" y="409"/>
                    </a:cubicBezTo>
                    <a:cubicBezTo>
                      <a:pt x="565" y="409"/>
                      <a:pt x="570" y="423"/>
                      <a:pt x="591" y="427"/>
                    </a:cubicBezTo>
                    <a:cubicBezTo>
                      <a:pt x="611" y="432"/>
                      <a:pt x="656" y="413"/>
                      <a:pt x="667" y="404"/>
                    </a:cubicBezTo>
                    <a:cubicBezTo>
                      <a:pt x="676" y="395"/>
                      <a:pt x="686" y="409"/>
                      <a:pt x="697" y="402"/>
                    </a:cubicBezTo>
                    <a:cubicBezTo>
                      <a:pt x="707" y="395"/>
                      <a:pt x="728" y="404"/>
                      <a:pt x="744" y="399"/>
                    </a:cubicBezTo>
                    <a:cubicBezTo>
                      <a:pt x="762" y="395"/>
                      <a:pt x="765" y="362"/>
                      <a:pt x="751" y="355"/>
                    </a:cubicBezTo>
                    <a:cubicBezTo>
                      <a:pt x="739" y="350"/>
                      <a:pt x="739" y="362"/>
                      <a:pt x="728" y="364"/>
                    </a:cubicBezTo>
                    <a:cubicBezTo>
                      <a:pt x="718" y="367"/>
                      <a:pt x="711" y="353"/>
                      <a:pt x="704" y="346"/>
                    </a:cubicBezTo>
                    <a:cubicBezTo>
                      <a:pt x="695" y="336"/>
                      <a:pt x="702" y="320"/>
                      <a:pt x="688" y="322"/>
                    </a:cubicBezTo>
                    <a:cubicBezTo>
                      <a:pt x="676" y="325"/>
                      <a:pt x="651" y="343"/>
                      <a:pt x="667" y="346"/>
                    </a:cubicBezTo>
                    <a:cubicBezTo>
                      <a:pt x="681" y="348"/>
                      <a:pt x="676" y="355"/>
                      <a:pt x="667" y="360"/>
                    </a:cubicBezTo>
                    <a:cubicBezTo>
                      <a:pt x="660" y="364"/>
                      <a:pt x="688" y="369"/>
                      <a:pt x="683" y="376"/>
                    </a:cubicBezTo>
                    <a:cubicBezTo>
                      <a:pt x="681" y="381"/>
                      <a:pt x="637" y="376"/>
                      <a:pt x="635" y="367"/>
                    </a:cubicBezTo>
                    <a:cubicBezTo>
                      <a:pt x="632" y="357"/>
                      <a:pt x="600" y="341"/>
                      <a:pt x="586" y="346"/>
                    </a:cubicBezTo>
                    <a:cubicBezTo>
                      <a:pt x="572" y="348"/>
                      <a:pt x="577" y="334"/>
                      <a:pt x="563" y="332"/>
                    </a:cubicBezTo>
                    <a:cubicBezTo>
                      <a:pt x="549" y="332"/>
                      <a:pt x="553" y="346"/>
                      <a:pt x="539" y="346"/>
                    </a:cubicBezTo>
                    <a:lnTo>
                      <a:pt x="539" y="346"/>
                    </a:lnTo>
                    <a:close/>
                    <a:moveTo>
                      <a:pt x="588" y="278"/>
                    </a:moveTo>
                    <a:lnTo>
                      <a:pt x="588" y="278"/>
                    </a:lnTo>
                    <a:cubicBezTo>
                      <a:pt x="593" y="266"/>
                      <a:pt x="558" y="269"/>
                      <a:pt x="560" y="271"/>
                    </a:cubicBezTo>
                    <a:cubicBezTo>
                      <a:pt x="567" y="280"/>
                      <a:pt x="584" y="290"/>
                      <a:pt x="588" y="278"/>
                    </a:cubicBezTo>
                    <a:lnTo>
                      <a:pt x="588" y="278"/>
                    </a:lnTo>
                    <a:close/>
                    <a:moveTo>
                      <a:pt x="667" y="273"/>
                    </a:moveTo>
                    <a:lnTo>
                      <a:pt x="667" y="273"/>
                    </a:lnTo>
                    <a:cubicBezTo>
                      <a:pt x="679" y="271"/>
                      <a:pt x="674" y="262"/>
                      <a:pt x="653" y="264"/>
                    </a:cubicBezTo>
                    <a:cubicBezTo>
                      <a:pt x="635" y="266"/>
                      <a:pt x="600" y="266"/>
                      <a:pt x="600" y="280"/>
                    </a:cubicBezTo>
                    <a:cubicBezTo>
                      <a:pt x="600" y="292"/>
                      <a:pt x="607" y="299"/>
                      <a:pt x="628" y="299"/>
                    </a:cubicBezTo>
                    <a:cubicBezTo>
                      <a:pt x="651" y="301"/>
                      <a:pt x="669" y="280"/>
                      <a:pt x="658" y="280"/>
                    </a:cubicBezTo>
                    <a:cubicBezTo>
                      <a:pt x="649" y="280"/>
                      <a:pt x="656" y="276"/>
                      <a:pt x="667" y="273"/>
                    </a:cubicBezTo>
                    <a:lnTo>
                      <a:pt x="667" y="273"/>
                    </a:lnTo>
                    <a:close/>
                    <a:moveTo>
                      <a:pt x="621" y="255"/>
                    </a:moveTo>
                    <a:lnTo>
                      <a:pt x="621" y="255"/>
                    </a:lnTo>
                    <a:cubicBezTo>
                      <a:pt x="630" y="259"/>
                      <a:pt x="639" y="245"/>
                      <a:pt x="646" y="252"/>
                    </a:cubicBezTo>
                    <a:cubicBezTo>
                      <a:pt x="653" y="257"/>
                      <a:pt x="681" y="262"/>
                      <a:pt x="681" y="248"/>
                    </a:cubicBezTo>
                    <a:cubicBezTo>
                      <a:pt x="681" y="231"/>
                      <a:pt x="646" y="231"/>
                      <a:pt x="637" y="236"/>
                    </a:cubicBezTo>
                    <a:cubicBezTo>
                      <a:pt x="628" y="241"/>
                      <a:pt x="584" y="243"/>
                      <a:pt x="595" y="252"/>
                    </a:cubicBezTo>
                    <a:cubicBezTo>
                      <a:pt x="602" y="259"/>
                      <a:pt x="611" y="250"/>
                      <a:pt x="621" y="255"/>
                    </a:cubicBezTo>
                    <a:lnTo>
                      <a:pt x="621" y="255"/>
                    </a:lnTo>
                    <a:close/>
                    <a:moveTo>
                      <a:pt x="779" y="224"/>
                    </a:moveTo>
                    <a:lnTo>
                      <a:pt x="779" y="224"/>
                    </a:lnTo>
                    <a:cubicBezTo>
                      <a:pt x="790" y="217"/>
                      <a:pt x="811" y="231"/>
                      <a:pt x="807" y="238"/>
                    </a:cubicBezTo>
                    <a:cubicBezTo>
                      <a:pt x="802" y="248"/>
                      <a:pt x="769" y="236"/>
                      <a:pt x="772" y="245"/>
                    </a:cubicBezTo>
                    <a:cubicBezTo>
                      <a:pt x="774" y="248"/>
                      <a:pt x="776" y="259"/>
                      <a:pt x="800" y="252"/>
                    </a:cubicBezTo>
                    <a:cubicBezTo>
                      <a:pt x="823" y="245"/>
                      <a:pt x="842" y="250"/>
                      <a:pt x="856" y="262"/>
                    </a:cubicBezTo>
                    <a:cubicBezTo>
                      <a:pt x="872" y="276"/>
                      <a:pt x="886" y="280"/>
                      <a:pt x="895" y="266"/>
                    </a:cubicBezTo>
                    <a:cubicBezTo>
                      <a:pt x="907" y="255"/>
                      <a:pt x="883" y="252"/>
                      <a:pt x="888" y="243"/>
                    </a:cubicBezTo>
                    <a:cubicBezTo>
                      <a:pt x="893" y="234"/>
                      <a:pt x="872" y="229"/>
                      <a:pt x="863" y="229"/>
                    </a:cubicBezTo>
                    <a:cubicBezTo>
                      <a:pt x="851" y="229"/>
                      <a:pt x="849" y="210"/>
                      <a:pt x="839" y="213"/>
                    </a:cubicBezTo>
                    <a:cubicBezTo>
                      <a:pt x="830" y="217"/>
                      <a:pt x="825" y="224"/>
                      <a:pt x="825" y="210"/>
                    </a:cubicBezTo>
                    <a:cubicBezTo>
                      <a:pt x="825" y="199"/>
                      <a:pt x="776" y="199"/>
                      <a:pt x="765" y="203"/>
                    </a:cubicBezTo>
                    <a:cubicBezTo>
                      <a:pt x="751" y="208"/>
                      <a:pt x="767" y="234"/>
                      <a:pt x="779" y="224"/>
                    </a:cubicBezTo>
                    <a:lnTo>
                      <a:pt x="779" y="224"/>
                    </a:lnTo>
                    <a:close/>
                    <a:moveTo>
                      <a:pt x="786" y="304"/>
                    </a:moveTo>
                    <a:lnTo>
                      <a:pt x="786" y="304"/>
                    </a:lnTo>
                    <a:cubicBezTo>
                      <a:pt x="793" y="294"/>
                      <a:pt x="755" y="264"/>
                      <a:pt x="753" y="280"/>
                    </a:cubicBezTo>
                    <a:cubicBezTo>
                      <a:pt x="751" y="294"/>
                      <a:pt x="776" y="315"/>
                      <a:pt x="786" y="304"/>
                    </a:cubicBezTo>
                    <a:lnTo>
                      <a:pt x="786" y="304"/>
                    </a:lnTo>
                    <a:close/>
                    <a:moveTo>
                      <a:pt x="907" y="180"/>
                    </a:moveTo>
                    <a:lnTo>
                      <a:pt x="907" y="180"/>
                    </a:lnTo>
                    <a:cubicBezTo>
                      <a:pt x="914" y="171"/>
                      <a:pt x="867" y="161"/>
                      <a:pt x="879" y="171"/>
                    </a:cubicBezTo>
                    <a:cubicBezTo>
                      <a:pt x="886" y="175"/>
                      <a:pt x="900" y="192"/>
                      <a:pt x="907" y="180"/>
                    </a:cubicBezTo>
                    <a:lnTo>
                      <a:pt x="907" y="180"/>
                    </a:lnTo>
                    <a:close/>
                    <a:moveTo>
                      <a:pt x="802" y="395"/>
                    </a:moveTo>
                    <a:lnTo>
                      <a:pt x="802" y="395"/>
                    </a:lnTo>
                    <a:cubicBezTo>
                      <a:pt x="807" y="388"/>
                      <a:pt x="786" y="371"/>
                      <a:pt x="781" y="385"/>
                    </a:cubicBezTo>
                    <a:cubicBezTo>
                      <a:pt x="776" y="399"/>
                      <a:pt x="795" y="404"/>
                      <a:pt x="802" y="395"/>
                    </a:cubicBezTo>
                    <a:lnTo>
                      <a:pt x="802" y="395"/>
                    </a:lnTo>
                    <a:close/>
                    <a:moveTo>
                      <a:pt x="907" y="329"/>
                    </a:moveTo>
                    <a:lnTo>
                      <a:pt x="907" y="329"/>
                    </a:lnTo>
                    <a:cubicBezTo>
                      <a:pt x="907" y="339"/>
                      <a:pt x="886" y="327"/>
                      <a:pt x="867" y="320"/>
                    </a:cubicBezTo>
                    <a:cubicBezTo>
                      <a:pt x="851" y="315"/>
                      <a:pt x="860" y="334"/>
                      <a:pt x="874" y="346"/>
                    </a:cubicBezTo>
                    <a:cubicBezTo>
                      <a:pt x="888" y="357"/>
                      <a:pt x="867" y="350"/>
                      <a:pt x="851" y="339"/>
                    </a:cubicBezTo>
                    <a:cubicBezTo>
                      <a:pt x="832" y="327"/>
                      <a:pt x="835" y="348"/>
                      <a:pt x="842" y="355"/>
                    </a:cubicBezTo>
                    <a:cubicBezTo>
                      <a:pt x="851" y="360"/>
                      <a:pt x="842" y="369"/>
                      <a:pt x="830" y="355"/>
                    </a:cubicBezTo>
                    <a:cubicBezTo>
                      <a:pt x="818" y="339"/>
                      <a:pt x="811" y="325"/>
                      <a:pt x="795" y="322"/>
                    </a:cubicBezTo>
                    <a:cubicBezTo>
                      <a:pt x="776" y="322"/>
                      <a:pt x="784" y="341"/>
                      <a:pt x="790" y="350"/>
                    </a:cubicBezTo>
                    <a:cubicBezTo>
                      <a:pt x="802" y="362"/>
                      <a:pt x="811" y="364"/>
                      <a:pt x="825" y="374"/>
                    </a:cubicBezTo>
                    <a:cubicBezTo>
                      <a:pt x="842" y="381"/>
                      <a:pt x="865" y="369"/>
                      <a:pt x="877" y="371"/>
                    </a:cubicBezTo>
                    <a:cubicBezTo>
                      <a:pt x="888" y="374"/>
                      <a:pt x="865" y="390"/>
                      <a:pt x="872" y="399"/>
                    </a:cubicBezTo>
                    <a:cubicBezTo>
                      <a:pt x="879" y="409"/>
                      <a:pt x="900" y="402"/>
                      <a:pt x="916" y="399"/>
                    </a:cubicBezTo>
                    <a:cubicBezTo>
                      <a:pt x="932" y="399"/>
                      <a:pt x="925" y="390"/>
                      <a:pt x="935" y="383"/>
                    </a:cubicBezTo>
                    <a:cubicBezTo>
                      <a:pt x="944" y="376"/>
                      <a:pt x="925" y="378"/>
                      <a:pt x="932" y="362"/>
                    </a:cubicBezTo>
                    <a:cubicBezTo>
                      <a:pt x="939" y="346"/>
                      <a:pt x="909" y="320"/>
                      <a:pt x="907" y="329"/>
                    </a:cubicBezTo>
                    <a:lnTo>
                      <a:pt x="907" y="329"/>
                    </a:lnTo>
                    <a:close/>
                    <a:moveTo>
                      <a:pt x="946" y="273"/>
                    </a:moveTo>
                    <a:lnTo>
                      <a:pt x="946" y="273"/>
                    </a:lnTo>
                    <a:cubicBezTo>
                      <a:pt x="960" y="273"/>
                      <a:pt x="972" y="271"/>
                      <a:pt x="983" y="266"/>
                    </a:cubicBezTo>
                    <a:cubicBezTo>
                      <a:pt x="998" y="262"/>
                      <a:pt x="979" y="262"/>
                      <a:pt x="986" y="250"/>
                    </a:cubicBezTo>
                    <a:cubicBezTo>
                      <a:pt x="995" y="241"/>
                      <a:pt x="965" y="238"/>
                      <a:pt x="965" y="243"/>
                    </a:cubicBezTo>
                    <a:cubicBezTo>
                      <a:pt x="962" y="245"/>
                      <a:pt x="925" y="220"/>
                      <a:pt x="921" y="229"/>
                    </a:cubicBezTo>
                    <a:cubicBezTo>
                      <a:pt x="914" y="236"/>
                      <a:pt x="932" y="273"/>
                      <a:pt x="946" y="273"/>
                    </a:cubicBezTo>
                    <a:lnTo>
                      <a:pt x="946" y="273"/>
                    </a:lnTo>
                    <a:close/>
                    <a:moveTo>
                      <a:pt x="1023" y="278"/>
                    </a:moveTo>
                    <a:lnTo>
                      <a:pt x="1023" y="278"/>
                    </a:lnTo>
                    <a:cubicBezTo>
                      <a:pt x="1021" y="273"/>
                      <a:pt x="951" y="280"/>
                      <a:pt x="960" y="290"/>
                    </a:cubicBezTo>
                    <a:cubicBezTo>
                      <a:pt x="979" y="304"/>
                      <a:pt x="1025" y="285"/>
                      <a:pt x="1023" y="278"/>
                    </a:cubicBezTo>
                    <a:lnTo>
                      <a:pt x="1023" y="278"/>
                    </a:lnTo>
                    <a:close/>
                    <a:moveTo>
                      <a:pt x="1014" y="416"/>
                    </a:moveTo>
                    <a:lnTo>
                      <a:pt x="1014" y="416"/>
                    </a:lnTo>
                    <a:cubicBezTo>
                      <a:pt x="1030" y="416"/>
                      <a:pt x="1021" y="395"/>
                      <a:pt x="1002" y="381"/>
                    </a:cubicBezTo>
                    <a:cubicBezTo>
                      <a:pt x="983" y="367"/>
                      <a:pt x="942" y="395"/>
                      <a:pt x="949" y="402"/>
                    </a:cubicBezTo>
                    <a:cubicBezTo>
                      <a:pt x="958" y="409"/>
                      <a:pt x="995" y="418"/>
                      <a:pt x="1014" y="416"/>
                    </a:cubicBezTo>
                    <a:lnTo>
                      <a:pt x="1014" y="416"/>
                    </a:lnTo>
                    <a:close/>
                    <a:moveTo>
                      <a:pt x="893" y="549"/>
                    </a:moveTo>
                    <a:lnTo>
                      <a:pt x="893" y="549"/>
                    </a:lnTo>
                    <a:cubicBezTo>
                      <a:pt x="914" y="563"/>
                      <a:pt x="907" y="537"/>
                      <a:pt x="930" y="539"/>
                    </a:cubicBezTo>
                    <a:cubicBezTo>
                      <a:pt x="953" y="539"/>
                      <a:pt x="956" y="499"/>
                      <a:pt x="958" y="486"/>
                    </a:cubicBezTo>
                    <a:cubicBezTo>
                      <a:pt x="962" y="472"/>
                      <a:pt x="939" y="474"/>
                      <a:pt x="944" y="483"/>
                    </a:cubicBezTo>
                    <a:cubicBezTo>
                      <a:pt x="951" y="492"/>
                      <a:pt x="944" y="504"/>
                      <a:pt x="942" y="492"/>
                    </a:cubicBezTo>
                    <a:cubicBezTo>
                      <a:pt x="939" y="479"/>
                      <a:pt x="923" y="490"/>
                      <a:pt x="916" y="481"/>
                    </a:cubicBezTo>
                    <a:cubicBezTo>
                      <a:pt x="909" y="472"/>
                      <a:pt x="937" y="472"/>
                      <a:pt x="944" y="460"/>
                    </a:cubicBezTo>
                    <a:cubicBezTo>
                      <a:pt x="951" y="446"/>
                      <a:pt x="921" y="448"/>
                      <a:pt x="928" y="439"/>
                    </a:cubicBezTo>
                    <a:cubicBezTo>
                      <a:pt x="935" y="430"/>
                      <a:pt x="886" y="439"/>
                      <a:pt x="900" y="446"/>
                    </a:cubicBezTo>
                    <a:cubicBezTo>
                      <a:pt x="916" y="451"/>
                      <a:pt x="902" y="460"/>
                      <a:pt x="888" y="448"/>
                    </a:cubicBezTo>
                    <a:cubicBezTo>
                      <a:pt x="877" y="439"/>
                      <a:pt x="839" y="455"/>
                      <a:pt x="851" y="467"/>
                    </a:cubicBezTo>
                    <a:cubicBezTo>
                      <a:pt x="863" y="474"/>
                      <a:pt x="893" y="460"/>
                      <a:pt x="877" y="486"/>
                    </a:cubicBezTo>
                    <a:cubicBezTo>
                      <a:pt x="858" y="509"/>
                      <a:pt x="851" y="479"/>
                      <a:pt x="832" y="481"/>
                    </a:cubicBezTo>
                    <a:cubicBezTo>
                      <a:pt x="816" y="483"/>
                      <a:pt x="823" y="504"/>
                      <a:pt x="849" y="514"/>
                    </a:cubicBezTo>
                    <a:cubicBezTo>
                      <a:pt x="874" y="521"/>
                      <a:pt x="872" y="535"/>
                      <a:pt x="893" y="549"/>
                    </a:cubicBezTo>
                    <a:lnTo>
                      <a:pt x="893" y="549"/>
                    </a:lnTo>
                    <a:close/>
                    <a:moveTo>
                      <a:pt x="1046" y="397"/>
                    </a:moveTo>
                    <a:lnTo>
                      <a:pt x="1046" y="397"/>
                    </a:lnTo>
                    <a:cubicBezTo>
                      <a:pt x="1053" y="416"/>
                      <a:pt x="1060" y="404"/>
                      <a:pt x="1070" y="411"/>
                    </a:cubicBezTo>
                    <a:cubicBezTo>
                      <a:pt x="1081" y="418"/>
                      <a:pt x="1097" y="423"/>
                      <a:pt x="1104" y="416"/>
                    </a:cubicBezTo>
                    <a:cubicBezTo>
                      <a:pt x="1114" y="409"/>
                      <a:pt x="1118" y="402"/>
                      <a:pt x="1121" y="409"/>
                    </a:cubicBezTo>
                    <a:cubicBezTo>
                      <a:pt x="1125" y="420"/>
                      <a:pt x="1146" y="420"/>
                      <a:pt x="1190" y="423"/>
                    </a:cubicBezTo>
                    <a:cubicBezTo>
                      <a:pt x="1237" y="423"/>
                      <a:pt x="1225" y="404"/>
                      <a:pt x="1237" y="411"/>
                    </a:cubicBezTo>
                    <a:cubicBezTo>
                      <a:pt x="1251" y="418"/>
                      <a:pt x="1281" y="418"/>
                      <a:pt x="1295" y="416"/>
                    </a:cubicBezTo>
                    <a:cubicBezTo>
                      <a:pt x="1307" y="413"/>
                      <a:pt x="1314" y="392"/>
                      <a:pt x="1314" y="381"/>
                    </a:cubicBezTo>
                    <a:cubicBezTo>
                      <a:pt x="1311" y="371"/>
                      <a:pt x="1211" y="362"/>
                      <a:pt x="1193" y="374"/>
                    </a:cubicBezTo>
                    <a:cubicBezTo>
                      <a:pt x="1176" y="383"/>
                      <a:pt x="1149" y="369"/>
                      <a:pt x="1132" y="376"/>
                    </a:cubicBezTo>
                    <a:cubicBezTo>
                      <a:pt x="1118" y="383"/>
                      <a:pt x="1123" y="367"/>
                      <a:pt x="1097" y="364"/>
                    </a:cubicBezTo>
                    <a:cubicBezTo>
                      <a:pt x="1074" y="364"/>
                      <a:pt x="1100" y="350"/>
                      <a:pt x="1104" y="346"/>
                    </a:cubicBezTo>
                    <a:cubicBezTo>
                      <a:pt x="1109" y="339"/>
                      <a:pt x="1067" y="325"/>
                      <a:pt x="1049" y="329"/>
                    </a:cubicBezTo>
                    <a:cubicBezTo>
                      <a:pt x="1030" y="332"/>
                      <a:pt x="1021" y="322"/>
                      <a:pt x="1004" y="315"/>
                    </a:cubicBezTo>
                    <a:cubicBezTo>
                      <a:pt x="986" y="308"/>
                      <a:pt x="942" y="308"/>
                      <a:pt x="951" y="322"/>
                    </a:cubicBezTo>
                    <a:cubicBezTo>
                      <a:pt x="956" y="332"/>
                      <a:pt x="1011" y="353"/>
                      <a:pt x="1016" y="343"/>
                    </a:cubicBezTo>
                    <a:cubicBezTo>
                      <a:pt x="1023" y="334"/>
                      <a:pt x="1037" y="355"/>
                      <a:pt x="1044" y="364"/>
                    </a:cubicBezTo>
                    <a:cubicBezTo>
                      <a:pt x="1053" y="374"/>
                      <a:pt x="1039" y="378"/>
                      <a:pt x="1046" y="397"/>
                    </a:cubicBezTo>
                    <a:lnTo>
                      <a:pt x="1046" y="397"/>
                    </a:lnTo>
                    <a:close/>
                    <a:moveTo>
                      <a:pt x="1093" y="285"/>
                    </a:moveTo>
                    <a:lnTo>
                      <a:pt x="1093" y="285"/>
                    </a:lnTo>
                    <a:cubicBezTo>
                      <a:pt x="1077" y="278"/>
                      <a:pt x="1056" y="294"/>
                      <a:pt x="1074" y="301"/>
                    </a:cubicBezTo>
                    <a:cubicBezTo>
                      <a:pt x="1088" y="308"/>
                      <a:pt x="1111" y="294"/>
                      <a:pt x="1093" y="285"/>
                    </a:cubicBezTo>
                    <a:lnTo>
                      <a:pt x="1093" y="285"/>
                    </a:lnTo>
                    <a:close/>
                    <a:moveTo>
                      <a:pt x="958" y="180"/>
                    </a:moveTo>
                    <a:lnTo>
                      <a:pt x="958" y="180"/>
                    </a:lnTo>
                    <a:cubicBezTo>
                      <a:pt x="972" y="187"/>
                      <a:pt x="965" y="196"/>
                      <a:pt x="979" y="203"/>
                    </a:cubicBezTo>
                    <a:cubicBezTo>
                      <a:pt x="995" y="210"/>
                      <a:pt x="1037" y="194"/>
                      <a:pt x="1042" y="206"/>
                    </a:cubicBezTo>
                    <a:cubicBezTo>
                      <a:pt x="1044" y="215"/>
                      <a:pt x="998" y="215"/>
                      <a:pt x="1004" y="222"/>
                    </a:cubicBezTo>
                    <a:cubicBezTo>
                      <a:pt x="1009" y="229"/>
                      <a:pt x="1037" y="241"/>
                      <a:pt x="1035" y="245"/>
                    </a:cubicBezTo>
                    <a:cubicBezTo>
                      <a:pt x="1030" y="250"/>
                      <a:pt x="1079" y="266"/>
                      <a:pt x="1083" y="259"/>
                    </a:cubicBezTo>
                    <a:cubicBezTo>
                      <a:pt x="1088" y="252"/>
                      <a:pt x="1102" y="255"/>
                      <a:pt x="1114" y="259"/>
                    </a:cubicBezTo>
                    <a:cubicBezTo>
                      <a:pt x="1125" y="264"/>
                      <a:pt x="1128" y="229"/>
                      <a:pt x="1135" y="236"/>
                    </a:cubicBezTo>
                    <a:cubicBezTo>
                      <a:pt x="1144" y="241"/>
                      <a:pt x="1144" y="222"/>
                      <a:pt x="1158" y="217"/>
                    </a:cubicBezTo>
                    <a:cubicBezTo>
                      <a:pt x="1172" y="210"/>
                      <a:pt x="1190" y="210"/>
                      <a:pt x="1193" y="206"/>
                    </a:cubicBezTo>
                    <a:cubicBezTo>
                      <a:pt x="1193" y="201"/>
                      <a:pt x="1188" y="194"/>
                      <a:pt x="1172" y="196"/>
                    </a:cubicBezTo>
                    <a:cubicBezTo>
                      <a:pt x="1156" y="196"/>
                      <a:pt x="1144" y="189"/>
                      <a:pt x="1151" y="180"/>
                    </a:cubicBezTo>
                    <a:cubicBezTo>
                      <a:pt x="1158" y="171"/>
                      <a:pt x="1132" y="168"/>
                      <a:pt x="1142" y="161"/>
                    </a:cubicBezTo>
                    <a:cubicBezTo>
                      <a:pt x="1151" y="154"/>
                      <a:pt x="1123" y="145"/>
                      <a:pt x="1128" y="157"/>
                    </a:cubicBezTo>
                    <a:cubicBezTo>
                      <a:pt x="1130" y="168"/>
                      <a:pt x="1109" y="159"/>
                      <a:pt x="1107" y="147"/>
                    </a:cubicBezTo>
                    <a:cubicBezTo>
                      <a:pt x="1104" y="138"/>
                      <a:pt x="1065" y="133"/>
                      <a:pt x="1039" y="110"/>
                    </a:cubicBezTo>
                    <a:cubicBezTo>
                      <a:pt x="1014" y="89"/>
                      <a:pt x="988" y="103"/>
                      <a:pt x="1004" y="105"/>
                    </a:cubicBezTo>
                    <a:cubicBezTo>
                      <a:pt x="1018" y="110"/>
                      <a:pt x="1018" y="117"/>
                      <a:pt x="1004" y="115"/>
                    </a:cubicBezTo>
                    <a:cubicBezTo>
                      <a:pt x="993" y="115"/>
                      <a:pt x="972" y="117"/>
                      <a:pt x="990" y="124"/>
                    </a:cubicBezTo>
                    <a:cubicBezTo>
                      <a:pt x="1011" y="131"/>
                      <a:pt x="990" y="136"/>
                      <a:pt x="974" y="136"/>
                    </a:cubicBezTo>
                    <a:cubicBezTo>
                      <a:pt x="958" y="136"/>
                      <a:pt x="956" y="157"/>
                      <a:pt x="976" y="159"/>
                    </a:cubicBezTo>
                    <a:cubicBezTo>
                      <a:pt x="998" y="161"/>
                      <a:pt x="983" y="173"/>
                      <a:pt x="965" y="168"/>
                    </a:cubicBezTo>
                    <a:cubicBezTo>
                      <a:pt x="949" y="164"/>
                      <a:pt x="944" y="173"/>
                      <a:pt x="958" y="180"/>
                    </a:cubicBezTo>
                    <a:lnTo>
                      <a:pt x="958" y="180"/>
                    </a:lnTo>
                    <a:close/>
                    <a:moveTo>
                      <a:pt x="1072" y="87"/>
                    </a:moveTo>
                    <a:lnTo>
                      <a:pt x="1072" y="87"/>
                    </a:lnTo>
                    <a:cubicBezTo>
                      <a:pt x="1086" y="77"/>
                      <a:pt x="1095" y="84"/>
                      <a:pt x="1083" y="89"/>
                    </a:cubicBezTo>
                    <a:cubicBezTo>
                      <a:pt x="1074" y="96"/>
                      <a:pt x="1077" y="98"/>
                      <a:pt x="1093" y="98"/>
                    </a:cubicBezTo>
                    <a:cubicBezTo>
                      <a:pt x="1109" y="96"/>
                      <a:pt x="1086" y="103"/>
                      <a:pt x="1086" y="112"/>
                    </a:cubicBezTo>
                    <a:cubicBezTo>
                      <a:pt x="1086" y="122"/>
                      <a:pt x="1104" y="115"/>
                      <a:pt x="1107" y="126"/>
                    </a:cubicBezTo>
                    <a:cubicBezTo>
                      <a:pt x="1107" y="136"/>
                      <a:pt x="1149" y="138"/>
                      <a:pt x="1160" y="126"/>
                    </a:cubicBezTo>
                    <a:cubicBezTo>
                      <a:pt x="1172" y="115"/>
                      <a:pt x="1167" y="131"/>
                      <a:pt x="1167" y="138"/>
                    </a:cubicBezTo>
                    <a:cubicBezTo>
                      <a:pt x="1165" y="145"/>
                      <a:pt x="1223" y="152"/>
                      <a:pt x="1228" y="143"/>
                    </a:cubicBezTo>
                    <a:cubicBezTo>
                      <a:pt x="1230" y="133"/>
                      <a:pt x="1237" y="136"/>
                      <a:pt x="1249" y="140"/>
                    </a:cubicBezTo>
                    <a:cubicBezTo>
                      <a:pt x="1260" y="143"/>
                      <a:pt x="1316" y="129"/>
                      <a:pt x="1316" y="117"/>
                    </a:cubicBezTo>
                    <a:cubicBezTo>
                      <a:pt x="1318" y="105"/>
                      <a:pt x="1335" y="124"/>
                      <a:pt x="1316" y="136"/>
                    </a:cubicBezTo>
                    <a:cubicBezTo>
                      <a:pt x="1300" y="147"/>
                      <a:pt x="1263" y="145"/>
                      <a:pt x="1246" y="150"/>
                    </a:cubicBezTo>
                    <a:cubicBezTo>
                      <a:pt x="1232" y="157"/>
                      <a:pt x="1258" y="166"/>
                      <a:pt x="1274" y="180"/>
                    </a:cubicBezTo>
                    <a:cubicBezTo>
                      <a:pt x="1290" y="192"/>
                      <a:pt x="1253" y="185"/>
                      <a:pt x="1237" y="168"/>
                    </a:cubicBezTo>
                    <a:cubicBezTo>
                      <a:pt x="1223" y="152"/>
                      <a:pt x="1188" y="152"/>
                      <a:pt x="1172" y="154"/>
                    </a:cubicBezTo>
                    <a:cubicBezTo>
                      <a:pt x="1153" y="154"/>
                      <a:pt x="1158" y="187"/>
                      <a:pt x="1172" y="187"/>
                    </a:cubicBezTo>
                    <a:cubicBezTo>
                      <a:pt x="1186" y="187"/>
                      <a:pt x="1197" y="192"/>
                      <a:pt x="1211" y="213"/>
                    </a:cubicBezTo>
                    <a:cubicBezTo>
                      <a:pt x="1225" y="234"/>
                      <a:pt x="1253" y="229"/>
                      <a:pt x="1253" y="238"/>
                    </a:cubicBezTo>
                    <a:cubicBezTo>
                      <a:pt x="1253" y="248"/>
                      <a:pt x="1216" y="231"/>
                      <a:pt x="1195" y="227"/>
                    </a:cubicBezTo>
                    <a:cubicBezTo>
                      <a:pt x="1174" y="224"/>
                      <a:pt x="1142" y="236"/>
                      <a:pt x="1142" y="252"/>
                    </a:cubicBezTo>
                    <a:cubicBezTo>
                      <a:pt x="1139" y="266"/>
                      <a:pt x="1172" y="264"/>
                      <a:pt x="1193" y="252"/>
                    </a:cubicBezTo>
                    <a:cubicBezTo>
                      <a:pt x="1211" y="241"/>
                      <a:pt x="1197" y="257"/>
                      <a:pt x="1188" y="266"/>
                    </a:cubicBezTo>
                    <a:cubicBezTo>
                      <a:pt x="1176" y="276"/>
                      <a:pt x="1211" y="283"/>
                      <a:pt x="1211" y="294"/>
                    </a:cubicBezTo>
                    <a:cubicBezTo>
                      <a:pt x="1211" y="306"/>
                      <a:pt x="1186" y="301"/>
                      <a:pt x="1183" y="292"/>
                    </a:cubicBezTo>
                    <a:cubicBezTo>
                      <a:pt x="1181" y="280"/>
                      <a:pt x="1172" y="271"/>
                      <a:pt x="1146" y="273"/>
                    </a:cubicBezTo>
                    <a:cubicBezTo>
                      <a:pt x="1123" y="276"/>
                      <a:pt x="1128" y="292"/>
                      <a:pt x="1144" y="294"/>
                    </a:cubicBezTo>
                    <a:cubicBezTo>
                      <a:pt x="1158" y="294"/>
                      <a:pt x="1160" y="306"/>
                      <a:pt x="1144" y="306"/>
                    </a:cubicBezTo>
                    <a:cubicBezTo>
                      <a:pt x="1125" y="306"/>
                      <a:pt x="1088" y="318"/>
                      <a:pt x="1100" y="329"/>
                    </a:cubicBezTo>
                    <a:cubicBezTo>
                      <a:pt x="1114" y="341"/>
                      <a:pt x="1160" y="329"/>
                      <a:pt x="1169" y="336"/>
                    </a:cubicBezTo>
                    <a:cubicBezTo>
                      <a:pt x="1179" y="343"/>
                      <a:pt x="1202" y="346"/>
                      <a:pt x="1207" y="339"/>
                    </a:cubicBezTo>
                    <a:cubicBezTo>
                      <a:pt x="1211" y="329"/>
                      <a:pt x="1232" y="334"/>
                      <a:pt x="1251" y="334"/>
                    </a:cubicBezTo>
                    <a:cubicBezTo>
                      <a:pt x="1270" y="334"/>
                      <a:pt x="1274" y="336"/>
                      <a:pt x="1281" y="343"/>
                    </a:cubicBezTo>
                    <a:cubicBezTo>
                      <a:pt x="1290" y="350"/>
                      <a:pt x="1307" y="348"/>
                      <a:pt x="1316" y="341"/>
                    </a:cubicBezTo>
                    <a:cubicBezTo>
                      <a:pt x="1328" y="334"/>
                      <a:pt x="1328" y="334"/>
                      <a:pt x="1339" y="334"/>
                    </a:cubicBezTo>
                    <a:cubicBezTo>
                      <a:pt x="1353" y="334"/>
                      <a:pt x="1355" y="325"/>
                      <a:pt x="1349" y="315"/>
                    </a:cubicBezTo>
                    <a:cubicBezTo>
                      <a:pt x="1342" y="304"/>
                      <a:pt x="1325" y="322"/>
                      <a:pt x="1323" y="315"/>
                    </a:cubicBezTo>
                    <a:cubicBezTo>
                      <a:pt x="1321" y="306"/>
                      <a:pt x="1307" y="301"/>
                      <a:pt x="1279" y="306"/>
                    </a:cubicBezTo>
                    <a:cubicBezTo>
                      <a:pt x="1253" y="311"/>
                      <a:pt x="1265" y="290"/>
                      <a:pt x="1281" y="294"/>
                    </a:cubicBezTo>
                    <a:cubicBezTo>
                      <a:pt x="1297" y="299"/>
                      <a:pt x="1318" y="297"/>
                      <a:pt x="1337" y="292"/>
                    </a:cubicBezTo>
                    <a:cubicBezTo>
                      <a:pt x="1353" y="287"/>
                      <a:pt x="1339" y="278"/>
                      <a:pt x="1339" y="271"/>
                    </a:cubicBezTo>
                    <a:cubicBezTo>
                      <a:pt x="1339" y="264"/>
                      <a:pt x="1362" y="269"/>
                      <a:pt x="1379" y="269"/>
                    </a:cubicBezTo>
                    <a:cubicBezTo>
                      <a:pt x="1395" y="269"/>
                      <a:pt x="1421" y="241"/>
                      <a:pt x="1421" y="224"/>
                    </a:cubicBezTo>
                    <a:cubicBezTo>
                      <a:pt x="1423" y="208"/>
                      <a:pt x="1383" y="213"/>
                      <a:pt x="1365" y="213"/>
                    </a:cubicBezTo>
                    <a:cubicBezTo>
                      <a:pt x="1346" y="213"/>
                      <a:pt x="1376" y="199"/>
                      <a:pt x="1414" y="201"/>
                    </a:cubicBezTo>
                    <a:cubicBezTo>
                      <a:pt x="1449" y="201"/>
                      <a:pt x="1432" y="185"/>
                      <a:pt x="1439" y="180"/>
                    </a:cubicBezTo>
                    <a:cubicBezTo>
                      <a:pt x="1446" y="175"/>
                      <a:pt x="1463" y="187"/>
                      <a:pt x="1481" y="182"/>
                    </a:cubicBezTo>
                    <a:cubicBezTo>
                      <a:pt x="1500" y="180"/>
                      <a:pt x="1486" y="164"/>
                      <a:pt x="1500" y="164"/>
                    </a:cubicBezTo>
                    <a:cubicBezTo>
                      <a:pt x="1507" y="164"/>
                      <a:pt x="1528" y="150"/>
                      <a:pt x="1565" y="129"/>
                    </a:cubicBezTo>
                    <a:cubicBezTo>
                      <a:pt x="1604" y="108"/>
                      <a:pt x="1634" y="110"/>
                      <a:pt x="1637" y="98"/>
                    </a:cubicBezTo>
                    <a:cubicBezTo>
                      <a:pt x="1639" y="87"/>
                      <a:pt x="1583" y="98"/>
                      <a:pt x="1574" y="96"/>
                    </a:cubicBezTo>
                    <a:cubicBezTo>
                      <a:pt x="1565" y="91"/>
                      <a:pt x="1611" y="82"/>
                      <a:pt x="1623" y="84"/>
                    </a:cubicBezTo>
                    <a:cubicBezTo>
                      <a:pt x="1634" y="87"/>
                      <a:pt x="1649" y="84"/>
                      <a:pt x="1688" y="66"/>
                    </a:cubicBezTo>
                    <a:cubicBezTo>
                      <a:pt x="1728" y="47"/>
                      <a:pt x="1709" y="42"/>
                      <a:pt x="1693" y="45"/>
                    </a:cubicBezTo>
                    <a:cubicBezTo>
                      <a:pt x="1679" y="47"/>
                      <a:pt x="1660" y="42"/>
                      <a:pt x="1660" y="31"/>
                    </a:cubicBezTo>
                    <a:cubicBezTo>
                      <a:pt x="1663" y="21"/>
                      <a:pt x="1637" y="31"/>
                      <a:pt x="1637" y="24"/>
                    </a:cubicBezTo>
                    <a:cubicBezTo>
                      <a:pt x="1634" y="19"/>
                      <a:pt x="1614" y="21"/>
                      <a:pt x="1588" y="31"/>
                    </a:cubicBezTo>
                    <a:cubicBezTo>
                      <a:pt x="1565" y="40"/>
                      <a:pt x="1586" y="21"/>
                      <a:pt x="1597" y="17"/>
                    </a:cubicBezTo>
                    <a:cubicBezTo>
                      <a:pt x="1607" y="14"/>
                      <a:pt x="1535" y="17"/>
                      <a:pt x="1523" y="10"/>
                    </a:cubicBezTo>
                    <a:cubicBezTo>
                      <a:pt x="1509" y="0"/>
                      <a:pt x="1495" y="24"/>
                      <a:pt x="1486" y="12"/>
                    </a:cubicBezTo>
                    <a:cubicBezTo>
                      <a:pt x="1474" y="0"/>
                      <a:pt x="1444" y="10"/>
                      <a:pt x="1449" y="19"/>
                    </a:cubicBezTo>
                    <a:cubicBezTo>
                      <a:pt x="1451" y="26"/>
                      <a:pt x="1444" y="26"/>
                      <a:pt x="1432" y="17"/>
                    </a:cubicBezTo>
                    <a:cubicBezTo>
                      <a:pt x="1421" y="7"/>
                      <a:pt x="1400" y="19"/>
                      <a:pt x="1379" y="17"/>
                    </a:cubicBezTo>
                    <a:cubicBezTo>
                      <a:pt x="1360" y="12"/>
                      <a:pt x="1367" y="31"/>
                      <a:pt x="1346" y="21"/>
                    </a:cubicBezTo>
                    <a:cubicBezTo>
                      <a:pt x="1325" y="12"/>
                      <a:pt x="1302" y="17"/>
                      <a:pt x="1307" y="21"/>
                    </a:cubicBezTo>
                    <a:cubicBezTo>
                      <a:pt x="1314" y="24"/>
                      <a:pt x="1307" y="28"/>
                      <a:pt x="1297" y="26"/>
                    </a:cubicBezTo>
                    <a:cubicBezTo>
                      <a:pt x="1286" y="24"/>
                      <a:pt x="1279" y="26"/>
                      <a:pt x="1283" y="35"/>
                    </a:cubicBezTo>
                    <a:cubicBezTo>
                      <a:pt x="1288" y="47"/>
                      <a:pt x="1249" y="33"/>
                      <a:pt x="1249" y="45"/>
                    </a:cubicBezTo>
                    <a:cubicBezTo>
                      <a:pt x="1249" y="54"/>
                      <a:pt x="1235" y="61"/>
                      <a:pt x="1223" y="52"/>
                    </a:cubicBezTo>
                    <a:cubicBezTo>
                      <a:pt x="1211" y="42"/>
                      <a:pt x="1176" y="38"/>
                      <a:pt x="1186" y="47"/>
                    </a:cubicBezTo>
                    <a:cubicBezTo>
                      <a:pt x="1197" y="56"/>
                      <a:pt x="1153" y="52"/>
                      <a:pt x="1165" y="59"/>
                    </a:cubicBezTo>
                    <a:cubicBezTo>
                      <a:pt x="1176" y="68"/>
                      <a:pt x="1151" y="75"/>
                      <a:pt x="1151" y="70"/>
                    </a:cubicBezTo>
                    <a:cubicBezTo>
                      <a:pt x="1151" y="66"/>
                      <a:pt x="1128" y="56"/>
                      <a:pt x="1118" y="66"/>
                    </a:cubicBezTo>
                    <a:cubicBezTo>
                      <a:pt x="1109" y="73"/>
                      <a:pt x="1107" y="84"/>
                      <a:pt x="1102" y="77"/>
                    </a:cubicBezTo>
                    <a:cubicBezTo>
                      <a:pt x="1097" y="73"/>
                      <a:pt x="1077" y="75"/>
                      <a:pt x="1056" y="82"/>
                    </a:cubicBezTo>
                    <a:cubicBezTo>
                      <a:pt x="1037" y="89"/>
                      <a:pt x="1058" y="96"/>
                      <a:pt x="1072" y="87"/>
                    </a:cubicBezTo>
                    <a:lnTo>
                      <a:pt x="1072" y="87"/>
                    </a:lnTo>
                    <a:close/>
                    <a:moveTo>
                      <a:pt x="1309" y="901"/>
                    </a:moveTo>
                    <a:lnTo>
                      <a:pt x="1309" y="901"/>
                    </a:lnTo>
                    <a:cubicBezTo>
                      <a:pt x="1316" y="901"/>
                      <a:pt x="1330" y="878"/>
                      <a:pt x="1311" y="878"/>
                    </a:cubicBezTo>
                    <a:cubicBezTo>
                      <a:pt x="1295" y="880"/>
                      <a:pt x="1300" y="903"/>
                      <a:pt x="1309" y="901"/>
                    </a:cubicBezTo>
                    <a:lnTo>
                      <a:pt x="1309" y="901"/>
                    </a:lnTo>
                    <a:close/>
                    <a:moveTo>
                      <a:pt x="1228" y="882"/>
                    </a:moveTo>
                    <a:lnTo>
                      <a:pt x="1228" y="882"/>
                    </a:lnTo>
                    <a:cubicBezTo>
                      <a:pt x="1242" y="892"/>
                      <a:pt x="1265" y="866"/>
                      <a:pt x="1263" y="857"/>
                    </a:cubicBezTo>
                    <a:cubicBezTo>
                      <a:pt x="1260" y="850"/>
                      <a:pt x="1209" y="871"/>
                      <a:pt x="1228" y="882"/>
                    </a:cubicBezTo>
                    <a:lnTo>
                      <a:pt x="1228" y="882"/>
                    </a:lnTo>
                    <a:close/>
                    <a:moveTo>
                      <a:pt x="1295" y="828"/>
                    </a:moveTo>
                    <a:lnTo>
                      <a:pt x="1295" y="828"/>
                    </a:lnTo>
                    <a:cubicBezTo>
                      <a:pt x="1297" y="819"/>
                      <a:pt x="1263" y="817"/>
                      <a:pt x="1265" y="805"/>
                    </a:cubicBezTo>
                    <a:cubicBezTo>
                      <a:pt x="1267" y="796"/>
                      <a:pt x="1235" y="786"/>
                      <a:pt x="1223" y="782"/>
                    </a:cubicBezTo>
                    <a:cubicBezTo>
                      <a:pt x="1214" y="775"/>
                      <a:pt x="1197" y="773"/>
                      <a:pt x="1197" y="761"/>
                    </a:cubicBezTo>
                    <a:cubicBezTo>
                      <a:pt x="1197" y="749"/>
                      <a:pt x="1174" y="759"/>
                      <a:pt x="1174" y="775"/>
                    </a:cubicBezTo>
                    <a:cubicBezTo>
                      <a:pt x="1172" y="791"/>
                      <a:pt x="1162" y="789"/>
                      <a:pt x="1167" y="805"/>
                    </a:cubicBezTo>
                    <a:cubicBezTo>
                      <a:pt x="1172" y="821"/>
                      <a:pt x="1149" y="824"/>
                      <a:pt x="1151" y="833"/>
                    </a:cubicBezTo>
                    <a:cubicBezTo>
                      <a:pt x="1153" y="843"/>
                      <a:pt x="1165" y="831"/>
                      <a:pt x="1176" y="831"/>
                    </a:cubicBezTo>
                    <a:cubicBezTo>
                      <a:pt x="1188" y="831"/>
                      <a:pt x="1174" y="847"/>
                      <a:pt x="1188" y="850"/>
                    </a:cubicBezTo>
                    <a:cubicBezTo>
                      <a:pt x="1200" y="850"/>
                      <a:pt x="1218" y="838"/>
                      <a:pt x="1223" y="828"/>
                    </a:cubicBezTo>
                    <a:cubicBezTo>
                      <a:pt x="1228" y="821"/>
                      <a:pt x="1237" y="819"/>
                      <a:pt x="1251" y="828"/>
                    </a:cubicBezTo>
                    <a:cubicBezTo>
                      <a:pt x="1265" y="838"/>
                      <a:pt x="1293" y="838"/>
                      <a:pt x="1295" y="828"/>
                    </a:cubicBezTo>
                    <a:lnTo>
                      <a:pt x="1295" y="828"/>
                    </a:lnTo>
                    <a:close/>
                    <a:moveTo>
                      <a:pt x="1602" y="747"/>
                    </a:moveTo>
                    <a:lnTo>
                      <a:pt x="1602" y="747"/>
                    </a:lnTo>
                    <a:cubicBezTo>
                      <a:pt x="1614" y="747"/>
                      <a:pt x="1616" y="761"/>
                      <a:pt x="1634" y="777"/>
                    </a:cubicBezTo>
                    <a:cubicBezTo>
                      <a:pt x="1651" y="791"/>
                      <a:pt x="1653" y="782"/>
                      <a:pt x="1656" y="770"/>
                    </a:cubicBezTo>
                    <a:cubicBezTo>
                      <a:pt x="1658" y="761"/>
                      <a:pt x="1679" y="768"/>
                      <a:pt x="1679" y="759"/>
                    </a:cubicBezTo>
                    <a:cubicBezTo>
                      <a:pt x="1677" y="747"/>
                      <a:pt x="1693" y="735"/>
                      <a:pt x="1704" y="731"/>
                    </a:cubicBezTo>
                    <a:cubicBezTo>
                      <a:pt x="1716" y="726"/>
                      <a:pt x="1695" y="714"/>
                      <a:pt x="1681" y="716"/>
                    </a:cubicBezTo>
                    <a:cubicBezTo>
                      <a:pt x="1665" y="716"/>
                      <a:pt x="1663" y="707"/>
                      <a:pt x="1663" y="700"/>
                    </a:cubicBezTo>
                    <a:cubicBezTo>
                      <a:pt x="1663" y="693"/>
                      <a:pt x="1634" y="677"/>
                      <a:pt x="1625" y="679"/>
                    </a:cubicBezTo>
                    <a:cubicBezTo>
                      <a:pt x="1616" y="682"/>
                      <a:pt x="1600" y="668"/>
                      <a:pt x="1588" y="668"/>
                    </a:cubicBezTo>
                    <a:cubicBezTo>
                      <a:pt x="1574" y="665"/>
                      <a:pt x="1558" y="656"/>
                      <a:pt x="1560" y="642"/>
                    </a:cubicBezTo>
                    <a:cubicBezTo>
                      <a:pt x="1560" y="630"/>
                      <a:pt x="1583" y="647"/>
                      <a:pt x="1588" y="637"/>
                    </a:cubicBezTo>
                    <a:cubicBezTo>
                      <a:pt x="1593" y="626"/>
                      <a:pt x="1565" y="633"/>
                      <a:pt x="1565" y="623"/>
                    </a:cubicBezTo>
                    <a:cubicBezTo>
                      <a:pt x="1562" y="616"/>
                      <a:pt x="1569" y="619"/>
                      <a:pt x="1576" y="614"/>
                    </a:cubicBezTo>
                    <a:cubicBezTo>
                      <a:pt x="1581" y="609"/>
                      <a:pt x="1572" y="600"/>
                      <a:pt x="1565" y="598"/>
                    </a:cubicBezTo>
                    <a:cubicBezTo>
                      <a:pt x="1558" y="593"/>
                      <a:pt x="1555" y="604"/>
                      <a:pt x="1549" y="604"/>
                    </a:cubicBezTo>
                    <a:cubicBezTo>
                      <a:pt x="1544" y="604"/>
                      <a:pt x="1549" y="593"/>
                      <a:pt x="1553" y="588"/>
                    </a:cubicBezTo>
                    <a:cubicBezTo>
                      <a:pt x="1558" y="581"/>
                      <a:pt x="1532" y="574"/>
                      <a:pt x="1521" y="577"/>
                    </a:cubicBezTo>
                    <a:cubicBezTo>
                      <a:pt x="1509" y="581"/>
                      <a:pt x="1504" y="574"/>
                      <a:pt x="1504" y="567"/>
                    </a:cubicBezTo>
                    <a:cubicBezTo>
                      <a:pt x="1504" y="558"/>
                      <a:pt x="1486" y="567"/>
                      <a:pt x="1479" y="572"/>
                    </a:cubicBezTo>
                    <a:cubicBezTo>
                      <a:pt x="1470" y="579"/>
                      <a:pt x="1460" y="567"/>
                      <a:pt x="1470" y="565"/>
                    </a:cubicBezTo>
                    <a:cubicBezTo>
                      <a:pt x="1481" y="565"/>
                      <a:pt x="1490" y="558"/>
                      <a:pt x="1488" y="549"/>
                    </a:cubicBezTo>
                    <a:cubicBezTo>
                      <a:pt x="1486" y="539"/>
                      <a:pt x="1460" y="539"/>
                      <a:pt x="1456" y="549"/>
                    </a:cubicBezTo>
                    <a:cubicBezTo>
                      <a:pt x="1451" y="560"/>
                      <a:pt x="1432" y="539"/>
                      <a:pt x="1432" y="530"/>
                    </a:cubicBezTo>
                    <a:cubicBezTo>
                      <a:pt x="1432" y="521"/>
                      <a:pt x="1402" y="528"/>
                      <a:pt x="1407" y="514"/>
                    </a:cubicBezTo>
                    <a:cubicBezTo>
                      <a:pt x="1409" y="499"/>
                      <a:pt x="1372" y="497"/>
                      <a:pt x="1360" y="497"/>
                    </a:cubicBezTo>
                    <a:cubicBezTo>
                      <a:pt x="1351" y="497"/>
                      <a:pt x="1335" y="504"/>
                      <a:pt x="1337" y="514"/>
                    </a:cubicBezTo>
                    <a:cubicBezTo>
                      <a:pt x="1339" y="523"/>
                      <a:pt x="1325" y="521"/>
                      <a:pt x="1323" y="509"/>
                    </a:cubicBezTo>
                    <a:cubicBezTo>
                      <a:pt x="1321" y="499"/>
                      <a:pt x="1297" y="521"/>
                      <a:pt x="1288" y="521"/>
                    </a:cubicBezTo>
                    <a:cubicBezTo>
                      <a:pt x="1281" y="521"/>
                      <a:pt x="1293" y="492"/>
                      <a:pt x="1290" y="486"/>
                    </a:cubicBezTo>
                    <a:cubicBezTo>
                      <a:pt x="1286" y="476"/>
                      <a:pt x="1281" y="474"/>
                      <a:pt x="1274" y="460"/>
                    </a:cubicBezTo>
                    <a:cubicBezTo>
                      <a:pt x="1270" y="446"/>
                      <a:pt x="1242" y="451"/>
                      <a:pt x="1232" y="460"/>
                    </a:cubicBezTo>
                    <a:cubicBezTo>
                      <a:pt x="1225" y="469"/>
                      <a:pt x="1202" y="465"/>
                      <a:pt x="1188" y="479"/>
                    </a:cubicBezTo>
                    <a:cubicBezTo>
                      <a:pt x="1174" y="490"/>
                      <a:pt x="1188" y="504"/>
                      <a:pt x="1195" y="509"/>
                    </a:cubicBezTo>
                    <a:cubicBezTo>
                      <a:pt x="1200" y="514"/>
                      <a:pt x="1174" y="521"/>
                      <a:pt x="1183" y="528"/>
                    </a:cubicBezTo>
                    <a:cubicBezTo>
                      <a:pt x="1193" y="537"/>
                      <a:pt x="1204" y="532"/>
                      <a:pt x="1207" y="544"/>
                    </a:cubicBezTo>
                    <a:cubicBezTo>
                      <a:pt x="1207" y="558"/>
                      <a:pt x="1174" y="542"/>
                      <a:pt x="1169" y="530"/>
                    </a:cubicBezTo>
                    <a:cubicBezTo>
                      <a:pt x="1165" y="521"/>
                      <a:pt x="1172" y="511"/>
                      <a:pt x="1165" y="504"/>
                    </a:cubicBezTo>
                    <a:cubicBezTo>
                      <a:pt x="1158" y="495"/>
                      <a:pt x="1165" y="486"/>
                      <a:pt x="1176" y="474"/>
                    </a:cubicBezTo>
                    <a:cubicBezTo>
                      <a:pt x="1188" y="460"/>
                      <a:pt x="1197" y="462"/>
                      <a:pt x="1197" y="453"/>
                    </a:cubicBezTo>
                    <a:cubicBezTo>
                      <a:pt x="1197" y="446"/>
                      <a:pt x="1146" y="446"/>
                      <a:pt x="1114" y="474"/>
                    </a:cubicBezTo>
                    <a:cubicBezTo>
                      <a:pt x="1083" y="504"/>
                      <a:pt x="1093" y="542"/>
                      <a:pt x="1095" y="549"/>
                    </a:cubicBezTo>
                    <a:cubicBezTo>
                      <a:pt x="1097" y="556"/>
                      <a:pt x="1123" y="553"/>
                      <a:pt x="1139" y="558"/>
                    </a:cubicBezTo>
                    <a:cubicBezTo>
                      <a:pt x="1156" y="563"/>
                      <a:pt x="1149" y="567"/>
                      <a:pt x="1135" y="567"/>
                    </a:cubicBezTo>
                    <a:cubicBezTo>
                      <a:pt x="1123" y="565"/>
                      <a:pt x="1102" y="560"/>
                      <a:pt x="1104" y="570"/>
                    </a:cubicBezTo>
                    <a:cubicBezTo>
                      <a:pt x="1104" y="579"/>
                      <a:pt x="1130" y="593"/>
                      <a:pt x="1144" y="591"/>
                    </a:cubicBezTo>
                    <a:cubicBezTo>
                      <a:pt x="1160" y="586"/>
                      <a:pt x="1160" y="586"/>
                      <a:pt x="1167" y="595"/>
                    </a:cubicBezTo>
                    <a:cubicBezTo>
                      <a:pt x="1172" y="602"/>
                      <a:pt x="1190" y="600"/>
                      <a:pt x="1209" y="602"/>
                    </a:cubicBezTo>
                    <a:cubicBezTo>
                      <a:pt x="1228" y="602"/>
                      <a:pt x="1246" y="609"/>
                      <a:pt x="1256" y="609"/>
                    </a:cubicBezTo>
                    <a:cubicBezTo>
                      <a:pt x="1265" y="611"/>
                      <a:pt x="1274" y="604"/>
                      <a:pt x="1277" y="600"/>
                    </a:cubicBezTo>
                    <a:cubicBezTo>
                      <a:pt x="1281" y="595"/>
                      <a:pt x="1316" y="609"/>
                      <a:pt x="1325" y="607"/>
                    </a:cubicBezTo>
                    <a:cubicBezTo>
                      <a:pt x="1337" y="607"/>
                      <a:pt x="1330" y="598"/>
                      <a:pt x="1323" y="593"/>
                    </a:cubicBezTo>
                    <a:cubicBezTo>
                      <a:pt x="1316" y="591"/>
                      <a:pt x="1318" y="579"/>
                      <a:pt x="1328" y="584"/>
                    </a:cubicBezTo>
                    <a:cubicBezTo>
                      <a:pt x="1337" y="588"/>
                      <a:pt x="1351" y="591"/>
                      <a:pt x="1353" y="600"/>
                    </a:cubicBezTo>
                    <a:cubicBezTo>
                      <a:pt x="1355" y="607"/>
                      <a:pt x="1362" y="602"/>
                      <a:pt x="1365" y="609"/>
                    </a:cubicBezTo>
                    <a:cubicBezTo>
                      <a:pt x="1365" y="616"/>
                      <a:pt x="1395" y="623"/>
                      <a:pt x="1395" y="633"/>
                    </a:cubicBezTo>
                    <a:cubicBezTo>
                      <a:pt x="1397" y="640"/>
                      <a:pt x="1367" y="642"/>
                      <a:pt x="1376" y="649"/>
                    </a:cubicBezTo>
                    <a:cubicBezTo>
                      <a:pt x="1383" y="656"/>
                      <a:pt x="1397" y="642"/>
                      <a:pt x="1409" y="640"/>
                    </a:cubicBezTo>
                    <a:cubicBezTo>
                      <a:pt x="1421" y="640"/>
                      <a:pt x="1421" y="665"/>
                      <a:pt x="1428" y="661"/>
                    </a:cubicBezTo>
                    <a:cubicBezTo>
                      <a:pt x="1439" y="656"/>
                      <a:pt x="1449" y="665"/>
                      <a:pt x="1460" y="682"/>
                    </a:cubicBezTo>
                    <a:cubicBezTo>
                      <a:pt x="1472" y="698"/>
                      <a:pt x="1460" y="712"/>
                      <a:pt x="1460" y="719"/>
                    </a:cubicBezTo>
                    <a:cubicBezTo>
                      <a:pt x="1460" y="724"/>
                      <a:pt x="1483" y="724"/>
                      <a:pt x="1495" y="716"/>
                    </a:cubicBezTo>
                    <a:cubicBezTo>
                      <a:pt x="1507" y="709"/>
                      <a:pt x="1518" y="724"/>
                      <a:pt x="1528" y="733"/>
                    </a:cubicBezTo>
                    <a:cubicBezTo>
                      <a:pt x="1537" y="740"/>
                      <a:pt x="1493" y="754"/>
                      <a:pt x="1497" y="747"/>
                    </a:cubicBezTo>
                    <a:cubicBezTo>
                      <a:pt x="1500" y="740"/>
                      <a:pt x="1470" y="716"/>
                      <a:pt x="1444" y="728"/>
                    </a:cubicBezTo>
                    <a:cubicBezTo>
                      <a:pt x="1416" y="738"/>
                      <a:pt x="1435" y="754"/>
                      <a:pt x="1437" y="763"/>
                    </a:cubicBezTo>
                    <a:cubicBezTo>
                      <a:pt x="1442" y="773"/>
                      <a:pt x="1414" y="782"/>
                      <a:pt x="1388" y="773"/>
                    </a:cubicBezTo>
                    <a:cubicBezTo>
                      <a:pt x="1362" y="766"/>
                      <a:pt x="1369" y="780"/>
                      <a:pt x="1360" y="780"/>
                    </a:cubicBezTo>
                    <a:cubicBezTo>
                      <a:pt x="1349" y="780"/>
                      <a:pt x="1337" y="796"/>
                      <a:pt x="1346" y="805"/>
                    </a:cubicBezTo>
                    <a:cubicBezTo>
                      <a:pt x="1355" y="817"/>
                      <a:pt x="1376" y="807"/>
                      <a:pt x="1395" y="807"/>
                    </a:cubicBezTo>
                    <a:cubicBezTo>
                      <a:pt x="1411" y="807"/>
                      <a:pt x="1414" y="812"/>
                      <a:pt x="1416" y="803"/>
                    </a:cubicBezTo>
                    <a:cubicBezTo>
                      <a:pt x="1416" y="794"/>
                      <a:pt x="1435" y="798"/>
                      <a:pt x="1446" y="803"/>
                    </a:cubicBezTo>
                    <a:cubicBezTo>
                      <a:pt x="1460" y="805"/>
                      <a:pt x="1456" y="821"/>
                      <a:pt x="1472" y="824"/>
                    </a:cubicBezTo>
                    <a:cubicBezTo>
                      <a:pt x="1486" y="826"/>
                      <a:pt x="1474" y="840"/>
                      <a:pt x="1483" y="852"/>
                    </a:cubicBezTo>
                    <a:cubicBezTo>
                      <a:pt x="1493" y="861"/>
                      <a:pt x="1523" y="857"/>
                      <a:pt x="1535" y="866"/>
                    </a:cubicBezTo>
                    <a:cubicBezTo>
                      <a:pt x="1546" y="878"/>
                      <a:pt x="1593" y="901"/>
                      <a:pt x="1600" y="892"/>
                    </a:cubicBezTo>
                    <a:cubicBezTo>
                      <a:pt x="1609" y="882"/>
                      <a:pt x="1560" y="840"/>
                      <a:pt x="1544" y="836"/>
                    </a:cubicBezTo>
                    <a:cubicBezTo>
                      <a:pt x="1530" y="831"/>
                      <a:pt x="1560" y="826"/>
                      <a:pt x="1576" y="843"/>
                    </a:cubicBezTo>
                    <a:cubicBezTo>
                      <a:pt x="1595" y="857"/>
                      <a:pt x="1621" y="861"/>
                      <a:pt x="1634" y="845"/>
                    </a:cubicBezTo>
                    <a:cubicBezTo>
                      <a:pt x="1649" y="828"/>
                      <a:pt x="1623" y="833"/>
                      <a:pt x="1623" y="821"/>
                    </a:cubicBezTo>
                    <a:cubicBezTo>
                      <a:pt x="1623" y="807"/>
                      <a:pt x="1614" y="791"/>
                      <a:pt x="1602" y="791"/>
                    </a:cubicBezTo>
                    <a:cubicBezTo>
                      <a:pt x="1588" y="791"/>
                      <a:pt x="1555" y="766"/>
                      <a:pt x="1567" y="759"/>
                    </a:cubicBezTo>
                    <a:cubicBezTo>
                      <a:pt x="1579" y="754"/>
                      <a:pt x="1562" y="747"/>
                      <a:pt x="1572" y="735"/>
                    </a:cubicBezTo>
                    <a:cubicBezTo>
                      <a:pt x="1581" y="726"/>
                      <a:pt x="1590" y="745"/>
                      <a:pt x="1602" y="747"/>
                    </a:cubicBezTo>
                    <a:lnTo>
                      <a:pt x="1602" y="747"/>
                    </a:lnTo>
                    <a:close/>
                    <a:moveTo>
                      <a:pt x="1404" y="700"/>
                    </a:moveTo>
                    <a:lnTo>
                      <a:pt x="1404" y="700"/>
                    </a:lnTo>
                    <a:cubicBezTo>
                      <a:pt x="1416" y="698"/>
                      <a:pt x="1414" y="682"/>
                      <a:pt x="1407" y="672"/>
                    </a:cubicBezTo>
                    <a:cubicBezTo>
                      <a:pt x="1402" y="665"/>
                      <a:pt x="1390" y="665"/>
                      <a:pt x="1379" y="665"/>
                    </a:cubicBezTo>
                    <a:cubicBezTo>
                      <a:pt x="1369" y="668"/>
                      <a:pt x="1351" y="682"/>
                      <a:pt x="1360" y="698"/>
                    </a:cubicBezTo>
                    <a:cubicBezTo>
                      <a:pt x="1369" y="714"/>
                      <a:pt x="1393" y="703"/>
                      <a:pt x="1404" y="700"/>
                    </a:cubicBezTo>
                    <a:lnTo>
                      <a:pt x="1404" y="700"/>
                    </a:lnTo>
                    <a:close/>
                    <a:moveTo>
                      <a:pt x="1286" y="455"/>
                    </a:moveTo>
                    <a:lnTo>
                      <a:pt x="1286" y="455"/>
                    </a:lnTo>
                    <a:cubicBezTo>
                      <a:pt x="1281" y="467"/>
                      <a:pt x="1297" y="467"/>
                      <a:pt x="1300" y="481"/>
                    </a:cubicBezTo>
                    <a:cubicBezTo>
                      <a:pt x="1300" y="495"/>
                      <a:pt x="1318" y="499"/>
                      <a:pt x="1332" y="492"/>
                    </a:cubicBezTo>
                    <a:cubicBezTo>
                      <a:pt x="1344" y="483"/>
                      <a:pt x="1381" y="495"/>
                      <a:pt x="1381" y="483"/>
                    </a:cubicBezTo>
                    <a:cubicBezTo>
                      <a:pt x="1381" y="474"/>
                      <a:pt x="1342" y="453"/>
                      <a:pt x="1328" y="458"/>
                    </a:cubicBezTo>
                    <a:cubicBezTo>
                      <a:pt x="1314" y="460"/>
                      <a:pt x="1293" y="444"/>
                      <a:pt x="1286" y="455"/>
                    </a:cubicBezTo>
                    <a:lnTo>
                      <a:pt x="1286" y="455"/>
                    </a:lnTo>
                    <a:close/>
                    <a:moveTo>
                      <a:pt x="1639" y="1260"/>
                    </a:moveTo>
                    <a:lnTo>
                      <a:pt x="1639" y="1260"/>
                    </a:lnTo>
                    <a:cubicBezTo>
                      <a:pt x="1641" y="1267"/>
                      <a:pt x="1695" y="1291"/>
                      <a:pt x="1697" y="1279"/>
                    </a:cubicBezTo>
                    <a:cubicBezTo>
                      <a:pt x="1700" y="1270"/>
                      <a:pt x="1637" y="1253"/>
                      <a:pt x="1639" y="1260"/>
                    </a:cubicBezTo>
                    <a:lnTo>
                      <a:pt x="1639" y="1260"/>
                    </a:lnTo>
                    <a:close/>
                    <a:moveTo>
                      <a:pt x="1879" y="1316"/>
                    </a:moveTo>
                    <a:lnTo>
                      <a:pt x="1879" y="1316"/>
                    </a:lnTo>
                    <a:cubicBezTo>
                      <a:pt x="1874" y="1323"/>
                      <a:pt x="1870" y="1311"/>
                      <a:pt x="1877" y="1305"/>
                    </a:cubicBezTo>
                    <a:cubicBezTo>
                      <a:pt x="1886" y="1298"/>
                      <a:pt x="1877" y="1295"/>
                      <a:pt x="1867" y="1300"/>
                    </a:cubicBezTo>
                    <a:cubicBezTo>
                      <a:pt x="1860" y="1302"/>
                      <a:pt x="1862" y="1281"/>
                      <a:pt x="1870" y="1279"/>
                    </a:cubicBezTo>
                    <a:cubicBezTo>
                      <a:pt x="1877" y="1274"/>
                      <a:pt x="1853" y="1267"/>
                      <a:pt x="1853" y="1274"/>
                    </a:cubicBezTo>
                    <a:cubicBezTo>
                      <a:pt x="1853" y="1281"/>
                      <a:pt x="1835" y="1277"/>
                      <a:pt x="1835" y="1270"/>
                    </a:cubicBezTo>
                    <a:cubicBezTo>
                      <a:pt x="1832" y="1265"/>
                      <a:pt x="1821" y="1263"/>
                      <a:pt x="1823" y="1258"/>
                    </a:cubicBezTo>
                    <a:cubicBezTo>
                      <a:pt x="1828" y="1253"/>
                      <a:pt x="1809" y="1251"/>
                      <a:pt x="1807" y="1258"/>
                    </a:cubicBezTo>
                    <a:cubicBezTo>
                      <a:pt x="1807" y="1265"/>
                      <a:pt x="1800" y="1253"/>
                      <a:pt x="1809" y="1244"/>
                    </a:cubicBezTo>
                    <a:cubicBezTo>
                      <a:pt x="1818" y="1232"/>
                      <a:pt x="1816" y="1225"/>
                      <a:pt x="1825" y="1218"/>
                    </a:cubicBezTo>
                    <a:cubicBezTo>
                      <a:pt x="1835" y="1214"/>
                      <a:pt x="1823" y="1209"/>
                      <a:pt x="1814" y="1211"/>
                    </a:cubicBezTo>
                    <a:cubicBezTo>
                      <a:pt x="1804" y="1216"/>
                      <a:pt x="1781" y="1251"/>
                      <a:pt x="1781" y="1260"/>
                    </a:cubicBezTo>
                    <a:cubicBezTo>
                      <a:pt x="1781" y="1270"/>
                      <a:pt x="1779" y="1281"/>
                      <a:pt x="1772" y="1281"/>
                    </a:cubicBezTo>
                    <a:cubicBezTo>
                      <a:pt x="1763" y="1279"/>
                      <a:pt x="1751" y="1288"/>
                      <a:pt x="1758" y="1293"/>
                    </a:cubicBezTo>
                    <a:cubicBezTo>
                      <a:pt x="1765" y="1298"/>
                      <a:pt x="1742" y="1311"/>
                      <a:pt x="1753" y="1318"/>
                    </a:cubicBezTo>
                    <a:cubicBezTo>
                      <a:pt x="1760" y="1323"/>
                      <a:pt x="1774" y="1316"/>
                      <a:pt x="1786" y="1318"/>
                    </a:cubicBezTo>
                    <a:cubicBezTo>
                      <a:pt x="1797" y="1318"/>
                      <a:pt x="1807" y="1321"/>
                      <a:pt x="1816" y="1314"/>
                    </a:cubicBezTo>
                    <a:cubicBezTo>
                      <a:pt x="1825" y="1307"/>
                      <a:pt x="1825" y="1318"/>
                      <a:pt x="1835" y="1318"/>
                    </a:cubicBezTo>
                    <a:cubicBezTo>
                      <a:pt x="1844" y="1316"/>
                      <a:pt x="1830" y="1325"/>
                      <a:pt x="1830" y="1332"/>
                    </a:cubicBezTo>
                    <a:cubicBezTo>
                      <a:pt x="1830" y="1339"/>
                      <a:pt x="1842" y="1330"/>
                      <a:pt x="1848" y="1325"/>
                    </a:cubicBezTo>
                    <a:cubicBezTo>
                      <a:pt x="1855" y="1321"/>
                      <a:pt x="1865" y="1325"/>
                      <a:pt x="1860" y="1332"/>
                    </a:cubicBezTo>
                    <a:cubicBezTo>
                      <a:pt x="1858" y="1337"/>
                      <a:pt x="1881" y="1344"/>
                      <a:pt x="1888" y="1335"/>
                    </a:cubicBezTo>
                    <a:cubicBezTo>
                      <a:pt x="1893" y="1323"/>
                      <a:pt x="1881" y="1309"/>
                      <a:pt x="1879" y="1316"/>
                    </a:cubicBezTo>
                    <a:lnTo>
                      <a:pt x="1879" y="1316"/>
                    </a:lnTo>
                    <a:close/>
                    <a:moveTo>
                      <a:pt x="177" y="1141"/>
                    </a:moveTo>
                    <a:lnTo>
                      <a:pt x="177" y="1141"/>
                    </a:lnTo>
                    <a:cubicBezTo>
                      <a:pt x="158" y="1150"/>
                      <a:pt x="200" y="1195"/>
                      <a:pt x="209" y="1188"/>
                    </a:cubicBezTo>
                    <a:cubicBezTo>
                      <a:pt x="214" y="1185"/>
                      <a:pt x="197" y="1167"/>
                      <a:pt x="197" y="1155"/>
                    </a:cubicBezTo>
                    <a:cubicBezTo>
                      <a:pt x="197" y="1143"/>
                      <a:pt x="193" y="1132"/>
                      <a:pt x="177" y="1141"/>
                    </a:cubicBezTo>
                    <a:lnTo>
                      <a:pt x="177" y="1141"/>
                    </a:lnTo>
                    <a:close/>
                    <a:moveTo>
                      <a:pt x="1728" y="1358"/>
                    </a:moveTo>
                    <a:lnTo>
                      <a:pt x="1728" y="1358"/>
                    </a:lnTo>
                    <a:cubicBezTo>
                      <a:pt x="1721" y="1358"/>
                      <a:pt x="1725" y="1349"/>
                      <a:pt x="1728" y="1342"/>
                    </a:cubicBezTo>
                    <a:cubicBezTo>
                      <a:pt x="1728" y="1337"/>
                      <a:pt x="1714" y="1344"/>
                      <a:pt x="1714" y="1351"/>
                    </a:cubicBezTo>
                    <a:cubicBezTo>
                      <a:pt x="1711" y="1358"/>
                      <a:pt x="1702" y="1360"/>
                      <a:pt x="1702" y="1363"/>
                    </a:cubicBezTo>
                    <a:cubicBezTo>
                      <a:pt x="1702" y="1375"/>
                      <a:pt x="1700" y="1370"/>
                      <a:pt x="1693" y="1372"/>
                    </a:cubicBezTo>
                    <a:cubicBezTo>
                      <a:pt x="1686" y="1377"/>
                      <a:pt x="1656" y="1372"/>
                      <a:pt x="1656" y="1365"/>
                    </a:cubicBezTo>
                    <a:cubicBezTo>
                      <a:pt x="1653" y="1358"/>
                      <a:pt x="1632" y="1356"/>
                      <a:pt x="1632" y="1346"/>
                    </a:cubicBezTo>
                    <a:cubicBezTo>
                      <a:pt x="1632" y="1337"/>
                      <a:pt x="1621" y="1335"/>
                      <a:pt x="1630" y="1325"/>
                    </a:cubicBezTo>
                    <a:cubicBezTo>
                      <a:pt x="1637" y="1316"/>
                      <a:pt x="1628" y="1311"/>
                      <a:pt x="1621" y="1318"/>
                    </a:cubicBezTo>
                    <a:cubicBezTo>
                      <a:pt x="1611" y="1325"/>
                      <a:pt x="1607" y="1314"/>
                      <a:pt x="1618" y="1309"/>
                    </a:cubicBezTo>
                    <a:cubicBezTo>
                      <a:pt x="1630" y="1305"/>
                      <a:pt x="1649" y="1302"/>
                      <a:pt x="1639" y="1281"/>
                    </a:cubicBezTo>
                    <a:cubicBezTo>
                      <a:pt x="1628" y="1263"/>
                      <a:pt x="1562" y="1288"/>
                      <a:pt x="1546" y="1298"/>
                    </a:cubicBezTo>
                    <a:cubicBezTo>
                      <a:pt x="1530" y="1307"/>
                      <a:pt x="1509" y="1337"/>
                      <a:pt x="1500" y="1337"/>
                    </a:cubicBezTo>
                    <a:cubicBezTo>
                      <a:pt x="1493" y="1337"/>
                      <a:pt x="1516" y="1321"/>
                      <a:pt x="1521" y="1314"/>
                    </a:cubicBezTo>
                    <a:cubicBezTo>
                      <a:pt x="1523" y="1309"/>
                      <a:pt x="1518" y="1302"/>
                      <a:pt x="1525" y="1305"/>
                    </a:cubicBezTo>
                    <a:cubicBezTo>
                      <a:pt x="1530" y="1307"/>
                      <a:pt x="1544" y="1284"/>
                      <a:pt x="1553" y="1277"/>
                    </a:cubicBezTo>
                    <a:cubicBezTo>
                      <a:pt x="1565" y="1270"/>
                      <a:pt x="1574" y="1277"/>
                      <a:pt x="1576" y="1270"/>
                    </a:cubicBezTo>
                    <a:cubicBezTo>
                      <a:pt x="1576" y="1265"/>
                      <a:pt x="1581" y="1260"/>
                      <a:pt x="1593" y="1251"/>
                    </a:cubicBezTo>
                    <a:cubicBezTo>
                      <a:pt x="1602" y="1244"/>
                      <a:pt x="1714" y="1244"/>
                      <a:pt x="1725" y="1244"/>
                    </a:cubicBezTo>
                    <a:cubicBezTo>
                      <a:pt x="1735" y="1246"/>
                      <a:pt x="1756" y="1230"/>
                      <a:pt x="1763" y="1220"/>
                    </a:cubicBezTo>
                    <a:cubicBezTo>
                      <a:pt x="1769" y="1211"/>
                      <a:pt x="1776" y="1211"/>
                      <a:pt x="1793" y="1214"/>
                    </a:cubicBezTo>
                    <a:cubicBezTo>
                      <a:pt x="1807" y="1214"/>
                      <a:pt x="1814" y="1200"/>
                      <a:pt x="1821" y="1195"/>
                    </a:cubicBezTo>
                    <a:cubicBezTo>
                      <a:pt x="1830" y="1190"/>
                      <a:pt x="1825" y="1188"/>
                      <a:pt x="1821" y="1185"/>
                    </a:cubicBezTo>
                    <a:cubicBezTo>
                      <a:pt x="1814" y="1185"/>
                      <a:pt x="1807" y="1181"/>
                      <a:pt x="1814" y="1181"/>
                    </a:cubicBezTo>
                    <a:cubicBezTo>
                      <a:pt x="1821" y="1179"/>
                      <a:pt x="1823" y="1176"/>
                      <a:pt x="1825" y="1167"/>
                    </a:cubicBezTo>
                    <a:cubicBezTo>
                      <a:pt x="1830" y="1158"/>
                      <a:pt x="1823" y="1162"/>
                      <a:pt x="1814" y="1150"/>
                    </a:cubicBezTo>
                    <a:cubicBezTo>
                      <a:pt x="1807" y="1139"/>
                      <a:pt x="1802" y="1155"/>
                      <a:pt x="1793" y="1153"/>
                    </a:cubicBezTo>
                    <a:cubicBezTo>
                      <a:pt x="1783" y="1153"/>
                      <a:pt x="1797" y="1141"/>
                      <a:pt x="1790" y="1136"/>
                    </a:cubicBezTo>
                    <a:cubicBezTo>
                      <a:pt x="1783" y="1132"/>
                      <a:pt x="1769" y="1134"/>
                      <a:pt x="1758" y="1143"/>
                    </a:cubicBezTo>
                    <a:cubicBezTo>
                      <a:pt x="1746" y="1153"/>
                      <a:pt x="1749" y="1143"/>
                      <a:pt x="1737" y="1153"/>
                    </a:cubicBezTo>
                    <a:cubicBezTo>
                      <a:pt x="1728" y="1162"/>
                      <a:pt x="1728" y="1148"/>
                      <a:pt x="1732" y="1146"/>
                    </a:cubicBezTo>
                    <a:cubicBezTo>
                      <a:pt x="1737" y="1141"/>
                      <a:pt x="1742" y="1146"/>
                      <a:pt x="1744" y="1139"/>
                    </a:cubicBezTo>
                    <a:cubicBezTo>
                      <a:pt x="1749" y="1134"/>
                      <a:pt x="1753" y="1139"/>
                      <a:pt x="1765" y="1132"/>
                    </a:cubicBezTo>
                    <a:cubicBezTo>
                      <a:pt x="1774" y="1125"/>
                      <a:pt x="1783" y="1129"/>
                      <a:pt x="1788" y="1122"/>
                    </a:cubicBezTo>
                    <a:cubicBezTo>
                      <a:pt x="1790" y="1118"/>
                      <a:pt x="1783" y="1111"/>
                      <a:pt x="1772" y="1113"/>
                    </a:cubicBezTo>
                    <a:cubicBezTo>
                      <a:pt x="1763" y="1115"/>
                      <a:pt x="1756" y="1099"/>
                      <a:pt x="1749" y="1104"/>
                    </a:cubicBezTo>
                    <a:cubicBezTo>
                      <a:pt x="1742" y="1109"/>
                      <a:pt x="1744" y="1097"/>
                      <a:pt x="1735" y="1102"/>
                    </a:cubicBezTo>
                    <a:cubicBezTo>
                      <a:pt x="1728" y="1106"/>
                      <a:pt x="1723" y="1102"/>
                      <a:pt x="1721" y="1092"/>
                    </a:cubicBezTo>
                    <a:cubicBezTo>
                      <a:pt x="1716" y="1083"/>
                      <a:pt x="1697" y="1069"/>
                      <a:pt x="1684" y="1064"/>
                    </a:cubicBezTo>
                    <a:cubicBezTo>
                      <a:pt x="1672" y="1060"/>
                      <a:pt x="1681" y="1053"/>
                      <a:pt x="1686" y="1057"/>
                    </a:cubicBezTo>
                    <a:cubicBezTo>
                      <a:pt x="1693" y="1064"/>
                      <a:pt x="1700" y="1053"/>
                      <a:pt x="1704" y="1048"/>
                    </a:cubicBezTo>
                    <a:cubicBezTo>
                      <a:pt x="1707" y="1043"/>
                      <a:pt x="1700" y="1041"/>
                      <a:pt x="1695" y="1038"/>
                    </a:cubicBezTo>
                    <a:cubicBezTo>
                      <a:pt x="1690" y="1038"/>
                      <a:pt x="1690" y="1034"/>
                      <a:pt x="1693" y="1029"/>
                    </a:cubicBezTo>
                    <a:cubicBezTo>
                      <a:pt x="1693" y="1024"/>
                      <a:pt x="1679" y="1018"/>
                      <a:pt x="1679" y="1013"/>
                    </a:cubicBezTo>
                    <a:cubicBezTo>
                      <a:pt x="1679" y="1008"/>
                      <a:pt x="1670" y="1003"/>
                      <a:pt x="1672" y="1001"/>
                    </a:cubicBezTo>
                    <a:cubicBezTo>
                      <a:pt x="1672" y="997"/>
                      <a:pt x="1663" y="990"/>
                      <a:pt x="1663" y="985"/>
                    </a:cubicBezTo>
                    <a:cubicBezTo>
                      <a:pt x="1663" y="978"/>
                      <a:pt x="1649" y="966"/>
                      <a:pt x="1649" y="962"/>
                    </a:cubicBezTo>
                    <a:cubicBezTo>
                      <a:pt x="1649" y="955"/>
                      <a:pt x="1639" y="950"/>
                      <a:pt x="1637" y="941"/>
                    </a:cubicBezTo>
                    <a:cubicBezTo>
                      <a:pt x="1634" y="933"/>
                      <a:pt x="1630" y="936"/>
                      <a:pt x="1628" y="948"/>
                    </a:cubicBezTo>
                    <a:cubicBezTo>
                      <a:pt x="1625" y="959"/>
                      <a:pt x="1616" y="959"/>
                      <a:pt x="1618" y="964"/>
                    </a:cubicBezTo>
                    <a:cubicBezTo>
                      <a:pt x="1623" y="971"/>
                      <a:pt x="1618" y="971"/>
                      <a:pt x="1616" y="976"/>
                    </a:cubicBezTo>
                    <a:cubicBezTo>
                      <a:pt x="1611" y="980"/>
                      <a:pt x="1618" y="987"/>
                      <a:pt x="1611" y="987"/>
                    </a:cubicBezTo>
                    <a:cubicBezTo>
                      <a:pt x="1604" y="987"/>
                      <a:pt x="1607" y="1001"/>
                      <a:pt x="1604" y="997"/>
                    </a:cubicBezTo>
                    <a:cubicBezTo>
                      <a:pt x="1600" y="990"/>
                      <a:pt x="1590" y="992"/>
                      <a:pt x="1590" y="997"/>
                    </a:cubicBezTo>
                    <a:cubicBezTo>
                      <a:pt x="1590" y="1003"/>
                      <a:pt x="1576" y="1010"/>
                      <a:pt x="1569" y="1010"/>
                    </a:cubicBezTo>
                    <a:cubicBezTo>
                      <a:pt x="1562" y="1008"/>
                      <a:pt x="1562" y="997"/>
                      <a:pt x="1558" y="1001"/>
                    </a:cubicBezTo>
                    <a:cubicBezTo>
                      <a:pt x="1553" y="1003"/>
                      <a:pt x="1553" y="990"/>
                      <a:pt x="1546" y="990"/>
                    </a:cubicBezTo>
                    <a:cubicBezTo>
                      <a:pt x="1537" y="990"/>
                      <a:pt x="1532" y="990"/>
                      <a:pt x="1535" y="983"/>
                    </a:cubicBezTo>
                    <a:cubicBezTo>
                      <a:pt x="1537" y="976"/>
                      <a:pt x="1521" y="971"/>
                      <a:pt x="1525" y="969"/>
                    </a:cubicBezTo>
                    <a:cubicBezTo>
                      <a:pt x="1532" y="964"/>
                      <a:pt x="1525" y="957"/>
                      <a:pt x="1523" y="943"/>
                    </a:cubicBezTo>
                    <a:cubicBezTo>
                      <a:pt x="1523" y="931"/>
                      <a:pt x="1530" y="931"/>
                      <a:pt x="1530" y="926"/>
                    </a:cubicBezTo>
                    <a:cubicBezTo>
                      <a:pt x="1530" y="922"/>
                      <a:pt x="1525" y="922"/>
                      <a:pt x="1521" y="924"/>
                    </a:cubicBezTo>
                    <a:cubicBezTo>
                      <a:pt x="1514" y="929"/>
                      <a:pt x="1514" y="919"/>
                      <a:pt x="1507" y="919"/>
                    </a:cubicBezTo>
                    <a:cubicBezTo>
                      <a:pt x="1502" y="919"/>
                      <a:pt x="1483" y="919"/>
                      <a:pt x="1483" y="910"/>
                    </a:cubicBezTo>
                    <a:cubicBezTo>
                      <a:pt x="1481" y="903"/>
                      <a:pt x="1474" y="906"/>
                      <a:pt x="1472" y="899"/>
                    </a:cubicBezTo>
                    <a:cubicBezTo>
                      <a:pt x="1470" y="892"/>
                      <a:pt x="1463" y="896"/>
                      <a:pt x="1463" y="892"/>
                    </a:cubicBezTo>
                    <a:cubicBezTo>
                      <a:pt x="1463" y="885"/>
                      <a:pt x="1458" y="882"/>
                      <a:pt x="1453" y="882"/>
                    </a:cubicBezTo>
                    <a:cubicBezTo>
                      <a:pt x="1449" y="882"/>
                      <a:pt x="1446" y="875"/>
                      <a:pt x="1437" y="875"/>
                    </a:cubicBezTo>
                    <a:cubicBezTo>
                      <a:pt x="1430" y="875"/>
                      <a:pt x="1421" y="880"/>
                      <a:pt x="1416" y="882"/>
                    </a:cubicBezTo>
                    <a:cubicBezTo>
                      <a:pt x="1414" y="885"/>
                      <a:pt x="1402" y="875"/>
                      <a:pt x="1397" y="880"/>
                    </a:cubicBezTo>
                    <a:cubicBezTo>
                      <a:pt x="1393" y="882"/>
                      <a:pt x="1393" y="878"/>
                      <a:pt x="1381" y="873"/>
                    </a:cubicBezTo>
                    <a:cubicBezTo>
                      <a:pt x="1369" y="871"/>
                      <a:pt x="1353" y="868"/>
                      <a:pt x="1353" y="873"/>
                    </a:cubicBezTo>
                    <a:cubicBezTo>
                      <a:pt x="1351" y="878"/>
                      <a:pt x="1342" y="880"/>
                      <a:pt x="1344" y="889"/>
                    </a:cubicBezTo>
                    <a:cubicBezTo>
                      <a:pt x="1344" y="899"/>
                      <a:pt x="1355" y="896"/>
                      <a:pt x="1358" y="903"/>
                    </a:cubicBezTo>
                    <a:cubicBezTo>
                      <a:pt x="1360" y="910"/>
                      <a:pt x="1353" y="908"/>
                      <a:pt x="1351" y="915"/>
                    </a:cubicBezTo>
                    <a:cubicBezTo>
                      <a:pt x="1351" y="919"/>
                      <a:pt x="1346" y="919"/>
                      <a:pt x="1346" y="924"/>
                    </a:cubicBezTo>
                    <a:cubicBezTo>
                      <a:pt x="1346" y="929"/>
                      <a:pt x="1349" y="926"/>
                      <a:pt x="1351" y="936"/>
                    </a:cubicBezTo>
                    <a:cubicBezTo>
                      <a:pt x="1353" y="943"/>
                      <a:pt x="1358" y="943"/>
                      <a:pt x="1360" y="955"/>
                    </a:cubicBezTo>
                    <a:cubicBezTo>
                      <a:pt x="1362" y="966"/>
                      <a:pt x="1355" y="964"/>
                      <a:pt x="1351" y="966"/>
                    </a:cubicBezTo>
                    <a:cubicBezTo>
                      <a:pt x="1346" y="966"/>
                      <a:pt x="1353" y="973"/>
                      <a:pt x="1346" y="980"/>
                    </a:cubicBezTo>
                    <a:cubicBezTo>
                      <a:pt x="1339" y="987"/>
                      <a:pt x="1335" y="997"/>
                      <a:pt x="1339" y="1001"/>
                    </a:cubicBezTo>
                    <a:cubicBezTo>
                      <a:pt x="1344" y="1006"/>
                      <a:pt x="1362" y="1013"/>
                      <a:pt x="1372" y="1027"/>
                    </a:cubicBezTo>
                    <a:cubicBezTo>
                      <a:pt x="1379" y="1038"/>
                      <a:pt x="1379" y="1057"/>
                      <a:pt x="1376" y="1074"/>
                    </a:cubicBezTo>
                    <a:cubicBezTo>
                      <a:pt x="1374" y="1088"/>
                      <a:pt x="1358" y="1090"/>
                      <a:pt x="1346" y="1102"/>
                    </a:cubicBezTo>
                    <a:cubicBezTo>
                      <a:pt x="1335" y="1115"/>
                      <a:pt x="1321" y="1113"/>
                      <a:pt x="1316" y="1113"/>
                    </a:cubicBezTo>
                    <a:cubicBezTo>
                      <a:pt x="1309" y="1113"/>
                      <a:pt x="1314" y="1125"/>
                      <a:pt x="1321" y="1134"/>
                    </a:cubicBezTo>
                    <a:cubicBezTo>
                      <a:pt x="1330" y="1143"/>
                      <a:pt x="1323" y="1146"/>
                      <a:pt x="1328" y="1155"/>
                    </a:cubicBezTo>
                    <a:cubicBezTo>
                      <a:pt x="1332" y="1165"/>
                      <a:pt x="1328" y="1172"/>
                      <a:pt x="1332" y="1181"/>
                    </a:cubicBezTo>
                    <a:cubicBezTo>
                      <a:pt x="1339" y="1190"/>
                      <a:pt x="1335" y="1193"/>
                      <a:pt x="1328" y="1200"/>
                    </a:cubicBezTo>
                    <a:cubicBezTo>
                      <a:pt x="1321" y="1204"/>
                      <a:pt x="1332" y="1202"/>
                      <a:pt x="1332" y="1209"/>
                    </a:cubicBezTo>
                    <a:cubicBezTo>
                      <a:pt x="1332" y="1218"/>
                      <a:pt x="1328" y="1214"/>
                      <a:pt x="1323" y="1209"/>
                    </a:cubicBezTo>
                    <a:cubicBezTo>
                      <a:pt x="1316" y="1204"/>
                      <a:pt x="1311" y="1216"/>
                      <a:pt x="1311" y="1223"/>
                    </a:cubicBezTo>
                    <a:cubicBezTo>
                      <a:pt x="1311" y="1227"/>
                      <a:pt x="1295" y="1216"/>
                      <a:pt x="1293" y="1216"/>
                    </a:cubicBezTo>
                    <a:cubicBezTo>
                      <a:pt x="1290" y="1216"/>
                      <a:pt x="1293" y="1206"/>
                      <a:pt x="1286" y="1200"/>
                    </a:cubicBezTo>
                    <a:cubicBezTo>
                      <a:pt x="1277" y="1195"/>
                      <a:pt x="1270" y="1193"/>
                      <a:pt x="1270" y="1185"/>
                    </a:cubicBezTo>
                    <a:cubicBezTo>
                      <a:pt x="1270" y="1179"/>
                      <a:pt x="1256" y="1174"/>
                      <a:pt x="1256" y="1167"/>
                    </a:cubicBezTo>
                    <a:cubicBezTo>
                      <a:pt x="1256" y="1160"/>
                      <a:pt x="1258" y="1141"/>
                      <a:pt x="1253" y="1134"/>
                    </a:cubicBezTo>
                    <a:cubicBezTo>
                      <a:pt x="1251" y="1129"/>
                      <a:pt x="1253" y="1122"/>
                      <a:pt x="1256" y="1118"/>
                    </a:cubicBezTo>
                    <a:cubicBezTo>
                      <a:pt x="1260" y="1113"/>
                      <a:pt x="1253" y="1104"/>
                      <a:pt x="1244" y="1104"/>
                    </a:cubicBezTo>
                    <a:cubicBezTo>
                      <a:pt x="1237" y="1104"/>
                      <a:pt x="1225" y="1102"/>
                      <a:pt x="1211" y="1102"/>
                    </a:cubicBezTo>
                    <a:cubicBezTo>
                      <a:pt x="1200" y="1104"/>
                      <a:pt x="1195" y="1102"/>
                      <a:pt x="1190" y="1097"/>
                    </a:cubicBezTo>
                    <a:cubicBezTo>
                      <a:pt x="1186" y="1094"/>
                      <a:pt x="1176" y="1088"/>
                      <a:pt x="1160" y="1083"/>
                    </a:cubicBezTo>
                    <a:cubicBezTo>
                      <a:pt x="1146" y="1081"/>
                      <a:pt x="1139" y="1074"/>
                      <a:pt x="1139" y="1069"/>
                    </a:cubicBezTo>
                    <a:cubicBezTo>
                      <a:pt x="1137" y="1064"/>
                      <a:pt x="1123" y="1062"/>
                      <a:pt x="1118" y="1057"/>
                    </a:cubicBezTo>
                    <a:cubicBezTo>
                      <a:pt x="1116" y="1053"/>
                      <a:pt x="1102" y="1050"/>
                      <a:pt x="1095" y="1050"/>
                    </a:cubicBezTo>
                    <a:cubicBezTo>
                      <a:pt x="1090" y="1053"/>
                      <a:pt x="1077" y="1038"/>
                      <a:pt x="1067" y="1038"/>
                    </a:cubicBezTo>
                    <a:cubicBezTo>
                      <a:pt x="1060" y="1041"/>
                      <a:pt x="1039" y="1048"/>
                      <a:pt x="1037" y="1048"/>
                    </a:cubicBezTo>
                    <a:cubicBezTo>
                      <a:pt x="1032" y="1050"/>
                      <a:pt x="1037" y="1041"/>
                      <a:pt x="1039" y="1038"/>
                    </a:cubicBezTo>
                    <a:cubicBezTo>
                      <a:pt x="1042" y="1036"/>
                      <a:pt x="1032" y="1020"/>
                      <a:pt x="1030" y="1010"/>
                    </a:cubicBezTo>
                    <a:cubicBezTo>
                      <a:pt x="1028" y="1001"/>
                      <a:pt x="1023" y="992"/>
                      <a:pt x="1014" y="994"/>
                    </a:cubicBezTo>
                    <a:cubicBezTo>
                      <a:pt x="1004" y="994"/>
                      <a:pt x="993" y="990"/>
                      <a:pt x="990" y="987"/>
                    </a:cubicBezTo>
                    <a:cubicBezTo>
                      <a:pt x="988" y="985"/>
                      <a:pt x="988" y="959"/>
                      <a:pt x="990" y="948"/>
                    </a:cubicBezTo>
                    <a:cubicBezTo>
                      <a:pt x="993" y="936"/>
                      <a:pt x="1004" y="919"/>
                      <a:pt x="1004" y="912"/>
                    </a:cubicBezTo>
                    <a:cubicBezTo>
                      <a:pt x="1004" y="906"/>
                      <a:pt x="1011" y="901"/>
                      <a:pt x="1018" y="899"/>
                    </a:cubicBezTo>
                    <a:cubicBezTo>
                      <a:pt x="1028" y="899"/>
                      <a:pt x="1021" y="885"/>
                      <a:pt x="1028" y="882"/>
                    </a:cubicBezTo>
                    <a:cubicBezTo>
                      <a:pt x="1035" y="882"/>
                      <a:pt x="1035" y="880"/>
                      <a:pt x="1037" y="873"/>
                    </a:cubicBezTo>
                    <a:cubicBezTo>
                      <a:pt x="1039" y="868"/>
                      <a:pt x="1046" y="871"/>
                      <a:pt x="1042" y="866"/>
                    </a:cubicBezTo>
                    <a:cubicBezTo>
                      <a:pt x="1037" y="861"/>
                      <a:pt x="1042" y="861"/>
                      <a:pt x="1051" y="861"/>
                    </a:cubicBezTo>
                    <a:cubicBezTo>
                      <a:pt x="1063" y="861"/>
                      <a:pt x="1079" y="857"/>
                      <a:pt x="1077" y="847"/>
                    </a:cubicBezTo>
                    <a:cubicBezTo>
                      <a:pt x="1074" y="836"/>
                      <a:pt x="1046" y="843"/>
                      <a:pt x="1046" y="836"/>
                    </a:cubicBezTo>
                    <a:cubicBezTo>
                      <a:pt x="1046" y="826"/>
                      <a:pt x="1009" y="824"/>
                      <a:pt x="1011" y="819"/>
                    </a:cubicBezTo>
                    <a:cubicBezTo>
                      <a:pt x="1014" y="815"/>
                      <a:pt x="1049" y="824"/>
                      <a:pt x="1060" y="828"/>
                    </a:cubicBezTo>
                    <a:cubicBezTo>
                      <a:pt x="1072" y="833"/>
                      <a:pt x="1077" y="833"/>
                      <a:pt x="1086" y="831"/>
                    </a:cubicBezTo>
                    <a:cubicBezTo>
                      <a:pt x="1095" y="831"/>
                      <a:pt x="1088" y="819"/>
                      <a:pt x="1090" y="815"/>
                    </a:cubicBezTo>
                    <a:cubicBezTo>
                      <a:pt x="1093" y="807"/>
                      <a:pt x="1111" y="821"/>
                      <a:pt x="1123" y="819"/>
                    </a:cubicBezTo>
                    <a:cubicBezTo>
                      <a:pt x="1132" y="817"/>
                      <a:pt x="1144" y="794"/>
                      <a:pt x="1153" y="786"/>
                    </a:cubicBezTo>
                    <a:cubicBezTo>
                      <a:pt x="1162" y="782"/>
                      <a:pt x="1153" y="775"/>
                      <a:pt x="1137" y="777"/>
                    </a:cubicBezTo>
                    <a:cubicBezTo>
                      <a:pt x="1118" y="780"/>
                      <a:pt x="1109" y="773"/>
                      <a:pt x="1100" y="766"/>
                    </a:cubicBezTo>
                    <a:cubicBezTo>
                      <a:pt x="1090" y="759"/>
                      <a:pt x="1090" y="752"/>
                      <a:pt x="1102" y="754"/>
                    </a:cubicBezTo>
                    <a:cubicBezTo>
                      <a:pt x="1111" y="754"/>
                      <a:pt x="1135" y="773"/>
                      <a:pt x="1144" y="775"/>
                    </a:cubicBezTo>
                    <a:cubicBezTo>
                      <a:pt x="1153" y="775"/>
                      <a:pt x="1167" y="756"/>
                      <a:pt x="1176" y="752"/>
                    </a:cubicBezTo>
                    <a:cubicBezTo>
                      <a:pt x="1183" y="745"/>
                      <a:pt x="1167" y="742"/>
                      <a:pt x="1162" y="738"/>
                    </a:cubicBezTo>
                    <a:cubicBezTo>
                      <a:pt x="1158" y="735"/>
                      <a:pt x="1172" y="731"/>
                      <a:pt x="1179" y="731"/>
                    </a:cubicBezTo>
                    <a:cubicBezTo>
                      <a:pt x="1188" y="731"/>
                      <a:pt x="1190" y="738"/>
                      <a:pt x="1193" y="742"/>
                    </a:cubicBezTo>
                    <a:cubicBezTo>
                      <a:pt x="1195" y="745"/>
                      <a:pt x="1209" y="740"/>
                      <a:pt x="1216" y="740"/>
                    </a:cubicBezTo>
                    <a:cubicBezTo>
                      <a:pt x="1223" y="740"/>
                      <a:pt x="1216" y="728"/>
                      <a:pt x="1204" y="724"/>
                    </a:cubicBezTo>
                    <a:cubicBezTo>
                      <a:pt x="1193" y="719"/>
                      <a:pt x="1204" y="712"/>
                      <a:pt x="1207" y="719"/>
                    </a:cubicBezTo>
                    <a:cubicBezTo>
                      <a:pt x="1211" y="726"/>
                      <a:pt x="1218" y="724"/>
                      <a:pt x="1223" y="731"/>
                    </a:cubicBezTo>
                    <a:cubicBezTo>
                      <a:pt x="1228" y="742"/>
                      <a:pt x="1232" y="735"/>
                      <a:pt x="1242" y="731"/>
                    </a:cubicBezTo>
                    <a:cubicBezTo>
                      <a:pt x="1251" y="728"/>
                      <a:pt x="1256" y="724"/>
                      <a:pt x="1260" y="716"/>
                    </a:cubicBezTo>
                    <a:cubicBezTo>
                      <a:pt x="1265" y="712"/>
                      <a:pt x="1267" y="716"/>
                      <a:pt x="1272" y="709"/>
                    </a:cubicBezTo>
                    <a:cubicBezTo>
                      <a:pt x="1279" y="700"/>
                      <a:pt x="1270" y="691"/>
                      <a:pt x="1263" y="686"/>
                    </a:cubicBezTo>
                    <a:cubicBezTo>
                      <a:pt x="1256" y="679"/>
                      <a:pt x="1263" y="675"/>
                      <a:pt x="1256" y="670"/>
                    </a:cubicBezTo>
                    <a:cubicBezTo>
                      <a:pt x="1246" y="668"/>
                      <a:pt x="1246" y="661"/>
                      <a:pt x="1256" y="661"/>
                    </a:cubicBezTo>
                    <a:cubicBezTo>
                      <a:pt x="1265" y="663"/>
                      <a:pt x="1272" y="661"/>
                      <a:pt x="1277" y="654"/>
                    </a:cubicBezTo>
                    <a:cubicBezTo>
                      <a:pt x="1281" y="647"/>
                      <a:pt x="1263" y="647"/>
                      <a:pt x="1272" y="642"/>
                    </a:cubicBezTo>
                    <a:cubicBezTo>
                      <a:pt x="1279" y="637"/>
                      <a:pt x="1272" y="633"/>
                      <a:pt x="1265" y="633"/>
                    </a:cubicBezTo>
                    <a:cubicBezTo>
                      <a:pt x="1256" y="633"/>
                      <a:pt x="1249" y="628"/>
                      <a:pt x="1249" y="621"/>
                    </a:cubicBezTo>
                    <a:cubicBezTo>
                      <a:pt x="1246" y="614"/>
                      <a:pt x="1232" y="619"/>
                      <a:pt x="1223" y="614"/>
                    </a:cubicBezTo>
                    <a:cubicBezTo>
                      <a:pt x="1216" y="609"/>
                      <a:pt x="1195" y="611"/>
                      <a:pt x="1190" y="611"/>
                    </a:cubicBezTo>
                    <a:cubicBezTo>
                      <a:pt x="1186" y="611"/>
                      <a:pt x="1186" y="630"/>
                      <a:pt x="1193" y="630"/>
                    </a:cubicBezTo>
                    <a:cubicBezTo>
                      <a:pt x="1200" y="633"/>
                      <a:pt x="1204" y="640"/>
                      <a:pt x="1200" y="642"/>
                    </a:cubicBezTo>
                    <a:cubicBezTo>
                      <a:pt x="1193" y="644"/>
                      <a:pt x="1200" y="651"/>
                      <a:pt x="1195" y="651"/>
                    </a:cubicBezTo>
                    <a:cubicBezTo>
                      <a:pt x="1190" y="651"/>
                      <a:pt x="1183" y="649"/>
                      <a:pt x="1181" y="661"/>
                    </a:cubicBezTo>
                    <a:cubicBezTo>
                      <a:pt x="1181" y="672"/>
                      <a:pt x="1179" y="677"/>
                      <a:pt x="1172" y="682"/>
                    </a:cubicBezTo>
                    <a:cubicBezTo>
                      <a:pt x="1162" y="686"/>
                      <a:pt x="1169" y="668"/>
                      <a:pt x="1162" y="668"/>
                    </a:cubicBezTo>
                    <a:cubicBezTo>
                      <a:pt x="1153" y="670"/>
                      <a:pt x="1153" y="684"/>
                      <a:pt x="1158" y="686"/>
                    </a:cubicBezTo>
                    <a:cubicBezTo>
                      <a:pt x="1165" y="686"/>
                      <a:pt x="1165" y="691"/>
                      <a:pt x="1167" y="698"/>
                    </a:cubicBezTo>
                    <a:cubicBezTo>
                      <a:pt x="1167" y="705"/>
                      <a:pt x="1156" y="700"/>
                      <a:pt x="1151" y="709"/>
                    </a:cubicBezTo>
                    <a:cubicBezTo>
                      <a:pt x="1146" y="716"/>
                      <a:pt x="1146" y="705"/>
                      <a:pt x="1139" y="700"/>
                    </a:cubicBezTo>
                    <a:cubicBezTo>
                      <a:pt x="1132" y="693"/>
                      <a:pt x="1125" y="684"/>
                      <a:pt x="1125" y="677"/>
                    </a:cubicBezTo>
                    <a:cubicBezTo>
                      <a:pt x="1125" y="670"/>
                      <a:pt x="1130" y="668"/>
                      <a:pt x="1135" y="668"/>
                    </a:cubicBezTo>
                    <a:cubicBezTo>
                      <a:pt x="1139" y="668"/>
                      <a:pt x="1135" y="663"/>
                      <a:pt x="1135" y="654"/>
                    </a:cubicBezTo>
                    <a:cubicBezTo>
                      <a:pt x="1135" y="644"/>
                      <a:pt x="1128" y="649"/>
                      <a:pt x="1121" y="640"/>
                    </a:cubicBezTo>
                    <a:cubicBezTo>
                      <a:pt x="1114" y="630"/>
                      <a:pt x="1104" y="630"/>
                      <a:pt x="1100" y="635"/>
                    </a:cubicBezTo>
                    <a:cubicBezTo>
                      <a:pt x="1095" y="637"/>
                      <a:pt x="1100" y="647"/>
                      <a:pt x="1093" y="649"/>
                    </a:cubicBezTo>
                    <a:cubicBezTo>
                      <a:pt x="1086" y="651"/>
                      <a:pt x="1088" y="665"/>
                      <a:pt x="1083" y="665"/>
                    </a:cubicBezTo>
                    <a:cubicBezTo>
                      <a:pt x="1077" y="668"/>
                      <a:pt x="1081" y="642"/>
                      <a:pt x="1077" y="640"/>
                    </a:cubicBezTo>
                    <a:cubicBezTo>
                      <a:pt x="1072" y="637"/>
                      <a:pt x="1072" y="633"/>
                      <a:pt x="1079" y="633"/>
                    </a:cubicBezTo>
                    <a:cubicBezTo>
                      <a:pt x="1086" y="630"/>
                      <a:pt x="1090" y="623"/>
                      <a:pt x="1083" y="623"/>
                    </a:cubicBezTo>
                    <a:cubicBezTo>
                      <a:pt x="1079" y="623"/>
                      <a:pt x="1067" y="616"/>
                      <a:pt x="1063" y="614"/>
                    </a:cubicBezTo>
                    <a:cubicBezTo>
                      <a:pt x="1058" y="614"/>
                      <a:pt x="1051" y="623"/>
                      <a:pt x="1046" y="619"/>
                    </a:cubicBezTo>
                    <a:cubicBezTo>
                      <a:pt x="1042" y="616"/>
                      <a:pt x="1046" y="604"/>
                      <a:pt x="1049" y="600"/>
                    </a:cubicBezTo>
                    <a:cubicBezTo>
                      <a:pt x="1049" y="595"/>
                      <a:pt x="1056" y="602"/>
                      <a:pt x="1060" y="595"/>
                    </a:cubicBezTo>
                    <a:cubicBezTo>
                      <a:pt x="1065" y="591"/>
                      <a:pt x="1046" y="591"/>
                      <a:pt x="1046" y="584"/>
                    </a:cubicBezTo>
                    <a:cubicBezTo>
                      <a:pt x="1046" y="577"/>
                      <a:pt x="1032" y="574"/>
                      <a:pt x="1028" y="572"/>
                    </a:cubicBezTo>
                    <a:cubicBezTo>
                      <a:pt x="1023" y="570"/>
                      <a:pt x="1032" y="558"/>
                      <a:pt x="1030" y="553"/>
                    </a:cubicBezTo>
                    <a:cubicBezTo>
                      <a:pt x="1028" y="549"/>
                      <a:pt x="1009" y="532"/>
                      <a:pt x="1002" y="535"/>
                    </a:cubicBezTo>
                    <a:cubicBezTo>
                      <a:pt x="995" y="535"/>
                      <a:pt x="993" y="523"/>
                      <a:pt x="998" y="523"/>
                    </a:cubicBezTo>
                    <a:cubicBezTo>
                      <a:pt x="1000" y="525"/>
                      <a:pt x="1004" y="521"/>
                      <a:pt x="1011" y="514"/>
                    </a:cubicBezTo>
                    <a:cubicBezTo>
                      <a:pt x="1021" y="504"/>
                      <a:pt x="1021" y="502"/>
                      <a:pt x="1016" y="499"/>
                    </a:cubicBezTo>
                    <a:cubicBezTo>
                      <a:pt x="1009" y="497"/>
                      <a:pt x="1007" y="490"/>
                      <a:pt x="1016" y="492"/>
                    </a:cubicBezTo>
                    <a:cubicBezTo>
                      <a:pt x="1028" y="492"/>
                      <a:pt x="1044" y="499"/>
                      <a:pt x="1049" y="495"/>
                    </a:cubicBezTo>
                    <a:cubicBezTo>
                      <a:pt x="1056" y="490"/>
                      <a:pt x="1074" y="462"/>
                      <a:pt x="1081" y="453"/>
                    </a:cubicBezTo>
                    <a:cubicBezTo>
                      <a:pt x="1088" y="444"/>
                      <a:pt x="1074" y="441"/>
                      <a:pt x="1058" y="444"/>
                    </a:cubicBezTo>
                    <a:cubicBezTo>
                      <a:pt x="1042" y="444"/>
                      <a:pt x="1037" y="437"/>
                      <a:pt x="1023" y="437"/>
                    </a:cubicBezTo>
                    <a:cubicBezTo>
                      <a:pt x="1009" y="434"/>
                      <a:pt x="983" y="439"/>
                      <a:pt x="979" y="444"/>
                    </a:cubicBezTo>
                    <a:cubicBezTo>
                      <a:pt x="974" y="446"/>
                      <a:pt x="986" y="451"/>
                      <a:pt x="983" y="455"/>
                    </a:cubicBezTo>
                    <a:cubicBezTo>
                      <a:pt x="983" y="460"/>
                      <a:pt x="974" y="453"/>
                      <a:pt x="972" y="453"/>
                    </a:cubicBezTo>
                    <a:cubicBezTo>
                      <a:pt x="967" y="455"/>
                      <a:pt x="972" y="462"/>
                      <a:pt x="972" y="479"/>
                    </a:cubicBezTo>
                    <a:cubicBezTo>
                      <a:pt x="969" y="495"/>
                      <a:pt x="974" y="497"/>
                      <a:pt x="979" y="502"/>
                    </a:cubicBezTo>
                    <a:cubicBezTo>
                      <a:pt x="983" y="509"/>
                      <a:pt x="983" y="516"/>
                      <a:pt x="983" y="528"/>
                    </a:cubicBezTo>
                    <a:cubicBezTo>
                      <a:pt x="983" y="537"/>
                      <a:pt x="972" y="537"/>
                      <a:pt x="969" y="539"/>
                    </a:cubicBezTo>
                    <a:cubicBezTo>
                      <a:pt x="967" y="542"/>
                      <a:pt x="979" y="546"/>
                      <a:pt x="976" y="551"/>
                    </a:cubicBezTo>
                    <a:cubicBezTo>
                      <a:pt x="974" y="558"/>
                      <a:pt x="965" y="549"/>
                      <a:pt x="958" y="551"/>
                    </a:cubicBezTo>
                    <a:cubicBezTo>
                      <a:pt x="953" y="551"/>
                      <a:pt x="949" y="567"/>
                      <a:pt x="956" y="574"/>
                    </a:cubicBezTo>
                    <a:cubicBezTo>
                      <a:pt x="960" y="579"/>
                      <a:pt x="962" y="577"/>
                      <a:pt x="958" y="584"/>
                    </a:cubicBezTo>
                    <a:cubicBezTo>
                      <a:pt x="953" y="591"/>
                      <a:pt x="949" y="598"/>
                      <a:pt x="960" y="607"/>
                    </a:cubicBezTo>
                    <a:cubicBezTo>
                      <a:pt x="972" y="616"/>
                      <a:pt x="993" y="616"/>
                      <a:pt x="1002" y="623"/>
                    </a:cubicBezTo>
                    <a:cubicBezTo>
                      <a:pt x="1014" y="630"/>
                      <a:pt x="998" y="626"/>
                      <a:pt x="1002" y="633"/>
                    </a:cubicBezTo>
                    <a:cubicBezTo>
                      <a:pt x="1007" y="642"/>
                      <a:pt x="995" y="644"/>
                      <a:pt x="995" y="651"/>
                    </a:cubicBezTo>
                    <a:cubicBezTo>
                      <a:pt x="995" y="656"/>
                      <a:pt x="1000" y="654"/>
                      <a:pt x="1007" y="642"/>
                    </a:cubicBezTo>
                    <a:cubicBezTo>
                      <a:pt x="1011" y="633"/>
                      <a:pt x="1016" y="647"/>
                      <a:pt x="1016" y="656"/>
                    </a:cubicBezTo>
                    <a:cubicBezTo>
                      <a:pt x="1014" y="663"/>
                      <a:pt x="1007" y="658"/>
                      <a:pt x="1000" y="668"/>
                    </a:cubicBezTo>
                    <a:cubicBezTo>
                      <a:pt x="995" y="677"/>
                      <a:pt x="988" y="677"/>
                      <a:pt x="979" y="677"/>
                    </a:cubicBezTo>
                    <a:cubicBezTo>
                      <a:pt x="972" y="675"/>
                      <a:pt x="976" y="689"/>
                      <a:pt x="979" y="698"/>
                    </a:cubicBezTo>
                    <a:cubicBezTo>
                      <a:pt x="983" y="705"/>
                      <a:pt x="979" y="707"/>
                      <a:pt x="969" y="705"/>
                    </a:cubicBezTo>
                    <a:cubicBezTo>
                      <a:pt x="958" y="703"/>
                      <a:pt x="953" y="695"/>
                      <a:pt x="958" y="689"/>
                    </a:cubicBezTo>
                    <a:cubicBezTo>
                      <a:pt x="962" y="679"/>
                      <a:pt x="967" y="670"/>
                      <a:pt x="960" y="670"/>
                    </a:cubicBezTo>
                    <a:cubicBezTo>
                      <a:pt x="953" y="672"/>
                      <a:pt x="939" y="670"/>
                      <a:pt x="935" y="663"/>
                    </a:cubicBezTo>
                    <a:cubicBezTo>
                      <a:pt x="932" y="658"/>
                      <a:pt x="939" y="661"/>
                      <a:pt x="951" y="661"/>
                    </a:cubicBezTo>
                    <a:cubicBezTo>
                      <a:pt x="965" y="663"/>
                      <a:pt x="953" y="654"/>
                      <a:pt x="962" y="654"/>
                    </a:cubicBezTo>
                    <a:cubicBezTo>
                      <a:pt x="972" y="654"/>
                      <a:pt x="979" y="658"/>
                      <a:pt x="988" y="651"/>
                    </a:cubicBezTo>
                    <a:cubicBezTo>
                      <a:pt x="995" y="644"/>
                      <a:pt x="981" y="630"/>
                      <a:pt x="974" y="633"/>
                    </a:cubicBezTo>
                    <a:cubicBezTo>
                      <a:pt x="969" y="635"/>
                      <a:pt x="958" y="637"/>
                      <a:pt x="958" y="630"/>
                    </a:cubicBezTo>
                    <a:cubicBezTo>
                      <a:pt x="958" y="626"/>
                      <a:pt x="969" y="630"/>
                      <a:pt x="976" y="628"/>
                    </a:cubicBezTo>
                    <a:cubicBezTo>
                      <a:pt x="981" y="626"/>
                      <a:pt x="972" y="619"/>
                      <a:pt x="962" y="621"/>
                    </a:cubicBezTo>
                    <a:cubicBezTo>
                      <a:pt x="953" y="623"/>
                      <a:pt x="946" y="623"/>
                      <a:pt x="939" y="616"/>
                    </a:cubicBezTo>
                    <a:cubicBezTo>
                      <a:pt x="932" y="607"/>
                      <a:pt x="918" y="602"/>
                      <a:pt x="916" y="621"/>
                    </a:cubicBezTo>
                    <a:cubicBezTo>
                      <a:pt x="911" y="640"/>
                      <a:pt x="897" y="630"/>
                      <a:pt x="893" y="635"/>
                    </a:cubicBezTo>
                    <a:cubicBezTo>
                      <a:pt x="888" y="642"/>
                      <a:pt x="900" y="647"/>
                      <a:pt x="911" y="647"/>
                    </a:cubicBezTo>
                    <a:cubicBezTo>
                      <a:pt x="925" y="647"/>
                      <a:pt x="935" y="658"/>
                      <a:pt x="928" y="658"/>
                    </a:cubicBezTo>
                    <a:cubicBezTo>
                      <a:pt x="923" y="658"/>
                      <a:pt x="925" y="668"/>
                      <a:pt x="918" y="665"/>
                    </a:cubicBezTo>
                    <a:cubicBezTo>
                      <a:pt x="911" y="661"/>
                      <a:pt x="904" y="665"/>
                      <a:pt x="909" y="670"/>
                    </a:cubicBezTo>
                    <a:cubicBezTo>
                      <a:pt x="914" y="675"/>
                      <a:pt x="907" y="677"/>
                      <a:pt x="909" y="684"/>
                    </a:cubicBezTo>
                    <a:cubicBezTo>
                      <a:pt x="909" y="689"/>
                      <a:pt x="897" y="684"/>
                      <a:pt x="888" y="684"/>
                    </a:cubicBezTo>
                    <a:cubicBezTo>
                      <a:pt x="879" y="682"/>
                      <a:pt x="860" y="686"/>
                      <a:pt x="846" y="689"/>
                    </a:cubicBezTo>
                    <a:cubicBezTo>
                      <a:pt x="835" y="691"/>
                      <a:pt x="818" y="686"/>
                      <a:pt x="814" y="679"/>
                    </a:cubicBezTo>
                    <a:cubicBezTo>
                      <a:pt x="809" y="675"/>
                      <a:pt x="800" y="675"/>
                      <a:pt x="790" y="675"/>
                    </a:cubicBezTo>
                    <a:cubicBezTo>
                      <a:pt x="781" y="675"/>
                      <a:pt x="784" y="665"/>
                      <a:pt x="772" y="665"/>
                    </a:cubicBezTo>
                    <a:cubicBezTo>
                      <a:pt x="760" y="665"/>
                      <a:pt x="762" y="656"/>
                      <a:pt x="762" y="649"/>
                    </a:cubicBezTo>
                    <a:cubicBezTo>
                      <a:pt x="760" y="642"/>
                      <a:pt x="735" y="644"/>
                      <a:pt x="728" y="651"/>
                    </a:cubicBezTo>
                    <a:cubicBezTo>
                      <a:pt x="718" y="656"/>
                      <a:pt x="700" y="654"/>
                      <a:pt x="695" y="663"/>
                    </a:cubicBezTo>
                    <a:cubicBezTo>
                      <a:pt x="690" y="675"/>
                      <a:pt x="700" y="672"/>
                      <a:pt x="704" y="672"/>
                    </a:cubicBezTo>
                    <a:cubicBezTo>
                      <a:pt x="711" y="672"/>
                      <a:pt x="711" y="665"/>
                      <a:pt x="725" y="665"/>
                    </a:cubicBezTo>
                    <a:cubicBezTo>
                      <a:pt x="737" y="668"/>
                      <a:pt x="746" y="654"/>
                      <a:pt x="753" y="658"/>
                    </a:cubicBezTo>
                    <a:cubicBezTo>
                      <a:pt x="758" y="663"/>
                      <a:pt x="730" y="675"/>
                      <a:pt x="718" y="677"/>
                    </a:cubicBezTo>
                    <a:cubicBezTo>
                      <a:pt x="707" y="679"/>
                      <a:pt x="709" y="689"/>
                      <a:pt x="721" y="705"/>
                    </a:cubicBezTo>
                    <a:cubicBezTo>
                      <a:pt x="732" y="724"/>
                      <a:pt x="716" y="714"/>
                      <a:pt x="716" y="721"/>
                    </a:cubicBezTo>
                    <a:cubicBezTo>
                      <a:pt x="716" y="731"/>
                      <a:pt x="693" y="719"/>
                      <a:pt x="702" y="716"/>
                    </a:cubicBezTo>
                    <a:cubicBezTo>
                      <a:pt x="711" y="714"/>
                      <a:pt x="707" y="705"/>
                      <a:pt x="700" y="698"/>
                    </a:cubicBezTo>
                    <a:cubicBezTo>
                      <a:pt x="693" y="693"/>
                      <a:pt x="688" y="698"/>
                      <a:pt x="688" y="693"/>
                    </a:cubicBezTo>
                    <a:cubicBezTo>
                      <a:pt x="690" y="686"/>
                      <a:pt x="681" y="693"/>
                      <a:pt x="674" y="689"/>
                    </a:cubicBezTo>
                    <a:cubicBezTo>
                      <a:pt x="667" y="682"/>
                      <a:pt x="665" y="679"/>
                      <a:pt x="656" y="684"/>
                    </a:cubicBezTo>
                    <a:cubicBezTo>
                      <a:pt x="646" y="689"/>
                      <a:pt x="637" y="686"/>
                      <a:pt x="616" y="691"/>
                    </a:cubicBezTo>
                    <a:cubicBezTo>
                      <a:pt x="597" y="693"/>
                      <a:pt x="560" y="693"/>
                      <a:pt x="553" y="686"/>
                    </a:cubicBezTo>
                    <a:cubicBezTo>
                      <a:pt x="549" y="679"/>
                      <a:pt x="572" y="668"/>
                      <a:pt x="579" y="670"/>
                    </a:cubicBezTo>
                    <a:cubicBezTo>
                      <a:pt x="586" y="670"/>
                      <a:pt x="581" y="661"/>
                      <a:pt x="570" y="654"/>
                    </a:cubicBezTo>
                    <a:cubicBezTo>
                      <a:pt x="560" y="644"/>
                      <a:pt x="535" y="640"/>
                      <a:pt x="537" y="644"/>
                    </a:cubicBezTo>
                    <a:cubicBezTo>
                      <a:pt x="537" y="649"/>
                      <a:pt x="523" y="644"/>
                      <a:pt x="504" y="642"/>
                    </a:cubicBezTo>
                    <a:cubicBezTo>
                      <a:pt x="488" y="637"/>
                      <a:pt x="486" y="633"/>
                      <a:pt x="474" y="633"/>
                    </a:cubicBezTo>
                    <a:cubicBezTo>
                      <a:pt x="463" y="630"/>
                      <a:pt x="446" y="628"/>
                      <a:pt x="432" y="619"/>
                    </a:cubicBezTo>
                    <a:cubicBezTo>
                      <a:pt x="418" y="607"/>
                      <a:pt x="388" y="609"/>
                      <a:pt x="384" y="619"/>
                    </a:cubicBezTo>
                    <a:cubicBezTo>
                      <a:pt x="381" y="628"/>
                      <a:pt x="370" y="628"/>
                      <a:pt x="360" y="628"/>
                    </a:cubicBezTo>
                    <a:cubicBezTo>
                      <a:pt x="349" y="628"/>
                      <a:pt x="365" y="616"/>
                      <a:pt x="360" y="614"/>
                    </a:cubicBezTo>
                    <a:cubicBezTo>
                      <a:pt x="356" y="611"/>
                      <a:pt x="360" y="600"/>
                      <a:pt x="353" y="598"/>
                    </a:cubicBezTo>
                    <a:cubicBezTo>
                      <a:pt x="346" y="598"/>
                      <a:pt x="339" y="630"/>
                      <a:pt x="325" y="628"/>
                    </a:cubicBezTo>
                    <a:cubicBezTo>
                      <a:pt x="311" y="628"/>
                      <a:pt x="304" y="595"/>
                      <a:pt x="293" y="586"/>
                    </a:cubicBezTo>
                    <a:cubicBezTo>
                      <a:pt x="281" y="577"/>
                      <a:pt x="270" y="577"/>
                      <a:pt x="281" y="591"/>
                    </a:cubicBezTo>
                    <a:cubicBezTo>
                      <a:pt x="290" y="602"/>
                      <a:pt x="272" y="593"/>
                      <a:pt x="272" y="602"/>
                    </a:cubicBezTo>
                    <a:cubicBezTo>
                      <a:pt x="274" y="611"/>
                      <a:pt x="256" y="621"/>
                      <a:pt x="258" y="616"/>
                    </a:cubicBezTo>
                    <a:cubicBezTo>
                      <a:pt x="258" y="611"/>
                      <a:pt x="249" y="604"/>
                      <a:pt x="237" y="619"/>
                    </a:cubicBezTo>
                    <a:cubicBezTo>
                      <a:pt x="225" y="633"/>
                      <a:pt x="216" y="630"/>
                      <a:pt x="216" y="626"/>
                    </a:cubicBezTo>
                    <a:cubicBezTo>
                      <a:pt x="216" y="621"/>
                      <a:pt x="181" y="637"/>
                      <a:pt x="184" y="644"/>
                    </a:cubicBezTo>
                    <a:cubicBezTo>
                      <a:pt x="184" y="649"/>
                      <a:pt x="179" y="654"/>
                      <a:pt x="170" y="654"/>
                    </a:cubicBezTo>
                    <a:cubicBezTo>
                      <a:pt x="160" y="654"/>
                      <a:pt x="167" y="644"/>
                      <a:pt x="174" y="642"/>
                    </a:cubicBezTo>
                    <a:cubicBezTo>
                      <a:pt x="181" y="637"/>
                      <a:pt x="204" y="619"/>
                      <a:pt x="216" y="619"/>
                    </a:cubicBezTo>
                    <a:cubicBezTo>
                      <a:pt x="225" y="616"/>
                      <a:pt x="249" y="607"/>
                      <a:pt x="249" y="602"/>
                    </a:cubicBezTo>
                    <a:cubicBezTo>
                      <a:pt x="249" y="595"/>
                      <a:pt x="237" y="600"/>
                      <a:pt x="230" y="600"/>
                    </a:cubicBezTo>
                    <a:cubicBezTo>
                      <a:pt x="223" y="598"/>
                      <a:pt x="209" y="607"/>
                      <a:pt x="197" y="611"/>
                    </a:cubicBezTo>
                    <a:cubicBezTo>
                      <a:pt x="184" y="619"/>
                      <a:pt x="170" y="616"/>
                      <a:pt x="174" y="623"/>
                    </a:cubicBezTo>
                    <a:cubicBezTo>
                      <a:pt x="177" y="630"/>
                      <a:pt x="163" y="623"/>
                      <a:pt x="158" y="628"/>
                    </a:cubicBezTo>
                    <a:cubicBezTo>
                      <a:pt x="156" y="633"/>
                      <a:pt x="149" y="628"/>
                      <a:pt x="153" y="623"/>
                    </a:cubicBezTo>
                    <a:cubicBezTo>
                      <a:pt x="158" y="621"/>
                      <a:pt x="142" y="616"/>
                      <a:pt x="142" y="619"/>
                    </a:cubicBezTo>
                    <a:cubicBezTo>
                      <a:pt x="142" y="623"/>
                      <a:pt x="139" y="628"/>
                      <a:pt x="128" y="628"/>
                    </a:cubicBezTo>
                    <a:cubicBezTo>
                      <a:pt x="116" y="628"/>
                      <a:pt x="104" y="635"/>
                      <a:pt x="114" y="640"/>
                    </a:cubicBezTo>
                    <a:cubicBezTo>
                      <a:pt x="121" y="647"/>
                      <a:pt x="125" y="649"/>
                      <a:pt x="121" y="654"/>
                    </a:cubicBezTo>
                    <a:cubicBezTo>
                      <a:pt x="118" y="656"/>
                      <a:pt x="107" y="642"/>
                      <a:pt x="90" y="644"/>
                    </a:cubicBezTo>
                    <a:cubicBezTo>
                      <a:pt x="72" y="647"/>
                      <a:pt x="39" y="626"/>
                      <a:pt x="39" y="621"/>
                    </a:cubicBezTo>
                    <a:cubicBezTo>
                      <a:pt x="39" y="619"/>
                      <a:pt x="16" y="621"/>
                      <a:pt x="0" y="619"/>
                    </a:cubicBezTo>
                    <a:lnTo>
                      <a:pt x="0" y="945"/>
                    </a:lnTo>
                    <a:cubicBezTo>
                      <a:pt x="0" y="945"/>
                      <a:pt x="9" y="950"/>
                      <a:pt x="11" y="948"/>
                    </a:cubicBezTo>
                    <a:cubicBezTo>
                      <a:pt x="16" y="943"/>
                      <a:pt x="21" y="948"/>
                      <a:pt x="32" y="943"/>
                    </a:cubicBezTo>
                    <a:cubicBezTo>
                      <a:pt x="42" y="938"/>
                      <a:pt x="46" y="950"/>
                      <a:pt x="46" y="955"/>
                    </a:cubicBezTo>
                    <a:cubicBezTo>
                      <a:pt x="46" y="959"/>
                      <a:pt x="60" y="966"/>
                      <a:pt x="67" y="976"/>
                    </a:cubicBezTo>
                    <a:cubicBezTo>
                      <a:pt x="74" y="983"/>
                      <a:pt x="76" y="990"/>
                      <a:pt x="83" y="987"/>
                    </a:cubicBezTo>
                    <a:cubicBezTo>
                      <a:pt x="90" y="983"/>
                      <a:pt x="102" y="980"/>
                      <a:pt x="102" y="971"/>
                    </a:cubicBezTo>
                    <a:cubicBezTo>
                      <a:pt x="102" y="964"/>
                      <a:pt x="132" y="962"/>
                      <a:pt x="132" y="973"/>
                    </a:cubicBezTo>
                    <a:cubicBezTo>
                      <a:pt x="132" y="983"/>
                      <a:pt x="163" y="997"/>
                      <a:pt x="179" y="1024"/>
                    </a:cubicBezTo>
                    <a:cubicBezTo>
                      <a:pt x="195" y="1053"/>
                      <a:pt x="191" y="1060"/>
                      <a:pt x="216" y="1069"/>
                    </a:cubicBezTo>
                    <a:cubicBezTo>
                      <a:pt x="239" y="1078"/>
                      <a:pt x="239" y="1083"/>
                      <a:pt x="235" y="1092"/>
                    </a:cubicBezTo>
                    <a:cubicBezTo>
                      <a:pt x="232" y="1099"/>
                      <a:pt x="251" y="1104"/>
                      <a:pt x="239" y="1111"/>
                    </a:cubicBezTo>
                    <a:cubicBezTo>
                      <a:pt x="237" y="1113"/>
                      <a:pt x="230" y="1118"/>
                      <a:pt x="225" y="1122"/>
                    </a:cubicBezTo>
                    <a:cubicBezTo>
                      <a:pt x="225" y="1125"/>
                      <a:pt x="230" y="1129"/>
                      <a:pt x="235" y="1132"/>
                    </a:cubicBezTo>
                    <a:cubicBezTo>
                      <a:pt x="239" y="1136"/>
                      <a:pt x="223" y="1136"/>
                      <a:pt x="228" y="1141"/>
                    </a:cubicBezTo>
                    <a:cubicBezTo>
                      <a:pt x="235" y="1146"/>
                      <a:pt x="228" y="1153"/>
                      <a:pt x="232" y="1158"/>
                    </a:cubicBezTo>
                    <a:cubicBezTo>
                      <a:pt x="237" y="1162"/>
                      <a:pt x="246" y="1160"/>
                      <a:pt x="251" y="1158"/>
                    </a:cubicBezTo>
                    <a:cubicBezTo>
                      <a:pt x="256" y="1153"/>
                      <a:pt x="260" y="1162"/>
                      <a:pt x="256" y="1169"/>
                    </a:cubicBezTo>
                    <a:cubicBezTo>
                      <a:pt x="251" y="1176"/>
                      <a:pt x="260" y="1181"/>
                      <a:pt x="265" y="1176"/>
                    </a:cubicBezTo>
                    <a:cubicBezTo>
                      <a:pt x="270" y="1172"/>
                      <a:pt x="279" y="1185"/>
                      <a:pt x="281" y="1188"/>
                    </a:cubicBezTo>
                    <a:cubicBezTo>
                      <a:pt x="286" y="1190"/>
                      <a:pt x="290" y="1197"/>
                      <a:pt x="283" y="1197"/>
                    </a:cubicBezTo>
                    <a:cubicBezTo>
                      <a:pt x="276" y="1197"/>
                      <a:pt x="276" y="1209"/>
                      <a:pt x="283" y="1209"/>
                    </a:cubicBezTo>
                    <a:cubicBezTo>
                      <a:pt x="288" y="1209"/>
                      <a:pt x="288" y="1216"/>
                      <a:pt x="288" y="1220"/>
                    </a:cubicBezTo>
                    <a:cubicBezTo>
                      <a:pt x="288" y="1225"/>
                      <a:pt x="304" y="1230"/>
                      <a:pt x="309" y="1230"/>
                    </a:cubicBezTo>
                    <a:cubicBezTo>
                      <a:pt x="316" y="1227"/>
                      <a:pt x="321" y="1232"/>
                      <a:pt x="325" y="1237"/>
                    </a:cubicBezTo>
                    <a:cubicBezTo>
                      <a:pt x="328" y="1244"/>
                      <a:pt x="339" y="1246"/>
                      <a:pt x="342" y="1244"/>
                    </a:cubicBezTo>
                    <a:cubicBezTo>
                      <a:pt x="346" y="1239"/>
                      <a:pt x="351" y="1251"/>
                      <a:pt x="351" y="1255"/>
                    </a:cubicBezTo>
                    <a:cubicBezTo>
                      <a:pt x="351" y="1263"/>
                      <a:pt x="360" y="1260"/>
                      <a:pt x="367" y="1258"/>
                    </a:cubicBezTo>
                    <a:cubicBezTo>
                      <a:pt x="372" y="1258"/>
                      <a:pt x="377" y="1267"/>
                      <a:pt x="379" y="1265"/>
                    </a:cubicBezTo>
                    <a:cubicBezTo>
                      <a:pt x="388" y="1263"/>
                      <a:pt x="391" y="1277"/>
                      <a:pt x="395" y="1286"/>
                    </a:cubicBezTo>
                    <a:lnTo>
                      <a:pt x="981" y="1281"/>
                    </a:lnTo>
                    <a:cubicBezTo>
                      <a:pt x="981" y="1281"/>
                      <a:pt x="981" y="1267"/>
                      <a:pt x="988" y="1272"/>
                    </a:cubicBezTo>
                    <a:cubicBezTo>
                      <a:pt x="995" y="1277"/>
                      <a:pt x="988" y="1286"/>
                      <a:pt x="998" y="1288"/>
                    </a:cubicBezTo>
                    <a:cubicBezTo>
                      <a:pt x="1004" y="1291"/>
                      <a:pt x="1011" y="1298"/>
                      <a:pt x="1016" y="1295"/>
                    </a:cubicBezTo>
                    <a:cubicBezTo>
                      <a:pt x="1021" y="1293"/>
                      <a:pt x="1028" y="1286"/>
                      <a:pt x="1035" y="1295"/>
                    </a:cubicBezTo>
                    <a:cubicBezTo>
                      <a:pt x="1042" y="1305"/>
                      <a:pt x="1049" y="1298"/>
                      <a:pt x="1053" y="1302"/>
                    </a:cubicBezTo>
                    <a:cubicBezTo>
                      <a:pt x="1058" y="1307"/>
                      <a:pt x="1065" y="1311"/>
                      <a:pt x="1070" y="1305"/>
                    </a:cubicBezTo>
                    <a:cubicBezTo>
                      <a:pt x="1074" y="1300"/>
                      <a:pt x="1093" y="1307"/>
                      <a:pt x="1102" y="1309"/>
                    </a:cubicBezTo>
                    <a:cubicBezTo>
                      <a:pt x="1111" y="1302"/>
                      <a:pt x="1118" y="1284"/>
                      <a:pt x="1128" y="1284"/>
                    </a:cubicBezTo>
                    <a:cubicBezTo>
                      <a:pt x="1142" y="1284"/>
                      <a:pt x="1172" y="1286"/>
                      <a:pt x="1174" y="1302"/>
                    </a:cubicBezTo>
                    <a:cubicBezTo>
                      <a:pt x="1176" y="1318"/>
                      <a:pt x="1195" y="1305"/>
                      <a:pt x="1197" y="1318"/>
                    </a:cubicBezTo>
                    <a:cubicBezTo>
                      <a:pt x="1197" y="1332"/>
                      <a:pt x="1211" y="1342"/>
                      <a:pt x="1209" y="1349"/>
                    </a:cubicBezTo>
                    <a:cubicBezTo>
                      <a:pt x="1211" y="1351"/>
                      <a:pt x="1216" y="1353"/>
                      <a:pt x="1221" y="1356"/>
                    </a:cubicBezTo>
                    <a:cubicBezTo>
                      <a:pt x="1228" y="1356"/>
                      <a:pt x="1242" y="1358"/>
                      <a:pt x="1253" y="1360"/>
                    </a:cubicBezTo>
                    <a:cubicBezTo>
                      <a:pt x="1267" y="1365"/>
                      <a:pt x="1286" y="1356"/>
                      <a:pt x="1293" y="1372"/>
                    </a:cubicBezTo>
                    <a:cubicBezTo>
                      <a:pt x="1300" y="1389"/>
                      <a:pt x="1314" y="1400"/>
                      <a:pt x="1300" y="1400"/>
                    </a:cubicBezTo>
                    <a:cubicBezTo>
                      <a:pt x="1288" y="1402"/>
                      <a:pt x="1272" y="1384"/>
                      <a:pt x="1272" y="1393"/>
                    </a:cubicBezTo>
                    <a:cubicBezTo>
                      <a:pt x="1274" y="1405"/>
                      <a:pt x="1267" y="1398"/>
                      <a:pt x="1267" y="1414"/>
                    </a:cubicBezTo>
                    <a:cubicBezTo>
                      <a:pt x="1267" y="1428"/>
                      <a:pt x="1258" y="1447"/>
                      <a:pt x="1251" y="1447"/>
                    </a:cubicBezTo>
                    <a:cubicBezTo>
                      <a:pt x="1249" y="1451"/>
                      <a:pt x="1249" y="1458"/>
                      <a:pt x="1253" y="1463"/>
                    </a:cubicBezTo>
                    <a:cubicBezTo>
                      <a:pt x="1260" y="1458"/>
                      <a:pt x="1272" y="1449"/>
                      <a:pt x="1281" y="1449"/>
                    </a:cubicBezTo>
                    <a:cubicBezTo>
                      <a:pt x="1295" y="1449"/>
                      <a:pt x="1297" y="1458"/>
                      <a:pt x="1307" y="1451"/>
                    </a:cubicBezTo>
                    <a:cubicBezTo>
                      <a:pt x="1316" y="1444"/>
                      <a:pt x="1318" y="1442"/>
                      <a:pt x="1321" y="1447"/>
                    </a:cubicBezTo>
                    <a:lnTo>
                      <a:pt x="1321" y="1449"/>
                    </a:lnTo>
                    <a:cubicBezTo>
                      <a:pt x="1323" y="1447"/>
                      <a:pt x="1328" y="1444"/>
                      <a:pt x="1328" y="1444"/>
                    </a:cubicBezTo>
                    <a:cubicBezTo>
                      <a:pt x="1328" y="1442"/>
                      <a:pt x="1325" y="1437"/>
                      <a:pt x="1325" y="1435"/>
                    </a:cubicBezTo>
                    <a:cubicBezTo>
                      <a:pt x="1316" y="1437"/>
                      <a:pt x="1314" y="1437"/>
                      <a:pt x="1311" y="1430"/>
                    </a:cubicBezTo>
                    <a:cubicBezTo>
                      <a:pt x="1307" y="1421"/>
                      <a:pt x="1339" y="1412"/>
                      <a:pt x="1353" y="1414"/>
                    </a:cubicBezTo>
                    <a:cubicBezTo>
                      <a:pt x="1367" y="1417"/>
                      <a:pt x="1379" y="1405"/>
                      <a:pt x="1383" y="1412"/>
                    </a:cubicBezTo>
                    <a:cubicBezTo>
                      <a:pt x="1393" y="1405"/>
                      <a:pt x="1407" y="1391"/>
                      <a:pt x="1411" y="1391"/>
                    </a:cubicBezTo>
                    <a:lnTo>
                      <a:pt x="1483" y="1391"/>
                    </a:lnTo>
                    <a:cubicBezTo>
                      <a:pt x="1483" y="1391"/>
                      <a:pt x="1507" y="1375"/>
                      <a:pt x="1511" y="1363"/>
                    </a:cubicBezTo>
                    <a:cubicBezTo>
                      <a:pt x="1514" y="1349"/>
                      <a:pt x="1530" y="1318"/>
                      <a:pt x="1537" y="1323"/>
                    </a:cubicBezTo>
                    <a:cubicBezTo>
                      <a:pt x="1546" y="1330"/>
                      <a:pt x="1565" y="1325"/>
                      <a:pt x="1567" y="1332"/>
                    </a:cubicBezTo>
                    <a:cubicBezTo>
                      <a:pt x="1567" y="1337"/>
                      <a:pt x="1560" y="1360"/>
                      <a:pt x="1583" y="1391"/>
                    </a:cubicBezTo>
                    <a:cubicBezTo>
                      <a:pt x="1593" y="1386"/>
                      <a:pt x="1602" y="1382"/>
                      <a:pt x="1607" y="1382"/>
                    </a:cubicBezTo>
                    <a:cubicBezTo>
                      <a:pt x="1614" y="1384"/>
                      <a:pt x="1628" y="1372"/>
                      <a:pt x="1632" y="1365"/>
                    </a:cubicBezTo>
                    <a:cubicBezTo>
                      <a:pt x="1634" y="1358"/>
                      <a:pt x="1639" y="1372"/>
                      <a:pt x="1632" y="1375"/>
                    </a:cubicBezTo>
                    <a:cubicBezTo>
                      <a:pt x="1625" y="1377"/>
                      <a:pt x="1639" y="1382"/>
                      <a:pt x="1651" y="1382"/>
                    </a:cubicBezTo>
                    <a:cubicBezTo>
                      <a:pt x="1665" y="1382"/>
                      <a:pt x="1646" y="1386"/>
                      <a:pt x="1637" y="1386"/>
                    </a:cubicBezTo>
                    <a:cubicBezTo>
                      <a:pt x="1625" y="1384"/>
                      <a:pt x="1621" y="1386"/>
                      <a:pt x="1609" y="1400"/>
                    </a:cubicBezTo>
                    <a:cubicBezTo>
                      <a:pt x="1595" y="1412"/>
                      <a:pt x="1600" y="1417"/>
                      <a:pt x="1607" y="1423"/>
                    </a:cubicBezTo>
                    <a:cubicBezTo>
                      <a:pt x="1614" y="1430"/>
                      <a:pt x="1623" y="1426"/>
                      <a:pt x="1634" y="1419"/>
                    </a:cubicBezTo>
                    <a:cubicBezTo>
                      <a:pt x="1644" y="1409"/>
                      <a:pt x="1644" y="1400"/>
                      <a:pt x="1653" y="1400"/>
                    </a:cubicBezTo>
                    <a:cubicBezTo>
                      <a:pt x="1665" y="1400"/>
                      <a:pt x="1690" y="1391"/>
                      <a:pt x="1704" y="1386"/>
                    </a:cubicBezTo>
                    <a:cubicBezTo>
                      <a:pt x="1716" y="1384"/>
                      <a:pt x="1707" y="1382"/>
                      <a:pt x="1707" y="1377"/>
                    </a:cubicBezTo>
                    <a:cubicBezTo>
                      <a:pt x="1707" y="1372"/>
                      <a:pt x="1728" y="1372"/>
                      <a:pt x="1735" y="1365"/>
                    </a:cubicBezTo>
                    <a:cubicBezTo>
                      <a:pt x="1744" y="1360"/>
                      <a:pt x="1735" y="1356"/>
                      <a:pt x="1728" y="1358"/>
                    </a:cubicBezTo>
                    <a:lnTo>
                      <a:pt x="1728" y="1358"/>
                    </a:lnTo>
                    <a:close/>
                    <a:moveTo>
                      <a:pt x="502" y="745"/>
                    </a:moveTo>
                    <a:lnTo>
                      <a:pt x="502" y="745"/>
                    </a:lnTo>
                    <a:cubicBezTo>
                      <a:pt x="490" y="761"/>
                      <a:pt x="486" y="763"/>
                      <a:pt x="472" y="761"/>
                    </a:cubicBezTo>
                    <a:cubicBezTo>
                      <a:pt x="460" y="759"/>
                      <a:pt x="453" y="766"/>
                      <a:pt x="458" y="770"/>
                    </a:cubicBezTo>
                    <a:cubicBezTo>
                      <a:pt x="465" y="773"/>
                      <a:pt x="465" y="777"/>
                      <a:pt x="453" y="780"/>
                    </a:cubicBezTo>
                    <a:cubicBezTo>
                      <a:pt x="439" y="784"/>
                      <a:pt x="430" y="794"/>
                      <a:pt x="425" y="791"/>
                    </a:cubicBezTo>
                    <a:cubicBezTo>
                      <a:pt x="421" y="791"/>
                      <a:pt x="449" y="770"/>
                      <a:pt x="442" y="766"/>
                    </a:cubicBezTo>
                    <a:cubicBezTo>
                      <a:pt x="435" y="761"/>
                      <a:pt x="416" y="775"/>
                      <a:pt x="416" y="782"/>
                    </a:cubicBezTo>
                    <a:cubicBezTo>
                      <a:pt x="416" y="789"/>
                      <a:pt x="404" y="789"/>
                      <a:pt x="397" y="789"/>
                    </a:cubicBezTo>
                    <a:cubicBezTo>
                      <a:pt x="391" y="786"/>
                      <a:pt x="379" y="780"/>
                      <a:pt x="388" y="780"/>
                    </a:cubicBezTo>
                    <a:cubicBezTo>
                      <a:pt x="395" y="780"/>
                      <a:pt x="391" y="770"/>
                      <a:pt x="400" y="768"/>
                    </a:cubicBezTo>
                    <a:cubicBezTo>
                      <a:pt x="409" y="763"/>
                      <a:pt x="397" y="759"/>
                      <a:pt x="400" y="754"/>
                    </a:cubicBezTo>
                    <a:cubicBezTo>
                      <a:pt x="402" y="749"/>
                      <a:pt x="423" y="759"/>
                      <a:pt x="423" y="752"/>
                    </a:cubicBezTo>
                    <a:cubicBezTo>
                      <a:pt x="423" y="742"/>
                      <a:pt x="404" y="738"/>
                      <a:pt x="397" y="742"/>
                    </a:cubicBezTo>
                    <a:cubicBezTo>
                      <a:pt x="391" y="747"/>
                      <a:pt x="374" y="756"/>
                      <a:pt x="356" y="747"/>
                    </a:cubicBezTo>
                    <a:cubicBezTo>
                      <a:pt x="349" y="745"/>
                      <a:pt x="402" y="740"/>
                      <a:pt x="411" y="731"/>
                    </a:cubicBezTo>
                    <a:cubicBezTo>
                      <a:pt x="421" y="724"/>
                      <a:pt x="460" y="714"/>
                      <a:pt x="465" y="721"/>
                    </a:cubicBezTo>
                    <a:cubicBezTo>
                      <a:pt x="467" y="728"/>
                      <a:pt x="442" y="733"/>
                      <a:pt x="456" y="740"/>
                    </a:cubicBezTo>
                    <a:cubicBezTo>
                      <a:pt x="467" y="747"/>
                      <a:pt x="486" y="742"/>
                      <a:pt x="490" y="735"/>
                    </a:cubicBezTo>
                    <a:cubicBezTo>
                      <a:pt x="495" y="728"/>
                      <a:pt x="514" y="731"/>
                      <a:pt x="502" y="745"/>
                    </a:cubicBezTo>
                    <a:lnTo>
                      <a:pt x="502" y="745"/>
                    </a:lnTo>
                    <a:close/>
                    <a:moveTo>
                      <a:pt x="621" y="896"/>
                    </a:moveTo>
                    <a:lnTo>
                      <a:pt x="621" y="896"/>
                    </a:lnTo>
                    <a:cubicBezTo>
                      <a:pt x="607" y="910"/>
                      <a:pt x="607" y="906"/>
                      <a:pt x="595" y="908"/>
                    </a:cubicBezTo>
                    <a:cubicBezTo>
                      <a:pt x="581" y="910"/>
                      <a:pt x="593" y="924"/>
                      <a:pt x="577" y="924"/>
                    </a:cubicBezTo>
                    <a:cubicBezTo>
                      <a:pt x="563" y="926"/>
                      <a:pt x="525" y="926"/>
                      <a:pt x="518" y="919"/>
                    </a:cubicBezTo>
                    <a:cubicBezTo>
                      <a:pt x="518" y="915"/>
                      <a:pt x="539" y="917"/>
                      <a:pt x="542" y="912"/>
                    </a:cubicBezTo>
                    <a:cubicBezTo>
                      <a:pt x="542" y="906"/>
                      <a:pt x="549" y="894"/>
                      <a:pt x="558" y="894"/>
                    </a:cubicBezTo>
                    <a:cubicBezTo>
                      <a:pt x="567" y="894"/>
                      <a:pt x="567" y="882"/>
                      <a:pt x="551" y="875"/>
                    </a:cubicBezTo>
                    <a:cubicBezTo>
                      <a:pt x="535" y="868"/>
                      <a:pt x="574" y="864"/>
                      <a:pt x="581" y="875"/>
                    </a:cubicBezTo>
                    <a:cubicBezTo>
                      <a:pt x="591" y="887"/>
                      <a:pt x="607" y="896"/>
                      <a:pt x="614" y="887"/>
                    </a:cubicBezTo>
                    <a:cubicBezTo>
                      <a:pt x="623" y="878"/>
                      <a:pt x="672" y="854"/>
                      <a:pt x="672" y="866"/>
                    </a:cubicBezTo>
                    <a:cubicBezTo>
                      <a:pt x="672" y="878"/>
                      <a:pt x="635" y="885"/>
                      <a:pt x="621" y="896"/>
                    </a:cubicBezTo>
                    <a:lnTo>
                      <a:pt x="621" y="896"/>
                    </a:lnTo>
                    <a:close/>
                    <a:moveTo>
                      <a:pt x="949" y="1239"/>
                    </a:moveTo>
                    <a:lnTo>
                      <a:pt x="949" y="1239"/>
                    </a:lnTo>
                    <a:cubicBezTo>
                      <a:pt x="939" y="1241"/>
                      <a:pt x="951" y="1214"/>
                      <a:pt x="930" y="1202"/>
                    </a:cubicBezTo>
                    <a:cubicBezTo>
                      <a:pt x="909" y="1190"/>
                      <a:pt x="900" y="1167"/>
                      <a:pt x="900" y="1155"/>
                    </a:cubicBezTo>
                    <a:cubicBezTo>
                      <a:pt x="900" y="1143"/>
                      <a:pt x="918" y="1136"/>
                      <a:pt x="925" y="1146"/>
                    </a:cubicBezTo>
                    <a:cubicBezTo>
                      <a:pt x="932" y="1155"/>
                      <a:pt x="944" y="1195"/>
                      <a:pt x="951" y="1206"/>
                    </a:cubicBezTo>
                    <a:cubicBezTo>
                      <a:pt x="958" y="1220"/>
                      <a:pt x="958" y="1239"/>
                      <a:pt x="949" y="1239"/>
                    </a:cubicBezTo>
                    <a:lnTo>
                      <a:pt x="949" y="123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3" name="Freeform 431">
                <a:extLst>
                  <a:ext uri="{FF2B5EF4-FFF2-40B4-BE49-F238E27FC236}">
                    <a16:creationId xmlns:a16="http://schemas.microsoft.com/office/drawing/2014/main" id="{7D9B6A23-B8F2-E36A-7596-3D6D376FFC0F}"/>
                  </a:ext>
                </a:extLst>
              </p:cNvPr>
              <p:cNvSpPr>
                <a:spLocks noEditPoints="1"/>
              </p:cNvSpPr>
              <p:nvPr/>
            </p:nvSpPr>
            <p:spPr bwMode="auto">
              <a:xfrm>
                <a:off x="1482" y="1232"/>
                <a:ext cx="1296" cy="886"/>
              </a:xfrm>
              <a:custGeom>
                <a:avLst/>
                <a:gdLst>
                  <a:gd name="T0" fmla="*/ 676 w 2157"/>
                  <a:gd name="T1" fmla="*/ 418 h 1470"/>
                  <a:gd name="T2" fmla="*/ 574 w 2157"/>
                  <a:gd name="T3" fmla="*/ 392 h 1470"/>
                  <a:gd name="T4" fmla="*/ 402 w 2157"/>
                  <a:gd name="T5" fmla="*/ 35 h 1470"/>
                  <a:gd name="T6" fmla="*/ 269 w 2157"/>
                  <a:gd name="T7" fmla="*/ 17 h 1470"/>
                  <a:gd name="T8" fmla="*/ 169 w 2157"/>
                  <a:gd name="T9" fmla="*/ 28 h 1470"/>
                  <a:gd name="T10" fmla="*/ 39 w 2157"/>
                  <a:gd name="T11" fmla="*/ 98 h 1470"/>
                  <a:gd name="T12" fmla="*/ 158 w 2157"/>
                  <a:gd name="T13" fmla="*/ 187 h 1470"/>
                  <a:gd name="T14" fmla="*/ 48 w 2157"/>
                  <a:gd name="T15" fmla="*/ 196 h 1470"/>
                  <a:gd name="T16" fmla="*/ 90 w 2157"/>
                  <a:gd name="T17" fmla="*/ 254 h 1470"/>
                  <a:gd name="T18" fmla="*/ 106 w 2157"/>
                  <a:gd name="T19" fmla="*/ 306 h 1470"/>
                  <a:gd name="T20" fmla="*/ 58 w 2157"/>
                  <a:gd name="T21" fmla="*/ 388 h 1470"/>
                  <a:gd name="T22" fmla="*/ 148 w 2157"/>
                  <a:gd name="T23" fmla="*/ 441 h 1470"/>
                  <a:gd name="T24" fmla="*/ 216 w 2157"/>
                  <a:gd name="T25" fmla="*/ 483 h 1470"/>
                  <a:gd name="T26" fmla="*/ 139 w 2157"/>
                  <a:gd name="T27" fmla="*/ 549 h 1470"/>
                  <a:gd name="T28" fmla="*/ 250 w 2157"/>
                  <a:gd name="T29" fmla="*/ 485 h 1470"/>
                  <a:gd name="T30" fmla="*/ 309 w 2157"/>
                  <a:gd name="T31" fmla="*/ 416 h 1470"/>
                  <a:gd name="T32" fmla="*/ 381 w 2157"/>
                  <a:gd name="T33" fmla="*/ 373 h 1470"/>
                  <a:gd name="T34" fmla="*/ 395 w 2157"/>
                  <a:gd name="T35" fmla="*/ 406 h 1470"/>
                  <a:gd name="T36" fmla="*/ 450 w 2157"/>
                  <a:gd name="T37" fmla="*/ 376 h 1470"/>
                  <a:gd name="T38" fmla="*/ 492 w 2157"/>
                  <a:gd name="T39" fmla="*/ 395 h 1470"/>
                  <a:gd name="T40" fmla="*/ 613 w 2157"/>
                  <a:gd name="T41" fmla="*/ 425 h 1470"/>
                  <a:gd name="T42" fmla="*/ 704 w 2157"/>
                  <a:gd name="T43" fmla="*/ 441 h 1470"/>
                  <a:gd name="T44" fmla="*/ 709 w 2157"/>
                  <a:gd name="T45" fmla="*/ 516 h 1470"/>
                  <a:gd name="T46" fmla="*/ 739 w 2157"/>
                  <a:gd name="T47" fmla="*/ 481 h 1470"/>
                  <a:gd name="T48" fmla="*/ 762 w 2157"/>
                  <a:gd name="T49" fmla="*/ 528 h 1470"/>
                  <a:gd name="T50" fmla="*/ 744 w 2157"/>
                  <a:gd name="T51" fmla="*/ 544 h 1470"/>
                  <a:gd name="T52" fmla="*/ 788 w 2157"/>
                  <a:gd name="T53" fmla="*/ 551 h 1470"/>
                  <a:gd name="T54" fmla="*/ 16 w 2157"/>
                  <a:gd name="T55" fmla="*/ 607 h 1470"/>
                  <a:gd name="T56" fmla="*/ 67 w 2157"/>
                  <a:gd name="T57" fmla="*/ 576 h 1470"/>
                  <a:gd name="T58" fmla="*/ 299 w 2157"/>
                  <a:gd name="T59" fmla="*/ 481 h 1470"/>
                  <a:gd name="T60" fmla="*/ 339 w 2157"/>
                  <a:gd name="T61" fmla="*/ 462 h 1470"/>
                  <a:gd name="T62" fmla="*/ 48 w 2157"/>
                  <a:gd name="T63" fmla="*/ 397 h 1470"/>
                  <a:gd name="T64" fmla="*/ 262 w 2157"/>
                  <a:gd name="T65" fmla="*/ 1440 h 1470"/>
                  <a:gd name="T66" fmla="*/ 174 w 2157"/>
                  <a:gd name="T67" fmla="*/ 1398 h 1470"/>
                  <a:gd name="T68" fmla="*/ 206 w 2157"/>
                  <a:gd name="T69" fmla="*/ 1412 h 1470"/>
                  <a:gd name="T70" fmla="*/ 1985 w 2157"/>
                  <a:gd name="T71" fmla="*/ 838 h 1470"/>
                  <a:gd name="T72" fmla="*/ 1895 w 2157"/>
                  <a:gd name="T73" fmla="*/ 896 h 1470"/>
                  <a:gd name="T74" fmla="*/ 1816 w 2157"/>
                  <a:gd name="T75" fmla="*/ 866 h 1470"/>
                  <a:gd name="T76" fmla="*/ 1727 w 2157"/>
                  <a:gd name="T77" fmla="*/ 919 h 1470"/>
                  <a:gd name="T78" fmla="*/ 1783 w 2157"/>
                  <a:gd name="T79" fmla="*/ 796 h 1470"/>
                  <a:gd name="T80" fmla="*/ 1648 w 2157"/>
                  <a:gd name="T81" fmla="*/ 793 h 1470"/>
                  <a:gd name="T82" fmla="*/ 1609 w 2157"/>
                  <a:gd name="T83" fmla="*/ 742 h 1470"/>
                  <a:gd name="T84" fmla="*/ 971 w 2157"/>
                  <a:gd name="T85" fmla="*/ 735 h 1470"/>
                  <a:gd name="T86" fmla="*/ 925 w 2157"/>
                  <a:gd name="T87" fmla="*/ 747 h 1470"/>
                  <a:gd name="T88" fmla="*/ 939 w 2157"/>
                  <a:gd name="T89" fmla="*/ 875 h 1470"/>
                  <a:gd name="T90" fmla="*/ 976 w 2157"/>
                  <a:gd name="T91" fmla="*/ 1029 h 1470"/>
                  <a:gd name="T92" fmla="*/ 1064 w 2157"/>
                  <a:gd name="T93" fmla="*/ 1118 h 1470"/>
                  <a:gd name="T94" fmla="*/ 1276 w 2157"/>
                  <a:gd name="T95" fmla="*/ 1178 h 1470"/>
                  <a:gd name="T96" fmla="*/ 1388 w 2157"/>
                  <a:gd name="T97" fmla="*/ 1234 h 1470"/>
                  <a:gd name="T98" fmla="*/ 1502 w 2157"/>
                  <a:gd name="T99" fmla="*/ 1304 h 1470"/>
                  <a:gd name="T100" fmla="*/ 1560 w 2157"/>
                  <a:gd name="T101" fmla="*/ 1225 h 1470"/>
                  <a:gd name="T102" fmla="*/ 1634 w 2157"/>
                  <a:gd name="T103" fmla="*/ 1223 h 1470"/>
                  <a:gd name="T104" fmla="*/ 1690 w 2157"/>
                  <a:gd name="T105" fmla="*/ 1202 h 1470"/>
                  <a:gd name="T106" fmla="*/ 1797 w 2157"/>
                  <a:gd name="T107" fmla="*/ 1211 h 1470"/>
                  <a:gd name="T108" fmla="*/ 1867 w 2157"/>
                  <a:gd name="T109" fmla="*/ 1323 h 1470"/>
                  <a:gd name="T110" fmla="*/ 1890 w 2157"/>
                  <a:gd name="T111" fmla="*/ 1139 h 1470"/>
                  <a:gd name="T112" fmla="*/ 1964 w 2157"/>
                  <a:gd name="T113" fmla="*/ 1080 h 1470"/>
                  <a:gd name="T114" fmla="*/ 1950 w 2157"/>
                  <a:gd name="T115" fmla="*/ 1010 h 1470"/>
                  <a:gd name="T116" fmla="*/ 1976 w 2157"/>
                  <a:gd name="T117" fmla="*/ 994 h 1470"/>
                  <a:gd name="T118" fmla="*/ 2016 w 2157"/>
                  <a:gd name="T119" fmla="*/ 943 h 1470"/>
                  <a:gd name="T120" fmla="*/ 2088 w 2157"/>
                  <a:gd name="T121" fmla="*/ 87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57" h="1470">
                    <a:moveTo>
                      <a:pt x="809" y="539"/>
                    </a:moveTo>
                    <a:lnTo>
                      <a:pt x="809" y="539"/>
                    </a:lnTo>
                    <a:cubicBezTo>
                      <a:pt x="813" y="530"/>
                      <a:pt x="813" y="525"/>
                      <a:pt x="790" y="516"/>
                    </a:cubicBezTo>
                    <a:cubicBezTo>
                      <a:pt x="765" y="507"/>
                      <a:pt x="769" y="500"/>
                      <a:pt x="753" y="471"/>
                    </a:cubicBezTo>
                    <a:cubicBezTo>
                      <a:pt x="737" y="444"/>
                      <a:pt x="706" y="430"/>
                      <a:pt x="706" y="420"/>
                    </a:cubicBezTo>
                    <a:cubicBezTo>
                      <a:pt x="706" y="409"/>
                      <a:pt x="676" y="411"/>
                      <a:pt x="676" y="418"/>
                    </a:cubicBezTo>
                    <a:cubicBezTo>
                      <a:pt x="676" y="427"/>
                      <a:pt x="664" y="430"/>
                      <a:pt x="657" y="434"/>
                    </a:cubicBezTo>
                    <a:cubicBezTo>
                      <a:pt x="650" y="437"/>
                      <a:pt x="648" y="430"/>
                      <a:pt x="641" y="423"/>
                    </a:cubicBezTo>
                    <a:cubicBezTo>
                      <a:pt x="634" y="413"/>
                      <a:pt x="620" y="406"/>
                      <a:pt x="620" y="402"/>
                    </a:cubicBezTo>
                    <a:cubicBezTo>
                      <a:pt x="620" y="397"/>
                      <a:pt x="616" y="385"/>
                      <a:pt x="606" y="390"/>
                    </a:cubicBezTo>
                    <a:cubicBezTo>
                      <a:pt x="595" y="395"/>
                      <a:pt x="590" y="390"/>
                      <a:pt x="585" y="395"/>
                    </a:cubicBezTo>
                    <a:cubicBezTo>
                      <a:pt x="583" y="397"/>
                      <a:pt x="574" y="392"/>
                      <a:pt x="574" y="392"/>
                    </a:cubicBezTo>
                    <a:lnTo>
                      <a:pt x="574" y="66"/>
                    </a:lnTo>
                    <a:cubicBezTo>
                      <a:pt x="571" y="66"/>
                      <a:pt x="567" y="63"/>
                      <a:pt x="565" y="63"/>
                    </a:cubicBezTo>
                    <a:cubicBezTo>
                      <a:pt x="551" y="59"/>
                      <a:pt x="532" y="49"/>
                      <a:pt x="520" y="51"/>
                    </a:cubicBezTo>
                    <a:cubicBezTo>
                      <a:pt x="509" y="54"/>
                      <a:pt x="488" y="56"/>
                      <a:pt x="481" y="51"/>
                    </a:cubicBezTo>
                    <a:cubicBezTo>
                      <a:pt x="474" y="49"/>
                      <a:pt x="462" y="45"/>
                      <a:pt x="446" y="47"/>
                    </a:cubicBezTo>
                    <a:cubicBezTo>
                      <a:pt x="432" y="49"/>
                      <a:pt x="420" y="40"/>
                      <a:pt x="402" y="35"/>
                    </a:cubicBezTo>
                    <a:cubicBezTo>
                      <a:pt x="381" y="31"/>
                      <a:pt x="353" y="35"/>
                      <a:pt x="348" y="38"/>
                    </a:cubicBezTo>
                    <a:cubicBezTo>
                      <a:pt x="341" y="40"/>
                      <a:pt x="341" y="31"/>
                      <a:pt x="334" y="33"/>
                    </a:cubicBezTo>
                    <a:cubicBezTo>
                      <a:pt x="325" y="33"/>
                      <a:pt x="332" y="28"/>
                      <a:pt x="327" y="21"/>
                    </a:cubicBezTo>
                    <a:cubicBezTo>
                      <a:pt x="323" y="14"/>
                      <a:pt x="299" y="21"/>
                      <a:pt x="290" y="21"/>
                    </a:cubicBezTo>
                    <a:cubicBezTo>
                      <a:pt x="283" y="24"/>
                      <a:pt x="279" y="17"/>
                      <a:pt x="281" y="12"/>
                    </a:cubicBezTo>
                    <a:cubicBezTo>
                      <a:pt x="281" y="10"/>
                      <a:pt x="272" y="10"/>
                      <a:pt x="269" y="17"/>
                    </a:cubicBezTo>
                    <a:cubicBezTo>
                      <a:pt x="267" y="21"/>
                      <a:pt x="257" y="24"/>
                      <a:pt x="253" y="19"/>
                    </a:cubicBezTo>
                    <a:cubicBezTo>
                      <a:pt x="248" y="14"/>
                      <a:pt x="260" y="14"/>
                      <a:pt x="262" y="10"/>
                    </a:cubicBezTo>
                    <a:cubicBezTo>
                      <a:pt x="262" y="5"/>
                      <a:pt x="248" y="3"/>
                      <a:pt x="243" y="0"/>
                    </a:cubicBezTo>
                    <a:cubicBezTo>
                      <a:pt x="239" y="0"/>
                      <a:pt x="232" y="5"/>
                      <a:pt x="223" y="14"/>
                    </a:cubicBezTo>
                    <a:cubicBezTo>
                      <a:pt x="213" y="24"/>
                      <a:pt x="197" y="24"/>
                      <a:pt x="188" y="21"/>
                    </a:cubicBezTo>
                    <a:cubicBezTo>
                      <a:pt x="181" y="21"/>
                      <a:pt x="169" y="24"/>
                      <a:pt x="169" y="28"/>
                    </a:cubicBezTo>
                    <a:cubicBezTo>
                      <a:pt x="169" y="33"/>
                      <a:pt x="181" y="33"/>
                      <a:pt x="174" y="40"/>
                    </a:cubicBezTo>
                    <a:cubicBezTo>
                      <a:pt x="167" y="47"/>
                      <a:pt x="164" y="31"/>
                      <a:pt x="158" y="38"/>
                    </a:cubicBezTo>
                    <a:cubicBezTo>
                      <a:pt x="151" y="45"/>
                      <a:pt x="132" y="45"/>
                      <a:pt x="127" y="42"/>
                    </a:cubicBezTo>
                    <a:cubicBezTo>
                      <a:pt x="123" y="42"/>
                      <a:pt x="106" y="59"/>
                      <a:pt x="102" y="63"/>
                    </a:cubicBezTo>
                    <a:cubicBezTo>
                      <a:pt x="97" y="68"/>
                      <a:pt x="106" y="73"/>
                      <a:pt x="92" y="87"/>
                    </a:cubicBezTo>
                    <a:cubicBezTo>
                      <a:pt x="81" y="101"/>
                      <a:pt x="46" y="98"/>
                      <a:pt x="39" y="98"/>
                    </a:cubicBezTo>
                    <a:cubicBezTo>
                      <a:pt x="32" y="98"/>
                      <a:pt x="37" y="105"/>
                      <a:pt x="34" y="110"/>
                    </a:cubicBezTo>
                    <a:cubicBezTo>
                      <a:pt x="30" y="117"/>
                      <a:pt x="39" y="122"/>
                      <a:pt x="58" y="126"/>
                    </a:cubicBezTo>
                    <a:cubicBezTo>
                      <a:pt x="76" y="131"/>
                      <a:pt x="90" y="156"/>
                      <a:pt x="92" y="163"/>
                    </a:cubicBezTo>
                    <a:cubicBezTo>
                      <a:pt x="95" y="168"/>
                      <a:pt x="118" y="161"/>
                      <a:pt x="127" y="163"/>
                    </a:cubicBezTo>
                    <a:cubicBezTo>
                      <a:pt x="137" y="166"/>
                      <a:pt x="127" y="178"/>
                      <a:pt x="134" y="182"/>
                    </a:cubicBezTo>
                    <a:cubicBezTo>
                      <a:pt x="144" y="187"/>
                      <a:pt x="155" y="180"/>
                      <a:pt x="158" y="187"/>
                    </a:cubicBezTo>
                    <a:cubicBezTo>
                      <a:pt x="160" y="194"/>
                      <a:pt x="141" y="187"/>
                      <a:pt x="132" y="194"/>
                    </a:cubicBezTo>
                    <a:cubicBezTo>
                      <a:pt x="123" y="201"/>
                      <a:pt x="118" y="203"/>
                      <a:pt x="113" y="199"/>
                    </a:cubicBezTo>
                    <a:cubicBezTo>
                      <a:pt x="111" y="194"/>
                      <a:pt x="95" y="196"/>
                      <a:pt x="88" y="199"/>
                    </a:cubicBezTo>
                    <a:cubicBezTo>
                      <a:pt x="79" y="199"/>
                      <a:pt x="85" y="189"/>
                      <a:pt x="88" y="185"/>
                    </a:cubicBezTo>
                    <a:cubicBezTo>
                      <a:pt x="88" y="180"/>
                      <a:pt x="76" y="175"/>
                      <a:pt x="60" y="185"/>
                    </a:cubicBezTo>
                    <a:cubicBezTo>
                      <a:pt x="46" y="194"/>
                      <a:pt x="51" y="189"/>
                      <a:pt x="48" y="196"/>
                    </a:cubicBezTo>
                    <a:cubicBezTo>
                      <a:pt x="46" y="203"/>
                      <a:pt x="41" y="194"/>
                      <a:pt x="30" y="199"/>
                    </a:cubicBezTo>
                    <a:cubicBezTo>
                      <a:pt x="20" y="206"/>
                      <a:pt x="4" y="210"/>
                      <a:pt x="2" y="215"/>
                    </a:cubicBezTo>
                    <a:cubicBezTo>
                      <a:pt x="0" y="222"/>
                      <a:pt x="23" y="227"/>
                      <a:pt x="32" y="229"/>
                    </a:cubicBezTo>
                    <a:cubicBezTo>
                      <a:pt x="41" y="229"/>
                      <a:pt x="20" y="236"/>
                      <a:pt x="30" y="238"/>
                    </a:cubicBezTo>
                    <a:cubicBezTo>
                      <a:pt x="37" y="241"/>
                      <a:pt x="32" y="248"/>
                      <a:pt x="43" y="254"/>
                    </a:cubicBezTo>
                    <a:cubicBezTo>
                      <a:pt x="58" y="259"/>
                      <a:pt x="83" y="254"/>
                      <a:pt x="90" y="254"/>
                    </a:cubicBezTo>
                    <a:cubicBezTo>
                      <a:pt x="97" y="254"/>
                      <a:pt x="104" y="262"/>
                      <a:pt x="109" y="257"/>
                    </a:cubicBezTo>
                    <a:cubicBezTo>
                      <a:pt x="116" y="250"/>
                      <a:pt x="137" y="234"/>
                      <a:pt x="146" y="243"/>
                    </a:cubicBezTo>
                    <a:cubicBezTo>
                      <a:pt x="158" y="252"/>
                      <a:pt x="134" y="252"/>
                      <a:pt x="141" y="257"/>
                    </a:cubicBezTo>
                    <a:cubicBezTo>
                      <a:pt x="146" y="264"/>
                      <a:pt x="153" y="278"/>
                      <a:pt x="144" y="287"/>
                    </a:cubicBezTo>
                    <a:cubicBezTo>
                      <a:pt x="132" y="294"/>
                      <a:pt x="123" y="290"/>
                      <a:pt x="118" y="287"/>
                    </a:cubicBezTo>
                    <a:cubicBezTo>
                      <a:pt x="111" y="287"/>
                      <a:pt x="116" y="299"/>
                      <a:pt x="106" y="306"/>
                    </a:cubicBezTo>
                    <a:cubicBezTo>
                      <a:pt x="97" y="313"/>
                      <a:pt x="90" y="299"/>
                      <a:pt x="79" y="299"/>
                    </a:cubicBezTo>
                    <a:cubicBezTo>
                      <a:pt x="67" y="299"/>
                      <a:pt x="69" y="313"/>
                      <a:pt x="72" y="320"/>
                    </a:cubicBezTo>
                    <a:cubicBezTo>
                      <a:pt x="72" y="327"/>
                      <a:pt x="53" y="318"/>
                      <a:pt x="48" y="336"/>
                    </a:cubicBezTo>
                    <a:cubicBezTo>
                      <a:pt x="46" y="353"/>
                      <a:pt x="27" y="339"/>
                      <a:pt x="39" y="355"/>
                    </a:cubicBezTo>
                    <a:cubicBezTo>
                      <a:pt x="51" y="371"/>
                      <a:pt x="48" y="359"/>
                      <a:pt x="58" y="366"/>
                    </a:cubicBezTo>
                    <a:cubicBezTo>
                      <a:pt x="67" y="373"/>
                      <a:pt x="48" y="385"/>
                      <a:pt x="58" y="388"/>
                    </a:cubicBezTo>
                    <a:cubicBezTo>
                      <a:pt x="67" y="390"/>
                      <a:pt x="76" y="406"/>
                      <a:pt x="83" y="413"/>
                    </a:cubicBezTo>
                    <a:cubicBezTo>
                      <a:pt x="90" y="418"/>
                      <a:pt x="99" y="409"/>
                      <a:pt x="109" y="409"/>
                    </a:cubicBezTo>
                    <a:cubicBezTo>
                      <a:pt x="118" y="409"/>
                      <a:pt x="113" y="395"/>
                      <a:pt x="120" y="399"/>
                    </a:cubicBezTo>
                    <a:cubicBezTo>
                      <a:pt x="125" y="404"/>
                      <a:pt x="134" y="420"/>
                      <a:pt x="127" y="423"/>
                    </a:cubicBezTo>
                    <a:cubicBezTo>
                      <a:pt x="123" y="427"/>
                      <a:pt x="127" y="439"/>
                      <a:pt x="125" y="446"/>
                    </a:cubicBezTo>
                    <a:cubicBezTo>
                      <a:pt x="125" y="450"/>
                      <a:pt x="148" y="448"/>
                      <a:pt x="148" y="441"/>
                    </a:cubicBezTo>
                    <a:cubicBezTo>
                      <a:pt x="151" y="437"/>
                      <a:pt x="169" y="434"/>
                      <a:pt x="178" y="444"/>
                    </a:cubicBezTo>
                    <a:cubicBezTo>
                      <a:pt x="188" y="455"/>
                      <a:pt x="192" y="458"/>
                      <a:pt x="192" y="448"/>
                    </a:cubicBezTo>
                    <a:cubicBezTo>
                      <a:pt x="192" y="441"/>
                      <a:pt x="199" y="430"/>
                      <a:pt x="199" y="439"/>
                    </a:cubicBezTo>
                    <a:cubicBezTo>
                      <a:pt x="202" y="446"/>
                      <a:pt x="209" y="446"/>
                      <a:pt x="223" y="441"/>
                    </a:cubicBezTo>
                    <a:cubicBezTo>
                      <a:pt x="239" y="434"/>
                      <a:pt x="232" y="441"/>
                      <a:pt x="225" y="450"/>
                    </a:cubicBezTo>
                    <a:cubicBezTo>
                      <a:pt x="213" y="462"/>
                      <a:pt x="225" y="483"/>
                      <a:pt x="216" y="483"/>
                    </a:cubicBezTo>
                    <a:cubicBezTo>
                      <a:pt x="209" y="485"/>
                      <a:pt x="202" y="504"/>
                      <a:pt x="190" y="507"/>
                    </a:cubicBezTo>
                    <a:cubicBezTo>
                      <a:pt x="178" y="509"/>
                      <a:pt x="158" y="532"/>
                      <a:pt x="155" y="535"/>
                    </a:cubicBezTo>
                    <a:cubicBezTo>
                      <a:pt x="153" y="539"/>
                      <a:pt x="125" y="528"/>
                      <a:pt x="123" y="539"/>
                    </a:cubicBezTo>
                    <a:cubicBezTo>
                      <a:pt x="118" y="549"/>
                      <a:pt x="102" y="558"/>
                      <a:pt x="106" y="562"/>
                    </a:cubicBezTo>
                    <a:cubicBezTo>
                      <a:pt x="109" y="565"/>
                      <a:pt x="132" y="553"/>
                      <a:pt x="132" y="549"/>
                    </a:cubicBezTo>
                    <a:cubicBezTo>
                      <a:pt x="132" y="542"/>
                      <a:pt x="137" y="544"/>
                      <a:pt x="139" y="549"/>
                    </a:cubicBezTo>
                    <a:cubicBezTo>
                      <a:pt x="144" y="551"/>
                      <a:pt x="153" y="546"/>
                      <a:pt x="158" y="542"/>
                    </a:cubicBezTo>
                    <a:cubicBezTo>
                      <a:pt x="160" y="537"/>
                      <a:pt x="169" y="539"/>
                      <a:pt x="171" y="539"/>
                    </a:cubicBezTo>
                    <a:cubicBezTo>
                      <a:pt x="176" y="539"/>
                      <a:pt x="178" y="535"/>
                      <a:pt x="190" y="532"/>
                    </a:cubicBezTo>
                    <a:cubicBezTo>
                      <a:pt x="204" y="530"/>
                      <a:pt x="202" y="525"/>
                      <a:pt x="204" y="521"/>
                    </a:cubicBezTo>
                    <a:cubicBezTo>
                      <a:pt x="206" y="514"/>
                      <a:pt x="237" y="500"/>
                      <a:pt x="243" y="497"/>
                    </a:cubicBezTo>
                    <a:cubicBezTo>
                      <a:pt x="248" y="495"/>
                      <a:pt x="246" y="485"/>
                      <a:pt x="250" y="485"/>
                    </a:cubicBezTo>
                    <a:cubicBezTo>
                      <a:pt x="257" y="485"/>
                      <a:pt x="267" y="478"/>
                      <a:pt x="274" y="471"/>
                    </a:cubicBezTo>
                    <a:cubicBezTo>
                      <a:pt x="283" y="465"/>
                      <a:pt x="286" y="467"/>
                      <a:pt x="290" y="465"/>
                    </a:cubicBezTo>
                    <a:cubicBezTo>
                      <a:pt x="297" y="462"/>
                      <a:pt x="292" y="450"/>
                      <a:pt x="297" y="450"/>
                    </a:cubicBezTo>
                    <a:cubicBezTo>
                      <a:pt x="304" y="448"/>
                      <a:pt x="309" y="444"/>
                      <a:pt x="309" y="439"/>
                    </a:cubicBezTo>
                    <a:cubicBezTo>
                      <a:pt x="309" y="434"/>
                      <a:pt x="292" y="434"/>
                      <a:pt x="292" y="430"/>
                    </a:cubicBezTo>
                    <a:cubicBezTo>
                      <a:pt x="290" y="427"/>
                      <a:pt x="304" y="416"/>
                      <a:pt x="309" y="416"/>
                    </a:cubicBezTo>
                    <a:cubicBezTo>
                      <a:pt x="313" y="416"/>
                      <a:pt x="323" y="411"/>
                      <a:pt x="323" y="402"/>
                    </a:cubicBezTo>
                    <a:cubicBezTo>
                      <a:pt x="325" y="395"/>
                      <a:pt x="332" y="392"/>
                      <a:pt x="337" y="388"/>
                    </a:cubicBezTo>
                    <a:cubicBezTo>
                      <a:pt x="344" y="380"/>
                      <a:pt x="341" y="373"/>
                      <a:pt x="348" y="373"/>
                    </a:cubicBezTo>
                    <a:cubicBezTo>
                      <a:pt x="355" y="373"/>
                      <a:pt x="360" y="364"/>
                      <a:pt x="367" y="362"/>
                    </a:cubicBezTo>
                    <a:cubicBezTo>
                      <a:pt x="374" y="357"/>
                      <a:pt x="367" y="366"/>
                      <a:pt x="378" y="366"/>
                    </a:cubicBezTo>
                    <a:cubicBezTo>
                      <a:pt x="392" y="366"/>
                      <a:pt x="390" y="378"/>
                      <a:pt x="381" y="373"/>
                    </a:cubicBezTo>
                    <a:cubicBezTo>
                      <a:pt x="371" y="371"/>
                      <a:pt x="367" y="371"/>
                      <a:pt x="358" y="378"/>
                    </a:cubicBezTo>
                    <a:cubicBezTo>
                      <a:pt x="348" y="388"/>
                      <a:pt x="355" y="390"/>
                      <a:pt x="348" y="399"/>
                    </a:cubicBezTo>
                    <a:cubicBezTo>
                      <a:pt x="344" y="406"/>
                      <a:pt x="341" y="413"/>
                      <a:pt x="351" y="413"/>
                    </a:cubicBezTo>
                    <a:cubicBezTo>
                      <a:pt x="360" y="416"/>
                      <a:pt x="351" y="420"/>
                      <a:pt x="344" y="423"/>
                    </a:cubicBezTo>
                    <a:cubicBezTo>
                      <a:pt x="334" y="425"/>
                      <a:pt x="341" y="430"/>
                      <a:pt x="351" y="430"/>
                    </a:cubicBezTo>
                    <a:cubicBezTo>
                      <a:pt x="362" y="430"/>
                      <a:pt x="378" y="416"/>
                      <a:pt x="395" y="406"/>
                    </a:cubicBezTo>
                    <a:cubicBezTo>
                      <a:pt x="409" y="399"/>
                      <a:pt x="420" y="406"/>
                      <a:pt x="425" y="406"/>
                    </a:cubicBezTo>
                    <a:cubicBezTo>
                      <a:pt x="427" y="404"/>
                      <a:pt x="420" y="397"/>
                      <a:pt x="425" y="395"/>
                    </a:cubicBezTo>
                    <a:cubicBezTo>
                      <a:pt x="430" y="392"/>
                      <a:pt x="418" y="390"/>
                      <a:pt x="416" y="383"/>
                    </a:cubicBezTo>
                    <a:cubicBezTo>
                      <a:pt x="411" y="373"/>
                      <a:pt x="420" y="378"/>
                      <a:pt x="423" y="371"/>
                    </a:cubicBezTo>
                    <a:cubicBezTo>
                      <a:pt x="425" y="364"/>
                      <a:pt x="430" y="366"/>
                      <a:pt x="434" y="371"/>
                    </a:cubicBezTo>
                    <a:cubicBezTo>
                      <a:pt x="439" y="373"/>
                      <a:pt x="446" y="366"/>
                      <a:pt x="450" y="376"/>
                    </a:cubicBezTo>
                    <a:cubicBezTo>
                      <a:pt x="453" y="385"/>
                      <a:pt x="457" y="373"/>
                      <a:pt x="467" y="380"/>
                    </a:cubicBezTo>
                    <a:cubicBezTo>
                      <a:pt x="474" y="385"/>
                      <a:pt x="464" y="385"/>
                      <a:pt x="457" y="388"/>
                    </a:cubicBezTo>
                    <a:cubicBezTo>
                      <a:pt x="448" y="390"/>
                      <a:pt x="453" y="399"/>
                      <a:pt x="460" y="395"/>
                    </a:cubicBezTo>
                    <a:cubicBezTo>
                      <a:pt x="464" y="390"/>
                      <a:pt x="471" y="385"/>
                      <a:pt x="476" y="392"/>
                    </a:cubicBezTo>
                    <a:cubicBezTo>
                      <a:pt x="481" y="397"/>
                      <a:pt x="483" y="395"/>
                      <a:pt x="488" y="390"/>
                    </a:cubicBezTo>
                    <a:cubicBezTo>
                      <a:pt x="492" y="385"/>
                      <a:pt x="492" y="390"/>
                      <a:pt x="492" y="395"/>
                    </a:cubicBezTo>
                    <a:cubicBezTo>
                      <a:pt x="492" y="397"/>
                      <a:pt x="504" y="399"/>
                      <a:pt x="518" y="402"/>
                    </a:cubicBezTo>
                    <a:cubicBezTo>
                      <a:pt x="532" y="404"/>
                      <a:pt x="558" y="402"/>
                      <a:pt x="565" y="399"/>
                    </a:cubicBezTo>
                    <a:cubicBezTo>
                      <a:pt x="569" y="399"/>
                      <a:pt x="567" y="411"/>
                      <a:pt x="583" y="413"/>
                    </a:cubicBezTo>
                    <a:cubicBezTo>
                      <a:pt x="597" y="416"/>
                      <a:pt x="602" y="399"/>
                      <a:pt x="609" y="404"/>
                    </a:cubicBezTo>
                    <a:cubicBezTo>
                      <a:pt x="616" y="411"/>
                      <a:pt x="609" y="413"/>
                      <a:pt x="604" y="418"/>
                    </a:cubicBezTo>
                    <a:cubicBezTo>
                      <a:pt x="599" y="423"/>
                      <a:pt x="609" y="423"/>
                      <a:pt x="613" y="425"/>
                    </a:cubicBezTo>
                    <a:cubicBezTo>
                      <a:pt x="620" y="427"/>
                      <a:pt x="634" y="432"/>
                      <a:pt x="639" y="437"/>
                    </a:cubicBezTo>
                    <a:cubicBezTo>
                      <a:pt x="646" y="444"/>
                      <a:pt x="648" y="450"/>
                      <a:pt x="664" y="458"/>
                    </a:cubicBezTo>
                    <a:cubicBezTo>
                      <a:pt x="678" y="465"/>
                      <a:pt x="664" y="439"/>
                      <a:pt x="676" y="448"/>
                    </a:cubicBezTo>
                    <a:cubicBezTo>
                      <a:pt x="688" y="455"/>
                      <a:pt x="683" y="448"/>
                      <a:pt x="692" y="455"/>
                    </a:cubicBezTo>
                    <a:cubicBezTo>
                      <a:pt x="704" y="465"/>
                      <a:pt x="699" y="453"/>
                      <a:pt x="695" y="439"/>
                    </a:cubicBezTo>
                    <a:cubicBezTo>
                      <a:pt x="690" y="425"/>
                      <a:pt x="699" y="434"/>
                      <a:pt x="704" y="441"/>
                    </a:cubicBezTo>
                    <a:cubicBezTo>
                      <a:pt x="709" y="446"/>
                      <a:pt x="709" y="460"/>
                      <a:pt x="706" y="467"/>
                    </a:cubicBezTo>
                    <a:cubicBezTo>
                      <a:pt x="702" y="476"/>
                      <a:pt x="688" y="469"/>
                      <a:pt x="690" y="465"/>
                    </a:cubicBezTo>
                    <a:cubicBezTo>
                      <a:pt x="690" y="460"/>
                      <a:pt x="676" y="462"/>
                      <a:pt x="676" y="469"/>
                    </a:cubicBezTo>
                    <a:cubicBezTo>
                      <a:pt x="674" y="476"/>
                      <a:pt x="685" y="488"/>
                      <a:pt x="692" y="490"/>
                    </a:cubicBezTo>
                    <a:cubicBezTo>
                      <a:pt x="699" y="490"/>
                      <a:pt x="695" y="502"/>
                      <a:pt x="699" y="504"/>
                    </a:cubicBezTo>
                    <a:cubicBezTo>
                      <a:pt x="706" y="507"/>
                      <a:pt x="706" y="518"/>
                      <a:pt x="709" y="516"/>
                    </a:cubicBezTo>
                    <a:cubicBezTo>
                      <a:pt x="713" y="514"/>
                      <a:pt x="711" y="500"/>
                      <a:pt x="706" y="493"/>
                    </a:cubicBezTo>
                    <a:cubicBezTo>
                      <a:pt x="704" y="485"/>
                      <a:pt x="704" y="476"/>
                      <a:pt x="711" y="478"/>
                    </a:cubicBezTo>
                    <a:cubicBezTo>
                      <a:pt x="716" y="481"/>
                      <a:pt x="711" y="490"/>
                      <a:pt x="713" y="495"/>
                    </a:cubicBezTo>
                    <a:cubicBezTo>
                      <a:pt x="716" y="497"/>
                      <a:pt x="720" y="490"/>
                      <a:pt x="725" y="488"/>
                    </a:cubicBezTo>
                    <a:cubicBezTo>
                      <a:pt x="732" y="483"/>
                      <a:pt x="723" y="471"/>
                      <a:pt x="725" y="467"/>
                    </a:cubicBezTo>
                    <a:cubicBezTo>
                      <a:pt x="727" y="460"/>
                      <a:pt x="737" y="471"/>
                      <a:pt x="739" y="481"/>
                    </a:cubicBezTo>
                    <a:cubicBezTo>
                      <a:pt x="741" y="490"/>
                      <a:pt x="732" y="490"/>
                      <a:pt x="732" y="495"/>
                    </a:cubicBezTo>
                    <a:cubicBezTo>
                      <a:pt x="732" y="502"/>
                      <a:pt x="723" y="500"/>
                      <a:pt x="720" y="502"/>
                    </a:cubicBezTo>
                    <a:cubicBezTo>
                      <a:pt x="716" y="504"/>
                      <a:pt x="718" y="523"/>
                      <a:pt x="723" y="523"/>
                    </a:cubicBezTo>
                    <a:cubicBezTo>
                      <a:pt x="725" y="525"/>
                      <a:pt x="727" y="509"/>
                      <a:pt x="730" y="516"/>
                    </a:cubicBezTo>
                    <a:cubicBezTo>
                      <a:pt x="732" y="525"/>
                      <a:pt x="741" y="507"/>
                      <a:pt x="744" y="514"/>
                    </a:cubicBezTo>
                    <a:cubicBezTo>
                      <a:pt x="746" y="521"/>
                      <a:pt x="758" y="530"/>
                      <a:pt x="762" y="528"/>
                    </a:cubicBezTo>
                    <a:cubicBezTo>
                      <a:pt x="767" y="525"/>
                      <a:pt x="760" y="518"/>
                      <a:pt x="753" y="518"/>
                    </a:cubicBezTo>
                    <a:cubicBezTo>
                      <a:pt x="746" y="516"/>
                      <a:pt x="748" y="507"/>
                      <a:pt x="753" y="504"/>
                    </a:cubicBezTo>
                    <a:cubicBezTo>
                      <a:pt x="760" y="504"/>
                      <a:pt x="771" y="521"/>
                      <a:pt x="771" y="528"/>
                    </a:cubicBezTo>
                    <a:cubicBezTo>
                      <a:pt x="769" y="532"/>
                      <a:pt x="765" y="532"/>
                      <a:pt x="760" y="537"/>
                    </a:cubicBezTo>
                    <a:cubicBezTo>
                      <a:pt x="755" y="544"/>
                      <a:pt x="748" y="528"/>
                      <a:pt x="741" y="528"/>
                    </a:cubicBezTo>
                    <a:cubicBezTo>
                      <a:pt x="734" y="530"/>
                      <a:pt x="741" y="539"/>
                      <a:pt x="744" y="544"/>
                    </a:cubicBezTo>
                    <a:cubicBezTo>
                      <a:pt x="746" y="551"/>
                      <a:pt x="737" y="560"/>
                      <a:pt x="744" y="565"/>
                    </a:cubicBezTo>
                    <a:cubicBezTo>
                      <a:pt x="753" y="572"/>
                      <a:pt x="751" y="562"/>
                      <a:pt x="751" y="558"/>
                    </a:cubicBezTo>
                    <a:cubicBezTo>
                      <a:pt x="753" y="556"/>
                      <a:pt x="760" y="560"/>
                      <a:pt x="762" y="562"/>
                    </a:cubicBezTo>
                    <a:cubicBezTo>
                      <a:pt x="767" y="567"/>
                      <a:pt x="767" y="556"/>
                      <a:pt x="767" y="551"/>
                    </a:cubicBezTo>
                    <a:cubicBezTo>
                      <a:pt x="767" y="546"/>
                      <a:pt x="776" y="549"/>
                      <a:pt x="778" y="556"/>
                    </a:cubicBezTo>
                    <a:cubicBezTo>
                      <a:pt x="783" y="560"/>
                      <a:pt x="783" y="549"/>
                      <a:pt x="788" y="551"/>
                    </a:cubicBezTo>
                    <a:cubicBezTo>
                      <a:pt x="795" y="551"/>
                      <a:pt x="790" y="560"/>
                      <a:pt x="790" y="565"/>
                    </a:cubicBezTo>
                    <a:cubicBezTo>
                      <a:pt x="790" y="569"/>
                      <a:pt x="799" y="560"/>
                      <a:pt x="799" y="567"/>
                    </a:cubicBezTo>
                    <a:lnTo>
                      <a:pt x="799" y="569"/>
                    </a:lnTo>
                    <a:cubicBezTo>
                      <a:pt x="804" y="565"/>
                      <a:pt x="811" y="560"/>
                      <a:pt x="813" y="558"/>
                    </a:cubicBezTo>
                    <a:cubicBezTo>
                      <a:pt x="825" y="551"/>
                      <a:pt x="806" y="546"/>
                      <a:pt x="809" y="539"/>
                    </a:cubicBezTo>
                    <a:close/>
                    <a:moveTo>
                      <a:pt x="16" y="607"/>
                    </a:moveTo>
                    <a:lnTo>
                      <a:pt x="16" y="607"/>
                    </a:lnTo>
                    <a:cubicBezTo>
                      <a:pt x="27" y="602"/>
                      <a:pt x="32" y="595"/>
                      <a:pt x="27" y="590"/>
                    </a:cubicBezTo>
                    <a:cubicBezTo>
                      <a:pt x="23" y="583"/>
                      <a:pt x="6" y="609"/>
                      <a:pt x="16" y="607"/>
                    </a:cubicBezTo>
                    <a:close/>
                    <a:moveTo>
                      <a:pt x="95" y="562"/>
                    </a:moveTo>
                    <a:lnTo>
                      <a:pt x="95" y="562"/>
                    </a:lnTo>
                    <a:cubicBezTo>
                      <a:pt x="85" y="560"/>
                      <a:pt x="58" y="576"/>
                      <a:pt x="67" y="576"/>
                    </a:cubicBezTo>
                    <a:cubicBezTo>
                      <a:pt x="74" y="579"/>
                      <a:pt x="76" y="572"/>
                      <a:pt x="83" y="572"/>
                    </a:cubicBezTo>
                    <a:cubicBezTo>
                      <a:pt x="90" y="572"/>
                      <a:pt x="106" y="567"/>
                      <a:pt x="95" y="562"/>
                    </a:cubicBezTo>
                    <a:close/>
                    <a:moveTo>
                      <a:pt x="334" y="453"/>
                    </a:moveTo>
                    <a:lnTo>
                      <a:pt x="334" y="453"/>
                    </a:lnTo>
                    <a:cubicBezTo>
                      <a:pt x="334" y="448"/>
                      <a:pt x="327" y="448"/>
                      <a:pt x="318" y="458"/>
                    </a:cubicBezTo>
                    <a:cubicBezTo>
                      <a:pt x="309" y="469"/>
                      <a:pt x="299" y="476"/>
                      <a:pt x="299" y="481"/>
                    </a:cubicBezTo>
                    <a:cubicBezTo>
                      <a:pt x="297" y="485"/>
                      <a:pt x="286" y="478"/>
                      <a:pt x="283" y="485"/>
                    </a:cubicBezTo>
                    <a:cubicBezTo>
                      <a:pt x="279" y="493"/>
                      <a:pt x="286" y="507"/>
                      <a:pt x="292" y="502"/>
                    </a:cubicBezTo>
                    <a:cubicBezTo>
                      <a:pt x="299" y="497"/>
                      <a:pt x="299" y="502"/>
                      <a:pt x="304" y="502"/>
                    </a:cubicBezTo>
                    <a:cubicBezTo>
                      <a:pt x="306" y="502"/>
                      <a:pt x="327" y="490"/>
                      <a:pt x="332" y="483"/>
                    </a:cubicBezTo>
                    <a:cubicBezTo>
                      <a:pt x="334" y="476"/>
                      <a:pt x="323" y="474"/>
                      <a:pt x="323" y="469"/>
                    </a:cubicBezTo>
                    <a:cubicBezTo>
                      <a:pt x="323" y="465"/>
                      <a:pt x="332" y="465"/>
                      <a:pt x="339" y="462"/>
                    </a:cubicBezTo>
                    <a:cubicBezTo>
                      <a:pt x="344" y="460"/>
                      <a:pt x="334" y="458"/>
                      <a:pt x="334" y="453"/>
                    </a:cubicBezTo>
                    <a:close/>
                    <a:moveTo>
                      <a:pt x="34" y="397"/>
                    </a:moveTo>
                    <a:lnTo>
                      <a:pt x="34" y="397"/>
                    </a:lnTo>
                    <a:cubicBezTo>
                      <a:pt x="32" y="390"/>
                      <a:pt x="13" y="397"/>
                      <a:pt x="16" y="404"/>
                    </a:cubicBezTo>
                    <a:cubicBezTo>
                      <a:pt x="18" y="411"/>
                      <a:pt x="37" y="416"/>
                      <a:pt x="43" y="413"/>
                    </a:cubicBezTo>
                    <a:cubicBezTo>
                      <a:pt x="51" y="411"/>
                      <a:pt x="55" y="402"/>
                      <a:pt x="48" y="397"/>
                    </a:cubicBezTo>
                    <a:cubicBezTo>
                      <a:pt x="43" y="392"/>
                      <a:pt x="34" y="404"/>
                      <a:pt x="34" y="397"/>
                    </a:cubicBezTo>
                    <a:close/>
                    <a:moveTo>
                      <a:pt x="262" y="1440"/>
                    </a:moveTo>
                    <a:lnTo>
                      <a:pt x="262" y="1440"/>
                    </a:lnTo>
                    <a:cubicBezTo>
                      <a:pt x="250" y="1442"/>
                      <a:pt x="257" y="1470"/>
                      <a:pt x="265" y="1465"/>
                    </a:cubicBezTo>
                    <a:cubicBezTo>
                      <a:pt x="269" y="1463"/>
                      <a:pt x="276" y="1461"/>
                      <a:pt x="279" y="1456"/>
                    </a:cubicBezTo>
                    <a:cubicBezTo>
                      <a:pt x="283" y="1451"/>
                      <a:pt x="276" y="1437"/>
                      <a:pt x="262" y="1440"/>
                    </a:cubicBezTo>
                    <a:close/>
                    <a:moveTo>
                      <a:pt x="248" y="1421"/>
                    </a:moveTo>
                    <a:lnTo>
                      <a:pt x="248" y="1421"/>
                    </a:lnTo>
                    <a:cubicBezTo>
                      <a:pt x="241" y="1423"/>
                      <a:pt x="246" y="1435"/>
                      <a:pt x="250" y="1433"/>
                    </a:cubicBezTo>
                    <a:cubicBezTo>
                      <a:pt x="257" y="1426"/>
                      <a:pt x="255" y="1421"/>
                      <a:pt x="248" y="1421"/>
                    </a:cubicBezTo>
                    <a:close/>
                    <a:moveTo>
                      <a:pt x="174" y="1398"/>
                    </a:moveTo>
                    <a:lnTo>
                      <a:pt x="174" y="1398"/>
                    </a:lnTo>
                    <a:cubicBezTo>
                      <a:pt x="181" y="1405"/>
                      <a:pt x="185" y="1402"/>
                      <a:pt x="188" y="1398"/>
                    </a:cubicBezTo>
                    <a:cubicBezTo>
                      <a:pt x="188" y="1391"/>
                      <a:pt x="167" y="1391"/>
                      <a:pt x="174" y="1398"/>
                    </a:cubicBezTo>
                    <a:close/>
                    <a:moveTo>
                      <a:pt x="206" y="1412"/>
                    </a:moveTo>
                    <a:lnTo>
                      <a:pt x="206" y="1412"/>
                    </a:lnTo>
                    <a:cubicBezTo>
                      <a:pt x="211" y="1419"/>
                      <a:pt x="218" y="1421"/>
                      <a:pt x="220" y="1414"/>
                    </a:cubicBezTo>
                    <a:cubicBezTo>
                      <a:pt x="225" y="1407"/>
                      <a:pt x="202" y="1405"/>
                      <a:pt x="206" y="1412"/>
                    </a:cubicBezTo>
                    <a:close/>
                    <a:moveTo>
                      <a:pt x="2141" y="779"/>
                    </a:moveTo>
                    <a:lnTo>
                      <a:pt x="2141" y="779"/>
                    </a:lnTo>
                    <a:cubicBezTo>
                      <a:pt x="2139" y="773"/>
                      <a:pt x="2120" y="777"/>
                      <a:pt x="2111" y="770"/>
                    </a:cubicBezTo>
                    <a:cubicBezTo>
                      <a:pt x="2104" y="765"/>
                      <a:pt x="2088" y="796"/>
                      <a:pt x="2085" y="810"/>
                    </a:cubicBezTo>
                    <a:cubicBezTo>
                      <a:pt x="2081" y="822"/>
                      <a:pt x="2057" y="838"/>
                      <a:pt x="2057" y="838"/>
                    </a:cubicBezTo>
                    <a:lnTo>
                      <a:pt x="1985" y="838"/>
                    </a:lnTo>
                    <a:cubicBezTo>
                      <a:pt x="1981" y="838"/>
                      <a:pt x="1967" y="852"/>
                      <a:pt x="1957" y="859"/>
                    </a:cubicBezTo>
                    <a:lnTo>
                      <a:pt x="1957" y="861"/>
                    </a:lnTo>
                    <a:cubicBezTo>
                      <a:pt x="1964" y="873"/>
                      <a:pt x="1941" y="880"/>
                      <a:pt x="1916" y="880"/>
                    </a:cubicBezTo>
                    <a:cubicBezTo>
                      <a:pt x="1909" y="882"/>
                      <a:pt x="1904" y="882"/>
                      <a:pt x="1899" y="882"/>
                    </a:cubicBezTo>
                    <a:cubicBezTo>
                      <a:pt x="1899" y="884"/>
                      <a:pt x="1902" y="889"/>
                      <a:pt x="1902" y="891"/>
                    </a:cubicBezTo>
                    <a:cubicBezTo>
                      <a:pt x="1902" y="891"/>
                      <a:pt x="1897" y="894"/>
                      <a:pt x="1895" y="896"/>
                    </a:cubicBezTo>
                    <a:cubicBezTo>
                      <a:pt x="1890" y="903"/>
                      <a:pt x="1862" y="917"/>
                      <a:pt x="1846" y="927"/>
                    </a:cubicBezTo>
                    <a:cubicBezTo>
                      <a:pt x="1827" y="936"/>
                      <a:pt x="1804" y="931"/>
                      <a:pt x="1804" y="917"/>
                    </a:cubicBezTo>
                    <a:cubicBezTo>
                      <a:pt x="1804" y="903"/>
                      <a:pt x="1816" y="905"/>
                      <a:pt x="1820" y="912"/>
                    </a:cubicBezTo>
                    <a:cubicBezTo>
                      <a:pt x="1820" y="915"/>
                      <a:pt x="1823" y="912"/>
                      <a:pt x="1827" y="910"/>
                    </a:cubicBezTo>
                    <a:cubicBezTo>
                      <a:pt x="1823" y="905"/>
                      <a:pt x="1823" y="898"/>
                      <a:pt x="1825" y="894"/>
                    </a:cubicBezTo>
                    <a:cubicBezTo>
                      <a:pt x="1820" y="891"/>
                      <a:pt x="1827" y="870"/>
                      <a:pt x="1816" y="866"/>
                    </a:cubicBezTo>
                    <a:cubicBezTo>
                      <a:pt x="1806" y="861"/>
                      <a:pt x="1792" y="882"/>
                      <a:pt x="1795" y="870"/>
                    </a:cubicBezTo>
                    <a:cubicBezTo>
                      <a:pt x="1797" y="857"/>
                      <a:pt x="1813" y="847"/>
                      <a:pt x="1802" y="831"/>
                    </a:cubicBezTo>
                    <a:cubicBezTo>
                      <a:pt x="1792" y="814"/>
                      <a:pt x="1774" y="814"/>
                      <a:pt x="1769" y="826"/>
                    </a:cubicBezTo>
                    <a:cubicBezTo>
                      <a:pt x="1767" y="840"/>
                      <a:pt x="1753" y="833"/>
                      <a:pt x="1748" y="843"/>
                    </a:cubicBezTo>
                    <a:cubicBezTo>
                      <a:pt x="1743" y="852"/>
                      <a:pt x="1739" y="873"/>
                      <a:pt x="1741" y="889"/>
                    </a:cubicBezTo>
                    <a:cubicBezTo>
                      <a:pt x="1746" y="903"/>
                      <a:pt x="1741" y="910"/>
                      <a:pt x="1727" y="919"/>
                    </a:cubicBezTo>
                    <a:cubicBezTo>
                      <a:pt x="1713" y="929"/>
                      <a:pt x="1706" y="908"/>
                      <a:pt x="1711" y="880"/>
                    </a:cubicBezTo>
                    <a:cubicBezTo>
                      <a:pt x="1716" y="861"/>
                      <a:pt x="1725" y="843"/>
                      <a:pt x="1716" y="843"/>
                    </a:cubicBezTo>
                    <a:cubicBezTo>
                      <a:pt x="1706" y="843"/>
                      <a:pt x="1727" y="819"/>
                      <a:pt x="1748" y="814"/>
                    </a:cubicBezTo>
                    <a:cubicBezTo>
                      <a:pt x="1767" y="810"/>
                      <a:pt x="1792" y="812"/>
                      <a:pt x="1792" y="805"/>
                    </a:cubicBezTo>
                    <a:lnTo>
                      <a:pt x="1795" y="803"/>
                    </a:lnTo>
                    <a:cubicBezTo>
                      <a:pt x="1790" y="800"/>
                      <a:pt x="1785" y="798"/>
                      <a:pt x="1783" y="796"/>
                    </a:cubicBezTo>
                    <a:lnTo>
                      <a:pt x="1781" y="798"/>
                    </a:lnTo>
                    <a:cubicBezTo>
                      <a:pt x="1771" y="805"/>
                      <a:pt x="1774" y="791"/>
                      <a:pt x="1760" y="791"/>
                    </a:cubicBezTo>
                    <a:cubicBezTo>
                      <a:pt x="1746" y="791"/>
                      <a:pt x="1732" y="803"/>
                      <a:pt x="1720" y="798"/>
                    </a:cubicBezTo>
                    <a:cubicBezTo>
                      <a:pt x="1709" y="791"/>
                      <a:pt x="1716" y="784"/>
                      <a:pt x="1704" y="784"/>
                    </a:cubicBezTo>
                    <a:cubicBezTo>
                      <a:pt x="1695" y="784"/>
                      <a:pt x="1713" y="765"/>
                      <a:pt x="1697" y="773"/>
                    </a:cubicBezTo>
                    <a:cubicBezTo>
                      <a:pt x="1683" y="782"/>
                      <a:pt x="1660" y="803"/>
                      <a:pt x="1648" y="793"/>
                    </a:cubicBezTo>
                    <a:cubicBezTo>
                      <a:pt x="1639" y="784"/>
                      <a:pt x="1630" y="796"/>
                      <a:pt x="1623" y="789"/>
                    </a:cubicBezTo>
                    <a:cubicBezTo>
                      <a:pt x="1613" y="782"/>
                      <a:pt x="1648" y="761"/>
                      <a:pt x="1664" y="761"/>
                    </a:cubicBezTo>
                    <a:cubicBezTo>
                      <a:pt x="1669" y="761"/>
                      <a:pt x="1671" y="758"/>
                      <a:pt x="1676" y="756"/>
                    </a:cubicBezTo>
                    <a:cubicBezTo>
                      <a:pt x="1667" y="754"/>
                      <a:pt x="1648" y="747"/>
                      <a:pt x="1644" y="752"/>
                    </a:cubicBezTo>
                    <a:cubicBezTo>
                      <a:pt x="1639" y="758"/>
                      <a:pt x="1632" y="754"/>
                      <a:pt x="1627" y="749"/>
                    </a:cubicBezTo>
                    <a:cubicBezTo>
                      <a:pt x="1623" y="745"/>
                      <a:pt x="1616" y="752"/>
                      <a:pt x="1609" y="742"/>
                    </a:cubicBezTo>
                    <a:cubicBezTo>
                      <a:pt x="1602" y="733"/>
                      <a:pt x="1595" y="740"/>
                      <a:pt x="1590" y="742"/>
                    </a:cubicBezTo>
                    <a:cubicBezTo>
                      <a:pt x="1585" y="745"/>
                      <a:pt x="1578" y="738"/>
                      <a:pt x="1572" y="735"/>
                    </a:cubicBezTo>
                    <a:cubicBezTo>
                      <a:pt x="1562" y="733"/>
                      <a:pt x="1569" y="724"/>
                      <a:pt x="1562" y="719"/>
                    </a:cubicBezTo>
                    <a:cubicBezTo>
                      <a:pt x="1555" y="714"/>
                      <a:pt x="1555" y="728"/>
                      <a:pt x="1555" y="728"/>
                    </a:cubicBezTo>
                    <a:lnTo>
                      <a:pt x="969" y="733"/>
                    </a:lnTo>
                    <a:cubicBezTo>
                      <a:pt x="971" y="733"/>
                      <a:pt x="971" y="733"/>
                      <a:pt x="971" y="735"/>
                    </a:cubicBezTo>
                    <a:cubicBezTo>
                      <a:pt x="978" y="742"/>
                      <a:pt x="974" y="747"/>
                      <a:pt x="976" y="756"/>
                    </a:cubicBezTo>
                    <a:cubicBezTo>
                      <a:pt x="978" y="765"/>
                      <a:pt x="976" y="779"/>
                      <a:pt x="969" y="779"/>
                    </a:cubicBezTo>
                    <a:cubicBezTo>
                      <a:pt x="962" y="779"/>
                      <a:pt x="962" y="770"/>
                      <a:pt x="967" y="768"/>
                    </a:cubicBezTo>
                    <a:cubicBezTo>
                      <a:pt x="971" y="765"/>
                      <a:pt x="969" y="754"/>
                      <a:pt x="965" y="754"/>
                    </a:cubicBezTo>
                    <a:cubicBezTo>
                      <a:pt x="960" y="754"/>
                      <a:pt x="960" y="752"/>
                      <a:pt x="960" y="747"/>
                    </a:cubicBezTo>
                    <a:cubicBezTo>
                      <a:pt x="951" y="749"/>
                      <a:pt x="939" y="749"/>
                      <a:pt x="925" y="747"/>
                    </a:cubicBezTo>
                    <a:cubicBezTo>
                      <a:pt x="925" y="747"/>
                      <a:pt x="927" y="747"/>
                      <a:pt x="927" y="749"/>
                    </a:cubicBezTo>
                    <a:cubicBezTo>
                      <a:pt x="927" y="754"/>
                      <a:pt x="930" y="765"/>
                      <a:pt x="937" y="777"/>
                    </a:cubicBezTo>
                    <a:cubicBezTo>
                      <a:pt x="944" y="786"/>
                      <a:pt x="939" y="793"/>
                      <a:pt x="946" y="796"/>
                    </a:cubicBezTo>
                    <a:cubicBezTo>
                      <a:pt x="953" y="800"/>
                      <a:pt x="953" y="805"/>
                      <a:pt x="946" y="803"/>
                    </a:cubicBezTo>
                    <a:cubicBezTo>
                      <a:pt x="939" y="803"/>
                      <a:pt x="944" y="807"/>
                      <a:pt x="941" y="824"/>
                    </a:cubicBezTo>
                    <a:cubicBezTo>
                      <a:pt x="939" y="838"/>
                      <a:pt x="941" y="866"/>
                      <a:pt x="939" y="875"/>
                    </a:cubicBezTo>
                    <a:cubicBezTo>
                      <a:pt x="937" y="884"/>
                      <a:pt x="927" y="898"/>
                      <a:pt x="934" y="908"/>
                    </a:cubicBezTo>
                    <a:cubicBezTo>
                      <a:pt x="939" y="917"/>
                      <a:pt x="944" y="931"/>
                      <a:pt x="941" y="943"/>
                    </a:cubicBezTo>
                    <a:cubicBezTo>
                      <a:pt x="937" y="955"/>
                      <a:pt x="937" y="961"/>
                      <a:pt x="944" y="971"/>
                    </a:cubicBezTo>
                    <a:cubicBezTo>
                      <a:pt x="948" y="980"/>
                      <a:pt x="944" y="994"/>
                      <a:pt x="948" y="999"/>
                    </a:cubicBezTo>
                    <a:cubicBezTo>
                      <a:pt x="955" y="1001"/>
                      <a:pt x="960" y="1008"/>
                      <a:pt x="965" y="1017"/>
                    </a:cubicBezTo>
                    <a:cubicBezTo>
                      <a:pt x="971" y="1024"/>
                      <a:pt x="976" y="1020"/>
                      <a:pt x="976" y="1029"/>
                    </a:cubicBezTo>
                    <a:cubicBezTo>
                      <a:pt x="976" y="1039"/>
                      <a:pt x="976" y="1039"/>
                      <a:pt x="985" y="1043"/>
                    </a:cubicBezTo>
                    <a:cubicBezTo>
                      <a:pt x="992" y="1046"/>
                      <a:pt x="988" y="1055"/>
                      <a:pt x="988" y="1060"/>
                    </a:cubicBezTo>
                    <a:cubicBezTo>
                      <a:pt x="988" y="1064"/>
                      <a:pt x="997" y="1071"/>
                      <a:pt x="1009" y="1083"/>
                    </a:cubicBezTo>
                    <a:cubicBezTo>
                      <a:pt x="1023" y="1094"/>
                      <a:pt x="1011" y="1101"/>
                      <a:pt x="1020" y="1101"/>
                    </a:cubicBezTo>
                    <a:cubicBezTo>
                      <a:pt x="1030" y="1101"/>
                      <a:pt x="1039" y="1108"/>
                      <a:pt x="1046" y="1113"/>
                    </a:cubicBezTo>
                    <a:cubicBezTo>
                      <a:pt x="1055" y="1120"/>
                      <a:pt x="1057" y="1115"/>
                      <a:pt x="1064" y="1118"/>
                    </a:cubicBezTo>
                    <a:cubicBezTo>
                      <a:pt x="1071" y="1118"/>
                      <a:pt x="1083" y="1132"/>
                      <a:pt x="1085" y="1141"/>
                    </a:cubicBezTo>
                    <a:cubicBezTo>
                      <a:pt x="1085" y="1146"/>
                      <a:pt x="1088" y="1151"/>
                      <a:pt x="1090" y="1155"/>
                    </a:cubicBezTo>
                    <a:lnTo>
                      <a:pt x="1139" y="1148"/>
                    </a:lnTo>
                    <a:cubicBezTo>
                      <a:pt x="1139" y="1148"/>
                      <a:pt x="1153" y="1157"/>
                      <a:pt x="1162" y="1160"/>
                    </a:cubicBezTo>
                    <a:cubicBezTo>
                      <a:pt x="1169" y="1162"/>
                      <a:pt x="1216" y="1178"/>
                      <a:pt x="1216" y="1178"/>
                    </a:cubicBezTo>
                    <a:lnTo>
                      <a:pt x="1276" y="1178"/>
                    </a:lnTo>
                    <a:lnTo>
                      <a:pt x="1283" y="1169"/>
                    </a:lnTo>
                    <a:lnTo>
                      <a:pt x="1318" y="1169"/>
                    </a:lnTo>
                    <a:cubicBezTo>
                      <a:pt x="1318" y="1169"/>
                      <a:pt x="1339" y="1190"/>
                      <a:pt x="1341" y="1192"/>
                    </a:cubicBezTo>
                    <a:cubicBezTo>
                      <a:pt x="1343" y="1192"/>
                      <a:pt x="1355" y="1202"/>
                      <a:pt x="1355" y="1209"/>
                    </a:cubicBezTo>
                    <a:cubicBezTo>
                      <a:pt x="1355" y="1213"/>
                      <a:pt x="1358" y="1220"/>
                      <a:pt x="1362" y="1223"/>
                    </a:cubicBezTo>
                    <a:cubicBezTo>
                      <a:pt x="1367" y="1225"/>
                      <a:pt x="1385" y="1234"/>
                      <a:pt x="1388" y="1234"/>
                    </a:cubicBezTo>
                    <a:cubicBezTo>
                      <a:pt x="1390" y="1234"/>
                      <a:pt x="1395" y="1213"/>
                      <a:pt x="1404" y="1216"/>
                    </a:cubicBezTo>
                    <a:cubicBezTo>
                      <a:pt x="1413" y="1216"/>
                      <a:pt x="1437" y="1223"/>
                      <a:pt x="1441" y="1237"/>
                    </a:cubicBezTo>
                    <a:cubicBezTo>
                      <a:pt x="1446" y="1251"/>
                      <a:pt x="1457" y="1263"/>
                      <a:pt x="1462" y="1265"/>
                    </a:cubicBezTo>
                    <a:cubicBezTo>
                      <a:pt x="1464" y="1269"/>
                      <a:pt x="1464" y="1276"/>
                      <a:pt x="1467" y="1281"/>
                    </a:cubicBezTo>
                    <a:cubicBezTo>
                      <a:pt x="1469" y="1286"/>
                      <a:pt x="1469" y="1295"/>
                      <a:pt x="1471" y="1295"/>
                    </a:cubicBezTo>
                    <a:cubicBezTo>
                      <a:pt x="1476" y="1295"/>
                      <a:pt x="1495" y="1307"/>
                      <a:pt x="1502" y="1304"/>
                    </a:cubicBezTo>
                    <a:cubicBezTo>
                      <a:pt x="1504" y="1304"/>
                      <a:pt x="1509" y="1307"/>
                      <a:pt x="1511" y="1309"/>
                    </a:cubicBezTo>
                    <a:cubicBezTo>
                      <a:pt x="1511" y="1293"/>
                      <a:pt x="1495" y="1288"/>
                      <a:pt x="1504" y="1281"/>
                    </a:cubicBezTo>
                    <a:cubicBezTo>
                      <a:pt x="1516" y="1272"/>
                      <a:pt x="1504" y="1265"/>
                      <a:pt x="1511" y="1260"/>
                    </a:cubicBezTo>
                    <a:cubicBezTo>
                      <a:pt x="1516" y="1258"/>
                      <a:pt x="1525" y="1253"/>
                      <a:pt x="1525" y="1248"/>
                    </a:cubicBezTo>
                    <a:cubicBezTo>
                      <a:pt x="1525" y="1241"/>
                      <a:pt x="1532" y="1241"/>
                      <a:pt x="1539" y="1244"/>
                    </a:cubicBezTo>
                    <a:cubicBezTo>
                      <a:pt x="1546" y="1244"/>
                      <a:pt x="1560" y="1230"/>
                      <a:pt x="1560" y="1225"/>
                    </a:cubicBezTo>
                    <a:cubicBezTo>
                      <a:pt x="1557" y="1220"/>
                      <a:pt x="1560" y="1218"/>
                      <a:pt x="1569" y="1220"/>
                    </a:cubicBezTo>
                    <a:cubicBezTo>
                      <a:pt x="1578" y="1223"/>
                      <a:pt x="1576" y="1211"/>
                      <a:pt x="1583" y="1213"/>
                    </a:cubicBezTo>
                    <a:cubicBezTo>
                      <a:pt x="1588" y="1213"/>
                      <a:pt x="1592" y="1218"/>
                      <a:pt x="1592" y="1213"/>
                    </a:cubicBezTo>
                    <a:cubicBezTo>
                      <a:pt x="1595" y="1209"/>
                      <a:pt x="1599" y="1211"/>
                      <a:pt x="1604" y="1216"/>
                    </a:cubicBezTo>
                    <a:cubicBezTo>
                      <a:pt x="1609" y="1220"/>
                      <a:pt x="1620" y="1223"/>
                      <a:pt x="1620" y="1216"/>
                    </a:cubicBezTo>
                    <a:cubicBezTo>
                      <a:pt x="1623" y="1209"/>
                      <a:pt x="1630" y="1216"/>
                      <a:pt x="1634" y="1223"/>
                    </a:cubicBezTo>
                    <a:cubicBezTo>
                      <a:pt x="1641" y="1230"/>
                      <a:pt x="1644" y="1227"/>
                      <a:pt x="1653" y="1227"/>
                    </a:cubicBezTo>
                    <a:cubicBezTo>
                      <a:pt x="1662" y="1230"/>
                      <a:pt x="1662" y="1227"/>
                      <a:pt x="1662" y="1220"/>
                    </a:cubicBezTo>
                    <a:cubicBezTo>
                      <a:pt x="1662" y="1216"/>
                      <a:pt x="1671" y="1232"/>
                      <a:pt x="1681" y="1234"/>
                    </a:cubicBezTo>
                    <a:cubicBezTo>
                      <a:pt x="1690" y="1234"/>
                      <a:pt x="1683" y="1227"/>
                      <a:pt x="1676" y="1223"/>
                    </a:cubicBezTo>
                    <a:cubicBezTo>
                      <a:pt x="1669" y="1218"/>
                      <a:pt x="1678" y="1216"/>
                      <a:pt x="1671" y="1211"/>
                    </a:cubicBezTo>
                    <a:cubicBezTo>
                      <a:pt x="1667" y="1206"/>
                      <a:pt x="1681" y="1202"/>
                      <a:pt x="1690" y="1202"/>
                    </a:cubicBezTo>
                    <a:cubicBezTo>
                      <a:pt x="1702" y="1202"/>
                      <a:pt x="1702" y="1204"/>
                      <a:pt x="1706" y="1199"/>
                    </a:cubicBezTo>
                    <a:cubicBezTo>
                      <a:pt x="1711" y="1192"/>
                      <a:pt x="1716" y="1199"/>
                      <a:pt x="1716" y="1204"/>
                    </a:cubicBezTo>
                    <a:cubicBezTo>
                      <a:pt x="1716" y="1209"/>
                      <a:pt x="1732" y="1202"/>
                      <a:pt x="1743" y="1202"/>
                    </a:cubicBezTo>
                    <a:cubicBezTo>
                      <a:pt x="1753" y="1202"/>
                      <a:pt x="1762" y="1209"/>
                      <a:pt x="1762" y="1216"/>
                    </a:cubicBezTo>
                    <a:cubicBezTo>
                      <a:pt x="1764" y="1220"/>
                      <a:pt x="1769" y="1223"/>
                      <a:pt x="1776" y="1218"/>
                    </a:cubicBezTo>
                    <a:cubicBezTo>
                      <a:pt x="1783" y="1211"/>
                      <a:pt x="1790" y="1204"/>
                      <a:pt x="1797" y="1211"/>
                    </a:cubicBezTo>
                    <a:cubicBezTo>
                      <a:pt x="1804" y="1218"/>
                      <a:pt x="1811" y="1227"/>
                      <a:pt x="1818" y="1234"/>
                    </a:cubicBezTo>
                    <a:cubicBezTo>
                      <a:pt x="1827" y="1241"/>
                      <a:pt x="1813" y="1253"/>
                      <a:pt x="1818" y="1258"/>
                    </a:cubicBezTo>
                    <a:cubicBezTo>
                      <a:pt x="1823" y="1265"/>
                      <a:pt x="1818" y="1274"/>
                      <a:pt x="1827" y="1279"/>
                    </a:cubicBezTo>
                    <a:cubicBezTo>
                      <a:pt x="1837" y="1286"/>
                      <a:pt x="1830" y="1300"/>
                      <a:pt x="1837" y="1302"/>
                    </a:cubicBezTo>
                    <a:cubicBezTo>
                      <a:pt x="1844" y="1304"/>
                      <a:pt x="1851" y="1316"/>
                      <a:pt x="1851" y="1321"/>
                    </a:cubicBezTo>
                    <a:cubicBezTo>
                      <a:pt x="1851" y="1325"/>
                      <a:pt x="1867" y="1330"/>
                      <a:pt x="1867" y="1323"/>
                    </a:cubicBezTo>
                    <a:cubicBezTo>
                      <a:pt x="1867" y="1316"/>
                      <a:pt x="1876" y="1307"/>
                      <a:pt x="1876" y="1297"/>
                    </a:cubicBezTo>
                    <a:cubicBezTo>
                      <a:pt x="1876" y="1290"/>
                      <a:pt x="1871" y="1263"/>
                      <a:pt x="1864" y="1256"/>
                    </a:cubicBezTo>
                    <a:cubicBezTo>
                      <a:pt x="1857" y="1246"/>
                      <a:pt x="1867" y="1244"/>
                      <a:pt x="1857" y="1234"/>
                    </a:cubicBezTo>
                    <a:cubicBezTo>
                      <a:pt x="1851" y="1225"/>
                      <a:pt x="1846" y="1206"/>
                      <a:pt x="1846" y="1192"/>
                    </a:cubicBezTo>
                    <a:cubicBezTo>
                      <a:pt x="1846" y="1178"/>
                      <a:pt x="1864" y="1155"/>
                      <a:pt x="1871" y="1148"/>
                    </a:cubicBezTo>
                    <a:cubicBezTo>
                      <a:pt x="1878" y="1141"/>
                      <a:pt x="1888" y="1146"/>
                      <a:pt x="1890" y="1139"/>
                    </a:cubicBezTo>
                    <a:cubicBezTo>
                      <a:pt x="1892" y="1129"/>
                      <a:pt x="1902" y="1120"/>
                      <a:pt x="1909" y="1120"/>
                    </a:cubicBezTo>
                    <a:cubicBezTo>
                      <a:pt x="1913" y="1120"/>
                      <a:pt x="1920" y="1122"/>
                      <a:pt x="1920" y="1115"/>
                    </a:cubicBezTo>
                    <a:cubicBezTo>
                      <a:pt x="1920" y="1111"/>
                      <a:pt x="1929" y="1101"/>
                      <a:pt x="1943" y="1101"/>
                    </a:cubicBezTo>
                    <a:cubicBezTo>
                      <a:pt x="1955" y="1099"/>
                      <a:pt x="1948" y="1092"/>
                      <a:pt x="1946" y="1087"/>
                    </a:cubicBezTo>
                    <a:cubicBezTo>
                      <a:pt x="1941" y="1080"/>
                      <a:pt x="1948" y="1076"/>
                      <a:pt x="1950" y="1078"/>
                    </a:cubicBezTo>
                    <a:cubicBezTo>
                      <a:pt x="1953" y="1083"/>
                      <a:pt x="1960" y="1083"/>
                      <a:pt x="1964" y="1080"/>
                    </a:cubicBezTo>
                    <a:cubicBezTo>
                      <a:pt x="1969" y="1076"/>
                      <a:pt x="1981" y="1066"/>
                      <a:pt x="1969" y="1066"/>
                    </a:cubicBezTo>
                    <a:cubicBezTo>
                      <a:pt x="1960" y="1066"/>
                      <a:pt x="1957" y="1062"/>
                      <a:pt x="1962" y="1060"/>
                    </a:cubicBezTo>
                    <a:cubicBezTo>
                      <a:pt x="1969" y="1057"/>
                      <a:pt x="1964" y="1046"/>
                      <a:pt x="1955" y="1046"/>
                    </a:cubicBezTo>
                    <a:cubicBezTo>
                      <a:pt x="1948" y="1046"/>
                      <a:pt x="1950" y="1041"/>
                      <a:pt x="1955" y="1034"/>
                    </a:cubicBezTo>
                    <a:cubicBezTo>
                      <a:pt x="1960" y="1029"/>
                      <a:pt x="1948" y="1022"/>
                      <a:pt x="1941" y="1017"/>
                    </a:cubicBezTo>
                    <a:cubicBezTo>
                      <a:pt x="1934" y="1013"/>
                      <a:pt x="1946" y="1010"/>
                      <a:pt x="1950" y="1010"/>
                    </a:cubicBezTo>
                    <a:cubicBezTo>
                      <a:pt x="1955" y="1008"/>
                      <a:pt x="1950" y="987"/>
                      <a:pt x="1953" y="982"/>
                    </a:cubicBezTo>
                    <a:cubicBezTo>
                      <a:pt x="1955" y="975"/>
                      <a:pt x="1964" y="975"/>
                      <a:pt x="1960" y="982"/>
                    </a:cubicBezTo>
                    <a:cubicBezTo>
                      <a:pt x="1957" y="987"/>
                      <a:pt x="1953" y="994"/>
                      <a:pt x="1957" y="1003"/>
                    </a:cubicBezTo>
                    <a:cubicBezTo>
                      <a:pt x="1964" y="1010"/>
                      <a:pt x="1967" y="1017"/>
                      <a:pt x="1964" y="1027"/>
                    </a:cubicBezTo>
                    <a:cubicBezTo>
                      <a:pt x="1962" y="1039"/>
                      <a:pt x="1967" y="1036"/>
                      <a:pt x="1974" y="1022"/>
                    </a:cubicBezTo>
                    <a:cubicBezTo>
                      <a:pt x="1981" y="1008"/>
                      <a:pt x="1981" y="994"/>
                      <a:pt x="1976" y="994"/>
                    </a:cubicBezTo>
                    <a:cubicBezTo>
                      <a:pt x="1971" y="992"/>
                      <a:pt x="1971" y="978"/>
                      <a:pt x="1978" y="985"/>
                    </a:cubicBezTo>
                    <a:cubicBezTo>
                      <a:pt x="1983" y="992"/>
                      <a:pt x="1985" y="992"/>
                      <a:pt x="1992" y="985"/>
                    </a:cubicBezTo>
                    <a:cubicBezTo>
                      <a:pt x="2002" y="975"/>
                      <a:pt x="2009" y="961"/>
                      <a:pt x="2004" y="957"/>
                    </a:cubicBezTo>
                    <a:cubicBezTo>
                      <a:pt x="1999" y="955"/>
                      <a:pt x="2006" y="950"/>
                      <a:pt x="2016" y="952"/>
                    </a:cubicBezTo>
                    <a:cubicBezTo>
                      <a:pt x="2025" y="952"/>
                      <a:pt x="2046" y="945"/>
                      <a:pt x="2046" y="943"/>
                    </a:cubicBezTo>
                    <a:cubicBezTo>
                      <a:pt x="2050" y="934"/>
                      <a:pt x="2016" y="948"/>
                      <a:pt x="2016" y="943"/>
                    </a:cubicBezTo>
                    <a:cubicBezTo>
                      <a:pt x="2016" y="936"/>
                      <a:pt x="2039" y="931"/>
                      <a:pt x="2048" y="931"/>
                    </a:cubicBezTo>
                    <a:cubicBezTo>
                      <a:pt x="2060" y="931"/>
                      <a:pt x="2055" y="915"/>
                      <a:pt x="2060" y="922"/>
                    </a:cubicBezTo>
                    <a:cubicBezTo>
                      <a:pt x="2064" y="929"/>
                      <a:pt x="2071" y="927"/>
                      <a:pt x="2076" y="924"/>
                    </a:cubicBezTo>
                    <a:cubicBezTo>
                      <a:pt x="2083" y="919"/>
                      <a:pt x="2078" y="908"/>
                      <a:pt x="2071" y="908"/>
                    </a:cubicBezTo>
                    <a:cubicBezTo>
                      <a:pt x="2064" y="905"/>
                      <a:pt x="2076" y="901"/>
                      <a:pt x="2074" y="896"/>
                    </a:cubicBezTo>
                    <a:cubicBezTo>
                      <a:pt x="2071" y="891"/>
                      <a:pt x="2078" y="875"/>
                      <a:pt x="2088" y="873"/>
                    </a:cubicBezTo>
                    <a:cubicBezTo>
                      <a:pt x="2097" y="870"/>
                      <a:pt x="2092" y="866"/>
                      <a:pt x="2099" y="866"/>
                    </a:cubicBezTo>
                    <a:cubicBezTo>
                      <a:pt x="2109" y="866"/>
                      <a:pt x="2109" y="857"/>
                      <a:pt x="2116" y="849"/>
                    </a:cubicBezTo>
                    <a:cubicBezTo>
                      <a:pt x="2123" y="843"/>
                      <a:pt x="2132" y="861"/>
                      <a:pt x="2141" y="852"/>
                    </a:cubicBezTo>
                    <a:cubicBezTo>
                      <a:pt x="2146" y="847"/>
                      <a:pt x="2153" y="843"/>
                      <a:pt x="2157" y="838"/>
                    </a:cubicBezTo>
                    <a:cubicBezTo>
                      <a:pt x="2134" y="807"/>
                      <a:pt x="2141" y="784"/>
                      <a:pt x="2141" y="77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4" name="Freeform 432">
                <a:extLst>
                  <a:ext uri="{FF2B5EF4-FFF2-40B4-BE49-F238E27FC236}">
                    <a16:creationId xmlns:a16="http://schemas.microsoft.com/office/drawing/2014/main" id="{A2ECC506-9DEA-0521-25ED-C9A3193C38CC}"/>
                  </a:ext>
                </a:extLst>
              </p:cNvPr>
              <p:cNvSpPr>
                <a:spLocks noEditPoints="1"/>
              </p:cNvSpPr>
              <p:nvPr/>
            </p:nvSpPr>
            <p:spPr bwMode="auto">
              <a:xfrm>
                <a:off x="1482" y="1232"/>
                <a:ext cx="1296" cy="886"/>
              </a:xfrm>
              <a:custGeom>
                <a:avLst/>
                <a:gdLst>
                  <a:gd name="T0" fmla="*/ 676 w 2157"/>
                  <a:gd name="T1" fmla="*/ 418 h 1470"/>
                  <a:gd name="T2" fmla="*/ 574 w 2157"/>
                  <a:gd name="T3" fmla="*/ 392 h 1470"/>
                  <a:gd name="T4" fmla="*/ 402 w 2157"/>
                  <a:gd name="T5" fmla="*/ 35 h 1470"/>
                  <a:gd name="T6" fmla="*/ 269 w 2157"/>
                  <a:gd name="T7" fmla="*/ 17 h 1470"/>
                  <a:gd name="T8" fmla="*/ 169 w 2157"/>
                  <a:gd name="T9" fmla="*/ 28 h 1470"/>
                  <a:gd name="T10" fmla="*/ 39 w 2157"/>
                  <a:gd name="T11" fmla="*/ 98 h 1470"/>
                  <a:gd name="T12" fmla="*/ 158 w 2157"/>
                  <a:gd name="T13" fmla="*/ 187 h 1470"/>
                  <a:gd name="T14" fmla="*/ 48 w 2157"/>
                  <a:gd name="T15" fmla="*/ 196 h 1470"/>
                  <a:gd name="T16" fmla="*/ 90 w 2157"/>
                  <a:gd name="T17" fmla="*/ 254 h 1470"/>
                  <a:gd name="T18" fmla="*/ 106 w 2157"/>
                  <a:gd name="T19" fmla="*/ 306 h 1470"/>
                  <a:gd name="T20" fmla="*/ 58 w 2157"/>
                  <a:gd name="T21" fmla="*/ 388 h 1470"/>
                  <a:gd name="T22" fmla="*/ 148 w 2157"/>
                  <a:gd name="T23" fmla="*/ 441 h 1470"/>
                  <a:gd name="T24" fmla="*/ 216 w 2157"/>
                  <a:gd name="T25" fmla="*/ 483 h 1470"/>
                  <a:gd name="T26" fmla="*/ 139 w 2157"/>
                  <a:gd name="T27" fmla="*/ 549 h 1470"/>
                  <a:gd name="T28" fmla="*/ 250 w 2157"/>
                  <a:gd name="T29" fmla="*/ 485 h 1470"/>
                  <a:gd name="T30" fmla="*/ 309 w 2157"/>
                  <a:gd name="T31" fmla="*/ 416 h 1470"/>
                  <a:gd name="T32" fmla="*/ 381 w 2157"/>
                  <a:gd name="T33" fmla="*/ 373 h 1470"/>
                  <a:gd name="T34" fmla="*/ 395 w 2157"/>
                  <a:gd name="T35" fmla="*/ 406 h 1470"/>
                  <a:gd name="T36" fmla="*/ 450 w 2157"/>
                  <a:gd name="T37" fmla="*/ 376 h 1470"/>
                  <a:gd name="T38" fmla="*/ 492 w 2157"/>
                  <a:gd name="T39" fmla="*/ 395 h 1470"/>
                  <a:gd name="T40" fmla="*/ 613 w 2157"/>
                  <a:gd name="T41" fmla="*/ 425 h 1470"/>
                  <a:gd name="T42" fmla="*/ 704 w 2157"/>
                  <a:gd name="T43" fmla="*/ 441 h 1470"/>
                  <a:gd name="T44" fmla="*/ 709 w 2157"/>
                  <a:gd name="T45" fmla="*/ 516 h 1470"/>
                  <a:gd name="T46" fmla="*/ 739 w 2157"/>
                  <a:gd name="T47" fmla="*/ 481 h 1470"/>
                  <a:gd name="T48" fmla="*/ 762 w 2157"/>
                  <a:gd name="T49" fmla="*/ 528 h 1470"/>
                  <a:gd name="T50" fmla="*/ 744 w 2157"/>
                  <a:gd name="T51" fmla="*/ 544 h 1470"/>
                  <a:gd name="T52" fmla="*/ 788 w 2157"/>
                  <a:gd name="T53" fmla="*/ 551 h 1470"/>
                  <a:gd name="T54" fmla="*/ 809 w 2157"/>
                  <a:gd name="T55" fmla="*/ 539 h 1470"/>
                  <a:gd name="T56" fmla="*/ 95 w 2157"/>
                  <a:gd name="T57" fmla="*/ 562 h 1470"/>
                  <a:gd name="T58" fmla="*/ 334 w 2157"/>
                  <a:gd name="T59" fmla="*/ 453 h 1470"/>
                  <a:gd name="T60" fmla="*/ 304 w 2157"/>
                  <a:gd name="T61" fmla="*/ 502 h 1470"/>
                  <a:gd name="T62" fmla="*/ 34 w 2157"/>
                  <a:gd name="T63" fmla="*/ 397 h 1470"/>
                  <a:gd name="T64" fmla="*/ 34 w 2157"/>
                  <a:gd name="T65" fmla="*/ 397 h 1470"/>
                  <a:gd name="T66" fmla="*/ 262 w 2157"/>
                  <a:gd name="T67" fmla="*/ 1440 h 1470"/>
                  <a:gd name="T68" fmla="*/ 174 w 2157"/>
                  <a:gd name="T69" fmla="*/ 1398 h 1470"/>
                  <a:gd name="T70" fmla="*/ 206 w 2157"/>
                  <a:gd name="T71" fmla="*/ 1412 h 1470"/>
                  <a:gd name="T72" fmla="*/ 2111 w 2157"/>
                  <a:gd name="T73" fmla="*/ 770 h 1470"/>
                  <a:gd name="T74" fmla="*/ 1916 w 2157"/>
                  <a:gd name="T75" fmla="*/ 880 h 1470"/>
                  <a:gd name="T76" fmla="*/ 1820 w 2157"/>
                  <a:gd name="T77" fmla="*/ 912 h 1470"/>
                  <a:gd name="T78" fmla="*/ 1769 w 2157"/>
                  <a:gd name="T79" fmla="*/ 826 h 1470"/>
                  <a:gd name="T80" fmla="*/ 1748 w 2157"/>
                  <a:gd name="T81" fmla="*/ 814 h 1470"/>
                  <a:gd name="T82" fmla="*/ 1720 w 2157"/>
                  <a:gd name="T83" fmla="*/ 798 h 1470"/>
                  <a:gd name="T84" fmla="*/ 1676 w 2157"/>
                  <a:gd name="T85" fmla="*/ 756 h 1470"/>
                  <a:gd name="T86" fmla="*/ 1562 w 2157"/>
                  <a:gd name="T87" fmla="*/ 719 h 1470"/>
                  <a:gd name="T88" fmla="*/ 967 w 2157"/>
                  <a:gd name="T89" fmla="*/ 768 h 1470"/>
                  <a:gd name="T90" fmla="*/ 946 w 2157"/>
                  <a:gd name="T91" fmla="*/ 796 h 1470"/>
                  <a:gd name="T92" fmla="*/ 944 w 2157"/>
                  <a:gd name="T93" fmla="*/ 971 h 1470"/>
                  <a:gd name="T94" fmla="*/ 1009 w 2157"/>
                  <a:gd name="T95" fmla="*/ 1083 h 1470"/>
                  <a:gd name="T96" fmla="*/ 1139 w 2157"/>
                  <a:gd name="T97" fmla="*/ 1148 h 1470"/>
                  <a:gd name="T98" fmla="*/ 1341 w 2157"/>
                  <a:gd name="T99" fmla="*/ 1192 h 1470"/>
                  <a:gd name="T100" fmla="*/ 1462 w 2157"/>
                  <a:gd name="T101" fmla="*/ 1265 h 1470"/>
                  <a:gd name="T102" fmla="*/ 1511 w 2157"/>
                  <a:gd name="T103" fmla="*/ 1260 h 1470"/>
                  <a:gd name="T104" fmla="*/ 1592 w 2157"/>
                  <a:gd name="T105" fmla="*/ 1213 h 1470"/>
                  <a:gd name="T106" fmla="*/ 1681 w 2157"/>
                  <a:gd name="T107" fmla="*/ 1234 h 1470"/>
                  <a:gd name="T108" fmla="*/ 1743 w 2157"/>
                  <a:gd name="T109" fmla="*/ 1202 h 1470"/>
                  <a:gd name="T110" fmla="*/ 1827 w 2157"/>
                  <a:gd name="T111" fmla="*/ 1279 h 1470"/>
                  <a:gd name="T112" fmla="*/ 1857 w 2157"/>
                  <a:gd name="T113" fmla="*/ 1234 h 1470"/>
                  <a:gd name="T114" fmla="*/ 1943 w 2157"/>
                  <a:gd name="T115" fmla="*/ 1101 h 1470"/>
                  <a:gd name="T116" fmla="*/ 1955 w 2157"/>
                  <a:gd name="T117" fmla="*/ 1046 h 1470"/>
                  <a:gd name="T118" fmla="*/ 1957 w 2157"/>
                  <a:gd name="T119" fmla="*/ 1003 h 1470"/>
                  <a:gd name="T120" fmla="*/ 2004 w 2157"/>
                  <a:gd name="T121" fmla="*/ 957 h 1470"/>
                  <a:gd name="T122" fmla="*/ 2076 w 2157"/>
                  <a:gd name="T123" fmla="*/ 924 h 1470"/>
                  <a:gd name="T124" fmla="*/ 2141 w 2157"/>
                  <a:gd name="T125" fmla="*/ 852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57" h="1470">
                    <a:moveTo>
                      <a:pt x="809" y="539"/>
                    </a:moveTo>
                    <a:lnTo>
                      <a:pt x="809" y="539"/>
                    </a:lnTo>
                    <a:cubicBezTo>
                      <a:pt x="813" y="530"/>
                      <a:pt x="813" y="525"/>
                      <a:pt x="790" y="516"/>
                    </a:cubicBezTo>
                    <a:cubicBezTo>
                      <a:pt x="765" y="507"/>
                      <a:pt x="769" y="500"/>
                      <a:pt x="753" y="471"/>
                    </a:cubicBezTo>
                    <a:cubicBezTo>
                      <a:pt x="737" y="444"/>
                      <a:pt x="706" y="430"/>
                      <a:pt x="706" y="420"/>
                    </a:cubicBezTo>
                    <a:cubicBezTo>
                      <a:pt x="706" y="409"/>
                      <a:pt x="676" y="411"/>
                      <a:pt x="676" y="418"/>
                    </a:cubicBezTo>
                    <a:cubicBezTo>
                      <a:pt x="676" y="427"/>
                      <a:pt x="664" y="430"/>
                      <a:pt x="657" y="434"/>
                    </a:cubicBezTo>
                    <a:cubicBezTo>
                      <a:pt x="650" y="437"/>
                      <a:pt x="648" y="430"/>
                      <a:pt x="641" y="423"/>
                    </a:cubicBezTo>
                    <a:cubicBezTo>
                      <a:pt x="634" y="413"/>
                      <a:pt x="620" y="406"/>
                      <a:pt x="620" y="402"/>
                    </a:cubicBezTo>
                    <a:cubicBezTo>
                      <a:pt x="620" y="397"/>
                      <a:pt x="616" y="385"/>
                      <a:pt x="606" y="390"/>
                    </a:cubicBezTo>
                    <a:cubicBezTo>
                      <a:pt x="595" y="395"/>
                      <a:pt x="590" y="390"/>
                      <a:pt x="585" y="395"/>
                    </a:cubicBezTo>
                    <a:cubicBezTo>
                      <a:pt x="583" y="397"/>
                      <a:pt x="574" y="392"/>
                      <a:pt x="574" y="392"/>
                    </a:cubicBezTo>
                    <a:lnTo>
                      <a:pt x="574" y="66"/>
                    </a:lnTo>
                    <a:cubicBezTo>
                      <a:pt x="571" y="66"/>
                      <a:pt x="567" y="63"/>
                      <a:pt x="565" y="63"/>
                    </a:cubicBezTo>
                    <a:cubicBezTo>
                      <a:pt x="551" y="59"/>
                      <a:pt x="532" y="49"/>
                      <a:pt x="520" y="51"/>
                    </a:cubicBezTo>
                    <a:cubicBezTo>
                      <a:pt x="509" y="54"/>
                      <a:pt x="488" y="56"/>
                      <a:pt x="481" y="51"/>
                    </a:cubicBezTo>
                    <a:cubicBezTo>
                      <a:pt x="474" y="49"/>
                      <a:pt x="462" y="45"/>
                      <a:pt x="446" y="47"/>
                    </a:cubicBezTo>
                    <a:cubicBezTo>
                      <a:pt x="432" y="49"/>
                      <a:pt x="420" y="40"/>
                      <a:pt x="402" y="35"/>
                    </a:cubicBezTo>
                    <a:cubicBezTo>
                      <a:pt x="381" y="31"/>
                      <a:pt x="353" y="35"/>
                      <a:pt x="348" y="38"/>
                    </a:cubicBezTo>
                    <a:cubicBezTo>
                      <a:pt x="341" y="40"/>
                      <a:pt x="341" y="31"/>
                      <a:pt x="334" y="33"/>
                    </a:cubicBezTo>
                    <a:cubicBezTo>
                      <a:pt x="325" y="33"/>
                      <a:pt x="332" y="28"/>
                      <a:pt x="327" y="21"/>
                    </a:cubicBezTo>
                    <a:cubicBezTo>
                      <a:pt x="323" y="14"/>
                      <a:pt x="299" y="21"/>
                      <a:pt x="290" y="21"/>
                    </a:cubicBezTo>
                    <a:cubicBezTo>
                      <a:pt x="283" y="24"/>
                      <a:pt x="279" y="17"/>
                      <a:pt x="281" y="12"/>
                    </a:cubicBezTo>
                    <a:cubicBezTo>
                      <a:pt x="281" y="10"/>
                      <a:pt x="272" y="10"/>
                      <a:pt x="269" y="17"/>
                    </a:cubicBezTo>
                    <a:cubicBezTo>
                      <a:pt x="267" y="21"/>
                      <a:pt x="257" y="24"/>
                      <a:pt x="253" y="19"/>
                    </a:cubicBezTo>
                    <a:cubicBezTo>
                      <a:pt x="248" y="14"/>
                      <a:pt x="260" y="14"/>
                      <a:pt x="262" y="10"/>
                    </a:cubicBezTo>
                    <a:cubicBezTo>
                      <a:pt x="262" y="5"/>
                      <a:pt x="248" y="3"/>
                      <a:pt x="243" y="0"/>
                    </a:cubicBezTo>
                    <a:cubicBezTo>
                      <a:pt x="239" y="0"/>
                      <a:pt x="232" y="5"/>
                      <a:pt x="223" y="14"/>
                    </a:cubicBezTo>
                    <a:cubicBezTo>
                      <a:pt x="213" y="24"/>
                      <a:pt x="197" y="24"/>
                      <a:pt x="188" y="21"/>
                    </a:cubicBezTo>
                    <a:cubicBezTo>
                      <a:pt x="181" y="21"/>
                      <a:pt x="169" y="24"/>
                      <a:pt x="169" y="28"/>
                    </a:cubicBezTo>
                    <a:cubicBezTo>
                      <a:pt x="169" y="33"/>
                      <a:pt x="181" y="33"/>
                      <a:pt x="174" y="40"/>
                    </a:cubicBezTo>
                    <a:cubicBezTo>
                      <a:pt x="167" y="47"/>
                      <a:pt x="164" y="31"/>
                      <a:pt x="158" y="38"/>
                    </a:cubicBezTo>
                    <a:cubicBezTo>
                      <a:pt x="151" y="45"/>
                      <a:pt x="132" y="45"/>
                      <a:pt x="127" y="42"/>
                    </a:cubicBezTo>
                    <a:cubicBezTo>
                      <a:pt x="123" y="42"/>
                      <a:pt x="106" y="59"/>
                      <a:pt x="102" y="63"/>
                    </a:cubicBezTo>
                    <a:cubicBezTo>
                      <a:pt x="97" y="68"/>
                      <a:pt x="106" y="73"/>
                      <a:pt x="92" y="87"/>
                    </a:cubicBezTo>
                    <a:cubicBezTo>
                      <a:pt x="81" y="101"/>
                      <a:pt x="46" y="98"/>
                      <a:pt x="39" y="98"/>
                    </a:cubicBezTo>
                    <a:cubicBezTo>
                      <a:pt x="32" y="98"/>
                      <a:pt x="37" y="105"/>
                      <a:pt x="34" y="110"/>
                    </a:cubicBezTo>
                    <a:cubicBezTo>
                      <a:pt x="30" y="117"/>
                      <a:pt x="39" y="122"/>
                      <a:pt x="58" y="126"/>
                    </a:cubicBezTo>
                    <a:cubicBezTo>
                      <a:pt x="76" y="131"/>
                      <a:pt x="90" y="156"/>
                      <a:pt x="92" y="163"/>
                    </a:cubicBezTo>
                    <a:cubicBezTo>
                      <a:pt x="95" y="168"/>
                      <a:pt x="118" y="161"/>
                      <a:pt x="127" y="163"/>
                    </a:cubicBezTo>
                    <a:cubicBezTo>
                      <a:pt x="137" y="166"/>
                      <a:pt x="127" y="178"/>
                      <a:pt x="134" y="182"/>
                    </a:cubicBezTo>
                    <a:cubicBezTo>
                      <a:pt x="144" y="187"/>
                      <a:pt x="155" y="180"/>
                      <a:pt x="158" y="187"/>
                    </a:cubicBezTo>
                    <a:cubicBezTo>
                      <a:pt x="160" y="194"/>
                      <a:pt x="141" y="187"/>
                      <a:pt x="132" y="194"/>
                    </a:cubicBezTo>
                    <a:cubicBezTo>
                      <a:pt x="123" y="201"/>
                      <a:pt x="118" y="203"/>
                      <a:pt x="113" y="199"/>
                    </a:cubicBezTo>
                    <a:cubicBezTo>
                      <a:pt x="111" y="194"/>
                      <a:pt x="95" y="196"/>
                      <a:pt x="88" y="199"/>
                    </a:cubicBezTo>
                    <a:cubicBezTo>
                      <a:pt x="79" y="199"/>
                      <a:pt x="85" y="189"/>
                      <a:pt x="88" y="185"/>
                    </a:cubicBezTo>
                    <a:cubicBezTo>
                      <a:pt x="88" y="180"/>
                      <a:pt x="76" y="175"/>
                      <a:pt x="60" y="185"/>
                    </a:cubicBezTo>
                    <a:cubicBezTo>
                      <a:pt x="46" y="194"/>
                      <a:pt x="51" y="189"/>
                      <a:pt x="48" y="196"/>
                    </a:cubicBezTo>
                    <a:cubicBezTo>
                      <a:pt x="46" y="203"/>
                      <a:pt x="41" y="194"/>
                      <a:pt x="30" y="199"/>
                    </a:cubicBezTo>
                    <a:cubicBezTo>
                      <a:pt x="20" y="206"/>
                      <a:pt x="4" y="210"/>
                      <a:pt x="2" y="215"/>
                    </a:cubicBezTo>
                    <a:cubicBezTo>
                      <a:pt x="0" y="222"/>
                      <a:pt x="23" y="227"/>
                      <a:pt x="32" y="229"/>
                    </a:cubicBezTo>
                    <a:cubicBezTo>
                      <a:pt x="41" y="229"/>
                      <a:pt x="20" y="236"/>
                      <a:pt x="30" y="238"/>
                    </a:cubicBezTo>
                    <a:cubicBezTo>
                      <a:pt x="37" y="241"/>
                      <a:pt x="32" y="248"/>
                      <a:pt x="43" y="254"/>
                    </a:cubicBezTo>
                    <a:cubicBezTo>
                      <a:pt x="58" y="259"/>
                      <a:pt x="83" y="254"/>
                      <a:pt x="90" y="254"/>
                    </a:cubicBezTo>
                    <a:cubicBezTo>
                      <a:pt x="97" y="254"/>
                      <a:pt x="104" y="262"/>
                      <a:pt x="109" y="257"/>
                    </a:cubicBezTo>
                    <a:cubicBezTo>
                      <a:pt x="116" y="250"/>
                      <a:pt x="137" y="234"/>
                      <a:pt x="146" y="243"/>
                    </a:cubicBezTo>
                    <a:cubicBezTo>
                      <a:pt x="158" y="252"/>
                      <a:pt x="134" y="252"/>
                      <a:pt x="141" y="257"/>
                    </a:cubicBezTo>
                    <a:cubicBezTo>
                      <a:pt x="146" y="264"/>
                      <a:pt x="153" y="278"/>
                      <a:pt x="144" y="287"/>
                    </a:cubicBezTo>
                    <a:cubicBezTo>
                      <a:pt x="132" y="294"/>
                      <a:pt x="123" y="290"/>
                      <a:pt x="118" y="287"/>
                    </a:cubicBezTo>
                    <a:cubicBezTo>
                      <a:pt x="111" y="287"/>
                      <a:pt x="116" y="299"/>
                      <a:pt x="106" y="306"/>
                    </a:cubicBezTo>
                    <a:cubicBezTo>
                      <a:pt x="97" y="313"/>
                      <a:pt x="90" y="299"/>
                      <a:pt x="79" y="299"/>
                    </a:cubicBezTo>
                    <a:cubicBezTo>
                      <a:pt x="67" y="299"/>
                      <a:pt x="69" y="313"/>
                      <a:pt x="72" y="320"/>
                    </a:cubicBezTo>
                    <a:cubicBezTo>
                      <a:pt x="72" y="327"/>
                      <a:pt x="53" y="318"/>
                      <a:pt x="48" y="336"/>
                    </a:cubicBezTo>
                    <a:cubicBezTo>
                      <a:pt x="46" y="353"/>
                      <a:pt x="27" y="339"/>
                      <a:pt x="39" y="355"/>
                    </a:cubicBezTo>
                    <a:cubicBezTo>
                      <a:pt x="51" y="371"/>
                      <a:pt x="48" y="359"/>
                      <a:pt x="58" y="366"/>
                    </a:cubicBezTo>
                    <a:cubicBezTo>
                      <a:pt x="67" y="373"/>
                      <a:pt x="48" y="385"/>
                      <a:pt x="58" y="388"/>
                    </a:cubicBezTo>
                    <a:cubicBezTo>
                      <a:pt x="67" y="390"/>
                      <a:pt x="76" y="406"/>
                      <a:pt x="83" y="413"/>
                    </a:cubicBezTo>
                    <a:cubicBezTo>
                      <a:pt x="90" y="418"/>
                      <a:pt x="99" y="409"/>
                      <a:pt x="109" y="409"/>
                    </a:cubicBezTo>
                    <a:cubicBezTo>
                      <a:pt x="118" y="409"/>
                      <a:pt x="113" y="395"/>
                      <a:pt x="120" y="399"/>
                    </a:cubicBezTo>
                    <a:cubicBezTo>
                      <a:pt x="125" y="404"/>
                      <a:pt x="134" y="420"/>
                      <a:pt x="127" y="423"/>
                    </a:cubicBezTo>
                    <a:cubicBezTo>
                      <a:pt x="123" y="427"/>
                      <a:pt x="127" y="439"/>
                      <a:pt x="125" y="446"/>
                    </a:cubicBezTo>
                    <a:cubicBezTo>
                      <a:pt x="125" y="450"/>
                      <a:pt x="148" y="448"/>
                      <a:pt x="148" y="441"/>
                    </a:cubicBezTo>
                    <a:cubicBezTo>
                      <a:pt x="151" y="437"/>
                      <a:pt x="169" y="434"/>
                      <a:pt x="178" y="444"/>
                    </a:cubicBezTo>
                    <a:cubicBezTo>
                      <a:pt x="188" y="455"/>
                      <a:pt x="192" y="458"/>
                      <a:pt x="192" y="448"/>
                    </a:cubicBezTo>
                    <a:cubicBezTo>
                      <a:pt x="192" y="441"/>
                      <a:pt x="199" y="430"/>
                      <a:pt x="199" y="439"/>
                    </a:cubicBezTo>
                    <a:cubicBezTo>
                      <a:pt x="202" y="446"/>
                      <a:pt x="209" y="446"/>
                      <a:pt x="223" y="441"/>
                    </a:cubicBezTo>
                    <a:cubicBezTo>
                      <a:pt x="239" y="434"/>
                      <a:pt x="232" y="441"/>
                      <a:pt x="225" y="450"/>
                    </a:cubicBezTo>
                    <a:cubicBezTo>
                      <a:pt x="213" y="462"/>
                      <a:pt x="225" y="483"/>
                      <a:pt x="216" y="483"/>
                    </a:cubicBezTo>
                    <a:cubicBezTo>
                      <a:pt x="209" y="485"/>
                      <a:pt x="202" y="504"/>
                      <a:pt x="190" y="507"/>
                    </a:cubicBezTo>
                    <a:cubicBezTo>
                      <a:pt x="178" y="509"/>
                      <a:pt x="158" y="532"/>
                      <a:pt x="155" y="535"/>
                    </a:cubicBezTo>
                    <a:cubicBezTo>
                      <a:pt x="153" y="539"/>
                      <a:pt x="125" y="528"/>
                      <a:pt x="123" y="539"/>
                    </a:cubicBezTo>
                    <a:cubicBezTo>
                      <a:pt x="118" y="549"/>
                      <a:pt x="102" y="558"/>
                      <a:pt x="106" y="562"/>
                    </a:cubicBezTo>
                    <a:cubicBezTo>
                      <a:pt x="109" y="565"/>
                      <a:pt x="132" y="553"/>
                      <a:pt x="132" y="549"/>
                    </a:cubicBezTo>
                    <a:cubicBezTo>
                      <a:pt x="132" y="542"/>
                      <a:pt x="137" y="544"/>
                      <a:pt x="139" y="549"/>
                    </a:cubicBezTo>
                    <a:cubicBezTo>
                      <a:pt x="144" y="551"/>
                      <a:pt x="153" y="546"/>
                      <a:pt x="158" y="542"/>
                    </a:cubicBezTo>
                    <a:cubicBezTo>
                      <a:pt x="160" y="537"/>
                      <a:pt x="169" y="539"/>
                      <a:pt x="171" y="539"/>
                    </a:cubicBezTo>
                    <a:cubicBezTo>
                      <a:pt x="176" y="539"/>
                      <a:pt x="178" y="535"/>
                      <a:pt x="190" y="532"/>
                    </a:cubicBezTo>
                    <a:cubicBezTo>
                      <a:pt x="204" y="530"/>
                      <a:pt x="202" y="525"/>
                      <a:pt x="204" y="521"/>
                    </a:cubicBezTo>
                    <a:cubicBezTo>
                      <a:pt x="206" y="514"/>
                      <a:pt x="237" y="500"/>
                      <a:pt x="243" y="497"/>
                    </a:cubicBezTo>
                    <a:cubicBezTo>
                      <a:pt x="248" y="495"/>
                      <a:pt x="246" y="485"/>
                      <a:pt x="250" y="485"/>
                    </a:cubicBezTo>
                    <a:cubicBezTo>
                      <a:pt x="257" y="485"/>
                      <a:pt x="267" y="478"/>
                      <a:pt x="274" y="471"/>
                    </a:cubicBezTo>
                    <a:cubicBezTo>
                      <a:pt x="283" y="465"/>
                      <a:pt x="286" y="467"/>
                      <a:pt x="290" y="465"/>
                    </a:cubicBezTo>
                    <a:cubicBezTo>
                      <a:pt x="297" y="462"/>
                      <a:pt x="292" y="450"/>
                      <a:pt x="297" y="450"/>
                    </a:cubicBezTo>
                    <a:cubicBezTo>
                      <a:pt x="304" y="448"/>
                      <a:pt x="309" y="444"/>
                      <a:pt x="309" y="439"/>
                    </a:cubicBezTo>
                    <a:cubicBezTo>
                      <a:pt x="309" y="434"/>
                      <a:pt x="292" y="434"/>
                      <a:pt x="292" y="430"/>
                    </a:cubicBezTo>
                    <a:cubicBezTo>
                      <a:pt x="290" y="427"/>
                      <a:pt x="304" y="416"/>
                      <a:pt x="309" y="416"/>
                    </a:cubicBezTo>
                    <a:cubicBezTo>
                      <a:pt x="313" y="416"/>
                      <a:pt x="323" y="411"/>
                      <a:pt x="323" y="402"/>
                    </a:cubicBezTo>
                    <a:cubicBezTo>
                      <a:pt x="325" y="395"/>
                      <a:pt x="332" y="392"/>
                      <a:pt x="337" y="388"/>
                    </a:cubicBezTo>
                    <a:cubicBezTo>
                      <a:pt x="344" y="380"/>
                      <a:pt x="341" y="373"/>
                      <a:pt x="348" y="373"/>
                    </a:cubicBezTo>
                    <a:cubicBezTo>
                      <a:pt x="355" y="373"/>
                      <a:pt x="360" y="364"/>
                      <a:pt x="367" y="362"/>
                    </a:cubicBezTo>
                    <a:cubicBezTo>
                      <a:pt x="374" y="357"/>
                      <a:pt x="367" y="366"/>
                      <a:pt x="378" y="366"/>
                    </a:cubicBezTo>
                    <a:cubicBezTo>
                      <a:pt x="392" y="366"/>
                      <a:pt x="390" y="378"/>
                      <a:pt x="381" y="373"/>
                    </a:cubicBezTo>
                    <a:cubicBezTo>
                      <a:pt x="371" y="371"/>
                      <a:pt x="367" y="371"/>
                      <a:pt x="358" y="378"/>
                    </a:cubicBezTo>
                    <a:cubicBezTo>
                      <a:pt x="348" y="388"/>
                      <a:pt x="355" y="390"/>
                      <a:pt x="348" y="399"/>
                    </a:cubicBezTo>
                    <a:cubicBezTo>
                      <a:pt x="344" y="406"/>
                      <a:pt x="341" y="413"/>
                      <a:pt x="351" y="413"/>
                    </a:cubicBezTo>
                    <a:cubicBezTo>
                      <a:pt x="360" y="416"/>
                      <a:pt x="351" y="420"/>
                      <a:pt x="344" y="423"/>
                    </a:cubicBezTo>
                    <a:cubicBezTo>
                      <a:pt x="334" y="425"/>
                      <a:pt x="341" y="430"/>
                      <a:pt x="351" y="430"/>
                    </a:cubicBezTo>
                    <a:cubicBezTo>
                      <a:pt x="362" y="430"/>
                      <a:pt x="378" y="416"/>
                      <a:pt x="395" y="406"/>
                    </a:cubicBezTo>
                    <a:cubicBezTo>
                      <a:pt x="409" y="399"/>
                      <a:pt x="420" y="406"/>
                      <a:pt x="425" y="406"/>
                    </a:cubicBezTo>
                    <a:cubicBezTo>
                      <a:pt x="427" y="404"/>
                      <a:pt x="420" y="397"/>
                      <a:pt x="425" y="395"/>
                    </a:cubicBezTo>
                    <a:cubicBezTo>
                      <a:pt x="430" y="392"/>
                      <a:pt x="418" y="390"/>
                      <a:pt x="416" y="383"/>
                    </a:cubicBezTo>
                    <a:cubicBezTo>
                      <a:pt x="411" y="373"/>
                      <a:pt x="420" y="378"/>
                      <a:pt x="423" y="371"/>
                    </a:cubicBezTo>
                    <a:cubicBezTo>
                      <a:pt x="425" y="364"/>
                      <a:pt x="430" y="366"/>
                      <a:pt x="434" y="371"/>
                    </a:cubicBezTo>
                    <a:cubicBezTo>
                      <a:pt x="439" y="373"/>
                      <a:pt x="446" y="366"/>
                      <a:pt x="450" y="376"/>
                    </a:cubicBezTo>
                    <a:cubicBezTo>
                      <a:pt x="453" y="385"/>
                      <a:pt x="457" y="373"/>
                      <a:pt x="467" y="380"/>
                    </a:cubicBezTo>
                    <a:cubicBezTo>
                      <a:pt x="474" y="385"/>
                      <a:pt x="464" y="385"/>
                      <a:pt x="457" y="388"/>
                    </a:cubicBezTo>
                    <a:cubicBezTo>
                      <a:pt x="448" y="390"/>
                      <a:pt x="453" y="399"/>
                      <a:pt x="460" y="395"/>
                    </a:cubicBezTo>
                    <a:cubicBezTo>
                      <a:pt x="464" y="390"/>
                      <a:pt x="471" y="385"/>
                      <a:pt x="476" y="392"/>
                    </a:cubicBezTo>
                    <a:cubicBezTo>
                      <a:pt x="481" y="397"/>
                      <a:pt x="483" y="395"/>
                      <a:pt x="488" y="390"/>
                    </a:cubicBezTo>
                    <a:cubicBezTo>
                      <a:pt x="492" y="385"/>
                      <a:pt x="492" y="390"/>
                      <a:pt x="492" y="395"/>
                    </a:cubicBezTo>
                    <a:cubicBezTo>
                      <a:pt x="492" y="397"/>
                      <a:pt x="504" y="399"/>
                      <a:pt x="518" y="402"/>
                    </a:cubicBezTo>
                    <a:cubicBezTo>
                      <a:pt x="532" y="404"/>
                      <a:pt x="558" y="402"/>
                      <a:pt x="565" y="399"/>
                    </a:cubicBezTo>
                    <a:cubicBezTo>
                      <a:pt x="569" y="399"/>
                      <a:pt x="567" y="411"/>
                      <a:pt x="583" y="413"/>
                    </a:cubicBezTo>
                    <a:cubicBezTo>
                      <a:pt x="597" y="416"/>
                      <a:pt x="602" y="399"/>
                      <a:pt x="609" y="404"/>
                    </a:cubicBezTo>
                    <a:cubicBezTo>
                      <a:pt x="616" y="411"/>
                      <a:pt x="609" y="413"/>
                      <a:pt x="604" y="418"/>
                    </a:cubicBezTo>
                    <a:cubicBezTo>
                      <a:pt x="599" y="423"/>
                      <a:pt x="609" y="423"/>
                      <a:pt x="613" y="425"/>
                    </a:cubicBezTo>
                    <a:cubicBezTo>
                      <a:pt x="620" y="427"/>
                      <a:pt x="634" y="432"/>
                      <a:pt x="639" y="437"/>
                    </a:cubicBezTo>
                    <a:cubicBezTo>
                      <a:pt x="646" y="444"/>
                      <a:pt x="648" y="450"/>
                      <a:pt x="664" y="458"/>
                    </a:cubicBezTo>
                    <a:cubicBezTo>
                      <a:pt x="678" y="465"/>
                      <a:pt x="664" y="439"/>
                      <a:pt x="676" y="448"/>
                    </a:cubicBezTo>
                    <a:cubicBezTo>
                      <a:pt x="688" y="455"/>
                      <a:pt x="683" y="448"/>
                      <a:pt x="692" y="455"/>
                    </a:cubicBezTo>
                    <a:cubicBezTo>
                      <a:pt x="704" y="465"/>
                      <a:pt x="699" y="453"/>
                      <a:pt x="695" y="439"/>
                    </a:cubicBezTo>
                    <a:cubicBezTo>
                      <a:pt x="690" y="425"/>
                      <a:pt x="699" y="434"/>
                      <a:pt x="704" y="441"/>
                    </a:cubicBezTo>
                    <a:cubicBezTo>
                      <a:pt x="709" y="446"/>
                      <a:pt x="709" y="460"/>
                      <a:pt x="706" y="467"/>
                    </a:cubicBezTo>
                    <a:cubicBezTo>
                      <a:pt x="702" y="476"/>
                      <a:pt x="688" y="469"/>
                      <a:pt x="690" y="465"/>
                    </a:cubicBezTo>
                    <a:cubicBezTo>
                      <a:pt x="690" y="460"/>
                      <a:pt x="676" y="462"/>
                      <a:pt x="676" y="469"/>
                    </a:cubicBezTo>
                    <a:cubicBezTo>
                      <a:pt x="674" y="476"/>
                      <a:pt x="685" y="488"/>
                      <a:pt x="692" y="490"/>
                    </a:cubicBezTo>
                    <a:cubicBezTo>
                      <a:pt x="699" y="490"/>
                      <a:pt x="695" y="502"/>
                      <a:pt x="699" y="504"/>
                    </a:cubicBezTo>
                    <a:cubicBezTo>
                      <a:pt x="706" y="507"/>
                      <a:pt x="706" y="518"/>
                      <a:pt x="709" y="516"/>
                    </a:cubicBezTo>
                    <a:cubicBezTo>
                      <a:pt x="713" y="514"/>
                      <a:pt x="711" y="500"/>
                      <a:pt x="706" y="493"/>
                    </a:cubicBezTo>
                    <a:cubicBezTo>
                      <a:pt x="704" y="485"/>
                      <a:pt x="704" y="476"/>
                      <a:pt x="711" y="478"/>
                    </a:cubicBezTo>
                    <a:cubicBezTo>
                      <a:pt x="716" y="481"/>
                      <a:pt x="711" y="490"/>
                      <a:pt x="713" y="495"/>
                    </a:cubicBezTo>
                    <a:cubicBezTo>
                      <a:pt x="716" y="497"/>
                      <a:pt x="720" y="490"/>
                      <a:pt x="725" y="488"/>
                    </a:cubicBezTo>
                    <a:cubicBezTo>
                      <a:pt x="732" y="483"/>
                      <a:pt x="723" y="471"/>
                      <a:pt x="725" y="467"/>
                    </a:cubicBezTo>
                    <a:cubicBezTo>
                      <a:pt x="727" y="460"/>
                      <a:pt x="737" y="471"/>
                      <a:pt x="739" y="481"/>
                    </a:cubicBezTo>
                    <a:cubicBezTo>
                      <a:pt x="741" y="490"/>
                      <a:pt x="732" y="490"/>
                      <a:pt x="732" y="495"/>
                    </a:cubicBezTo>
                    <a:cubicBezTo>
                      <a:pt x="732" y="502"/>
                      <a:pt x="723" y="500"/>
                      <a:pt x="720" y="502"/>
                    </a:cubicBezTo>
                    <a:cubicBezTo>
                      <a:pt x="716" y="504"/>
                      <a:pt x="718" y="523"/>
                      <a:pt x="723" y="523"/>
                    </a:cubicBezTo>
                    <a:cubicBezTo>
                      <a:pt x="725" y="525"/>
                      <a:pt x="727" y="509"/>
                      <a:pt x="730" y="516"/>
                    </a:cubicBezTo>
                    <a:cubicBezTo>
                      <a:pt x="732" y="525"/>
                      <a:pt x="741" y="507"/>
                      <a:pt x="744" y="514"/>
                    </a:cubicBezTo>
                    <a:cubicBezTo>
                      <a:pt x="746" y="521"/>
                      <a:pt x="758" y="530"/>
                      <a:pt x="762" y="528"/>
                    </a:cubicBezTo>
                    <a:cubicBezTo>
                      <a:pt x="767" y="525"/>
                      <a:pt x="760" y="518"/>
                      <a:pt x="753" y="518"/>
                    </a:cubicBezTo>
                    <a:cubicBezTo>
                      <a:pt x="746" y="516"/>
                      <a:pt x="748" y="507"/>
                      <a:pt x="753" y="504"/>
                    </a:cubicBezTo>
                    <a:cubicBezTo>
                      <a:pt x="760" y="504"/>
                      <a:pt x="771" y="521"/>
                      <a:pt x="771" y="528"/>
                    </a:cubicBezTo>
                    <a:cubicBezTo>
                      <a:pt x="769" y="532"/>
                      <a:pt x="765" y="532"/>
                      <a:pt x="760" y="537"/>
                    </a:cubicBezTo>
                    <a:cubicBezTo>
                      <a:pt x="755" y="544"/>
                      <a:pt x="748" y="528"/>
                      <a:pt x="741" y="528"/>
                    </a:cubicBezTo>
                    <a:cubicBezTo>
                      <a:pt x="734" y="530"/>
                      <a:pt x="741" y="539"/>
                      <a:pt x="744" y="544"/>
                    </a:cubicBezTo>
                    <a:cubicBezTo>
                      <a:pt x="746" y="551"/>
                      <a:pt x="737" y="560"/>
                      <a:pt x="744" y="565"/>
                    </a:cubicBezTo>
                    <a:cubicBezTo>
                      <a:pt x="753" y="572"/>
                      <a:pt x="751" y="562"/>
                      <a:pt x="751" y="558"/>
                    </a:cubicBezTo>
                    <a:cubicBezTo>
                      <a:pt x="753" y="556"/>
                      <a:pt x="760" y="560"/>
                      <a:pt x="762" y="562"/>
                    </a:cubicBezTo>
                    <a:cubicBezTo>
                      <a:pt x="767" y="567"/>
                      <a:pt x="767" y="556"/>
                      <a:pt x="767" y="551"/>
                    </a:cubicBezTo>
                    <a:cubicBezTo>
                      <a:pt x="767" y="546"/>
                      <a:pt x="776" y="549"/>
                      <a:pt x="778" y="556"/>
                    </a:cubicBezTo>
                    <a:cubicBezTo>
                      <a:pt x="783" y="560"/>
                      <a:pt x="783" y="549"/>
                      <a:pt x="788" y="551"/>
                    </a:cubicBezTo>
                    <a:cubicBezTo>
                      <a:pt x="795" y="551"/>
                      <a:pt x="790" y="560"/>
                      <a:pt x="790" y="565"/>
                    </a:cubicBezTo>
                    <a:cubicBezTo>
                      <a:pt x="790" y="569"/>
                      <a:pt x="799" y="560"/>
                      <a:pt x="799" y="567"/>
                    </a:cubicBezTo>
                    <a:lnTo>
                      <a:pt x="799" y="569"/>
                    </a:lnTo>
                    <a:cubicBezTo>
                      <a:pt x="804" y="565"/>
                      <a:pt x="811" y="560"/>
                      <a:pt x="813" y="558"/>
                    </a:cubicBezTo>
                    <a:cubicBezTo>
                      <a:pt x="825" y="551"/>
                      <a:pt x="806" y="546"/>
                      <a:pt x="809" y="539"/>
                    </a:cubicBezTo>
                    <a:lnTo>
                      <a:pt x="809" y="539"/>
                    </a:lnTo>
                    <a:close/>
                    <a:moveTo>
                      <a:pt x="16" y="607"/>
                    </a:moveTo>
                    <a:lnTo>
                      <a:pt x="16" y="607"/>
                    </a:lnTo>
                    <a:cubicBezTo>
                      <a:pt x="27" y="602"/>
                      <a:pt x="32" y="595"/>
                      <a:pt x="27" y="590"/>
                    </a:cubicBezTo>
                    <a:cubicBezTo>
                      <a:pt x="23" y="583"/>
                      <a:pt x="6" y="609"/>
                      <a:pt x="16" y="607"/>
                    </a:cubicBezTo>
                    <a:lnTo>
                      <a:pt x="16" y="607"/>
                    </a:lnTo>
                    <a:close/>
                    <a:moveTo>
                      <a:pt x="95" y="562"/>
                    </a:moveTo>
                    <a:lnTo>
                      <a:pt x="95" y="562"/>
                    </a:lnTo>
                    <a:cubicBezTo>
                      <a:pt x="85" y="560"/>
                      <a:pt x="58" y="576"/>
                      <a:pt x="67" y="576"/>
                    </a:cubicBezTo>
                    <a:cubicBezTo>
                      <a:pt x="74" y="579"/>
                      <a:pt x="76" y="572"/>
                      <a:pt x="83" y="572"/>
                    </a:cubicBezTo>
                    <a:cubicBezTo>
                      <a:pt x="90" y="572"/>
                      <a:pt x="106" y="567"/>
                      <a:pt x="95" y="562"/>
                    </a:cubicBezTo>
                    <a:lnTo>
                      <a:pt x="95" y="562"/>
                    </a:lnTo>
                    <a:close/>
                    <a:moveTo>
                      <a:pt x="334" y="453"/>
                    </a:moveTo>
                    <a:lnTo>
                      <a:pt x="334" y="453"/>
                    </a:lnTo>
                    <a:cubicBezTo>
                      <a:pt x="334" y="448"/>
                      <a:pt x="327" y="448"/>
                      <a:pt x="318" y="458"/>
                    </a:cubicBezTo>
                    <a:cubicBezTo>
                      <a:pt x="309" y="469"/>
                      <a:pt x="299" y="476"/>
                      <a:pt x="299" y="481"/>
                    </a:cubicBezTo>
                    <a:cubicBezTo>
                      <a:pt x="297" y="485"/>
                      <a:pt x="286" y="478"/>
                      <a:pt x="283" y="485"/>
                    </a:cubicBezTo>
                    <a:cubicBezTo>
                      <a:pt x="279" y="493"/>
                      <a:pt x="286" y="507"/>
                      <a:pt x="292" y="502"/>
                    </a:cubicBezTo>
                    <a:cubicBezTo>
                      <a:pt x="299" y="497"/>
                      <a:pt x="299" y="502"/>
                      <a:pt x="304" y="502"/>
                    </a:cubicBezTo>
                    <a:cubicBezTo>
                      <a:pt x="306" y="502"/>
                      <a:pt x="327" y="490"/>
                      <a:pt x="332" y="483"/>
                    </a:cubicBezTo>
                    <a:cubicBezTo>
                      <a:pt x="334" y="476"/>
                      <a:pt x="323" y="474"/>
                      <a:pt x="323" y="469"/>
                    </a:cubicBezTo>
                    <a:cubicBezTo>
                      <a:pt x="323" y="465"/>
                      <a:pt x="332" y="465"/>
                      <a:pt x="339" y="462"/>
                    </a:cubicBezTo>
                    <a:cubicBezTo>
                      <a:pt x="344" y="460"/>
                      <a:pt x="334" y="458"/>
                      <a:pt x="334" y="453"/>
                    </a:cubicBezTo>
                    <a:lnTo>
                      <a:pt x="334" y="453"/>
                    </a:lnTo>
                    <a:close/>
                    <a:moveTo>
                      <a:pt x="34" y="397"/>
                    </a:moveTo>
                    <a:lnTo>
                      <a:pt x="34" y="397"/>
                    </a:lnTo>
                    <a:cubicBezTo>
                      <a:pt x="32" y="390"/>
                      <a:pt x="13" y="397"/>
                      <a:pt x="16" y="404"/>
                    </a:cubicBezTo>
                    <a:cubicBezTo>
                      <a:pt x="18" y="411"/>
                      <a:pt x="37" y="416"/>
                      <a:pt x="43" y="413"/>
                    </a:cubicBezTo>
                    <a:cubicBezTo>
                      <a:pt x="51" y="411"/>
                      <a:pt x="55" y="402"/>
                      <a:pt x="48" y="397"/>
                    </a:cubicBezTo>
                    <a:cubicBezTo>
                      <a:pt x="43" y="392"/>
                      <a:pt x="34" y="404"/>
                      <a:pt x="34" y="397"/>
                    </a:cubicBezTo>
                    <a:lnTo>
                      <a:pt x="34" y="397"/>
                    </a:lnTo>
                    <a:close/>
                    <a:moveTo>
                      <a:pt x="262" y="1440"/>
                    </a:moveTo>
                    <a:lnTo>
                      <a:pt x="262" y="1440"/>
                    </a:lnTo>
                    <a:cubicBezTo>
                      <a:pt x="250" y="1442"/>
                      <a:pt x="257" y="1470"/>
                      <a:pt x="265" y="1465"/>
                    </a:cubicBezTo>
                    <a:cubicBezTo>
                      <a:pt x="269" y="1463"/>
                      <a:pt x="276" y="1461"/>
                      <a:pt x="279" y="1456"/>
                    </a:cubicBezTo>
                    <a:cubicBezTo>
                      <a:pt x="283" y="1451"/>
                      <a:pt x="276" y="1437"/>
                      <a:pt x="262" y="1440"/>
                    </a:cubicBezTo>
                    <a:lnTo>
                      <a:pt x="262" y="1440"/>
                    </a:lnTo>
                    <a:close/>
                    <a:moveTo>
                      <a:pt x="248" y="1421"/>
                    </a:moveTo>
                    <a:lnTo>
                      <a:pt x="248" y="1421"/>
                    </a:lnTo>
                    <a:cubicBezTo>
                      <a:pt x="241" y="1423"/>
                      <a:pt x="246" y="1435"/>
                      <a:pt x="250" y="1433"/>
                    </a:cubicBezTo>
                    <a:cubicBezTo>
                      <a:pt x="257" y="1426"/>
                      <a:pt x="255" y="1421"/>
                      <a:pt x="248" y="1421"/>
                    </a:cubicBezTo>
                    <a:lnTo>
                      <a:pt x="248" y="1421"/>
                    </a:lnTo>
                    <a:close/>
                    <a:moveTo>
                      <a:pt x="174" y="1398"/>
                    </a:moveTo>
                    <a:lnTo>
                      <a:pt x="174" y="1398"/>
                    </a:lnTo>
                    <a:cubicBezTo>
                      <a:pt x="181" y="1405"/>
                      <a:pt x="185" y="1402"/>
                      <a:pt x="188" y="1398"/>
                    </a:cubicBezTo>
                    <a:cubicBezTo>
                      <a:pt x="188" y="1391"/>
                      <a:pt x="167" y="1391"/>
                      <a:pt x="174" y="1398"/>
                    </a:cubicBezTo>
                    <a:lnTo>
                      <a:pt x="174" y="1398"/>
                    </a:lnTo>
                    <a:close/>
                    <a:moveTo>
                      <a:pt x="206" y="1412"/>
                    </a:moveTo>
                    <a:lnTo>
                      <a:pt x="206" y="1412"/>
                    </a:lnTo>
                    <a:cubicBezTo>
                      <a:pt x="211" y="1419"/>
                      <a:pt x="218" y="1421"/>
                      <a:pt x="220" y="1414"/>
                    </a:cubicBezTo>
                    <a:cubicBezTo>
                      <a:pt x="225" y="1407"/>
                      <a:pt x="202" y="1405"/>
                      <a:pt x="206" y="1412"/>
                    </a:cubicBezTo>
                    <a:lnTo>
                      <a:pt x="206" y="1412"/>
                    </a:lnTo>
                    <a:close/>
                    <a:moveTo>
                      <a:pt x="2141" y="779"/>
                    </a:moveTo>
                    <a:lnTo>
                      <a:pt x="2141" y="779"/>
                    </a:lnTo>
                    <a:cubicBezTo>
                      <a:pt x="2139" y="773"/>
                      <a:pt x="2120" y="777"/>
                      <a:pt x="2111" y="770"/>
                    </a:cubicBezTo>
                    <a:cubicBezTo>
                      <a:pt x="2104" y="765"/>
                      <a:pt x="2088" y="796"/>
                      <a:pt x="2085" y="810"/>
                    </a:cubicBezTo>
                    <a:cubicBezTo>
                      <a:pt x="2081" y="822"/>
                      <a:pt x="2057" y="838"/>
                      <a:pt x="2057" y="838"/>
                    </a:cubicBezTo>
                    <a:lnTo>
                      <a:pt x="1985" y="838"/>
                    </a:lnTo>
                    <a:cubicBezTo>
                      <a:pt x="1981" y="838"/>
                      <a:pt x="1967" y="852"/>
                      <a:pt x="1957" y="859"/>
                    </a:cubicBezTo>
                    <a:lnTo>
                      <a:pt x="1957" y="861"/>
                    </a:lnTo>
                    <a:cubicBezTo>
                      <a:pt x="1964" y="873"/>
                      <a:pt x="1941" y="880"/>
                      <a:pt x="1916" y="880"/>
                    </a:cubicBezTo>
                    <a:cubicBezTo>
                      <a:pt x="1909" y="882"/>
                      <a:pt x="1904" y="882"/>
                      <a:pt x="1899" y="882"/>
                    </a:cubicBezTo>
                    <a:cubicBezTo>
                      <a:pt x="1899" y="884"/>
                      <a:pt x="1902" y="889"/>
                      <a:pt x="1902" y="891"/>
                    </a:cubicBezTo>
                    <a:cubicBezTo>
                      <a:pt x="1902" y="891"/>
                      <a:pt x="1897" y="894"/>
                      <a:pt x="1895" y="896"/>
                    </a:cubicBezTo>
                    <a:cubicBezTo>
                      <a:pt x="1890" y="903"/>
                      <a:pt x="1862" y="917"/>
                      <a:pt x="1846" y="927"/>
                    </a:cubicBezTo>
                    <a:cubicBezTo>
                      <a:pt x="1827" y="936"/>
                      <a:pt x="1804" y="931"/>
                      <a:pt x="1804" y="917"/>
                    </a:cubicBezTo>
                    <a:cubicBezTo>
                      <a:pt x="1804" y="903"/>
                      <a:pt x="1816" y="905"/>
                      <a:pt x="1820" y="912"/>
                    </a:cubicBezTo>
                    <a:cubicBezTo>
                      <a:pt x="1820" y="915"/>
                      <a:pt x="1823" y="912"/>
                      <a:pt x="1827" y="910"/>
                    </a:cubicBezTo>
                    <a:cubicBezTo>
                      <a:pt x="1823" y="905"/>
                      <a:pt x="1823" y="898"/>
                      <a:pt x="1825" y="894"/>
                    </a:cubicBezTo>
                    <a:cubicBezTo>
                      <a:pt x="1820" y="891"/>
                      <a:pt x="1827" y="870"/>
                      <a:pt x="1816" y="866"/>
                    </a:cubicBezTo>
                    <a:cubicBezTo>
                      <a:pt x="1806" y="861"/>
                      <a:pt x="1792" y="882"/>
                      <a:pt x="1795" y="870"/>
                    </a:cubicBezTo>
                    <a:cubicBezTo>
                      <a:pt x="1797" y="857"/>
                      <a:pt x="1813" y="847"/>
                      <a:pt x="1802" y="831"/>
                    </a:cubicBezTo>
                    <a:cubicBezTo>
                      <a:pt x="1792" y="814"/>
                      <a:pt x="1774" y="814"/>
                      <a:pt x="1769" y="826"/>
                    </a:cubicBezTo>
                    <a:cubicBezTo>
                      <a:pt x="1767" y="840"/>
                      <a:pt x="1753" y="833"/>
                      <a:pt x="1748" y="843"/>
                    </a:cubicBezTo>
                    <a:cubicBezTo>
                      <a:pt x="1743" y="852"/>
                      <a:pt x="1739" y="873"/>
                      <a:pt x="1741" y="889"/>
                    </a:cubicBezTo>
                    <a:cubicBezTo>
                      <a:pt x="1746" y="903"/>
                      <a:pt x="1741" y="910"/>
                      <a:pt x="1727" y="919"/>
                    </a:cubicBezTo>
                    <a:cubicBezTo>
                      <a:pt x="1713" y="929"/>
                      <a:pt x="1706" y="908"/>
                      <a:pt x="1711" y="880"/>
                    </a:cubicBezTo>
                    <a:cubicBezTo>
                      <a:pt x="1716" y="861"/>
                      <a:pt x="1725" y="843"/>
                      <a:pt x="1716" y="843"/>
                    </a:cubicBezTo>
                    <a:cubicBezTo>
                      <a:pt x="1706" y="843"/>
                      <a:pt x="1727" y="819"/>
                      <a:pt x="1748" y="814"/>
                    </a:cubicBezTo>
                    <a:cubicBezTo>
                      <a:pt x="1767" y="810"/>
                      <a:pt x="1792" y="812"/>
                      <a:pt x="1792" y="805"/>
                    </a:cubicBezTo>
                    <a:lnTo>
                      <a:pt x="1795" y="803"/>
                    </a:lnTo>
                    <a:cubicBezTo>
                      <a:pt x="1790" y="800"/>
                      <a:pt x="1785" y="798"/>
                      <a:pt x="1783" y="796"/>
                    </a:cubicBezTo>
                    <a:lnTo>
                      <a:pt x="1781" y="798"/>
                    </a:lnTo>
                    <a:cubicBezTo>
                      <a:pt x="1771" y="805"/>
                      <a:pt x="1774" y="791"/>
                      <a:pt x="1760" y="791"/>
                    </a:cubicBezTo>
                    <a:cubicBezTo>
                      <a:pt x="1746" y="791"/>
                      <a:pt x="1732" y="803"/>
                      <a:pt x="1720" y="798"/>
                    </a:cubicBezTo>
                    <a:cubicBezTo>
                      <a:pt x="1709" y="791"/>
                      <a:pt x="1716" y="784"/>
                      <a:pt x="1704" y="784"/>
                    </a:cubicBezTo>
                    <a:cubicBezTo>
                      <a:pt x="1695" y="784"/>
                      <a:pt x="1713" y="765"/>
                      <a:pt x="1697" y="773"/>
                    </a:cubicBezTo>
                    <a:cubicBezTo>
                      <a:pt x="1683" y="782"/>
                      <a:pt x="1660" y="803"/>
                      <a:pt x="1648" y="793"/>
                    </a:cubicBezTo>
                    <a:cubicBezTo>
                      <a:pt x="1639" y="784"/>
                      <a:pt x="1630" y="796"/>
                      <a:pt x="1623" y="789"/>
                    </a:cubicBezTo>
                    <a:cubicBezTo>
                      <a:pt x="1613" y="782"/>
                      <a:pt x="1648" y="761"/>
                      <a:pt x="1664" y="761"/>
                    </a:cubicBezTo>
                    <a:cubicBezTo>
                      <a:pt x="1669" y="761"/>
                      <a:pt x="1671" y="758"/>
                      <a:pt x="1676" y="756"/>
                    </a:cubicBezTo>
                    <a:cubicBezTo>
                      <a:pt x="1667" y="754"/>
                      <a:pt x="1648" y="747"/>
                      <a:pt x="1644" y="752"/>
                    </a:cubicBezTo>
                    <a:cubicBezTo>
                      <a:pt x="1639" y="758"/>
                      <a:pt x="1632" y="754"/>
                      <a:pt x="1627" y="749"/>
                    </a:cubicBezTo>
                    <a:cubicBezTo>
                      <a:pt x="1623" y="745"/>
                      <a:pt x="1616" y="752"/>
                      <a:pt x="1609" y="742"/>
                    </a:cubicBezTo>
                    <a:cubicBezTo>
                      <a:pt x="1602" y="733"/>
                      <a:pt x="1595" y="740"/>
                      <a:pt x="1590" y="742"/>
                    </a:cubicBezTo>
                    <a:cubicBezTo>
                      <a:pt x="1585" y="745"/>
                      <a:pt x="1578" y="738"/>
                      <a:pt x="1572" y="735"/>
                    </a:cubicBezTo>
                    <a:cubicBezTo>
                      <a:pt x="1562" y="733"/>
                      <a:pt x="1569" y="724"/>
                      <a:pt x="1562" y="719"/>
                    </a:cubicBezTo>
                    <a:cubicBezTo>
                      <a:pt x="1555" y="714"/>
                      <a:pt x="1555" y="728"/>
                      <a:pt x="1555" y="728"/>
                    </a:cubicBezTo>
                    <a:lnTo>
                      <a:pt x="969" y="733"/>
                    </a:lnTo>
                    <a:cubicBezTo>
                      <a:pt x="971" y="733"/>
                      <a:pt x="971" y="733"/>
                      <a:pt x="971" y="735"/>
                    </a:cubicBezTo>
                    <a:cubicBezTo>
                      <a:pt x="978" y="742"/>
                      <a:pt x="974" y="747"/>
                      <a:pt x="976" y="756"/>
                    </a:cubicBezTo>
                    <a:cubicBezTo>
                      <a:pt x="978" y="765"/>
                      <a:pt x="976" y="779"/>
                      <a:pt x="969" y="779"/>
                    </a:cubicBezTo>
                    <a:cubicBezTo>
                      <a:pt x="962" y="779"/>
                      <a:pt x="962" y="770"/>
                      <a:pt x="967" y="768"/>
                    </a:cubicBezTo>
                    <a:cubicBezTo>
                      <a:pt x="971" y="765"/>
                      <a:pt x="969" y="754"/>
                      <a:pt x="965" y="754"/>
                    </a:cubicBezTo>
                    <a:cubicBezTo>
                      <a:pt x="960" y="754"/>
                      <a:pt x="960" y="752"/>
                      <a:pt x="960" y="747"/>
                    </a:cubicBezTo>
                    <a:cubicBezTo>
                      <a:pt x="951" y="749"/>
                      <a:pt x="939" y="749"/>
                      <a:pt x="925" y="747"/>
                    </a:cubicBezTo>
                    <a:cubicBezTo>
                      <a:pt x="925" y="747"/>
                      <a:pt x="927" y="747"/>
                      <a:pt x="927" y="749"/>
                    </a:cubicBezTo>
                    <a:cubicBezTo>
                      <a:pt x="927" y="754"/>
                      <a:pt x="930" y="765"/>
                      <a:pt x="937" y="777"/>
                    </a:cubicBezTo>
                    <a:cubicBezTo>
                      <a:pt x="944" y="786"/>
                      <a:pt x="939" y="793"/>
                      <a:pt x="946" y="796"/>
                    </a:cubicBezTo>
                    <a:cubicBezTo>
                      <a:pt x="953" y="800"/>
                      <a:pt x="953" y="805"/>
                      <a:pt x="946" y="803"/>
                    </a:cubicBezTo>
                    <a:cubicBezTo>
                      <a:pt x="939" y="803"/>
                      <a:pt x="944" y="807"/>
                      <a:pt x="941" y="824"/>
                    </a:cubicBezTo>
                    <a:cubicBezTo>
                      <a:pt x="939" y="838"/>
                      <a:pt x="941" y="866"/>
                      <a:pt x="939" y="875"/>
                    </a:cubicBezTo>
                    <a:cubicBezTo>
                      <a:pt x="937" y="884"/>
                      <a:pt x="927" y="898"/>
                      <a:pt x="934" y="908"/>
                    </a:cubicBezTo>
                    <a:cubicBezTo>
                      <a:pt x="939" y="917"/>
                      <a:pt x="944" y="931"/>
                      <a:pt x="941" y="943"/>
                    </a:cubicBezTo>
                    <a:cubicBezTo>
                      <a:pt x="937" y="955"/>
                      <a:pt x="937" y="961"/>
                      <a:pt x="944" y="971"/>
                    </a:cubicBezTo>
                    <a:cubicBezTo>
                      <a:pt x="948" y="980"/>
                      <a:pt x="944" y="994"/>
                      <a:pt x="948" y="999"/>
                    </a:cubicBezTo>
                    <a:cubicBezTo>
                      <a:pt x="955" y="1001"/>
                      <a:pt x="960" y="1008"/>
                      <a:pt x="965" y="1017"/>
                    </a:cubicBezTo>
                    <a:cubicBezTo>
                      <a:pt x="971" y="1024"/>
                      <a:pt x="976" y="1020"/>
                      <a:pt x="976" y="1029"/>
                    </a:cubicBezTo>
                    <a:cubicBezTo>
                      <a:pt x="976" y="1039"/>
                      <a:pt x="976" y="1039"/>
                      <a:pt x="985" y="1043"/>
                    </a:cubicBezTo>
                    <a:cubicBezTo>
                      <a:pt x="992" y="1046"/>
                      <a:pt x="988" y="1055"/>
                      <a:pt x="988" y="1060"/>
                    </a:cubicBezTo>
                    <a:cubicBezTo>
                      <a:pt x="988" y="1064"/>
                      <a:pt x="997" y="1071"/>
                      <a:pt x="1009" y="1083"/>
                    </a:cubicBezTo>
                    <a:cubicBezTo>
                      <a:pt x="1023" y="1094"/>
                      <a:pt x="1011" y="1101"/>
                      <a:pt x="1020" y="1101"/>
                    </a:cubicBezTo>
                    <a:cubicBezTo>
                      <a:pt x="1030" y="1101"/>
                      <a:pt x="1039" y="1108"/>
                      <a:pt x="1046" y="1113"/>
                    </a:cubicBezTo>
                    <a:cubicBezTo>
                      <a:pt x="1055" y="1120"/>
                      <a:pt x="1057" y="1115"/>
                      <a:pt x="1064" y="1118"/>
                    </a:cubicBezTo>
                    <a:cubicBezTo>
                      <a:pt x="1071" y="1118"/>
                      <a:pt x="1083" y="1132"/>
                      <a:pt x="1085" y="1141"/>
                    </a:cubicBezTo>
                    <a:cubicBezTo>
                      <a:pt x="1085" y="1146"/>
                      <a:pt x="1088" y="1151"/>
                      <a:pt x="1090" y="1155"/>
                    </a:cubicBezTo>
                    <a:lnTo>
                      <a:pt x="1139" y="1148"/>
                    </a:lnTo>
                    <a:cubicBezTo>
                      <a:pt x="1139" y="1148"/>
                      <a:pt x="1153" y="1157"/>
                      <a:pt x="1162" y="1160"/>
                    </a:cubicBezTo>
                    <a:cubicBezTo>
                      <a:pt x="1169" y="1162"/>
                      <a:pt x="1216" y="1178"/>
                      <a:pt x="1216" y="1178"/>
                    </a:cubicBezTo>
                    <a:lnTo>
                      <a:pt x="1276" y="1178"/>
                    </a:lnTo>
                    <a:lnTo>
                      <a:pt x="1283" y="1169"/>
                    </a:lnTo>
                    <a:lnTo>
                      <a:pt x="1318" y="1169"/>
                    </a:lnTo>
                    <a:cubicBezTo>
                      <a:pt x="1318" y="1169"/>
                      <a:pt x="1339" y="1190"/>
                      <a:pt x="1341" y="1192"/>
                    </a:cubicBezTo>
                    <a:cubicBezTo>
                      <a:pt x="1343" y="1192"/>
                      <a:pt x="1355" y="1202"/>
                      <a:pt x="1355" y="1209"/>
                    </a:cubicBezTo>
                    <a:cubicBezTo>
                      <a:pt x="1355" y="1213"/>
                      <a:pt x="1358" y="1220"/>
                      <a:pt x="1362" y="1223"/>
                    </a:cubicBezTo>
                    <a:cubicBezTo>
                      <a:pt x="1367" y="1225"/>
                      <a:pt x="1385" y="1234"/>
                      <a:pt x="1388" y="1234"/>
                    </a:cubicBezTo>
                    <a:cubicBezTo>
                      <a:pt x="1390" y="1234"/>
                      <a:pt x="1395" y="1213"/>
                      <a:pt x="1404" y="1216"/>
                    </a:cubicBezTo>
                    <a:cubicBezTo>
                      <a:pt x="1413" y="1216"/>
                      <a:pt x="1437" y="1223"/>
                      <a:pt x="1441" y="1237"/>
                    </a:cubicBezTo>
                    <a:cubicBezTo>
                      <a:pt x="1446" y="1251"/>
                      <a:pt x="1457" y="1263"/>
                      <a:pt x="1462" y="1265"/>
                    </a:cubicBezTo>
                    <a:cubicBezTo>
                      <a:pt x="1464" y="1269"/>
                      <a:pt x="1464" y="1276"/>
                      <a:pt x="1467" y="1281"/>
                    </a:cubicBezTo>
                    <a:cubicBezTo>
                      <a:pt x="1469" y="1286"/>
                      <a:pt x="1469" y="1295"/>
                      <a:pt x="1471" y="1295"/>
                    </a:cubicBezTo>
                    <a:cubicBezTo>
                      <a:pt x="1476" y="1295"/>
                      <a:pt x="1495" y="1307"/>
                      <a:pt x="1502" y="1304"/>
                    </a:cubicBezTo>
                    <a:cubicBezTo>
                      <a:pt x="1504" y="1304"/>
                      <a:pt x="1509" y="1307"/>
                      <a:pt x="1511" y="1309"/>
                    </a:cubicBezTo>
                    <a:cubicBezTo>
                      <a:pt x="1511" y="1293"/>
                      <a:pt x="1495" y="1288"/>
                      <a:pt x="1504" y="1281"/>
                    </a:cubicBezTo>
                    <a:cubicBezTo>
                      <a:pt x="1516" y="1272"/>
                      <a:pt x="1504" y="1265"/>
                      <a:pt x="1511" y="1260"/>
                    </a:cubicBezTo>
                    <a:cubicBezTo>
                      <a:pt x="1516" y="1258"/>
                      <a:pt x="1525" y="1253"/>
                      <a:pt x="1525" y="1248"/>
                    </a:cubicBezTo>
                    <a:cubicBezTo>
                      <a:pt x="1525" y="1241"/>
                      <a:pt x="1532" y="1241"/>
                      <a:pt x="1539" y="1244"/>
                    </a:cubicBezTo>
                    <a:cubicBezTo>
                      <a:pt x="1546" y="1244"/>
                      <a:pt x="1560" y="1230"/>
                      <a:pt x="1560" y="1225"/>
                    </a:cubicBezTo>
                    <a:cubicBezTo>
                      <a:pt x="1557" y="1220"/>
                      <a:pt x="1560" y="1218"/>
                      <a:pt x="1569" y="1220"/>
                    </a:cubicBezTo>
                    <a:cubicBezTo>
                      <a:pt x="1578" y="1223"/>
                      <a:pt x="1576" y="1211"/>
                      <a:pt x="1583" y="1213"/>
                    </a:cubicBezTo>
                    <a:cubicBezTo>
                      <a:pt x="1588" y="1213"/>
                      <a:pt x="1592" y="1218"/>
                      <a:pt x="1592" y="1213"/>
                    </a:cubicBezTo>
                    <a:cubicBezTo>
                      <a:pt x="1595" y="1209"/>
                      <a:pt x="1599" y="1211"/>
                      <a:pt x="1604" y="1216"/>
                    </a:cubicBezTo>
                    <a:cubicBezTo>
                      <a:pt x="1609" y="1220"/>
                      <a:pt x="1620" y="1223"/>
                      <a:pt x="1620" y="1216"/>
                    </a:cubicBezTo>
                    <a:cubicBezTo>
                      <a:pt x="1623" y="1209"/>
                      <a:pt x="1630" y="1216"/>
                      <a:pt x="1634" y="1223"/>
                    </a:cubicBezTo>
                    <a:cubicBezTo>
                      <a:pt x="1641" y="1230"/>
                      <a:pt x="1644" y="1227"/>
                      <a:pt x="1653" y="1227"/>
                    </a:cubicBezTo>
                    <a:cubicBezTo>
                      <a:pt x="1662" y="1230"/>
                      <a:pt x="1662" y="1227"/>
                      <a:pt x="1662" y="1220"/>
                    </a:cubicBezTo>
                    <a:cubicBezTo>
                      <a:pt x="1662" y="1216"/>
                      <a:pt x="1671" y="1232"/>
                      <a:pt x="1681" y="1234"/>
                    </a:cubicBezTo>
                    <a:cubicBezTo>
                      <a:pt x="1690" y="1234"/>
                      <a:pt x="1683" y="1227"/>
                      <a:pt x="1676" y="1223"/>
                    </a:cubicBezTo>
                    <a:cubicBezTo>
                      <a:pt x="1669" y="1218"/>
                      <a:pt x="1678" y="1216"/>
                      <a:pt x="1671" y="1211"/>
                    </a:cubicBezTo>
                    <a:cubicBezTo>
                      <a:pt x="1667" y="1206"/>
                      <a:pt x="1681" y="1202"/>
                      <a:pt x="1690" y="1202"/>
                    </a:cubicBezTo>
                    <a:cubicBezTo>
                      <a:pt x="1702" y="1202"/>
                      <a:pt x="1702" y="1204"/>
                      <a:pt x="1706" y="1199"/>
                    </a:cubicBezTo>
                    <a:cubicBezTo>
                      <a:pt x="1711" y="1192"/>
                      <a:pt x="1716" y="1199"/>
                      <a:pt x="1716" y="1204"/>
                    </a:cubicBezTo>
                    <a:cubicBezTo>
                      <a:pt x="1716" y="1209"/>
                      <a:pt x="1732" y="1202"/>
                      <a:pt x="1743" y="1202"/>
                    </a:cubicBezTo>
                    <a:cubicBezTo>
                      <a:pt x="1753" y="1202"/>
                      <a:pt x="1762" y="1209"/>
                      <a:pt x="1762" y="1216"/>
                    </a:cubicBezTo>
                    <a:cubicBezTo>
                      <a:pt x="1764" y="1220"/>
                      <a:pt x="1769" y="1223"/>
                      <a:pt x="1776" y="1218"/>
                    </a:cubicBezTo>
                    <a:cubicBezTo>
                      <a:pt x="1783" y="1211"/>
                      <a:pt x="1790" y="1204"/>
                      <a:pt x="1797" y="1211"/>
                    </a:cubicBezTo>
                    <a:cubicBezTo>
                      <a:pt x="1804" y="1218"/>
                      <a:pt x="1811" y="1227"/>
                      <a:pt x="1818" y="1234"/>
                    </a:cubicBezTo>
                    <a:cubicBezTo>
                      <a:pt x="1827" y="1241"/>
                      <a:pt x="1813" y="1253"/>
                      <a:pt x="1818" y="1258"/>
                    </a:cubicBezTo>
                    <a:cubicBezTo>
                      <a:pt x="1823" y="1265"/>
                      <a:pt x="1818" y="1274"/>
                      <a:pt x="1827" y="1279"/>
                    </a:cubicBezTo>
                    <a:cubicBezTo>
                      <a:pt x="1837" y="1286"/>
                      <a:pt x="1830" y="1300"/>
                      <a:pt x="1837" y="1302"/>
                    </a:cubicBezTo>
                    <a:cubicBezTo>
                      <a:pt x="1844" y="1304"/>
                      <a:pt x="1851" y="1316"/>
                      <a:pt x="1851" y="1321"/>
                    </a:cubicBezTo>
                    <a:cubicBezTo>
                      <a:pt x="1851" y="1325"/>
                      <a:pt x="1867" y="1330"/>
                      <a:pt x="1867" y="1323"/>
                    </a:cubicBezTo>
                    <a:cubicBezTo>
                      <a:pt x="1867" y="1316"/>
                      <a:pt x="1876" y="1307"/>
                      <a:pt x="1876" y="1297"/>
                    </a:cubicBezTo>
                    <a:cubicBezTo>
                      <a:pt x="1876" y="1290"/>
                      <a:pt x="1871" y="1263"/>
                      <a:pt x="1864" y="1256"/>
                    </a:cubicBezTo>
                    <a:cubicBezTo>
                      <a:pt x="1857" y="1246"/>
                      <a:pt x="1867" y="1244"/>
                      <a:pt x="1857" y="1234"/>
                    </a:cubicBezTo>
                    <a:cubicBezTo>
                      <a:pt x="1851" y="1225"/>
                      <a:pt x="1846" y="1206"/>
                      <a:pt x="1846" y="1192"/>
                    </a:cubicBezTo>
                    <a:cubicBezTo>
                      <a:pt x="1846" y="1178"/>
                      <a:pt x="1864" y="1155"/>
                      <a:pt x="1871" y="1148"/>
                    </a:cubicBezTo>
                    <a:cubicBezTo>
                      <a:pt x="1878" y="1141"/>
                      <a:pt x="1888" y="1146"/>
                      <a:pt x="1890" y="1139"/>
                    </a:cubicBezTo>
                    <a:cubicBezTo>
                      <a:pt x="1892" y="1129"/>
                      <a:pt x="1902" y="1120"/>
                      <a:pt x="1909" y="1120"/>
                    </a:cubicBezTo>
                    <a:cubicBezTo>
                      <a:pt x="1913" y="1120"/>
                      <a:pt x="1920" y="1122"/>
                      <a:pt x="1920" y="1115"/>
                    </a:cubicBezTo>
                    <a:cubicBezTo>
                      <a:pt x="1920" y="1111"/>
                      <a:pt x="1929" y="1101"/>
                      <a:pt x="1943" y="1101"/>
                    </a:cubicBezTo>
                    <a:cubicBezTo>
                      <a:pt x="1955" y="1099"/>
                      <a:pt x="1948" y="1092"/>
                      <a:pt x="1946" y="1087"/>
                    </a:cubicBezTo>
                    <a:cubicBezTo>
                      <a:pt x="1941" y="1080"/>
                      <a:pt x="1948" y="1076"/>
                      <a:pt x="1950" y="1078"/>
                    </a:cubicBezTo>
                    <a:cubicBezTo>
                      <a:pt x="1953" y="1083"/>
                      <a:pt x="1960" y="1083"/>
                      <a:pt x="1964" y="1080"/>
                    </a:cubicBezTo>
                    <a:cubicBezTo>
                      <a:pt x="1969" y="1076"/>
                      <a:pt x="1981" y="1066"/>
                      <a:pt x="1969" y="1066"/>
                    </a:cubicBezTo>
                    <a:cubicBezTo>
                      <a:pt x="1960" y="1066"/>
                      <a:pt x="1957" y="1062"/>
                      <a:pt x="1962" y="1060"/>
                    </a:cubicBezTo>
                    <a:cubicBezTo>
                      <a:pt x="1969" y="1057"/>
                      <a:pt x="1964" y="1046"/>
                      <a:pt x="1955" y="1046"/>
                    </a:cubicBezTo>
                    <a:cubicBezTo>
                      <a:pt x="1948" y="1046"/>
                      <a:pt x="1950" y="1041"/>
                      <a:pt x="1955" y="1034"/>
                    </a:cubicBezTo>
                    <a:cubicBezTo>
                      <a:pt x="1960" y="1029"/>
                      <a:pt x="1948" y="1022"/>
                      <a:pt x="1941" y="1017"/>
                    </a:cubicBezTo>
                    <a:cubicBezTo>
                      <a:pt x="1934" y="1013"/>
                      <a:pt x="1946" y="1010"/>
                      <a:pt x="1950" y="1010"/>
                    </a:cubicBezTo>
                    <a:cubicBezTo>
                      <a:pt x="1955" y="1008"/>
                      <a:pt x="1950" y="987"/>
                      <a:pt x="1953" y="982"/>
                    </a:cubicBezTo>
                    <a:cubicBezTo>
                      <a:pt x="1955" y="975"/>
                      <a:pt x="1964" y="975"/>
                      <a:pt x="1960" y="982"/>
                    </a:cubicBezTo>
                    <a:cubicBezTo>
                      <a:pt x="1957" y="987"/>
                      <a:pt x="1953" y="994"/>
                      <a:pt x="1957" y="1003"/>
                    </a:cubicBezTo>
                    <a:cubicBezTo>
                      <a:pt x="1964" y="1010"/>
                      <a:pt x="1967" y="1017"/>
                      <a:pt x="1964" y="1027"/>
                    </a:cubicBezTo>
                    <a:cubicBezTo>
                      <a:pt x="1962" y="1039"/>
                      <a:pt x="1967" y="1036"/>
                      <a:pt x="1974" y="1022"/>
                    </a:cubicBezTo>
                    <a:cubicBezTo>
                      <a:pt x="1981" y="1008"/>
                      <a:pt x="1981" y="994"/>
                      <a:pt x="1976" y="994"/>
                    </a:cubicBezTo>
                    <a:cubicBezTo>
                      <a:pt x="1971" y="992"/>
                      <a:pt x="1971" y="978"/>
                      <a:pt x="1978" y="985"/>
                    </a:cubicBezTo>
                    <a:cubicBezTo>
                      <a:pt x="1983" y="992"/>
                      <a:pt x="1985" y="992"/>
                      <a:pt x="1992" y="985"/>
                    </a:cubicBezTo>
                    <a:cubicBezTo>
                      <a:pt x="2002" y="975"/>
                      <a:pt x="2009" y="961"/>
                      <a:pt x="2004" y="957"/>
                    </a:cubicBezTo>
                    <a:cubicBezTo>
                      <a:pt x="1999" y="955"/>
                      <a:pt x="2006" y="950"/>
                      <a:pt x="2016" y="952"/>
                    </a:cubicBezTo>
                    <a:cubicBezTo>
                      <a:pt x="2025" y="952"/>
                      <a:pt x="2046" y="945"/>
                      <a:pt x="2046" y="943"/>
                    </a:cubicBezTo>
                    <a:cubicBezTo>
                      <a:pt x="2050" y="934"/>
                      <a:pt x="2016" y="948"/>
                      <a:pt x="2016" y="943"/>
                    </a:cubicBezTo>
                    <a:cubicBezTo>
                      <a:pt x="2016" y="936"/>
                      <a:pt x="2039" y="931"/>
                      <a:pt x="2048" y="931"/>
                    </a:cubicBezTo>
                    <a:cubicBezTo>
                      <a:pt x="2060" y="931"/>
                      <a:pt x="2055" y="915"/>
                      <a:pt x="2060" y="922"/>
                    </a:cubicBezTo>
                    <a:cubicBezTo>
                      <a:pt x="2064" y="929"/>
                      <a:pt x="2071" y="927"/>
                      <a:pt x="2076" y="924"/>
                    </a:cubicBezTo>
                    <a:cubicBezTo>
                      <a:pt x="2083" y="919"/>
                      <a:pt x="2078" y="908"/>
                      <a:pt x="2071" y="908"/>
                    </a:cubicBezTo>
                    <a:cubicBezTo>
                      <a:pt x="2064" y="905"/>
                      <a:pt x="2076" y="901"/>
                      <a:pt x="2074" y="896"/>
                    </a:cubicBezTo>
                    <a:cubicBezTo>
                      <a:pt x="2071" y="891"/>
                      <a:pt x="2078" y="875"/>
                      <a:pt x="2088" y="873"/>
                    </a:cubicBezTo>
                    <a:cubicBezTo>
                      <a:pt x="2097" y="870"/>
                      <a:pt x="2092" y="866"/>
                      <a:pt x="2099" y="866"/>
                    </a:cubicBezTo>
                    <a:cubicBezTo>
                      <a:pt x="2109" y="866"/>
                      <a:pt x="2109" y="857"/>
                      <a:pt x="2116" y="849"/>
                    </a:cubicBezTo>
                    <a:cubicBezTo>
                      <a:pt x="2123" y="843"/>
                      <a:pt x="2132" y="861"/>
                      <a:pt x="2141" y="852"/>
                    </a:cubicBezTo>
                    <a:cubicBezTo>
                      <a:pt x="2146" y="847"/>
                      <a:pt x="2153" y="843"/>
                      <a:pt x="2157" y="838"/>
                    </a:cubicBezTo>
                    <a:cubicBezTo>
                      <a:pt x="2134" y="807"/>
                      <a:pt x="2141" y="784"/>
                      <a:pt x="2141" y="779"/>
                    </a:cubicBezTo>
                    <a:lnTo>
                      <a:pt x="2141" y="77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5" name="Freeform 433">
                <a:extLst>
                  <a:ext uri="{FF2B5EF4-FFF2-40B4-BE49-F238E27FC236}">
                    <a16:creationId xmlns:a16="http://schemas.microsoft.com/office/drawing/2014/main" id="{41F28E49-8FBB-66C8-4B29-DCB3052868B1}"/>
                  </a:ext>
                </a:extLst>
              </p:cNvPr>
              <p:cNvSpPr>
                <a:spLocks noEditPoints="1"/>
              </p:cNvSpPr>
              <p:nvPr/>
            </p:nvSpPr>
            <p:spPr bwMode="auto">
              <a:xfrm>
                <a:off x="1482" y="1232"/>
                <a:ext cx="1296" cy="886"/>
              </a:xfrm>
              <a:custGeom>
                <a:avLst/>
                <a:gdLst>
                  <a:gd name="T0" fmla="*/ 676 w 2157"/>
                  <a:gd name="T1" fmla="*/ 418 h 1470"/>
                  <a:gd name="T2" fmla="*/ 574 w 2157"/>
                  <a:gd name="T3" fmla="*/ 392 h 1470"/>
                  <a:gd name="T4" fmla="*/ 402 w 2157"/>
                  <a:gd name="T5" fmla="*/ 35 h 1470"/>
                  <a:gd name="T6" fmla="*/ 269 w 2157"/>
                  <a:gd name="T7" fmla="*/ 17 h 1470"/>
                  <a:gd name="T8" fmla="*/ 169 w 2157"/>
                  <a:gd name="T9" fmla="*/ 28 h 1470"/>
                  <a:gd name="T10" fmla="*/ 39 w 2157"/>
                  <a:gd name="T11" fmla="*/ 98 h 1470"/>
                  <a:gd name="T12" fmla="*/ 158 w 2157"/>
                  <a:gd name="T13" fmla="*/ 187 h 1470"/>
                  <a:gd name="T14" fmla="*/ 48 w 2157"/>
                  <a:gd name="T15" fmla="*/ 196 h 1470"/>
                  <a:gd name="T16" fmla="*/ 90 w 2157"/>
                  <a:gd name="T17" fmla="*/ 254 h 1470"/>
                  <a:gd name="T18" fmla="*/ 106 w 2157"/>
                  <a:gd name="T19" fmla="*/ 306 h 1470"/>
                  <a:gd name="T20" fmla="*/ 58 w 2157"/>
                  <a:gd name="T21" fmla="*/ 388 h 1470"/>
                  <a:gd name="T22" fmla="*/ 148 w 2157"/>
                  <a:gd name="T23" fmla="*/ 441 h 1470"/>
                  <a:gd name="T24" fmla="*/ 216 w 2157"/>
                  <a:gd name="T25" fmla="*/ 483 h 1470"/>
                  <a:gd name="T26" fmla="*/ 139 w 2157"/>
                  <a:gd name="T27" fmla="*/ 549 h 1470"/>
                  <a:gd name="T28" fmla="*/ 250 w 2157"/>
                  <a:gd name="T29" fmla="*/ 485 h 1470"/>
                  <a:gd name="T30" fmla="*/ 309 w 2157"/>
                  <a:gd name="T31" fmla="*/ 416 h 1470"/>
                  <a:gd name="T32" fmla="*/ 381 w 2157"/>
                  <a:gd name="T33" fmla="*/ 373 h 1470"/>
                  <a:gd name="T34" fmla="*/ 395 w 2157"/>
                  <a:gd name="T35" fmla="*/ 406 h 1470"/>
                  <a:gd name="T36" fmla="*/ 450 w 2157"/>
                  <a:gd name="T37" fmla="*/ 376 h 1470"/>
                  <a:gd name="T38" fmla="*/ 492 w 2157"/>
                  <a:gd name="T39" fmla="*/ 395 h 1470"/>
                  <a:gd name="T40" fmla="*/ 613 w 2157"/>
                  <a:gd name="T41" fmla="*/ 425 h 1470"/>
                  <a:gd name="T42" fmla="*/ 704 w 2157"/>
                  <a:gd name="T43" fmla="*/ 441 h 1470"/>
                  <a:gd name="T44" fmla="*/ 709 w 2157"/>
                  <a:gd name="T45" fmla="*/ 516 h 1470"/>
                  <a:gd name="T46" fmla="*/ 739 w 2157"/>
                  <a:gd name="T47" fmla="*/ 481 h 1470"/>
                  <a:gd name="T48" fmla="*/ 762 w 2157"/>
                  <a:gd name="T49" fmla="*/ 528 h 1470"/>
                  <a:gd name="T50" fmla="*/ 744 w 2157"/>
                  <a:gd name="T51" fmla="*/ 544 h 1470"/>
                  <a:gd name="T52" fmla="*/ 788 w 2157"/>
                  <a:gd name="T53" fmla="*/ 551 h 1470"/>
                  <a:gd name="T54" fmla="*/ 16 w 2157"/>
                  <a:gd name="T55" fmla="*/ 607 h 1470"/>
                  <a:gd name="T56" fmla="*/ 67 w 2157"/>
                  <a:gd name="T57" fmla="*/ 576 h 1470"/>
                  <a:gd name="T58" fmla="*/ 299 w 2157"/>
                  <a:gd name="T59" fmla="*/ 481 h 1470"/>
                  <a:gd name="T60" fmla="*/ 339 w 2157"/>
                  <a:gd name="T61" fmla="*/ 462 h 1470"/>
                  <a:gd name="T62" fmla="*/ 48 w 2157"/>
                  <a:gd name="T63" fmla="*/ 397 h 1470"/>
                  <a:gd name="T64" fmla="*/ 262 w 2157"/>
                  <a:gd name="T65" fmla="*/ 1440 h 1470"/>
                  <a:gd name="T66" fmla="*/ 174 w 2157"/>
                  <a:gd name="T67" fmla="*/ 1398 h 1470"/>
                  <a:gd name="T68" fmla="*/ 206 w 2157"/>
                  <a:gd name="T69" fmla="*/ 1412 h 1470"/>
                  <a:gd name="T70" fmla="*/ 1985 w 2157"/>
                  <a:gd name="T71" fmla="*/ 838 h 1470"/>
                  <a:gd name="T72" fmla="*/ 1895 w 2157"/>
                  <a:gd name="T73" fmla="*/ 896 h 1470"/>
                  <a:gd name="T74" fmla="*/ 1816 w 2157"/>
                  <a:gd name="T75" fmla="*/ 866 h 1470"/>
                  <a:gd name="T76" fmla="*/ 1727 w 2157"/>
                  <a:gd name="T77" fmla="*/ 919 h 1470"/>
                  <a:gd name="T78" fmla="*/ 1783 w 2157"/>
                  <a:gd name="T79" fmla="*/ 796 h 1470"/>
                  <a:gd name="T80" fmla="*/ 1648 w 2157"/>
                  <a:gd name="T81" fmla="*/ 793 h 1470"/>
                  <a:gd name="T82" fmla="*/ 1609 w 2157"/>
                  <a:gd name="T83" fmla="*/ 742 h 1470"/>
                  <a:gd name="T84" fmla="*/ 971 w 2157"/>
                  <a:gd name="T85" fmla="*/ 735 h 1470"/>
                  <a:gd name="T86" fmla="*/ 925 w 2157"/>
                  <a:gd name="T87" fmla="*/ 747 h 1470"/>
                  <a:gd name="T88" fmla="*/ 939 w 2157"/>
                  <a:gd name="T89" fmla="*/ 875 h 1470"/>
                  <a:gd name="T90" fmla="*/ 976 w 2157"/>
                  <a:gd name="T91" fmla="*/ 1029 h 1470"/>
                  <a:gd name="T92" fmla="*/ 1064 w 2157"/>
                  <a:gd name="T93" fmla="*/ 1118 h 1470"/>
                  <a:gd name="T94" fmla="*/ 1276 w 2157"/>
                  <a:gd name="T95" fmla="*/ 1178 h 1470"/>
                  <a:gd name="T96" fmla="*/ 1388 w 2157"/>
                  <a:gd name="T97" fmla="*/ 1234 h 1470"/>
                  <a:gd name="T98" fmla="*/ 1502 w 2157"/>
                  <a:gd name="T99" fmla="*/ 1304 h 1470"/>
                  <a:gd name="T100" fmla="*/ 1560 w 2157"/>
                  <a:gd name="T101" fmla="*/ 1225 h 1470"/>
                  <a:gd name="T102" fmla="*/ 1634 w 2157"/>
                  <a:gd name="T103" fmla="*/ 1223 h 1470"/>
                  <a:gd name="T104" fmla="*/ 1690 w 2157"/>
                  <a:gd name="T105" fmla="*/ 1202 h 1470"/>
                  <a:gd name="T106" fmla="*/ 1797 w 2157"/>
                  <a:gd name="T107" fmla="*/ 1211 h 1470"/>
                  <a:gd name="T108" fmla="*/ 1867 w 2157"/>
                  <a:gd name="T109" fmla="*/ 1323 h 1470"/>
                  <a:gd name="T110" fmla="*/ 1890 w 2157"/>
                  <a:gd name="T111" fmla="*/ 1139 h 1470"/>
                  <a:gd name="T112" fmla="*/ 1964 w 2157"/>
                  <a:gd name="T113" fmla="*/ 1080 h 1470"/>
                  <a:gd name="T114" fmla="*/ 1950 w 2157"/>
                  <a:gd name="T115" fmla="*/ 1010 h 1470"/>
                  <a:gd name="T116" fmla="*/ 1976 w 2157"/>
                  <a:gd name="T117" fmla="*/ 994 h 1470"/>
                  <a:gd name="T118" fmla="*/ 2016 w 2157"/>
                  <a:gd name="T119" fmla="*/ 943 h 1470"/>
                  <a:gd name="T120" fmla="*/ 2088 w 2157"/>
                  <a:gd name="T121" fmla="*/ 87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57" h="1470">
                    <a:moveTo>
                      <a:pt x="809" y="539"/>
                    </a:moveTo>
                    <a:lnTo>
                      <a:pt x="809" y="539"/>
                    </a:lnTo>
                    <a:cubicBezTo>
                      <a:pt x="813" y="530"/>
                      <a:pt x="813" y="525"/>
                      <a:pt x="790" y="516"/>
                    </a:cubicBezTo>
                    <a:cubicBezTo>
                      <a:pt x="765" y="507"/>
                      <a:pt x="769" y="500"/>
                      <a:pt x="753" y="471"/>
                    </a:cubicBezTo>
                    <a:cubicBezTo>
                      <a:pt x="737" y="444"/>
                      <a:pt x="706" y="430"/>
                      <a:pt x="706" y="420"/>
                    </a:cubicBezTo>
                    <a:cubicBezTo>
                      <a:pt x="706" y="409"/>
                      <a:pt x="676" y="411"/>
                      <a:pt x="676" y="418"/>
                    </a:cubicBezTo>
                    <a:cubicBezTo>
                      <a:pt x="676" y="427"/>
                      <a:pt x="664" y="430"/>
                      <a:pt x="657" y="434"/>
                    </a:cubicBezTo>
                    <a:cubicBezTo>
                      <a:pt x="650" y="437"/>
                      <a:pt x="648" y="430"/>
                      <a:pt x="641" y="423"/>
                    </a:cubicBezTo>
                    <a:cubicBezTo>
                      <a:pt x="634" y="413"/>
                      <a:pt x="620" y="406"/>
                      <a:pt x="620" y="402"/>
                    </a:cubicBezTo>
                    <a:cubicBezTo>
                      <a:pt x="620" y="397"/>
                      <a:pt x="616" y="385"/>
                      <a:pt x="606" y="390"/>
                    </a:cubicBezTo>
                    <a:cubicBezTo>
                      <a:pt x="595" y="395"/>
                      <a:pt x="590" y="390"/>
                      <a:pt x="585" y="395"/>
                    </a:cubicBezTo>
                    <a:cubicBezTo>
                      <a:pt x="583" y="397"/>
                      <a:pt x="574" y="392"/>
                      <a:pt x="574" y="392"/>
                    </a:cubicBezTo>
                    <a:lnTo>
                      <a:pt x="574" y="66"/>
                    </a:lnTo>
                    <a:cubicBezTo>
                      <a:pt x="571" y="66"/>
                      <a:pt x="567" y="63"/>
                      <a:pt x="565" y="63"/>
                    </a:cubicBezTo>
                    <a:cubicBezTo>
                      <a:pt x="551" y="59"/>
                      <a:pt x="532" y="49"/>
                      <a:pt x="520" y="51"/>
                    </a:cubicBezTo>
                    <a:cubicBezTo>
                      <a:pt x="509" y="54"/>
                      <a:pt x="488" y="56"/>
                      <a:pt x="481" y="51"/>
                    </a:cubicBezTo>
                    <a:cubicBezTo>
                      <a:pt x="474" y="49"/>
                      <a:pt x="462" y="45"/>
                      <a:pt x="446" y="47"/>
                    </a:cubicBezTo>
                    <a:cubicBezTo>
                      <a:pt x="432" y="49"/>
                      <a:pt x="420" y="40"/>
                      <a:pt x="402" y="35"/>
                    </a:cubicBezTo>
                    <a:cubicBezTo>
                      <a:pt x="381" y="31"/>
                      <a:pt x="353" y="35"/>
                      <a:pt x="348" y="38"/>
                    </a:cubicBezTo>
                    <a:cubicBezTo>
                      <a:pt x="341" y="40"/>
                      <a:pt x="341" y="31"/>
                      <a:pt x="334" y="33"/>
                    </a:cubicBezTo>
                    <a:cubicBezTo>
                      <a:pt x="325" y="33"/>
                      <a:pt x="332" y="28"/>
                      <a:pt x="327" y="21"/>
                    </a:cubicBezTo>
                    <a:cubicBezTo>
                      <a:pt x="323" y="14"/>
                      <a:pt x="299" y="21"/>
                      <a:pt x="290" y="21"/>
                    </a:cubicBezTo>
                    <a:cubicBezTo>
                      <a:pt x="283" y="24"/>
                      <a:pt x="279" y="17"/>
                      <a:pt x="281" y="12"/>
                    </a:cubicBezTo>
                    <a:cubicBezTo>
                      <a:pt x="281" y="10"/>
                      <a:pt x="272" y="10"/>
                      <a:pt x="269" y="17"/>
                    </a:cubicBezTo>
                    <a:cubicBezTo>
                      <a:pt x="267" y="21"/>
                      <a:pt x="257" y="24"/>
                      <a:pt x="253" y="19"/>
                    </a:cubicBezTo>
                    <a:cubicBezTo>
                      <a:pt x="248" y="14"/>
                      <a:pt x="260" y="14"/>
                      <a:pt x="262" y="10"/>
                    </a:cubicBezTo>
                    <a:cubicBezTo>
                      <a:pt x="262" y="5"/>
                      <a:pt x="248" y="3"/>
                      <a:pt x="243" y="0"/>
                    </a:cubicBezTo>
                    <a:cubicBezTo>
                      <a:pt x="239" y="0"/>
                      <a:pt x="232" y="5"/>
                      <a:pt x="223" y="14"/>
                    </a:cubicBezTo>
                    <a:cubicBezTo>
                      <a:pt x="213" y="24"/>
                      <a:pt x="197" y="24"/>
                      <a:pt x="188" y="21"/>
                    </a:cubicBezTo>
                    <a:cubicBezTo>
                      <a:pt x="181" y="21"/>
                      <a:pt x="169" y="24"/>
                      <a:pt x="169" y="28"/>
                    </a:cubicBezTo>
                    <a:cubicBezTo>
                      <a:pt x="169" y="33"/>
                      <a:pt x="181" y="33"/>
                      <a:pt x="174" y="40"/>
                    </a:cubicBezTo>
                    <a:cubicBezTo>
                      <a:pt x="167" y="47"/>
                      <a:pt x="164" y="31"/>
                      <a:pt x="158" y="38"/>
                    </a:cubicBezTo>
                    <a:cubicBezTo>
                      <a:pt x="151" y="45"/>
                      <a:pt x="132" y="45"/>
                      <a:pt x="127" y="42"/>
                    </a:cubicBezTo>
                    <a:cubicBezTo>
                      <a:pt x="123" y="42"/>
                      <a:pt x="106" y="59"/>
                      <a:pt x="102" y="63"/>
                    </a:cubicBezTo>
                    <a:cubicBezTo>
                      <a:pt x="97" y="68"/>
                      <a:pt x="106" y="73"/>
                      <a:pt x="92" y="87"/>
                    </a:cubicBezTo>
                    <a:cubicBezTo>
                      <a:pt x="81" y="101"/>
                      <a:pt x="46" y="98"/>
                      <a:pt x="39" y="98"/>
                    </a:cubicBezTo>
                    <a:cubicBezTo>
                      <a:pt x="32" y="98"/>
                      <a:pt x="37" y="105"/>
                      <a:pt x="34" y="110"/>
                    </a:cubicBezTo>
                    <a:cubicBezTo>
                      <a:pt x="30" y="117"/>
                      <a:pt x="39" y="122"/>
                      <a:pt x="58" y="126"/>
                    </a:cubicBezTo>
                    <a:cubicBezTo>
                      <a:pt x="76" y="131"/>
                      <a:pt x="90" y="156"/>
                      <a:pt x="92" y="163"/>
                    </a:cubicBezTo>
                    <a:cubicBezTo>
                      <a:pt x="95" y="168"/>
                      <a:pt x="118" y="161"/>
                      <a:pt x="127" y="163"/>
                    </a:cubicBezTo>
                    <a:cubicBezTo>
                      <a:pt x="137" y="166"/>
                      <a:pt x="127" y="178"/>
                      <a:pt x="134" y="182"/>
                    </a:cubicBezTo>
                    <a:cubicBezTo>
                      <a:pt x="144" y="187"/>
                      <a:pt x="155" y="180"/>
                      <a:pt x="158" y="187"/>
                    </a:cubicBezTo>
                    <a:cubicBezTo>
                      <a:pt x="160" y="194"/>
                      <a:pt x="141" y="187"/>
                      <a:pt x="132" y="194"/>
                    </a:cubicBezTo>
                    <a:cubicBezTo>
                      <a:pt x="123" y="201"/>
                      <a:pt x="118" y="203"/>
                      <a:pt x="113" y="199"/>
                    </a:cubicBezTo>
                    <a:cubicBezTo>
                      <a:pt x="111" y="194"/>
                      <a:pt x="95" y="196"/>
                      <a:pt x="88" y="199"/>
                    </a:cubicBezTo>
                    <a:cubicBezTo>
                      <a:pt x="79" y="199"/>
                      <a:pt x="85" y="189"/>
                      <a:pt x="88" y="185"/>
                    </a:cubicBezTo>
                    <a:cubicBezTo>
                      <a:pt x="88" y="180"/>
                      <a:pt x="76" y="175"/>
                      <a:pt x="60" y="185"/>
                    </a:cubicBezTo>
                    <a:cubicBezTo>
                      <a:pt x="46" y="194"/>
                      <a:pt x="51" y="189"/>
                      <a:pt x="48" y="196"/>
                    </a:cubicBezTo>
                    <a:cubicBezTo>
                      <a:pt x="46" y="203"/>
                      <a:pt x="41" y="194"/>
                      <a:pt x="30" y="199"/>
                    </a:cubicBezTo>
                    <a:cubicBezTo>
                      <a:pt x="20" y="206"/>
                      <a:pt x="4" y="210"/>
                      <a:pt x="2" y="215"/>
                    </a:cubicBezTo>
                    <a:cubicBezTo>
                      <a:pt x="0" y="222"/>
                      <a:pt x="23" y="227"/>
                      <a:pt x="32" y="229"/>
                    </a:cubicBezTo>
                    <a:cubicBezTo>
                      <a:pt x="41" y="229"/>
                      <a:pt x="20" y="236"/>
                      <a:pt x="30" y="238"/>
                    </a:cubicBezTo>
                    <a:cubicBezTo>
                      <a:pt x="37" y="241"/>
                      <a:pt x="32" y="248"/>
                      <a:pt x="43" y="254"/>
                    </a:cubicBezTo>
                    <a:cubicBezTo>
                      <a:pt x="58" y="259"/>
                      <a:pt x="83" y="254"/>
                      <a:pt x="90" y="254"/>
                    </a:cubicBezTo>
                    <a:cubicBezTo>
                      <a:pt x="97" y="254"/>
                      <a:pt x="104" y="262"/>
                      <a:pt x="109" y="257"/>
                    </a:cubicBezTo>
                    <a:cubicBezTo>
                      <a:pt x="116" y="250"/>
                      <a:pt x="137" y="234"/>
                      <a:pt x="146" y="243"/>
                    </a:cubicBezTo>
                    <a:cubicBezTo>
                      <a:pt x="158" y="252"/>
                      <a:pt x="134" y="252"/>
                      <a:pt x="141" y="257"/>
                    </a:cubicBezTo>
                    <a:cubicBezTo>
                      <a:pt x="146" y="264"/>
                      <a:pt x="153" y="278"/>
                      <a:pt x="144" y="287"/>
                    </a:cubicBezTo>
                    <a:cubicBezTo>
                      <a:pt x="132" y="294"/>
                      <a:pt x="123" y="290"/>
                      <a:pt x="118" y="287"/>
                    </a:cubicBezTo>
                    <a:cubicBezTo>
                      <a:pt x="111" y="287"/>
                      <a:pt x="116" y="299"/>
                      <a:pt x="106" y="306"/>
                    </a:cubicBezTo>
                    <a:cubicBezTo>
                      <a:pt x="97" y="313"/>
                      <a:pt x="90" y="299"/>
                      <a:pt x="79" y="299"/>
                    </a:cubicBezTo>
                    <a:cubicBezTo>
                      <a:pt x="67" y="299"/>
                      <a:pt x="69" y="313"/>
                      <a:pt x="72" y="320"/>
                    </a:cubicBezTo>
                    <a:cubicBezTo>
                      <a:pt x="72" y="327"/>
                      <a:pt x="53" y="318"/>
                      <a:pt x="48" y="336"/>
                    </a:cubicBezTo>
                    <a:cubicBezTo>
                      <a:pt x="46" y="353"/>
                      <a:pt x="27" y="339"/>
                      <a:pt x="39" y="355"/>
                    </a:cubicBezTo>
                    <a:cubicBezTo>
                      <a:pt x="51" y="371"/>
                      <a:pt x="48" y="359"/>
                      <a:pt x="58" y="366"/>
                    </a:cubicBezTo>
                    <a:cubicBezTo>
                      <a:pt x="67" y="373"/>
                      <a:pt x="48" y="385"/>
                      <a:pt x="58" y="388"/>
                    </a:cubicBezTo>
                    <a:cubicBezTo>
                      <a:pt x="67" y="390"/>
                      <a:pt x="76" y="406"/>
                      <a:pt x="83" y="413"/>
                    </a:cubicBezTo>
                    <a:cubicBezTo>
                      <a:pt x="90" y="418"/>
                      <a:pt x="99" y="409"/>
                      <a:pt x="109" y="409"/>
                    </a:cubicBezTo>
                    <a:cubicBezTo>
                      <a:pt x="118" y="409"/>
                      <a:pt x="113" y="395"/>
                      <a:pt x="120" y="399"/>
                    </a:cubicBezTo>
                    <a:cubicBezTo>
                      <a:pt x="125" y="404"/>
                      <a:pt x="134" y="420"/>
                      <a:pt x="127" y="423"/>
                    </a:cubicBezTo>
                    <a:cubicBezTo>
                      <a:pt x="123" y="427"/>
                      <a:pt x="127" y="439"/>
                      <a:pt x="125" y="446"/>
                    </a:cubicBezTo>
                    <a:cubicBezTo>
                      <a:pt x="125" y="450"/>
                      <a:pt x="148" y="448"/>
                      <a:pt x="148" y="441"/>
                    </a:cubicBezTo>
                    <a:cubicBezTo>
                      <a:pt x="151" y="437"/>
                      <a:pt x="169" y="434"/>
                      <a:pt x="178" y="444"/>
                    </a:cubicBezTo>
                    <a:cubicBezTo>
                      <a:pt x="188" y="455"/>
                      <a:pt x="192" y="458"/>
                      <a:pt x="192" y="448"/>
                    </a:cubicBezTo>
                    <a:cubicBezTo>
                      <a:pt x="192" y="441"/>
                      <a:pt x="199" y="430"/>
                      <a:pt x="199" y="439"/>
                    </a:cubicBezTo>
                    <a:cubicBezTo>
                      <a:pt x="202" y="446"/>
                      <a:pt x="209" y="446"/>
                      <a:pt x="223" y="441"/>
                    </a:cubicBezTo>
                    <a:cubicBezTo>
                      <a:pt x="239" y="434"/>
                      <a:pt x="232" y="441"/>
                      <a:pt x="225" y="450"/>
                    </a:cubicBezTo>
                    <a:cubicBezTo>
                      <a:pt x="213" y="462"/>
                      <a:pt x="225" y="483"/>
                      <a:pt x="216" y="483"/>
                    </a:cubicBezTo>
                    <a:cubicBezTo>
                      <a:pt x="209" y="485"/>
                      <a:pt x="202" y="504"/>
                      <a:pt x="190" y="507"/>
                    </a:cubicBezTo>
                    <a:cubicBezTo>
                      <a:pt x="178" y="509"/>
                      <a:pt x="158" y="532"/>
                      <a:pt x="155" y="535"/>
                    </a:cubicBezTo>
                    <a:cubicBezTo>
                      <a:pt x="153" y="539"/>
                      <a:pt x="125" y="528"/>
                      <a:pt x="123" y="539"/>
                    </a:cubicBezTo>
                    <a:cubicBezTo>
                      <a:pt x="118" y="549"/>
                      <a:pt x="102" y="558"/>
                      <a:pt x="106" y="562"/>
                    </a:cubicBezTo>
                    <a:cubicBezTo>
                      <a:pt x="109" y="565"/>
                      <a:pt x="132" y="553"/>
                      <a:pt x="132" y="549"/>
                    </a:cubicBezTo>
                    <a:cubicBezTo>
                      <a:pt x="132" y="542"/>
                      <a:pt x="137" y="544"/>
                      <a:pt x="139" y="549"/>
                    </a:cubicBezTo>
                    <a:cubicBezTo>
                      <a:pt x="144" y="551"/>
                      <a:pt x="153" y="546"/>
                      <a:pt x="158" y="542"/>
                    </a:cubicBezTo>
                    <a:cubicBezTo>
                      <a:pt x="160" y="537"/>
                      <a:pt x="169" y="539"/>
                      <a:pt x="171" y="539"/>
                    </a:cubicBezTo>
                    <a:cubicBezTo>
                      <a:pt x="176" y="539"/>
                      <a:pt x="178" y="535"/>
                      <a:pt x="190" y="532"/>
                    </a:cubicBezTo>
                    <a:cubicBezTo>
                      <a:pt x="204" y="530"/>
                      <a:pt x="202" y="525"/>
                      <a:pt x="204" y="521"/>
                    </a:cubicBezTo>
                    <a:cubicBezTo>
                      <a:pt x="206" y="514"/>
                      <a:pt x="237" y="500"/>
                      <a:pt x="243" y="497"/>
                    </a:cubicBezTo>
                    <a:cubicBezTo>
                      <a:pt x="248" y="495"/>
                      <a:pt x="246" y="485"/>
                      <a:pt x="250" y="485"/>
                    </a:cubicBezTo>
                    <a:cubicBezTo>
                      <a:pt x="257" y="485"/>
                      <a:pt x="267" y="478"/>
                      <a:pt x="274" y="471"/>
                    </a:cubicBezTo>
                    <a:cubicBezTo>
                      <a:pt x="283" y="465"/>
                      <a:pt x="286" y="467"/>
                      <a:pt x="290" y="465"/>
                    </a:cubicBezTo>
                    <a:cubicBezTo>
                      <a:pt x="297" y="462"/>
                      <a:pt x="292" y="450"/>
                      <a:pt x="297" y="450"/>
                    </a:cubicBezTo>
                    <a:cubicBezTo>
                      <a:pt x="304" y="448"/>
                      <a:pt x="309" y="444"/>
                      <a:pt x="309" y="439"/>
                    </a:cubicBezTo>
                    <a:cubicBezTo>
                      <a:pt x="309" y="434"/>
                      <a:pt x="292" y="434"/>
                      <a:pt x="292" y="430"/>
                    </a:cubicBezTo>
                    <a:cubicBezTo>
                      <a:pt x="290" y="427"/>
                      <a:pt x="304" y="416"/>
                      <a:pt x="309" y="416"/>
                    </a:cubicBezTo>
                    <a:cubicBezTo>
                      <a:pt x="313" y="416"/>
                      <a:pt x="323" y="411"/>
                      <a:pt x="323" y="402"/>
                    </a:cubicBezTo>
                    <a:cubicBezTo>
                      <a:pt x="325" y="395"/>
                      <a:pt x="332" y="392"/>
                      <a:pt x="337" y="388"/>
                    </a:cubicBezTo>
                    <a:cubicBezTo>
                      <a:pt x="344" y="380"/>
                      <a:pt x="341" y="373"/>
                      <a:pt x="348" y="373"/>
                    </a:cubicBezTo>
                    <a:cubicBezTo>
                      <a:pt x="355" y="373"/>
                      <a:pt x="360" y="364"/>
                      <a:pt x="367" y="362"/>
                    </a:cubicBezTo>
                    <a:cubicBezTo>
                      <a:pt x="374" y="357"/>
                      <a:pt x="367" y="366"/>
                      <a:pt x="378" y="366"/>
                    </a:cubicBezTo>
                    <a:cubicBezTo>
                      <a:pt x="392" y="366"/>
                      <a:pt x="390" y="378"/>
                      <a:pt x="381" y="373"/>
                    </a:cubicBezTo>
                    <a:cubicBezTo>
                      <a:pt x="371" y="371"/>
                      <a:pt x="367" y="371"/>
                      <a:pt x="358" y="378"/>
                    </a:cubicBezTo>
                    <a:cubicBezTo>
                      <a:pt x="348" y="388"/>
                      <a:pt x="355" y="390"/>
                      <a:pt x="348" y="399"/>
                    </a:cubicBezTo>
                    <a:cubicBezTo>
                      <a:pt x="344" y="406"/>
                      <a:pt x="341" y="413"/>
                      <a:pt x="351" y="413"/>
                    </a:cubicBezTo>
                    <a:cubicBezTo>
                      <a:pt x="360" y="416"/>
                      <a:pt x="351" y="420"/>
                      <a:pt x="344" y="423"/>
                    </a:cubicBezTo>
                    <a:cubicBezTo>
                      <a:pt x="334" y="425"/>
                      <a:pt x="341" y="430"/>
                      <a:pt x="351" y="430"/>
                    </a:cubicBezTo>
                    <a:cubicBezTo>
                      <a:pt x="362" y="430"/>
                      <a:pt x="378" y="416"/>
                      <a:pt x="395" y="406"/>
                    </a:cubicBezTo>
                    <a:cubicBezTo>
                      <a:pt x="409" y="399"/>
                      <a:pt x="420" y="406"/>
                      <a:pt x="425" y="406"/>
                    </a:cubicBezTo>
                    <a:cubicBezTo>
                      <a:pt x="427" y="404"/>
                      <a:pt x="420" y="397"/>
                      <a:pt x="425" y="395"/>
                    </a:cubicBezTo>
                    <a:cubicBezTo>
                      <a:pt x="430" y="392"/>
                      <a:pt x="418" y="390"/>
                      <a:pt x="416" y="383"/>
                    </a:cubicBezTo>
                    <a:cubicBezTo>
                      <a:pt x="411" y="373"/>
                      <a:pt x="420" y="378"/>
                      <a:pt x="423" y="371"/>
                    </a:cubicBezTo>
                    <a:cubicBezTo>
                      <a:pt x="425" y="364"/>
                      <a:pt x="430" y="366"/>
                      <a:pt x="434" y="371"/>
                    </a:cubicBezTo>
                    <a:cubicBezTo>
                      <a:pt x="439" y="373"/>
                      <a:pt x="446" y="366"/>
                      <a:pt x="450" y="376"/>
                    </a:cubicBezTo>
                    <a:cubicBezTo>
                      <a:pt x="453" y="385"/>
                      <a:pt x="457" y="373"/>
                      <a:pt x="467" y="380"/>
                    </a:cubicBezTo>
                    <a:cubicBezTo>
                      <a:pt x="474" y="385"/>
                      <a:pt x="464" y="385"/>
                      <a:pt x="457" y="388"/>
                    </a:cubicBezTo>
                    <a:cubicBezTo>
                      <a:pt x="448" y="390"/>
                      <a:pt x="453" y="399"/>
                      <a:pt x="460" y="395"/>
                    </a:cubicBezTo>
                    <a:cubicBezTo>
                      <a:pt x="464" y="390"/>
                      <a:pt x="471" y="385"/>
                      <a:pt x="476" y="392"/>
                    </a:cubicBezTo>
                    <a:cubicBezTo>
                      <a:pt x="481" y="397"/>
                      <a:pt x="483" y="395"/>
                      <a:pt x="488" y="390"/>
                    </a:cubicBezTo>
                    <a:cubicBezTo>
                      <a:pt x="492" y="385"/>
                      <a:pt x="492" y="390"/>
                      <a:pt x="492" y="395"/>
                    </a:cubicBezTo>
                    <a:cubicBezTo>
                      <a:pt x="492" y="397"/>
                      <a:pt x="504" y="399"/>
                      <a:pt x="518" y="402"/>
                    </a:cubicBezTo>
                    <a:cubicBezTo>
                      <a:pt x="532" y="404"/>
                      <a:pt x="558" y="402"/>
                      <a:pt x="565" y="399"/>
                    </a:cubicBezTo>
                    <a:cubicBezTo>
                      <a:pt x="569" y="399"/>
                      <a:pt x="567" y="411"/>
                      <a:pt x="583" y="413"/>
                    </a:cubicBezTo>
                    <a:cubicBezTo>
                      <a:pt x="597" y="416"/>
                      <a:pt x="602" y="399"/>
                      <a:pt x="609" y="404"/>
                    </a:cubicBezTo>
                    <a:cubicBezTo>
                      <a:pt x="616" y="411"/>
                      <a:pt x="609" y="413"/>
                      <a:pt x="604" y="418"/>
                    </a:cubicBezTo>
                    <a:cubicBezTo>
                      <a:pt x="599" y="423"/>
                      <a:pt x="609" y="423"/>
                      <a:pt x="613" y="425"/>
                    </a:cubicBezTo>
                    <a:cubicBezTo>
                      <a:pt x="620" y="427"/>
                      <a:pt x="634" y="432"/>
                      <a:pt x="639" y="437"/>
                    </a:cubicBezTo>
                    <a:cubicBezTo>
                      <a:pt x="646" y="444"/>
                      <a:pt x="648" y="450"/>
                      <a:pt x="664" y="458"/>
                    </a:cubicBezTo>
                    <a:cubicBezTo>
                      <a:pt x="678" y="465"/>
                      <a:pt x="664" y="439"/>
                      <a:pt x="676" y="448"/>
                    </a:cubicBezTo>
                    <a:cubicBezTo>
                      <a:pt x="688" y="455"/>
                      <a:pt x="683" y="448"/>
                      <a:pt x="692" y="455"/>
                    </a:cubicBezTo>
                    <a:cubicBezTo>
                      <a:pt x="704" y="465"/>
                      <a:pt x="699" y="453"/>
                      <a:pt x="695" y="439"/>
                    </a:cubicBezTo>
                    <a:cubicBezTo>
                      <a:pt x="690" y="425"/>
                      <a:pt x="699" y="434"/>
                      <a:pt x="704" y="441"/>
                    </a:cubicBezTo>
                    <a:cubicBezTo>
                      <a:pt x="709" y="446"/>
                      <a:pt x="709" y="460"/>
                      <a:pt x="706" y="467"/>
                    </a:cubicBezTo>
                    <a:cubicBezTo>
                      <a:pt x="702" y="476"/>
                      <a:pt x="688" y="469"/>
                      <a:pt x="690" y="465"/>
                    </a:cubicBezTo>
                    <a:cubicBezTo>
                      <a:pt x="690" y="460"/>
                      <a:pt x="676" y="462"/>
                      <a:pt x="676" y="469"/>
                    </a:cubicBezTo>
                    <a:cubicBezTo>
                      <a:pt x="674" y="476"/>
                      <a:pt x="685" y="488"/>
                      <a:pt x="692" y="490"/>
                    </a:cubicBezTo>
                    <a:cubicBezTo>
                      <a:pt x="699" y="490"/>
                      <a:pt x="695" y="502"/>
                      <a:pt x="699" y="504"/>
                    </a:cubicBezTo>
                    <a:cubicBezTo>
                      <a:pt x="706" y="507"/>
                      <a:pt x="706" y="518"/>
                      <a:pt x="709" y="516"/>
                    </a:cubicBezTo>
                    <a:cubicBezTo>
                      <a:pt x="713" y="514"/>
                      <a:pt x="711" y="500"/>
                      <a:pt x="706" y="493"/>
                    </a:cubicBezTo>
                    <a:cubicBezTo>
                      <a:pt x="704" y="485"/>
                      <a:pt x="704" y="476"/>
                      <a:pt x="711" y="478"/>
                    </a:cubicBezTo>
                    <a:cubicBezTo>
                      <a:pt x="716" y="481"/>
                      <a:pt x="711" y="490"/>
                      <a:pt x="713" y="495"/>
                    </a:cubicBezTo>
                    <a:cubicBezTo>
                      <a:pt x="716" y="497"/>
                      <a:pt x="720" y="490"/>
                      <a:pt x="725" y="488"/>
                    </a:cubicBezTo>
                    <a:cubicBezTo>
                      <a:pt x="732" y="483"/>
                      <a:pt x="723" y="471"/>
                      <a:pt x="725" y="467"/>
                    </a:cubicBezTo>
                    <a:cubicBezTo>
                      <a:pt x="727" y="460"/>
                      <a:pt x="737" y="471"/>
                      <a:pt x="739" y="481"/>
                    </a:cubicBezTo>
                    <a:cubicBezTo>
                      <a:pt x="741" y="490"/>
                      <a:pt x="732" y="490"/>
                      <a:pt x="732" y="495"/>
                    </a:cubicBezTo>
                    <a:cubicBezTo>
                      <a:pt x="732" y="502"/>
                      <a:pt x="723" y="500"/>
                      <a:pt x="720" y="502"/>
                    </a:cubicBezTo>
                    <a:cubicBezTo>
                      <a:pt x="716" y="504"/>
                      <a:pt x="718" y="523"/>
                      <a:pt x="723" y="523"/>
                    </a:cubicBezTo>
                    <a:cubicBezTo>
                      <a:pt x="725" y="525"/>
                      <a:pt x="727" y="509"/>
                      <a:pt x="730" y="516"/>
                    </a:cubicBezTo>
                    <a:cubicBezTo>
                      <a:pt x="732" y="525"/>
                      <a:pt x="741" y="507"/>
                      <a:pt x="744" y="514"/>
                    </a:cubicBezTo>
                    <a:cubicBezTo>
                      <a:pt x="746" y="521"/>
                      <a:pt x="758" y="530"/>
                      <a:pt x="762" y="528"/>
                    </a:cubicBezTo>
                    <a:cubicBezTo>
                      <a:pt x="767" y="525"/>
                      <a:pt x="760" y="518"/>
                      <a:pt x="753" y="518"/>
                    </a:cubicBezTo>
                    <a:cubicBezTo>
                      <a:pt x="746" y="516"/>
                      <a:pt x="748" y="507"/>
                      <a:pt x="753" y="504"/>
                    </a:cubicBezTo>
                    <a:cubicBezTo>
                      <a:pt x="760" y="504"/>
                      <a:pt x="771" y="521"/>
                      <a:pt x="771" y="528"/>
                    </a:cubicBezTo>
                    <a:cubicBezTo>
                      <a:pt x="769" y="532"/>
                      <a:pt x="765" y="532"/>
                      <a:pt x="760" y="537"/>
                    </a:cubicBezTo>
                    <a:cubicBezTo>
                      <a:pt x="755" y="544"/>
                      <a:pt x="748" y="528"/>
                      <a:pt x="741" y="528"/>
                    </a:cubicBezTo>
                    <a:cubicBezTo>
                      <a:pt x="734" y="530"/>
                      <a:pt x="741" y="539"/>
                      <a:pt x="744" y="544"/>
                    </a:cubicBezTo>
                    <a:cubicBezTo>
                      <a:pt x="746" y="551"/>
                      <a:pt x="737" y="560"/>
                      <a:pt x="744" y="565"/>
                    </a:cubicBezTo>
                    <a:cubicBezTo>
                      <a:pt x="753" y="572"/>
                      <a:pt x="751" y="562"/>
                      <a:pt x="751" y="558"/>
                    </a:cubicBezTo>
                    <a:cubicBezTo>
                      <a:pt x="753" y="556"/>
                      <a:pt x="760" y="560"/>
                      <a:pt x="762" y="562"/>
                    </a:cubicBezTo>
                    <a:cubicBezTo>
                      <a:pt x="767" y="567"/>
                      <a:pt x="767" y="556"/>
                      <a:pt x="767" y="551"/>
                    </a:cubicBezTo>
                    <a:cubicBezTo>
                      <a:pt x="767" y="546"/>
                      <a:pt x="776" y="549"/>
                      <a:pt x="778" y="556"/>
                    </a:cubicBezTo>
                    <a:cubicBezTo>
                      <a:pt x="783" y="560"/>
                      <a:pt x="783" y="549"/>
                      <a:pt x="788" y="551"/>
                    </a:cubicBezTo>
                    <a:cubicBezTo>
                      <a:pt x="795" y="551"/>
                      <a:pt x="790" y="560"/>
                      <a:pt x="790" y="565"/>
                    </a:cubicBezTo>
                    <a:cubicBezTo>
                      <a:pt x="790" y="569"/>
                      <a:pt x="799" y="560"/>
                      <a:pt x="799" y="567"/>
                    </a:cubicBezTo>
                    <a:lnTo>
                      <a:pt x="799" y="569"/>
                    </a:lnTo>
                    <a:cubicBezTo>
                      <a:pt x="804" y="565"/>
                      <a:pt x="811" y="560"/>
                      <a:pt x="813" y="558"/>
                    </a:cubicBezTo>
                    <a:cubicBezTo>
                      <a:pt x="825" y="551"/>
                      <a:pt x="806" y="546"/>
                      <a:pt x="809" y="539"/>
                    </a:cubicBezTo>
                    <a:close/>
                    <a:moveTo>
                      <a:pt x="16" y="607"/>
                    </a:moveTo>
                    <a:lnTo>
                      <a:pt x="16" y="607"/>
                    </a:lnTo>
                    <a:cubicBezTo>
                      <a:pt x="27" y="602"/>
                      <a:pt x="32" y="595"/>
                      <a:pt x="27" y="590"/>
                    </a:cubicBezTo>
                    <a:cubicBezTo>
                      <a:pt x="23" y="583"/>
                      <a:pt x="6" y="609"/>
                      <a:pt x="16" y="607"/>
                    </a:cubicBezTo>
                    <a:close/>
                    <a:moveTo>
                      <a:pt x="95" y="562"/>
                    </a:moveTo>
                    <a:lnTo>
                      <a:pt x="95" y="562"/>
                    </a:lnTo>
                    <a:cubicBezTo>
                      <a:pt x="85" y="560"/>
                      <a:pt x="58" y="576"/>
                      <a:pt x="67" y="576"/>
                    </a:cubicBezTo>
                    <a:cubicBezTo>
                      <a:pt x="74" y="579"/>
                      <a:pt x="76" y="572"/>
                      <a:pt x="83" y="572"/>
                    </a:cubicBezTo>
                    <a:cubicBezTo>
                      <a:pt x="90" y="572"/>
                      <a:pt x="106" y="567"/>
                      <a:pt x="95" y="562"/>
                    </a:cubicBezTo>
                    <a:close/>
                    <a:moveTo>
                      <a:pt x="334" y="453"/>
                    </a:moveTo>
                    <a:lnTo>
                      <a:pt x="334" y="453"/>
                    </a:lnTo>
                    <a:cubicBezTo>
                      <a:pt x="334" y="448"/>
                      <a:pt x="327" y="448"/>
                      <a:pt x="318" y="458"/>
                    </a:cubicBezTo>
                    <a:cubicBezTo>
                      <a:pt x="309" y="469"/>
                      <a:pt x="299" y="476"/>
                      <a:pt x="299" y="481"/>
                    </a:cubicBezTo>
                    <a:cubicBezTo>
                      <a:pt x="297" y="485"/>
                      <a:pt x="286" y="478"/>
                      <a:pt x="283" y="485"/>
                    </a:cubicBezTo>
                    <a:cubicBezTo>
                      <a:pt x="279" y="493"/>
                      <a:pt x="286" y="507"/>
                      <a:pt x="292" y="502"/>
                    </a:cubicBezTo>
                    <a:cubicBezTo>
                      <a:pt x="299" y="497"/>
                      <a:pt x="299" y="502"/>
                      <a:pt x="304" y="502"/>
                    </a:cubicBezTo>
                    <a:cubicBezTo>
                      <a:pt x="306" y="502"/>
                      <a:pt x="327" y="490"/>
                      <a:pt x="332" y="483"/>
                    </a:cubicBezTo>
                    <a:cubicBezTo>
                      <a:pt x="334" y="476"/>
                      <a:pt x="323" y="474"/>
                      <a:pt x="323" y="469"/>
                    </a:cubicBezTo>
                    <a:cubicBezTo>
                      <a:pt x="323" y="465"/>
                      <a:pt x="332" y="465"/>
                      <a:pt x="339" y="462"/>
                    </a:cubicBezTo>
                    <a:cubicBezTo>
                      <a:pt x="344" y="460"/>
                      <a:pt x="334" y="458"/>
                      <a:pt x="334" y="453"/>
                    </a:cubicBezTo>
                    <a:close/>
                    <a:moveTo>
                      <a:pt x="34" y="397"/>
                    </a:moveTo>
                    <a:lnTo>
                      <a:pt x="34" y="397"/>
                    </a:lnTo>
                    <a:cubicBezTo>
                      <a:pt x="32" y="390"/>
                      <a:pt x="13" y="397"/>
                      <a:pt x="16" y="404"/>
                    </a:cubicBezTo>
                    <a:cubicBezTo>
                      <a:pt x="18" y="411"/>
                      <a:pt x="37" y="416"/>
                      <a:pt x="43" y="413"/>
                    </a:cubicBezTo>
                    <a:cubicBezTo>
                      <a:pt x="51" y="411"/>
                      <a:pt x="55" y="402"/>
                      <a:pt x="48" y="397"/>
                    </a:cubicBezTo>
                    <a:cubicBezTo>
                      <a:pt x="43" y="392"/>
                      <a:pt x="34" y="404"/>
                      <a:pt x="34" y="397"/>
                    </a:cubicBezTo>
                    <a:close/>
                    <a:moveTo>
                      <a:pt x="262" y="1440"/>
                    </a:moveTo>
                    <a:lnTo>
                      <a:pt x="262" y="1440"/>
                    </a:lnTo>
                    <a:cubicBezTo>
                      <a:pt x="250" y="1442"/>
                      <a:pt x="257" y="1470"/>
                      <a:pt x="265" y="1465"/>
                    </a:cubicBezTo>
                    <a:cubicBezTo>
                      <a:pt x="269" y="1463"/>
                      <a:pt x="276" y="1461"/>
                      <a:pt x="279" y="1456"/>
                    </a:cubicBezTo>
                    <a:cubicBezTo>
                      <a:pt x="283" y="1451"/>
                      <a:pt x="276" y="1437"/>
                      <a:pt x="262" y="1440"/>
                    </a:cubicBezTo>
                    <a:close/>
                    <a:moveTo>
                      <a:pt x="248" y="1421"/>
                    </a:moveTo>
                    <a:lnTo>
                      <a:pt x="248" y="1421"/>
                    </a:lnTo>
                    <a:cubicBezTo>
                      <a:pt x="241" y="1423"/>
                      <a:pt x="246" y="1435"/>
                      <a:pt x="250" y="1433"/>
                    </a:cubicBezTo>
                    <a:cubicBezTo>
                      <a:pt x="257" y="1426"/>
                      <a:pt x="255" y="1421"/>
                      <a:pt x="248" y="1421"/>
                    </a:cubicBezTo>
                    <a:close/>
                    <a:moveTo>
                      <a:pt x="174" y="1398"/>
                    </a:moveTo>
                    <a:lnTo>
                      <a:pt x="174" y="1398"/>
                    </a:lnTo>
                    <a:cubicBezTo>
                      <a:pt x="181" y="1405"/>
                      <a:pt x="185" y="1402"/>
                      <a:pt x="188" y="1398"/>
                    </a:cubicBezTo>
                    <a:cubicBezTo>
                      <a:pt x="188" y="1391"/>
                      <a:pt x="167" y="1391"/>
                      <a:pt x="174" y="1398"/>
                    </a:cubicBezTo>
                    <a:close/>
                    <a:moveTo>
                      <a:pt x="206" y="1412"/>
                    </a:moveTo>
                    <a:lnTo>
                      <a:pt x="206" y="1412"/>
                    </a:lnTo>
                    <a:cubicBezTo>
                      <a:pt x="211" y="1419"/>
                      <a:pt x="218" y="1421"/>
                      <a:pt x="220" y="1414"/>
                    </a:cubicBezTo>
                    <a:cubicBezTo>
                      <a:pt x="225" y="1407"/>
                      <a:pt x="202" y="1405"/>
                      <a:pt x="206" y="1412"/>
                    </a:cubicBezTo>
                    <a:close/>
                    <a:moveTo>
                      <a:pt x="2141" y="779"/>
                    </a:moveTo>
                    <a:lnTo>
                      <a:pt x="2141" y="779"/>
                    </a:lnTo>
                    <a:cubicBezTo>
                      <a:pt x="2139" y="773"/>
                      <a:pt x="2120" y="777"/>
                      <a:pt x="2111" y="770"/>
                    </a:cubicBezTo>
                    <a:cubicBezTo>
                      <a:pt x="2104" y="765"/>
                      <a:pt x="2088" y="796"/>
                      <a:pt x="2085" y="810"/>
                    </a:cubicBezTo>
                    <a:cubicBezTo>
                      <a:pt x="2081" y="822"/>
                      <a:pt x="2057" y="838"/>
                      <a:pt x="2057" y="838"/>
                    </a:cubicBezTo>
                    <a:lnTo>
                      <a:pt x="1985" y="838"/>
                    </a:lnTo>
                    <a:cubicBezTo>
                      <a:pt x="1981" y="838"/>
                      <a:pt x="1967" y="852"/>
                      <a:pt x="1957" y="859"/>
                    </a:cubicBezTo>
                    <a:lnTo>
                      <a:pt x="1957" y="861"/>
                    </a:lnTo>
                    <a:cubicBezTo>
                      <a:pt x="1964" y="873"/>
                      <a:pt x="1941" y="880"/>
                      <a:pt x="1916" y="880"/>
                    </a:cubicBezTo>
                    <a:cubicBezTo>
                      <a:pt x="1909" y="882"/>
                      <a:pt x="1904" y="882"/>
                      <a:pt x="1899" y="882"/>
                    </a:cubicBezTo>
                    <a:cubicBezTo>
                      <a:pt x="1899" y="884"/>
                      <a:pt x="1902" y="889"/>
                      <a:pt x="1902" y="891"/>
                    </a:cubicBezTo>
                    <a:cubicBezTo>
                      <a:pt x="1902" y="891"/>
                      <a:pt x="1897" y="894"/>
                      <a:pt x="1895" y="896"/>
                    </a:cubicBezTo>
                    <a:cubicBezTo>
                      <a:pt x="1890" y="903"/>
                      <a:pt x="1862" y="917"/>
                      <a:pt x="1846" y="927"/>
                    </a:cubicBezTo>
                    <a:cubicBezTo>
                      <a:pt x="1827" y="936"/>
                      <a:pt x="1804" y="931"/>
                      <a:pt x="1804" y="917"/>
                    </a:cubicBezTo>
                    <a:cubicBezTo>
                      <a:pt x="1804" y="903"/>
                      <a:pt x="1816" y="905"/>
                      <a:pt x="1820" y="912"/>
                    </a:cubicBezTo>
                    <a:cubicBezTo>
                      <a:pt x="1820" y="915"/>
                      <a:pt x="1823" y="912"/>
                      <a:pt x="1827" y="910"/>
                    </a:cubicBezTo>
                    <a:cubicBezTo>
                      <a:pt x="1823" y="905"/>
                      <a:pt x="1823" y="898"/>
                      <a:pt x="1825" y="894"/>
                    </a:cubicBezTo>
                    <a:cubicBezTo>
                      <a:pt x="1820" y="891"/>
                      <a:pt x="1827" y="870"/>
                      <a:pt x="1816" y="866"/>
                    </a:cubicBezTo>
                    <a:cubicBezTo>
                      <a:pt x="1806" y="861"/>
                      <a:pt x="1792" y="882"/>
                      <a:pt x="1795" y="870"/>
                    </a:cubicBezTo>
                    <a:cubicBezTo>
                      <a:pt x="1797" y="857"/>
                      <a:pt x="1813" y="847"/>
                      <a:pt x="1802" y="831"/>
                    </a:cubicBezTo>
                    <a:cubicBezTo>
                      <a:pt x="1792" y="814"/>
                      <a:pt x="1774" y="814"/>
                      <a:pt x="1769" y="826"/>
                    </a:cubicBezTo>
                    <a:cubicBezTo>
                      <a:pt x="1767" y="840"/>
                      <a:pt x="1753" y="833"/>
                      <a:pt x="1748" y="843"/>
                    </a:cubicBezTo>
                    <a:cubicBezTo>
                      <a:pt x="1743" y="852"/>
                      <a:pt x="1739" y="873"/>
                      <a:pt x="1741" y="889"/>
                    </a:cubicBezTo>
                    <a:cubicBezTo>
                      <a:pt x="1746" y="903"/>
                      <a:pt x="1741" y="910"/>
                      <a:pt x="1727" y="919"/>
                    </a:cubicBezTo>
                    <a:cubicBezTo>
                      <a:pt x="1713" y="929"/>
                      <a:pt x="1706" y="908"/>
                      <a:pt x="1711" y="880"/>
                    </a:cubicBezTo>
                    <a:cubicBezTo>
                      <a:pt x="1716" y="861"/>
                      <a:pt x="1725" y="843"/>
                      <a:pt x="1716" y="843"/>
                    </a:cubicBezTo>
                    <a:cubicBezTo>
                      <a:pt x="1706" y="843"/>
                      <a:pt x="1727" y="819"/>
                      <a:pt x="1748" y="814"/>
                    </a:cubicBezTo>
                    <a:cubicBezTo>
                      <a:pt x="1767" y="810"/>
                      <a:pt x="1792" y="812"/>
                      <a:pt x="1792" y="805"/>
                    </a:cubicBezTo>
                    <a:lnTo>
                      <a:pt x="1795" y="803"/>
                    </a:lnTo>
                    <a:cubicBezTo>
                      <a:pt x="1790" y="800"/>
                      <a:pt x="1785" y="798"/>
                      <a:pt x="1783" y="796"/>
                    </a:cubicBezTo>
                    <a:lnTo>
                      <a:pt x="1781" y="798"/>
                    </a:lnTo>
                    <a:cubicBezTo>
                      <a:pt x="1771" y="805"/>
                      <a:pt x="1774" y="791"/>
                      <a:pt x="1760" y="791"/>
                    </a:cubicBezTo>
                    <a:cubicBezTo>
                      <a:pt x="1746" y="791"/>
                      <a:pt x="1732" y="803"/>
                      <a:pt x="1720" y="798"/>
                    </a:cubicBezTo>
                    <a:cubicBezTo>
                      <a:pt x="1709" y="791"/>
                      <a:pt x="1716" y="784"/>
                      <a:pt x="1704" y="784"/>
                    </a:cubicBezTo>
                    <a:cubicBezTo>
                      <a:pt x="1695" y="784"/>
                      <a:pt x="1713" y="765"/>
                      <a:pt x="1697" y="773"/>
                    </a:cubicBezTo>
                    <a:cubicBezTo>
                      <a:pt x="1683" y="782"/>
                      <a:pt x="1660" y="803"/>
                      <a:pt x="1648" y="793"/>
                    </a:cubicBezTo>
                    <a:cubicBezTo>
                      <a:pt x="1639" y="784"/>
                      <a:pt x="1630" y="796"/>
                      <a:pt x="1623" y="789"/>
                    </a:cubicBezTo>
                    <a:cubicBezTo>
                      <a:pt x="1613" y="782"/>
                      <a:pt x="1648" y="761"/>
                      <a:pt x="1664" y="761"/>
                    </a:cubicBezTo>
                    <a:cubicBezTo>
                      <a:pt x="1669" y="761"/>
                      <a:pt x="1671" y="758"/>
                      <a:pt x="1676" y="756"/>
                    </a:cubicBezTo>
                    <a:cubicBezTo>
                      <a:pt x="1667" y="754"/>
                      <a:pt x="1648" y="747"/>
                      <a:pt x="1644" y="752"/>
                    </a:cubicBezTo>
                    <a:cubicBezTo>
                      <a:pt x="1639" y="758"/>
                      <a:pt x="1632" y="754"/>
                      <a:pt x="1627" y="749"/>
                    </a:cubicBezTo>
                    <a:cubicBezTo>
                      <a:pt x="1623" y="745"/>
                      <a:pt x="1616" y="752"/>
                      <a:pt x="1609" y="742"/>
                    </a:cubicBezTo>
                    <a:cubicBezTo>
                      <a:pt x="1602" y="733"/>
                      <a:pt x="1595" y="740"/>
                      <a:pt x="1590" y="742"/>
                    </a:cubicBezTo>
                    <a:cubicBezTo>
                      <a:pt x="1585" y="745"/>
                      <a:pt x="1578" y="738"/>
                      <a:pt x="1572" y="735"/>
                    </a:cubicBezTo>
                    <a:cubicBezTo>
                      <a:pt x="1562" y="733"/>
                      <a:pt x="1569" y="724"/>
                      <a:pt x="1562" y="719"/>
                    </a:cubicBezTo>
                    <a:cubicBezTo>
                      <a:pt x="1555" y="714"/>
                      <a:pt x="1555" y="728"/>
                      <a:pt x="1555" y="728"/>
                    </a:cubicBezTo>
                    <a:lnTo>
                      <a:pt x="969" y="733"/>
                    </a:lnTo>
                    <a:cubicBezTo>
                      <a:pt x="971" y="733"/>
                      <a:pt x="971" y="733"/>
                      <a:pt x="971" y="735"/>
                    </a:cubicBezTo>
                    <a:cubicBezTo>
                      <a:pt x="978" y="742"/>
                      <a:pt x="974" y="747"/>
                      <a:pt x="976" y="756"/>
                    </a:cubicBezTo>
                    <a:cubicBezTo>
                      <a:pt x="978" y="765"/>
                      <a:pt x="976" y="779"/>
                      <a:pt x="969" y="779"/>
                    </a:cubicBezTo>
                    <a:cubicBezTo>
                      <a:pt x="962" y="779"/>
                      <a:pt x="962" y="770"/>
                      <a:pt x="967" y="768"/>
                    </a:cubicBezTo>
                    <a:cubicBezTo>
                      <a:pt x="971" y="765"/>
                      <a:pt x="969" y="754"/>
                      <a:pt x="965" y="754"/>
                    </a:cubicBezTo>
                    <a:cubicBezTo>
                      <a:pt x="960" y="754"/>
                      <a:pt x="960" y="752"/>
                      <a:pt x="960" y="747"/>
                    </a:cubicBezTo>
                    <a:cubicBezTo>
                      <a:pt x="951" y="749"/>
                      <a:pt x="939" y="749"/>
                      <a:pt x="925" y="747"/>
                    </a:cubicBezTo>
                    <a:cubicBezTo>
                      <a:pt x="925" y="747"/>
                      <a:pt x="927" y="747"/>
                      <a:pt x="927" y="749"/>
                    </a:cubicBezTo>
                    <a:cubicBezTo>
                      <a:pt x="927" y="754"/>
                      <a:pt x="930" y="765"/>
                      <a:pt x="937" y="777"/>
                    </a:cubicBezTo>
                    <a:cubicBezTo>
                      <a:pt x="944" y="786"/>
                      <a:pt x="939" y="793"/>
                      <a:pt x="946" y="796"/>
                    </a:cubicBezTo>
                    <a:cubicBezTo>
                      <a:pt x="953" y="800"/>
                      <a:pt x="953" y="805"/>
                      <a:pt x="946" y="803"/>
                    </a:cubicBezTo>
                    <a:cubicBezTo>
                      <a:pt x="939" y="803"/>
                      <a:pt x="944" y="807"/>
                      <a:pt x="941" y="824"/>
                    </a:cubicBezTo>
                    <a:cubicBezTo>
                      <a:pt x="939" y="838"/>
                      <a:pt x="941" y="866"/>
                      <a:pt x="939" y="875"/>
                    </a:cubicBezTo>
                    <a:cubicBezTo>
                      <a:pt x="937" y="884"/>
                      <a:pt x="927" y="898"/>
                      <a:pt x="934" y="908"/>
                    </a:cubicBezTo>
                    <a:cubicBezTo>
                      <a:pt x="939" y="917"/>
                      <a:pt x="944" y="931"/>
                      <a:pt x="941" y="943"/>
                    </a:cubicBezTo>
                    <a:cubicBezTo>
                      <a:pt x="937" y="955"/>
                      <a:pt x="937" y="961"/>
                      <a:pt x="944" y="971"/>
                    </a:cubicBezTo>
                    <a:cubicBezTo>
                      <a:pt x="948" y="980"/>
                      <a:pt x="944" y="994"/>
                      <a:pt x="948" y="999"/>
                    </a:cubicBezTo>
                    <a:cubicBezTo>
                      <a:pt x="955" y="1001"/>
                      <a:pt x="960" y="1008"/>
                      <a:pt x="965" y="1017"/>
                    </a:cubicBezTo>
                    <a:cubicBezTo>
                      <a:pt x="971" y="1024"/>
                      <a:pt x="976" y="1020"/>
                      <a:pt x="976" y="1029"/>
                    </a:cubicBezTo>
                    <a:cubicBezTo>
                      <a:pt x="976" y="1039"/>
                      <a:pt x="976" y="1039"/>
                      <a:pt x="985" y="1043"/>
                    </a:cubicBezTo>
                    <a:cubicBezTo>
                      <a:pt x="992" y="1046"/>
                      <a:pt x="988" y="1055"/>
                      <a:pt x="988" y="1060"/>
                    </a:cubicBezTo>
                    <a:cubicBezTo>
                      <a:pt x="988" y="1064"/>
                      <a:pt x="997" y="1071"/>
                      <a:pt x="1009" y="1083"/>
                    </a:cubicBezTo>
                    <a:cubicBezTo>
                      <a:pt x="1023" y="1094"/>
                      <a:pt x="1011" y="1101"/>
                      <a:pt x="1020" y="1101"/>
                    </a:cubicBezTo>
                    <a:cubicBezTo>
                      <a:pt x="1030" y="1101"/>
                      <a:pt x="1039" y="1108"/>
                      <a:pt x="1046" y="1113"/>
                    </a:cubicBezTo>
                    <a:cubicBezTo>
                      <a:pt x="1055" y="1120"/>
                      <a:pt x="1057" y="1115"/>
                      <a:pt x="1064" y="1118"/>
                    </a:cubicBezTo>
                    <a:cubicBezTo>
                      <a:pt x="1071" y="1118"/>
                      <a:pt x="1083" y="1132"/>
                      <a:pt x="1085" y="1141"/>
                    </a:cubicBezTo>
                    <a:cubicBezTo>
                      <a:pt x="1085" y="1146"/>
                      <a:pt x="1088" y="1151"/>
                      <a:pt x="1090" y="1155"/>
                    </a:cubicBezTo>
                    <a:lnTo>
                      <a:pt x="1139" y="1148"/>
                    </a:lnTo>
                    <a:cubicBezTo>
                      <a:pt x="1139" y="1148"/>
                      <a:pt x="1153" y="1157"/>
                      <a:pt x="1162" y="1160"/>
                    </a:cubicBezTo>
                    <a:cubicBezTo>
                      <a:pt x="1169" y="1162"/>
                      <a:pt x="1216" y="1178"/>
                      <a:pt x="1216" y="1178"/>
                    </a:cubicBezTo>
                    <a:lnTo>
                      <a:pt x="1276" y="1178"/>
                    </a:lnTo>
                    <a:lnTo>
                      <a:pt x="1283" y="1169"/>
                    </a:lnTo>
                    <a:lnTo>
                      <a:pt x="1318" y="1169"/>
                    </a:lnTo>
                    <a:cubicBezTo>
                      <a:pt x="1318" y="1169"/>
                      <a:pt x="1339" y="1190"/>
                      <a:pt x="1341" y="1192"/>
                    </a:cubicBezTo>
                    <a:cubicBezTo>
                      <a:pt x="1343" y="1192"/>
                      <a:pt x="1355" y="1202"/>
                      <a:pt x="1355" y="1209"/>
                    </a:cubicBezTo>
                    <a:cubicBezTo>
                      <a:pt x="1355" y="1213"/>
                      <a:pt x="1358" y="1220"/>
                      <a:pt x="1362" y="1223"/>
                    </a:cubicBezTo>
                    <a:cubicBezTo>
                      <a:pt x="1367" y="1225"/>
                      <a:pt x="1385" y="1234"/>
                      <a:pt x="1388" y="1234"/>
                    </a:cubicBezTo>
                    <a:cubicBezTo>
                      <a:pt x="1390" y="1234"/>
                      <a:pt x="1395" y="1213"/>
                      <a:pt x="1404" y="1216"/>
                    </a:cubicBezTo>
                    <a:cubicBezTo>
                      <a:pt x="1413" y="1216"/>
                      <a:pt x="1437" y="1223"/>
                      <a:pt x="1441" y="1237"/>
                    </a:cubicBezTo>
                    <a:cubicBezTo>
                      <a:pt x="1446" y="1251"/>
                      <a:pt x="1457" y="1263"/>
                      <a:pt x="1462" y="1265"/>
                    </a:cubicBezTo>
                    <a:cubicBezTo>
                      <a:pt x="1464" y="1269"/>
                      <a:pt x="1464" y="1276"/>
                      <a:pt x="1467" y="1281"/>
                    </a:cubicBezTo>
                    <a:cubicBezTo>
                      <a:pt x="1469" y="1286"/>
                      <a:pt x="1469" y="1295"/>
                      <a:pt x="1471" y="1295"/>
                    </a:cubicBezTo>
                    <a:cubicBezTo>
                      <a:pt x="1476" y="1295"/>
                      <a:pt x="1495" y="1307"/>
                      <a:pt x="1502" y="1304"/>
                    </a:cubicBezTo>
                    <a:cubicBezTo>
                      <a:pt x="1504" y="1304"/>
                      <a:pt x="1509" y="1307"/>
                      <a:pt x="1511" y="1309"/>
                    </a:cubicBezTo>
                    <a:cubicBezTo>
                      <a:pt x="1511" y="1293"/>
                      <a:pt x="1495" y="1288"/>
                      <a:pt x="1504" y="1281"/>
                    </a:cubicBezTo>
                    <a:cubicBezTo>
                      <a:pt x="1516" y="1272"/>
                      <a:pt x="1504" y="1265"/>
                      <a:pt x="1511" y="1260"/>
                    </a:cubicBezTo>
                    <a:cubicBezTo>
                      <a:pt x="1516" y="1258"/>
                      <a:pt x="1525" y="1253"/>
                      <a:pt x="1525" y="1248"/>
                    </a:cubicBezTo>
                    <a:cubicBezTo>
                      <a:pt x="1525" y="1241"/>
                      <a:pt x="1532" y="1241"/>
                      <a:pt x="1539" y="1244"/>
                    </a:cubicBezTo>
                    <a:cubicBezTo>
                      <a:pt x="1546" y="1244"/>
                      <a:pt x="1560" y="1230"/>
                      <a:pt x="1560" y="1225"/>
                    </a:cubicBezTo>
                    <a:cubicBezTo>
                      <a:pt x="1557" y="1220"/>
                      <a:pt x="1560" y="1218"/>
                      <a:pt x="1569" y="1220"/>
                    </a:cubicBezTo>
                    <a:cubicBezTo>
                      <a:pt x="1578" y="1223"/>
                      <a:pt x="1576" y="1211"/>
                      <a:pt x="1583" y="1213"/>
                    </a:cubicBezTo>
                    <a:cubicBezTo>
                      <a:pt x="1588" y="1213"/>
                      <a:pt x="1592" y="1218"/>
                      <a:pt x="1592" y="1213"/>
                    </a:cubicBezTo>
                    <a:cubicBezTo>
                      <a:pt x="1595" y="1209"/>
                      <a:pt x="1599" y="1211"/>
                      <a:pt x="1604" y="1216"/>
                    </a:cubicBezTo>
                    <a:cubicBezTo>
                      <a:pt x="1609" y="1220"/>
                      <a:pt x="1620" y="1223"/>
                      <a:pt x="1620" y="1216"/>
                    </a:cubicBezTo>
                    <a:cubicBezTo>
                      <a:pt x="1623" y="1209"/>
                      <a:pt x="1630" y="1216"/>
                      <a:pt x="1634" y="1223"/>
                    </a:cubicBezTo>
                    <a:cubicBezTo>
                      <a:pt x="1641" y="1230"/>
                      <a:pt x="1644" y="1227"/>
                      <a:pt x="1653" y="1227"/>
                    </a:cubicBezTo>
                    <a:cubicBezTo>
                      <a:pt x="1662" y="1230"/>
                      <a:pt x="1662" y="1227"/>
                      <a:pt x="1662" y="1220"/>
                    </a:cubicBezTo>
                    <a:cubicBezTo>
                      <a:pt x="1662" y="1216"/>
                      <a:pt x="1671" y="1232"/>
                      <a:pt x="1681" y="1234"/>
                    </a:cubicBezTo>
                    <a:cubicBezTo>
                      <a:pt x="1690" y="1234"/>
                      <a:pt x="1683" y="1227"/>
                      <a:pt x="1676" y="1223"/>
                    </a:cubicBezTo>
                    <a:cubicBezTo>
                      <a:pt x="1669" y="1218"/>
                      <a:pt x="1678" y="1216"/>
                      <a:pt x="1671" y="1211"/>
                    </a:cubicBezTo>
                    <a:cubicBezTo>
                      <a:pt x="1667" y="1206"/>
                      <a:pt x="1681" y="1202"/>
                      <a:pt x="1690" y="1202"/>
                    </a:cubicBezTo>
                    <a:cubicBezTo>
                      <a:pt x="1702" y="1202"/>
                      <a:pt x="1702" y="1204"/>
                      <a:pt x="1706" y="1199"/>
                    </a:cubicBezTo>
                    <a:cubicBezTo>
                      <a:pt x="1711" y="1192"/>
                      <a:pt x="1716" y="1199"/>
                      <a:pt x="1716" y="1204"/>
                    </a:cubicBezTo>
                    <a:cubicBezTo>
                      <a:pt x="1716" y="1209"/>
                      <a:pt x="1732" y="1202"/>
                      <a:pt x="1743" y="1202"/>
                    </a:cubicBezTo>
                    <a:cubicBezTo>
                      <a:pt x="1753" y="1202"/>
                      <a:pt x="1762" y="1209"/>
                      <a:pt x="1762" y="1216"/>
                    </a:cubicBezTo>
                    <a:cubicBezTo>
                      <a:pt x="1764" y="1220"/>
                      <a:pt x="1769" y="1223"/>
                      <a:pt x="1776" y="1218"/>
                    </a:cubicBezTo>
                    <a:cubicBezTo>
                      <a:pt x="1783" y="1211"/>
                      <a:pt x="1790" y="1204"/>
                      <a:pt x="1797" y="1211"/>
                    </a:cubicBezTo>
                    <a:cubicBezTo>
                      <a:pt x="1804" y="1218"/>
                      <a:pt x="1811" y="1227"/>
                      <a:pt x="1818" y="1234"/>
                    </a:cubicBezTo>
                    <a:cubicBezTo>
                      <a:pt x="1827" y="1241"/>
                      <a:pt x="1813" y="1253"/>
                      <a:pt x="1818" y="1258"/>
                    </a:cubicBezTo>
                    <a:cubicBezTo>
                      <a:pt x="1823" y="1265"/>
                      <a:pt x="1818" y="1274"/>
                      <a:pt x="1827" y="1279"/>
                    </a:cubicBezTo>
                    <a:cubicBezTo>
                      <a:pt x="1837" y="1286"/>
                      <a:pt x="1830" y="1300"/>
                      <a:pt x="1837" y="1302"/>
                    </a:cubicBezTo>
                    <a:cubicBezTo>
                      <a:pt x="1844" y="1304"/>
                      <a:pt x="1851" y="1316"/>
                      <a:pt x="1851" y="1321"/>
                    </a:cubicBezTo>
                    <a:cubicBezTo>
                      <a:pt x="1851" y="1325"/>
                      <a:pt x="1867" y="1330"/>
                      <a:pt x="1867" y="1323"/>
                    </a:cubicBezTo>
                    <a:cubicBezTo>
                      <a:pt x="1867" y="1316"/>
                      <a:pt x="1876" y="1307"/>
                      <a:pt x="1876" y="1297"/>
                    </a:cubicBezTo>
                    <a:cubicBezTo>
                      <a:pt x="1876" y="1290"/>
                      <a:pt x="1871" y="1263"/>
                      <a:pt x="1864" y="1256"/>
                    </a:cubicBezTo>
                    <a:cubicBezTo>
                      <a:pt x="1857" y="1246"/>
                      <a:pt x="1867" y="1244"/>
                      <a:pt x="1857" y="1234"/>
                    </a:cubicBezTo>
                    <a:cubicBezTo>
                      <a:pt x="1851" y="1225"/>
                      <a:pt x="1846" y="1206"/>
                      <a:pt x="1846" y="1192"/>
                    </a:cubicBezTo>
                    <a:cubicBezTo>
                      <a:pt x="1846" y="1178"/>
                      <a:pt x="1864" y="1155"/>
                      <a:pt x="1871" y="1148"/>
                    </a:cubicBezTo>
                    <a:cubicBezTo>
                      <a:pt x="1878" y="1141"/>
                      <a:pt x="1888" y="1146"/>
                      <a:pt x="1890" y="1139"/>
                    </a:cubicBezTo>
                    <a:cubicBezTo>
                      <a:pt x="1892" y="1129"/>
                      <a:pt x="1902" y="1120"/>
                      <a:pt x="1909" y="1120"/>
                    </a:cubicBezTo>
                    <a:cubicBezTo>
                      <a:pt x="1913" y="1120"/>
                      <a:pt x="1920" y="1122"/>
                      <a:pt x="1920" y="1115"/>
                    </a:cubicBezTo>
                    <a:cubicBezTo>
                      <a:pt x="1920" y="1111"/>
                      <a:pt x="1929" y="1101"/>
                      <a:pt x="1943" y="1101"/>
                    </a:cubicBezTo>
                    <a:cubicBezTo>
                      <a:pt x="1955" y="1099"/>
                      <a:pt x="1948" y="1092"/>
                      <a:pt x="1946" y="1087"/>
                    </a:cubicBezTo>
                    <a:cubicBezTo>
                      <a:pt x="1941" y="1080"/>
                      <a:pt x="1948" y="1076"/>
                      <a:pt x="1950" y="1078"/>
                    </a:cubicBezTo>
                    <a:cubicBezTo>
                      <a:pt x="1953" y="1083"/>
                      <a:pt x="1960" y="1083"/>
                      <a:pt x="1964" y="1080"/>
                    </a:cubicBezTo>
                    <a:cubicBezTo>
                      <a:pt x="1969" y="1076"/>
                      <a:pt x="1981" y="1066"/>
                      <a:pt x="1969" y="1066"/>
                    </a:cubicBezTo>
                    <a:cubicBezTo>
                      <a:pt x="1960" y="1066"/>
                      <a:pt x="1957" y="1062"/>
                      <a:pt x="1962" y="1060"/>
                    </a:cubicBezTo>
                    <a:cubicBezTo>
                      <a:pt x="1969" y="1057"/>
                      <a:pt x="1964" y="1046"/>
                      <a:pt x="1955" y="1046"/>
                    </a:cubicBezTo>
                    <a:cubicBezTo>
                      <a:pt x="1948" y="1046"/>
                      <a:pt x="1950" y="1041"/>
                      <a:pt x="1955" y="1034"/>
                    </a:cubicBezTo>
                    <a:cubicBezTo>
                      <a:pt x="1960" y="1029"/>
                      <a:pt x="1948" y="1022"/>
                      <a:pt x="1941" y="1017"/>
                    </a:cubicBezTo>
                    <a:cubicBezTo>
                      <a:pt x="1934" y="1013"/>
                      <a:pt x="1946" y="1010"/>
                      <a:pt x="1950" y="1010"/>
                    </a:cubicBezTo>
                    <a:cubicBezTo>
                      <a:pt x="1955" y="1008"/>
                      <a:pt x="1950" y="987"/>
                      <a:pt x="1953" y="982"/>
                    </a:cubicBezTo>
                    <a:cubicBezTo>
                      <a:pt x="1955" y="975"/>
                      <a:pt x="1964" y="975"/>
                      <a:pt x="1960" y="982"/>
                    </a:cubicBezTo>
                    <a:cubicBezTo>
                      <a:pt x="1957" y="987"/>
                      <a:pt x="1953" y="994"/>
                      <a:pt x="1957" y="1003"/>
                    </a:cubicBezTo>
                    <a:cubicBezTo>
                      <a:pt x="1964" y="1010"/>
                      <a:pt x="1967" y="1017"/>
                      <a:pt x="1964" y="1027"/>
                    </a:cubicBezTo>
                    <a:cubicBezTo>
                      <a:pt x="1962" y="1039"/>
                      <a:pt x="1967" y="1036"/>
                      <a:pt x="1974" y="1022"/>
                    </a:cubicBezTo>
                    <a:cubicBezTo>
                      <a:pt x="1981" y="1008"/>
                      <a:pt x="1981" y="994"/>
                      <a:pt x="1976" y="994"/>
                    </a:cubicBezTo>
                    <a:cubicBezTo>
                      <a:pt x="1971" y="992"/>
                      <a:pt x="1971" y="978"/>
                      <a:pt x="1978" y="985"/>
                    </a:cubicBezTo>
                    <a:cubicBezTo>
                      <a:pt x="1983" y="992"/>
                      <a:pt x="1985" y="992"/>
                      <a:pt x="1992" y="985"/>
                    </a:cubicBezTo>
                    <a:cubicBezTo>
                      <a:pt x="2002" y="975"/>
                      <a:pt x="2009" y="961"/>
                      <a:pt x="2004" y="957"/>
                    </a:cubicBezTo>
                    <a:cubicBezTo>
                      <a:pt x="1999" y="955"/>
                      <a:pt x="2006" y="950"/>
                      <a:pt x="2016" y="952"/>
                    </a:cubicBezTo>
                    <a:cubicBezTo>
                      <a:pt x="2025" y="952"/>
                      <a:pt x="2046" y="945"/>
                      <a:pt x="2046" y="943"/>
                    </a:cubicBezTo>
                    <a:cubicBezTo>
                      <a:pt x="2050" y="934"/>
                      <a:pt x="2016" y="948"/>
                      <a:pt x="2016" y="943"/>
                    </a:cubicBezTo>
                    <a:cubicBezTo>
                      <a:pt x="2016" y="936"/>
                      <a:pt x="2039" y="931"/>
                      <a:pt x="2048" y="931"/>
                    </a:cubicBezTo>
                    <a:cubicBezTo>
                      <a:pt x="2060" y="931"/>
                      <a:pt x="2055" y="915"/>
                      <a:pt x="2060" y="922"/>
                    </a:cubicBezTo>
                    <a:cubicBezTo>
                      <a:pt x="2064" y="929"/>
                      <a:pt x="2071" y="927"/>
                      <a:pt x="2076" y="924"/>
                    </a:cubicBezTo>
                    <a:cubicBezTo>
                      <a:pt x="2083" y="919"/>
                      <a:pt x="2078" y="908"/>
                      <a:pt x="2071" y="908"/>
                    </a:cubicBezTo>
                    <a:cubicBezTo>
                      <a:pt x="2064" y="905"/>
                      <a:pt x="2076" y="901"/>
                      <a:pt x="2074" y="896"/>
                    </a:cubicBezTo>
                    <a:cubicBezTo>
                      <a:pt x="2071" y="891"/>
                      <a:pt x="2078" y="875"/>
                      <a:pt x="2088" y="873"/>
                    </a:cubicBezTo>
                    <a:cubicBezTo>
                      <a:pt x="2097" y="870"/>
                      <a:pt x="2092" y="866"/>
                      <a:pt x="2099" y="866"/>
                    </a:cubicBezTo>
                    <a:cubicBezTo>
                      <a:pt x="2109" y="866"/>
                      <a:pt x="2109" y="857"/>
                      <a:pt x="2116" y="849"/>
                    </a:cubicBezTo>
                    <a:cubicBezTo>
                      <a:pt x="2123" y="843"/>
                      <a:pt x="2132" y="861"/>
                      <a:pt x="2141" y="852"/>
                    </a:cubicBezTo>
                    <a:cubicBezTo>
                      <a:pt x="2146" y="847"/>
                      <a:pt x="2153" y="843"/>
                      <a:pt x="2157" y="838"/>
                    </a:cubicBezTo>
                    <a:cubicBezTo>
                      <a:pt x="2134" y="807"/>
                      <a:pt x="2141" y="784"/>
                      <a:pt x="2141" y="77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6" name="Freeform 434">
                <a:extLst>
                  <a:ext uri="{FF2B5EF4-FFF2-40B4-BE49-F238E27FC236}">
                    <a16:creationId xmlns:a16="http://schemas.microsoft.com/office/drawing/2014/main" id="{F7F34CE6-E36A-2E10-55B7-0D3F0812C4A3}"/>
                  </a:ext>
                </a:extLst>
              </p:cNvPr>
              <p:cNvSpPr>
                <a:spLocks noEditPoints="1"/>
              </p:cNvSpPr>
              <p:nvPr/>
            </p:nvSpPr>
            <p:spPr bwMode="auto">
              <a:xfrm>
                <a:off x="1482" y="1232"/>
                <a:ext cx="1296" cy="886"/>
              </a:xfrm>
              <a:custGeom>
                <a:avLst/>
                <a:gdLst>
                  <a:gd name="T0" fmla="*/ 676 w 2157"/>
                  <a:gd name="T1" fmla="*/ 418 h 1470"/>
                  <a:gd name="T2" fmla="*/ 574 w 2157"/>
                  <a:gd name="T3" fmla="*/ 392 h 1470"/>
                  <a:gd name="T4" fmla="*/ 402 w 2157"/>
                  <a:gd name="T5" fmla="*/ 35 h 1470"/>
                  <a:gd name="T6" fmla="*/ 269 w 2157"/>
                  <a:gd name="T7" fmla="*/ 17 h 1470"/>
                  <a:gd name="T8" fmla="*/ 169 w 2157"/>
                  <a:gd name="T9" fmla="*/ 28 h 1470"/>
                  <a:gd name="T10" fmla="*/ 39 w 2157"/>
                  <a:gd name="T11" fmla="*/ 98 h 1470"/>
                  <a:gd name="T12" fmla="*/ 158 w 2157"/>
                  <a:gd name="T13" fmla="*/ 187 h 1470"/>
                  <a:gd name="T14" fmla="*/ 48 w 2157"/>
                  <a:gd name="T15" fmla="*/ 196 h 1470"/>
                  <a:gd name="T16" fmla="*/ 90 w 2157"/>
                  <a:gd name="T17" fmla="*/ 254 h 1470"/>
                  <a:gd name="T18" fmla="*/ 106 w 2157"/>
                  <a:gd name="T19" fmla="*/ 306 h 1470"/>
                  <a:gd name="T20" fmla="*/ 58 w 2157"/>
                  <a:gd name="T21" fmla="*/ 388 h 1470"/>
                  <a:gd name="T22" fmla="*/ 148 w 2157"/>
                  <a:gd name="T23" fmla="*/ 441 h 1470"/>
                  <a:gd name="T24" fmla="*/ 216 w 2157"/>
                  <a:gd name="T25" fmla="*/ 483 h 1470"/>
                  <a:gd name="T26" fmla="*/ 139 w 2157"/>
                  <a:gd name="T27" fmla="*/ 549 h 1470"/>
                  <a:gd name="T28" fmla="*/ 250 w 2157"/>
                  <a:gd name="T29" fmla="*/ 485 h 1470"/>
                  <a:gd name="T30" fmla="*/ 309 w 2157"/>
                  <a:gd name="T31" fmla="*/ 416 h 1470"/>
                  <a:gd name="T32" fmla="*/ 381 w 2157"/>
                  <a:gd name="T33" fmla="*/ 373 h 1470"/>
                  <a:gd name="T34" fmla="*/ 395 w 2157"/>
                  <a:gd name="T35" fmla="*/ 406 h 1470"/>
                  <a:gd name="T36" fmla="*/ 450 w 2157"/>
                  <a:gd name="T37" fmla="*/ 376 h 1470"/>
                  <a:gd name="T38" fmla="*/ 492 w 2157"/>
                  <a:gd name="T39" fmla="*/ 395 h 1470"/>
                  <a:gd name="T40" fmla="*/ 613 w 2157"/>
                  <a:gd name="T41" fmla="*/ 425 h 1470"/>
                  <a:gd name="T42" fmla="*/ 704 w 2157"/>
                  <a:gd name="T43" fmla="*/ 441 h 1470"/>
                  <a:gd name="T44" fmla="*/ 709 w 2157"/>
                  <a:gd name="T45" fmla="*/ 516 h 1470"/>
                  <a:gd name="T46" fmla="*/ 739 w 2157"/>
                  <a:gd name="T47" fmla="*/ 481 h 1470"/>
                  <a:gd name="T48" fmla="*/ 762 w 2157"/>
                  <a:gd name="T49" fmla="*/ 528 h 1470"/>
                  <a:gd name="T50" fmla="*/ 744 w 2157"/>
                  <a:gd name="T51" fmla="*/ 544 h 1470"/>
                  <a:gd name="T52" fmla="*/ 788 w 2157"/>
                  <a:gd name="T53" fmla="*/ 551 h 1470"/>
                  <a:gd name="T54" fmla="*/ 809 w 2157"/>
                  <a:gd name="T55" fmla="*/ 539 h 1470"/>
                  <a:gd name="T56" fmla="*/ 95 w 2157"/>
                  <a:gd name="T57" fmla="*/ 562 h 1470"/>
                  <a:gd name="T58" fmla="*/ 334 w 2157"/>
                  <a:gd name="T59" fmla="*/ 453 h 1470"/>
                  <a:gd name="T60" fmla="*/ 304 w 2157"/>
                  <a:gd name="T61" fmla="*/ 502 h 1470"/>
                  <a:gd name="T62" fmla="*/ 34 w 2157"/>
                  <a:gd name="T63" fmla="*/ 397 h 1470"/>
                  <a:gd name="T64" fmla="*/ 34 w 2157"/>
                  <a:gd name="T65" fmla="*/ 397 h 1470"/>
                  <a:gd name="T66" fmla="*/ 262 w 2157"/>
                  <a:gd name="T67" fmla="*/ 1440 h 1470"/>
                  <a:gd name="T68" fmla="*/ 174 w 2157"/>
                  <a:gd name="T69" fmla="*/ 1398 h 1470"/>
                  <a:gd name="T70" fmla="*/ 206 w 2157"/>
                  <a:gd name="T71" fmla="*/ 1412 h 1470"/>
                  <a:gd name="T72" fmla="*/ 2111 w 2157"/>
                  <a:gd name="T73" fmla="*/ 770 h 1470"/>
                  <a:gd name="T74" fmla="*/ 1916 w 2157"/>
                  <a:gd name="T75" fmla="*/ 880 h 1470"/>
                  <a:gd name="T76" fmla="*/ 1820 w 2157"/>
                  <a:gd name="T77" fmla="*/ 912 h 1470"/>
                  <a:gd name="T78" fmla="*/ 1769 w 2157"/>
                  <a:gd name="T79" fmla="*/ 826 h 1470"/>
                  <a:gd name="T80" fmla="*/ 1748 w 2157"/>
                  <a:gd name="T81" fmla="*/ 814 h 1470"/>
                  <a:gd name="T82" fmla="*/ 1720 w 2157"/>
                  <a:gd name="T83" fmla="*/ 798 h 1470"/>
                  <a:gd name="T84" fmla="*/ 1676 w 2157"/>
                  <a:gd name="T85" fmla="*/ 756 h 1470"/>
                  <a:gd name="T86" fmla="*/ 1562 w 2157"/>
                  <a:gd name="T87" fmla="*/ 719 h 1470"/>
                  <a:gd name="T88" fmla="*/ 967 w 2157"/>
                  <a:gd name="T89" fmla="*/ 768 h 1470"/>
                  <a:gd name="T90" fmla="*/ 946 w 2157"/>
                  <a:gd name="T91" fmla="*/ 796 h 1470"/>
                  <a:gd name="T92" fmla="*/ 944 w 2157"/>
                  <a:gd name="T93" fmla="*/ 971 h 1470"/>
                  <a:gd name="T94" fmla="*/ 1009 w 2157"/>
                  <a:gd name="T95" fmla="*/ 1083 h 1470"/>
                  <a:gd name="T96" fmla="*/ 1139 w 2157"/>
                  <a:gd name="T97" fmla="*/ 1148 h 1470"/>
                  <a:gd name="T98" fmla="*/ 1341 w 2157"/>
                  <a:gd name="T99" fmla="*/ 1192 h 1470"/>
                  <a:gd name="T100" fmla="*/ 1462 w 2157"/>
                  <a:gd name="T101" fmla="*/ 1265 h 1470"/>
                  <a:gd name="T102" fmla="*/ 1511 w 2157"/>
                  <a:gd name="T103" fmla="*/ 1260 h 1470"/>
                  <a:gd name="T104" fmla="*/ 1592 w 2157"/>
                  <a:gd name="T105" fmla="*/ 1213 h 1470"/>
                  <a:gd name="T106" fmla="*/ 1681 w 2157"/>
                  <a:gd name="T107" fmla="*/ 1234 h 1470"/>
                  <a:gd name="T108" fmla="*/ 1743 w 2157"/>
                  <a:gd name="T109" fmla="*/ 1202 h 1470"/>
                  <a:gd name="T110" fmla="*/ 1827 w 2157"/>
                  <a:gd name="T111" fmla="*/ 1279 h 1470"/>
                  <a:gd name="T112" fmla="*/ 1857 w 2157"/>
                  <a:gd name="T113" fmla="*/ 1234 h 1470"/>
                  <a:gd name="T114" fmla="*/ 1943 w 2157"/>
                  <a:gd name="T115" fmla="*/ 1101 h 1470"/>
                  <a:gd name="T116" fmla="*/ 1955 w 2157"/>
                  <a:gd name="T117" fmla="*/ 1046 h 1470"/>
                  <a:gd name="T118" fmla="*/ 1957 w 2157"/>
                  <a:gd name="T119" fmla="*/ 1003 h 1470"/>
                  <a:gd name="T120" fmla="*/ 2004 w 2157"/>
                  <a:gd name="T121" fmla="*/ 957 h 1470"/>
                  <a:gd name="T122" fmla="*/ 2076 w 2157"/>
                  <a:gd name="T123" fmla="*/ 924 h 1470"/>
                  <a:gd name="T124" fmla="*/ 2141 w 2157"/>
                  <a:gd name="T125" fmla="*/ 852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57" h="1470">
                    <a:moveTo>
                      <a:pt x="809" y="539"/>
                    </a:moveTo>
                    <a:lnTo>
                      <a:pt x="809" y="539"/>
                    </a:lnTo>
                    <a:cubicBezTo>
                      <a:pt x="813" y="530"/>
                      <a:pt x="813" y="525"/>
                      <a:pt x="790" y="516"/>
                    </a:cubicBezTo>
                    <a:cubicBezTo>
                      <a:pt x="765" y="507"/>
                      <a:pt x="769" y="500"/>
                      <a:pt x="753" y="471"/>
                    </a:cubicBezTo>
                    <a:cubicBezTo>
                      <a:pt x="737" y="444"/>
                      <a:pt x="706" y="430"/>
                      <a:pt x="706" y="420"/>
                    </a:cubicBezTo>
                    <a:cubicBezTo>
                      <a:pt x="706" y="409"/>
                      <a:pt x="676" y="411"/>
                      <a:pt x="676" y="418"/>
                    </a:cubicBezTo>
                    <a:cubicBezTo>
                      <a:pt x="676" y="427"/>
                      <a:pt x="664" y="430"/>
                      <a:pt x="657" y="434"/>
                    </a:cubicBezTo>
                    <a:cubicBezTo>
                      <a:pt x="650" y="437"/>
                      <a:pt x="648" y="430"/>
                      <a:pt x="641" y="423"/>
                    </a:cubicBezTo>
                    <a:cubicBezTo>
                      <a:pt x="634" y="413"/>
                      <a:pt x="620" y="406"/>
                      <a:pt x="620" y="402"/>
                    </a:cubicBezTo>
                    <a:cubicBezTo>
                      <a:pt x="620" y="397"/>
                      <a:pt x="616" y="385"/>
                      <a:pt x="606" y="390"/>
                    </a:cubicBezTo>
                    <a:cubicBezTo>
                      <a:pt x="595" y="395"/>
                      <a:pt x="590" y="390"/>
                      <a:pt x="585" y="395"/>
                    </a:cubicBezTo>
                    <a:cubicBezTo>
                      <a:pt x="583" y="397"/>
                      <a:pt x="574" y="392"/>
                      <a:pt x="574" y="392"/>
                    </a:cubicBezTo>
                    <a:lnTo>
                      <a:pt x="574" y="66"/>
                    </a:lnTo>
                    <a:cubicBezTo>
                      <a:pt x="571" y="66"/>
                      <a:pt x="567" y="63"/>
                      <a:pt x="565" y="63"/>
                    </a:cubicBezTo>
                    <a:cubicBezTo>
                      <a:pt x="551" y="59"/>
                      <a:pt x="532" y="49"/>
                      <a:pt x="520" y="51"/>
                    </a:cubicBezTo>
                    <a:cubicBezTo>
                      <a:pt x="509" y="54"/>
                      <a:pt x="488" y="56"/>
                      <a:pt x="481" y="51"/>
                    </a:cubicBezTo>
                    <a:cubicBezTo>
                      <a:pt x="474" y="49"/>
                      <a:pt x="462" y="45"/>
                      <a:pt x="446" y="47"/>
                    </a:cubicBezTo>
                    <a:cubicBezTo>
                      <a:pt x="432" y="49"/>
                      <a:pt x="420" y="40"/>
                      <a:pt x="402" y="35"/>
                    </a:cubicBezTo>
                    <a:cubicBezTo>
                      <a:pt x="381" y="31"/>
                      <a:pt x="353" y="35"/>
                      <a:pt x="348" y="38"/>
                    </a:cubicBezTo>
                    <a:cubicBezTo>
                      <a:pt x="341" y="40"/>
                      <a:pt x="341" y="31"/>
                      <a:pt x="334" y="33"/>
                    </a:cubicBezTo>
                    <a:cubicBezTo>
                      <a:pt x="325" y="33"/>
                      <a:pt x="332" y="28"/>
                      <a:pt x="327" y="21"/>
                    </a:cubicBezTo>
                    <a:cubicBezTo>
                      <a:pt x="323" y="14"/>
                      <a:pt x="299" y="21"/>
                      <a:pt x="290" y="21"/>
                    </a:cubicBezTo>
                    <a:cubicBezTo>
                      <a:pt x="283" y="24"/>
                      <a:pt x="279" y="17"/>
                      <a:pt x="281" y="12"/>
                    </a:cubicBezTo>
                    <a:cubicBezTo>
                      <a:pt x="281" y="10"/>
                      <a:pt x="272" y="10"/>
                      <a:pt x="269" y="17"/>
                    </a:cubicBezTo>
                    <a:cubicBezTo>
                      <a:pt x="267" y="21"/>
                      <a:pt x="257" y="24"/>
                      <a:pt x="253" y="19"/>
                    </a:cubicBezTo>
                    <a:cubicBezTo>
                      <a:pt x="248" y="14"/>
                      <a:pt x="260" y="14"/>
                      <a:pt x="262" y="10"/>
                    </a:cubicBezTo>
                    <a:cubicBezTo>
                      <a:pt x="262" y="5"/>
                      <a:pt x="248" y="3"/>
                      <a:pt x="243" y="0"/>
                    </a:cubicBezTo>
                    <a:cubicBezTo>
                      <a:pt x="239" y="0"/>
                      <a:pt x="232" y="5"/>
                      <a:pt x="223" y="14"/>
                    </a:cubicBezTo>
                    <a:cubicBezTo>
                      <a:pt x="213" y="24"/>
                      <a:pt x="197" y="24"/>
                      <a:pt x="188" y="21"/>
                    </a:cubicBezTo>
                    <a:cubicBezTo>
                      <a:pt x="181" y="21"/>
                      <a:pt x="169" y="24"/>
                      <a:pt x="169" y="28"/>
                    </a:cubicBezTo>
                    <a:cubicBezTo>
                      <a:pt x="169" y="33"/>
                      <a:pt x="181" y="33"/>
                      <a:pt x="174" y="40"/>
                    </a:cubicBezTo>
                    <a:cubicBezTo>
                      <a:pt x="167" y="47"/>
                      <a:pt x="164" y="31"/>
                      <a:pt x="158" y="38"/>
                    </a:cubicBezTo>
                    <a:cubicBezTo>
                      <a:pt x="151" y="45"/>
                      <a:pt x="132" y="45"/>
                      <a:pt x="127" y="42"/>
                    </a:cubicBezTo>
                    <a:cubicBezTo>
                      <a:pt x="123" y="42"/>
                      <a:pt x="106" y="59"/>
                      <a:pt x="102" y="63"/>
                    </a:cubicBezTo>
                    <a:cubicBezTo>
                      <a:pt x="97" y="68"/>
                      <a:pt x="106" y="73"/>
                      <a:pt x="92" y="87"/>
                    </a:cubicBezTo>
                    <a:cubicBezTo>
                      <a:pt x="81" y="101"/>
                      <a:pt x="46" y="98"/>
                      <a:pt x="39" y="98"/>
                    </a:cubicBezTo>
                    <a:cubicBezTo>
                      <a:pt x="32" y="98"/>
                      <a:pt x="37" y="105"/>
                      <a:pt x="34" y="110"/>
                    </a:cubicBezTo>
                    <a:cubicBezTo>
                      <a:pt x="30" y="117"/>
                      <a:pt x="39" y="122"/>
                      <a:pt x="58" y="126"/>
                    </a:cubicBezTo>
                    <a:cubicBezTo>
                      <a:pt x="76" y="131"/>
                      <a:pt x="90" y="156"/>
                      <a:pt x="92" y="163"/>
                    </a:cubicBezTo>
                    <a:cubicBezTo>
                      <a:pt x="95" y="168"/>
                      <a:pt x="118" y="161"/>
                      <a:pt x="127" y="163"/>
                    </a:cubicBezTo>
                    <a:cubicBezTo>
                      <a:pt x="137" y="166"/>
                      <a:pt x="127" y="178"/>
                      <a:pt x="134" y="182"/>
                    </a:cubicBezTo>
                    <a:cubicBezTo>
                      <a:pt x="144" y="187"/>
                      <a:pt x="155" y="180"/>
                      <a:pt x="158" y="187"/>
                    </a:cubicBezTo>
                    <a:cubicBezTo>
                      <a:pt x="160" y="194"/>
                      <a:pt x="141" y="187"/>
                      <a:pt x="132" y="194"/>
                    </a:cubicBezTo>
                    <a:cubicBezTo>
                      <a:pt x="123" y="201"/>
                      <a:pt x="118" y="203"/>
                      <a:pt x="113" y="199"/>
                    </a:cubicBezTo>
                    <a:cubicBezTo>
                      <a:pt x="111" y="194"/>
                      <a:pt x="95" y="196"/>
                      <a:pt x="88" y="199"/>
                    </a:cubicBezTo>
                    <a:cubicBezTo>
                      <a:pt x="79" y="199"/>
                      <a:pt x="85" y="189"/>
                      <a:pt x="88" y="185"/>
                    </a:cubicBezTo>
                    <a:cubicBezTo>
                      <a:pt x="88" y="180"/>
                      <a:pt x="76" y="175"/>
                      <a:pt x="60" y="185"/>
                    </a:cubicBezTo>
                    <a:cubicBezTo>
                      <a:pt x="46" y="194"/>
                      <a:pt x="51" y="189"/>
                      <a:pt x="48" y="196"/>
                    </a:cubicBezTo>
                    <a:cubicBezTo>
                      <a:pt x="46" y="203"/>
                      <a:pt x="41" y="194"/>
                      <a:pt x="30" y="199"/>
                    </a:cubicBezTo>
                    <a:cubicBezTo>
                      <a:pt x="20" y="206"/>
                      <a:pt x="4" y="210"/>
                      <a:pt x="2" y="215"/>
                    </a:cubicBezTo>
                    <a:cubicBezTo>
                      <a:pt x="0" y="222"/>
                      <a:pt x="23" y="227"/>
                      <a:pt x="32" y="229"/>
                    </a:cubicBezTo>
                    <a:cubicBezTo>
                      <a:pt x="41" y="229"/>
                      <a:pt x="20" y="236"/>
                      <a:pt x="30" y="238"/>
                    </a:cubicBezTo>
                    <a:cubicBezTo>
                      <a:pt x="37" y="241"/>
                      <a:pt x="32" y="248"/>
                      <a:pt x="43" y="254"/>
                    </a:cubicBezTo>
                    <a:cubicBezTo>
                      <a:pt x="58" y="259"/>
                      <a:pt x="83" y="254"/>
                      <a:pt x="90" y="254"/>
                    </a:cubicBezTo>
                    <a:cubicBezTo>
                      <a:pt x="97" y="254"/>
                      <a:pt x="104" y="262"/>
                      <a:pt x="109" y="257"/>
                    </a:cubicBezTo>
                    <a:cubicBezTo>
                      <a:pt x="116" y="250"/>
                      <a:pt x="137" y="234"/>
                      <a:pt x="146" y="243"/>
                    </a:cubicBezTo>
                    <a:cubicBezTo>
                      <a:pt x="158" y="252"/>
                      <a:pt x="134" y="252"/>
                      <a:pt x="141" y="257"/>
                    </a:cubicBezTo>
                    <a:cubicBezTo>
                      <a:pt x="146" y="264"/>
                      <a:pt x="153" y="278"/>
                      <a:pt x="144" y="287"/>
                    </a:cubicBezTo>
                    <a:cubicBezTo>
                      <a:pt x="132" y="294"/>
                      <a:pt x="123" y="290"/>
                      <a:pt x="118" y="287"/>
                    </a:cubicBezTo>
                    <a:cubicBezTo>
                      <a:pt x="111" y="287"/>
                      <a:pt x="116" y="299"/>
                      <a:pt x="106" y="306"/>
                    </a:cubicBezTo>
                    <a:cubicBezTo>
                      <a:pt x="97" y="313"/>
                      <a:pt x="90" y="299"/>
                      <a:pt x="79" y="299"/>
                    </a:cubicBezTo>
                    <a:cubicBezTo>
                      <a:pt x="67" y="299"/>
                      <a:pt x="69" y="313"/>
                      <a:pt x="72" y="320"/>
                    </a:cubicBezTo>
                    <a:cubicBezTo>
                      <a:pt x="72" y="327"/>
                      <a:pt x="53" y="318"/>
                      <a:pt x="48" y="336"/>
                    </a:cubicBezTo>
                    <a:cubicBezTo>
                      <a:pt x="46" y="353"/>
                      <a:pt x="27" y="339"/>
                      <a:pt x="39" y="355"/>
                    </a:cubicBezTo>
                    <a:cubicBezTo>
                      <a:pt x="51" y="371"/>
                      <a:pt x="48" y="359"/>
                      <a:pt x="58" y="366"/>
                    </a:cubicBezTo>
                    <a:cubicBezTo>
                      <a:pt x="67" y="373"/>
                      <a:pt x="48" y="385"/>
                      <a:pt x="58" y="388"/>
                    </a:cubicBezTo>
                    <a:cubicBezTo>
                      <a:pt x="67" y="390"/>
                      <a:pt x="76" y="406"/>
                      <a:pt x="83" y="413"/>
                    </a:cubicBezTo>
                    <a:cubicBezTo>
                      <a:pt x="90" y="418"/>
                      <a:pt x="99" y="409"/>
                      <a:pt x="109" y="409"/>
                    </a:cubicBezTo>
                    <a:cubicBezTo>
                      <a:pt x="118" y="409"/>
                      <a:pt x="113" y="395"/>
                      <a:pt x="120" y="399"/>
                    </a:cubicBezTo>
                    <a:cubicBezTo>
                      <a:pt x="125" y="404"/>
                      <a:pt x="134" y="420"/>
                      <a:pt x="127" y="423"/>
                    </a:cubicBezTo>
                    <a:cubicBezTo>
                      <a:pt x="123" y="427"/>
                      <a:pt x="127" y="439"/>
                      <a:pt x="125" y="446"/>
                    </a:cubicBezTo>
                    <a:cubicBezTo>
                      <a:pt x="125" y="450"/>
                      <a:pt x="148" y="448"/>
                      <a:pt x="148" y="441"/>
                    </a:cubicBezTo>
                    <a:cubicBezTo>
                      <a:pt x="151" y="437"/>
                      <a:pt x="169" y="434"/>
                      <a:pt x="178" y="444"/>
                    </a:cubicBezTo>
                    <a:cubicBezTo>
                      <a:pt x="188" y="455"/>
                      <a:pt x="192" y="458"/>
                      <a:pt x="192" y="448"/>
                    </a:cubicBezTo>
                    <a:cubicBezTo>
                      <a:pt x="192" y="441"/>
                      <a:pt x="199" y="430"/>
                      <a:pt x="199" y="439"/>
                    </a:cubicBezTo>
                    <a:cubicBezTo>
                      <a:pt x="202" y="446"/>
                      <a:pt x="209" y="446"/>
                      <a:pt x="223" y="441"/>
                    </a:cubicBezTo>
                    <a:cubicBezTo>
                      <a:pt x="239" y="434"/>
                      <a:pt x="232" y="441"/>
                      <a:pt x="225" y="450"/>
                    </a:cubicBezTo>
                    <a:cubicBezTo>
                      <a:pt x="213" y="462"/>
                      <a:pt x="225" y="483"/>
                      <a:pt x="216" y="483"/>
                    </a:cubicBezTo>
                    <a:cubicBezTo>
                      <a:pt x="209" y="485"/>
                      <a:pt x="202" y="504"/>
                      <a:pt x="190" y="507"/>
                    </a:cubicBezTo>
                    <a:cubicBezTo>
                      <a:pt x="178" y="509"/>
                      <a:pt x="158" y="532"/>
                      <a:pt x="155" y="535"/>
                    </a:cubicBezTo>
                    <a:cubicBezTo>
                      <a:pt x="153" y="539"/>
                      <a:pt x="125" y="528"/>
                      <a:pt x="123" y="539"/>
                    </a:cubicBezTo>
                    <a:cubicBezTo>
                      <a:pt x="118" y="549"/>
                      <a:pt x="102" y="558"/>
                      <a:pt x="106" y="562"/>
                    </a:cubicBezTo>
                    <a:cubicBezTo>
                      <a:pt x="109" y="565"/>
                      <a:pt x="132" y="553"/>
                      <a:pt x="132" y="549"/>
                    </a:cubicBezTo>
                    <a:cubicBezTo>
                      <a:pt x="132" y="542"/>
                      <a:pt x="137" y="544"/>
                      <a:pt x="139" y="549"/>
                    </a:cubicBezTo>
                    <a:cubicBezTo>
                      <a:pt x="144" y="551"/>
                      <a:pt x="153" y="546"/>
                      <a:pt x="158" y="542"/>
                    </a:cubicBezTo>
                    <a:cubicBezTo>
                      <a:pt x="160" y="537"/>
                      <a:pt x="169" y="539"/>
                      <a:pt x="171" y="539"/>
                    </a:cubicBezTo>
                    <a:cubicBezTo>
                      <a:pt x="176" y="539"/>
                      <a:pt x="178" y="535"/>
                      <a:pt x="190" y="532"/>
                    </a:cubicBezTo>
                    <a:cubicBezTo>
                      <a:pt x="204" y="530"/>
                      <a:pt x="202" y="525"/>
                      <a:pt x="204" y="521"/>
                    </a:cubicBezTo>
                    <a:cubicBezTo>
                      <a:pt x="206" y="514"/>
                      <a:pt x="237" y="500"/>
                      <a:pt x="243" y="497"/>
                    </a:cubicBezTo>
                    <a:cubicBezTo>
                      <a:pt x="248" y="495"/>
                      <a:pt x="246" y="485"/>
                      <a:pt x="250" y="485"/>
                    </a:cubicBezTo>
                    <a:cubicBezTo>
                      <a:pt x="257" y="485"/>
                      <a:pt x="267" y="478"/>
                      <a:pt x="274" y="471"/>
                    </a:cubicBezTo>
                    <a:cubicBezTo>
                      <a:pt x="283" y="465"/>
                      <a:pt x="286" y="467"/>
                      <a:pt x="290" y="465"/>
                    </a:cubicBezTo>
                    <a:cubicBezTo>
                      <a:pt x="297" y="462"/>
                      <a:pt x="292" y="450"/>
                      <a:pt x="297" y="450"/>
                    </a:cubicBezTo>
                    <a:cubicBezTo>
                      <a:pt x="304" y="448"/>
                      <a:pt x="309" y="444"/>
                      <a:pt x="309" y="439"/>
                    </a:cubicBezTo>
                    <a:cubicBezTo>
                      <a:pt x="309" y="434"/>
                      <a:pt x="292" y="434"/>
                      <a:pt x="292" y="430"/>
                    </a:cubicBezTo>
                    <a:cubicBezTo>
                      <a:pt x="290" y="427"/>
                      <a:pt x="304" y="416"/>
                      <a:pt x="309" y="416"/>
                    </a:cubicBezTo>
                    <a:cubicBezTo>
                      <a:pt x="313" y="416"/>
                      <a:pt x="323" y="411"/>
                      <a:pt x="323" y="402"/>
                    </a:cubicBezTo>
                    <a:cubicBezTo>
                      <a:pt x="325" y="395"/>
                      <a:pt x="332" y="392"/>
                      <a:pt x="337" y="388"/>
                    </a:cubicBezTo>
                    <a:cubicBezTo>
                      <a:pt x="344" y="380"/>
                      <a:pt x="341" y="373"/>
                      <a:pt x="348" y="373"/>
                    </a:cubicBezTo>
                    <a:cubicBezTo>
                      <a:pt x="355" y="373"/>
                      <a:pt x="360" y="364"/>
                      <a:pt x="367" y="362"/>
                    </a:cubicBezTo>
                    <a:cubicBezTo>
                      <a:pt x="374" y="357"/>
                      <a:pt x="367" y="366"/>
                      <a:pt x="378" y="366"/>
                    </a:cubicBezTo>
                    <a:cubicBezTo>
                      <a:pt x="392" y="366"/>
                      <a:pt x="390" y="378"/>
                      <a:pt x="381" y="373"/>
                    </a:cubicBezTo>
                    <a:cubicBezTo>
                      <a:pt x="371" y="371"/>
                      <a:pt x="367" y="371"/>
                      <a:pt x="358" y="378"/>
                    </a:cubicBezTo>
                    <a:cubicBezTo>
                      <a:pt x="348" y="388"/>
                      <a:pt x="355" y="390"/>
                      <a:pt x="348" y="399"/>
                    </a:cubicBezTo>
                    <a:cubicBezTo>
                      <a:pt x="344" y="406"/>
                      <a:pt x="341" y="413"/>
                      <a:pt x="351" y="413"/>
                    </a:cubicBezTo>
                    <a:cubicBezTo>
                      <a:pt x="360" y="416"/>
                      <a:pt x="351" y="420"/>
                      <a:pt x="344" y="423"/>
                    </a:cubicBezTo>
                    <a:cubicBezTo>
                      <a:pt x="334" y="425"/>
                      <a:pt x="341" y="430"/>
                      <a:pt x="351" y="430"/>
                    </a:cubicBezTo>
                    <a:cubicBezTo>
                      <a:pt x="362" y="430"/>
                      <a:pt x="378" y="416"/>
                      <a:pt x="395" y="406"/>
                    </a:cubicBezTo>
                    <a:cubicBezTo>
                      <a:pt x="409" y="399"/>
                      <a:pt x="420" y="406"/>
                      <a:pt x="425" y="406"/>
                    </a:cubicBezTo>
                    <a:cubicBezTo>
                      <a:pt x="427" y="404"/>
                      <a:pt x="420" y="397"/>
                      <a:pt x="425" y="395"/>
                    </a:cubicBezTo>
                    <a:cubicBezTo>
                      <a:pt x="430" y="392"/>
                      <a:pt x="418" y="390"/>
                      <a:pt x="416" y="383"/>
                    </a:cubicBezTo>
                    <a:cubicBezTo>
                      <a:pt x="411" y="373"/>
                      <a:pt x="420" y="378"/>
                      <a:pt x="423" y="371"/>
                    </a:cubicBezTo>
                    <a:cubicBezTo>
                      <a:pt x="425" y="364"/>
                      <a:pt x="430" y="366"/>
                      <a:pt x="434" y="371"/>
                    </a:cubicBezTo>
                    <a:cubicBezTo>
                      <a:pt x="439" y="373"/>
                      <a:pt x="446" y="366"/>
                      <a:pt x="450" y="376"/>
                    </a:cubicBezTo>
                    <a:cubicBezTo>
                      <a:pt x="453" y="385"/>
                      <a:pt x="457" y="373"/>
                      <a:pt x="467" y="380"/>
                    </a:cubicBezTo>
                    <a:cubicBezTo>
                      <a:pt x="474" y="385"/>
                      <a:pt x="464" y="385"/>
                      <a:pt x="457" y="388"/>
                    </a:cubicBezTo>
                    <a:cubicBezTo>
                      <a:pt x="448" y="390"/>
                      <a:pt x="453" y="399"/>
                      <a:pt x="460" y="395"/>
                    </a:cubicBezTo>
                    <a:cubicBezTo>
                      <a:pt x="464" y="390"/>
                      <a:pt x="471" y="385"/>
                      <a:pt x="476" y="392"/>
                    </a:cubicBezTo>
                    <a:cubicBezTo>
                      <a:pt x="481" y="397"/>
                      <a:pt x="483" y="395"/>
                      <a:pt x="488" y="390"/>
                    </a:cubicBezTo>
                    <a:cubicBezTo>
                      <a:pt x="492" y="385"/>
                      <a:pt x="492" y="390"/>
                      <a:pt x="492" y="395"/>
                    </a:cubicBezTo>
                    <a:cubicBezTo>
                      <a:pt x="492" y="397"/>
                      <a:pt x="504" y="399"/>
                      <a:pt x="518" y="402"/>
                    </a:cubicBezTo>
                    <a:cubicBezTo>
                      <a:pt x="532" y="404"/>
                      <a:pt x="558" y="402"/>
                      <a:pt x="565" y="399"/>
                    </a:cubicBezTo>
                    <a:cubicBezTo>
                      <a:pt x="569" y="399"/>
                      <a:pt x="567" y="411"/>
                      <a:pt x="583" y="413"/>
                    </a:cubicBezTo>
                    <a:cubicBezTo>
                      <a:pt x="597" y="416"/>
                      <a:pt x="602" y="399"/>
                      <a:pt x="609" y="404"/>
                    </a:cubicBezTo>
                    <a:cubicBezTo>
                      <a:pt x="616" y="411"/>
                      <a:pt x="609" y="413"/>
                      <a:pt x="604" y="418"/>
                    </a:cubicBezTo>
                    <a:cubicBezTo>
                      <a:pt x="599" y="423"/>
                      <a:pt x="609" y="423"/>
                      <a:pt x="613" y="425"/>
                    </a:cubicBezTo>
                    <a:cubicBezTo>
                      <a:pt x="620" y="427"/>
                      <a:pt x="634" y="432"/>
                      <a:pt x="639" y="437"/>
                    </a:cubicBezTo>
                    <a:cubicBezTo>
                      <a:pt x="646" y="444"/>
                      <a:pt x="648" y="450"/>
                      <a:pt x="664" y="458"/>
                    </a:cubicBezTo>
                    <a:cubicBezTo>
                      <a:pt x="678" y="465"/>
                      <a:pt x="664" y="439"/>
                      <a:pt x="676" y="448"/>
                    </a:cubicBezTo>
                    <a:cubicBezTo>
                      <a:pt x="688" y="455"/>
                      <a:pt x="683" y="448"/>
                      <a:pt x="692" y="455"/>
                    </a:cubicBezTo>
                    <a:cubicBezTo>
                      <a:pt x="704" y="465"/>
                      <a:pt x="699" y="453"/>
                      <a:pt x="695" y="439"/>
                    </a:cubicBezTo>
                    <a:cubicBezTo>
                      <a:pt x="690" y="425"/>
                      <a:pt x="699" y="434"/>
                      <a:pt x="704" y="441"/>
                    </a:cubicBezTo>
                    <a:cubicBezTo>
                      <a:pt x="709" y="446"/>
                      <a:pt x="709" y="460"/>
                      <a:pt x="706" y="467"/>
                    </a:cubicBezTo>
                    <a:cubicBezTo>
                      <a:pt x="702" y="476"/>
                      <a:pt x="688" y="469"/>
                      <a:pt x="690" y="465"/>
                    </a:cubicBezTo>
                    <a:cubicBezTo>
                      <a:pt x="690" y="460"/>
                      <a:pt x="676" y="462"/>
                      <a:pt x="676" y="469"/>
                    </a:cubicBezTo>
                    <a:cubicBezTo>
                      <a:pt x="674" y="476"/>
                      <a:pt x="685" y="488"/>
                      <a:pt x="692" y="490"/>
                    </a:cubicBezTo>
                    <a:cubicBezTo>
                      <a:pt x="699" y="490"/>
                      <a:pt x="695" y="502"/>
                      <a:pt x="699" y="504"/>
                    </a:cubicBezTo>
                    <a:cubicBezTo>
                      <a:pt x="706" y="507"/>
                      <a:pt x="706" y="518"/>
                      <a:pt x="709" y="516"/>
                    </a:cubicBezTo>
                    <a:cubicBezTo>
                      <a:pt x="713" y="514"/>
                      <a:pt x="711" y="500"/>
                      <a:pt x="706" y="493"/>
                    </a:cubicBezTo>
                    <a:cubicBezTo>
                      <a:pt x="704" y="485"/>
                      <a:pt x="704" y="476"/>
                      <a:pt x="711" y="478"/>
                    </a:cubicBezTo>
                    <a:cubicBezTo>
                      <a:pt x="716" y="481"/>
                      <a:pt x="711" y="490"/>
                      <a:pt x="713" y="495"/>
                    </a:cubicBezTo>
                    <a:cubicBezTo>
                      <a:pt x="716" y="497"/>
                      <a:pt x="720" y="490"/>
                      <a:pt x="725" y="488"/>
                    </a:cubicBezTo>
                    <a:cubicBezTo>
                      <a:pt x="732" y="483"/>
                      <a:pt x="723" y="471"/>
                      <a:pt x="725" y="467"/>
                    </a:cubicBezTo>
                    <a:cubicBezTo>
                      <a:pt x="727" y="460"/>
                      <a:pt x="737" y="471"/>
                      <a:pt x="739" y="481"/>
                    </a:cubicBezTo>
                    <a:cubicBezTo>
                      <a:pt x="741" y="490"/>
                      <a:pt x="732" y="490"/>
                      <a:pt x="732" y="495"/>
                    </a:cubicBezTo>
                    <a:cubicBezTo>
                      <a:pt x="732" y="502"/>
                      <a:pt x="723" y="500"/>
                      <a:pt x="720" y="502"/>
                    </a:cubicBezTo>
                    <a:cubicBezTo>
                      <a:pt x="716" y="504"/>
                      <a:pt x="718" y="523"/>
                      <a:pt x="723" y="523"/>
                    </a:cubicBezTo>
                    <a:cubicBezTo>
                      <a:pt x="725" y="525"/>
                      <a:pt x="727" y="509"/>
                      <a:pt x="730" y="516"/>
                    </a:cubicBezTo>
                    <a:cubicBezTo>
                      <a:pt x="732" y="525"/>
                      <a:pt x="741" y="507"/>
                      <a:pt x="744" y="514"/>
                    </a:cubicBezTo>
                    <a:cubicBezTo>
                      <a:pt x="746" y="521"/>
                      <a:pt x="758" y="530"/>
                      <a:pt x="762" y="528"/>
                    </a:cubicBezTo>
                    <a:cubicBezTo>
                      <a:pt x="767" y="525"/>
                      <a:pt x="760" y="518"/>
                      <a:pt x="753" y="518"/>
                    </a:cubicBezTo>
                    <a:cubicBezTo>
                      <a:pt x="746" y="516"/>
                      <a:pt x="748" y="507"/>
                      <a:pt x="753" y="504"/>
                    </a:cubicBezTo>
                    <a:cubicBezTo>
                      <a:pt x="760" y="504"/>
                      <a:pt x="771" y="521"/>
                      <a:pt x="771" y="528"/>
                    </a:cubicBezTo>
                    <a:cubicBezTo>
                      <a:pt x="769" y="532"/>
                      <a:pt x="765" y="532"/>
                      <a:pt x="760" y="537"/>
                    </a:cubicBezTo>
                    <a:cubicBezTo>
                      <a:pt x="755" y="544"/>
                      <a:pt x="748" y="528"/>
                      <a:pt x="741" y="528"/>
                    </a:cubicBezTo>
                    <a:cubicBezTo>
                      <a:pt x="734" y="530"/>
                      <a:pt x="741" y="539"/>
                      <a:pt x="744" y="544"/>
                    </a:cubicBezTo>
                    <a:cubicBezTo>
                      <a:pt x="746" y="551"/>
                      <a:pt x="737" y="560"/>
                      <a:pt x="744" y="565"/>
                    </a:cubicBezTo>
                    <a:cubicBezTo>
                      <a:pt x="753" y="572"/>
                      <a:pt x="751" y="562"/>
                      <a:pt x="751" y="558"/>
                    </a:cubicBezTo>
                    <a:cubicBezTo>
                      <a:pt x="753" y="556"/>
                      <a:pt x="760" y="560"/>
                      <a:pt x="762" y="562"/>
                    </a:cubicBezTo>
                    <a:cubicBezTo>
                      <a:pt x="767" y="567"/>
                      <a:pt x="767" y="556"/>
                      <a:pt x="767" y="551"/>
                    </a:cubicBezTo>
                    <a:cubicBezTo>
                      <a:pt x="767" y="546"/>
                      <a:pt x="776" y="549"/>
                      <a:pt x="778" y="556"/>
                    </a:cubicBezTo>
                    <a:cubicBezTo>
                      <a:pt x="783" y="560"/>
                      <a:pt x="783" y="549"/>
                      <a:pt x="788" y="551"/>
                    </a:cubicBezTo>
                    <a:cubicBezTo>
                      <a:pt x="795" y="551"/>
                      <a:pt x="790" y="560"/>
                      <a:pt x="790" y="565"/>
                    </a:cubicBezTo>
                    <a:cubicBezTo>
                      <a:pt x="790" y="569"/>
                      <a:pt x="799" y="560"/>
                      <a:pt x="799" y="567"/>
                    </a:cubicBezTo>
                    <a:lnTo>
                      <a:pt x="799" y="569"/>
                    </a:lnTo>
                    <a:cubicBezTo>
                      <a:pt x="804" y="565"/>
                      <a:pt x="811" y="560"/>
                      <a:pt x="813" y="558"/>
                    </a:cubicBezTo>
                    <a:cubicBezTo>
                      <a:pt x="825" y="551"/>
                      <a:pt x="806" y="546"/>
                      <a:pt x="809" y="539"/>
                    </a:cubicBezTo>
                    <a:lnTo>
                      <a:pt x="809" y="539"/>
                    </a:lnTo>
                    <a:close/>
                    <a:moveTo>
                      <a:pt x="16" y="607"/>
                    </a:moveTo>
                    <a:lnTo>
                      <a:pt x="16" y="607"/>
                    </a:lnTo>
                    <a:cubicBezTo>
                      <a:pt x="27" y="602"/>
                      <a:pt x="32" y="595"/>
                      <a:pt x="27" y="590"/>
                    </a:cubicBezTo>
                    <a:cubicBezTo>
                      <a:pt x="23" y="583"/>
                      <a:pt x="6" y="609"/>
                      <a:pt x="16" y="607"/>
                    </a:cubicBezTo>
                    <a:lnTo>
                      <a:pt x="16" y="607"/>
                    </a:lnTo>
                    <a:close/>
                    <a:moveTo>
                      <a:pt x="95" y="562"/>
                    </a:moveTo>
                    <a:lnTo>
                      <a:pt x="95" y="562"/>
                    </a:lnTo>
                    <a:cubicBezTo>
                      <a:pt x="85" y="560"/>
                      <a:pt x="58" y="576"/>
                      <a:pt x="67" y="576"/>
                    </a:cubicBezTo>
                    <a:cubicBezTo>
                      <a:pt x="74" y="579"/>
                      <a:pt x="76" y="572"/>
                      <a:pt x="83" y="572"/>
                    </a:cubicBezTo>
                    <a:cubicBezTo>
                      <a:pt x="90" y="572"/>
                      <a:pt x="106" y="567"/>
                      <a:pt x="95" y="562"/>
                    </a:cubicBezTo>
                    <a:lnTo>
                      <a:pt x="95" y="562"/>
                    </a:lnTo>
                    <a:close/>
                    <a:moveTo>
                      <a:pt x="334" y="453"/>
                    </a:moveTo>
                    <a:lnTo>
                      <a:pt x="334" y="453"/>
                    </a:lnTo>
                    <a:cubicBezTo>
                      <a:pt x="334" y="448"/>
                      <a:pt x="327" y="448"/>
                      <a:pt x="318" y="458"/>
                    </a:cubicBezTo>
                    <a:cubicBezTo>
                      <a:pt x="309" y="469"/>
                      <a:pt x="299" y="476"/>
                      <a:pt x="299" y="481"/>
                    </a:cubicBezTo>
                    <a:cubicBezTo>
                      <a:pt x="297" y="485"/>
                      <a:pt x="286" y="478"/>
                      <a:pt x="283" y="485"/>
                    </a:cubicBezTo>
                    <a:cubicBezTo>
                      <a:pt x="279" y="493"/>
                      <a:pt x="286" y="507"/>
                      <a:pt x="292" y="502"/>
                    </a:cubicBezTo>
                    <a:cubicBezTo>
                      <a:pt x="299" y="497"/>
                      <a:pt x="299" y="502"/>
                      <a:pt x="304" y="502"/>
                    </a:cubicBezTo>
                    <a:cubicBezTo>
                      <a:pt x="306" y="502"/>
                      <a:pt x="327" y="490"/>
                      <a:pt x="332" y="483"/>
                    </a:cubicBezTo>
                    <a:cubicBezTo>
                      <a:pt x="334" y="476"/>
                      <a:pt x="323" y="474"/>
                      <a:pt x="323" y="469"/>
                    </a:cubicBezTo>
                    <a:cubicBezTo>
                      <a:pt x="323" y="465"/>
                      <a:pt x="332" y="465"/>
                      <a:pt x="339" y="462"/>
                    </a:cubicBezTo>
                    <a:cubicBezTo>
                      <a:pt x="344" y="460"/>
                      <a:pt x="334" y="458"/>
                      <a:pt x="334" y="453"/>
                    </a:cubicBezTo>
                    <a:lnTo>
                      <a:pt x="334" y="453"/>
                    </a:lnTo>
                    <a:close/>
                    <a:moveTo>
                      <a:pt x="34" y="397"/>
                    </a:moveTo>
                    <a:lnTo>
                      <a:pt x="34" y="397"/>
                    </a:lnTo>
                    <a:cubicBezTo>
                      <a:pt x="32" y="390"/>
                      <a:pt x="13" y="397"/>
                      <a:pt x="16" y="404"/>
                    </a:cubicBezTo>
                    <a:cubicBezTo>
                      <a:pt x="18" y="411"/>
                      <a:pt x="37" y="416"/>
                      <a:pt x="43" y="413"/>
                    </a:cubicBezTo>
                    <a:cubicBezTo>
                      <a:pt x="51" y="411"/>
                      <a:pt x="55" y="402"/>
                      <a:pt x="48" y="397"/>
                    </a:cubicBezTo>
                    <a:cubicBezTo>
                      <a:pt x="43" y="392"/>
                      <a:pt x="34" y="404"/>
                      <a:pt x="34" y="397"/>
                    </a:cubicBezTo>
                    <a:lnTo>
                      <a:pt x="34" y="397"/>
                    </a:lnTo>
                    <a:close/>
                    <a:moveTo>
                      <a:pt x="262" y="1440"/>
                    </a:moveTo>
                    <a:lnTo>
                      <a:pt x="262" y="1440"/>
                    </a:lnTo>
                    <a:cubicBezTo>
                      <a:pt x="250" y="1442"/>
                      <a:pt x="257" y="1470"/>
                      <a:pt x="265" y="1465"/>
                    </a:cubicBezTo>
                    <a:cubicBezTo>
                      <a:pt x="269" y="1463"/>
                      <a:pt x="276" y="1461"/>
                      <a:pt x="279" y="1456"/>
                    </a:cubicBezTo>
                    <a:cubicBezTo>
                      <a:pt x="283" y="1451"/>
                      <a:pt x="276" y="1437"/>
                      <a:pt x="262" y="1440"/>
                    </a:cubicBezTo>
                    <a:lnTo>
                      <a:pt x="262" y="1440"/>
                    </a:lnTo>
                    <a:close/>
                    <a:moveTo>
                      <a:pt x="248" y="1421"/>
                    </a:moveTo>
                    <a:lnTo>
                      <a:pt x="248" y="1421"/>
                    </a:lnTo>
                    <a:cubicBezTo>
                      <a:pt x="241" y="1423"/>
                      <a:pt x="246" y="1435"/>
                      <a:pt x="250" y="1433"/>
                    </a:cubicBezTo>
                    <a:cubicBezTo>
                      <a:pt x="257" y="1426"/>
                      <a:pt x="255" y="1421"/>
                      <a:pt x="248" y="1421"/>
                    </a:cubicBezTo>
                    <a:lnTo>
                      <a:pt x="248" y="1421"/>
                    </a:lnTo>
                    <a:close/>
                    <a:moveTo>
                      <a:pt x="174" y="1398"/>
                    </a:moveTo>
                    <a:lnTo>
                      <a:pt x="174" y="1398"/>
                    </a:lnTo>
                    <a:cubicBezTo>
                      <a:pt x="181" y="1405"/>
                      <a:pt x="185" y="1402"/>
                      <a:pt x="188" y="1398"/>
                    </a:cubicBezTo>
                    <a:cubicBezTo>
                      <a:pt x="188" y="1391"/>
                      <a:pt x="167" y="1391"/>
                      <a:pt x="174" y="1398"/>
                    </a:cubicBezTo>
                    <a:lnTo>
                      <a:pt x="174" y="1398"/>
                    </a:lnTo>
                    <a:close/>
                    <a:moveTo>
                      <a:pt x="206" y="1412"/>
                    </a:moveTo>
                    <a:lnTo>
                      <a:pt x="206" y="1412"/>
                    </a:lnTo>
                    <a:cubicBezTo>
                      <a:pt x="211" y="1419"/>
                      <a:pt x="218" y="1421"/>
                      <a:pt x="220" y="1414"/>
                    </a:cubicBezTo>
                    <a:cubicBezTo>
                      <a:pt x="225" y="1407"/>
                      <a:pt x="202" y="1405"/>
                      <a:pt x="206" y="1412"/>
                    </a:cubicBezTo>
                    <a:lnTo>
                      <a:pt x="206" y="1412"/>
                    </a:lnTo>
                    <a:close/>
                    <a:moveTo>
                      <a:pt x="2141" y="779"/>
                    </a:moveTo>
                    <a:lnTo>
                      <a:pt x="2141" y="779"/>
                    </a:lnTo>
                    <a:cubicBezTo>
                      <a:pt x="2139" y="773"/>
                      <a:pt x="2120" y="777"/>
                      <a:pt x="2111" y="770"/>
                    </a:cubicBezTo>
                    <a:cubicBezTo>
                      <a:pt x="2104" y="765"/>
                      <a:pt x="2088" y="796"/>
                      <a:pt x="2085" y="810"/>
                    </a:cubicBezTo>
                    <a:cubicBezTo>
                      <a:pt x="2081" y="822"/>
                      <a:pt x="2057" y="838"/>
                      <a:pt x="2057" y="838"/>
                    </a:cubicBezTo>
                    <a:lnTo>
                      <a:pt x="1985" y="838"/>
                    </a:lnTo>
                    <a:cubicBezTo>
                      <a:pt x="1981" y="838"/>
                      <a:pt x="1967" y="852"/>
                      <a:pt x="1957" y="859"/>
                    </a:cubicBezTo>
                    <a:lnTo>
                      <a:pt x="1957" y="861"/>
                    </a:lnTo>
                    <a:cubicBezTo>
                      <a:pt x="1964" y="873"/>
                      <a:pt x="1941" y="880"/>
                      <a:pt x="1916" y="880"/>
                    </a:cubicBezTo>
                    <a:cubicBezTo>
                      <a:pt x="1909" y="882"/>
                      <a:pt x="1904" y="882"/>
                      <a:pt x="1899" y="882"/>
                    </a:cubicBezTo>
                    <a:cubicBezTo>
                      <a:pt x="1899" y="884"/>
                      <a:pt x="1902" y="889"/>
                      <a:pt x="1902" y="891"/>
                    </a:cubicBezTo>
                    <a:cubicBezTo>
                      <a:pt x="1902" y="891"/>
                      <a:pt x="1897" y="894"/>
                      <a:pt x="1895" y="896"/>
                    </a:cubicBezTo>
                    <a:cubicBezTo>
                      <a:pt x="1890" y="903"/>
                      <a:pt x="1862" y="917"/>
                      <a:pt x="1846" y="927"/>
                    </a:cubicBezTo>
                    <a:cubicBezTo>
                      <a:pt x="1827" y="936"/>
                      <a:pt x="1804" y="931"/>
                      <a:pt x="1804" y="917"/>
                    </a:cubicBezTo>
                    <a:cubicBezTo>
                      <a:pt x="1804" y="903"/>
                      <a:pt x="1816" y="905"/>
                      <a:pt x="1820" y="912"/>
                    </a:cubicBezTo>
                    <a:cubicBezTo>
                      <a:pt x="1820" y="915"/>
                      <a:pt x="1823" y="912"/>
                      <a:pt x="1827" y="910"/>
                    </a:cubicBezTo>
                    <a:cubicBezTo>
                      <a:pt x="1823" y="905"/>
                      <a:pt x="1823" y="898"/>
                      <a:pt x="1825" y="894"/>
                    </a:cubicBezTo>
                    <a:cubicBezTo>
                      <a:pt x="1820" y="891"/>
                      <a:pt x="1827" y="870"/>
                      <a:pt x="1816" y="866"/>
                    </a:cubicBezTo>
                    <a:cubicBezTo>
                      <a:pt x="1806" y="861"/>
                      <a:pt x="1792" y="882"/>
                      <a:pt x="1795" y="870"/>
                    </a:cubicBezTo>
                    <a:cubicBezTo>
                      <a:pt x="1797" y="857"/>
                      <a:pt x="1813" y="847"/>
                      <a:pt x="1802" y="831"/>
                    </a:cubicBezTo>
                    <a:cubicBezTo>
                      <a:pt x="1792" y="814"/>
                      <a:pt x="1774" y="814"/>
                      <a:pt x="1769" y="826"/>
                    </a:cubicBezTo>
                    <a:cubicBezTo>
                      <a:pt x="1767" y="840"/>
                      <a:pt x="1753" y="833"/>
                      <a:pt x="1748" y="843"/>
                    </a:cubicBezTo>
                    <a:cubicBezTo>
                      <a:pt x="1743" y="852"/>
                      <a:pt x="1739" y="873"/>
                      <a:pt x="1741" y="889"/>
                    </a:cubicBezTo>
                    <a:cubicBezTo>
                      <a:pt x="1746" y="903"/>
                      <a:pt x="1741" y="910"/>
                      <a:pt x="1727" y="919"/>
                    </a:cubicBezTo>
                    <a:cubicBezTo>
                      <a:pt x="1713" y="929"/>
                      <a:pt x="1706" y="908"/>
                      <a:pt x="1711" y="880"/>
                    </a:cubicBezTo>
                    <a:cubicBezTo>
                      <a:pt x="1716" y="861"/>
                      <a:pt x="1725" y="843"/>
                      <a:pt x="1716" y="843"/>
                    </a:cubicBezTo>
                    <a:cubicBezTo>
                      <a:pt x="1706" y="843"/>
                      <a:pt x="1727" y="819"/>
                      <a:pt x="1748" y="814"/>
                    </a:cubicBezTo>
                    <a:cubicBezTo>
                      <a:pt x="1767" y="810"/>
                      <a:pt x="1792" y="812"/>
                      <a:pt x="1792" y="805"/>
                    </a:cubicBezTo>
                    <a:lnTo>
                      <a:pt x="1795" y="803"/>
                    </a:lnTo>
                    <a:cubicBezTo>
                      <a:pt x="1790" y="800"/>
                      <a:pt x="1785" y="798"/>
                      <a:pt x="1783" y="796"/>
                    </a:cubicBezTo>
                    <a:lnTo>
                      <a:pt x="1781" y="798"/>
                    </a:lnTo>
                    <a:cubicBezTo>
                      <a:pt x="1771" y="805"/>
                      <a:pt x="1774" y="791"/>
                      <a:pt x="1760" y="791"/>
                    </a:cubicBezTo>
                    <a:cubicBezTo>
                      <a:pt x="1746" y="791"/>
                      <a:pt x="1732" y="803"/>
                      <a:pt x="1720" y="798"/>
                    </a:cubicBezTo>
                    <a:cubicBezTo>
                      <a:pt x="1709" y="791"/>
                      <a:pt x="1716" y="784"/>
                      <a:pt x="1704" y="784"/>
                    </a:cubicBezTo>
                    <a:cubicBezTo>
                      <a:pt x="1695" y="784"/>
                      <a:pt x="1713" y="765"/>
                      <a:pt x="1697" y="773"/>
                    </a:cubicBezTo>
                    <a:cubicBezTo>
                      <a:pt x="1683" y="782"/>
                      <a:pt x="1660" y="803"/>
                      <a:pt x="1648" y="793"/>
                    </a:cubicBezTo>
                    <a:cubicBezTo>
                      <a:pt x="1639" y="784"/>
                      <a:pt x="1630" y="796"/>
                      <a:pt x="1623" y="789"/>
                    </a:cubicBezTo>
                    <a:cubicBezTo>
                      <a:pt x="1613" y="782"/>
                      <a:pt x="1648" y="761"/>
                      <a:pt x="1664" y="761"/>
                    </a:cubicBezTo>
                    <a:cubicBezTo>
                      <a:pt x="1669" y="761"/>
                      <a:pt x="1671" y="758"/>
                      <a:pt x="1676" y="756"/>
                    </a:cubicBezTo>
                    <a:cubicBezTo>
                      <a:pt x="1667" y="754"/>
                      <a:pt x="1648" y="747"/>
                      <a:pt x="1644" y="752"/>
                    </a:cubicBezTo>
                    <a:cubicBezTo>
                      <a:pt x="1639" y="758"/>
                      <a:pt x="1632" y="754"/>
                      <a:pt x="1627" y="749"/>
                    </a:cubicBezTo>
                    <a:cubicBezTo>
                      <a:pt x="1623" y="745"/>
                      <a:pt x="1616" y="752"/>
                      <a:pt x="1609" y="742"/>
                    </a:cubicBezTo>
                    <a:cubicBezTo>
                      <a:pt x="1602" y="733"/>
                      <a:pt x="1595" y="740"/>
                      <a:pt x="1590" y="742"/>
                    </a:cubicBezTo>
                    <a:cubicBezTo>
                      <a:pt x="1585" y="745"/>
                      <a:pt x="1578" y="738"/>
                      <a:pt x="1572" y="735"/>
                    </a:cubicBezTo>
                    <a:cubicBezTo>
                      <a:pt x="1562" y="733"/>
                      <a:pt x="1569" y="724"/>
                      <a:pt x="1562" y="719"/>
                    </a:cubicBezTo>
                    <a:cubicBezTo>
                      <a:pt x="1555" y="714"/>
                      <a:pt x="1555" y="728"/>
                      <a:pt x="1555" y="728"/>
                    </a:cubicBezTo>
                    <a:lnTo>
                      <a:pt x="969" y="733"/>
                    </a:lnTo>
                    <a:cubicBezTo>
                      <a:pt x="971" y="733"/>
                      <a:pt x="971" y="733"/>
                      <a:pt x="971" y="735"/>
                    </a:cubicBezTo>
                    <a:cubicBezTo>
                      <a:pt x="978" y="742"/>
                      <a:pt x="974" y="747"/>
                      <a:pt x="976" y="756"/>
                    </a:cubicBezTo>
                    <a:cubicBezTo>
                      <a:pt x="978" y="765"/>
                      <a:pt x="976" y="779"/>
                      <a:pt x="969" y="779"/>
                    </a:cubicBezTo>
                    <a:cubicBezTo>
                      <a:pt x="962" y="779"/>
                      <a:pt x="962" y="770"/>
                      <a:pt x="967" y="768"/>
                    </a:cubicBezTo>
                    <a:cubicBezTo>
                      <a:pt x="971" y="765"/>
                      <a:pt x="969" y="754"/>
                      <a:pt x="965" y="754"/>
                    </a:cubicBezTo>
                    <a:cubicBezTo>
                      <a:pt x="960" y="754"/>
                      <a:pt x="960" y="752"/>
                      <a:pt x="960" y="747"/>
                    </a:cubicBezTo>
                    <a:cubicBezTo>
                      <a:pt x="951" y="749"/>
                      <a:pt x="939" y="749"/>
                      <a:pt x="925" y="747"/>
                    </a:cubicBezTo>
                    <a:cubicBezTo>
                      <a:pt x="925" y="747"/>
                      <a:pt x="927" y="747"/>
                      <a:pt x="927" y="749"/>
                    </a:cubicBezTo>
                    <a:cubicBezTo>
                      <a:pt x="927" y="754"/>
                      <a:pt x="930" y="765"/>
                      <a:pt x="937" y="777"/>
                    </a:cubicBezTo>
                    <a:cubicBezTo>
                      <a:pt x="944" y="786"/>
                      <a:pt x="939" y="793"/>
                      <a:pt x="946" y="796"/>
                    </a:cubicBezTo>
                    <a:cubicBezTo>
                      <a:pt x="953" y="800"/>
                      <a:pt x="953" y="805"/>
                      <a:pt x="946" y="803"/>
                    </a:cubicBezTo>
                    <a:cubicBezTo>
                      <a:pt x="939" y="803"/>
                      <a:pt x="944" y="807"/>
                      <a:pt x="941" y="824"/>
                    </a:cubicBezTo>
                    <a:cubicBezTo>
                      <a:pt x="939" y="838"/>
                      <a:pt x="941" y="866"/>
                      <a:pt x="939" y="875"/>
                    </a:cubicBezTo>
                    <a:cubicBezTo>
                      <a:pt x="937" y="884"/>
                      <a:pt x="927" y="898"/>
                      <a:pt x="934" y="908"/>
                    </a:cubicBezTo>
                    <a:cubicBezTo>
                      <a:pt x="939" y="917"/>
                      <a:pt x="944" y="931"/>
                      <a:pt x="941" y="943"/>
                    </a:cubicBezTo>
                    <a:cubicBezTo>
                      <a:pt x="937" y="955"/>
                      <a:pt x="937" y="961"/>
                      <a:pt x="944" y="971"/>
                    </a:cubicBezTo>
                    <a:cubicBezTo>
                      <a:pt x="948" y="980"/>
                      <a:pt x="944" y="994"/>
                      <a:pt x="948" y="999"/>
                    </a:cubicBezTo>
                    <a:cubicBezTo>
                      <a:pt x="955" y="1001"/>
                      <a:pt x="960" y="1008"/>
                      <a:pt x="965" y="1017"/>
                    </a:cubicBezTo>
                    <a:cubicBezTo>
                      <a:pt x="971" y="1024"/>
                      <a:pt x="976" y="1020"/>
                      <a:pt x="976" y="1029"/>
                    </a:cubicBezTo>
                    <a:cubicBezTo>
                      <a:pt x="976" y="1039"/>
                      <a:pt x="976" y="1039"/>
                      <a:pt x="985" y="1043"/>
                    </a:cubicBezTo>
                    <a:cubicBezTo>
                      <a:pt x="992" y="1046"/>
                      <a:pt x="988" y="1055"/>
                      <a:pt x="988" y="1060"/>
                    </a:cubicBezTo>
                    <a:cubicBezTo>
                      <a:pt x="988" y="1064"/>
                      <a:pt x="997" y="1071"/>
                      <a:pt x="1009" y="1083"/>
                    </a:cubicBezTo>
                    <a:cubicBezTo>
                      <a:pt x="1023" y="1094"/>
                      <a:pt x="1011" y="1101"/>
                      <a:pt x="1020" y="1101"/>
                    </a:cubicBezTo>
                    <a:cubicBezTo>
                      <a:pt x="1030" y="1101"/>
                      <a:pt x="1039" y="1108"/>
                      <a:pt x="1046" y="1113"/>
                    </a:cubicBezTo>
                    <a:cubicBezTo>
                      <a:pt x="1055" y="1120"/>
                      <a:pt x="1057" y="1115"/>
                      <a:pt x="1064" y="1118"/>
                    </a:cubicBezTo>
                    <a:cubicBezTo>
                      <a:pt x="1071" y="1118"/>
                      <a:pt x="1083" y="1132"/>
                      <a:pt x="1085" y="1141"/>
                    </a:cubicBezTo>
                    <a:cubicBezTo>
                      <a:pt x="1085" y="1146"/>
                      <a:pt x="1088" y="1151"/>
                      <a:pt x="1090" y="1155"/>
                    </a:cubicBezTo>
                    <a:lnTo>
                      <a:pt x="1139" y="1148"/>
                    </a:lnTo>
                    <a:cubicBezTo>
                      <a:pt x="1139" y="1148"/>
                      <a:pt x="1153" y="1157"/>
                      <a:pt x="1162" y="1160"/>
                    </a:cubicBezTo>
                    <a:cubicBezTo>
                      <a:pt x="1169" y="1162"/>
                      <a:pt x="1216" y="1178"/>
                      <a:pt x="1216" y="1178"/>
                    </a:cubicBezTo>
                    <a:lnTo>
                      <a:pt x="1276" y="1178"/>
                    </a:lnTo>
                    <a:lnTo>
                      <a:pt x="1283" y="1169"/>
                    </a:lnTo>
                    <a:lnTo>
                      <a:pt x="1318" y="1169"/>
                    </a:lnTo>
                    <a:cubicBezTo>
                      <a:pt x="1318" y="1169"/>
                      <a:pt x="1339" y="1190"/>
                      <a:pt x="1341" y="1192"/>
                    </a:cubicBezTo>
                    <a:cubicBezTo>
                      <a:pt x="1343" y="1192"/>
                      <a:pt x="1355" y="1202"/>
                      <a:pt x="1355" y="1209"/>
                    </a:cubicBezTo>
                    <a:cubicBezTo>
                      <a:pt x="1355" y="1213"/>
                      <a:pt x="1358" y="1220"/>
                      <a:pt x="1362" y="1223"/>
                    </a:cubicBezTo>
                    <a:cubicBezTo>
                      <a:pt x="1367" y="1225"/>
                      <a:pt x="1385" y="1234"/>
                      <a:pt x="1388" y="1234"/>
                    </a:cubicBezTo>
                    <a:cubicBezTo>
                      <a:pt x="1390" y="1234"/>
                      <a:pt x="1395" y="1213"/>
                      <a:pt x="1404" y="1216"/>
                    </a:cubicBezTo>
                    <a:cubicBezTo>
                      <a:pt x="1413" y="1216"/>
                      <a:pt x="1437" y="1223"/>
                      <a:pt x="1441" y="1237"/>
                    </a:cubicBezTo>
                    <a:cubicBezTo>
                      <a:pt x="1446" y="1251"/>
                      <a:pt x="1457" y="1263"/>
                      <a:pt x="1462" y="1265"/>
                    </a:cubicBezTo>
                    <a:cubicBezTo>
                      <a:pt x="1464" y="1269"/>
                      <a:pt x="1464" y="1276"/>
                      <a:pt x="1467" y="1281"/>
                    </a:cubicBezTo>
                    <a:cubicBezTo>
                      <a:pt x="1469" y="1286"/>
                      <a:pt x="1469" y="1295"/>
                      <a:pt x="1471" y="1295"/>
                    </a:cubicBezTo>
                    <a:cubicBezTo>
                      <a:pt x="1476" y="1295"/>
                      <a:pt x="1495" y="1307"/>
                      <a:pt x="1502" y="1304"/>
                    </a:cubicBezTo>
                    <a:cubicBezTo>
                      <a:pt x="1504" y="1304"/>
                      <a:pt x="1509" y="1307"/>
                      <a:pt x="1511" y="1309"/>
                    </a:cubicBezTo>
                    <a:cubicBezTo>
                      <a:pt x="1511" y="1293"/>
                      <a:pt x="1495" y="1288"/>
                      <a:pt x="1504" y="1281"/>
                    </a:cubicBezTo>
                    <a:cubicBezTo>
                      <a:pt x="1516" y="1272"/>
                      <a:pt x="1504" y="1265"/>
                      <a:pt x="1511" y="1260"/>
                    </a:cubicBezTo>
                    <a:cubicBezTo>
                      <a:pt x="1516" y="1258"/>
                      <a:pt x="1525" y="1253"/>
                      <a:pt x="1525" y="1248"/>
                    </a:cubicBezTo>
                    <a:cubicBezTo>
                      <a:pt x="1525" y="1241"/>
                      <a:pt x="1532" y="1241"/>
                      <a:pt x="1539" y="1244"/>
                    </a:cubicBezTo>
                    <a:cubicBezTo>
                      <a:pt x="1546" y="1244"/>
                      <a:pt x="1560" y="1230"/>
                      <a:pt x="1560" y="1225"/>
                    </a:cubicBezTo>
                    <a:cubicBezTo>
                      <a:pt x="1557" y="1220"/>
                      <a:pt x="1560" y="1218"/>
                      <a:pt x="1569" y="1220"/>
                    </a:cubicBezTo>
                    <a:cubicBezTo>
                      <a:pt x="1578" y="1223"/>
                      <a:pt x="1576" y="1211"/>
                      <a:pt x="1583" y="1213"/>
                    </a:cubicBezTo>
                    <a:cubicBezTo>
                      <a:pt x="1588" y="1213"/>
                      <a:pt x="1592" y="1218"/>
                      <a:pt x="1592" y="1213"/>
                    </a:cubicBezTo>
                    <a:cubicBezTo>
                      <a:pt x="1595" y="1209"/>
                      <a:pt x="1599" y="1211"/>
                      <a:pt x="1604" y="1216"/>
                    </a:cubicBezTo>
                    <a:cubicBezTo>
                      <a:pt x="1609" y="1220"/>
                      <a:pt x="1620" y="1223"/>
                      <a:pt x="1620" y="1216"/>
                    </a:cubicBezTo>
                    <a:cubicBezTo>
                      <a:pt x="1623" y="1209"/>
                      <a:pt x="1630" y="1216"/>
                      <a:pt x="1634" y="1223"/>
                    </a:cubicBezTo>
                    <a:cubicBezTo>
                      <a:pt x="1641" y="1230"/>
                      <a:pt x="1644" y="1227"/>
                      <a:pt x="1653" y="1227"/>
                    </a:cubicBezTo>
                    <a:cubicBezTo>
                      <a:pt x="1662" y="1230"/>
                      <a:pt x="1662" y="1227"/>
                      <a:pt x="1662" y="1220"/>
                    </a:cubicBezTo>
                    <a:cubicBezTo>
                      <a:pt x="1662" y="1216"/>
                      <a:pt x="1671" y="1232"/>
                      <a:pt x="1681" y="1234"/>
                    </a:cubicBezTo>
                    <a:cubicBezTo>
                      <a:pt x="1690" y="1234"/>
                      <a:pt x="1683" y="1227"/>
                      <a:pt x="1676" y="1223"/>
                    </a:cubicBezTo>
                    <a:cubicBezTo>
                      <a:pt x="1669" y="1218"/>
                      <a:pt x="1678" y="1216"/>
                      <a:pt x="1671" y="1211"/>
                    </a:cubicBezTo>
                    <a:cubicBezTo>
                      <a:pt x="1667" y="1206"/>
                      <a:pt x="1681" y="1202"/>
                      <a:pt x="1690" y="1202"/>
                    </a:cubicBezTo>
                    <a:cubicBezTo>
                      <a:pt x="1702" y="1202"/>
                      <a:pt x="1702" y="1204"/>
                      <a:pt x="1706" y="1199"/>
                    </a:cubicBezTo>
                    <a:cubicBezTo>
                      <a:pt x="1711" y="1192"/>
                      <a:pt x="1716" y="1199"/>
                      <a:pt x="1716" y="1204"/>
                    </a:cubicBezTo>
                    <a:cubicBezTo>
                      <a:pt x="1716" y="1209"/>
                      <a:pt x="1732" y="1202"/>
                      <a:pt x="1743" y="1202"/>
                    </a:cubicBezTo>
                    <a:cubicBezTo>
                      <a:pt x="1753" y="1202"/>
                      <a:pt x="1762" y="1209"/>
                      <a:pt x="1762" y="1216"/>
                    </a:cubicBezTo>
                    <a:cubicBezTo>
                      <a:pt x="1764" y="1220"/>
                      <a:pt x="1769" y="1223"/>
                      <a:pt x="1776" y="1218"/>
                    </a:cubicBezTo>
                    <a:cubicBezTo>
                      <a:pt x="1783" y="1211"/>
                      <a:pt x="1790" y="1204"/>
                      <a:pt x="1797" y="1211"/>
                    </a:cubicBezTo>
                    <a:cubicBezTo>
                      <a:pt x="1804" y="1218"/>
                      <a:pt x="1811" y="1227"/>
                      <a:pt x="1818" y="1234"/>
                    </a:cubicBezTo>
                    <a:cubicBezTo>
                      <a:pt x="1827" y="1241"/>
                      <a:pt x="1813" y="1253"/>
                      <a:pt x="1818" y="1258"/>
                    </a:cubicBezTo>
                    <a:cubicBezTo>
                      <a:pt x="1823" y="1265"/>
                      <a:pt x="1818" y="1274"/>
                      <a:pt x="1827" y="1279"/>
                    </a:cubicBezTo>
                    <a:cubicBezTo>
                      <a:pt x="1837" y="1286"/>
                      <a:pt x="1830" y="1300"/>
                      <a:pt x="1837" y="1302"/>
                    </a:cubicBezTo>
                    <a:cubicBezTo>
                      <a:pt x="1844" y="1304"/>
                      <a:pt x="1851" y="1316"/>
                      <a:pt x="1851" y="1321"/>
                    </a:cubicBezTo>
                    <a:cubicBezTo>
                      <a:pt x="1851" y="1325"/>
                      <a:pt x="1867" y="1330"/>
                      <a:pt x="1867" y="1323"/>
                    </a:cubicBezTo>
                    <a:cubicBezTo>
                      <a:pt x="1867" y="1316"/>
                      <a:pt x="1876" y="1307"/>
                      <a:pt x="1876" y="1297"/>
                    </a:cubicBezTo>
                    <a:cubicBezTo>
                      <a:pt x="1876" y="1290"/>
                      <a:pt x="1871" y="1263"/>
                      <a:pt x="1864" y="1256"/>
                    </a:cubicBezTo>
                    <a:cubicBezTo>
                      <a:pt x="1857" y="1246"/>
                      <a:pt x="1867" y="1244"/>
                      <a:pt x="1857" y="1234"/>
                    </a:cubicBezTo>
                    <a:cubicBezTo>
                      <a:pt x="1851" y="1225"/>
                      <a:pt x="1846" y="1206"/>
                      <a:pt x="1846" y="1192"/>
                    </a:cubicBezTo>
                    <a:cubicBezTo>
                      <a:pt x="1846" y="1178"/>
                      <a:pt x="1864" y="1155"/>
                      <a:pt x="1871" y="1148"/>
                    </a:cubicBezTo>
                    <a:cubicBezTo>
                      <a:pt x="1878" y="1141"/>
                      <a:pt x="1888" y="1146"/>
                      <a:pt x="1890" y="1139"/>
                    </a:cubicBezTo>
                    <a:cubicBezTo>
                      <a:pt x="1892" y="1129"/>
                      <a:pt x="1902" y="1120"/>
                      <a:pt x="1909" y="1120"/>
                    </a:cubicBezTo>
                    <a:cubicBezTo>
                      <a:pt x="1913" y="1120"/>
                      <a:pt x="1920" y="1122"/>
                      <a:pt x="1920" y="1115"/>
                    </a:cubicBezTo>
                    <a:cubicBezTo>
                      <a:pt x="1920" y="1111"/>
                      <a:pt x="1929" y="1101"/>
                      <a:pt x="1943" y="1101"/>
                    </a:cubicBezTo>
                    <a:cubicBezTo>
                      <a:pt x="1955" y="1099"/>
                      <a:pt x="1948" y="1092"/>
                      <a:pt x="1946" y="1087"/>
                    </a:cubicBezTo>
                    <a:cubicBezTo>
                      <a:pt x="1941" y="1080"/>
                      <a:pt x="1948" y="1076"/>
                      <a:pt x="1950" y="1078"/>
                    </a:cubicBezTo>
                    <a:cubicBezTo>
                      <a:pt x="1953" y="1083"/>
                      <a:pt x="1960" y="1083"/>
                      <a:pt x="1964" y="1080"/>
                    </a:cubicBezTo>
                    <a:cubicBezTo>
                      <a:pt x="1969" y="1076"/>
                      <a:pt x="1981" y="1066"/>
                      <a:pt x="1969" y="1066"/>
                    </a:cubicBezTo>
                    <a:cubicBezTo>
                      <a:pt x="1960" y="1066"/>
                      <a:pt x="1957" y="1062"/>
                      <a:pt x="1962" y="1060"/>
                    </a:cubicBezTo>
                    <a:cubicBezTo>
                      <a:pt x="1969" y="1057"/>
                      <a:pt x="1964" y="1046"/>
                      <a:pt x="1955" y="1046"/>
                    </a:cubicBezTo>
                    <a:cubicBezTo>
                      <a:pt x="1948" y="1046"/>
                      <a:pt x="1950" y="1041"/>
                      <a:pt x="1955" y="1034"/>
                    </a:cubicBezTo>
                    <a:cubicBezTo>
                      <a:pt x="1960" y="1029"/>
                      <a:pt x="1948" y="1022"/>
                      <a:pt x="1941" y="1017"/>
                    </a:cubicBezTo>
                    <a:cubicBezTo>
                      <a:pt x="1934" y="1013"/>
                      <a:pt x="1946" y="1010"/>
                      <a:pt x="1950" y="1010"/>
                    </a:cubicBezTo>
                    <a:cubicBezTo>
                      <a:pt x="1955" y="1008"/>
                      <a:pt x="1950" y="987"/>
                      <a:pt x="1953" y="982"/>
                    </a:cubicBezTo>
                    <a:cubicBezTo>
                      <a:pt x="1955" y="975"/>
                      <a:pt x="1964" y="975"/>
                      <a:pt x="1960" y="982"/>
                    </a:cubicBezTo>
                    <a:cubicBezTo>
                      <a:pt x="1957" y="987"/>
                      <a:pt x="1953" y="994"/>
                      <a:pt x="1957" y="1003"/>
                    </a:cubicBezTo>
                    <a:cubicBezTo>
                      <a:pt x="1964" y="1010"/>
                      <a:pt x="1967" y="1017"/>
                      <a:pt x="1964" y="1027"/>
                    </a:cubicBezTo>
                    <a:cubicBezTo>
                      <a:pt x="1962" y="1039"/>
                      <a:pt x="1967" y="1036"/>
                      <a:pt x="1974" y="1022"/>
                    </a:cubicBezTo>
                    <a:cubicBezTo>
                      <a:pt x="1981" y="1008"/>
                      <a:pt x="1981" y="994"/>
                      <a:pt x="1976" y="994"/>
                    </a:cubicBezTo>
                    <a:cubicBezTo>
                      <a:pt x="1971" y="992"/>
                      <a:pt x="1971" y="978"/>
                      <a:pt x="1978" y="985"/>
                    </a:cubicBezTo>
                    <a:cubicBezTo>
                      <a:pt x="1983" y="992"/>
                      <a:pt x="1985" y="992"/>
                      <a:pt x="1992" y="985"/>
                    </a:cubicBezTo>
                    <a:cubicBezTo>
                      <a:pt x="2002" y="975"/>
                      <a:pt x="2009" y="961"/>
                      <a:pt x="2004" y="957"/>
                    </a:cubicBezTo>
                    <a:cubicBezTo>
                      <a:pt x="1999" y="955"/>
                      <a:pt x="2006" y="950"/>
                      <a:pt x="2016" y="952"/>
                    </a:cubicBezTo>
                    <a:cubicBezTo>
                      <a:pt x="2025" y="952"/>
                      <a:pt x="2046" y="945"/>
                      <a:pt x="2046" y="943"/>
                    </a:cubicBezTo>
                    <a:cubicBezTo>
                      <a:pt x="2050" y="934"/>
                      <a:pt x="2016" y="948"/>
                      <a:pt x="2016" y="943"/>
                    </a:cubicBezTo>
                    <a:cubicBezTo>
                      <a:pt x="2016" y="936"/>
                      <a:pt x="2039" y="931"/>
                      <a:pt x="2048" y="931"/>
                    </a:cubicBezTo>
                    <a:cubicBezTo>
                      <a:pt x="2060" y="931"/>
                      <a:pt x="2055" y="915"/>
                      <a:pt x="2060" y="922"/>
                    </a:cubicBezTo>
                    <a:cubicBezTo>
                      <a:pt x="2064" y="929"/>
                      <a:pt x="2071" y="927"/>
                      <a:pt x="2076" y="924"/>
                    </a:cubicBezTo>
                    <a:cubicBezTo>
                      <a:pt x="2083" y="919"/>
                      <a:pt x="2078" y="908"/>
                      <a:pt x="2071" y="908"/>
                    </a:cubicBezTo>
                    <a:cubicBezTo>
                      <a:pt x="2064" y="905"/>
                      <a:pt x="2076" y="901"/>
                      <a:pt x="2074" y="896"/>
                    </a:cubicBezTo>
                    <a:cubicBezTo>
                      <a:pt x="2071" y="891"/>
                      <a:pt x="2078" y="875"/>
                      <a:pt x="2088" y="873"/>
                    </a:cubicBezTo>
                    <a:cubicBezTo>
                      <a:pt x="2097" y="870"/>
                      <a:pt x="2092" y="866"/>
                      <a:pt x="2099" y="866"/>
                    </a:cubicBezTo>
                    <a:cubicBezTo>
                      <a:pt x="2109" y="866"/>
                      <a:pt x="2109" y="857"/>
                      <a:pt x="2116" y="849"/>
                    </a:cubicBezTo>
                    <a:cubicBezTo>
                      <a:pt x="2123" y="843"/>
                      <a:pt x="2132" y="861"/>
                      <a:pt x="2141" y="852"/>
                    </a:cubicBezTo>
                    <a:cubicBezTo>
                      <a:pt x="2146" y="847"/>
                      <a:pt x="2153" y="843"/>
                      <a:pt x="2157" y="838"/>
                    </a:cubicBezTo>
                    <a:cubicBezTo>
                      <a:pt x="2134" y="807"/>
                      <a:pt x="2141" y="784"/>
                      <a:pt x="2141" y="779"/>
                    </a:cubicBezTo>
                    <a:lnTo>
                      <a:pt x="2141" y="77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7" name="Freeform 435">
                <a:extLst>
                  <a:ext uri="{FF2B5EF4-FFF2-40B4-BE49-F238E27FC236}">
                    <a16:creationId xmlns:a16="http://schemas.microsoft.com/office/drawing/2014/main" id="{B28848D8-A585-20BE-08B1-D6FB7D455496}"/>
                  </a:ext>
                </a:extLst>
              </p:cNvPr>
              <p:cNvSpPr>
                <a:spLocks/>
              </p:cNvSpPr>
              <p:nvPr/>
            </p:nvSpPr>
            <p:spPr bwMode="auto">
              <a:xfrm>
                <a:off x="3331" y="1339"/>
                <a:ext cx="137" cy="69"/>
              </a:xfrm>
              <a:custGeom>
                <a:avLst/>
                <a:gdLst>
                  <a:gd name="T0" fmla="*/ 193 w 228"/>
                  <a:gd name="T1" fmla="*/ 81 h 114"/>
                  <a:gd name="T2" fmla="*/ 193 w 228"/>
                  <a:gd name="T3" fmla="*/ 81 h 114"/>
                  <a:gd name="T4" fmla="*/ 209 w 228"/>
                  <a:gd name="T5" fmla="*/ 67 h 114"/>
                  <a:gd name="T6" fmla="*/ 226 w 228"/>
                  <a:gd name="T7" fmla="*/ 51 h 114"/>
                  <a:gd name="T8" fmla="*/ 214 w 228"/>
                  <a:gd name="T9" fmla="*/ 35 h 114"/>
                  <a:gd name="T10" fmla="*/ 202 w 228"/>
                  <a:gd name="T11" fmla="*/ 23 h 114"/>
                  <a:gd name="T12" fmla="*/ 200 w 228"/>
                  <a:gd name="T13" fmla="*/ 11 h 114"/>
                  <a:gd name="T14" fmla="*/ 184 w 228"/>
                  <a:gd name="T15" fmla="*/ 11 h 114"/>
                  <a:gd name="T16" fmla="*/ 165 w 228"/>
                  <a:gd name="T17" fmla="*/ 2 h 114"/>
                  <a:gd name="T18" fmla="*/ 163 w 228"/>
                  <a:gd name="T19" fmla="*/ 14 h 114"/>
                  <a:gd name="T20" fmla="*/ 149 w 228"/>
                  <a:gd name="T21" fmla="*/ 16 h 114"/>
                  <a:gd name="T22" fmla="*/ 142 w 228"/>
                  <a:gd name="T23" fmla="*/ 16 h 114"/>
                  <a:gd name="T24" fmla="*/ 128 w 228"/>
                  <a:gd name="T25" fmla="*/ 18 h 114"/>
                  <a:gd name="T26" fmla="*/ 119 w 228"/>
                  <a:gd name="T27" fmla="*/ 14 h 114"/>
                  <a:gd name="T28" fmla="*/ 102 w 228"/>
                  <a:gd name="T29" fmla="*/ 23 h 114"/>
                  <a:gd name="T30" fmla="*/ 95 w 228"/>
                  <a:gd name="T31" fmla="*/ 21 h 114"/>
                  <a:gd name="T32" fmla="*/ 86 w 228"/>
                  <a:gd name="T33" fmla="*/ 25 h 114"/>
                  <a:gd name="T34" fmla="*/ 81 w 228"/>
                  <a:gd name="T35" fmla="*/ 37 h 114"/>
                  <a:gd name="T36" fmla="*/ 70 w 228"/>
                  <a:gd name="T37" fmla="*/ 42 h 114"/>
                  <a:gd name="T38" fmla="*/ 63 w 228"/>
                  <a:gd name="T39" fmla="*/ 25 h 114"/>
                  <a:gd name="T40" fmla="*/ 30 w 228"/>
                  <a:gd name="T41" fmla="*/ 4 h 114"/>
                  <a:gd name="T42" fmla="*/ 35 w 228"/>
                  <a:gd name="T43" fmla="*/ 16 h 114"/>
                  <a:gd name="T44" fmla="*/ 26 w 228"/>
                  <a:gd name="T45" fmla="*/ 16 h 114"/>
                  <a:gd name="T46" fmla="*/ 12 w 228"/>
                  <a:gd name="T47" fmla="*/ 21 h 114"/>
                  <a:gd name="T48" fmla="*/ 2 w 228"/>
                  <a:gd name="T49" fmla="*/ 35 h 114"/>
                  <a:gd name="T50" fmla="*/ 21 w 228"/>
                  <a:gd name="T51" fmla="*/ 39 h 114"/>
                  <a:gd name="T52" fmla="*/ 47 w 228"/>
                  <a:gd name="T53" fmla="*/ 39 h 114"/>
                  <a:gd name="T54" fmla="*/ 44 w 228"/>
                  <a:gd name="T55" fmla="*/ 51 h 114"/>
                  <a:gd name="T56" fmla="*/ 33 w 228"/>
                  <a:gd name="T57" fmla="*/ 56 h 114"/>
                  <a:gd name="T58" fmla="*/ 9 w 228"/>
                  <a:gd name="T59" fmla="*/ 63 h 114"/>
                  <a:gd name="T60" fmla="*/ 40 w 228"/>
                  <a:gd name="T61" fmla="*/ 63 h 114"/>
                  <a:gd name="T62" fmla="*/ 47 w 228"/>
                  <a:gd name="T63" fmla="*/ 72 h 114"/>
                  <a:gd name="T64" fmla="*/ 54 w 228"/>
                  <a:gd name="T65" fmla="*/ 79 h 114"/>
                  <a:gd name="T66" fmla="*/ 47 w 228"/>
                  <a:gd name="T67" fmla="*/ 88 h 114"/>
                  <a:gd name="T68" fmla="*/ 35 w 228"/>
                  <a:gd name="T69" fmla="*/ 95 h 114"/>
                  <a:gd name="T70" fmla="*/ 63 w 228"/>
                  <a:gd name="T71" fmla="*/ 95 h 114"/>
                  <a:gd name="T72" fmla="*/ 100 w 228"/>
                  <a:gd name="T73" fmla="*/ 109 h 114"/>
                  <a:gd name="T74" fmla="*/ 137 w 228"/>
                  <a:gd name="T75" fmla="*/ 100 h 114"/>
                  <a:gd name="T76" fmla="*/ 163 w 228"/>
                  <a:gd name="T77" fmla="*/ 93 h 114"/>
                  <a:gd name="T78" fmla="*/ 193 w 228"/>
                  <a:gd name="T79" fmla="*/ 8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28" h="114">
                    <a:moveTo>
                      <a:pt x="193" y="81"/>
                    </a:moveTo>
                    <a:lnTo>
                      <a:pt x="193" y="81"/>
                    </a:lnTo>
                    <a:cubicBezTo>
                      <a:pt x="205" y="81"/>
                      <a:pt x="205" y="67"/>
                      <a:pt x="209" y="67"/>
                    </a:cubicBezTo>
                    <a:cubicBezTo>
                      <a:pt x="214" y="67"/>
                      <a:pt x="223" y="58"/>
                      <a:pt x="226" y="51"/>
                    </a:cubicBezTo>
                    <a:cubicBezTo>
                      <a:pt x="228" y="46"/>
                      <a:pt x="223" y="35"/>
                      <a:pt x="214" y="35"/>
                    </a:cubicBezTo>
                    <a:cubicBezTo>
                      <a:pt x="207" y="35"/>
                      <a:pt x="202" y="28"/>
                      <a:pt x="202" y="23"/>
                    </a:cubicBezTo>
                    <a:cubicBezTo>
                      <a:pt x="205" y="21"/>
                      <a:pt x="200" y="14"/>
                      <a:pt x="200" y="11"/>
                    </a:cubicBezTo>
                    <a:cubicBezTo>
                      <a:pt x="200" y="7"/>
                      <a:pt x="191" y="11"/>
                      <a:pt x="184" y="11"/>
                    </a:cubicBezTo>
                    <a:cubicBezTo>
                      <a:pt x="179" y="14"/>
                      <a:pt x="170" y="0"/>
                      <a:pt x="165" y="2"/>
                    </a:cubicBezTo>
                    <a:cubicBezTo>
                      <a:pt x="160" y="4"/>
                      <a:pt x="163" y="11"/>
                      <a:pt x="163" y="14"/>
                    </a:cubicBezTo>
                    <a:cubicBezTo>
                      <a:pt x="160" y="18"/>
                      <a:pt x="149" y="11"/>
                      <a:pt x="149" y="16"/>
                    </a:cubicBezTo>
                    <a:cubicBezTo>
                      <a:pt x="149" y="21"/>
                      <a:pt x="144" y="21"/>
                      <a:pt x="142" y="16"/>
                    </a:cubicBezTo>
                    <a:cubicBezTo>
                      <a:pt x="137" y="11"/>
                      <a:pt x="128" y="14"/>
                      <a:pt x="128" y="18"/>
                    </a:cubicBezTo>
                    <a:cubicBezTo>
                      <a:pt x="128" y="21"/>
                      <a:pt x="126" y="18"/>
                      <a:pt x="119" y="14"/>
                    </a:cubicBezTo>
                    <a:cubicBezTo>
                      <a:pt x="109" y="9"/>
                      <a:pt x="102" y="18"/>
                      <a:pt x="102" y="23"/>
                    </a:cubicBezTo>
                    <a:cubicBezTo>
                      <a:pt x="105" y="28"/>
                      <a:pt x="100" y="30"/>
                      <a:pt x="95" y="21"/>
                    </a:cubicBezTo>
                    <a:cubicBezTo>
                      <a:pt x="88" y="9"/>
                      <a:pt x="81" y="21"/>
                      <a:pt x="86" y="25"/>
                    </a:cubicBezTo>
                    <a:cubicBezTo>
                      <a:pt x="88" y="32"/>
                      <a:pt x="86" y="39"/>
                      <a:pt x="81" y="37"/>
                    </a:cubicBezTo>
                    <a:cubicBezTo>
                      <a:pt x="77" y="32"/>
                      <a:pt x="72" y="37"/>
                      <a:pt x="70" y="42"/>
                    </a:cubicBezTo>
                    <a:cubicBezTo>
                      <a:pt x="65" y="46"/>
                      <a:pt x="56" y="30"/>
                      <a:pt x="63" y="25"/>
                    </a:cubicBezTo>
                    <a:cubicBezTo>
                      <a:pt x="70" y="21"/>
                      <a:pt x="40" y="4"/>
                      <a:pt x="30" y="4"/>
                    </a:cubicBezTo>
                    <a:cubicBezTo>
                      <a:pt x="21" y="4"/>
                      <a:pt x="28" y="11"/>
                      <a:pt x="35" y="16"/>
                    </a:cubicBezTo>
                    <a:cubicBezTo>
                      <a:pt x="40" y="21"/>
                      <a:pt x="30" y="21"/>
                      <a:pt x="26" y="16"/>
                    </a:cubicBezTo>
                    <a:cubicBezTo>
                      <a:pt x="23" y="11"/>
                      <a:pt x="16" y="14"/>
                      <a:pt x="12" y="21"/>
                    </a:cubicBezTo>
                    <a:cubicBezTo>
                      <a:pt x="9" y="28"/>
                      <a:pt x="2" y="30"/>
                      <a:pt x="2" y="35"/>
                    </a:cubicBezTo>
                    <a:cubicBezTo>
                      <a:pt x="0" y="39"/>
                      <a:pt x="12" y="44"/>
                      <a:pt x="21" y="39"/>
                    </a:cubicBezTo>
                    <a:cubicBezTo>
                      <a:pt x="33" y="35"/>
                      <a:pt x="42" y="35"/>
                      <a:pt x="47" y="39"/>
                    </a:cubicBezTo>
                    <a:cubicBezTo>
                      <a:pt x="54" y="44"/>
                      <a:pt x="40" y="46"/>
                      <a:pt x="44" y="51"/>
                    </a:cubicBezTo>
                    <a:cubicBezTo>
                      <a:pt x="49" y="53"/>
                      <a:pt x="44" y="58"/>
                      <a:pt x="33" y="56"/>
                    </a:cubicBezTo>
                    <a:cubicBezTo>
                      <a:pt x="21" y="56"/>
                      <a:pt x="7" y="58"/>
                      <a:pt x="9" y="63"/>
                    </a:cubicBezTo>
                    <a:cubicBezTo>
                      <a:pt x="12" y="67"/>
                      <a:pt x="40" y="60"/>
                      <a:pt x="40" y="63"/>
                    </a:cubicBezTo>
                    <a:cubicBezTo>
                      <a:pt x="40" y="67"/>
                      <a:pt x="40" y="74"/>
                      <a:pt x="47" y="72"/>
                    </a:cubicBezTo>
                    <a:cubicBezTo>
                      <a:pt x="54" y="67"/>
                      <a:pt x="49" y="76"/>
                      <a:pt x="54" y="79"/>
                    </a:cubicBezTo>
                    <a:cubicBezTo>
                      <a:pt x="56" y="79"/>
                      <a:pt x="56" y="88"/>
                      <a:pt x="47" y="88"/>
                    </a:cubicBezTo>
                    <a:cubicBezTo>
                      <a:pt x="35" y="88"/>
                      <a:pt x="30" y="90"/>
                      <a:pt x="35" y="95"/>
                    </a:cubicBezTo>
                    <a:cubicBezTo>
                      <a:pt x="40" y="100"/>
                      <a:pt x="51" y="97"/>
                      <a:pt x="63" y="95"/>
                    </a:cubicBezTo>
                    <a:cubicBezTo>
                      <a:pt x="72" y="90"/>
                      <a:pt x="88" y="105"/>
                      <a:pt x="100" y="109"/>
                    </a:cubicBezTo>
                    <a:cubicBezTo>
                      <a:pt x="114" y="114"/>
                      <a:pt x="135" y="107"/>
                      <a:pt x="137" y="100"/>
                    </a:cubicBezTo>
                    <a:cubicBezTo>
                      <a:pt x="140" y="95"/>
                      <a:pt x="156" y="97"/>
                      <a:pt x="163" y="93"/>
                    </a:cubicBezTo>
                    <a:cubicBezTo>
                      <a:pt x="170" y="88"/>
                      <a:pt x="179" y="81"/>
                      <a:pt x="193" y="8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8" name="Freeform 436">
                <a:extLst>
                  <a:ext uri="{FF2B5EF4-FFF2-40B4-BE49-F238E27FC236}">
                    <a16:creationId xmlns:a16="http://schemas.microsoft.com/office/drawing/2014/main" id="{7A88E062-E0F0-335F-60DF-FD199134BDE2}"/>
                  </a:ext>
                </a:extLst>
              </p:cNvPr>
              <p:cNvSpPr>
                <a:spLocks/>
              </p:cNvSpPr>
              <p:nvPr/>
            </p:nvSpPr>
            <p:spPr bwMode="auto">
              <a:xfrm>
                <a:off x="3331" y="1339"/>
                <a:ext cx="137" cy="69"/>
              </a:xfrm>
              <a:custGeom>
                <a:avLst/>
                <a:gdLst>
                  <a:gd name="T0" fmla="*/ 193 w 228"/>
                  <a:gd name="T1" fmla="*/ 81 h 114"/>
                  <a:gd name="T2" fmla="*/ 193 w 228"/>
                  <a:gd name="T3" fmla="*/ 81 h 114"/>
                  <a:gd name="T4" fmla="*/ 209 w 228"/>
                  <a:gd name="T5" fmla="*/ 67 h 114"/>
                  <a:gd name="T6" fmla="*/ 226 w 228"/>
                  <a:gd name="T7" fmla="*/ 51 h 114"/>
                  <a:gd name="T8" fmla="*/ 214 w 228"/>
                  <a:gd name="T9" fmla="*/ 35 h 114"/>
                  <a:gd name="T10" fmla="*/ 202 w 228"/>
                  <a:gd name="T11" fmla="*/ 23 h 114"/>
                  <a:gd name="T12" fmla="*/ 200 w 228"/>
                  <a:gd name="T13" fmla="*/ 11 h 114"/>
                  <a:gd name="T14" fmla="*/ 184 w 228"/>
                  <a:gd name="T15" fmla="*/ 11 h 114"/>
                  <a:gd name="T16" fmla="*/ 165 w 228"/>
                  <a:gd name="T17" fmla="*/ 2 h 114"/>
                  <a:gd name="T18" fmla="*/ 163 w 228"/>
                  <a:gd name="T19" fmla="*/ 14 h 114"/>
                  <a:gd name="T20" fmla="*/ 149 w 228"/>
                  <a:gd name="T21" fmla="*/ 16 h 114"/>
                  <a:gd name="T22" fmla="*/ 142 w 228"/>
                  <a:gd name="T23" fmla="*/ 16 h 114"/>
                  <a:gd name="T24" fmla="*/ 128 w 228"/>
                  <a:gd name="T25" fmla="*/ 18 h 114"/>
                  <a:gd name="T26" fmla="*/ 119 w 228"/>
                  <a:gd name="T27" fmla="*/ 14 h 114"/>
                  <a:gd name="T28" fmla="*/ 102 w 228"/>
                  <a:gd name="T29" fmla="*/ 23 h 114"/>
                  <a:gd name="T30" fmla="*/ 95 w 228"/>
                  <a:gd name="T31" fmla="*/ 21 h 114"/>
                  <a:gd name="T32" fmla="*/ 86 w 228"/>
                  <a:gd name="T33" fmla="*/ 25 h 114"/>
                  <a:gd name="T34" fmla="*/ 81 w 228"/>
                  <a:gd name="T35" fmla="*/ 37 h 114"/>
                  <a:gd name="T36" fmla="*/ 70 w 228"/>
                  <a:gd name="T37" fmla="*/ 42 h 114"/>
                  <a:gd name="T38" fmla="*/ 63 w 228"/>
                  <a:gd name="T39" fmla="*/ 25 h 114"/>
                  <a:gd name="T40" fmla="*/ 30 w 228"/>
                  <a:gd name="T41" fmla="*/ 4 h 114"/>
                  <a:gd name="T42" fmla="*/ 35 w 228"/>
                  <a:gd name="T43" fmla="*/ 16 h 114"/>
                  <a:gd name="T44" fmla="*/ 26 w 228"/>
                  <a:gd name="T45" fmla="*/ 16 h 114"/>
                  <a:gd name="T46" fmla="*/ 12 w 228"/>
                  <a:gd name="T47" fmla="*/ 21 h 114"/>
                  <a:gd name="T48" fmla="*/ 2 w 228"/>
                  <a:gd name="T49" fmla="*/ 35 h 114"/>
                  <a:gd name="T50" fmla="*/ 21 w 228"/>
                  <a:gd name="T51" fmla="*/ 39 h 114"/>
                  <a:gd name="T52" fmla="*/ 47 w 228"/>
                  <a:gd name="T53" fmla="*/ 39 h 114"/>
                  <a:gd name="T54" fmla="*/ 44 w 228"/>
                  <a:gd name="T55" fmla="*/ 51 h 114"/>
                  <a:gd name="T56" fmla="*/ 33 w 228"/>
                  <a:gd name="T57" fmla="*/ 56 h 114"/>
                  <a:gd name="T58" fmla="*/ 9 w 228"/>
                  <a:gd name="T59" fmla="*/ 63 h 114"/>
                  <a:gd name="T60" fmla="*/ 40 w 228"/>
                  <a:gd name="T61" fmla="*/ 63 h 114"/>
                  <a:gd name="T62" fmla="*/ 47 w 228"/>
                  <a:gd name="T63" fmla="*/ 72 h 114"/>
                  <a:gd name="T64" fmla="*/ 54 w 228"/>
                  <a:gd name="T65" fmla="*/ 79 h 114"/>
                  <a:gd name="T66" fmla="*/ 47 w 228"/>
                  <a:gd name="T67" fmla="*/ 88 h 114"/>
                  <a:gd name="T68" fmla="*/ 35 w 228"/>
                  <a:gd name="T69" fmla="*/ 95 h 114"/>
                  <a:gd name="T70" fmla="*/ 63 w 228"/>
                  <a:gd name="T71" fmla="*/ 95 h 114"/>
                  <a:gd name="T72" fmla="*/ 100 w 228"/>
                  <a:gd name="T73" fmla="*/ 109 h 114"/>
                  <a:gd name="T74" fmla="*/ 137 w 228"/>
                  <a:gd name="T75" fmla="*/ 100 h 114"/>
                  <a:gd name="T76" fmla="*/ 163 w 228"/>
                  <a:gd name="T77" fmla="*/ 93 h 114"/>
                  <a:gd name="T78" fmla="*/ 193 w 228"/>
                  <a:gd name="T79" fmla="*/ 81 h 114"/>
                  <a:gd name="T80" fmla="*/ 193 w 228"/>
                  <a:gd name="T81" fmla="*/ 8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8" h="114">
                    <a:moveTo>
                      <a:pt x="193" y="81"/>
                    </a:moveTo>
                    <a:lnTo>
                      <a:pt x="193" y="81"/>
                    </a:lnTo>
                    <a:cubicBezTo>
                      <a:pt x="205" y="81"/>
                      <a:pt x="205" y="67"/>
                      <a:pt x="209" y="67"/>
                    </a:cubicBezTo>
                    <a:cubicBezTo>
                      <a:pt x="214" y="67"/>
                      <a:pt x="223" y="58"/>
                      <a:pt x="226" y="51"/>
                    </a:cubicBezTo>
                    <a:cubicBezTo>
                      <a:pt x="228" y="46"/>
                      <a:pt x="223" y="35"/>
                      <a:pt x="214" y="35"/>
                    </a:cubicBezTo>
                    <a:cubicBezTo>
                      <a:pt x="207" y="35"/>
                      <a:pt x="202" y="28"/>
                      <a:pt x="202" y="23"/>
                    </a:cubicBezTo>
                    <a:cubicBezTo>
                      <a:pt x="205" y="21"/>
                      <a:pt x="200" y="14"/>
                      <a:pt x="200" y="11"/>
                    </a:cubicBezTo>
                    <a:cubicBezTo>
                      <a:pt x="200" y="7"/>
                      <a:pt x="191" y="11"/>
                      <a:pt x="184" y="11"/>
                    </a:cubicBezTo>
                    <a:cubicBezTo>
                      <a:pt x="179" y="14"/>
                      <a:pt x="170" y="0"/>
                      <a:pt x="165" y="2"/>
                    </a:cubicBezTo>
                    <a:cubicBezTo>
                      <a:pt x="160" y="4"/>
                      <a:pt x="163" y="11"/>
                      <a:pt x="163" y="14"/>
                    </a:cubicBezTo>
                    <a:cubicBezTo>
                      <a:pt x="160" y="18"/>
                      <a:pt x="149" y="11"/>
                      <a:pt x="149" y="16"/>
                    </a:cubicBezTo>
                    <a:cubicBezTo>
                      <a:pt x="149" y="21"/>
                      <a:pt x="144" y="21"/>
                      <a:pt x="142" y="16"/>
                    </a:cubicBezTo>
                    <a:cubicBezTo>
                      <a:pt x="137" y="11"/>
                      <a:pt x="128" y="14"/>
                      <a:pt x="128" y="18"/>
                    </a:cubicBezTo>
                    <a:cubicBezTo>
                      <a:pt x="128" y="21"/>
                      <a:pt x="126" y="18"/>
                      <a:pt x="119" y="14"/>
                    </a:cubicBezTo>
                    <a:cubicBezTo>
                      <a:pt x="109" y="9"/>
                      <a:pt x="102" y="18"/>
                      <a:pt x="102" y="23"/>
                    </a:cubicBezTo>
                    <a:cubicBezTo>
                      <a:pt x="105" y="28"/>
                      <a:pt x="100" y="30"/>
                      <a:pt x="95" y="21"/>
                    </a:cubicBezTo>
                    <a:cubicBezTo>
                      <a:pt x="88" y="9"/>
                      <a:pt x="81" y="21"/>
                      <a:pt x="86" y="25"/>
                    </a:cubicBezTo>
                    <a:cubicBezTo>
                      <a:pt x="88" y="32"/>
                      <a:pt x="86" y="39"/>
                      <a:pt x="81" y="37"/>
                    </a:cubicBezTo>
                    <a:cubicBezTo>
                      <a:pt x="77" y="32"/>
                      <a:pt x="72" y="37"/>
                      <a:pt x="70" y="42"/>
                    </a:cubicBezTo>
                    <a:cubicBezTo>
                      <a:pt x="65" y="46"/>
                      <a:pt x="56" y="30"/>
                      <a:pt x="63" y="25"/>
                    </a:cubicBezTo>
                    <a:cubicBezTo>
                      <a:pt x="70" y="21"/>
                      <a:pt x="40" y="4"/>
                      <a:pt x="30" y="4"/>
                    </a:cubicBezTo>
                    <a:cubicBezTo>
                      <a:pt x="21" y="4"/>
                      <a:pt x="28" y="11"/>
                      <a:pt x="35" y="16"/>
                    </a:cubicBezTo>
                    <a:cubicBezTo>
                      <a:pt x="40" y="21"/>
                      <a:pt x="30" y="21"/>
                      <a:pt x="26" y="16"/>
                    </a:cubicBezTo>
                    <a:cubicBezTo>
                      <a:pt x="23" y="11"/>
                      <a:pt x="16" y="14"/>
                      <a:pt x="12" y="21"/>
                    </a:cubicBezTo>
                    <a:cubicBezTo>
                      <a:pt x="9" y="28"/>
                      <a:pt x="2" y="30"/>
                      <a:pt x="2" y="35"/>
                    </a:cubicBezTo>
                    <a:cubicBezTo>
                      <a:pt x="0" y="39"/>
                      <a:pt x="12" y="44"/>
                      <a:pt x="21" y="39"/>
                    </a:cubicBezTo>
                    <a:cubicBezTo>
                      <a:pt x="33" y="35"/>
                      <a:pt x="42" y="35"/>
                      <a:pt x="47" y="39"/>
                    </a:cubicBezTo>
                    <a:cubicBezTo>
                      <a:pt x="54" y="44"/>
                      <a:pt x="40" y="46"/>
                      <a:pt x="44" y="51"/>
                    </a:cubicBezTo>
                    <a:cubicBezTo>
                      <a:pt x="49" y="53"/>
                      <a:pt x="44" y="58"/>
                      <a:pt x="33" y="56"/>
                    </a:cubicBezTo>
                    <a:cubicBezTo>
                      <a:pt x="21" y="56"/>
                      <a:pt x="7" y="58"/>
                      <a:pt x="9" y="63"/>
                    </a:cubicBezTo>
                    <a:cubicBezTo>
                      <a:pt x="12" y="67"/>
                      <a:pt x="40" y="60"/>
                      <a:pt x="40" y="63"/>
                    </a:cubicBezTo>
                    <a:cubicBezTo>
                      <a:pt x="40" y="67"/>
                      <a:pt x="40" y="74"/>
                      <a:pt x="47" y="72"/>
                    </a:cubicBezTo>
                    <a:cubicBezTo>
                      <a:pt x="54" y="67"/>
                      <a:pt x="49" y="76"/>
                      <a:pt x="54" y="79"/>
                    </a:cubicBezTo>
                    <a:cubicBezTo>
                      <a:pt x="56" y="79"/>
                      <a:pt x="56" y="88"/>
                      <a:pt x="47" y="88"/>
                    </a:cubicBezTo>
                    <a:cubicBezTo>
                      <a:pt x="35" y="88"/>
                      <a:pt x="30" y="90"/>
                      <a:pt x="35" y="95"/>
                    </a:cubicBezTo>
                    <a:cubicBezTo>
                      <a:pt x="40" y="100"/>
                      <a:pt x="51" y="97"/>
                      <a:pt x="63" y="95"/>
                    </a:cubicBezTo>
                    <a:cubicBezTo>
                      <a:pt x="72" y="90"/>
                      <a:pt x="88" y="105"/>
                      <a:pt x="100" y="109"/>
                    </a:cubicBezTo>
                    <a:cubicBezTo>
                      <a:pt x="114" y="114"/>
                      <a:pt x="135" y="107"/>
                      <a:pt x="137" y="100"/>
                    </a:cubicBezTo>
                    <a:cubicBezTo>
                      <a:pt x="140" y="95"/>
                      <a:pt x="156" y="97"/>
                      <a:pt x="163" y="93"/>
                    </a:cubicBezTo>
                    <a:cubicBezTo>
                      <a:pt x="170" y="88"/>
                      <a:pt x="179" y="81"/>
                      <a:pt x="193" y="81"/>
                    </a:cubicBezTo>
                    <a:lnTo>
                      <a:pt x="193" y="8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9" name="Freeform 437">
                <a:extLst>
                  <a:ext uri="{FF2B5EF4-FFF2-40B4-BE49-F238E27FC236}">
                    <a16:creationId xmlns:a16="http://schemas.microsoft.com/office/drawing/2014/main" id="{D27B7EEA-B0FF-9D5B-0C80-6EE89D914973}"/>
                  </a:ext>
                </a:extLst>
              </p:cNvPr>
              <p:cNvSpPr>
                <a:spLocks/>
              </p:cNvSpPr>
              <p:nvPr/>
            </p:nvSpPr>
            <p:spPr bwMode="auto">
              <a:xfrm>
                <a:off x="3331" y="1339"/>
                <a:ext cx="137" cy="69"/>
              </a:xfrm>
              <a:custGeom>
                <a:avLst/>
                <a:gdLst>
                  <a:gd name="T0" fmla="*/ 193 w 228"/>
                  <a:gd name="T1" fmla="*/ 81 h 114"/>
                  <a:gd name="T2" fmla="*/ 193 w 228"/>
                  <a:gd name="T3" fmla="*/ 81 h 114"/>
                  <a:gd name="T4" fmla="*/ 209 w 228"/>
                  <a:gd name="T5" fmla="*/ 67 h 114"/>
                  <a:gd name="T6" fmla="*/ 226 w 228"/>
                  <a:gd name="T7" fmla="*/ 51 h 114"/>
                  <a:gd name="T8" fmla="*/ 214 w 228"/>
                  <a:gd name="T9" fmla="*/ 35 h 114"/>
                  <a:gd name="T10" fmla="*/ 202 w 228"/>
                  <a:gd name="T11" fmla="*/ 23 h 114"/>
                  <a:gd name="T12" fmla="*/ 200 w 228"/>
                  <a:gd name="T13" fmla="*/ 11 h 114"/>
                  <a:gd name="T14" fmla="*/ 184 w 228"/>
                  <a:gd name="T15" fmla="*/ 11 h 114"/>
                  <a:gd name="T16" fmla="*/ 165 w 228"/>
                  <a:gd name="T17" fmla="*/ 2 h 114"/>
                  <a:gd name="T18" fmla="*/ 163 w 228"/>
                  <a:gd name="T19" fmla="*/ 14 h 114"/>
                  <a:gd name="T20" fmla="*/ 149 w 228"/>
                  <a:gd name="T21" fmla="*/ 16 h 114"/>
                  <a:gd name="T22" fmla="*/ 142 w 228"/>
                  <a:gd name="T23" fmla="*/ 16 h 114"/>
                  <a:gd name="T24" fmla="*/ 128 w 228"/>
                  <a:gd name="T25" fmla="*/ 18 h 114"/>
                  <a:gd name="T26" fmla="*/ 119 w 228"/>
                  <a:gd name="T27" fmla="*/ 14 h 114"/>
                  <a:gd name="T28" fmla="*/ 102 w 228"/>
                  <a:gd name="T29" fmla="*/ 23 h 114"/>
                  <a:gd name="T30" fmla="*/ 95 w 228"/>
                  <a:gd name="T31" fmla="*/ 21 h 114"/>
                  <a:gd name="T32" fmla="*/ 86 w 228"/>
                  <a:gd name="T33" fmla="*/ 25 h 114"/>
                  <a:gd name="T34" fmla="*/ 81 w 228"/>
                  <a:gd name="T35" fmla="*/ 37 h 114"/>
                  <a:gd name="T36" fmla="*/ 70 w 228"/>
                  <a:gd name="T37" fmla="*/ 42 h 114"/>
                  <a:gd name="T38" fmla="*/ 63 w 228"/>
                  <a:gd name="T39" fmla="*/ 25 h 114"/>
                  <a:gd name="T40" fmla="*/ 30 w 228"/>
                  <a:gd name="T41" fmla="*/ 4 h 114"/>
                  <a:gd name="T42" fmla="*/ 35 w 228"/>
                  <a:gd name="T43" fmla="*/ 16 h 114"/>
                  <a:gd name="T44" fmla="*/ 26 w 228"/>
                  <a:gd name="T45" fmla="*/ 16 h 114"/>
                  <a:gd name="T46" fmla="*/ 12 w 228"/>
                  <a:gd name="T47" fmla="*/ 21 h 114"/>
                  <a:gd name="T48" fmla="*/ 2 w 228"/>
                  <a:gd name="T49" fmla="*/ 35 h 114"/>
                  <a:gd name="T50" fmla="*/ 21 w 228"/>
                  <a:gd name="T51" fmla="*/ 39 h 114"/>
                  <a:gd name="T52" fmla="*/ 47 w 228"/>
                  <a:gd name="T53" fmla="*/ 39 h 114"/>
                  <a:gd name="T54" fmla="*/ 44 w 228"/>
                  <a:gd name="T55" fmla="*/ 51 h 114"/>
                  <a:gd name="T56" fmla="*/ 33 w 228"/>
                  <a:gd name="T57" fmla="*/ 56 h 114"/>
                  <a:gd name="T58" fmla="*/ 9 w 228"/>
                  <a:gd name="T59" fmla="*/ 63 h 114"/>
                  <a:gd name="T60" fmla="*/ 40 w 228"/>
                  <a:gd name="T61" fmla="*/ 63 h 114"/>
                  <a:gd name="T62" fmla="*/ 47 w 228"/>
                  <a:gd name="T63" fmla="*/ 72 h 114"/>
                  <a:gd name="T64" fmla="*/ 54 w 228"/>
                  <a:gd name="T65" fmla="*/ 79 h 114"/>
                  <a:gd name="T66" fmla="*/ 47 w 228"/>
                  <a:gd name="T67" fmla="*/ 88 h 114"/>
                  <a:gd name="T68" fmla="*/ 35 w 228"/>
                  <a:gd name="T69" fmla="*/ 95 h 114"/>
                  <a:gd name="T70" fmla="*/ 63 w 228"/>
                  <a:gd name="T71" fmla="*/ 95 h 114"/>
                  <a:gd name="T72" fmla="*/ 100 w 228"/>
                  <a:gd name="T73" fmla="*/ 109 h 114"/>
                  <a:gd name="T74" fmla="*/ 137 w 228"/>
                  <a:gd name="T75" fmla="*/ 100 h 114"/>
                  <a:gd name="T76" fmla="*/ 163 w 228"/>
                  <a:gd name="T77" fmla="*/ 93 h 114"/>
                  <a:gd name="T78" fmla="*/ 193 w 228"/>
                  <a:gd name="T79" fmla="*/ 8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28" h="114">
                    <a:moveTo>
                      <a:pt x="193" y="81"/>
                    </a:moveTo>
                    <a:lnTo>
                      <a:pt x="193" y="81"/>
                    </a:lnTo>
                    <a:cubicBezTo>
                      <a:pt x="205" y="81"/>
                      <a:pt x="205" y="67"/>
                      <a:pt x="209" y="67"/>
                    </a:cubicBezTo>
                    <a:cubicBezTo>
                      <a:pt x="214" y="67"/>
                      <a:pt x="223" y="58"/>
                      <a:pt x="226" y="51"/>
                    </a:cubicBezTo>
                    <a:cubicBezTo>
                      <a:pt x="228" y="46"/>
                      <a:pt x="223" y="35"/>
                      <a:pt x="214" y="35"/>
                    </a:cubicBezTo>
                    <a:cubicBezTo>
                      <a:pt x="207" y="35"/>
                      <a:pt x="202" y="28"/>
                      <a:pt x="202" y="23"/>
                    </a:cubicBezTo>
                    <a:cubicBezTo>
                      <a:pt x="205" y="21"/>
                      <a:pt x="200" y="14"/>
                      <a:pt x="200" y="11"/>
                    </a:cubicBezTo>
                    <a:cubicBezTo>
                      <a:pt x="200" y="7"/>
                      <a:pt x="191" y="11"/>
                      <a:pt x="184" y="11"/>
                    </a:cubicBezTo>
                    <a:cubicBezTo>
                      <a:pt x="179" y="14"/>
                      <a:pt x="170" y="0"/>
                      <a:pt x="165" y="2"/>
                    </a:cubicBezTo>
                    <a:cubicBezTo>
                      <a:pt x="160" y="4"/>
                      <a:pt x="163" y="11"/>
                      <a:pt x="163" y="14"/>
                    </a:cubicBezTo>
                    <a:cubicBezTo>
                      <a:pt x="160" y="18"/>
                      <a:pt x="149" y="11"/>
                      <a:pt x="149" y="16"/>
                    </a:cubicBezTo>
                    <a:cubicBezTo>
                      <a:pt x="149" y="21"/>
                      <a:pt x="144" y="21"/>
                      <a:pt x="142" y="16"/>
                    </a:cubicBezTo>
                    <a:cubicBezTo>
                      <a:pt x="137" y="11"/>
                      <a:pt x="128" y="14"/>
                      <a:pt x="128" y="18"/>
                    </a:cubicBezTo>
                    <a:cubicBezTo>
                      <a:pt x="128" y="21"/>
                      <a:pt x="126" y="18"/>
                      <a:pt x="119" y="14"/>
                    </a:cubicBezTo>
                    <a:cubicBezTo>
                      <a:pt x="109" y="9"/>
                      <a:pt x="102" y="18"/>
                      <a:pt x="102" y="23"/>
                    </a:cubicBezTo>
                    <a:cubicBezTo>
                      <a:pt x="105" y="28"/>
                      <a:pt x="100" y="30"/>
                      <a:pt x="95" y="21"/>
                    </a:cubicBezTo>
                    <a:cubicBezTo>
                      <a:pt x="88" y="9"/>
                      <a:pt x="81" y="21"/>
                      <a:pt x="86" y="25"/>
                    </a:cubicBezTo>
                    <a:cubicBezTo>
                      <a:pt x="88" y="32"/>
                      <a:pt x="86" y="39"/>
                      <a:pt x="81" y="37"/>
                    </a:cubicBezTo>
                    <a:cubicBezTo>
                      <a:pt x="77" y="32"/>
                      <a:pt x="72" y="37"/>
                      <a:pt x="70" y="42"/>
                    </a:cubicBezTo>
                    <a:cubicBezTo>
                      <a:pt x="65" y="46"/>
                      <a:pt x="56" y="30"/>
                      <a:pt x="63" y="25"/>
                    </a:cubicBezTo>
                    <a:cubicBezTo>
                      <a:pt x="70" y="21"/>
                      <a:pt x="40" y="4"/>
                      <a:pt x="30" y="4"/>
                    </a:cubicBezTo>
                    <a:cubicBezTo>
                      <a:pt x="21" y="4"/>
                      <a:pt x="28" y="11"/>
                      <a:pt x="35" y="16"/>
                    </a:cubicBezTo>
                    <a:cubicBezTo>
                      <a:pt x="40" y="21"/>
                      <a:pt x="30" y="21"/>
                      <a:pt x="26" y="16"/>
                    </a:cubicBezTo>
                    <a:cubicBezTo>
                      <a:pt x="23" y="11"/>
                      <a:pt x="16" y="14"/>
                      <a:pt x="12" y="21"/>
                    </a:cubicBezTo>
                    <a:cubicBezTo>
                      <a:pt x="9" y="28"/>
                      <a:pt x="2" y="30"/>
                      <a:pt x="2" y="35"/>
                    </a:cubicBezTo>
                    <a:cubicBezTo>
                      <a:pt x="0" y="39"/>
                      <a:pt x="12" y="44"/>
                      <a:pt x="21" y="39"/>
                    </a:cubicBezTo>
                    <a:cubicBezTo>
                      <a:pt x="33" y="35"/>
                      <a:pt x="42" y="35"/>
                      <a:pt x="47" y="39"/>
                    </a:cubicBezTo>
                    <a:cubicBezTo>
                      <a:pt x="54" y="44"/>
                      <a:pt x="40" y="46"/>
                      <a:pt x="44" y="51"/>
                    </a:cubicBezTo>
                    <a:cubicBezTo>
                      <a:pt x="49" y="53"/>
                      <a:pt x="44" y="58"/>
                      <a:pt x="33" y="56"/>
                    </a:cubicBezTo>
                    <a:cubicBezTo>
                      <a:pt x="21" y="56"/>
                      <a:pt x="7" y="58"/>
                      <a:pt x="9" y="63"/>
                    </a:cubicBezTo>
                    <a:cubicBezTo>
                      <a:pt x="12" y="67"/>
                      <a:pt x="40" y="60"/>
                      <a:pt x="40" y="63"/>
                    </a:cubicBezTo>
                    <a:cubicBezTo>
                      <a:pt x="40" y="67"/>
                      <a:pt x="40" y="74"/>
                      <a:pt x="47" y="72"/>
                    </a:cubicBezTo>
                    <a:cubicBezTo>
                      <a:pt x="54" y="67"/>
                      <a:pt x="49" y="76"/>
                      <a:pt x="54" y="79"/>
                    </a:cubicBezTo>
                    <a:cubicBezTo>
                      <a:pt x="56" y="79"/>
                      <a:pt x="56" y="88"/>
                      <a:pt x="47" y="88"/>
                    </a:cubicBezTo>
                    <a:cubicBezTo>
                      <a:pt x="35" y="88"/>
                      <a:pt x="30" y="90"/>
                      <a:pt x="35" y="95"/>
                    </a:cubicBezTo>
                    <a:cubicBezTo>
                      <a:pt x="40" y="100"/>
                      <a:pt x="51" y="97"/>
                      <a:pt x="63" y="95"/>
                    </a:cubicBezTo>
                    <a:cubicBezTo>
                      <a:pt x="72" y="90"/>
                      <a:pt x="88" y="105"/>
                      <a:pt x="100" y="109"/>
                    </a:cubicBezTo>
                    <a:cubicBezTo>
                      <a:pt x="114" y="114"/>
                      <a:pt x="135" y="107"/>
                      <a:pt x="137" y="100"/>
                    </a:cubicBezTo>
                    <a:cubicBezTo>
                      <a:pt x="140" y="95"/>
                      <a:pt x="156" y="97"/>
                      <a:pt x="163" y="93"/>
                    </a:cubicBezTo>
                    <a:cubicBezTo>
                      <a:pt x="170" y="88"/>
                      <a:pt x="179" y="81"/>
                      <a:pt x="193" y="8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0" name="Freeform 438">
                <a:extLst>
                  <a:ext uri="{FF2B5EF4-FFF2-40B4-BE49-F238E27FC236}">
                    <a16:creationId xmlns:a16="http://schemas.microsoft.com/office/drawing/2014/main" id="{E17756D4-B179-5B6A-BC04-9253F51A3955}"/>
                  </a:ext>
                </a:extLst>
              </p:cNvPr>
              <p:cNvSpPr>
                <a:spLocks/>
              </p:cNvSpPr>
              <p:nvPr/>
            </p:nvSpPr>
            <p:spPr bwMode="auto">
              <a:xfrm>
                <a:off x="3331" y="1339"/>
                <a:ext cx="137" cy="69"/>
              </a:xfrm>
              <a:custGeom>
                <a:avLst/>
                <a:gdLst>
                  <a:gd name="T0" fmla="*/ 193 w 228"/>
                  <a:gd name="T1" fmla="*/ 81 h 114"/>
                  <a:gd name="T2" fmla="*/ 193 w 228"/>
                  <a:gd name="T3" fmla="*/ 81 h 114"/>
                  <a:gd name="T4" fmla="*/ 209 w 228"/>
                  <a:gd name="T5" fmla="*/ 67 h 114"/>
                  <a:gd name="T6" fmla="*/ 226 w 228"/>
                  <a:gd name="T7" fmla="*/ 51 h 114"/>
                  <a:gd name="T8" fmla="*/ 214 w 228"/>
                  <a:gd name="T9" fmla="*/ 35 h 114"/>
                  <a:gd name="T10" fmla="*/ 202 w 228"/>
                  <a:gd name="T11" fmla="*/ 23 h 114"/>
                  <a:gd name="T12" fmla="*/ 200 w 228"/>
                  <a:gd name="T13" fmla="*/ 11 h 114"/>
                  <a:gd name="T14" fmla="*/ 184 w 228"/>
                  <a:gd name="T15" fmla="*/ 11 h 114"/>
                  <a:gd name="T16" fmla="*/ 165 w 228"/>
                  <a:gd name="T17" fmla="*/ 2 h 114"/>
                  <a:gd name="T18" fmla="*/ 163 w 228"/>
                  <a:gd name="T19" fmla="*/ 14 h 114"/>
                  <a:gd name="T20" fmla="*/ 149 w 228"/>
                  <a:gd name="T21" fmla="*/ 16 h 114"/>
                  <a:gd name="T22" fmla="*/ 142 w 228"/>
                  <a:gd name="T23" fmla="*/ 16 h 114"/>
                  <a:gd name="T24" fmla="*/ 128 w 228"/>
                  <a:gd name="T25" fmla="*/ 18 h 114"/>
                  <a:gd name="T26" fmla="*/ 119 w 228"/>
                  <a:gd name="T27" fmla="*/ 14 h 114"/>
                  <a:gd name="T28" fmla="*/ 102 w 228"/>
                  <a:gd name="T29" fmla="*/ 23 h 114"/>
                  <a:gd name="T30" fmla="*/ 95 w 228"/>
                  <a:gd name="T31" fmla="*/ 21 h 114"/>
                  <a:gd name="T32" fmla="*/ 86 w 228"/>
                  <a:gd name="T33" fmla="*/ 25 h 114"/>
                  <a:gd name="T34" fmla="*/ 81 w 228"/>
                  <a:gd name="T35" fmla="*/ 37 h 114"/>
                  <a:gd name="T36" fmla="*/ 70 w 228"/>
                  <a:gd name="T37" fmla="*/ 42 h 114"/>
                  <a:gd name="T38" fmla="*/ 63 w 228"/>
                  <a:gd name="T39" fmla="*/ 25 h 114"/>
                  <a:gd name="T40" fmla="*/ 30 w 228"/>
                  <a:gd name="T41" fmla="*/ 4 h 114"/>
                  <a:gd name="T42" fmla="*/ 35 w 228"/>
                  <a:gd name="T43" fmla="*/ 16 h 114"/>
                  <a:gd name="T44" fmla="*/ 26 w 228"/>
                  <a:gd name="T45" fmla="*/ 16 h 114"/>
                  <a:gd name="T46" fmla="*/ 12 w 228"/>
                  <a:gd name="T47" fmla="*/ 21 h 114"/>
                  <a:gd name="T48" fmla="*/ 2 w 228"/>
                  <a:gd name="T49" fmla="*/ 35 h 114"/>
                  <a:gd name="T50" fmla="*/ 21 w 228"/>
                  <a:gd name="T51" fmla="*/ 39 h 114"/>
                  <a:gd name="T52" fmla="*/ 47 w 228"/>
                  <a:gd name="T53" fmla="*/ 39 h 114"/>
                  <a:gd name="T54" fmla="*/ 44 w 228"/>
                  <a:gd name="T55" fmla="*/ 51 h 114"/>
                  <a:gd name="T56" fmla="*/ 33 w 228"/>
                  <a:gd name="T57" fmla="*/ 56 h 114"/>
                  <a:gd name="T58" fmla="*/ 9 w 228"/>
                  <a:gd name="T59" fmla="*/ 63 h 114"/>
                  <a:gd name="T60" fmla="*/ 40 w 228"/>
                  <a:gd name="T61" fmla="*/ 63 h 114"/>
                  <a:gd name="T62" fmla="*/ 47 w 228"/>
                  <a:gd name="T63" fmla="*/ 72 h 114"/>
                  <a:gd name="T64" fmla="*/ 54 w 228"/>
                  <a:gd name="T65" fmla="*/ 79 h 114"/>
                  <a:gd name="T66" fmla="*/ 47 w 228"/>
                  <a:gd name="T67" fmla="*/ 88 h 114"/>
                  <a:gd name="T68" fmla="*/ 35 w 228"/>
                  <a:gd name="T69" fmla="*/ 95 h 114"/>
                  <a:gd name="T70" fmla="*/ 63 w 228"/>
                  <a:gd name="T71" fmla="*/ 95 h 114"/>
                  <a:gd name="T72" fmla="*/ 100 w 228"/>
                  <a:gd name="T73" fmla="*/ 109 h 114"/>
                  <a:gd name="T74" fmla="*/ 137 w 228"/>
                  <a:gd name="T75" fmla="*/ 100 h 114"/>
                  <a:gd name="T76" fmla="*/ 163 w 228"/>
                  <a:gd name="T77" fmla="*/ 93 h 114"/>
                  <a:gd name="T78" fmla="*/ 193 w 228"/>
                  <a:gd name="T79" fmla="*/ 81 h 114"/>
                  <a:gd name="T80" fmla="*/ 193 w 228"/>
                  <a:gd name="T81" fmla="*/ 8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8" h="114">
                    <a:moveTo>
                      <a:pt x="193" y="81"/>
                    </a:moveTo>
                    <a:lnTo>
                      <a:pt x="193" y="81"/>
                    </a:lnTo>
                    <a:cubicBezTo>
                      <a:pt x="205" y="81"/>
                      <a:pt x="205" y="67"/>
                      <a:pt x="209" y="67"/>
                    </a:cubicBezTo>
                    <a:cubicBezTo>
                      <a:pt x="214" y="67"/>
                      <a:pt x="223" y="58"/>
                      <a:pt x="226" y="51"/>
                    </a:cubicBezTo>
                    <a:cubicBezTo>
                      <a:pt x="228" y="46"/>
                      <a:pt x="223" y="35"/>
                      <a:pt x="214" y="35"/>
                    </a:cubicBezTo>
                    <a:cubicBezTo>
                      <a:pt x="207" y="35"/>
                      <a:pt x="202" y="28"/>
                      <a:pt x="202" y="23"/>
                    </a:cubicBezTo>
                    <a:cubicBezTo>
                      <a:pt x="205" y="21"/>
                      <a:pt x="200" y="14"/>
                      <a:pt x="200" y="11"/>
                    </a:cubicBezTo>
                    <a:cubicBezTo>
                      <a:pt x="200" y="7"/>
                      <a:pt x="191" y="11"/>
                      <a:pt x="184" y="11"/>
                    </a:cubicBezTo>
                    <a:cubicBezTo>
                      <a:pt x="179" y="14"/>
                      <a:pt x="170" y="0"/>
                      <a:pt x="165" y="2"/>
                    </a:cubicBezTo>
                    <a:cubicBezTo>
                      <a:pt x="160" y="4"/>
                      <a:pt x="163" y="11"/>
                      <a:pt x="163" y="14"/>
                    </a:cubicBezTo>
                    <a:cubicBezTo>
                      <a:pt x="160" y="18"/>
                      <a:pt x="149" y="11"/>
                      <a:pt x="149" y="16"/>
                    </a:cubicBezTo>
                    <a:cubicBezTo>
                      <a:pt x="149" y="21"/>
                      <a:pt x="144" y="21"/>
                      <a:pt x="142" y="16"/>
                    </a:cubicBezTo>
                    <a:cubicBezTo>
                      <a:pt x="137" y="11"/>
                      <a:pt x="128" y="14"/>
                      <a:pt x="128" y="18"/>
                    </a:cubicBezTo>
                    <a:cubicBezTo>
                      <a:pt x="128" y="21"/>
                      <a:pt x="126" y="18"/>
                      <a:pt x="119" y="14"/>
                    </a:cubicBezTo>
                    <a:cubicBezTo>
                      <a:pt x="109" y="9"/>
                      <a:pt x="102" y="18"/>
                      <a:pt x="102" y="23"/>
                    </a:cubicBezTo>
                    <a:cubicBezTo>
                      <a:pt x="105" y="28"/>
                      <a:pt x="100" y="30"/>
                      <a:pt x="95" y="21"/>
                    </a:cubicBezTo>
                    <a:cubicBezTo>
                      <a:pt x="88" y="9"/>
                      <a:pt x="81" y="21"/>
                      <a:pt x="86" y="25"/>
                    </a:cubicBezTo>
                    <a:cubicBezTo>
                      <a:pt x="88" y="32"/>
                      <a:pt x="86" y="39"/>
                      <a:pt x="81" y="37"/>
                    </a:cubicBezTo>
                    <a:cubicBezTo>
                      <a:pt x="77" y="32"/>
                      <a:pt x="72" y="37"/>
                      <a:pt x="70" y="42"/>
                    </a:cubicBezTo>
                    <a:cubicBezTo>
                      <a:pt x="65" y="46"/>
                      <a:pt x="56" y="30"/>
                      <a:pt x="63" y="25"/>
                    </a:cubicBezTo>
                    <a:cubicBezTo>
                      <a:pt x="70" y="21"/>
                      <a:pt x="40" y="4"/>
                      <a:pt x="30" y="4"/>
                    </a:cubicBezTo>
                    <a:cubicBezTo>
                      <a:pt x="21" y="4"/>
                      <a:pt x="28" y="11"/>
                      <a:pt x="35" y="16"/>
                    </a:cubicBezTo>
                    <a:cubicBezTo>
                      <a:pt x="40" y="21"/>
                      <a:pt x="30" y="21"/>
                      <a:pt x="26" y="16"/>
                    </a:cubicBezTo>
                    <a:cubicBezTo>
                      <a:pt x="23" y="11"/>
                      <a:pt x="16" y="14"/>
                      <a:pt x="12" y="21"/>
                    </a:cubicBezTo>
                    <a:cubicBezTo>
                      <a:pt x="9" y="28"/>
                      <a:pt x="2" y="30"/>
                      <a:pt x="2" y="35"/>
                    </a:cubicBezTo>
                    <a:cubicBezTo>
                      <a:pt x="0" y="39"/>
                      <a:pt x="12" y="44"/>
                      <a:pt x="21" y="39"/>
                    </a:cubicBezTo>
                    <a:cubicBezTo>
                      <a:pt x="33" y="35"/>
                      <a:pt x="42" y="35"/>
                      <a:pt x="47" y="39"/>
                    </a:cubicBezTo>
                    <a:cubicBezTo>
                      <a:pt x="54" y="44"/>
                      <a:pt x="40" y="46"/>
                      <a:pt x="44" y="51"/>
                    </a:cubicBezTo>
                    <a:cubicBezTo>
                      <a:pt x="49" y="53"/>
                      <a:pt x="44" y="58"/>
                      <a:pt x="33" y="56"/>
                    </a:cubicBezTo>
                    <a:cubicBezTo>
                      <a:pt x="21" y="56"/>
                      <a:pt x="7" y="58"/>
                      <a:pt x="9" y="63"/>
                    </a:cubicBezTo>
                    <a:cubicBezTo>
                      <a:pt x="12" y="67"/>
                      <a:pt x="40" y="60"/>
                      <a:pt x="40" y="63"/>
                    </a:cubicBezTo>
                    <a:cubicBezTo>
                      <a:pt x="40" y="67"/>
                      <a:pt x="40" y="74"/>
                      <a:pt x="47" y="72"/>
                    </a:cubicBezTo>
                    <a:cubicBezTo>
                      <a:pt x="54" y="67"/>
                      <a:pt x="49" y="76"/>
                      <a:pt x="54" y="79"/>
                    </a:cubicBezTo>
                    <a:cubicBezTo>
                      <a:pt x="56" y="79"/>
                      <a:pt x="56" y="88"/>
                      <a:pt x="47" y="88"/>
                    </a:cubicBezTo>
                    <a:cubicBezTo>
                      <a:pt x="35" y="88"/>
                      <a:pt x="30" y="90"/>
                      <a:pt x="35" y="95"/>
                    </a:cubicBezTo>
                    <a:cubicBezTo>
                      <a:pt x="40" y="100"/>
                      <a:pt x="51" y="97"/>
                      <a:pt x="63" y="95"/>
                    </a:cubicBezTo>
                    <a:cubicBezTo>
                      <a:pt x="72" y="90"/>
                      <a:pt x="88" y="105"/>
                      <a:pt x="100" y="109"/>
                    </a:cubicBezTo>
                    <a:cubicBezTo>
                      <a:pt x="114" y="114"/>
                      <a:pt x="135" y="107"/>
                      <a:pt x="137" y="100"/>
                    </a:cubicBezTo>
                    <a:cubicBezTo>
                      <a:pt x="140" y="95"/>
                      <a:pt x="156" y="97"/>
                      <a:pt x="163" y="93"/>
                    </a:cubicBezTo>
                    <a:cubicBezTo>
                      <a:pt x="170" y="88"/>
                      <a:pt x="179" y="81"/>
                      <a:pt x="193" y="81"/>
                    </a:cubicBezTo>
                    <a:lnTo>
                      <a:pt x="193" y="8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1" name="Freeform 439">
                <a:extLst>
                  <a:ext uri="{FF2B5EF4-FFF2-40B4-BE49-F238E27FC236}">
                    <a16:creationId xmlns:a16="http://schemas.microsoft.com/office/drawing/2014/main" id="{A5FB0DE1-F1B3-2D6F-D293-CB03F5F9433E}"/>
                  </a:ext>
                </a:extLst>
              </p:cNvPr>
              <p:cNvSpPr>
                <a:spLocks/>
              </p:cNvSpPr>
              <p:nvPr/>
            </p:nvSpPr>
            <p:spPr bwMode="auto">
              <a:xfrm>
                <a:off x="3507" y="1564"/>
                <a:ext cx="57" cy="65"/>
              </a:xfrm>
              <a:custGeom>
                <a:avLst/>
                <a:gdLst>
                  <a:gd name="T0" fmla="*/ 86 w 95"/>
                  <a:gd name="T1" fmla="*/ 32 h 107"/>
                  <a:gd name="T2" fmla="*/ 86 w 95"/>
                  <a:gd name="T3" fmla="*/ 32 h 107"/>
                  <a:gd name="T4" fmla="*/ 79 w 95"/>
                  <a:gd name="T5" fmla="*/ 28 h 107"/>
                  <a:gd name="T6" fmla="*/ 67 w 95"/>
                  <a:gd name="T7" fmla="*/ 30 h 107"/>
                  <a:gd name="T8" fmla="*/ 53 w 95"/>
                  <a:gd name="T9" fmla="*/ 28 h 107"/>
                  <a:gd name="T10" fmla="*/ 58 w 95"/>
                  <a:gd name="T11" fmla="*/ 16 h 107"/>
                  <a:gd name="T12" fmla="*/ 65 w 95"/>
                  <a:gd name="T13" fmla="*/ 2 h 107"/>
                  <a:gd name="T14" fmla="*/ 60 w 95"/>
                  <a:gd name="T15" fmla="*/ 2 h 107"/>
                  <a:gd name="T16" fmla="*/ 40 w 95"/>
                  <a:gd name="T17" fmla="*/ 7 h 107"/>
                  <a:gd name="T18" fmla="*/ 51 w 95"/>
                  <a:gd name="T19" fmla="*/ 16 h 107"/>
                  <a:gd name="T20" fmla="*/ 33 w 95"/>
                  <a:gd name="T21" fmla="*/ 25 h 107"/>
                  <a:gd name="T22" fmla="*/ 9 w 95"/>
                  <a:gd name="T23" fmla="*/ 25 h 107"/>
                  <a:gd name="T24" fmla="*/ 14 w 95"/>
                  <a:gd name="T25" fmla="*/ 42 h 107"/>
                  <a:gd name="T26" fmla="*/ 23 w 95"/>
                  <a:gd name="T27" fmla="*/ 58 h 107"/>
                  <a:gd name="T28" fmla="*/ 16 w 95"/>
                  <a:gd name="T29" fmla="*/ 75 h 107"/>
                  <a:gd name="T30" fmla="*/ 2 w 95"/>
                  <a:gd name="T31" fmla="*/ 89 h 107"/>
                  <a:gd name="T32" fmla="*/ 23 w 95"/>
                  <a:gd name="T33" fmla="*/ 107 h 107"/>
                  <a:gd name="T34" fmla="*/ 60 w 95"/>
                  <a:gd name="T35" fmla="*/ 91 h 107"/>
                  <a:gd name="T36" fmla="*/ 86 w 95"/>
                  <a:gd name="T37" fmla="*/ 86 h 107"/>
                  <a:gd name="T38" fmla="*/ 86 w 95"/>
                  <a:gd name="T39" fmla="*/ 37 h 107"/>
                  <a:gd name="T40" fmla="*/ 86 w 95"/>
                  <a:gd name="T41" fmla="*/ 3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07">
                    <a:moveTo>
                      <a:pt x="86" y="32"/>
                    </a:moveTo>
                    <a:lnTo>
                      <a:pt x="86" y="32"/>
                    </a:lnTo>
                    <a:cubicBezTo>
                      <a:pt x="84" y="30"/>
                      <a:pt x="81" y="28"/>
                      <a:pt x="79" y="28"/>
                    </a:cubicBezTo>
                    <a:cubicBezTo>
                      <a:pt x="72" y="16"/>
                      <a:pt x="67" y="25"/>
                      <a:pt x="67" y="30"/>
                    </a:cubicBezTo>
                    <a:cubicBezTo>
                      <a:pt x="65" y="37"/>
                      <a:pt x="58" y="28"/>
                      <a:pt x="53" y="28"/>
                    </a:cubicBezTo>
                    <a:cubicBezTo>
                      <a:pt x="49" y="28"/>
                      <a:pt x="56" y="18"/>
                      <a:pt x="58" y="16"/>
                    </a:cubicBezTo>
                    <a:cubicBezTo>
                      <a:pt x="60" y="14"/>
                      <a:pt x="63" y="9"/>
                      <a:pt x="65" y="2"/>
                    </a:cubicBezTo>
                    <a:lnTo>
                      <a:pt x="60" y="2"/>
                    </a:lnTo>
                    <a:cubicBezTo>
                      <a:pt x="53" y="0"/>
                      <a:pt x="40" y="0"/>
                      <a:pt x="40" y="7"/>
                    </a:cubicBezTo>
                    <a:cubicBezTo>
                      <a:pt x="40" y="14"/>
                      <a:pt x="49" y="11"/>
                      <a:pt x="51" y="16"/>
                    </a:cubicBezTo>
                    <a:cubicBezTo>
                      <a:pt x="51" y="23"/>
                      <a:pt x="40" y="21"/>
                      <a:pt x="33" y="25"/>
                    </a:cubicBezTo>
                    <a:cubicBezTo>
                      <a:pt x="26" y="30"/>
                      <a:pt x="19" y="23"/>
                      <a:pt x="9" y="25"/>
                    </a:cubicBezTo>
                    <a:cubicBezTo>
                      <a:pt x="2" y="30"/>
                      <a:pt x="19" y="35"/>
                      <a:pt x="14" y="42"/>
                    </a:cubicBezTo>
                    <a:cubicBezTo>
                      <a:pt x="7" y="51"/>
                      <a:pt x="14" y="49"/>
                      <a:pt x="23" y="58"/>
                    </a:cubicBezTo>
                    <a:cubicBezTo>
                      <a:pt x="33" y="65"/>
                      <a:pt x="16" y="68"/>
                      <a:pt x="16" y="75"/>
                    </a:cubicBezTo>
                    <a:cubicBezTo>
                      <a:pt x="16" y="84"/>
                      <a:pt x="5" y="84"/>
                      <a:pt x="2" y="89"/>
                    </a:cubicBezTo>
                    <a:cubicBezTo>
                      <a:pt x="0" y="96"/>
                      <a:pt x="14" y="107"/>
                      <a:pt x="23" y="107"/>
                    </a:cubicBezTo>
                    <a:cubicBezTo>
                      <a:pt x="33" y="107"/>
                      <a:pt x="49" y="100"/>
                      <a:pt x="60" y="91"/>
                    </a:cubicBezTo>
                    <a:cubicBezTo>
                      <a:pt x="72" y="82"/>
                      <a:pt x="77" y="91"/>
                      <a:pt x="86" y="86"/>
                    </a:cubicBezTo>
                    <a:cubicBezTo>
                      <a:pt x="95" y="82"/>
                      <a:pt x="91" y="44"/>
                      <a:pt x="86" y="37"/>
                    </a:cubicBezTo>
                    <a:lnTo>
                      <a:pt x="86" y="3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2" name="Freeform 440">
                <a:extLst>
                  <a:ext uri="{FF2B5EF4-FFF2-40B4-BE49-F238E27FC236}">
                    <a16:creationId xmlns:a16="http://schemas.microsoft.com/office/drawing/2014/main" id="{016E0345-CA83-6765-B02D-1504197C711E}"/>
                  </a:ext>
                </a:extLst>
              </p:cNvPr>
              <p:cNvSpPr>
                <a:spLocks/>
              </p:cNvSpPr>
              <p:nvPr/>
            </p:nvSpPr>
            <p:spPr bwMode="auto">
              <a:xfrm>
                <a:off x="3507" y="1564"/>
                <a:ext cx="57" cy="65"/>
              </a:xfrm>
              <a:custGeom>
                <a:avLst/>
                <a:gdLst>
                  <a:gd name="T0" fmla="*/ 86 w 95"/>
                  <a:gd name="T1" fmla="*/ 32 h 107"/>
                  <a:gd name="T2" fmla="*/ 86 w 95"/>
                  <a:gd name="T3" fmla="*/ 32 h 107"/>
                  <a:gd name="T4" fmla="*/ 79 w 95"/>
                  <a:gd name="T5" fmla="*/ 28 h 107"/>
                  <a:gd name="T6" fmla="*/ 67 w 95"/>
                  <a:gd name="T7" fmla="*/ 30 h 107"/>
                  <a:gd name="T8" fmla="*/ 53 w 95"/>
                  <a:gd name="T9" fmla="*/ 28 h 107"/>
                  <a:gd name="T10" fmla="*/ 58 w 95"/>
                  <a:gd name="T11" fmla="*/ 16 h 107"/>
                  <a:gd name="T12" fmla="*/ 65 w 95"/>
                  <a:gd name="T13" fmla="*/ 2 h 107"/>
                  <a:gd name="T14" fmla="*/ 60 w 95"/>
                  <a:gd name="T15" fmla="*/ 2 h 107"/>
                  <a:gd name="T16" fmla="*/ 40 w 95"/>
                  <a:gd name="T17" fmla="*/ 7 h 107"/>
                  <a:gd name="T18" fmla="*/ 51 w 95"/>
                  <a:gd name="T19" fmla="*/ 16 h 107"/>
                  <a:gd name="T20" fmla="*/ 33 w 95"/>
                  <a:gd name="T21" fmla="*/ 25 h 107"/>
                  <a:gd name="T22" fmla="*/ 9 w 95"/>
                  <a:gd name="T23" fmla="*/ 25 h 107"/>
                  <a:gd name="T24" fmla="*/ 14 w 95"/>
                  <a:gd name="T25" fmla="*/ 42 h 107"/>
                  <a:gd name="T26" fmla="*/ 23 w 95"/>
                  <a:gd name="T27" fmla="*/ 58 h 107"/>
                  <a:gd name="T28" fmla="*/ 16 w 95"/>
                  <a:gd name="T29" fmla="*/ 75 h 107"/>
                  <a:gd name="T30" fmla="*/ 2 w 95"/>
                  <a:gd name="T31" fmla="*/ 89 h 107"/>
                  <a:gd name="T32" fmla="*/ 23 w 95"/>
                  <a:gd name="T33" fmla="*/ 107 h 107"/>
                  <a:gd name="T34" fmla="*/ 60 w 95"/>
                  <a:gd name="T35" fmla="*/ 91 h 107"/>
                  <a:gd name="T36" fmla="*/ 86 w 95"/>
                  <a:gd name="T37" fmla="*/ 86 h 107"/>
                  <a:gd name="T38" fmla="*/ 86 w 95"/>
                  <a:gd name="T39" fmla="*/ 37 h 107"/>
                  <a:gd name="T40" fmla="*/ 86 w 95"/>
                  <a:gd name="T41" fmla="*/ 32 h 107"/>
                  <a:gd name="T42" fmla="*/ 86 w 95"/>
                  <a:gd name="T43" fmla="*/ 3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5" h="107">
                    <a:moveTo>
                      <a:pt x="86" y="32"/>
                    </a:moveTo>
                    <a:lnTo>
                      <a:pt x="86" y="32"/>
                    </a:lnTo>
                    <a:cubicBezTo>
                      <a:pt x="84" y="30"/>
                      <a:pt x="81" y="28"/>
                      <a:pt x="79" y="28"/>
                    </a:cubicBezTo>
                    <a:cubicBezTo>
                      <a:pt x="72" y="16"/>
                      <a:pt x="67" y="25"/>
                      <a:pt x="67" y="30"/>
                    </a:cubicBezTo>
                    <a:cubicBezTo>
                      <a:pt x="65" y="37"/>
                      <a:pt x="58" y="28"/>
                      <a:pt x="53" y="28"/>
                    </a:cubicBezTo>
                    <a:cubicBezTo>
                      <a:pt x="49" y="28"/>
                      <a:pt x="56" y="18"/>
                      <a:pt x="58" y="16"/>
                    </a:cubicBezTo>
                    <a:cubicBezTo>
                      <a:pt x="60" y="14"/>
                      <a:pt x="63" y="9"/>
                      <a:pt x="65" y="2"/>
                    </a:cubicBezTo>
                    <a:lnTo>
                      <a:pt x="60" y="2"/>
                    </a:lnTo>
                    <a:cubicBezTo>
                      <a:pt x="53" y="0"/>
                      <a:pt x="40" y="0"/>
                      <a:pt x="40" y="7"/>
                    </a:cubicBezTo>
                    <a:cubicBezTo>
                      <a:pt x="40" y="14"/>
                      <a:pt x="49" y="11"/>
                      <a:pt x="51" y="16"/>
                    </a:cubicBezTo>
                    <a:cubicBezTo>
                      <a:pt x="51" y="23"/>
                      <a:pt x="40" y="21"/>
                      <a:pt x="33" y="25"/>
                    </a:cubicBezTo>
                    <a:cubicBezTo>
                      <a:pt x="26" y="30"/>
                      <a:pt x="19" y="23"/>
                      <a:pt x="9" y="25"/>
                    </a:cubicBezTo>
                    <a:cubicBezTo>
                      <a:pt x="2" y="30"/>
                      <a:pt x="19" y="35"/>
                      <a:pt x="14" y="42"/>
                    </a:cubicBezTo>
                    <a:cubicBezTo>
                      <a:pt x="7" y="51"/>
                      <a:pt x="14" y="49"/>
                      <a:pt x="23" y="58"/>
                    </a:cubicBezTo>
                    <a:cubicBezTo>
                      <a:pt x="33" y="65"/>
                      <a:pt x="16" y="68"/>
                      <a:pt x="16" y="75"/>
                    </a:cubicBezTo>
                    <a:cubicBezTo>
                      <a:pt x="16" y="84"/>
                      <a:pt x="5" y="84"/>
                      <a:pt x="2" y="89"/>
                    </a:cubicBezTo>
                    <a:cubicBezTo>
                      <a:pt x="0" y="96"/>
                      <a:pt x="14" y="107"/>
                      <a:pt x="23" y="107"/>
                    </a:cubicBezTo>
                    <a:cubicBezTo>
                      <a:pt x="33" y="107"/>
                      <a:pt x="49" y="100"/>
                      <a:pt x="60" y="91"/>
                    </a:cubicBezTo>
                    <a:cubicBezTo>
                      <a:pt x="72" y="82"/>
                      <a:pt x="77" y="91"/>
                      <a:pt x="86" y="86"/>
                    </a:cubicBezTo>
                    <a:cubicBezTo>
                      <a:pt x="95" y="82"/>
                      <a:pt x="91" y="44"/>
                      <a:pt x="86" y="37"/>
                    </a:cubicBezTo>
                    <a:lnTo>
                      <a:pt x="86" y="32"/>
                    </a:lnTo>
                    <a:lnTo>
                      <a:pt x="86" y="3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3" name="Freeform 441">
                <a:extLst>
                  <a:ext uri="{FF2B5EF4-FFF2-40B4-BE49-F238E27FC236}">
                    <a16:creationId xmlns:a16="http://schemas.microsoft.com/office/drawing/2014/main" id="{BDEC9202-1CB9-4905-7FF4-67705EACC3A8}"/>
                  </a:ext>
                </a:extLst>
              </p:cNvPr>
              <p:cNvSpPr>
                <a:spLocks/>
              </p:cNvSpPr>
              <p:nvPr/>
            </p:nvSpPr>
            <p:spPr bwMode="auto">
              <a:xfrm>
                <a:off x="3507" y="1564"/>
                <a:ext cx="57" cy="65"/>
              </a:xfrm>
              <a:custGeom>
                <a:avLst/>
                <a:gdLst>
                  <a:gd name="T0" fmla="*/ 86 w 95"/>
                  <a:gd name="T1" fmla="*/ 32 h 107"/>
                  <a:gd name="T2" fmla="*/ 86 w 95"/>
                  <a:gd name="T3" fmla="*/ 32 h 107"/>
                  <a:gd name="T4" fmla="*/ 79 w 95"/>
                  <a:gd name="T5" fmla="*/ 28 h 107"/>
                  <a:gd name="T6" fmla="*/ 67 w 95"/>
                  <a:gd name="T7" fmla="*/ 30 h 107"/>
                  <a:gd name="T8" fmla="*/ 53 w 95"/>
                  <a:gd name="T9" fmla="*/ 28 h 107"/>
                  <a:gd name="T10" fmla="*/ 58 w 95"/>
                  <a:gd name="T11" fmla="*/ 16 h 107"/>
                  <a:gd name="T12" fmla="*/ 65 w 95"/>
                  <a:gd name="T13" fmla="*/ 2 h 107"/>
                  <a:gd name="T14" fmla="*/ 60 w 95"/>
                  <a:gd name="T15" fmla="*/ 2 h 107"/>
                  <a:gd name="T16" fmla="*/ 40 w 95"/>
                  <a:gd name="T17" fmla="*/ 7 h 107"/>
                  <a:gd name="T18" fmla="*/ 51 w 95"/>
                  <a:gd name="T19" fmla="*/ 16 h 107"/>
                  <a:gd name="T20" fmla="*/ 33 w 95"/>
                  <a:gd name="T21" fmla="*/ 25 h 107"/>
                  <a:gd name="T22" fmla="*/ 9 w 95"/>
                  <a:gd name="T23" fmla="*/ 25 h 107"/>
                  <a:gd name="T24" fmla="*/ 14 w 95"/>
                  <a:gd name="T25" fmla="*/ 42 h 107"/>
                  <a:gd name="T26" fmla="*/ 23 w 95"/>
                  <a:gd name="T27" fmla="*/ 58 h 107"/>
                  <a:gd name="T28" fmla="*/ 16 w 95"/>
                  <a:gd name="T29" fmla="*/ 75 h 107"/>
                  <a:gd name="T30" fmla="*/ 2 w 95"/>
                  <a:gd name="T31" fmla="*/ 89 h 107"/>
                  <a:gd name="T32" fmla="*/ 23 w 95"/>
                  <a:gd name="T33" fmla="*/ 107 h 107"/>
                  <a:gd name="T34" fmla="*/ 60 w 95"/>
                  <a:gd name="T35" fmla="*/ 91 h 107"/>
                  <a:gd name="T36" fmla="*/ 86 w 95"/>
                  <a:gd name="T37" fmla="*/ 86 h 107"/>
                  <a:gd name="T38" fmla="*/ 86 w 95"/>
                  <a:gd name="T39" fmla="*/ 37 h 107"/>
                  <a:gd name="T40" fmla="*/ 86 w 95"/>
                  <a:gd name="T41" fmla="*/ 3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07">
                    <a:moveTo>
                      <a:pt x="86" y="32"/>
                    </a:moveTo>
                    <a:lnTo>
                      <a:pt x="86" y="32"/>
                    </a:lnTo>
                    <a:cubicBezTo>
                      <a:pt x="84" y="30"/>
                      <a:pt x="81" y="28"/>
                      <a:pt x="79" y="28"/>
                    </a:cubicBezTo>
                    <a:cubicBezTo>
                      <a:pt x="72" y="16"/>
                      <a:pt x="67" y="25"/>
                      <a:pt x="67" y="30"/>
                    </a:cubicBezTo>
                    <a:cubicBezTo>
                      <a:pt x="65" y="37"/>
                      <a:pt x="58" y="28"/>
                      <a:pt x="53" y="28"/>
                    </a:cubicBezTo>
                    <a:cubicBezTo>
                      <a:pt x="49" y="28"/>
                      <a:pt x="56" y="18"/>
                      <a:pt x="58" y="16"/>
                    </a:cubicBezTo>
                    <a:cubicBezTo>
                      <a:pt x="60" y="14"/>
                      <a:pt x="63" y="9"/>
                      <a:pt x="65" y="2"/>
                    </a:cubicBezTo>
                    <a:lnTo>
                      <a:pt x="60" y="2"/>
                    </a:lnTo>
                    <a:cubicBezTo>
                      <a:pt x="53" y="0"/>
                      <a:pt x="40" y="0"/>
                      <a:pt x="40" y="7"/>
                    </a:cubicBezTo>
                    <a:cubicBezTo>
                      <a:pt x="40" y="14"/>
                      <a:pt x="49" y="11"/>
                      <a:pt x="51" y="16"/>
                    </a:cubicBezTo>
                    <a:cubicBezTo>
                      <a:pt x="51" y="23"/>
                      <a:pt x="40" y="21"/>
                      <a:pt x="33" y="25"/>
                    </a:cubicBezTo>
                    <a:cubicBezTo>
                      <a:pt x="26" y="30"/>
                      <a:pt x="19" y="23"/>
                      <a:pt x="9" y="25"/>
                    </a:cubicBezTo>
                    <a:cubicBezTo>
                      <a:pt x="2" y="30"/>
                      <a:pt x="19" y="35"/>
                      <a:pt x="14" y="42"/>
                    </a:cubicBezTo>
                    <a:cubicBezTo>
                      <a:pt x="7" y="51"/>
                      <a:pt x="14" y="49"/>
                      <a:pt x="23" y="58"/>
                    </a:cubicBezTo>
                    <a:cubicBezTo>
                      <a:pt x="33" y="65"/>
                      <a:pt x="16" y="68"/>
                      <a:pt x="16" y="75"/>
                    </a:cubicBezTo>
                    <a:cubicBezTo>
                      <a:pt x="16" y="84"/>
                      <a:pt x="5" y="84"/>
                      <a:pt x="2" y="89"/>
                    </a:cubicBezTo>
                    <a:cubicBezTo>
                      <a:pt x="0" y="96"/>
                      <a:pt x="14" y="107"/>
                      <a:pt x="23" y="107"/>
                    </a:cubicBezTo>
                    <a:cubicBezTo>
                      <a:pt x="33" y="107"/>
                      <a:pt x="49" y="100"/>
                      <a:pt x="60" y="91"/>
                    </a:cubicBezTo>
                    <a:cubicBezTo>
                      <a:pt x="72" y="82"/>
                      <a:pt x="77" y="91"/>
                      <a:pt x="86" y="86"/>
                    </a:cubicBezTo>
                    <a:cubicBezTo>
                      <a:pt x="95" y="82"/>
                      <a:pt x="91" y="44"/>
                      <a:pt x="86" y="37"/>
                    </a:cubicBezTo>
                    <a:lnTo>
                      <a:pt x="86" y="3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4" name="Freeform 442">
                <a:extLst>
                  <a:ext uri="{FF2B5EF4-FFF2-40B4-BE49-F238E27FC236}">
                    <a16:creationId xmlns:a16="http://schemas.microsoft.com/office/drawing/2014/main" id="{C229FA7E-5292-A176-D9C9-F5446B9FB8EE}"/>
                  </a:ext>
                </a:extLst>
              </p:cNvPr>
              <p:cNvSpPr>
                <a:spLocks/>
              </p:cNvSpPr>
              <p:nvPr/>
            </p:nvSpPr>
            <p:spPr bwMode="auto">
              <a:xfrm>
                <a:off x="3507" y="1564"/>
                <a:ext cx="57" cy="65"/>
              </a:xfrm>
              <a:custGeom>
                <a:avLst/>
                <a:gdLst>
                  <a:gd name="T0" fmla="*/ 86 w 95"/>
                  <a:gd name="T1" fmla="*/ 32 h 107"/>
                  <a:gd name="T2" fmla="*/ 86 w 95"/>
                  <a:gd name="T3" fmla="*/ 32 h 107"/>
                  <a:gd name="T4" fmla="*/ 79 w 95"/>
                  <a:gd name="T5" fmla="*/ 28 h 107"/>
                  <a:gd name="T6" fmla="*/ 67 w 95"/>
                  <a:gd name="T7" fmla="*/ 30 h 107"/>
                  <a:gd name="T8" fmla="*/ 53 w 95"/>
                  <a:gd name="T9" fmla="*/ 28 h 107"/>
                  <a:gd name="T10" fmla="*/ 58 w 95"/>
                  <a:gd name="T11" fmla="*/ 16 h 107"/>
                  <a:gd name="T12" fmla="*/ 65 w 95"/>
                  <a:gd name="T13" fmla="*/ 2 h 107"/>
                  <a:gd name="T14" fmla="*/ 60 w 95"/>
                  <a:gd name="T15" fmla="*/ 2 h 107"/>
                  <a:gd name="T16" fmla="*/ 40 w 95"/>
                  <a:gd name="T17" fmla="*/ 7 h 107"/>
                  <a:gd name="T18" fmla="*/ 51 w 95"/>
                  <a:gd name="T19" fmla="*/ 16 h 107"/>
                  <a:gd name="T20" fmla="*/ 33 w 95"/>
                  <a:gd name="T21" fmla="*/ 25 h 107"/>
                  <a:gd name="T22" fmla="*/ 9 w 95"/>
                  <a:gd name="T23" fmla="*/ 25 h 107"/>
                  <a:gd name="T24" fmla="*/ 14 w 95"/>
                  <a:gd name="T25" fmla="*/ 42 h 107"/>
                  <a:gd name="T26" fmla="*/ 23 w 95"/>
                  <a:gd name="T27" fmla="*/ 58 h 107"/>
                  <a:gd name="T28" fmla="*/ 16 w 95"/>
                  <a:gd name="T29" fmla="*/ 75 h 107"/>
                  <a:gd name="T30" fmla="*/ 2 w 95"/>
                  <a:gd name="T31" fmla="*/ 89 h 107"/>
                  <a:gd name="T32" fmla="*/ 23 w 95"/>
                  <a:gd name="T33" fmla="*/ 107 h 107"/>
                  <a:gd name="T34" fmla="*/ 60 w 95"/>
                  <a:gd name="T35" fmla="*/ 91 h 107"/>
                  <a:gd name="T36" fmla="*/ 86 w 95"/>
                  <a:gd name="T37" fmla="*/ 86 h 107"/>
                  <a:gd name="T38" fmla="*/ 86 w 95"/>
                  <a:gd name="T39" fmla="*/ 37 h 107"/>
                  <a:gd name="T40" fmla="*/ 86 w 95"/>
                  <a:gd name="T41" fmla="*/ 32 h 107"/>
                  <a:gd name="T42" fmla="*/ 86 w 95"/>
                  <a:gd name="T43" fmla="*/ 3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5" h="107">
                    <a:moveTo>
                      <a:pt x="86" y="32"/>
                    </a:moveTo>
                    <a:lnTo>
                      <a:pt x="86" y="32"/>
                    </a:lnTo>
                    <a:cubicBezTo>
                      <a:pt x="84" y="30"/>
                      <a:pt x="81" y="28"/>
                      <a:pt x="79" y="28"/>
                    </a:cubicBezTo>
                    <a:cubicBezTo>
                      <a:pt x="72" y="16"/>
                      <a:pt x="67" y="25"/>
                      <a:pt x="67" y="30"/>
                    </a:cubicBezTo>
                    <a:cubicBezTo>
                      <a:pt x="65" y="37"/>
                      <a:pt x="58" y="28"/>
                      <a:pt x="53" y="28"/>
                    </a:cubicBezTo>
                    <a:cubicBezTo>
                      <a:pt x="49" y="28"/>
                      <a:pt x="56" y="18"/>
                      <a:pt x="58" y="16"/>
                    </a:cubicBezTo>
                    <a:cubicBezTo>
                      <a:pt x="60" y="14"/>
                      <a:pt x="63" y="9"/>
                      <a:pt x="65" y="2"/>
                    </a:cubicBezTo>
                    <a:lnTo>
                      <a:pt x="60" y="2"/>
                    </a:lnTo>
                    <a:cubicBezTo>
                      <a:pt x="53" y="0"/>
                      <a:pt x="40" y="0"/>
                      <a:pt x="40" y="7"/>
                    </a:cubicBezTo>
                    <a:cubicBezTo>
                      <a:pt x="40" y="14"/>
                      <a:pt x="49" y="11"/>
                      <a:pt x="51" y="16"/>
                    </a:cubicBezTo>
                    <a:cubicBezTo>
                      <a:pt x="51" y="23"/>
                      <a:pt x="40" y="21"/>
                      <a:pt x="33" y="25"/>
                    </a:cubicBezTo>
                    <a:cubicBezTo>
                      <a:pt x="26" y="30"/>
                      <a:pt x="19" y="23"/>
                      <a:pt x="9" y="25"/>
                    </a:cubicBezTo>
                    <a:cubicBezTo>
                      <a:pt x="2" y="30"/>
                      <a:pt x="19" y="35"/>
                      <a:pt x="14" y="42"/>
                    </a:cubicBezTo>
                    <a:cubicBezTo>
                      <a:pt x="7" y="51"/>
                      <a:pt x="14" y="49"/>
                      <a:pt x="23" y="58"/>
                    </a:cubicBezTo>
                    <a:cubicBezTo>
                      <a:pt x="33" y="65"/>
                      <a:pt x="16" y="68"/>
                      <a:pt x="16" y="75"/>
                    </a:cubicBezTo>
                    <a:cubicBezTo>
                      <a:pt x="16" y="84"/>
                      <a:pt x="5" y="84"/>
                      <a:pt x="2" y="89"/>
                    </a:cubicBezTo>
                    <a:cubicBezTo>
                      <a:pt x="0" y="96"/>
                      <a:pt x="14" y="107"/>
                      <a:pt x="23" y="107"/>
                    </a:cubicBezTo>
                    <a:cubicBezTo>
                      <a:pt x="33" y="107"/>
                      <a:pt x="49" y="100"/>
                      <a:pt x="60" y="91"/>
                    </a:cubicBezTo>
                    <a:cubicBezTo>
                      <a:pt x="72" y="82"/>
                      <a:pt x="77" y="91"/>
                      <a:pt x="86" y="86"/>
                    </a:cubicBezTo>
                    <a:cubicBezTo>
                      <a:pt x="95" y="82"/>
                      <a:pt x="91" y="44"/>
                      <a:pt x="86" y="37"/>
                    </a:cubicBezTo>
                    <a:lnTo>
                      <a:pt x="86" y="32"/>
                    </a:lnTo>
                    <a:lnTo>
                      <a:pt x="86" y="3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5" name="Freeform 443">
                <a:extLst>
                  <a:ext uri="{FF2B5EF4-FFF2-40B4-BE49-F238E27FC236}">
                    <a16:creationId xmlns:a16="http://schemas.microsoft.com/office/drawing/2014/main" id="{B95A4FD5-322A-0555-139A-A8E2217BD1DA}"/>
                  </a:ext>
                </a:extLst>
              </p:cNvPr>
              <p:cNvSpPr>
                <a:spLocks noEditPoints="1"/>
              </p:cNvSpPr>
              <p:nvPr/>
            </p:nvSpPr>
            <p:spPr bwMode="auto">
              <a:xfrm>
                <a:off x="3916" y="1480"/>
                <a:ext cx="81" cy="39"/>
              </a:xfrm>
              <a:custGeom>
                <a:avLst/>
                <a:gdLst>
                  <a:gd name="T0" fmla="*/ 126 w 135"/>
                  <a:gd name="T1" fmla="*/ 16 h 65"/>
                  <a:gd name="T2" fmla="*/ 126 w 135"/>
                  <a:gd name="T3" fmla="*/ 16 h 65"/>
                  <a:gd name="T4" fmla="*/ 128 w 135"/>
                  <a:gd name="T5" fmla="*/ 2 h 65"/>
                  <a:gd name="T6" fmla="*/ 124 w 135"/>
                  <a:gd name="T7" fmla="*/ 5 h 65"/>
                  <a:gd name="T8" fmla="*/ 84 w 135"/>
                  <a:gd name="T9" fmla="*/ 0 h 65"/>
                  <a:gd name="T10" fmla="*/ 45 w 135"/>
                  <a:gd name="T11" fmla="*/ 9 h 65"/>
                  <a:gd name="T12" fmla="*/ 33 w 135"/>
                  <a:gd name="T13" fmla="*/ 21 h 65"/>
                  <a:gd name="T14" fmla="*/ 38 w 135"/>
                  <a:gd name="T15" fmla="*/ 35 h 65"/>
                  <a:gd name="T16" fmla="*/ 49 w 135"/>
                  <a:gd name="T17" fmla="*/ 42 h 65"/>
                  <a:gd name="T18" fmla="*/ 54 w 135"/>
                  <a:gd name="T19" fmla="*/ 51 h 65"/>
                  <a:gd name="T20" fmla="*/ 77 w 135"/>
                  <a:gd name="T21" fmla="*/ 51 h 65"/>
                  <a:gd name="T22" fmla="*/ 98 w 135"/>
                  <a:gd name="T23" fmla="*/ 63 h 65"/>
                  <a:gd name="T24" fmla="*/ 117 w 135"/>
                  <a:gd name="T25" fmla="*/ 65 h 65"/>
                  <a:gd name="T26" fmla="*/ 119 w 135"/>
                  <a:gd name="T27" fmla="*/ 58 h 65"/>
                  <a:gd name="T28" fmla="*/ 124 w 135"/>
                  <a:gd name="T29" fmla="*/ 51 h 65"/>
                  <a:gd name="T30" fmla="*/ 119 w 135"/>
                  <a:gd name="T31" fmla="*/ 39 h 65"/>
                  <a:gd name="T32" fmla="*/ 119 w 135"/>
                  <a:gd name="T33" fmla="*/ 28 h 65"/>
                  <a:gd name="T34" fmla="*/ 126 w 135"/>
                  <a:gd name="T35" fmla="*/ 16 h 65"/>
                  <a:gd name="T36" fmla="*/ 14 w 135"/>
                  <a:gd name="T37" fmla="*/ 33 h 65"/>
                  <a:gd name="T38" fmla="*/ 14 w 135"/>
                  <a:gd name="T39" fmla="*/ 33 h 65"/>
                  <a:gd name="T40" fmla="*/ 5 w 135"/>
                  <a:gd name="T41" fmla="*/ 51 h 65"/>
                  <a:gd name="T42" fmla="*/ 28 w 135"/>
                  <a:gd name="T43" fmla="*/ 37 h 65"/>
                  <a:gd name="T44" fmla="*/ 14 w 135"/>
                  <a:gd name="T45" fmla="*/ 33 h 65"/>
                  <a:gd name="T46" fmla="*/ 24 w 135"/>
                  <a:gd name="T47" fmla="*/ 23 h 65"/>
                  <a:gd name="T48" fmla="*/ 24 w 135"/>
                  <a:gd name="T49" fmla="*/ 23 h 65"/>
                  <a:gd name="T50" fmla="*/ 10 w 135"/>
                  <a:gd name="T51" fmla="*/ 26 h 65"/>
                  <a:gd name="T52" fmla="*/ 24 w 135"/>
                  <a:gd name="T53" fmla="*/ 2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5" h="65">
                    <a:moveTo>
                      <a:pt x="126" y="16"/>
                    </a:moveTo>
                    <a:lnTo>
                      <a:pt x="126" y="16"/>
                    </a:lnTo>
                    <a:cubicBezTo>
                      <a:pt x="128" y="12"/>
                      <a:pt x="135" y="9"/>
                      <a:pt x="128" y="2"/>
                    </a:cubicBezTo>
                    <a:cubicBezTo>
                      <a:pt x="128" y="5"/>
                      <a:pt x="126" y="5"/>
                      <a:pt x="124" y="5"/>
                    </a:cubicBezTo>
                    <a:cubicBezTo>
                      <a:pt x="117" y="7"/>
                      <a:pt x="96" y="0"/>
                      <a:pt x="84" y="0"/>
                    </a:cubicBezTo>
                    <a:cubicBezTo>
                      <a:pt x="72" y="2"/>
                      <a:pt x="49" y="2"/>
                      <a:pt x="45" y="9"/>
                    </a:cubicBezTo>
                    <a:cubicBezTo>
                      <a:pt x="40" y="14"/>
                      <a:pt x="26" y="16"/>
                      <a:pt x="33" y="21"/>
                    </a:cubicBezTo>
                    <a:cubicBezTo>
                      <a:pt x="38" y="26"/>
                      <a:pt x="33" y="28"/>
                      <a:pt x="38" y="35"/>
                    </a:cubicBezTo>
                    <a:cubicBezTo>
                      <a:pt x="40" y="39"/>
                      <a:pt x="42" y="44"/>
                      <a:pt x="49" y="42"/>
                    </a:cubicBezTo>
                    <a:cubicBezTo>
                      <a:pt x="54" y="39"/>
                      <a:pt x="58" y="44"/>
                      <a:pt x="54" y="51"/>
                    </a:cubicBezTo>
                    <a:cubicBezTo>
                      <a:pt x="63" y="49"/>
                      <a:pt x="75" y="49"/>
                      <a:pt x="77" y="51"/>
                    </a:cubicBezTo>
                    <a:cubicBezTo>
                      <a:pt x="79" y="51"/>
                      <a:pt x="93" y="65"/>
                      <a:pt x="98" y="63"/>
                    </a:cubicBezTo>
                    <a:cubicBezTo>
                      <a:pt x="100" y="63"/>
                      <a:pt x="110" y="63"/>
                      <a:pt x="117" y="65"/>
                    </a:cubicBezTo>
                    <a:cubicBezTo>
                      <a:pt x="117" y="63"/>
                      <a:pt x="117" y="60"/>
                      <a:pt x="119" y="58"/>
                    </a:cubicBezTo>
                    <a:cubicBezTo>
                      <a:pt x="121" y="56"/>
                      <a:pt x="128" y="56"/>
                      <a:pt x="124" y="51"/>
                    </a:cubicBezTo>
                    <a:cubicBezTo>
                      <a:pt x="121" y="46"/>
                      <a:pt x="119" y="46"/>
                      <a:pt x="119" y="39"/>
                    </a:cubicBezTo>
                    <a:cubicBezTo>
                      <a:pt x="119" y="35"/>
                      <a:pt x="117" y="33"/>
                      <a:pt x="119" y="28"/>
                    </a:cubicBezTo>
                    <a:cubicBezTo>
                      <a:pt x="119" y="23"/>
                      <a:pt x="121" y="23"/>
                      <a:pt x="126" y="16"/>
                    </a:cubicBezTo>
                    <a:close/>
                    <a:moveTo>
                      <a:pt x="14" y="33"/>
                    </a:moveTo>
                    <a:lnTo>
                      <a:pt x="14" y="33"/>
                    </a:lnTo>
                    <a:cubicBezTo>
                      <a:pt x="3" y="35"/>
                      <a:pt x="0" y="51"/>
                      <a:pt x="5" y="51"/>
                    </a:cubicBezTo>
                    <a:cubicBezTo>
                      <a:pt x="12" y="51"/>
                      <a:pt x="24" y="39"/>
                      <a:pt x="28" y="37"/>
                    </a:cubicBezTo>
                    <a:cubicBezTo>
                      <a:pt x="31" y="33"/>
                      <a:pt x="26" y="28"/>
                      <a:pt x="14" y="33"/>
                    </a:cubicBezTo>
                    <a:close/>
                    <a:moveTo>
                      <a:pt x="24" y="23"/>
                    </a:moveTo>
                    <a:lnTo>
                      <a:pt x="24" y="23"/>
                    </a:lnTo>
                    <a:cubicBezTo>
                      <a:pt x="26" y="19"/>
                      <a:pt x="5" y="21"/>
                      <a:pt x="10" y="26"/>
                    </a:cubicBezTo>
                    <a:cubicBezTo>
                      <a:pt x="14" y="28"/>
                      <a:pt x="21" y="28"/>
                      <a:pt x="24" y="2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 name="Freeform 444">
                <a:extLst>
                  <a:ext uri="{FF2B5EF4-FFF2-40B4-BE49-F238E27FC236}">
                    <a16:creationId xmlns:a16="http://schemas.microsoft.com/office/drawing/2014/main" id="{8D7E9E22-F84D-EF4F-2240-BF748B9ECEC8}"/>
                  </a:ext>
                </a:extLst>
              </p:cNvPr>
              <p:cNvSpPr>
                <a:spLocks noEditPoints="1"/>
              </p:cNvSpPr>
              <p:nvPr/>
            </p:nvSpPr>
            <p:spPr bwMode="auto">
              <a:xfrm>
                <a:off x="3916" y="1480"/>
                <a:ext cx="81" cy="39"/>
              </a:xfrm>
              <a:custGeom>
                <a:avLst/>
                <a:gdLst>
                  <a:gd name="T0" fmla="*/ 126 w 135"/>
                  <a:gd name="T1" fmla="*/ 16 h 65"/>
                  <a:gd name="T2" fmla="*/ 126 w 135"/>
                  <a:gd name="T3" fmla="*/ 16 h 65"/>
                  <a:gd name="T4" fmla="*/ 128 w 135"/>
                  <a:gd name="T5" fmla="*/ 2 h 65"/>
                  <a:gd name="T6" fmla="*/ 124 w 135"/>
                  <a:gd name="T7" fmla="*/ 5 h 65"/>
                  <a:gd name="T8" fmla="*/ 84 w 135"/>
                  <a:gd name="T9" fmla="*/ 0 h 65"/>
                  <a:gd name="T10" fmla="*/ 45 w 135"/>
                  <a:gd name="T11" fmla="*/ 9 h 65"/>
                  <a:gd name="T12" fmla="*/ 33 w 135"/>
                  <a:gd name="T13" fmla="*/ 21 h 65"/>
                  <a:gd name="T14" fmla="*/ 38 w 135"/>
                  <a:gd name="T15" fmla="*/ 35 h 65"/>
                  <a:gd name="T16" fmla="*/ 49 w 135"/>
                  <a:gd name="T17" fmla="*/ 42 h 65"/>
                  <a:gd name="T18" fmla="*/ 54 w 135"/>
                  <a:gd name="T19" fmla="*/ 51 h 65"/>
                  <a:gd name="T20" fmla="*/ 77 w 135"/>
                  <a:gd name="T21" fmla="*/ 51 h 65"/>
                  <a:gd name="T22" fmla="*/ 98 w 135"/>
                  <a:gd name="T23" fmla="*/ 63 h 65"/>
                  <a:gd name="T24" fmla="*/ 117 w 135"/>
                  <a:gd name="T25" fmla="*/ 65 h 65"/>
                  <a:gd name="T26" fmla="*/ 119 w 135"/>
                  <a:gd name="T27" fmla="*/ 58 h 65"/>
                  <a:gd name="T28" fmla="*/ 124 w 135"/>
                  <a:gd name="T29" fmla="*/ 51 h 65"/>
                  <a:gd name="T30" fmla="*/ 119 w 135"/>
                  <a:gd name="T31" fmla="*/ 39 h 65"/>
                  <a:gd name="T32" fmla="*/ 119 w 135"/>
                  <a:gd name="T33" fmla="*/ 28 h 65"/>
                  <a:gd name="T34" fmla="*/ 126 w 135"/>
                  <a:gd name="T35" fmla="*/ 16 h 65"/>
                  <a:gd name="T36" fmla="*/ 126 w 135"/>
                  <a:gd name="T37" fmla="*/ 16 h 65"/>
                  <a:gd name="T38" fmla="*/ 14 w 135"/>
                  <a:gd name="T39" fmla="*/ 33 h 65"/>
                  <a:gd name="T40" fmla="*/ 14 w 135"/>
                  <a:gd name="T41" fmla="*/ 33 h 65"/>
                  <a:gd name="T42" fmla="*/ 5 w 135"/>
                  <a:gd name="T43" fmla="*/ 51 h 65"/>
                  <a:gd name="T44" fmla="*/ 28 w 135"/>
                  <a:gd name="T45" fmla="*/ 37 h 65"/>
                  <a:gd name="T46" fmla="*/ 14 w 135"/>
                  <a:gd name="T47" fmla="*/ 33 h 65"/>
                  <a:gd name="T48" fmla="*/ 14 w 135"/>
                  <a:gd name="T49" fmla="*/ 33 h 65"/>
                  <a:gd name="T50" fmla="*/ 24 w 135"/>
                  <a:gd name="T51" fmla="*/ 23 h 65"/>
                  <a:gd name="T52" fmla="*/ 24 w 135"/>
                  <a:gd name="T53" fmla="*/ 23 h 65"/>
                  <a:gd name="T54" fmla="*/ 10 w 135"/>
                  <a:gd name="T55" fmla="*/ 26 h 65"/>
                  <a:gd name="T56" fmla="*/ 24 w 135"/>
                  <a:gd name="T57" fmla="*/ 23 h 65"/>
                  <a:gd name="T58" fmla="*/ 24 w 135"/>
                  <a:gd name="T59" fmla="*/ 2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5" h="65">
                    <a:moveTo>
                      <a:pt x="126" y="16"/>
                    </a:moveTo>
                    <a:lnTo>
                      <a:pt x="126" y="16"/>
                    </a:lnTo>
                    <a:cubicBezTo>
                      <a:pt x="128" y="12"/>
                      <a:pt x="135" y="9"/>
                      <a:pt x="128" y="2"/>
                    </a:cubicBezTo>
                    <a:cubicBezTo>
                      <a:pt x="128" y="5"/>
                      <a:pt x="126" y="5"/>
                      <a:pt x="124" y="5"/>
                    </a:cubicBezTo>
                    <a:cubicBezTo>
                      <a:pt x="117" y="7"/>
                      <a:pt x="96" y="0"/>
                      <a:pt x="84" y="0"/>
                    </a:cubicBezTo>
                    <a:cubicBezTo>
                      <a:pt x="72" y="2"/>
                      <a:pt x="49" y="2"/>
                      <a:pt x="45" y="9"/>
                    </a:cubicBezTo>
                    <a:cubicBezTo>
                      <a:pt x="40" y="14"/>
                      <a:pt x="26" y="16"/>
                      <a:pt x="33" y="21"/>
                    </a:cubicBezTo>
                    <a:cubicBezTo>
                      <a:pt x="38" y="26"/>
                      <a:pt x="33" y="28"/>
                      <a:pt x="38" y="35"/>
                    </a:cubicBezTo>
                    <a:cubicBezTo>
                      <a:pt x="40" y="39"/>
                      <a:pt x="42" y="44"/>
                      <a:pt x="49" y="42"/>
                    </a:cubicBezTo>
                    <a:cubicBezTo>
                      <a:pt x="54" y="39"/>
                      <a:pt x="58" y="44"/>
                      <a:pt x="54" y="51"/>
                    </a:cubicBezTo>
                    <a:cubicBezTo>
                      <a:pt x="63" y="49"/>
                      <a:pt x="75" y="49"/>
                      <a:pt x="77" y="51"/>
                    </a:cubicBezTo>
                    <a:cubicBezTo>
                      <a:pt x="79" y="51"/>
                      <a:pt x="93" y="65"/>
                      <a:pt x="98" y="63"/>
                    </a:cubicBezTo>
                    <a:cubicBezTo>
                      <a:pt x="100" y="63"/>
                      <a:pt x="110" y="63"/>
                      <a:pt x="117" y="65"/>
                    </a:cubicBezTo>
                    <a:cubicBezTo>
                      <a:pt x="117" y="63"/>
                      <a:pt x="117" y="60"/>
                      <a:pt x="119" y="58"/>
                    </a:cubicBezTo>
                    <a:cubicBezTo>
                      <a:pt x="121" y="56"/>
                      <a:pt x="128" y="56"/>
                      <a:pt x="124" y="51"/>
                    </a:cubicBezTo>
                    <a:cubicBezTo>
                      <a:pt x="121" y="46"/>
                      <a:pt x="119" y="46"/>
                      <a:pt x="119" y="39"/>
                    </a:cubicBezTo>
                    <a:cubicBezTo>
                      <a:pt x="119" y="35"/>
                      <a:pt x="117" y="33"/>
                      <a:pt x="119" y="28"/>
                    </a:cubicBezTo>
                    <a:cubicBezTo>
                      <a:pt x="119" y="23"/>
                      <a:pt x="121" y="23"/>
                      <a:pt x="126" y="16"/>
                    </a:cubicBezTo>
                    <a:lnTo>
                      <a:pt x="126" y="16"/>
                    </a:lnTo>
                    <a:close/>
                    <a:moveTo>
                      <a:pt x="14" y="33"/>
                    </a:moveTo>
                    <a:lnTo>
                      <a:pt x="14" y="33"/>
                    </a:lnTo>
                    <a:cubicBezTo>
                      <a:pt x="3" y="35"/>
                      <a:pt x="0" y="51"/>
                      <a:pt x="5" y="51"/>
                    </a:cubicBezTo>
                    <a:cubicBezTo>
                      <a:pt x="12" y="51"/>
                      <a:pt x="24" y="39"/>
                      <a:pt x="28" y="37"/>
                    </a:cubicBezTo>
                    <a:cubicBezTo>
                      <a:pt x="31" y="33"/>
                      <a:pt x="26" y="28"/>
                      <a:pt x="14" y="33"/>
                    </a:cubicBezTo>
                    <a:lnTo>
                      <a:pt x="14" y="33"/>
                    </a:lnTo>
                    <a:close/>
                    <a:moveTo>
                      <a:pt x="24" y="23"/>
                    </a:moveTo>
                    <a:lnTo>
                      <a:pt x="24" y="23"/>
                    </a:lnTo>
                    <a:cubicBezTo>
                      <a:pt x="26" y="19"/>
                      <a:pt x="5" y="21"/>
                      <a:pt x="10" y="26"/>
                    </a:cubicBezTo>
                    <a:cubicBezTo>
                      <a:pt x="14" y="28"/>
                      <a:pt x="21" y="28"/>
                      <a:pt x="24" y="23"/>
                    </a:cubicBezTo>
                    <a:lnTo>
                      <a:pt x="24" y="2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 name="Freeform 445">
                <a:extLst>
                  <a:ext uri="{FF2B5EF4-FFF2-40B4-BE49-F238E27FC236}">
                    <a16:creationId xmlns:a16="http://schemas.microsoft.com/office/drawing/2014/main" id="{F8C3877C-7C8A-A3F5-832F-1CA3704373AC}"/>
                  </a:ext>
                </a:extLst>
              </p:cNvPr>
              <p:cNvSpPr>
                <a:spLocks noEditPoints="1"/>
              </p:cNvSpPr>
              <p:nvPr/>
            </p:nvSpPr>
            <p:spPr bwMode="auto">
              <a:xfrm>
                <a:off x="3916" y="1480"/>
                <a:ext cx="81" cy="39"/>
              </a:xfrm>
              <a:custGeom>
                <a:avLst/>
                <a:gdLst>
                  <a:gd name="T0" fmla="*/ 126 w 135"/>
                  <a:gd name="T1" fmla="*/ 16 h 65"/>
                  <a:gd name="T2" fmla="*/ 126 w 135"/>
                  <a:gd name="T3" fmla="*/ 16 h 65"/>
                  <a:gd name="T4" fmla="*/ 128 w 135"/>
                  <a:gd name="T5" fmla="*/ 2 h 65"/>
                  <a:gd name="T6" fmla="*/ 124 w 135"/>
                  <a:gd name="T7" fmla="*/ 5 h 65"/>
                  <a:gd name="T8" fmla="*/ 84 w 135"/>
                  <a:gd name="T9" fmla="*/ 0 h 65"/>
                  <a:gd name="T10" fmla="*/ 45 w 135"/>
                  <a:gd name="T11" fmla="*/ 9 h 65"/>
                  <a:gd name="T12" fmla="*/ 33 w 135"/>
                  <a:gd name="T13" fmla="*/ 21 h 65"/>
                  <a:gd name="T14" fmla="*/ 38 w 135"/>
                  <a:gd name="T15" fmla="*/ 35 h 65"/>
                  <a:gd name="T16" fmla="*/ 49 w 135"/>
                  <a:gd name="T17" fmla="*/ 42 h 65"/>
                  <a:gd name="T18" fmla="*/ 54 w 135"/>
                  <a:gd name="T19" fmla="*/ 51 h 65"/>
                  <a:gd name="T20" fmla="*/ 77 w 135"/>
                  <a:gd name="T21" fmla="*/ 51 h 65"/>
                  <a:gd name="T22" fmla="*/ 98 w 135"/>
                  <a:gd name="T23" fmla="*/ 63 h 65"/>
                  <a:gd name="T24" fmla="*/ 117 w 135"/>
                  <a:gd name="T25" fmla="*/ 65 h 65"/>
                  <a:gd name="T26" fmla="*/ 119 w 135"/>
                  <a:gd name="T27" fmla="*/ 58 h 65"/>
                  <a:gd name="T28" fmla="*/ 124 w 135"/>
                  <a:gd name="T29" fmla="*/ 51 h 65"/>
                  <a:gd name="T30" fmla="*/ 119 w 135"/>
                  <a:gd name="T31" fmla="*/ 39 h 65"/>
                  <a:gd name="T32" fmla="*/ 119 w 135"/>
                  <a:gd name="T33" fmla="*/ 28 h 65"/>
                  <a:gd name="T34" fmla="*/ 126 w 135"/>
                  <a:gd name="T35" fmla="*/ 16 h 65"/>
                  <a:gd name="T36" fmla="*/ 14 w 135"/>
                  <a:gd name="T37" fmla="*/ 33 h 65"/>
                  <a:gd name="T38" fmla="*/ 14 w 135"/>
                  <a:gd name="T39" fmla="*/ 33 h 65"/>
                  <a:gd name="T40" fmla="*/ 5 w 135"/>
                  <a:gd name="T41" fmla="*/ 51 h 65"/>
                  <a:gd name="T42" fmla="*/ 28 w 135"/>
                  <a:gd name="T43" fmla="*/ 37 h 65"/>
                  <a:gd name="T44" fmla="*/ 14 w 135"/>
                  <a:gd name="T45" fmla="*/ 33 h 65"/>
                  <a:gd name="T46" fmla="*/ 24 w 135"/>
                  <a:gd name="T47" fmla="*/ 23 h 65"/>
                  <a:gd name="T48" fmla="*/ 24 w 135"/>
                  <a:gd name="T49" fmla="*/ 23 h 65"/>
                  <a:gd name="T50" fmla="*/ 10 w 135"/>
                  <a:gd name="T51" fmla="*/ 26 h 65"/>
                  <a:gd name="T52" fmla="*/ 24 w 135"/>
                  <a:gd name="T53" fmla="*/ 2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5" h="65">
                    <a:moveTo>
                      <a:pt x="126" y="16"/>
                    </a:moveTo>
                    <a:lnTo>
                      <a:pt x="126" y="16"/>
                    </a:lnTo>
                    <a:cubicBezTo>
                      <a:pt x="128" y="12"/>
                      <a:pt x="135" y="9"/>
                      <a:pt x="128" y="2"/>
                    </a:cubicBezTo>
                    <a:cubicBezTo>
                      <a:pt x="128" y="5"/>
                      <a:pt x="126" y="5"/>
                      <a:pt x="124" y="5"/>
                    </a:cubicBezTo>
                    <a:cubicBezTo>
                      <a:pt x="117" y="7"/>
                      <a:pt x="96" y="0"/>
                      <a:pt x="84" y="0"/>
                    </a:cubicBezTo>
                    <a:cubicBezTo>
                      <a:pt x="72" y="2"/>
                      <a:pt x="49" y="2"/>
                      <a:pt x="45" y="9"/>
                    </a:cubicBezTo>
                    <a:cubicBezTo>
                      <a:pt x="40" y="14"/>
                      <a:pt x="26" y="16"/>
                      <a:pt x="33" y="21"/>
                    </a:cubicBezTo>
                    <a:cubicBezTo>
                      <a:pt x="38" y="26"/>
                      <a:pt x="33" y="28"/>
                      <a:pt x="38" y="35"/>
                    </a:cubicBezTo>
                    <a:cubicBezTo>
                      <a:pt x="40" y="39"/>
                      <a:pt x="42" y="44"/>
                      <a:pt x="49" y="42"/>
                    </a:cubicBezTo>
                    <a:cubicBezTo>
                      <a:pt x="54" y="39"/>
                      <a:pt x="58" y="44"/>
                      <a:pt x="54" y="51"/>
                    </a:cubicBezTo>
                    <a:cubicBezTo>
                      <a:pt x="63" y="49"/>
                      <a:pt x="75" y="49"/>
                      <a:pt x="77" y="51"/>
                    </a:cubicBezTo>
                    <a:cubicBezTo>
                      <a:pt x="79" y="51"/>
                      <a:pt x="93" y="65"/>
                      <a:pt x="98" y="63"/>
                    </a:cubicBezTo>
                    <a:cubicBezTo>
                      <a:pt x="100" y="63"/>
                      <a:pt x="110" y="63"/>
                      <a:pt x="117" y="65"/>
                    </a:cubicBezTo>
                    <a:cubicBezTo>
                      <a:pt x="117" y="63"/>
                      <a:pt x="117" y="60"/>
                      <a:pt x="119" y="58"/>
                    </a:cubicBezTo>
                    <a:cubicBezTo>
                      <a:pt x="121" y="56"/>
                      <a:pt x="128" y="56"/>
                      <a:pt x="124" y="51"/>
                    </a:cubicBezTo>
                    <a:cubicBezTo>
                      <a:pt x="121" y="46"/>
                      <a:pt x="119" y="46"/>
                      <a:pt x="119" y="39"/>
                    </a:cubicBezTo>
                    <a:cubicBezTo>
                      <a:pt x="119" y="35"/>
                      <a:pt x="117" y="33"/>
                      <a:pt x="119" y="28"/>
                    </a:cubicBezTo>
                    <a:cubicBezTo>
                      <a:pt x="119" y="23"/>
                      <a:pt x="121" y="23"/>
                      <a:pt x="126" y="16"/>
                    </a:cubicBezTo>
                    <a:close/>
                    <a:moveTo>
                      <a:pt x="14" y="33"/>
                    </a:moveTo>
                    <a:lnTo>
                      <a:pt x="14" y="33"/>
                    </a:lnTo>
                    <a:cubicBezTo>
                      <a:pt x="3" y="35"/>
                      <a:pt x="0" y="51"/>
                      <a:pt x="5" y="51"/>
                    </a:cubicBezTo>
                    <a:cubicBezTo>
                      <a:pt x="12" y="51"/>
                      <a:pt x="24" y="39"/>
                      <a:pt x="28" y="37"/>
                    </a:cubicBezTo>
                    <a:cubicBezTo>
                      <a:pt x="31" y="33"/>
                      <a:pt x="26" y="28"/>
                      <a:pt x="14" y="33"/>
                    </a:cubicBezTo>
                    <a:close/>
                    <a:moveTo>
                      <a:pt x="24" y="23"/>
                    </a:moveTo>
                    <a:lnTo>
                      <a:pt x="24" y="23"/>
                    </a:lnTo>
                    <a:cubicBezTo>
                      <a:pt x="26" y="19"/>
                      <a:pt x="5" y="21"/>
                      <a:pt x="10" y="26"/>
                    </a:cubicBezTo>
                    <a:cubicBezTo>
                      <a:pt x="14" y="28"/>
                      <a:pt x="21" y="28"/>
                      <a:pt x="24" y="23"/>
                    </a:cubicBezTo>
                    <a:close/>
                  </a:path>
                </a:pathLst>
              </a:custGeom>
              <a:solidFill>
                <a:srgbClr val="00549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 name="Freeform 446">
                <a:extLst>
                  <a:ext uri="{FF2B5EF4-FFF2-40B4-BE49-F238E27FC236}">
                    <a16:creationId xmlns:a16="http://schemas.microsoft.com/office/drawing/2014/main" id="{BFF1A8A9-3946-4C9A-3326-4764C215EC84}"/>
                  </a:ext>
                </a:extLst>
              </p:cNvPr>
              <p:cNvSpPr>
                <a:spLocks noEditPoints="1"/>
              </p:cNvSpPr>
              <p:nvPr/>
            </p:nvSpPr>
            <p:spPr bwMode="auto">
              <a:xfrm>
                <a:off x="3916" y="1480"/>
                <a:ext cx="81" cy="39"/>
              </a:xfrm>
              <a:custGeom>
                <a:avLst/>
                <a:gdLst>
                  <a:gd name="T0" fmla="*/ 126 w 135"/>
                  <a:gd name="T1" fmla="*/ 16 h 65"/>
                  <a:gd name="T2" fmla="*/ 126 w 135"/>
                  <a:gd name="T3" fmla="*/ 16 h 65"/>
                  <a:gd name="T4" fmla="*/ 128 w 135"/>
                  <a:gd name="T5" fmla="*/ 2 h 65"/>
                  <a:gd name="T6" fmla="*/ 124 w 135"/>
                  <a:gd name="T7" fmla="*/ 5 h 65"/>
                  <a:gd name="T8" fmla="*/ 84 w 135"/>
                  <a:gd name="T9" fmla="*/ 0 h 65"/>
                  <a:gd name="T10" fmla="*/ 45 w 135"/>
                  <a:gd name="T11" fmla="*/ 9 h 65"/>
                  <a:gd name="T12" fmla="*/ 33 w 135"/>
                  <a:gd name="T13" fmla="*/ 21 h 65"/>
                  <a:gd name="T14" fmla="*/ 38 w 135"/>
                  <a:gd name="T15" fmla="*/ 35 h 65"/>
                  <a:gd name="T16" fmla="*/ 49 w 135"/>
                  <a:gd name="T17" fmla="*/ 42 h 65"/>
                  <a:gd name="T18" fmla="*/ 54 w 135"/>
                  <a:gd name="T19" fmla="*/ 51 h 65"/>
                  <a:gd name="T20" fmla="*/ 77 w 135"/>
                  <a:gd name="T21" fmla="*/ 51 h 65"/>
                  <a:gd name="T22" fmla="*/ 98 w 135"/>
                  <a:gd name="T23" fmla="*/ 63 h 65"/>
                  <a:gd name="T24" fmla="*/ 117 w 135"/>
                  <a:gd name="T25" fmla="*/ 65 h 65"/>
                  <a:gd name="T26" fmla="*/ 119 w 135"/>
                  <a:gd name="T27" fmla="*/ 58 h 65"/>
                  <a:gd name="T28" fmla="*/ 124 w 135"/>
                  <a:gd name="T29" fmla="*/ 51 h 65"/>
                  <a:gd name="T30" fmla="*/ 119 w 135"/>
                  <a:gd name="T31" fmla="*/ 39 h 65"/>
                  <a:gd name="T32" fmla="*/ 119 w 135"/>
                  <a:gd name="T33" fmla="*/ 28 h 65"/>
                  <a:gd name="T34" fmla="*/ 126 w 135"/>
                  <a:gd name="T35" fmla="*/ 16 h 65"/>
                  <a:gd name="T36" fmla="*/ 126 w 135"/>
                  <a:gd name="T37" fmla="*/ 16 h 65"/>
                  <a:gd name="T38" fmla="*/ 14 w 135"/>
                  <a:gd name="T39" fmla="*/ 33 h 65"/>
                  <a:gd name="T40" fmla="*/ 14 w 135"/>
                  <a:gd name="T41" fmla="*/ 33 h 65"/>
                  <a:gd name="T42" fmla="*/ 5 w 135"/>
                  <a:gd name="T43" fmla="*/ 51 h 65"/>
                  <a:gd name="T44" fmla="*/ 28 w 135"/>
                  <a:gd name="T45" fmla="*/ 37 h 65"/>
                  <a:gd name="T46" fmla="*/ 14 w 135"/>
                  <a:gd name="T47" fmla="*/ 33 h 65"/>
                  <a:gd name="T48" fmla="*/ 14 w 135"/>
                  <a:gd name="T49" fmla="*/ 33 h 65"/>
                  <a:gd name="T50" fmla="*/ 24 w 135"/>
                  <a:gd name="T51" fmla="*/ 23 h 65"/>
                  <a:gd name="T52" fmla="*/ 24 w 135"/>
                  <a:gd name="T53" fmla="*/ 23 h 65"/>
                  <a:gd name="T54" fmla="*/ 10 w 135"/>
                  <a:gd name="T55" fmla="*/ 26 h 65"/>
                  <a:gd name="T56" fmla="*/ 24 w 135"/>
                  <a:gd name="T57" fmla="*/ 23 h 65"/>
                  <a:gd name="T58" fmla="*/ 24 w 135"/>
                  <a:gd name="T59" fmla="*/ 2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5" h="65">
                    <a:moveTo>
                      <a:pt x="126" y="16"/>
                    </a:moveTo>
                    <a:lnTo>
                      <a:pt x="126" y="16"/>
                    </a:lnTo>
                    <a:cubicBezTo>
                      <a:pt x="128" y="12"/>
                      <a:pt x="135" y="9"/>
                      <a:pt x="128" y="2"/>
                    </a:cubicBezTo>
                    <a:cubicBezTo>
                      <a:pt x="128" y="5"/>
                      <a:pt x="126" y="5"/>
                      <a:pt x="124" y="5"/>
                    </a:cubicBezTo>
                    <a:cubicBezTo>
                      <a:pt x="117" y="7"/>
                      <a:pt x="96" y="0"/>
                      <a:pt x="84" y="0"/>
                    </a:cubicBezTo>
                    <a:cubicBezTo>
                      <a:pt x="72" y="2"/>
                      <a:pt x="49" y="2"/>
                      <a:pt x="45" y="9"/>
                    </a:cubicBezTo>
                    <a:cubicBezTo>
                      <a:pt x="40" y="14"/>
                      <a:pt x="26" y="16"/>
                      <a:pt x="33" y="21"/>
                    </a:cubicBezTo>
                    <a:cubicBezTo>
                      <a:pt x="38" y="26"/>
                      <a:pt x="33" y="28"/>
                      <a:pt x="38" y="35"/>
                    </a:cubicBezTo>
                    <a:cubicBezTo>
                      <a:pt x="40" y="39"/>
                      <a:pt x="42" y="44"/>
                      <a:pt x="49" y="42"/>
                    </a:cubicBezTo>
                    <a:cubicBezTo>
                      <a:pt x="54" y="39"/>
                      <a:pt x="58" y="44"/>
                      <a:pt x="54" y="51"/>
                    </a:cubicBezTo>
                    <a:cubicBezTo>
                      <a:pt x="63" y="49"/>
                      <a:pt x="75" y="49"/>
                      <a:pt x="77" y="51"/>
                    </a:cubicBezTo>
                    <a:cubicBezTo>
                      <a:pt x="79" y="51"/>
                      <a:pt x="93" y="65"/>
                      <a:pt x="98" y="63"/>
                    </a:cubicBezTo>
                    <a:cubicBezTo>
                      <a:pt x="100" y="63"/>
                      <a:pt x="110" y="63"/>
                      <a:pt x="117" y="65"/>
                    </a:cubicBezTo>
                    <a:cubicBezTo>
                      <a:pt x="117" y="63"/>
                      <a:pt x="117" y="60"/>
                      <a:pt x="119" y="58"/>
                    </a:cubicBezTo>
                    <a:cubicBezTo>
                      <a:pt x="121" y="56"/>
                      <a:pt x="128" y="56"/>
                      <a:pt x="124" y="51"/>
                    </a:cubicBezTo>
                    <a:cubicBezTo>
                      <a:pt x="121" y="46"/>
                      <a:pt x="119" y="46"/>
                      <a:pt x="119" y="39"/>
                    </a:cubicBezTo>
                    <a:cubicBezTo>
                      <a:pt x="119" y="35"/>
                      <a:pt x="117" y="33"/>
                      <a:pt x="119" y="28"/>
                    </a:cubicBezTo>
                    <a:cubicBezTo>
                      <a:pt x="119" y="23"/>
                      <a:pt x="121" y="23"/>
                      <a:pt x="126" y="16"/>
                    </a:cubicBezTo>
                    <a:lnTo>
                      <a:pt x="126" y="16"/>
                    </a:lnTo>
                    <a:close/>
                    <a:moveTo>
                      <a:pt x="14" y="33"/>
                    </a:moveTo>
                    <a:lnTo>
                      <a:pt x="14" y="33"/>
                    </a:lnTo>
                    <a:cubicBezTo>
                      <a:pt x="3" y="35"/>
                      <a:pt x="0" y="51"/>
                      <a:pt x="5" y="51"/>
                    </a:cubicBezTo>
                    <a:cubicBezTo>
                      <a:pt x="12" y="51"/>
                      <a:pt x="24" y="39"/>
                      <a:pt x="28" y="37"/>
                    </a:cubicBezTo>
                    <a:cubicBezTo>
                      <a:pt x="31" y="33"/>
                      <a:pt x="26" y="28"/>
                      <a:pt x="14" y="33"/>
                    </a:cubicBezTo>
                    <a:lnTo>
                      <a:pt x="14" y="33"/>
                    </a:lnTo>
                    <a:close/>
                    <a:moveTo>
                      <a:pt x="24" y="23"/>
                    </a:moveTo>
                    <a:lnTo>
                      <a:pt x="24" y="23"/>
                    </a:lnTo>
                    <a:cubicBezTo>
                      <a:pt x="26" y="19"/>
                      <a:pt x="5" y="21"/>
                      <a:pt x="10" y="26"/>
                    </a:cubicBezTo>
                    <a:cubicBezTo>
                      <a:pt x="14" y="28"/>
                      <a:pt x="21" y="28"/>
                      <a:pt x="24" y="23"/>
                    </a:cubicBezTo>
                    <a:lnTo>
                      <a:pt x="24" y="2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 name="Freeform 447">
                <a:extLst>
                  <a:ext uri="{FF2B5EF4-FFF2-40B4-BE49-F238E27FC236}">
                    <a16:creationId xmlns:a16="http://schemas.microsoft.com/office/drawing/2014/main" id="{744995F3-4966-EF36-EB4B-7F0005795884}"/>
                  </a:ext>
                </a:extLst>
              </p:cNvPr>
              <p:cNvSpPr>
                <a:spLocks/>
              </p:cNvSpPr>
              <p:nvPr/>
            </p:nvSpPr>
            <p:spPr bwMode="auto">
              <a:xfrm>
                <a:off x="4065" y="2296"/>
                <a:ext cx="102" cy="127"/>
              </a:xfrm>
              <a:custGeom>
                <a:avLst/>
                <a:gdLst>
                  <a:gd name="T0" fmla="*/ 151 w 170"/>
                  <a:gd name="T1" fmla="*/ 49 h 210"/>
                  <a:gd name="T2" fmla="*/ 151 w 170"/>
                  <a:gd name="T3" fmla="*/ 49 h 210"/>
                  <a:gd name="T4" fmla="*/ 160 w 170"/>
                  <a:gd name="T5" fmla="*/ 33 h 210"/>
                  <a:gd name="T6" fmla="*/ 170 w 170"/>
                  <a:gd name="T7" fmla="*/ 19 h 210"/>
                  <a:gd name="T8" fmla="*/ 160 w 170"/>
                  <a:gd name="T9" fmla="*/ 21 h 210"/>
                  <a:gd name="T10" fmla="*/ 149 w 170"/>
                  <a:gd name="T11" fmla="*/ 17 h 210"/>
                  <a:gd name="T12" fmla="*/ 132 w 170"/>
                  <a:gd name="T13" fmla="*/ 21 h 210"/>
                  <a:gd name="T14" fmla="*/ 116 w 170"/>
                  <a:gd name="T15" fmla="*/ 33 h 210"/>
                  <a:gd name="T16" fmla="*/ 93 w 170"/>
                  <a:gd name="T17" fmla="*/ 28 h 210"/>
                  <a:gd name="T18" fmla="*/ 67 w 170"/>
                  <a:gd name="T19" fmla="*/ 14 h 210"/>
                  <a:gd name="T20" fmla="*/ 46 w 170"/>
                  <a:gd name="T21" fmla="*/ 10 h 210"/>
                  <a:gd name="T22" fmla="*/ 35 w 170"/>
                  <a:gd name="T23" fmla="*/ 5 h 210"/>
                  <a:gd name="T24" fmla="*/ 21 w 170"/>
                  <a:gd name="T25" fmla="*/ 3 h 210"/>
                  <a:gd name="T26" fmla="*/ 5 w 170"/>
                  <a:gd name="T27" fmla="*/ 14 h 210"/>
                  <a:gd name="T28" fmla="*/ 2 w 170"/>
                  <a:gd name="T29" fmla="*/ 17 h 210"/>
                  <a:gd name="T30" fmla="*/ 11 w 170"/>
                  <a:gd name="T31" fmla="*/ 26 h 210"/>
                  <a:gd name="T32" fmla="*/ 14 w 170"/>
                  <a:gd name="T33" fmla="*/ 42 h 210"/>
                  <a:gd name="T34" fmla="*/ 23 w 170"/>
                  <a:gd name="T35" fmla="*/ 49 h 210"/>
                  <a:gd name="T36" fmla="*/ 21 w 170"/>
                  <a:gd name="T37" fmla="*/ 66 h 210"/>
                  <a:gd name="T38" fmla="*/ 7 w 170"/>
                  <a:gd name="T39" fmla="*/ 91 h 210"/>
                  <a:gd name="T40" fmla="*/ 0 w 170"/>
                  <a:gd name="T41" fmla="*/ 105 h 210"/>
                  <a:gd name="T42" fmla="*/ 16 w 170"/>
                  <a:gd name="T43" fmla="*/ 112 h 210"/>
                  <a:gd name="T44" fmla="*/ 0 w 170"/>
                  <a:gd name="T45" fmla="*/ 126 h 210"/>
                  <a:gd name="T46" fmla="*/ 0 w 170"/>
                  <a:gd name="T47" fmla="*/ 129 h 210"/>
                  <a:gd name="T48" fmla="*/ 79 w 170"/>
                  <a:gd name="T49" fmla="*/ 171 h 210"/>
                  <a:gd name="T50" fmla="*/ 79 w 170"/>
                  <a:gd name="T51" fmla="*/ 185 h 210"/>
                  <a:gd name="T52" fmla="*/ 114 w 170"/>
                  <a:gd name="T53" fmla="*/ 210 h 210"/>
                  <a:gd name="T54" fmla="*/ 135 w 170"/>
                  <a:gd name="T55" fmla="*/ 164 h 210"/>
                  <a:gd name="T56" fmla="*/ 149 w 170"/>
                  <a:gd name="T57" fmla="*/ 152 h 210"/>
                  <a:gd name="T58" fmla="*/ 160 w 170"/>
                  <a:gd name="T59" fmla="*/ 145 h 210"/>
                  <a:gd name="T60" fmla="*/ 163 w 170"/>
                  <a:gd name="T61" fmla="*/ 143 h 210"/>
                  <a:gd name="T62" fmla="*/ 151 w 170"/>
                  <a:gd name="T63" fmla="*/ 126 h 210"/>
                  <a:gd name="T64" fmla="*/ 151 w 170"/>
                  <a:gd name="T65" fmla="*/ 49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10">
                    <a:moveTo>
                      <a:pt x="151" y="49"/>
                    </a:moveTo>
                    <a:lnTo>
                      <a:pt x="151" y="49"/>
                    </a:lnTo>
                    <a:lnTo>
                      <a:pt x="160" y="33"/>
                    </a:lnTo>
                    <a:lnTo>
                      <a:pt x="170" y="19"/>
                    </a:lnTo>
                    <a:cubicBezTo>
                      <a:pt x="165" y="19"/>
                      <a:pt x="163" y="21"/>
                      <a:pt x="160" y="21"/>
                    </a:cubicBezTo>
                    <a:cubicBezTo>
                      <a:pt x="156" y="24"/>
                      <a:pt x="151" y="21"/>
                      <a:pt x="149" y="17"/>
                    </a:cubicBezTo>
                    <a:cubicBezTo>
                      <a:pt x="149" y="14"/>
                      <a:pt x="139" y="17"/>
                      <a:pt x="132" y="21"/>
                    </a:cubicBezTo>
                    <a:cubicBezTo>
                      <a:pt x="123" y="26"/>
                      <a:pt x="121" y="35"/>
                      <a:pt x="116" y="33"/>
                    </a:cubicBezTo>
                    <a:cubicBezTo>
                      <a:pt x="114" y="31"/>
                      <a:pt x="97" y="28"/>
                      <a:pt x="93" y="28"/>
                    </a:cubicBezTo>
                    <a:cubicBezTo>
                      <a:pt x="88" y="28"/>
                      <a:pt x="72" y="19"/>
                      <a:pt x="67" y="14"/>
                    </a:cubicBezTo>
                    <a:cubicBezTo>
                      <a:pt x="63" y="10"/>
                      <a:pt x="49" y="12"/>
                      <a:pt x="46" y="10"/>
                    </a:cubicBezTo>
                    <a:cubicBezTo>
                      <a:pt x="44" y="7"/>
                      <a:pt x="37" y="7"/>
                      <a:pt x="35" y="5"/>
                    </a:cubicBezTo>
                    <a:cubicBezTo>
                      <a:pt x="32" y="0"/>
                      <a:pt x="25" y="3"/>
                      <a:pt x="21" y="3"/>
                    </a:cubicBezTo>
                    <a:cubicBezTo>
                      <a:pt x="16" y="3"/>
                      <a:pt x="5" y="10"/>
                      <a:pt x="5" y="14"/>
                    </a:cubicBezTo>
                    <a:lnTo>
                      <a:pt x="2" y="17"/>
                    </a:lnTo>
                    <a:lnTo>
                      <a:pt x="11" y="26"/>
                    </a:lnTo>
                    <a:lnTo>
                      <a:pt x="14" y="42"/>
                    </a:lnTo>
                    <a:lnTo>
                      <a:pt x="23" y="49"/>
                    </a:lnTo>
                    <a:cubicBezTo>
                      <a:pt x="23" y="49"/>
                      <a:pt x="23" y="59"/>
                      <a:pt x="21" y="66"/>
                    </a:cubicBezTo>
                    <a:cubicBezTo>
                      <a:pt x="21" y="75"/>
                      <a:pt x="14" y="87"/>
                      <a:pt x="7" y="91"/>
                    </a:cubicBezTo>
                    <a:cubicBezTo>
                      <a:pt x="5" y="94"/>
                      <a:pt x="2" y="98"/>
                      <a:pt x="0" y="105"/>
                    </a:cubicBezTo>
                    <a:cubicBezTo>
                      <a:pt x="9" y="108"/>
                      <a:pt x="16" y="110"/>
                      <a:pt x="16" y="112"/>
                    </a:cubicBezTo>
                    <a:cubicBezTo>
                      <a:pt x="14" y="117"/>
                      <a:pt x="0" y="115"/>
                      <a:pt x="0" y="126"/>
                    </a:cubicBezTo>
                    <a:lnTo>
                      <a:pt x="0" y="129"/>
                    </a:lnTo>
                    <a:lnTo>
                      <a:pt x="79" y="171"/>
                    </a:lnTo>
                    <a:lnTo>
                      <a:pt x="79" y="185"/>
                    </a:lnTo>
                    <a:cubicBezTo>
                      <a:pt x="79" y="185"/>
                      <a:pt x="97" y="199"/>
                      <a:pt x="114" y="210"/>
                    </a:cubicBezTo>
                    <a:cubicBezTo>
                      <a:pt x="123" y="189"/>
                      <a:pt x="132" y="168"/>
                      <a:pt x="135" y="164"/>
                    </a:cubicBezTo>
                    <a:cubicBezTo>
                      <a:pt x="139" y="157"/>
                      <a:pt x="144" y="157"/>
                      <a:pt x="149" y="152"/>
                    </a:cubicBezTo>
                    <a:cubicBezTo>
                      <a:pt x="153" y="147"/>
                      <a:pt x="153" y="154"/>
                      <a:pt x="160" y="145"/>
                    </a:cubicBezTo>
                    <a:lnTo>
                      <a:pt x="163" y="143"/>
                    </a:lnTo>
                    <a:lnTo>
                      <a:pt x="151" y="126"/>
                    </a:lnTo>
                    <a:lnTo>
                      <a:pt x="151" y="4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 name="Freeform 448">
                <a:extLst>
                  <a:ext uri="{FF2B5EF4-FFF2-40B4-BE49-F238E27FC236}">
                    <a16:creationId xmlns:a16="http://schemas.microsoft.com/office/drawing/2014/main" id="{4E4EFD66-F864-BE98-2A05-2588170C481D}"/>
                  </a:ext>
                </a:extLst>
              </p:cNvPr>
              <p:cNvSpPr>
                <a:spLocks/>
              </p:cNvSpPr>
              <p:nvPr/>
            </p:nvSpPr>
            <p:spPr bwMode="auto">
              <a:xfrm>
                <a:off x="4065" y="2296"/>
                <a:ext cx="102" cy="127"/>
              </a:xfrm>
              <a:custGeom>
                <a:avLst/>
                <a:gdLst>
                  <a:gd name="T0" fmla="*/ 151 w 170"/>
                  <a:gd name="T1" fmla="*/ 49 h 210"/>
                  <a:gd name="T2" fmla="*/ 151 w 170"/>
                  <a:gd name="T3" fmla="*/ 49 h 210"/>
                  <a:gd name="T4" fmla="*/ 160 w 170"/>
                  <a:gd name="T5" fmla="*/ 33 h 210"/>
                  <a:gd name="T6" fmla="*/ 170 w 170"/>
                  <a:gd name="T7" fmla="*/ 19 h 210"/>
                  <a:gd name="T8" fmla="*/ 160 w 170"/>
                  <a:gd name="T9" fmla="*/ 21 h 210"/>
                  <a:gd name="T10" fmla="*/ 149 w 170"/>
                  <a:gd name="T11" fmla="*/ 17 h 210"/>
                  <a:gd name="T12" fmla="*/ 132 w 170"/>
                  <a:gd name="T13" fmla="*/ 21 h 210"/>
                  <a:gd name="T14" fmla="*/ 116 w 170"/>
                  <a:gd name="T15" fmla="*/ 33 h 210"/>
                  <a:gd name="T16" fmla="*/ 93 w 170"/>
                  <a:gd name="T17" fmla="*/ 28 h 210"/>
                  <a:gd name="T18" fmla="*/ 67 w 170"/>
                  <a:gd name="T19" fmla="*/ 14 h 210"/>
                  <a:gd name="T20" fmla="*/ 46 w 170"/>
                  <a:gd name="T21" fmla="*/ 10 h 210"/>
                  <a:gd name="T22" fmla="*/ 35 w 170"/>
                  <a:gd name="T23" fmla="*/ 5 h 210"/>
                  <a:gd name="T24" fmla="*/ 21 w 170"/>
                  <a:gd name="T25" fmla="*/ 3 h 210"/>
                  <a:gd name="T26" fmla="*/ 5 w 170"/>
                  <a:gd name="T27" fmla="*/ 14 h 210"/>
                  <a:gd name="T28" fmla="*/ 2 w 170"/>
                  <a:gd name="T29" fmla="*/ 17 h 210"/>
                  <a:gd name="T30" fmla="*/ 11 w 170"/>
                  <a:gd name="T31" fmla="*/ 26 h 210"/>
                  <a:gd name="T32" fmla="*/ 14 w 170"/>
                  <a:gd name="T33" fmla="*/ 42 h 210"/>
                  <a:gd name="T34" fmla="*/ 23 w 170"/>
                  <a:gd name="T35" fmla="*/ 49 h 210"/>
                  <a:gd name="T36" fmla="*/ 21 w 170"/>
                  <a:gd name="T37" fmla="*/ 66 h 210"/>
                  <a:gd name="T38" fmla="*/ 7 w 170"/>
                  <a:gd name="T39" fmla="*/ 91 h 210"/>
                  <a:gd name="T40" fmla="*/ 0 w 170"/>
                  <a:gd name="T41" fmla="*/ 105 h 210"/>
                  <a:gd name="T42" fmla="*/ 16 w 170"/>
                  <a:gd name="T43" fmla="*/ 112 h 210"/>
                  <a:gd name="T44" fmla="*/ 0 w 170"/>
                  <a:gd name="T45" fmla="*/ 126 h 210"/>
                  <a:gd name="T46" fmla="*/ 0 w 170"/>
                  <a:gd name="T47" fmla="*/ 129 h 210"/>
                  <a:gd name="T48" fmla="*/ 79 w 170"/>
                  <a:gd name="T49" fmla="*/ 171 h 210"/>
                  <a:gd name="T50" fmla="*/ 79 w 170"/>
                  <a:gd name="T51" fmla="*/ 185 h 210"/>
                  <a:gd name="T52" fmla="*/ 114 w 170"/>
                  <a:gd name="T53" fmla="*/ 210 h 210"/>
                  <a:gd name="T54" fmla="*/ 135 w 170"/>
                  <a:gd name="T55" fmla="*/ 164 h 210"/>
                  <a:gd name="T56" fmla="*/ 149 w 170"/>
                  <a:gd name="T57" fmla="*/ 152 h 210"/>
                  <a:gd name="T58" fmla="*/ 160 w 170"/>
                  <a:gd name="T59" fmla="*/ 145 h 210"/>
                  <a:gd name="T60" fmla="*/ 163 w 170"/>
                  <a:gd name="T61" fmla="*/ 143 h 210"/>
                  <a:gd name="T62" fmla="*/ 151 w 170"/>
                  <a:gd name="T63" fmla="*/ 126 h 210"/>
                  <a:gd name="T64" fmla="*/ 151 w 170"/>
                  <a:gd name="T65" fmla="*/ 49 h 210"/>
                  <a:gd name="T66" fmla="*/ 151 w 170"/>
                  <a:gd name="T67" fmla="*/ 49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0" h="210">
                    <a:moveTo>
                      <a:pt x="151" y="49"/>
                    </a:moveTo>
                    <a:lnTo>
                      <a:pt x="151" y="49"/>
                    </a:lnTo>
                    <a:lnTo>
                      <a:pt x="160" y="33"/>
                    </a:lnTo>
                    <a:lnTo>
                      <a:pt x="170" y="19"/>
                    </a:lnTo>
                    <a:cubicBezTo>
                      <a:pt x="165" y="19"/>
                      <a:pt x="163" y="21"/>
                      <a:pt x="160" y="21"/>
                    </a:cubicBezTo>
                    <a:cubicBezTo>
                      <a:pt x="156" y="24"/>
                      <a:pt x="151" y="21"/>
                      <a:pt x="149" y="17"/>
                    </a:cubicBezTo>
                    <a:cubicBezTo>
                      <a:pt x="149" y="14"/>
                      <a:pt x="139" y="17"/>
                      <a:pt x="132" y="21"/>
                    </a:cubicBezTo>
                    <a:cubicBezTo>
                      <a:pt x="123" y="26"/>
                      <a:pt x="121" y="35"/>
                      <a:pt x="116" y="33"/>
                    </a:cubicBezTo>
                    <a:cubicBezTo>
                      <a:pt x="114" y="31"/>
                      <a:pt x="97" y="28"/>
                      <a:pt x="93" y="28"/>
                    </a:cubicBezTo>
                    <a:cubicBezTo>
                      <a:pt x="88" y="28"/>
                      <a:pt x="72" y="19"/>
                      <a:pt x="67" y="14"/>
                    </a:cubicBezTo>
                    <a:cubicBezTo>
                      <a:pt x="63" y="10"/>
                      <a:pt x="49" y="12"/>
                      <a:pt x="46" y="10"/>
                    </a:cubicBezTo>
                    <a:cubicBezTo>
                      <a:pt x="44" y="7"/>
                      <a:pt x="37" y="7"/>
                      <a:pt x="35" y="5"/>
                    </a:cubicBezTo>
                    <a:cubicBezTo>
                      <a:pt x="32" y="0"/>
                      <a:pt x="25" y="3"/>
                      <a:pt x="21" y="3"/>
                    </a:cubicBezTo>
                    <a:cubicBezTo>
                      <a:pt x="16" y="3"/>
                      <a:pt x="5" y="10"/>
                      <a:pt x="5" y="14"/>
                    </a:cubicBezTo>
                    <a:lnTo>
                      <a:pt x="2" y="17"/>
                    </a:lnTo>
                    <a:lnTo>
                      <a:pt x="11" y="26"/>
                    </a:lnTo>
                    <a:lnTo>
                      <a:pt x="14" y="42"/>
                    </a:lnTo>
                    <a:lnTo>
                      <a:pt x="23" y="49"/>
                    </a:lnTo>
                    <a:cubicBezTo>
                      <a:pt x="23" y="49"/>
                      <a:pt x="23" y="59"/>
                      <a:pt x="21" y="66"/>
                    </a:cubicBezTo>
                    <a:cubicBezTo>
                      <a:pt x="21" y="75"/>
                      <a:pt x="14" y="87"/>
                      <a:pt x="7" y="91"/>
                    </a:cubicBezTo>
                    <a:cubicBezTo>
                      <a:pt x="5" y="94"/>
                      <a:pt x="2" y="98"/>
                      <a:pt x="0" y="105"/>
                    </a:cubicBezTo>
                    <a:cubicBezTo>
                      <a:pt x="9" y="108"/>
                      <a:pt x="16" y="110"/>
                      <a:pt x="16" y="112"/>
                    </a:cubicBezTo>
                    <a:cubicBezTo>
                      <a:pt x="14" y="117"/>
                      <a:pt x="0" y="115"/>
                      <a:pt x="0" y="126"/>
                    </a:cubicBezTo>
                    <a:lnTo>
                      <a:pt x="0" y="129"/>
                    </a:lnTo>
                    <a:lnTo>
                      <a:pt x="79" y="171"/>
                    </a:lnTo>
                    <a:lnTo>
                      <a:pt x="79" y="185"/>
                    </a:lnTo>
                    <a:cubicBezTo>
                      <a:pt x="79" y="185"/>
                      <a:pt x="97" y="199"/>
                      <a:pt x="114" y="210"/>
                    </a:cubicBezTo>
                    <a:cubicBezTo>
                      <a:pt x="123" y="189"/>
                      <a:pt x="132" y="168"/>
                      <a:pt x="135" y="164"/>
                    </a:cubicBezTo>
                    <a:cubicBezTo>
                      <a:pt x="139" y="157"/>
                      <a:pt x="144" y="157"/>
                      <a:pt x="149" y="152"/>
                    </a:cubicBezTo>
                    <a:cubicBezTo>
                      <a:pt x="153" y="147"/>
                      <a:pt x="153" y="154"/>
                      <a:pt x="160" y="145"/>
                    </a:cubicBezTo>
                    <a:lnTo>
                      <a:pt x="163" y="143"/>
                    </a:lnTo>
                    <a:lnTo>
                      <a:pt x="151" y="126"/>
                    </a:lnTo>
                    <a:lnTo>
                      <a:pt x="151" y="49"/>
                    </a:lnTo>
                    <a:lnTo>
                      <a:pt x="151" y="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 name="Freeform 449">
                <a:extLst>
                  <a:ext uri="{FF2B5EF4-FFF2-40B4-BE49-F238E27FC236}">
                    <a16:creationId xmlns:a16="http://schemas.microsoft.com/office/drawing/2014/main" id="{80A47CA6-0685-B264-A020-9242564C84F4}"/>
                  </a:ext>
                </a:extLst>
              </p:cNvPr>
              <p:cNvSpPr>
                <a:spLocks/>
              </p:cNvSpPr>
              <p:nvPr/>
            </p:nvSpPr>
            <p:spPr bwMode="auto">
              <a:xfrm>
                <a:off x="4065" y="2296"/>
                <a:ext cx="102" cy="127"/>
              </a:xfrm>
              <a:custGeom>
                <a:avLst/>
                <a:gdLst>
                  <a:gd name="T0" fmla="*/ 151 w 170"/>
                  <a:gd name="T1" fmla="*/ 49 h 210"/>
                  <a:gd name="T2" fmla="*/ 151 w 170"/>
                  <a:gd name="T3" fmla="*/ 49 h 210"/>
                  <a:gd name="T4" fmla="*/ 160 w 170"/>
                  <a:gd name="T5" fmla="*/ 33 h 210"/>
                  <a:gd name="T6" fmla="*/ 170 w 170"/>
                  <a:gd name="T7" fmla="*/ 19 h 210"/>
                  <a:gd name="T8" fmla="*/ 160 w 170"/>
                  <a:gd name="T9" fmla="*/ 21 h 210"/>
                  <a:gd name="T10" fmla="*/ 149 w 170"/>
                  <a:gd name="T11" fmla="*/ 17 h 210"/>
                  <a:gd name="T12" fmla="*/ 132 w 170"/>
                  <a:gd name="T13" fmla="*/ 21 h 210"/>
                  <a:gd name="T14" fmla="*/ 116 w 170"/>
                  <a:gd name="T15" fmla="*/ 33 h 210"/>
                  <a:gd name="T16" fmla="*/ 93 w 170"/>
                  <a:gd name="T17" fmla="*/ 28 h 210"/>
                  <a:gd name="T18" fmla="*/ 67 w 170"/>
                  <a:gd name="T19" fmla="*/ 14 h 210"/>
                  <a:gd name="T20" fmla="*/ 46 w 170"/>
                  <a:gd name="T21" fmla="*/ 10 h 210"/>
                  <a:gd name="T22" fmla="*/ 35 w 170"/>
                  <a:gd name="T23" fmla="*/ 5 h 210"/>
                  <a:gd name="T24" fmla="*/ 21 w 170"/>
                  <a:gd name="T25" fmla="*/ 3 h 210"/>
                  <a:gd name="T26" fmla="*/ 5 w 170"/>
                  <a:gd name="T27" fmla="*/ 14 h 210"/>
                  <a:gd name="T28" fmla="*/ 2 w 170"/>
                  <a:gd name="T29" fmla="*/ 17 h 210"/>
                  <a:gd name="T30" fmla="*/ 11 w 170"/>
                  <a:gd name="T31" fmla="*/ 26 h 210"/>
                  <a:gd name="T32" fmla="*/ 14 w 170"/>
                  <a:gd name="T33" fmla="*/ 42 h 210"/>
                  <a:gd name="T34" fmla="*/ 23 w 170"/>
                  <a:gd name="T35" fmla="*/ 49 h 210"/>
                  <a:gd name="T36" fmla="*/ 21 w 170"/>
                  <a:gd name="T37" fmla="*/ 66 h 210"/>
                  <a:gd name="T38" fmla="*/ 7 w 170"/>
                  <a:gd name="T39" fmla="*/ 91 h 210"/>
                  <a:gd name="T40" fmla="*/ 0 w 170"/>
                  <a:gd name="T41" fmla="*/ 105 h 210"/>
                  <a:gd name="T42" fmla="*/ 16 w 170"/>
                  <a:gd name="T43" fmla="*/ 112 h 210"/>
                  <a:gd name="T44" fmla="*/ 0 w 170"/>
                  <a:gd name="T45" fmla="*/ 126 h 210"/>
                  <a:gd name="T46" fmla="*/ 0 w 170"/>
                  <a:gd name="T47" fmla="*/ 129 h 210"/>
                  <a:gd name="T48" fmla="*/ 79 w 170"/>
                  <a:gd name="T49" fmla="*/ 171 h 210"/>
                  <a:gd name="T50" fmla="*/ 79 w 170"/>
                  <a:gd name="T51" fmla="*/ 185 h 210"/>
                  <a:gd name="T52" fmla="*/ 114 w 170"/>
                  <a:gd name="T53" fmla="*/ 210 h 210"/>
                  <a:gd name="T54" fmla="*/ 135 w 170"/>
                  <a:gd name="T55" fmla="*/ 164 h 210"/>
                  <a:gd name="T56" fmla="*/ 149 w 170"/>
                  <a:gd name="T57" fmla="*/ 152 h 210"/>
                  <a:gd name="T58" fmla="*/ 160 w 170"/>
                  <a:gd name="T59" fmla="*/ 145 h 210"/>
                  <a:gd name="T60" fmla="*/ 163 w 170"/>
                  <a:gd name="T61" fmla="*/ 143 h 210"/>
                  <a:gd name="T62" fmla="*/ 151 w 170"/>
                  <a:gd name="T63" fmla="*/ 126 h 210"/>
                  <a:gd name="T64" fmla="*/ 151 w 170"/>
                  <a:gd name="T65" fmla="*/ 49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10">
                    <a:moveTo>
                      <a:pt x="151" y="49"/>
                    </a:moveTo>
                    <a:lnTo>
                      <a:pt x="151" y="49"/>
                    </a:lnTo>
                    <a:lnTo>
                      <a:pt x="160" y="33"/>
                    </a:lnTo>
                    <a:lnTo>
                      <a:pt x="170" y="19"/>
                    </a:lnTo>
                    <a:cubicBezTo>
                      <a:pt x="165" y="19"/>
                      <a:pt x="163" y="21"/>
                      <a:pt x="160" y="21"/>
                    </a:cubicBezTo>
                    <a:cubicBezTo>
                      <a:pt x="156" y="24"/>
                      <a:pt x="151" y="21"/>
                      <a:pt x="149" y="17"/>
                    </a:cubicBezTo>
                    <a:cubicBezTo>
                      <a:pt x="149" y="14"/>
                      <a:pt x="139" y="17"/>
                      <a:pt x="132" y="21"/>
                    </a:cubicBezTo>
                    <a:cubicBezTo>
                      <a:pt x="123" y="26"/>
                      <a:pt x="121" y="35"/>
                      <a:pt x="116" y="33"/>
                    </a:cubicBezTo>
                    <a:cubicBezTo>
                      <a:pt x="114" y="31"/>
                      <a:pt x="97" y="28"/>
                      <a:pt x="93" y="28"/>
                    </a:cubicBezTo>
                    <a:cubicBezTo>
                      <a:pt x="88" y="28"/>
                      <a:pt x="72" y="19"/>
                      <a:pt x="67" y="14"/>
                    </a:cubicBezTo>
                    <a:cubicBezTo>
                      <a:pt x="63" y="10"/>
                      <a:pt x="49" y="12"/>
                      <a:pt x="46" y="10"/>
                    </a:cubicBezTo>
                    <a:cubicBezTo>
                      <a:pt x="44" y="7"/>
                      <a:pt x="37" y="7"/>
                      <a:pt x="35" y="5"/>
                    </a:cubicBezTo>
                    <a:cubicBezTo>
                      <a:pt x="32" y="0"/>
                      <a:pt x="25" y="3"/>
                      <a:pt x="21" y="3"/>
                    </a:cubicBezTo>
                    <a:cubicBezTo>
                      <a:pt x="16" y="3"/>
                      <a:pt x="5" y="10"/>
                      <a:pt x="5" y="14"/>
                    </a:cubicBezTo>
                    <a:lnTo>
                      <a:pt x="2" y="17"/>
                    </a:lnTo>
                    <a:lnTo>
                      <a:pt x="11" y="26"/>
                    </a:lnTo>
                    <a:lnTo>
                      <a:pt x="14" y="42"/>
                    </a:lnTo>
                    <a:lnTo>
                      <a:pt x="23" y="49"/>
                    </a:lnTo>
                    <a:cubicBezTo>
                      <a:pt x="23" y="49"/>
                      <a:pt x="23" y="59"/>
                      <a:pt x="21" y="66"/>
                    </a:cubicBezTo>
                    <a:cubicBezTo>
                      <a:pt x="21" y="75"/>
                      <a:pt x="14" y="87"/>
                      <a:pt x="7" y="91"/>
                    </a:cubicBezTo>
                    <a:cubicBezTo>
                      <a:pt x="5" y="94"/>
                      <a:pt x="2" y="98"/>
                      <a:pt x="0" y="105"/>
                    </a:cubicBezTo>
                    <a:cubicBezTo>
                      <a:pt x="9" y="108"/>
                      <a:pt x="16" y="110"/>
                      <a:pt x="16" y="112"/>
                    </a:cubicBezTo>
                    <a:cubicBezTo>
                      <a:pt x="14" y="117"/>
                      <a:pt x="0" y="115"/>
                      <a:pt x="0" y="126"/>
                    </a:cubicBezTo>
                    <a:lnTo>
                      <a:pt x="0" y="129"/>
                    </a:lnTo>
                    <a:lnTo>
                      <a:pt x="79" y="171"/>
                    </a:lnTo>
                    <a:lnTo>
                      <a:pt x="79" y="185"/>
                    </a:lnTo>
                    <a:cubicBezTo>
                      <a:pt x="79" y="185"/>
                      <a:pt x="97" y="199"/>
                      <a:pt x="114" y="210"/>
                    </a:cubicBezTo>
                    <a:cubicBezTo>
                      <a:pt x="123" y="189"/>
                      <a:pt x="132" y="168"/>
                      <a:pt x="135" y="164"/>
                    </a:cubicBezTo>
                    <a:cubicBezTo>
                      <a:pt x="139" y="157"/>
                      <a:pt x="144" y="157"/>
                      <a:pt x="149" y="152"/>
                    </a:cubicBezTo>
                    <a:cubicBezTo>
                      <a:pt x="153" y="147"/>
                      <a:pt x="153" y="154"/>
                      <a:pt x="160" y="145"/>
                    </a:cubicBezTo>
                    <a:lnTo>
                      <a:pt x="163" y="143"/>
                    </a:lnTo>
                    <a:lnTo>
                      <a:pt x="151" y="126"/>
                    </a:lnTo>
                    <a:lnTo>
                      <a:pt x="151" y="4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 name="Freeform 450">
                <a:extLst>
                  <a:ext uri="{FF2B5EF4-FFF2-40B4-BE49-F238E27FC236}">
                    <a16:creationId xmlns:a16="http://schemas.microsoft.com/office/drawing/2014/main" id="{A3D18C02-BBA8-3147-4A85-AD3FDB8F3490}"/>
                  </a:ext>
                </a:extLst>
              </p:cNvPr>
              <p:cNvSpPr>
                <a:spLocks/>
              </p:cNvSpPr>
              <p:nvPr/>
            </p:nvSpPr>
            <p:spPr bwMode="auto">
              <a:xfrm>
                <a:off x="4065" y="2296"/>
                <a:ext cx="102" cy="127"/>
              </a:xfrm>
              <a:custGeom>
                <a:avLst/>
                <a:gdLst>
                  <a:gd name="T0" fmla="*/ 151 w 170"/>
                  <a:gd name="T1" fmla="*/ 49 h 210"/>
                  <a:gd name="T2" fmla="*/ 151 w 170"/>
                  <a:gd name="T3" fmla="*/ 49 h 210"/>
                  <a:gd name="T4" fmla="*/ 160 w 170"/>
                  <a:gd name="T5" fmla="*/ 33 h 210"/>
                  <a:gd name="T6" fmla="*/ 170 w 170"/>
                  <a:gd name="T7" fmla="*/ 19 h 210"/>
                  <a:gd name="T8" fmla="*/ 160 w 170"/>
                  <a:gd name="T9" fmla="*/ 21 h 210"/>
                  <a:gd name="T10" fmla="*/ 149 w 170"/>
                  <a:gd name="T11" fmla="*/ 17 h 210"/>
                  <a:gd name="T12" fmla="*/ 132 w 170"/>
                  <a:gd name="T13" fmla="*/ 21 h 210"/>
                  <a:gd name="T14" fmla="*/ 116 w 170"/>
                  <a:gd name="T15" fmla="*/ 33 h 210"/>
                  <a:gd name="T16" fmla="*/ 93 w 170"/>
                  <a:gd name="T17" fmla="*/ 28 h 210"/>
                  <a:gd name="T18" fmla="*/ 67 w 170"/>
                  <a:gd name="T19" fmla="*/ 14 h 210"/>
                  <a:gd name="T20" fmla="*/ 46 w 170"/>
                  <a:gd name="T21" fmla="*/ 10 h 210"/>
                  <a:gd name="T22" fmla="*/ 35 w 170"/>
                  <a:gd name="T23" fmla="*/ 5 h 210"/>
                  <a:gd name="T24" fmla="*/ 21 w 170"/>
                  <a:gd name="T25" fmla="*/ 3 h 210"/>
                  <a:gd name="T26" fmla="*/ 5 w 170"/>
                  <a:gd name="T27" fmla="*/ 14 h 210"/>
                  <a:gd name="T28" fmla="*/ 2 w 170"/>
                  <a:gd name="T29" fmla="*/ 17 h 210"/>
                  <a:gd name="T30" fmla="*/ 11 w 170"/>
                  <a:gd name="T31" fmla="*/ 26 h 210"/>
                  <a:gd name="T32" fmla="*/ 14 w 170"/>
                  <a:gd name="T33" fmla="*/ 42 h 210"/>
                  <a:gd name="T34" fmla="*/ 23 w 170"/>
                  <a:gd name="T35" fmla="*/ 49 h 210"/>
                  <a:gd name="T36" fmla="*/ 21 w 170"/>
                  <a:gd name="T37" fmla="*/ 66 h 210"/>
                  <a:gd name="T38" fmla="*/ 7 w 170"/>
                  <a:gd name="T39" fmla="*/ 91 h 210"/>
                  <a:gd name="T40" fmla="*/ 0 w 170"/>
                  <a:gd name="T41" fmla="*/ 105 h 210"/>
                  <a:gd name="T42" fmla="*/ 16 w 170"/>
                  <a:gd name="T43" fmla="*/ 112 h 210"/>
                  <a:gd name="T44" fmla="*/ 0 w 170"/>
                  <a:gd name="T45" fmla="*/ 126 h 210"/>
                  <a:gd name="T46" fmla="*/ 0 w 170"/>
                  <a:gd name="T47" fmla="*/ 129 h 210"/>
                  <a:gd name="T48" fmla="*/ 79 w 170"/>
                  <a:gd name="T49" fmla="*/ 171 h 210"/>
                  <a:gd name="T50" fmla="*/ 79 w 170"/>
                  <a:gd name="T51" fmla="*/ 185 h 210"/>
                  <a:gd name="T52" fmla="*/ 114 w 170"/>
                  <a:gd name="T53" fmla="*/ 210 h 210"/>
                  <a:gd name="T54" fmla="*/ 135 w 170"/>
                  <a:gd name="T55" fmla="*/ 164 h 210"/>
                  <a:gd name="T56" fmla="*/ 149 w 170"/>
                  <a:gd name="T57" fmla="*/ 152 h 210"/>
                  <a:gd name="T58" fmla="*/ 160 w 170"/>
                  <a:gd name="T59" fmla="*/ 145 h 210"/>
                  <a:gd name="T60" fmla="*/ 163 w 170"/>
                  <a:gd name="T61" fmla="*/ 143 h 210"/>
                  <a:gd name="T62" fmla="*/ 151 w 170"/>
                  <a:gd name="T63" fmla="*/ 126 h 210"/>
                  <a:gd name="T64" fmla="*/ 151 w 170"/>
                  <a:gd name="T65" fmla="*/ 49 h 210"/>
                  <a:gd name="T66" fmla="*/ 151 w 170"/>
                  <a:gd name="T67" fmla="*/ 49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0" h="210">
                    <a:moveTo>
                      <a:pt x="151" y="49"/>
                    </a:moveTo>
                    <a:lnTo>
                      <a:pt x="151" y="49"/>
                    </a:lnTo>
                    <a:lnTo>
                      <a:pt x="160" y="33"/>
                    </a:lnTo>
                    <a:lnTo>
                      <a:pt x="170" y="19"/>
                    </a:lnTo>
                    <a:cubicBezTo>
                      <a:pt x="165" y="19"/>
                      <a:pt x="163" y="21"/>
                      <a:pt x="160" y="21"/>
                    </a:cubicBezTo>
                    <a:cubicBezTo>
                      <a:pt x="156" y="24"/>
                      <a:pt x="151" y="21"/>
                      <a:pt x="149" y="17"/>
                    </a:cubicBezTo>
                    <a:cubicBezTo>
                      <a:pt x="149" y="14"/>
                      <a:pt x="139" y="17"/>
                      <a:pt x="132" y="21"/>
                    </a:cubicBezTo>
                    <a:cubicBezTo>
                      <a:pt x="123" y="26"/>
                      <a:pt x="121" y="35"/>
                      <a:pt x="116" y="33"/>
                    </a:cubicBezTo>
                    <a:cubicBezTo>
                      <a:pt x="114" y="31"/>
                      <a:pt x="97" y="28"/>
                      <a:pt x="93" y="28"/>
                    </a:cubicBezTo>
                    <a:cubicBezTo>
                      <a:pt x="88" y="28"/>
                      <a:pt x="72" y="19"/>
                      <a:pt x="67" y="14"/>
                    </a:cubicBezTo>
                    <a:cubicBezTo>
                      <a:pt x="63" y="10"/>
                      <a:pt x="49" y="12"/>
                      <a:pt x="46" y="10"/>
                    </a:cubicBezTo>
                    <a:cubicBezTo>
                      <a:pt x="44" y="7"/>
                      <a:pt x="37" y="7"/>
                      <a:pt x="35" y="5"/>
                    </a:cubicBezTo>
                    <a:cubicBezTo>
                      <a:pt x="32" y="0"/>
                      <a:pt x="25" y="3"/>
                      <a:pt x="21" y="3"/>
                    </a:cubicBezTo>
                    <a:cubicBezTo>
                      <a:pt x="16" y="3"/>
                      <a:pt x="5" y="10"/>
                      <a:pt x="5" y="14"/>
                    </a:cubicBezTo>
                    <a:lnTo>
                      <a:pt x="2" y="17"/>
                    </a:lnTo>
                    <a:lnTo>
                      <a:pt x="11" y="26"/>
                    </a:lnTo>
                    <a:lnTo>
                      <a:pt x="14" y="42"/>
                    </a:lnTo>
                    <a:lnTo>
                      <a:pt x="23" y="49"/>
                    </a:lnTo>
                    <a:cubicBezTo>
                      <a:pt x="23" y="49"/>
                      <a:pt x="23" y="59"/>
                      <a:pt x="21" y="66"/>
                    </a:cubicBezTo>
                    <a:cubicBezTo>
                      <a:pt x="21" y="75"/>
                      <a:pt x="14" y="87"/>
                      <a:pt x="7" y="91"/>
                    </a:cubicBezTo>
                    <a:cubicBezTo>
                      <a:pt x="5" y="94"/>
                      <a:pt x="2" y="98"/>
                      <a:pt x="0" y="105"/>
                    </a:cubicBezTo>
                    <a:cubicBezTo>
                      <a:pt x="9" y="108"/>
                      <a:pt x="16" y="110"/>
                      <a:pt x="16" y="112"/>
                    </a:cubicBezTo>
                    <a:cubicBezTo>
                      <a:pt x="14" y="117"/>
                      <a:pt x="0" y="115"/>
                      <a:pt x="0" y="126"/>
                    </a:cubicBezTo>
                    <a:lnTo>
                      <a:pt x="0" y="129"/>
                    </a:lnTo>
                    <a:lnTo>
                      <a:pt x="79" y="171"/>
                    </a:lnTo>
                    <a:lnTo>
                      <a:pt x="79" y="185"/>
                    </a:lnTo>
                    <a:cubicBezTo>
                      <a:pt x="79" y="185"/>
                      <a:pt x="97" y="199"/>
                      <a:pt x="114" y="210"/>
                    </a:cubicBezTo>
                    <a:cubicBezTo>
                      <a:pt x="123" y="189"/>
                      <a:pt x="132" y="168"/>
                      <a:pt x="135" y="164"/>
                    </a:cubicBezTo>
                    <a:cubicBezTo>
                      <a:pt x="139" y="157"/>
                      <a:pt x="144" y="157"/>
                      <a:pt x="149" y="152"/>
                    </a:cubicBezTo>
                    <a:cubicBezTo>
                      <a:pt x="153" y="147"/>
                      <a:pt x="153" y="154"/>
                      <a:pt x="160" y="145"/>
                    </a:cubicBezTo>
                    <a:lnTo>
                      <a:pt x="163" y="143"/>
                    </a:lnTo>
                    <a:lnTo>
                      <a:pt x="151" y="126"/>
                    </a:lnTo>
                    <a:lnTo>
                      <a:pt x="151" y="49"/>
                    </a:lnTo>
                    <a:lnTo>
                      <a:pt x="151" y="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 name="Freeform 451">
                <a:extLst>
                  <a:ext uri="{FF2B5EF4-FFF2-40B4-BE49-F238E27FC236}">
                    <a16:creationId xmlns:a16="http://schemas.microsoft.com/office/drawing/2014/main" id="{0B09724C-086D-32E7-B88F-C2E5B267A0F3}"/>
                  </a:ext>
                </a:extLst>
              </p:cNvPr>
              <p:cNvSpPr>
                <a:spLocks/>
              </p:cNvSpPr>
              <p:nvPr/>
            </p:nvSpPr>
            <p:spPr bwMode="auto">
              <a:xfrm>
                <a:off x="4009" y="2306"/>
                <a:ext cx="70" cy="73"/>
              </a:xfrm>
              <a:custGeom>
                <a:avLst/>
                <a:gdLst>
                  <a:gd name="T0" fmla="*/ 107 w 116"/>
                  <a:gd name="T1" fmla="*/ 25 h 121"/>
                  <a:gd name="T2" fmla="*/ 107 w 116"/>
                  <a:gd name="T3" fmla="*/ 25 h 121"/>
                  <a:gd name="T4" fmla="*/ 104 w 116"/>
                  <a:gd name="T5" fmla="*/ 9 h 121"/>
                  <a:gd name="T6" fmla="*/ 95 w 116"/>
                  <a:gd name="T7" fmla="*/ 0 h 121"/>
                  <a:gd name="T8" fmla="*/ 88 w 116"/>
                  <a:gd name="T9" fmla="*/ 7 h 121"/>
                  <a:gd name="T10" fmla="*/ 74 w 116"/>
                  <a:gd name="T11" fmla="*/ 9 h 121"/>
                  <a:gd name="T12" fmla="*/ 58 w 116"/>
                  <a:gd name="T13" fmla="*/ 14 h 121"/>
                  <a:gd name="T14" fmla="*/ 46 w 116"/>
                  <a:gd name="T15" fmla="*/ 9 h 121"/>
                  <a:gd name="T16" fmla="*/ 30 w 116"/>
                  <a:gd name="T17" fmla="*/ 14 h 121"/>
                  <a:gd name="T18" fmla="*/ 28 w 116"/>
                  <a:gd name="T19" fmla="*/ 32 h 121"/>
                  <a:gd name="T20" fmla="*/ 35 w 116"/>
                  <a:gd name="T21" fmla="*/ 42 h 121"/>
                  <a:gd name="T22" fmla="*/ 28 w 116"/>
                  <a:gd name="T23" fmla="*/ 53 h 121"/>
                  <a:gd name="T24" fmla="*/ 21 w 116"/>
                  <a:gd name="T25" fmla="*/ 60 h 121"/>
                  <a:gd name="T26" fmla="*/ 12 w 116"/>
                  <a:gd name="T27" fmla="*/ 72 h 121"/>
                  <a:gd name="T28" fmla="*/ 7 w 116"/>
                  <a:gd name="T29" fmla="*/ 86 h 121"/>
                  <a:gd name="T30" fmla="*/ 2 w 116"/>
                  <a:gd name="T31" fmla="*/ 105 h 121"/>
                  <a:gd name="T32" fmla="*/ 0 w 116"/>
                  <a:gd name="T33" fmla="*/ 121 h 121"/>
                  <a:gd name="T34" fmla="*/ 9 w 116"/>
                  <a:gd name="T35" fmla="*/ 119 h 121"/>
                  <a:gd name="T36" fmla="*/ 32 w 116"/>
                  <a:gd name="T37" fmla="*/ 112 h 121"/>
                  <a:gd name="T38" fmla="*/ 49 w 116"/>
                  <a:gd name="T39" fmla="*/ 109 h 121"/>
                  <a:gd name="T40" fmla="*/ 65 w 116"/>
                  <a:gd name="T41" fmla="*/ 88 h 121"/>
                  <a:gd name="T42" fmla="*/ 93 w 116"/>
                  <a:gd name="T43" fmla="*/ 88 h 121"/>
                  <a:gd name="T44" fmla="*/ 100 w 116"/>
                  <a:gd name="T45" fmla="*/ 74 h 121"/>
                  <a:gd name="T46" fmla="*/ 114 w 116"/>
                  <a:gd name="T47" fmla="*/ 49 h 121"/>
                  <a:gd name="T48" fmla="*/ 116 w 116"/>
                  <a:gd name="T49" fmla="*/ 32 h 121"/>
                  <a:gd name="T50" fmla="*/ 107 w 116"/>
                  <a:gd name="T51" fmla="*/ 2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6" h="121">
                    <a:moveTo>
                      <a:pt x="107" y="25"/>
                    </a:moveTo>
                    <a:lnTo>
                      <a:pt x="107" y="25"/>
                    </a:lnTo>
                    <a:lnTo>
                      <a:pt x="104" y="9"/>
                    </a:lnTo>
                    <a:lnTo>
                      <a:pt x="95" y="0"/>
                    </a:lnTo>
                    <a:cubicBezTo>
                      <a:pt x="93" y="2"/>
                      <a:pt x="88" y="4"/>
                      <a:pt x="88" y="7"/>
                    </a:cubicBezTo>
                    <a:cubicBezTo>
                      <a:pt x="88" y="11"/>
                      <a:pt x="79" y="11"/>
                      <a:pt x="74" y="9"/>
                    </a:cubicBezTo>
                    <a:cubicBezTo>
                      <a:pt x="72" y="7"/>
                      <a:pt x="60" y="11"/>
                      <a:pt x="58" y="14"/>
                    </a:cubicBezTo>
                    <a:cubicBezTo>
                      <a:pt x="58" y="16"/>
                      <a:pt x="51" y="9"/>
                      <a:pt x="46" y="9"/>
                    </a:cubicBezTo>
                    <a:cubicBezTo>
                      <a:pt x="42" y="9"/>
                      <a:pt x="30" y="14"/>
                      <a:pt x="30" y="14"/>
                    </a:cubicBezTo>
                    <a:cubicBezTo>
                      <a:pt x="30" y="14"/>
                      <a:pt x="28" y="28"/>
                      <a:pt x="28" y="32"/>
                    </a:cubicBezTo>
                    <a:cubicBezTo>
                      <a:pt x="28" y="37"/>
                      <a:pt x="35" y="37"/>
                      <a:pt x="35" y="42"/>
                    </a:cubicBezTo>
                    <a:cubicBezTo>
                      <a:pt x="35" y="46"/>
                      <a:pt x="30" y="51"/>
                      <a:pt x="28" y="53"/>
                    </a:cubicBezTo>
                    <a:cubicBezTo>
                      <a:pt x="28" y="56"/>
                      <a:pt x="25" y="58"/>
                      <a:pt x="21" y="60"/>
                    </a:cubicBezTo>
                    <a:cubicBezTo>
                      <a:pt x="16" y="60"/>
                      <a:pt x="16" y="67"/>
                      <a:pt x="12" y="72"/>
                    </a:cubicBezTo>
                    <a:cubicBezTo>
                      <a:pt x="9" y="74"/>
                      <a:pt x="9" y="81"/>
                      <a:pt x="7" y="86"/>
                    </a:cubicBezTo>
                    <a:cubicBezTo>
                      <a:pt x="5" y="91"/>
                      <a:pt x="2" y="98"/>
                      <a:pt x="2" y="105"/>
                    </a:cubicBezTo>
                    <a:cubicBezTo>
                      <a:pt x="2" y="109"/>
                      <a:pt x="2" y="116"/>
                      <a:pt x="0" y="121"/>
                    </a:cubicBezTo>
                    <a:cubicBezTo>
                      <a:pt x="5" y="121"/>
                      <a:pt x="7" y="119"/>
                      <a:pt x="9" y="119"/>
                    </a:cubicBezTo>
                    <a:cubicBezTo>
                      <a:pt x="14" y="116"/>
                      <a:pt x="32" y="112"/>
                      <a:pt x="32" y="112"/>
                    </a:cubicBezTo>
                    <a:lnTo>
                      <a:pt x="49" y="109"/>
                    </a:lnTo>
                    <a:cubicBezTo>
                      <a:pt x="53" y="100"/>
                      <a:pt x="60" y="88"/>
                      <a:pt x="65" y="88"/>
                    </a:cubicBezTo>
                    <a:cubicBezTo>
                      <a:pt x="74" y="84"/>
                      <a:pt x="86" y="86"/>
                      <a:pt x="93" y="88"/>
                    </a:cubicBezTo>
                    <a:cubicBezTo>
                      <a:pt x="95" y="81"/>
                      <a:pt x="98" y="77"/>
                      <a:pt x="100" y="74"/>
                    </a:cubicBezTo>
                    <a:cubicBezTo>
                      <a:pt x="107" y="70"/>
                      <a:pt x="114" y="58"/>
                      <a:pt x="114" y="49"/>
                    </a:cubicBezTo>
                    <a:cubicBezTo>
                      <a:pt x="116" y="42"/>
                      <a:pt x="116" y="32"/>
                      <a:pt x="116" y="32"/>
                    </a:cubicBezTo>
                    <a:lnTo>
                      <a:pt x="107" y="25"/>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 name="Freeform 452">
                <a:extLst>
                  <a:ext uri="{FF2B5EF4-FFF2-40B4-BE49-F238E27FC236}">
                    <a16:creationId xmlns:a16="http://schemas.microsoft.com/office/drawing/2014/main" id="{2DB5B9D9-4DB4-F335-8B3C-3FF85D1E046E}"/>
                  </a:ext>
                </a:extLst>
              </p:cNvPr>
              <p:cNvSpPr>
                <a:spLocks/>
              </p:cNvSpPr>
              <p:nvPr/>
            </p:nvSpPr>
            <p:spPr bwMode="auto">
              <a:xfrm>
                <a:off x="4009" y="2306"/>
                <a:ext cx="70" cy="73"/>
              </a:xfrm>
              <a:custGeom>
                <a:avLst/>
                <a:gdLst>
                  <a:gd name="T0" fmla="*/ 107 w 116"/>
                  <a:gd name="T1" fmla="*/ 25 h 121"/>
                  <a:gd name="T2" fmla="*/ 107 w 116"/>
                  <a:gd name="T3" fmla="*/ 25 h 121"/>
                  <a:gd name="T4" fmla="*/ 104 w 116"/>
                  <a:gd name="T5" fmla="*/ 9 h 121"/>
                  <a:gd name="T6" fmla="*/ 95 w 116"/>
                  <a:gd name="T7" fmla="*/ 0 h 121"/>
                  <a:gd name="T8" fmla="*/ 88 w 116"/>
                  <a:gd name="T9" fmla="*/ 7 h 121"/>
                  <a:gd name="T10" fmla="*/ 74 w 116"/>
                  <a:gd name="T11" fmla="*/ 9 h 121"/>
                  <a:gd name="T12" fmla="*/ 58 w 116"/>
                  <a:gd name="T13" fmla="*/ 14 h 121"/>
                  <a:gd name="T14" fmla="*/ 46 w 116"/>
                  <a:gd name="T15" fmla="*/ 9 h 121"/>
                  <a:gd name="T16" fmla="*/ 30 w 116"/>
                  <a:gd name="T17" fmla="*/ 14 h 121"/>
                  <a:gd name="T18" fmla="*/ 28 w 116"/>
                  <a:gd name="T19" fmla="*/ 32 h 121"/>
                  <a:gd name="T20" fmla="*/ 35 w 116"/>
                  <a:gd name="T21" fmla="*/ 42 h 121"/>
                  <a:gd name="T22" fmla="*/ 28 w 116"/>
                  <a:gd name="T23" fmla="*/ 53 h 121"/>
                  <a:gd name="T24" fmla="*/ 21 w 116"/>
                  <a:gd name="T25" fmla="*/ 60 h 121"/>
                  <a:gd name="T26" fmla="*/ 12 w 116"/>
                  <a:gd name="T27" fmla="*/ 72 h 121"/>
                  <a:gd name="T28" fmla="*/ 7 w 116"/>
                  <a:gd name="T29" fmla="*/ 86 h 121"/>
                  <a:gd name="T30" fmla="*/ 2 w 116"/>
                  <a:gd name="T31" fmla="*/ 105 h 121"/>
                  <a:gd name="T32" fmla="*/ 0 w 116"/>
                  <a:gd name="T33" fmla="*/ 121 h 121"/>
                  <a:gd name="T34" fmla="*/ 9 w 116"/>
                  <a:gd name="T35" fmla="*/ 119 h 121"/>
                  <a:gd name="T36" fmla="*/ 32 w 116"/>
                  <a:gd name="T37" fmla="*/ 112 h 121"/>
                  <a:gd name="T38" fmla="*/ 49 w 116"/>
                  <a:gd name="T39" fmla="*/ 109 h 121"/>
                  <a:gd name="T40" fmla="*/ 65 w 116"/>
                  <a:gd name="T41" fmla="*/ 88 h 121"/>
                  <a:gd name="T42" fmla="*/ 93 w 116"/>
                  <a:gd name="T43" fmla="*/ 88 h 121"/>
                  <a:gd name="T44" fmla="*/ 100 w 116"/>
                  <a:gd name="T45" fmla="*/ 74 h 121"/>
                  <a:gd name="T46" fmla="*/ 114 w 116"/>
                  <a:gd name="T47" fmla="*/ 49 h 121"/>
                  <a:gd name="T48" fmla="*/ 116 w 116"/>
                  <a:gd name="T49" fmla="*/ 32 h 121"/>
                  <a:gd name="T50" fmla="*/ 107 w 116"/>
                  <a:gd name="T51" fmla="*/ 25 h 121"/>
                  <a:gd name="T52" fmla="*/ 107 w 116"/>
                  <a:gd name="T53" fmla="*/ 2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6" h="121">
                    <a:moveTo>
                      <a:pt x="107" y="25"/>
                    </a:moveTo>
                    <a:lnTo>
                      <a:pt x="107" y="25"/>
                    </a:lnTo>
                    <a:lnTo>
                      <a:pt x="104" y="9"/>
                    </a:lnTo>
                    <a:lnTo>
                      <a:pt x="95" y="0"/>
                    </a:lnTo>
                    <a:cubicBezTo>
                      <a:pt x="93" y="2"/>
                      <a:pt x="88" y="4"/>
                      <a:pt x="88" y="7"/>
                    </a:cubicBezTo>
                    <a:cubicBezTo>
                      <a:pt x="88" y="11"/>
                      <a:pt x="79" y="11"/>
                      <a:pt x="74" y="9"/>
                    </a:cubicBezTo>
                    <a:cubicBezTo>
                      <a:pt x="72" y="7"/>
                      <a:pt x="60" y="11"/>
                      <a:pt x="58" y="14"/>
                    </a:cubicBezTo>
                    <a:cubicBezTo>
                      <a:pt x="58" y="16"/>
                      <a:pt x="51" y="9"/>
                      <a:pt x="46" y="9"/>
                    </a:cubicBezTo>
                    <a:cubicBezTo>
                      <a:pt x="42" y="9"/>
                      <a:pt x="30" y="14"/>
                      <a:pt x="30" y="14"/>
                    </a:cubicBezTo>
                    <a:cubicBezTo>
                      <a:pt x="30" y="14"/>
                      <a:pt x="28" y="28"/>
                      <a:pt x="28" y="32"/>
                    </a:cubicBezTo>
                    <a:cubicBezTo>
                      <a:pt x="28" y="37"/>
                      <a:pt x="35" y="37"/>
                      <a:pt x="35" y="42"/>
                    </a:cubicBezTo>
                    <a:cubicBezTo>
                      <a:pt x="35" y="46"/>
                      <a:pt x="30" y="51"/>
                      <a:pt x="28" y="53"/>
                    </a:cubicBezTo>
                    <a:cubicBezTo>
                      <a:pt x="28" y="56"/>
                      <a:pt x="25" y="58"/>
                      <a:pt x="21" y="60"/>
                    </a:cubicBezTo>
                    <a:cubicBezTo>
                      <a:pt x="16" y="60"/>
                      <a:pt x="16" y="67"/>
                      <a:pt x="12" y="72"/>
                    </a:cubicBezTo>
                    <a:cubicBezTo>
                      <a:pt x="9" y="74"/>
                      <a:pt x="9" y="81"/>
                      <a:pt x="7" y="86"/>
                    </a:cubicBezTo>
                    <a:cubicBezTo>
                      <a:pt x="5" y="91"/>
                      <a:pt x="2" y="98"/>
                      <a:pt x="2" y="105"/>
                    </a:cubicBezTo>
                    <a:cubicBezTo>
                      <a:pt x="2" y="109"/>
                      <a:pt x="2" y="116"/>
                      <a:pt x="0" y="121"/>
                    </a:cubicBezTo>
                    <a:cubicBezTo>
                      <a:pt x="5" y="121"/>
                      <a:pt x="7" y="119"/>
                      <a:pt x="9" y="119"/>
                    </a:cubicBezTo>
                    <a:cubicBezTo>
                      <a:pt x="14" y="116"/>
                      <a:pt x="32" y="112"/>
                      <a:pt x="32" y="112"/>
                    </a:cubicBezTo>
                    <a:lnTo>
                      <a:pt x="49" y="109"/>
                    </a:lnTo>
                    <a:cubicBezTo>
                      <a:pt x="53" y="100"/>
                      <a:pt x="60" y="88"/>
                      <a:pt x="65" y="88"/>
                    </a:cubicBezTo>
                    <a:cubicBezTo>
                      <a:pt x="74" y="84"/>
                      <a:pt x="86" y="86"/>
                      <a:pt x="93" y="88"/>
                    </a:cubicBezTo>
                    <a:cubicBezTo>
                      <a:pt x="95" y="81"/>
                      <a:pt x="98" y="77"/>
                      <a:pt x="100" y="74"/>
                    </a:cubicBezTo>
                    <a:cubicBezTo>
                      <a:pt x="107" y="70"/>
                      <a:pt x="114" y="58"/>
                      <a:pt x="114" y="49"/>
                    </a:cubicBezTo>
                    <a:cubicBezTo>
                      <a:pt x="116" y="42"/>
                      <a:pt x="116" y="32"/>
                      <a:pt x="116" y="32"/>
                    </a:cubicBezTo>
                    <a:lnTo>
                      <a:pt x="107" y="25"/>
                    </a:lnTo>
                    <a:lnTo>
                      <a:pt x="107" y="2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 name="Freeform 453">
                <a:extLst>
                  <a:ext uri="{FF2B5EF4-FFF2-40B4-BE49-F238E27FC236}">
                    <a16:creationId xmlns:a16="http://schemas.microsoft.com/office/drawing/2014/main" id="{1379EB5F-564A-2872-495E-6A62F7B1264C}"/>
                  </a:ext>
                </a:extLst>
              </p:cNvPr>
              <p:cNvSpPr>
                <a:spLocks/>
              </p:cNvSpPr>
              <p:nvPr/>
            </p:nvSpPr>
            <p:spPr bwMode="auto">
              <a:xfrm>
                <a:off x="4009" y="2306"/>
                <a:ext cx="70" cy="73"/>
              </a:xfrm>
              <a:custGeom>
                <a:avLst/>
                <a:gdLst>
                  <a:gd name="T0" fmla="*/ 107 w 116"/>
                  <a:gd name="T1" fmla="*/ 25 h 121"/>
                  <a:gd name="T2" fmla="*/ 107 w 116"/>
                  <a:gd name="T3" fmla="*/ 25 h 121"/>
                  <a:gd name="T4" fmla="*/ 104 w 116"/>
                  <a:gd name="T5" fmla="*/ 9 h 121"/>
                  <a:gd name="T6" fmla="*/ 95 w 116"/>
                  <a:gd name="T7" fmla="*/ 0 h 121"/>
                  <a:gd name="T8" fmla="*/ 88 w 116"/>
                  <a:gd name="T9" fmla="*/ 7 h 121"/>
                  <a:gd name="T10" fmla="*/ 74 w 116"/>
                  <a:gd name="T11" fmla="*/ 9 h 121"/>
                  <a:gd name="T12" fmla="*/ 58 w 116"/>
                  <a:gd name="T13" fmla="*/ 14 h 121"/>
                  <a:gd name="T14" fmla="*/ 46 w 116"/>
                  <a:gd name="T15" fmla="*/ 9 h 121"/>
                  <a:gd name="T16" fmla="*/ 30 w 116"/>
                  <a:gd name="T17" fmla="*/ 14 h 121"/>
                  <a:gd name="T18" fmla="*/ 28 w 116"/>
                  <a:gd name="T19" fmla="*/ 32 h 121"/>
                  <a:gd name="T20" fmla="*/ 35 w 116"/>
                  <a:gd name="T21" fmla="*/ 42 h 121"/>
                  <a:gd name="T22" fmla="*/ 28 w 116"/>
                  <a:gd name="T23" fmla="*/ 53 h 121"/>
                  <a:gd name="T24" fmla="*/ 21 w 116"/>
                  <a:gd name="T25" fmla="*/ 60 h 121"/>
                  <a:gd name="T26" fmla="*/ 12 w 116"/>
                  <a:gd name="T27" fmla="*/ 72 h 121"/>
                  <a:gd name="T28" fmla="*/ 7 w 116"/>
                  <a:gd name="T29" fmla="*/ 86 h 121"/>
                  <a:gd name="T30" fmla="*/ 2 w 116"/>
                  <a:gd name="T31" fmla="*/ 105 h 121"/>
                  <a:gd name="T32" fmla="*/ 0 w 116"/>
                  <a:gd name="T33" fmla="*/ 121 h 121"/>
                  <a:gd name="T34" fmla="*/ 9 w 116"/>
                  <a:gd name="T35" fmla="*/ 119 h 121"/>
                  <a:gd name="T36" fmla="*/ 32 w 116"/>
                  <a:gd name="T37" fmla="*/ 112 h 121"/>
                  <a:gd name="T38" fmla="*/ 49 w 116"/>
                  <a:gd name="T39" fmla="*/ 109 h 121"/>
                  <a:gd name="T40" fmla="*/ 65 w 116"/>
                  <a:gd name="T41" fmla="*/ 88 h 121"/>
                  <a:gd name="T42" fmla="*/ 93 w 116"/>
                  <a:gd name="T43" fmla="*/ 88 h 121"/>
                  <a:gd name="T44" fmla="*/ 100 w 116"/>
                  <a:gd name="T45" fmla="*/ 74 h 121"/>
                  <a:gd name="T46" fmla="*/ 114 w 116"/>
                  <a:gd name="T47" fmla="*/ 49 h 121"/>
                  <a:gd name="T48" fmla="*/ 116 w 116"/>
                  <a:gd name="T49" fmla="*/ 32 h 121"/>
                  <a:gd name="T50" fmla="*/ 107 w 116"/>
                  <a:gd name="T51" fmla="*/ 2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6" h="121">
                    <a:moveTo>
                      <a:pt x="107" y="25"/>
                    </a:moveTo>
                    <a:lnTo>
                      <a:pt x="107" y="25"/>
                    </a:lnTo>
                    <a:lnTo>
                      <a:pt x="104" y="9"/>
                    </a:lnTo>
                    <a:lnTo>
                      <a:pt x="95" y="0"/>
                    </a:lnTo>
                    <a:cubicBezTo>
                      <a:pt x="93" y="2"/>
                      <a:pt x="88" y="4"/>
                      <a:pt x="88" y="7"/>
                    </a:cubicBezTo>
                    <a:cubicBezTo>
                      <a:pt x="88" y="11"/>
                      <a:pt x="79" y="11"/>
                      <a:pt x="74" y="9"/>
                    </a:cubicBezTo>
                    <a:cubicBezTo>
                      <a:pt x="72" y="7"/>
                      <a:pt x="60" y="11"/>
                      <a:pt x="58" y="14"/>
                    </a:cubicBezTo>
                    <a:cubicBezTo>
                      <a:pt x="58" y="16"/>
                      <a:pt x="51" y="9"/>
                      <a:pt x="46" y="9"/>
                    </a:cubicBezTo>
                    <a:cubicBezTo>
                      <a:pt x="42" y="9"/>
                      <a:pt x="30" y="14"/>
                      <a:pt x="30" y="14"/>
                    </a:cubicBezTo>
                    <a:cubicBezTo>
                      <a:pt x="30" y="14"/>
                      <a:pt x="28" y="28"/>
                      <a:pt x="28" y="32"/>
                    </a:cubicBezTo>
                    <a:cubicBezTo>
                      <a:pt x="28" y="37"/>
                      <a:pt x="35" y="37"/>
                      <a:pt x="35" y="42"/>
                    </a:cubicBezTo>
                    <a:cubicBezTo>
                      <a:pt x="35" y="46"/>
                      <a:pt x="30" y="51"/>
                      <a:pt x="28" y="53"/>
                    </a:cubicBezTo>
                    <a:cubicBezTo>
                      <a:pt x="28" y="56"/>
                      <a:pt x="25" y="58"/>
                      <a:pt x="21" y="60"/>
                    </a:cubicBezTo>
                    <a:cubicBezTo>
                      <a:pt x="16" y="60"/>
                      <a:pt x="16" y="67"/>
                      <a:pt x="12" y="72"/>
                    </a:cubicBezTo>
                    <a:cubicBezTo>
                      <a:pt x="9" y="74"/>
                      <a:pt x="9" y="81"/>
                      <a:pt x="7" y="86"/>
                    </a:cubicBezTo>
                    <a:cubicBezTo>
                      <a:pt x="5" y="91"/>
                      <a:pt x="2" y="98"/>
                      <a:pt x="2" y="105"/>
                    </a:cubicBezTo>
                    <a:cubicBezTo>
                      <a:pt x="2" y="109"/>
                      <a:pt x="2" y="116"/>
                      <a:pt x="0" y="121"/>
                    </a:cubicBezTo>
                    <a:cubicBezTo>
                      <a:pt x="5" y="121"/>
                      <a:pt x="7" y="119"/>
                      <a:pt x="9" y="119"/>
                    </a:cubicBezTo>
                    <a:cubicBezTo>
                      <a:pt x="14" y="116"/>
                      <a:pt x="32" y="112"/>
                      <a:pt x="32" y="112"/>
                    </a:cubicBezTo>
                    <a:lnTo>
                      <a:pt x="49" y="109"/>
                    </a:lnTo>
                    <a:cubicBezTo>
                      <a:pt x="53" y="100"/>
                      <a:pt x="60" y="88"/>
                      <a:pt x="65" y="88"/>
                    </a:cubicBezTo>
                    <a:cubicBezTo>
                      <a:pt x="74" y="84"/>
                      <a:pt x="86" y="86"/>
                      <a:pt x="93" y="88"/>
                    </a:cubicBezTo>
                    <a:cubicBezTo>
                      <a:pt x="95" y="81"/>
                      <a:pt x="98" y="77"/>
                      <a:pt x="100" y="74"/>
                    </a:cubicBezTo>
                    <a:cubicBezTo>
                      <a:pt x="107" y="70"/>
                      <a:pt x="114" y="58"/>
                      <a:pt x="114" y="49"/>
                    </a:cubicBezTo>
                    <a:cubicBezTo>
                      <a:pt x="116" y="42"/>
                      <a:pt x="116" y="32"/>
                      <a:pt x="116" y="32"/>
                    </a:cubicBezTo>
                    <a:lnTo>
                      <a:pt x="107" y="25"/>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 name="Freeform 454">
                <a:extLst>
                  <a:ext uri="{FF2B5EF4-FFF2-40B4-BE49-F238E27FC236}">
                    <a16:creationId xmlns:a16="http://schemas.microsoft.com/office/drawing/2014/main" id="{BAC90D29-F15D-1E25-5248-A65BF8DF7298}"/>
                  </a:ext>
                </a:extLst>
              </p:cNvPr>
              <p:cNvSpPr>
                <a:spLocks/>
              </p:cNvSpPr>
              <p:nvPr/>
            </p:nvSpPr>
            <p:spPr bwMode="auto">
              <a:xfrm>
                <a:off x="4009" y="2306"/>
                <a:ext cx="70" cy="73"/>
              </a:xfrm>
              <a:custGeom>
                <a:avLst/>
                <a:gdLst>
                  <a:gd name="T0" fmla="*/ 107 w 116"/>
                  <a:gd name="T1" fmla="*/ 25 h 121"/>
                  <a:gd name="T2" fmla="*/ 107 w 116"/>
                  <a:gd name="T3" fmla="*/ 25 h 121"/>
                  <a:gd name="T4" fmla="*/ 104 w 116"/>
                  <a:gd name="T5" fmla="*/ 9 h 121"/>
                  <a:gd name="T6" fmla="*/ 95 w 116"/>
                  <a:gd name="T7" fmla="*/ 0 h 121"/>
                  <a:gd name="T8" fmla="*/ 88 w 116"/>
                  <a:gd name="T9" fmla="*/ 7 h 121"/>
                  <a:gd name="T10" fmla="*/ 74 w 116"/>
                  <a:gd name="T11" fmla="*/ 9 h 121"/>
                  <a:gd name="T12" fmla="*/ 58 w 116"/>
                  <a:gd name="T13" fmla="*/ 14 h 121"/>
                  <a:gd name="T14" fmla="*/ 46 w 116"/>
                  <a:gd name="T15" fmla="*/ 9 h 121"/>
                  <a:gd name="T16" fmla="*/ 30 w 116"/>
                  <a:gd name="T17" fmla="*/ 14 h 121"/>
                  <a:gd name="T18" fmla="*/ 28 w 116"/>
                  <a:gd name="T19" fmla="*/ 32 h 121"/>
                  <a:gd name="T20" fmla="*/ 35 w 116"/>
                  <a:gd name="T21" fmla="*/ 42 h 121"/>
                  <a:gd name="T22" fmla="*/ 28 w 116"/>
                  <a:gd name="T23" fmla="*/ 53 h 121"/>
                  <a:gd name="T24" fmla="*/ 21 w 116"/>
                  <a:gd name="T25" fmla="*/ 60 h 121"/>
                  <a:gd name="T26" fmla="*/ 12 w 116"/>
                  <a:gd name="T27" fmla="*/ 72 h 121"/>
                  <a:gd name="T28" fmla="*/ 7 w 116"/>
                  <a:gd name="T29" fmla="*/ 86 h 121"/>
                  <a:gd name="T30" fmla="*/ 2 w 116"/>
                  <a:gd name="T31" fmla="*/ 105 h 121"/>
                  <a:gd name="T32" fmla="*/ 0 w 116"/>
                  <a:gd name="T33" fmla="*/ 121 h 121"/>
                  <a:gd name="T34" fmla="*/ 9 w 116"/>
                  <a:gd name="T35" fmla="*/ 119 h 121"/>
                  <a:gd name="T36" fmla="*/ 32 w 116"/>
                  <a:gd name="T37" fmla="*/ 112 h 121"/>
                  <a:gd name="T38" fmla="*/ 49 w 116"/>
                  <a:gd name="T39" fmla="*/ 109 h 121"/>
                  <a:gd name="T40" fmla="*/ 65 w 116"/>
                  <a:gd name="T41" fmla="*/ 88 h 121"/>
                  <a:gd name="T42" fmla="*/ 93 w 116"/>
                  <a:gd name="T43" fmla="*/ 88 h 121"/>
                  <a:gd name="T44" fmla="*/ 100 w 116"/>
                  <a:gd name="T45" fmla="*/ 74 h 121"/>
                  <a:gd name="T46" fmla="*/ 114 w 116"/>
                  <a:gd name="T47" fmla="*/ 49 h 121"/>
                  <a:gd name="T48" fmla="*/ 116 w 116"/>
                  <a:gd name="T49" fmla="*/ 32 h 121"/>
                  <a:gd name="T50" fmla="*/ 107 w 116"/>
                  <a:gd name="T51" fmla="*/ 25 h 121"/>
                  <a:gd name="T52" fmla="*/ 107 w 116"/>
                  <a:gd name="T53" fmla="*/ 2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6" h="121">
                    <a:moveTo>
                      <a:pt x="107" y="25"/>
                    </a:moveTo>
                    <a:lnTo>
                      <a:pt x="107" y="25"/>
                    </a:lnTo>
                    <a:lnTo>
                      <a:pt x="104" y="9"/>
                    </a:lnTo>
                    <a:lnTo>
                      <a:pt x="95" y="0"/>
                    </a:lnTo>
                    <a:cubicBezTo>
                      <a:pt x="93" y="2"/>
                      <a:pt x="88" y="4"/>
                      <a:pt x="88" y="7"/>
                    </a:cubicBezTo>
                    <a:cubicBezTo>
                      <a:pt x="88" y="11"/>
                      <a:pt x="79" y="11"/>
                      <a:pt x="74" y="9"/>
                    </a:cubicBezTo>
                    <a:cubicBezTo>
                      <a:pt x="72" y="7"/>
                      <a:pt x="60" y="11"/>
                      <a:pt x="58" y="14"/>
                    </a:cubicBezTo>
                    <a:cubicBezTo>
                      <a:pt x="58" y="16"/>
                      <a:pt x="51" y="9"/>
                      <a:pt x="46" y="9"/>
                    </a:cubicBezTo>
                    <a:cubicBezTo>
                      <a:pt x="42" y="9"/>
                      <a:pt x="30" y="14"/>
                      <a:pt x="30" y="14"/>
                    </a:cubicBezTo>
                    <a:cubicBezTo>
                      <a:pt x="30" y="14"/>
                      <a:pt x="28" y="28"/>
                      <a:pt x="28" y="32"/>
                    </a:cubicBezTo>
                    <a:cubicBezTo>
                      <a:pt x="28" y="37"/>
                      <a:pt x="35" y="37"/>
                      <a:pt x="35" y="42"/>
                    </a:cubicBezTo>
                    <a:cubicBezTo>
                      <a:pt x="35" y="46"/>
                      <a:pt x="30" y="51"/>
                      <a:pt x="28" y="53"/>
                    </a:cubicBezTo>
                    <a:cubicBezTo>
                      <a:pt x="28" y="56"/>
                      <a:pt x="25" y="58"/>
                      <a:pt x="21" y="60"/>
                    </a:cubicBezTo>
                    <a:cubicBezTo>
                      <a:pt x="16" y="60"/>
                      <a:pt x="16" y="67"/>
                      <a:pt x="12" y="72"/>
                    </a:cubicBezTo>
                    <a:cubicBezTo>
                      <a:pt x="9" y="74"/>
                      <a:pt x="9" y="81"/>
                      <a:pt x="7" y="86"/>
                    </a:cubicBezTo>
                    <a:cubicBezTo>
                      <a:pt x="5" y="91"/>
                      <a:pt x="2" y="98"/>
                      <a:pt x="2" y="105"/>
                    </a:cubicBezTo>
                    <a:cubicBezTo>
                      <a:pt x="2" y="109"/>
                      <a:pt x="2" y="116"/>
                      <a:pt x="0" y="121"/>
                    </a:cubicBezTo>
                    <a:cubicBezTo>
                      <a:pt x="5" y="121"/>
                      <a:pt x="7" y="119"/>
                      <a:pt x="9" y="119"/>
                    </a:cubicBezTo>
                    <a:cubicBezTo>
                      <a:pt x="14" y="116"/>
                      <a:pt x="32" y="112"/>
                      <a:pt x="32" y="112"/>
                    </a:cubicBezTo>
                    <a:lnTo>
                      <a:pt x="49" y="109"/>
                    </a:lnTo>
                    <a:cubicBezTo>
                      <a:pt x="53" y="100"/>
                      <a:pt x="60" y="88"/>
                      <a:pt x="65" y="88"/>
                    </a:cubicBezTo>
                    <a:cubicBezTo>
                      <a:pt x="74" y="84"/>
                      <a:pt x="86" y="86"/>
                      <a:pt x="93" y="88"/>
                    </a:cubicBezTo>
                    <a:cubicBezTo>
                      <a:pt x="95" y="81"/>
                      <a:pt x="98" y="77"/>
                      <a:pt x="100" y="74"/>
                    </a:cubicBezTo>
                    <a:cubicBezTo>
                      <a:pt x="107" y="70"/>
                      <a:pt x="114" y="58"/>
                      <a:pt x="114" y="49"/>
                    </a:cubicBezTo>
                    <a:cubicBezTo>
                      <a:pt x="116" y="42"/>
                      <a:pt x="116" y="32"/>
                      <a:pt x="116" y="32"/>
                    </a:cubicBezTo>
                    <a:lnTo>
                      <a:pt x="107" y="25"/>
                    </a:lnTo>
                    <a:lnTo>
                      <a:pt x="107" y="2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 name="Freeform 455">
                <a:extLst>
                  <a:ext uri="{FF2B5EF4-FFF2-40B4-BE49-F238E27FC236}">
                    <a16:creationId xmlns:a16="http://schemas.microsoft.com/office/drawing/2014/main" id="{06F41C57-6619-02DB-C10E-71E85BC7000B}"/>
                  </a:ext>
                </a:extLst>
              </p:cNvPr>
              <p:cNvSpPr>
                <a:spLocks/>
              </p:cNvSpPr>
              <p:nvPr/>
            </p:nvSpPr>
            <p:spPr bwMode="auto">
              <a:xfrm>
                <a:off x="4353" y="1729"/>
                <a:ext cx="224" cy="132"/>
              </a:xfrm>
              <a:custGeom>
                <a:avLst/>
                <a:gdLst>
                  <a:gd name="T0" fmla="*/ 365 w 374"/>
                  <a:gd name="T1" fmla="*/ 124 h 219"/>
                  <a:gd name="T2" fmla="*/ 365 w 374"/>
                  <a:gd name="T3" fmla="*/ 124 h 219"/>
                  <a:gd name="T4" fmla="*/ 335 w 374"/>
                  <a:gd name="T5" fmla="*/ 110 h 219"/>
                  <a:gd name="T6" fmla="*/ 319 w 374"/>
                  <a:gd name="T7" fmla="*/ 110 h 219"/>
                  <a:gd name="T8" fmla="*/ 300 w 374"/>
                  <a:gd name="T9" fmla="*/ 105 h 219"/>
                  <a:gd name="T10" fmla="*/ 277 w 374"/>
                  <a:gd name="T11" fmla="*/ 121 h 219"/>
                  <a:gd name="T12" fmla="*/ 267 w 374"/>
                  <a:gd name="T13" fmla="*/ 124 h 219"/>
                  <a:gd name="T14" fmla="*/ 249 w 374"/>
                  <a:gd name="T15" fmla="*/ 114 h 219"/>
                  <a:gd name="T16" fmla="*/ 230 w 374"/>
                  <a:gd name="T17" fmla="*/ 107 h 219"/>
                  <a:gd name="T18" fmla="*/ 218 w 374"/>
                  <a:gd name="T19" fmla="*/ 86 h 219"/>
                  <a:gd name="T20" fmla="*/ 214 w 374"/>
                  <a:gd name="T21" fmla="*/ 65 h 219"/>
                  <a:gd name="T22" fmla="*/ 198 w 374"/>
                  <a:gd name="T23" fmla="*/ 53 h 219"/>
                  <a:gd name="T24" fmla="*/ 156 w 374"/>
                  <a:gd name="T25" fmla="*/ 51 h 219"/>
                  <a:gd name="T26" fmla="*/ 128 w 374"/>
                  <a:gd name="T27" fmla="*/ 53 h 219"/>
                  <a:gd name="T28" fmla="*/ 102 w 374"/>
                  <a:gd name="T29" fmla="*/ 25 h 219"/>
                  <a:gd name="T30" fmla="*/ 95 w 374"/>
                  <a:gd name="T31" fmla="*/ 35 h 219"/>
                  <a:gd name="T32" fmla="*/ 70 w 374"/>
                  <a:gd name="T33" fmla="*/ 30 h 219"/>
                  <a:gd name="T34" fmla="*/ 67 w 374"/>
                  <a:gd name="T35" fmla="*/ 0 h 219"/>
                  <a:gd name="T36" fmla="*/ 58 w 374"/>
                  <a:gd name="T37" fmla="*/ 33 h 219"/>
                  <a:gd name="T38" fmla="*/ 56 w 374"/>
                  <a:gd name="T39" fmla="*/ 0 h 219"/>
                  <a:gd name="T40" fmla="*/ 2 w 374"/>
                  <a:gd name="T41" fmla="*/ 14 h 219"/>
                  <a:gd name="T42" fmla="*/ 0 w 374"/>
                  <a:gd name="T43" fmla="*/ 107 h 219"/>
                  <a:gd name="T44" fmla="*/ 14 w 374"/>
                  <a:gd name="T45" fmla="*/ 112 h 219"/>
                  <a:gd name="T46" fmla="*/ 21 w 374"/>
                  <a:gd name="T47" fmla="*/ 100 h 219"/>
                  <a:gd name="T48" fmla="*/ 37 w 374"/>
                  <a:gd name="T49" fmla="*/ 91 h 219"/>
                  <a:gd name="T50" fmla="*/ 44 w 374"/>
                  <a:gd name="T51" fmla="*/ 81 h 219"/>
                  <a:gd name="T52" fmla="*/ 53 w 374"/>
                  <a:gd name="T53" fmla="*/ 77 h 219"/>
                  <a:gd name="T54" fmla="*/ 67 w 374"/>
                  <a:gd name="T55" fmla="*/ 81 h 219"/>
                  <a:gd name="T56" fmla="*/ 84 w 374"/>
                  <a:gd name="T57" fmla="*/ 86 h 219"/>
                  <a:gd name="T58" fmla="*/ 93 w 374"/>
                  <a:gd name="T59" fmla="*/ 110 h 219"/>
                  <a:gd name="T60" fmla="*/ 123 w 374"/>
                  <a:gd name="T61" fmla="*/ 114 h 219"/>
                  <a:gd name="T62" fmla="*/ 133 w 374"/>
                  <a:gd name="T63" fmla="*/ 126 h 219"/>
                  <a:gd name="T64" fmla="*/ 142 w 374"/>
                  <a:gd name="T65" fmla="*/ 144 h 219"/>
                  <a:gd name="T66" fmla="*/ 163 w 374"/>
                  <a:gd name="T67" fmla="*/ 161 h 219"/>
                  <a:gd name="T68" fmla="*/ 188 w 374"/>
                  <a:gd name="T69" fmla="*/ 175 h 219"/>
                  <a:gd name="T70" fmla="*/ 209 w 374"/>
                  <a:gd name="T71" fmla="*/ 189 h 219"/>
                  <a:gd name="T72" fmla="*/ 228 w 374"/>
                  <a:gd name="T73" fmla="*/ 196 h 219"/>
                  <a:gd name="T74" fmla="*/ 230 w 374"/>
                  <a:gd name="T75" fmla="*/ 210 h 219"/>
                  <a:gd name="T76" fmla="*/ 232 w 374"/>
                  <a:gd name="T77" fmla="*/ 210 h 219"/>
                  <a:gd name="T78" fmla="*/ 249 w 374"/>
                  <a:gd name="T79" fmla="*/ 215 h 219"/>
                  <a:gd name="T80" fmla="*/ 258 w 374"/>
                  <a:gd name="T81" fmla="*/ 219 h 219"/>
                  <a:gd name="T82" fmla="*/ 267 w 374"/>
                  <a:gd name="T83" fmla="*/ 196 h 219"/>
                  <a:gd name="T84" fmla="*/ 265 w 374"/>
                  <a:gd name="T85" fmla="*/ 177 h 219"/>
                  <a:gd name="T86" fmla="*/ 251 w 374"/>
                  <a:gd name="T87" fmla="*/ 161 h 219"/>
                  <a:gd name="T88" fmla="*/ 272 w 374"/>
                  <a:gd name="T89" fmla="*/ 154 h 219"/>
                  <a:gd name="T90" fmla="*/ 279 w 374"/>
                  <a:gd name="T91" fmla="*/ 142 h 219"/>
                  <a:gd name="T92" fmla="*/ 288 w 374"/>
                  <a:gd name="T93" fmla="*/ 131 h 219"/>
                  <a:gd name="T94" fmla="*/ 305 w 374"/>
                  <a:gd name="T95" fmla="*/ 126 h 219"/>
                  <a:gd name="T96" fmla="*/ 319 w 374"/>
                  <a:gd name="T97" fmla="*/ 124 h 219"/>
                  <a:gd name="T98" fmla="*/ 312 w 374"/>
                  <a:gd name="T99" fmla="*/ 142 h 219"/>
                  <a:gd name="T100" fmla="*/ 335 w 374"/>
                  <a:gd name="T101" fmla="*/ 137 h 219"/>
                  <a:gd name="T102" fmla="*/ 356 w 374"/>
                  <a:gd name="T103" fmla="*/ 133 h 219"/>
                  <a:gd name="T104" fmla="*/ 365 w 374"/>
                  <a:gd name="T105" fmla="*/ 12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4" h="219">
                    <a:moveTo>
                      <a:pt x="365" y="124"/>
                    </a:moveTo>
                    <a:lnTo>
                      <a:pt x="365" y="124"/>
                    </a:lnTo>
                    <a:cubicBezTo>
                      <a:pt x="356" y="114"/>
                      <a:pt x="337" y="105"/>
                      <a:pt x="335" y="110"/>
                    </a:cubicBezTo>
                    <a:cubicBezTo>
                      <a:pt x="335" y="114"/>
                      <a:pt x="323" y="114"/>
                      <a:pt x="319" y="110"/>
                    </a:cubicBezTo>
                    <a:cubicBezTo>
                      <a:pt x="314" y="105"/>
                      <a:pt x="312" y="98"/>
                      <a:pt x="300" y="105"/>
                    </a:cubicBezTo>
                    <a:cubicBezTo>
                      <a:pt x="286" y="110"/>
                      <a:pt x="279" y="117"/>
                      <a:pt x="277" y="121"/>
                    </a:cubicBezTo>
                    <a:cubicBezTo>
                      <a:pt x="277" y="126"/>
                      <a:pt x="267" y="131"/>
                      <a:pt x="267" y="124"/>
                    </a:cubicBezTo>
                    <a:cubicBezTo>
                      <a:pt x="267" y="117"/>
                      <a:pt x="256" y="114"/>
                      <a:pt x="249" y="114"/>
                    </a:cubicBezTo>
                    <a:cubicBezTo>
                      <a:pt x="242" y="112"/>
                      <a:pt x="232" y="114"/>
                      <a:pt x="230" y="107"/>
                    </a:cubicBezTo>
                    <a:cubicBezTo>
                      <a:pt x="230" y="103"/>
                      <a:pt x="221" y="93"/>
                      <a:pt x="218" y="86"/>
                    </a:cubicBezTo>
                    <a:cubicBezTo>
                      <a:pt x="218" y="79"/>
                      <a:pt x="221" y="67"/>
                      <a:pt x="214" y="65"/>
                    </a:cubicBezTo>
                    <a:cubicBezTo>
                      <a:pt x="207" y="65"/>
                      <a:pt x="202" y="53"/>
                      <a:pt x="198" y="53"/>
                    </a:cubicBezTo>
                    <a:cubicBezTo>
                      <a:pt x="191" y="53"/>
                      <a:pt x="158" y="53"/>
                      <a:pt x="156" y="51"/>
                    </a:cubicBezTo>
                    <a:cubicBezTo>
                      <a:pt x="151" y="51"/>
                      <a:pt x="128" y="58"/>
                      <a:pt x="128" y="53"/>
                    </a:cubicBezTo>
                    <a:cubicBezTo>
                      <a:pt x="126" y="49"/>
                      <a:pt x="112" y="33"/>
                      <a:pt x="102" y="25"/>
                    </a:cubicBezTo>
                    <a:cubicBezTo>
                      <a:pt x="102" y="30"/>
                      <a:pt x="100" y="33"/>
                      <a:pt x="95" y="35"/>
                    </a:cubicBezTo>
                    <a:cubicBezTo>
                      <a:pt x="81" y="46"/>
                      <a:pt x="65" y="44"/>
                      <a:pt x="70" y="30"/>
                    </a:cubicBezTo>
                    <a:cubicBezTo>
                      <a:pt x="74" y="16"/>
                      <a:pt x="77" y="0"/>
                      <a:pt x="67" y="0"/>
                    </a:cubicBezTo>
                    <a:cubicBezTo>
                      <a:pt x="60" y="0"/>
                      <a:pt x="65" y="30"/>
                      <a:pt x="58" y="33"/>
                    </a:cubicBezTo>
                    <a:cubicBezTo>
                      <a:pt x="53" y="33"/>
                      <a:pt x="51" y="12"/>
                      <a:pt x="56" y="0"/>
                    </a:cubicBezTo>
                    <a:lnTo>
                      <a:pt x="2" y="14"/>
                    </a:lnTo>
                    <a:lnTo>
                      <a:pt x="0" y="107"/>
                    </a:lnTo>
                    <a:cubicBezTo>
                      <a:pt x="5" y="110"/>
                      <a:pt x="9" y="112"/>
                      <a:pt x="14" y="112"/>
                    </a:cubicBezTo>
                    <a:cubicBezTo>
                      <a:pt x="23" y="112"/>
                      <a:pt x="21" y="105"/>
                      <a:pt x="21" y="100"/>
                    </a:cubicBezTo>
                    <a:cubicBezTo>
                      <a:pt x="21" y="95"/>
                      <a:pt x="30" y="88"/>
                      <a:pt x="37" y="91"/>
                    </a:cubicBezTo>
                    <a:cubicBezTo>
                      <a:pt x="44" y="91"/>
                      <a:pt x="42" y="81"/>
                      <a:pt x="44" y="81"/>
                    </a:cubicBezTo>
                    <a:cubicBezTo>
                      <a:pt x="46" y="81"/>
                      <a:pt x="51" y="79"/>
                      <a:pt x="53" y="77"/>
                    </a:cubicBezTo>
                    <a:cubicBezTo>
                      <a:pt x="56" y="74"/>
                      <a:pt x="65" y="77"/>
                      <a:pt x="67" y="81"/>
                    </a:cubicBezTo>
                    <a:cubicBezTo>
                      <a:pt x="72" y="84"/>
                      <a:pt x="79" y="86"/>
                      <a:pt x="84" y="86"/>
                    </a:cubicBezTo>
                    <a:cubicBezTo>
                      <a:pt x="91" y="88"/>
                      <a:pt x="93" y="105"/>
                      <a:pt x="93" y="110"/>
                    </a:cubicBezTo>
                    <a:cubicBezTo>
                      <a:pt x="93" y="114"/>
                      <a:pt x="119" y="112"/>
                      <a:pt x="123" y="114"/>
                    </a:cubicBezTo>
                    <a:cubicBezTo>
                      <a:pt x="128" y="114"/>
                      <a:pt x="128" y="121"/>
                      <a:pt x="133" y="126"/>
                    </a:cubicBezTo>
                    <a:cubicBezTo>
                      <a:pt x="137" y="133"/>
                      <a:pt x="139" y="140"/>
                      <a:pt x="142" y="144"/>
                    </a:cubicBezTo>
                    <a:cubicBezTo>
                      <a:pt x="144" y="149"/>
                      <a:pt x="160" y="154"/>
                      <a:pt x="163" y="161"/>
                    </a:cubicBezTo>
                    <a:cubicBezTo>
                      <a:pt x="167" y="165"/>
                      <a:pt x="179" y="172"/>
                      <a:pt x="188" y="175"/>
                    </a:cubicBezTo>
                    <a:cubicBezTo>
                      <a:pt x="195" y="177"/>
                      <a:pt x="205" y="189"/>
                      <a:pt x="209" y="189"/>
                    </a:cubicBezTo>
                    <a:cubicBezTo>
                      <a:pt x="214" y="189"/>
                      <a:pt x="228" y="196"/>
                      <a:pt x="228" y="196"/>
                    </a:cubicBezTo>
                    <a:lnTo>
                      <a:pt x="230" y="210"/>
                    </a:lnTo>
                    <a:lnTo>
                      <a:pt x="232" y="210"/>
                    </a:lnTo>
                    <a:cubicBezTo>
                      <a:pt x="239" y="208"/>
                      <a:pt x="244" y="215"/>
                      <a:pt x="249" y="215"/>
                    </a:cubicBezTo>
                    <a:cubicBezTo>
                      <a:pt x="251" y="215"/>
                      <a:pt x="256" y="217"/>
                      <a:pt x="258" y="219"/>
                    </a:cubicBezTo>
                    <a:cubicBezTo>
                      <a:pt x="258" y="208"/>
                      <a:pt x="263" y="200"/>
                      <a:pt x="267" y="196"/>
                    </a:cubicBezTo>
                    <a:cubicBezTo>
                      <a:pt x="272" y="193"/>
                      <a:pt x="263" y="184"/>
                      <a:pt x="265" y="177"/>
                    </a:cubicBezTo>
                    <a:cubicBezTo>
                      <a:pt x="265" y="170"/>
                      <a:pt x="249" y="168"/>
                      <a:pt x="251" y="161"/>
                    </a:cubicBezTo>
                    <a:cubicBezTo>
                      <a:pt x="253" y="156"/>
                      <a:pt x="265" y="156"/>
                      <a:pt x="272" y="154"/>
                    </a:cubicBezTo>
                    <a:cubicBezTo>
                      <a:pt x="277" y="151"/>
                      <a:pt x="272" y="142"/>
                      <a:pt x="279" y="142"/>
                    </a:cubicBezTo>
                    <a:cubicBezTo>
                      <a:pt x="284" y="142"/>
                      <a:pt x="286" y="135"/>
                      <a:pt x="288" y="131"/>
                    </a:cubicBezTo>
                    <a:cubicBezTo>
                      <a:pt x="291" y="126"/>
                      <a:pt x="300" y="131"/>
                      <a:pt x="305" y="126"/>
                    </a:cubicBezTo>
                    <a:cubicBezTo>
                      <a:pt x="309" y="124"/>
                      <a:pt x="316" y="121"/>
                      <a:pt x="319" y="124"/>
                    </a:cubicBezTo>
                    <a:cubicBezTo>
                      <a:pt x="321" y="126"/>
                      <a:pt x="314" y="137"/>
                      <a:pt x="312" y="142"/>
                    </a:cubicBezTo>
                    <a:cubicBezTo>
                      <a:pt x="321" y="140"/>
                      <a:pt x="333" y="140"/>
                      <a:pt x="335" y="137"/>
                    </a:cubicBezTo>
                    <a:cubicBezTo>
                      <a:pt x="339" y="133"/>
                      <a:pt x="351" y="142"/>
                      <a:pt x="356" y="133"/>
                    </a:cubicBezTo>
                    <a:cubicBezTo>
                      <a:pt x="360" y="126"/>
                      <a:pt x="374" y="131"/>
                      <a:pt x="365" y="12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 name="Freeform 456">
                <a:extLst>
                  <a:ext uri="{FF2B5EF4-FFF2-40B4-BE49-F238E27FC236}">
                    <a16:creationId xmlns:a16="http://schemas.microsoft.com/office/drawing/2014/main" id="{367D7A9C-1951-4FB5-47C1-0A1F80750E14}"/>
                  </a:ext>
                </a:extLst>
              </p:cNvPr>
              <p:cNvSpPr>
                <a:spLocks/>
              </p:cNvSpPr>
              <p:nvPr/>
            </p:nvSpPr>
            <p:spPr bwMode="auto">
              <a:xfrm>
                <a:off x="4353" y="1729"/>
                <a:ext cx="224" cy="132"/>
              </a:xfrm>
              <a:custGeom>
                <a:avLst/>
                <a:gdLst>
                  <a:gd name="T0" fmla="*/ 365 w 374"/>
                  <a:gd name="T1" fmla="*/ 124 h 219"/>
                  <a:gd name="T2" fmla="*/ 365 w 374"/>
                  <a:gd name="T3" fmla="*/ 124 h 219"/>
                  <a:gd name="T4" fmla="*/ 335 w 374"/>
                  <a:gd name="T5" fmla="*/ 110 h 219"/>
                  <a:gd name="T6" fmla="*/ 319 w 374"/>
                  <a:gd name="T7" fmla="*/ 110 h 219"/>
                  <a:gd name="T8" fmla="*/ 300 w 374"/>
                  <a:gd name="T9" fmla="*/ 105 h 219"/>
                  <a:gd name="T10" fmla="*/ 277 w 374"/>
                  <a:gd name="T11" fmla="*/ 121 h 219"/>
                  <a:gd name="T12" fmla="*/ 267 w 374"/>
                  <a:gd name="T13" fmla="*/ 124 h 219"/>
                  <a:gd name="T14" fmla="*/ 249 w 374"/>
                  <a:gd name="T15" fmla="*/ 114 h 219"/>
                  <a:gd name="T16" fmla="*/ 230 w 374"/>
                  <a:gd name="T17" fmla="*/ 107 h 219"/>
                  <a:gd name="T18" fmla="*/ 218 w 374"/>
                  <a:gd name="T19" fmla="*/ 86 h 219"/>
                  <a:gd name="T20" fmla="*/ 214 w 374"/>
                  <a:gd name="T21" fmla="*/ 65 h 219"/>
                  <a:gd name="T22" fmla="*/ 198 w 374"/>
                  <a:gd name="T23" fmla="*/ 53 h 219"/>
                  <a:gd name="T24" fmla="*/ 156 w 374"/>
                  <a:gd name="T25" fmla="*/ 51 h 219"/>
                  <a:gd name="T26" fmla="*/ 128 w 374"/>
                  <a:gd name="T27" fmla="*/ 53 h 219"/>
                  <a:gd name="T28" fmla="*/ 102 w 374"/>
                  <a:gd name="T29" fmla="*/ 25 h 219"/>
                  <a:gd name="T30" fmla="*/ 95 w 374"/>
                  <a:gd name="T31" fmla="*/ 35 h 219"/>
                  <a:gd name="T32" fmla="*/ 70 w 374"/>
                  <a:gd name="T33" fmla="*/ 30 h 219"/>
                  <a:gd name="T34" fmla="*/ 67 w 374"/>
                  <a:gd name="T35" fmla="*/ 0 h 219"/>
                  <a:gd name="T36" fmla="*/ 58 w 374"/>
                  <a:gd name="T37" fmla="*/ 33 h 219"/>
                  <a:gd name="T38" fmla="*/ 56 w 374"/>
                  <a:gd name="T39" fmla="*/ 0 h 219"/>
                  <a:gd name="T40" fmla="*/ 2 w 374"/>
                  <a:gd name="T41" fmla="*/ 14 h 219"/>
                  <a:gd name="T42" fmla="*/ 0 w 374"/>
                  <a:gd name="T43" fmla="*/ 107 h 219"/>
                  <a:gd name="T44" fmla="*/ 14 w 374"/>
                  <a:gd name="T45" fmla="*/ 112 h 219"/>
                  <a:gd name="T46" fmla="*/ 21 w 374"/>
                  <a:gd name="T47" fmla="*/ 100 h 219"/>
                  <a:gd name="T48" fmla="*/ 37 w 374"/>
                  <a:gd name="T49" fmla="*/ 91 h 219"/>
                  <a:gd name="T50" fmla="*/ 44 w 374"/>
                  <a:gd name="T51" fmla="*/ 81 h 219"/>
                  <a:gd name="T52" fmla="*/ 53 w 374"/>
                  <a:gd name="T53" fmla="*/ 77 h 219"/>
                  <a:gd name="T54" fmla="*/ 67 w 374"/>
                  <a:gd name="T55" fmla="*/ 81 h 219"/>
                  <a:gd name="T56" fmla="*/ 84 w 374"/>
                  <a:gd name="T57" fmla="*/ 86 h 219"/>
                  <a:gd name="T58" fmla="*/ 93 w 374"/>
                  <a:gd name="T59" fmla="*/ 110 h 219"/>
                  <a:gd name="T60" fmla="*/ 123 w 374"/>
                  <a:gd name="T61" fmla="*/ 114 h 219"/>
                  <a:gd name="T62" fmla="*/ 133 w 374"/>
                  <a:gd name="T63" fmla="*/ 126 h 219"/>
                  <a:gd name="T64" fmla="*/ 142 w 374"/>
                  <a:gd name="T65" fmla="*/ 144 h 219"/>
                  <a:gd name="T66" fmla="*/ 163 w 374"/>
                  <a:gd name="T67" fmla="*/ 161 h 219"/>
                  <a:gd name="T68" fmla="*/ 188 w 374"/>
                  <a:gd name="T69" fmla="*/ 175 h 219"/>
                  <a:gd name="T70" fmla="*/ 209 w 374"/>
                  <a:gd name="T71" fmla="*/ 189 h 219"/>
                  <a:gd name="T72" fmla="*/ 228 w 374"/>
                  <a:gd name="T73" fmla="*/ 196 h 219"/>
                  <a:gd name="T74" fmla="*/ 230 w 374"/>
                  <a:gd name="T75" fmla="*/ 210 h 219"/>
                  <a:gd name="T76" fmla="*/ 232 w 374"/>
                  <a:gd name="T77" fmla="*/ 210 h 219"/>
                  <a:gd name="T78" fmla="*/ 249 w 374"/>
                  <a:gd name="T79" fmla="*/ 215 h 219"/>
                  <a:gd name="T80" fmla="*/ 258 w 374"/>
                  <a:gd name="T81" fmla="*/ 219 h 219"/>
                  <a:gd name="T82" fmla="*/ 267 w 374"/>
                  <a:gd name="T83" fmla="*/ 196 h 219"/>
                  <a:gd name="T84" fmla="*/ 265 w 374"/>
                  <a:gd name="T85" fmla="*/ 177 h 219"/>
                  <a:gd name="T86" fmla="*/ 251 w 374"/>
                  <a:gd name="T87" fmla="*/ 161 h 219"/>
                  <a:gd name="T88" fmla="*/ 272 w 374"/>
                  <a:gd name="T89" fmla="*/ 154 h 219"/>
                  <a:gd name="T90" fmla="*/ 279 w 374"/>
                  <a:gd name="T91" fmla="*/ 142 h 219"/>
                  <a:gd name="T92" fmla="*/ 288 w 374"/>
                  <a:gd name="T93" fmla="*/ 131 h 219"/>
                  <a:gd name="T94" fmla="*/ 305 w 374"/>
                  <a:gd name="T95" fmla="*/ 126 h 219"/>
                  <a:gd name="T96" fmla="*/ 319 w 374"/>
                  <a:gd name="T97" fmla="*/ 124 h 219"/>
                  <a:gd name="T98" fmla="*/ 312 w 374"/>
                  <a:gd name="T99" fmla="*/ 142 h 219"/>
                  <a:gd name="T100" fmla="*/ 335 w 374"/>
                  <a:gd name="T101" fmla="*/ 137 h 219"/>
                  <a:gd name="T102" fmla="*/ 356 w 374"/>
                  <a:gd name="T103" fmla="*/ 133 h 219"/>
                  <a:gd name="T104" fmla="*/ 365 w 374"/>
                  <a:gd name="T105" fmla="*/ 124 h 219"/>
                  <a:gd name="T106" fmla="*/ 365 w 374"/>
                  <a:gd name="T107" fmla="*/ 12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4" h="219">
                    <a:moveTo>
                      <a:pt x="365" y="124"/>
                    </a:moveTo>
                    <a:lnTo>
                      <a:pt x="365" y="124"/>
                    </a:lnTo>
                    <a:cubicBezTo>
                      <a:pt x="356" y="114"/>
                      <a:pt x="337" y="105"/>
                      <a:pt x="335" y="110"/>
                    </a:cubicBezTo>
                    <a:cubicBezTo>
                      <a:pt x="335" y="114"/>
                      <a:pt x="323" y="114"/>
                      <a:pt x="319" y="110"/>
                    </a:cubicBezTo>
                    <a:cubicBezTo>
                      <a:pt x="314" y="105"/>
                      <a:pt x="312" y="98"/>
                      <a:pt x="300" y="105"/>
                    </a:cubicBezTo>
                    <a:cubicBezTo>
                      <a:pt x="286" y="110"/>
                      <a:pt x="279" y="117"/>
                      <a:pt x="277" y="121"/>
                    </a:cubicBezTo>
                    <a:cubicBezTo>
                      <a:pt x="277" y="126"/>
                      <a:pt x="267" y="131"/>
                      <a:pt x="267" y="124"/>
                    </a:cubicBezTo>
                    <a:cubicBezTo>
                      <a:pt x="267" y="117"/>
                      <a:pt x="256" y="114"/>
                      <a:pt x="249" y="114"/>
                    </a:cubicBezTo>
                    <a:cubicBezTo>
                      <a:pt x="242" y="112"/>
                      <a:pt x="232" y="114"/>
                      <a:pt x="230" y="107"/>
                    </a:cubicBezTo>
                    <a:cubicBezTo>
                      <a:pt x="230" y="103"/>
                      <a:pt x="221" y="93"/>
                      <a:pt x="218" y="86"/>
                    </a:cubicBezTo>
                    <a:cubicBezTo>
                      <a:pt x="218" y="79"/>
                      <a:pt x="221" y="67"/>
                      <a:pt x="214" y="65"/>
                    </a:cubicBezTo>
                    <a:cubicBezTo>
                      <a:pt x="207" y="65"/>
                      <a:pt x="202" y="53"/>
                      <a:pt x="198" y="53"/>
                    </a:cubicBezTo>
                    <a:cubicBezTo>
                      <a:pt x="191" y="53"/>
                      <a:pt x="158" y="53"/>
                      <a:pt x="156" y="51"/>
                    </a:cubicBezTo>
                    <a:cubicBezTo>
                      <a:pt x="151" y="51"/>
                      <a:pt x="128" y="58"/>
                      <a:pt x="128" y="53"/>
                    </a:cubicBezTo>
                    <a:cubicBezTo>
                      <a:pt x="126" y="49"/>
                      <a:pt x="112" y="33"/>
                      <a:pt x="102" y="25"/>
                    </a:cubicBezTo>
                    <a:cubicBezTo>
                      <a:pt x="102" y="30"/>
                      <a:pt x="100" y="33"/>
                      <a:pt x="95" y="35"/>
                    </a:cubicBezTo>
                    <a:cubicBezTo>
                      <a:pt x="81" y="46"/>
                      <a:pt x="65" y="44"/>
                      <a:pt x="70" y="30"/>
                    </a:cubicBezTo>
                    <a:cubicBezTo>
                      <a:pt x="74" y="16"/>
                      <a:pt x="77" y="0"/>
                      <a:pt x="67" y="0"/>
                    </a:cubicBezTo>
                    <a:cubicBezTo>
                      <a:pt x="60" y="0"/>
                      <a:pt x="65" y="30"/>
                      <a:pt x="58" y="33"/>
                    </a:cubicBezTo>
                    <a:cubicBezTo>
                      <a:pt x="53" y="33"/>
                      <a:pt x="51" y="12"/>
                      <a:pt x="56" y="0"/>
                    </a:cubicBezTo>
                    <a:lnTo>
                      <a:pt x="2" y="14"/>
                    </a:lnTo>
                    <a:lnTo>
                      <a:pt x="0" y="107"/>
                    </a:lnTo>
                    <a:cubicBezTo>
                      <a:pt x="5" y="110"/>
                      <a:pt x="9" y="112"/>
                      <a:pt x="14" y="112"/>
                    </a:cubicBezTo>
                    <a:cubicBezTo>
                      <a:pt x="23" y="112"/>
                      <a:pt x="21" y="105"/>
                      <a:pt x="21" y="100"/>
                    </a:cubicBezTo>
                    <a:cubicBezTo>
                      <a:pt x="21" y="95"/>
                      <a:pt x="30" y="88"/>
                      <a:pt x="37" y="91"/>
                    </a:cubicBezTo>
                    <a:cubicBezTo>
                      <a:pt x="44" y="91"/>
                      <a:pt x="42" y="81"/>
                      <a:pt x="44" y="81"/>
                    </a:cubicBezTo>
                    <a:cubicBezTo>
                      <a:pt x="46" y="81"/>
                      <a:pt x="51" y="79"/>
                      <a:pt x="53" y="77"/>
                    </a:cubicBezTo>
                    <a:cubicBezTo>
                      <a:pt x="56" y="74"/>
                      <a:pt x="65" y="77"/>
                      <a:pt x="67" y="81"/>
                    </a:cubicBezTo>
                    <a:cubicBezTo>
                      <a:pt x="72" y="84"/>
                      <a:pt x="79" y="86"/>
                      <a:pt x="84" y="86"/>
                    </a:cubicBezTo>
                    <a:cubicBezTo>
                      <a:pt x="91" y="88"/>
                      <a:pt x="93" y="105"/>
                      <a:pt x="93" y="110"/>
                    </a:cubicBezTo>
                    <a:cubicBezTo>
                      <a:pt x="93" y="114"/>
                      <a:pt x="119" y="112"/>
                      <a:pt x="123" y="114"/>
                    </a:cubicBezTo>
                    <a:cubicBezTo>
                      <a:pt x="128" y="114"/>
                      <a:pt x="128" y="121"/>
                      <a:pt x="133" y="126"/>
                    </a:cubicBezTo>
                    <a:cubicBezTo>
                      <a:pt x="137" y="133"/>
                      <a:pt x="139" y="140"/>
                      <a:pt x="142" y="144"/>
                    </a:cubicBezTo>
                    <a:cubicBezTo>
                      <a:pt x="144" y="149"/>
                      <a:pt x="160" y="154"/>
                      <a:pt x="163" y="161"/>
                    </a:cubicBezTo>
                    <a:cubicBezTo>
                      <a:pt x="167" y="165"/>
                      <a:pt x="179" y="172"/>
                      <a:pt x="188" y="175"/>
                    </a:cubicBezTo>
                    <a:cubicBezTo>
                      <a:pt x="195" y="177"/>
                      <a:pt x="205" y="189"/>
                      <a:pt x="209" y="189"/>
                    </a:cubicBezTo>
                    <a:cubicBezTo>
                      <a:pt x="214" y="189"/>
                      <a:pt x="228" y="196"/>
                      <a:pt x="228" y="196"/>
                    </a:cubicBezTo>
                    <a:lnTo>
                      <a:pt x="230" y="210"/>
                    </a:lnTo>
                    <a:lnTo>
                      <a:pt x="232" y="210"/>
                    </a:lnTo>
                    <a:cubicBezTo>
                      <a:pt x="239" y="208"/>
                      <a:pt x="244" y="215"/>
                      <a:pt x="249" y="215"/>
                    </a:cubicBezTo>
                    <a:cubicBezTo>
                      <a:pt x="251" y="215"/>
                      <a:pt x="256" y="217"/>
                      <a:pt x="258" y="219"/>
                    </a:cubicBezTo>
                    <a:cubicBezTo>
                      <a:pt x="258" y="208"/>
                      <a:pt x="263" y="200"/>
                      <a:pt x="267" y="196"/>
                    </a:cubicBezTo>
                    <a:cubicBezTo>
                      <a:pt x="272" y="193"/>
                      <a:pt x="263" y="184"/>
                      <a:pt x="265" y="177"/>
                    </a:cubicBezTo>
                    <a:cubicBezTo>
                      <a:pt x="265" y="170"/>
                      <a:pt x="249" y="168"/>
                      <a:pt x="251" y="161"/>
                    </a:cubicBezTo>
                    <a:cubicBezTo>
                      <a:pt x="253" y="156"/>
                      <a:pt x="265" y="156"/>
                      <a:pt x="272" y="154"/>
                    </a:cubicBezTo>
                    <a:cubicBezTo>
                      <a:pt x="277" y="151"/>
                      <a:pt x="272" y="142"/>
                      <a:pt x="279" y="142"/>
                    </a:cubicBezTo>
                    <a:cubicBezTo>
                      <a:pt x="284" y="142"/>
                      <a:pt x="286" y="135"/>
                      <a:pt x="288" y="131"/>
                    </a:cubicBezTo>
                    <a:cubicBezTo>
                      <a:pt x="291" y="126"/>
                      <a:pt x="300" y="131"/>
                      <a:pt x="305" y="126"/>
                    </a:cubicBezTo>
                    <a:cubicBezTo>
                      <a:pt x="309" y="124"/>
                      <a:pt x="316" y="121"/>
                      <a:pt x="319" y="124"/>
                    </a:cubicBezTo>
                    <a:cubicBezTo>
                      <a:pt x="321" y="126"/>
                      <a:pt x="314" y="137"/>
                      <a:pt x="312" y="142"/>
                    </a:cubicBezTo>
                    <a:cubicBezTo>
                      <a:pt x="321" y="140"/>
                      <a:pt x="333" y="140"/>
                      <a:pt x="335" y="137"/>
                    </a:cubicBezTo>
                    <a:cubicBezTo>
                      <a:pt x="339" y="133"/>
                      <a:pt x="351" y="142"/>
                      <a:pt x="356" y="133"/>
                    </a:cubicBezTo>
                    <a:cubicBezTo>
                      <a:pt x="360" y="126"/>
                      <a:pt x="374" y="131"/>
                      <a:pt x="365" y="124"/>
                    </a:cubicBezTo>
                    <a:lnTo>
                      <a:pt x="365" y="12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 name="Freeform 457">
                <a:extLst>
                  <a:ext uri="{FF2B5EF4-FFF2-40B4-BE49-F238E27FC236}">
                    <a16:creationId xmlns:a16="http://schemas.microsoft.com/office/drawing/2014/main" id="{BEC0CA58-CBE0-A2B0-7413-E579712451B5}"/>
                  </a:ext>
                </a:extLst>
              </p:cNvPr>
              <p:cNvSpPr>
                <a:spLocks/>
              </p:cNvSpPr>
              <p:nvPr/>
            </p:nvSpPr>
            <p:spPr bwMode="auto">
              <a:xfrm>
                <a:off x="4353" y="1729"/>
                <a:ext cx="224" cy="132"/>
              </a:xfrm>
              <a:custGeom>
                <a:avLst/>
                <a:gdLst>
                  <a:gd name="T0" fmla="*/ 365 w 374"/>
                  <a:gd name="T1" fmla="*/ 124 h 219"/>
                  <a:gd name="T2" fmla="*/ 365 w 374"/>
                  <a:gd name="T3" fmla="*/ 124 h 219"/>
                  <a:gd name="T4" fmla="*/ 335 w 374"/>
                  <a:gd name="T5" fmla="*/ 110 h 219"/>
                  <a:gd name="T6" fmla="*/ 319 w 374"/>
                  <a:gd name="T7" fmla="*/ 110 h 219"/>
                  <a:gd name="T8" fmla="*/ 300 w 374"/>
                  <a:gd name="T9" fmla="*/ 105 h 219"/>
                  <a:gd name="T10" fmla="*/ 277 w 374"/>
                  <a:gd name="T11" fmla="*/ 121 h 219"/>
                  <a:gd name="T12" fmla="*/ 267 w 374"/>
                  <a:gd name="T13" fmla="*/ 124 h 219"/>
                  <a:gd name="T14" fmla="*/ 249 w 374"/>
                  <a:gd name="T15" fmla="*/ 114 h 219"/>
                  <a:gd name="T16" fmla="*/ 230 w 374"/>
                  <a:gd name="T17" fmla="*/ 107 h 219"/>
                  <a:gd name="T18" fmla="*/ 218 w 374"/>
                  <a:gd name="T19" fmla="*/ 86 h 219"/>
                  <a:gd name="T20" fmla="*/ 214 w 374"/>
                  <a:gd name="T21" fmla="*/ 65 h 219"/>
                  <a:gd name="T22" fmla="*/ 198 w 374"/>
                  <a:gd name="T23" fmla="*/ 53 h 219"/>
                  <a:gd name="T24" fmla="*/ 156 w 374"/>
                  <a:gd name="T25" fmla="*/ 51 h 219"/>
                  <a:gd name="T26" fmla="*/ 128 w 374"/>
                  <a:gd name="T27" fmla="*/ 53 h 219"/>
                  <a:gd name="T28" fmla="*/ 102 w 374"/>
                  <a:gd name="T29" fmla="*/ 25 h 219"/>
                  <a:gd name="T30" fmla="*/ 95 w 374"/>
                  <a:gd name="T31" fmla="*/ 35 h 219"/>
                  <a:gd name="T32" fmla="*/ 70 w 374"/>
                  <a:gd name="T33" fmla="*/ 30 h 219"/>
                  <a:gd name="T34" fmla="*/ 67 w 374"/>
                  <a:gd name="T35" fmla="*/ 0 h 219"/>
                  <a:gd name="T36" fmla="*/ 58 w 374"/>
                  <a:gd name="T37" fmla="*/ 33 h 219"/>
                  <a:gd name="T38" fmla="*/ 56 w 374"/>
                  <a:gd name="T39" fmla="*/ 0 h 219"/>
                  <a:gd name="T40" fmla="*/ 2 w 374"/>
                  <a:gd name="T41" fmla="*/ 14 h 219"/>
                  <a:gd name="T42" fmla="*/ 0 w 374"/>
                  <a:gd name="T43" fmla="*/ 107 h 219"/>
                  <a:gd name="T44" fmla="*/ 14 w 374"/>
                  <a:gd name="T45" fmla="*/ 112 h 219"/>
                  <a:gd name="T46" fmla="*/ 21 w 374"/>
                  <a:gd name="T47" fmla="*/ 100 h 219"/>
                  <a:gd name="T48" fmla="*/ 37 w 374"/>
                  <a:gd name="T49" fmla="*/ 91 h 219"/>
                  <a:gd name="T50" fmla="*/ 44 w 374"/>
                  <a:gd name="T51" fmla="*/ 81 h 219"/>
                  <a:gd name="T52" fmla="*/ 53 w 374"/>
                  <a:gd name="T53" fmla="*/ 77 h 219"/>
                  <a:gd name="T54" fmla="*/ 67 w 374"/>
                  <a:gd name="T55" fmla="*/ 81 h 219"/>
                  <a:gd name="T56" fmla="*/ 84 w 374"/>
                  <a:gd name="T57" fmla="*/ 86 h 219"/>
                  <a:gd name="T58" fmla="*/ 93 w 374"/>
                  <a:gd name="T59" fmla="*/ 110 h 219"/>
                  <a:gd name="T60" fmla="*/ 123 w 374"/>
                  <a:gd name="T61" fmla="*/ 114 h 219"/>
                  <a:gd name="T62" fmla="*/ 133 w 374"/>
                  <a:gd name="T63" fmla="*/ 126 h 219"/>
                  <a:gd name="T64" fmla="*/ 142 w 374"/>
                  <a:gd name="T65" fmla="*/ 144 h 219"/>
                  <a:gd name="T66" fmla="*/ 163 w 374"/>
                  <a:gd name="T67" fmla="*/ 161 h 219"/>
                  <a:gd name="T68" fmla="*/ 188 w 374"/>
                  <a:gd name="T69" fmla="*/ 175 h 219"/>
                  <a:gd name="T70" fmla="*/ 209 w 374"/>
                  <a:gd name="T71" fmla="*/ 189 h 219"/>
                  <a:gd name="T72" fmla="*/ 228 w 374"/>
                  <a:gd name="T73" fmla="*/ 196 h 219"/>
                  <a:gd name="T74" fmla="*/ 230 w 374"/>
                  <a:gd name="T75" fmla="*/ 210 h 219"/>
                  <a:gd name="T76" fmla="*/ 232 w 374"/>
                  <a:gd name="T77" fmla="*/ 210 h 219"/>
                  <a:gd name="T78" fmla="*/ 249 w 374"/>
                  <a:gd name="T79" fmla="*/ 215 h 219"/>
                  <a:gd name="T80" fmla="*/ 258 w 374"/>
                  <a:gd name="T81" fmla="*/ 219 h 219"/>
                  <a:gd name="T82" fmla="*/ 267 w 374"/>
                  <a:gd name="T83" fmla="*/ 196 h 219"/>
                  <a:gd name="T84" fmla="*/ 265 w 374"/>
                  <a:gd name="T85" fmla="*/ 177 h 219"/>
                  <a:gd name="T86" fmla="*/ 251 w 374"/>
                  <a:gd name="T87" fmla="*/ 161 h 219"/>
                  <a:gd name="T88" fmla="*/ 272 w 374"/>
                  <a:gd name="T89" fmla="*/ 154 h 219"/>
                  <a:gd name="T90" fmla="*/ 279 w 374"/>
                  <a:gd name="T91" fmla="*/ 142 h 219"/>
                  <a:gd name="T92" fmla="*/ 288 w 374"/>
                  <a:gd name="T93" fmla="*/ 131 h 219"/>
                  <a:gd name="T94" fmla="*/ 305 w 374"/>
                  <a:gd name="T95" fmla="*/ 126 h 219"/>
                  <a:gd name="T96" fmla="*/ 319 w 374"/>
                  <a:gd name="T97" fmla="*/ 124 h 219"/>
                  <a:gd name="T98" fmla="*/ 312 w 374"/>
                  <a:gd name="T99" fmla="*/ 142 h 219"/>
                  <a:gd name="T100" fmla="*/ 335 w 374"/>
                  <a:gd name="T101" fmla="*/ 137 h 219"/>
                  <a:gd name="T102" fmla="*/ 356 w 374"/>
                  <a:gd name="T103" fmla="*/ 133 h 219"/>
                  <a:gd name="T104" fmla="*/ 365 w 374"/>
                  <a:gd name="T105" fmla="*/ 12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4" h="219">
                    <a:moveTo>
                      <a:pt x="365" y="124"/>
                    </a:moveTo>
                    <a:lnTo>
                      <a:pt x="365" y="124"/>
                    </a:lnTo>
                    <a:cubicBezTo>
                      <a:pt x="356" y="114"/>
                      <a:pt x="337" y="105"/>
                      <a:pt x="335" y="110"/>
                    </a:cubicBezTo>
                    <a:cubicBezTo>
                      <a:pt x="335" y="114"/>
                      <a:pt x="323" y="114"/>
                      <a:pt x="319" y="110"/>
                    </a:cubicBezTo>
                    <a:cubicBezTo>
                      <a:pt x="314" y="105"/>
                      <a:pt x="312" y="98"/>
                      <a:pt x="300" y="105"/>
                    </a:cubicBezTo>
                    <a:cubicBezTo>
                      <a:pt x="286" y="110"/>
                      <a:pt x="279" y="117"/>
                      <a:pt x="277" y="121"/>
                    </a:cubicBezTo>
                    <a:cubicBezTo>
                      <a:pt x="277" y="126"/>
                      <a:pt x="267" y="131"/>
                      <a:pt x="267" y="124"/>
                    </a:cubicBezTo>
                    <a:cubicBezTo>
                      <a:pt x="267" y="117"/>
                      <a:pt x="256" y="114"/>
                      <a:pt x="249" y="114"/>
                    </a:cubicBezTo>
                    <a:cubicBezTo>
                      <a:pt x="242" y="112"/>
                      <a:pt x="232" y="114"/>
                      <a:pt x="230" y="107"/>
                    </a:cubicBezTo>
                    <a:cubicBezTo>
                      <a:pt x="230" y="103"/>
                      <a:pt x="221" y="93"/>
                      <a:pt x="218" y="86"/>
                    </a:cubicBezTo>
                    <a:cubicBezTo>
                      <a:pt x="218" y="79"/>
                      <a:pt x="221" y="67"/>
                      <a:pt x="214" y="65"/>
                    </a:cubicBezTo>
                    <a:cubicBezTo>
                      <a:pt x="207" y="65"/>
                      <a:pt x="202" y="53"/>
                      <a:pt x="198" y="53"/>
                    </a:cubicBezTo>
                    <a:cubicBezTo>
                      <a:pt x="191" y="53"/>
                      <a:pt x="158" y="53"/>
                      <a:pt x="156" y="51"/>
                    </a:cubicBezTo>
                    <a:cubicBezTo>
                      <a:pt x="151" y="51"/>
                      <a:pt x="128" y="58"/>
                      <a:pt x="128" y="53"/>
                    </a:cubicBezTo>
                    <a:cubicBezTo>
                      <a:pt x="126" y="49"/>
                      <a:pt x="112" y="33"/>
                      <a:pt x="102" y="25"/>
                    </a:cubicBezTo>
                    <a:cubicBezTo>
                      <a:pt x="102" y="30"/>
                      <a:pt x="100" y="33"/>
                      <a:pt x="95" y="35"/>
                    </a:cubicBezTo>
                    <a:cubicBezTo>
                      <a:pt x="81" y="46"/>
                      <a:pt x="65" y="44"/>
                      <a:pt x="70" y="30"/>
                    </a:cubicBezTo>
                    <a:cubicBezTo>
                      <a:pt x="74" y="16"/>
                      <a:pt x="77" y="0"/>
                      <a:pt x="67" y="0"/>
                    </a:cubicBezTo>
                    <a:cubicBezTo>
                      <a:pt x="60" y="0"/>
                      <a:pt x="65" y="30"/>
                      <a:pt x="58" y="33"/>
                    </a:cubicBezTo>
                    <a:cubicBezTo>
                      <a:pt x="53" y="33"/>
                      <a:pt x="51" y="12"/>
                      <a:pt x="56" y="0"/>
                    </a:cubicBezTo>
                    <a:lnTo>
                      <a:pt x="2" y="14"/>
                    </a:lnTo>
                    <a:lnTo>
                      <a:pt x="0" y="107"/>
                    </a:lnTo>
                    <a:cubicBezTo>
                      <a:pt x="5" y="110"/>
                      <a:pt x="9" y="112"/>
                      <a:pt x="14" y="112"/>
                    </a:cubicBezTo>
                    <a:cubicBezTo>
                      <a:pt x="23" y="112"/>
                      <a:pt x="21" y="105"/>
                      <a:pt x="21" y="100"/>
                    </a:cubicBezTo>
                    <a:cubicBezTo>
                      <a:pt x="21" y="95"/>
                      <a:pt x="30" y="88"/>
                      <a:pt x="37" y="91"/>
                    </a:cubicBezTo>
                    <a:cubicBezTo>
                      <a:pt x="44" y="91"/>
                      <a:pt x="42" y="81"/>
                      <a:pt x="44" y="81"/>
                    </a:cubicBezTo>
                    <a:cubicBezTo>
                      <a:pt x="46" y="81"/>
                      <a:pt x="51" y="79"/>
                      <a:pt x="53" y="77"/>
                    </a:cubicBezTo>
                    <a:cubicBezTo>
                      <a:pt x="56" y="74"/>
                      <a:pt x="65" y="77"/>
                      <a:pt x="67" y="81"/>
                    </a:cubicBezTo>
                    <a:cubicBezTo>
                      <a:pt x="72" y="84"/>
                      <a:pt x="79" y="86"/>
                      <a:pt x="84" y="86"/>
                    </a:cubicBezTo>
                    <a:cubicBezTo>
                      <a:pt x="91" y="88"/>
                      <a:pt x="93" y="105"/>
                      <a:pt x="93" y="110"/>
                    </a:cubicBezTo>
                    <a:cubicBezTo>
                      <a:pt x="93" y="114"/>
                      <a:pt x="119" y="112"/>
                      <a:pt x="123" y="114"/>
                    </a:cubicBezTo>
                    <a:cubicBezTo>
                      <a:pt x="128" y="114"/>
                      <a:pt x="128" y="121"/>
                      <a:pt x="133" y="126"/>
                    </a:cubicBezTo>
                    <a:cubicBezTo>
                      <a:pt x="137" y="133"/>
                      <a:pt x="139" y="140"/>
                      <a:pt x="142" y="144"/>
                    </a:cubicBezTo>
                    <a:cubicBezTo>
                      <a:pt x="144" y="149"/>
                      <a:pt x="160" y="154"/>
                      <a:pt x="163" y="161"/>
                    </a:cubicBezTo>
                    <a:cubicBezTo>
                      <a:pt x="167" y="165"/>
                      <a:pt x="179" y="172"/>
                      <a:pt x="188" y="175"/>
                    </a:cubicBezTo>
                    <a:cubicBezTo>
                      <a:pt x="195" y="177"/>
                      <a:pt x="205" y="189"/>
                      <a:pt x="209" y="189"/>
                    </a:cubicBezTo>
                    <a:cubicBezTo>
                      <a:pt x="214" y="189"/>
                      <a:pt x="228" y="196"/>
                      <a:pt x="228" y="196"/>
                    </a:cubicBezTo>
                    <a:lnTo>
                      <a:pt x="230" y="210"/>
                    </a:lnTo>
                    <a:lnTo>
                      <a:pt x="232" y="210"/>
                    </a:lnTo>
                    <a:cubicBezTo>
                      <a:pt x="239" y="208"/>
                      <a:pt x="244" y="215"/>
                      <a:pt x="249" y="215"/>
                    </a:cubicBezTo>
                    <a:cubicBezTo>
                      <a:pt x="251" y="215"/>
                      <a:pt x="256" y="217"/>
                      <a:pt x="258" y="219"/>
                    </a:cubicBezTo>
                    <a:cubicBezTo>
                      <a:pt x="258" y="208"/>
                      <a:pt x="263" y="200"/>
                      <a:pt x="267" y="196"/>
                    </a:cubicBezTo>
                    <a:cubicBezTo>
                      <a:pt x="272" y="193"/>
                      <a:pt x="263" y="184"/>
                      <a:pt x="265" y="177"/>
                    </a:cubicBezTo>
                    <a:cubicBezTo>
                      <a:pt x="265" y="170"/>
                      <a:pt x="249" y="168"/>
                      <a:pt x="251" y="161"/>
                    </a:cubicBezTo>
                    <a:cubicBezTo>
                      <a:pt x="253" y="156"/>
                      <a:pt x="265" y="156"/>
                      <a:pt x="272" y="154"/>
                    </a:cubicBezTo>
                    <a:cubicBezTo>
                      <a:pt x="277" y="151"/>
                      <a:pt x="272" y="142"/>
                      <a:pt x="279" y="142"/>
                    </a:cubicBezTo>
                    <a:cubicBezTo>
                      <a:pt x="284" y="142"/>
                      <a:pt x="286" y="135"/>
                      <a:pt x="288" y="131"/>
                    </a:cubicBezTo>
                    <a:cubicBezTo>
                      <a:pt x="291" y="126"/>
                      <a:pt x="300" y="131"/>
                      <a:pt x="305" y="126"/>
                    </a:cubicBezTo>
                    <a:cubicBezTo>
                      <a:pt x="309" y="124"/>
                      <a:pt x="316" y="121"/>
                      <a:pt x="319" y="124"/>
                    </a:cubicBezTo>
                    <a:cubicBezTo>
                      <a:pt x="321" y="126"/>
                      <a:pt x="314" y="137"/>
                      <a:pt x="312" y="142"/>
                    </a:cubicBezTo>
                    <a:cubicBezTo>
                      <a:pt x="321" y="140"/>
                      <a:pt x="333" y="140"/>
                      <a:pt x="335" y="137"/>
                    </a:cubicBezTo>
                    <a:cubicBezTo>
                      <a:pt x="339" y="133"/>
                      <a:pt x="351" y="142"/>
                      <a:pt x="356" y="133"/>
                    </a:cubicBezTo>
                    <a:cubicBezTo>
                      <a:pt x="360" y="126"/>
                      <a:pt x="374" y="131"/>
                      <a:pt x="365" y="12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 name="Freeform 458">
                <a:extLst>
                  <a:ext uri="{FF2B5EF4-FFF2-40B4-BE49-F238E27FC236}">
                    <a16:creationId xmlns:a16="http://schemas.microsoft.com/office/drawing/2014/main" id="{B5D9B6E3-DC1D-D577-D9C6-FFDE839EB1F4}"/>
                  </a:ext>
                </a:extLst>
              </p:cNvPr>
              <p:cNvSpPr>
                <a:spLocks/>
              </p:cNvSpPr>
              <p:nvPr/>
            </p:nvSpPr>
            <p:spPr bwMode="auto">
              <a:xfrm>
                <a:off x="4353" y="1729"/>
                <a:ext cx="224" cy="132"/>
              </a:xfrm>
              <a:custGeom>
                <a:avLst/>
                <a:gdLst>
                  <a:gd name="T0" fmla="*/ 365 w 374"/>
                  <a:gd name="T1" fmla="*/ 124 h 219"/>
                  <a:gd name="T2" fmla="*/ 365 w 374"/>
                  <a:gd name="T3" fmla="*/ 124 h 219"/>
                  <a:gd name="T4" fmla="*/ 335 w 374"/>
                  <a:gd name="T5" fmla="*/ 110 h 219"/>
                  <a:gd name="T6" fmla="*/ 319 w 374"/>
                  <a:gd name="T7" fmla="*/ 110 h 219"/>
                  <a:gd name="T8" fmla="*/ 300 w 374"/>
                  <a:gd name="T9" fmla="*/ 105 h 219"/>
                  <a:gd name="T10" fmla="*/ 277 w 374"/>
                  <a:gd name="T11" fmla="*/ 121 h 219"/>
                  <a:gd name="T12" fmla="*/ 267 w 374"/>
                  <a:gd name="T13" fmla="*/ 124 h 219"/>
                  <a:gd name="T14" fmla="*/ 249 w 374"/>
                  <a:gd name="T15" fmla="*/ 114 h 219"/>
                  <a:gd name="T16" fmla="*/ 230 w 374"/>
                  <a:gd name="T17" fmla="*/ 107 h 219"/>
                  <a:gd name="T18" fmla="*/ 218 w 374"/>
                  <a:gd name="T19" fmla="*/ 86 h 219"/>
                  <a:gd name="T20" fmla="*/ 214 w 374"/>
                  <a:gd name="T21" fmla="*/ 65 h 219"/>
                  <a:gd name="T22" fmla="*/ 198 w 374"/>
                  <a:gd name="T23" fmla="*/ 53 h 219"/>
                  <a:gd name="T24" fmla="*/ 156 w 374"/>
                  <a:gd name="T25" fmla="*/ 51 h 219"/>
                  <a:gd name="T26" fmla="*/ 128 w 374"/>
                  <a:gd name="T27" fmla="*/ 53 h 219"/>
                  <a:gd name="T28" fmla="*/ 102 w 374"/>
                  <a:gd name="T29" fmla="*/ 25 h 219"/>
                  <a:gd name="T30" fmla="*/ 95 w 374"/>
                  <a:gd name="T31" fmla="*/ 35 h 219"/>
                  <a:gd name="T32" fmla="*/ 70 w 374"/>
                  <a:gd name="T33" fmla="*/ 30 h 219"/>
                  <a:gd name="T34" fmla="*/ 67 w 374"/>
                  <a:gd name="T35" fmla="*/ 0 h 219"/>
                  <a:gd name="T36" fmla="*/ 58 w 374"/>
                  <a:gd name="T37" fmla="*/ 33 h 219"/>
                  <a:gd name="T38" fmla="*/ 56 w 374"/>
                  <a:gd name="T39" fmla="*/ 0 h 219"/>
                  <a:gd name="T40" fmla="*/ 2 w 374"/>
                  <a:gd name="T41" fmla="*/ 14 h 219"/>
                  <a:gd name="T42" fmla="*/ 0 w 374"/>
                  <a:gd name="T43" fmla="*/ 107 h 219"/>
                  <a:gd name="T44" fmla="*/ 14 w 374"/>
                  <a:gd name="T45" fmla="*/ 112 h 219"/>
                  <a:gd name="T46" fmla="*/ 21 w 374"/>
                  <a:gd name="T47" fmla="*/ 100 h 219"/>
                  <a:gd name="T48" fmla="*/ 37 w 374"/>
                  <a:gd name="T49" fmla="*/ 91 h 219"/>
                  <a:gd name="T50" fmla="*/ 44 w 374"/>
                  <a:gd name="T51" fmla="*/ 81 h 219"/>
                  <a:gd name="T52" fmla="*/ 53 w 374"/>
                  <a:gd name="T53" fmla="*/ 77 h 219"/>
                  <a:gd name="T54" fmla="*/ 67 w 374"/>
                  <a:gd name="T55" fmla="*/ 81 h 219"/>
                  <a:gd name="T56" fmla="*/ 84 w 374"/>
                  <a:gd name="T57" fmla="*/ 86 h 219"/>
                  <a:gd name="T58" fmla="*/ 93 w 374"/>
                  <a:gd name="T59" fmla="*/ 110 h 219"/>
                  <a:gd name="T60" fmla="*/ 123 w 374"/>
                  <a:gd name="T61" fmla="*/ 114 h 219"/>
                  <a:gd name="T62" fmla="*/ 133 w 374"/>
                  <a:gd name="T63" fmla="*/ 126 h 219"/>
                  <a:gd name="T64" fmla="*/ 142 w 374"/>
                  <a:gd name="T65" fmla="*/ 144 h 219"/>
                  <a:gd name="T66" fmla="*/ 163 w 374"/>
                  <a:gd name="T67" fmla="*/ 161 h 219"/>
                  <a:gd name="T68" fmla="*/ 188 w 374"/>
                  <a:gd name="T69" fmla="*/ 175 h 219"/>
                  <a:gd name="T70" fmla="*/ 209 w 374"/>
                  <a:gd name="T71" fmla="*/ 189 h 219"/>
                  <a:gd name="T72" fmla="*/ 228 w 374"/>
                  <a:gd name="T73" fmla="*/ 196 h 219"/>
                  <a:gd name="T74" fmla="*/ 230 w 374"/>
                  <a:gd name="T75" fmla="*/ 210 h 219"/>
                  <a:gd name="T76" fmla="*/ 232 w 374"/>
                  <a:gd name="T77" fmla="*/ 210 h 219"/>
                  <a:gd name="T78" fmla="*/ 249 w 374"/>
                  <a:gd name="T79" fmla="*/ 215 h 219"/>
                  <a:gd name="T80" fmla="*/ 258 w 374"/>
                  <a:gd name="T81" fmla="*/ 219 h 219"/>
                  <a:gd name="T82" fmla="*/ 267 w 374"/>
                  <a:gd name="T83" fmla="*/ 196 h 219"/>
                  <a:gd name="T84" fmla="*/ 265 w 374"/>
                  <a:gd name="T85" fmla="*/ 177 h 219"/>
                  <a:gd name="T86" fmla="*/ 251 w 374"/>
                  <a:gd name="T87" fmla="*/ 161 h 219"/>
                  <a:gd name="T88" fmla="*/ 272 w 374"/>
                  <a:gd name="T89" fmla="*/ 154 h 219"/>
                  <a:gd name="T90" fmla="*/ 279 w 374"/>
                  <a:gd name="T91" fmla="*/ 142 h 219"/>
                  <a:gd name="T92" fmla="*/ 288 w 374"/>
                  <a:gd name="T93" fmla="*/ 131 h 219"/>
                  <a:gd name="T94" fmla="*/ 305 w 374"/>
                  <a:gd name="T95" fmla="*/ 126 h 219"/>
                  <a:gd name="T96" fmla="*/ 319 w 374"/>
                  <a:gd name="T97" fmla="*/ 124 h 219"/>
                  <a:gd name="T98" fmla="*/ 312 w 374"/>
                  <a:gd name="T99" fmla="*/ 142 h 219"/>
                  <a:gd name="T100" fmla="*/ 335 w 374"/>
                  <a:gd name="T101" fmla="*/ 137 h 219"/>
                  <a:gd name="T102" fmla="*/ 356 w 374"/>
                  <a:gd name="T103" fmla="*/ 133 h 219"/>
                  <a:gd name="T104" fmla="*/ 365 w 374"/>
                  <a:gd name="T105" fmla="*/ 124 h 219"/>
                  <a:gd name="T106" fmla="*/ 365 w 374"/>
                  <a:gd name="T107" fmla="*/ 12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4" h="219">
                    <a:moveTo>
                      <a:pt x="365" y="124"/>
                    </a:moveTo>
                    <a:lnTo>
                      <a:pt x="365" y="124"/>
                    </a:lnTo>
                    <a:cubicBezTo>
                      <a:pt x="356" y="114"/>
                      <a:pt x="337" y="105"/>
                      <a:pt x="335" y="110"/>
                    </a:cubicBezTo>
                    <a:cubicBezTo>
                      <a:pt x="335" y="114"/>
                      <a:pt x="323" y="114"/>
                      <a:pt x="319" y="110"/>
                    </a:cubicBezTo>
                    <a:cubicBezTo>
                      <a:pt x="314" y="105"/>
                      <a:pt x="312" y="98"/>
                      <a:pt x="300" y="105"/>
                    </a:cubicBezTo>
                    <a:cubicBezTo>
                      <a:pt x="286" y="110"/>
                      <a:pt x="279" y="117"/>
                      <a:pt x="277" y="121"/>
                    </a:cubicBezTo>
                    <a:cubicBezTo>
                      <a:pt x="277" y="126"/>
                      <a:pt x="267" y="131"/>
                      <a:pt x="267" y="124"/>
                    </a:cubicBezTo>
                    <a:cubicBezTo>
                      <a:pt x="267" y="117"/>
                      <a:pt x="256" y="114"/>
                      <a:pt x="249" y="114"/>
                    </a:cubicBezTo>
                    <a:cubicBezTo>
                      <a:pt x="242" y="112"/>
                      <a:pt x="232" y="114"/>
                      <a:pt x="230" y="107"/>
                    </a:cubicBezTo>
                    <a:cubicBezTo>
                      <a:pt x="230" y="103"/>
                      <a:pt x="221" y="93"/>
                      <a:pt x="218" y="86"/>
                    </a:cubicBezTo>
                    <a:cubicBezTo>
                      <a:pt x="218" y="79"/>
                      <a:pt x="221" y="67"/>
                      <a:pt x="214" y="65"/>
                    </a:cubicBezTo>
                    <a:cubicBezTo>
                      <a:pt x="207" y="65"/>
                      <a:pt x="202" y="53"/>
                      <a:pt x="198" y="53"/>
                    </a:cubicBezTo>
                    <a:cubicBezTo>
                      <a:pt x="191" y="53"/>
                      <a:pt x="158" y="53"/>
                      <a:pt x="156" y="51"/>
                    </a:cubicBezTo>
                    <a:cubicBezTo>
                      <a:pt x="151" y="51"/>
                      <a:pt x="128" y="58"/>
                      <a:pt x="128" y="53"/>
                    </a:cubicBezTo>
                    <a:cubicBezTo>
                      <a:pt x="126" y="49"/>
                      <a:pt x="112" y="33"/>
                      <a:pt x="102" y="25"/>
                    </a:cubicBezTo>
                    <a:cubicBezTo>
                      <a:pt x="102" y="30"/>
                      <a:pt x="100" y="33"/>
                      <a:pt x="95" y="35"/>
                    </a:cubicBezTo>
                    <a:cubicBezTo>
                      <a:pt x="81" y="46"/>
                      <a:pt x="65" y="44"/>
                      <a:pt x="70" y="30"/>
                    </a:cubicBezTo>
                    <a:cubicBezTo>
                      <a:pt x="74" y="16"/>
                      <a:pt x="77" y="0"/>
                      <a:pt x="67" y="0"/>
                    </a:cubicBezTo>
                    <a:cubicBezTo>
                      <a:pt x="60" y="0"/>
                      <a:pt x="65" y="30"/>
                      <a:pt x="58" y="33"/>
                    </a:cubicBezTo>
                    <a:cubicBezTo>
                      <a:pt x="53" y="33"/>
                      <a:pt x="51" y="12"/>
                      <a:pt x="56" y="0"/>
                    </a:cubicBezTo>
                    <a:lnTo>
                      <a:pt x="2" y="14"/>
                    </a:lnTo>
                    <a:lnTo>
                      <a:pt x="0" y="107"/>
                    </a:lnTo>
                    <a:cubicBezTo>
                      <a:pt x="5" y="110"/>
                      <a:pt x="9" y="112"/>
                      <a:pt x="14" y="112"/>
                    </a:cubicBezTo>
                    <a:cubicBezTo>
                      <a:pt x="23" y="112"/>
                      <a:pt x="21" y="105"/>
                      <a:pt x="21" y="100"/>
                    </a:cubicBezTo>
                    <a:cubicBezTo>
                      <a:pt x="21" y="95"/>
                      <a:pt x="30" y="88"/>
                      <a:pt x="37" y="91"/>
                    </a:cubicBezTo>
                    <a:cubicBezTo>
                      <a:pt x="44" y="91"/>
                      <a:pt x="42" y="81"/>
                      <a:pt x="44" y="81"/>
                    </a:cubicBezTo>
                    <a:cubicBezTo>
                      <a:pt x="46" y="81"/>
                      <a:pt x="51" y="79"/>
                      <a:pt x="53" y="77"/>
                    </a:cubicBezTo>
                    <a:cubicBezTo>
                      <a:pt x="56" y="74"/>
                      <a:pt x="65" y="77"/>
                      <a:pt x="67" y="81"/>
                    </a:cubicBezTo>
                    <a:cubicBezTo>
                      <a:pt x="72" y="84"/>
                      <a:pt x="79" y="86"/>
                      <a:pt x="84" y="86"/>
                    </a:cubicBezTo>
                    <a:cubicBezTo>
                      <a:pt x="91" y="88"/>
                      <a:pt x="93" y="105"/>
                      <a:pt x="93" y="110"/>
                    </a:cubicBezTo>
                    <a:cubicBezTo>
                      <a:pt x="93" y="114"/>
                      <a:pt x="119" y="112"/>
                      <a:pt x="123" y="114"/>
                    </a:cubicBezTo>
                    <a:cubicBezTo>
                      <a:pt x="128" y="114"/>
                      <a:pt x="128" y="121"/>
                      <a:pt x="133" y="126"/>
                    </a:cubicBezTo>
                    <a:cubicBezTo>
                      <a:pt x="137" y="133"/>
                      <a:pt x="139" y="140"/>
                      <a:pt x="142" y="144"/>
                    </a:cubicBezTo>
                    <a:cubicBezTo>
                      <a:pt x="144" y="149"/>
                      <a:pt x="160" y="154"/>
                      <a:pt x="163" y="161"/>
                    </a:cubicBezTo>
                    <a:cubicBezTo>
                      <a:pt x="167" y="165"/>
                      <a:pt x="179" y="172"/>
                      <a:pt x="188" y="175"/>
                    </a:cubicBezTo>
                    <a:cubicBezTo>
                      <a:pt x="195" y="177"/>
                      <a:pt x="205" y="189"/>
                      <a:pt x="209" y="189"/>
                    </a:cubicBezTo>
                    <a:cubicBezTo>
                      <a:pt x="214" y="189"/>
                      <a:pt x="228" y="196"/>
                      <a:pt x="228" y="196"/>
                    </a:cubicBezTo>
                    <a:lnTo>
                      <a:pt x="230" y="210"/>
                    </a:lnTo>
                    <a:lnTo>
                      <a:pt x="232" y="210"/>
                    </a:lnTo>
                    <a:cubicBezTo>
                      <a:pt x="239" y="208"/>
                      <a:pt x="244" y="215"/>
                      <a:pt x="249" y="215"/>
                    </a:cubicBezTo>
                    <a:cubicBezTo>
                      <a:pt x="251" y="215"/>
                      <a:pt x="256" y="217"/>
                      <a:pt x="258" y="219"/>
                    </a:cubicBezTo>
                    <a:cubicBezTo>
                      <a:pt x="258" y="208"/>
                      <a:pt x="263" y="200"/>
                      <a:pt x="267" y="196"/>
                    </a:cubicBezTo>
                    <a:cubicBezTo>
                      <a:pt x="272" y="193"/>
                      <a:pt x="263" y="184"/>
                      <a:pt x="265" y="177"/>
                    </a:cubicBezTo>
                    <a:cubicBezTo>
                      <a:pt x="265" y="170"/>
                      <a:pt x="249" y="168"/>
                      <a:pt x="251" y="161"/>
                    </a:cubicBezTo>
                    <a:cubicBezTo>
                      <a:pt x="253" y="156"/>
                      <a:pt x="265" y="156"/>
                      <a:pt x="272" y="154"/>
                    </a:cubicBezTo>
                    <a:cubicBezTo>
                      <a:pt x="277" y="151"/>
                      <a:pt x="272" y="142"/>
                      <a:pt x="279" y="142"/>
                    </a:cubicBezTo>
                    <a:cubicBezTo>
                      <a:pt x="284" y="142"/>
                      <a:pt x="286" y="135"/>
                      <a:pt x="288" y="131"/>
                    </a:cubicBezTo>
                    <a:cubicBezTo>
                      <a:pt x="291" y="126"/>
                      <a:pt x="300" y="131"/>
                      <a:pt x="305" y="126"/>
                    </a:cubicBezTo>
                    <a:cubicBezTo>
                      <a:pt x="309" y="124"/>
                      <a:pt x="316" y="121"/>
                      <a:pt x="319" y="124"/>
                    </a:cubicBezTo>
                    <a:cubicBezTo>
                      <a:pt x="321" y="126"/>
                      <a:pt x="314" y="137"/>
                      <a:pt x="312" y="142"/>
                    </a:cubicBezTo>
                    <a:cubicBezTo>
                      <a:pt x="321" y="140"/>
                      <a:pt x="333" y="140"/>
                      <a:pt x="335" y="137"/>
                    </a:cubicBezTo>
                    <a:cubicBezTo>
                      <a:pt x="339" y="133"/>
                      <a:pt x="351" y="142"/>
                      <a:pt x="356" y="133"/>
                    </a:cubicBezTo>
                    <a:cubicBezTo>
                      <a:pt x="360" y="126"/>
                      <a:pt x="374" y="131"/>
                      <a:pt x="365" y="124"/>
                    </a:cubicBezTo>
                    <a:lnTo>
                      <a:pt x="365" y="12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 name="Freeform 459">
                <a:extLst>
                  <a:ext uri="{FF2B5EF4-FFF2-40B4-BE49-F238E27FC236}">
                    <a16:creationId xmlns:a16="http://schemas.microsoft.com/office/drawing/2014/main" id="{E5F58F4E-8FF0-FB32-C6D2-20BF1939457A}"/>
                  </a:ext>
                </a:extLst>
              </p:cNvPr>
              <p:cNvSpPr>
                <a:spLocks/>
              </p:cNvSpPr>
              <p:nvPr/>
            </p:nvSpPr>
            <p:spPr bwMode="auto">
              <a:xfrm>
                <a:off x="6038" y="1405"/>
                <a:ext cx="42" cy="16"/>
              </a:xfrm>
              <a:custGeom>
                <a:avLst/>
                <a:gdLst>
                  <a:gd name="T0" fmla="*/ 33 w 70"/>
                  <a:gd name="T1" fmla="*/ 3 h 26"/>
                  <a:gd name="T2" fmla="*/ 33 w 70"/>
                  <a:gd name="T3" fmla="*/ 3 h 26"/>
                  <a:gd name="T4" fmla="*/ 5 w 70"/>
                  <a:gd name="T5" fmla="*/ 10 h 26"/>
                  <a:gd name="T6" fmla="*/ 45 w 70"/>
                  <a:gd name="T7" fmla="*/ 19 h 26"/>
                  <a:gd name="T8" fmla="*/ 70 w 70"/>
                  <a:gd name="T9" fmla="*/ 17 h 26"/>
                  <a:gd name="T10" fmla="*/ 33 w 70"/>
                  <a:gd name="T11" fmla="*/ 3 h 26"/>
                </a:gdLst>
                <a:ahLst/>
                <a:cxnLst>
                  <a:cxn ang="0">
                    <a:pos x="T0" y="T1"/>
                  </a:cxn>
                  <a:cxn ang="0">
                    <a:pos x="T2" y="T3"/>
                  </a:cxn>
                  <a:cxn ang="0">
                    <a:pos x="T4" y="T5"/>
                  </a:cxn>
                  <a:cxn ang="0">
                    <a:pos x="T6" y="T7"/>
                  </a:cxn>
                  <a:cxn ang="0">
                    <a:pos x="T8" y="T9"/>
                  </a:cxn>
                  <a:cxn ang="0">
                    <a:pos x="T10" y="T11"/>
                  </a:cxn>
                </a:cxnLst>
                <a:rect l="0" t="0" r="r" b="b"/>
                <a:pathLst>
                  <a:path w="70" h="26">
                    <a:moveTo>
                      <a:pt x="33" y="3"/>
                    </a:moveTo>
                    <a:lnTo>
                      <a:pt x="33" y="3"/>
                    </a:lnTo>
                    <a:cubicBezTo>
                      <a:pt x="28" y="5"/>
                      <a:pt x="0" y="5"/>
                      <a:pt x="5" y="10"/>
                    </a:cubicBezTo>
                    <a:cubicBezTo>
                      <a:pt x="10" y="17"/>
                      <a:pt x="35" y="14"/>
                      <a:pt x="45" y="19"/>
                    </a:cubicBezTo>
                    <a:cubicBezTo>
                      <a:pt x="56" y="26"/>
                      <a:pt x="70" y="21"/>
                      <a:pt x="70" y="17"/>
                    </a:cubicBezTo>
                    <a:cubicBezTo>
                      <a:pt x="70" y="10"/>
                      <a:pt x="35" y="0"/>
                      <a:pt x="33" y="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 name="Freeform 460">
                <a:extLst>
                  <a:ext uri="{FF2B5EF4-FFF2-40B4-BE49-F238E27FC236}">
                    <a16:creationId xmlns:a16="http://schemas.microsoft.com/office/drawing/2014/main" id="{F33CF770-802D-A948-2D50-707F7C29D8F4}"/>
                  </a:ext>
                </a:extLst>
              </p:cNvPr>
              <p:cNvSpPr>
                <a:spLocks/>
              </p:cNvSpPr>
              <p:nvPr/>
            </p:nvSpPr>
            <p:spPr bwMode="auto">
              <a:xfrm>
                <a:off x="6038" y="1405"/>
                <a:ext cx="42" cy="16"/>
              </a:xfrm>
              <a:custGeom>
                <a:avLst/>
                <a:gdLst>
                  <a:gd name="T0" fmla="*/ 33 w 70"/>
                  <a:gd name="T1" fmla="*/ 3 h 26"/>
                  <a:gd name="T2" fmla="*/ 33 w 70"/>
                  <a:gd name="T3" fmla="*/ 3 h 26"/>
                  <a:gd name="T4" fmla="*/ 5 w 70"/>
                  <a:gd name="T5" fmla="*/ 10 h 26"/>
                  <a:gd name="T6" fmla="*/ 45 w 70"/>
                  <a:gd name="T7" fmla="*/ 19 h 26"/>
                  <a:gd name="T8" fmla="*/ 70 w 70"/>
                  <a:gd name="T9" fmla="*/ 17 h 26"/>
                  <a:gd name="T10" fmla="*/ 33 w 70"/>
                  <a:gd name="T11" fmla="*/ 3 h 26"/>
                  <a:gd name="T12" fmla="*/ 33 w 70"/>
                  <a:gd name="T13" fmla="*/ 3 h 26"/>
                </a:gdLst>
                <a:ahLst/>
                <a:cxnLst>
                  <a:cxn ang="0">
                    <a:pos x="T0" y="T1"/>
                  </a:cxn>
                  <a:cxn ang="0">
                    <a:pos x="T2" y="T3"/>
                  </a:cxn>
                  <a:cxn ang="0">
                    <a:pos x="T4" y="T5"/>
                  </a:cxn>
                  <a:cxn ang="0">
                    <a:pos x="T6" y="T7"/>
                  </a:cxn>
                  <a:cxn ang="0">
                    <a:pos x="T8" y="T9"/>
                  </a:cxn>
                  <a:cxn ang="0">
                    <a:pos x="T10" y="T11"/>
                  </a:cxn>
                  <a:cxn ang="0">
                    <a:pos x="T12" y="T13"/>
                  </a:cxn>
                </a:cxnLst>
                <a:rect l="0" t="0" r="r" b="b"/>
                <a:pathLst>
                  <a:path w="70" h="26">
                    <a:moveTo>
                      <a:pt x="33" y="3"/>
                    </a:moveTo>
                    <a:lnTo>
                      <a:pt x="33" y="3"/>
                    </a:lnTo>
                    <a:cubicBezTo>
                      <a:pt x="28" y="5"/>
                      <a:pt x="0" y="5"/>
                      <a:pt x="5" y="10"/>
                    </a:cubicBezTo>
                    <a:cubicBezTo>
                      <a:pt x="10" y="17"/>
                      <a:pt x="35" y="14"/>
                      <a:pt x="45" y="19"/>
                    </a:cubicBezTo>
                    <a:cubicBezTo>
                      <a:pt x="56" y="26"/>
                      <a:pt x="70" y="21"/>
                      <a:pt x="70" y="17"/>
                    </a:cubicBezTo>
                    <a:cubicBezTo>
                      <a:pt x="70" y="10"/>
                      <a:pt x="35" y="0"/>
                      <a:pt x="33" y="3"/>
                    </a:cubicBezTo>
                    <a:lnTo>
                      <a:pt x="33" y="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 name="Freeform 461">
                <a:extLst>
                  <a:ext uri="{FF2B5EF4-FFF2-40B4-BE49-F238E27FC236}">
                    <a16:creationId xmlns:a16="http://schemas.microsoft.com/office/drawing/2014/main" id="{D7400E49-BB2A-1833-CCE7-D91BB4387617}"/>
                  </a:ext>
                </a:extLst>
              </p:cNvPr>
              <p:cNvSpPr>
                <a:spLocks/>
              </p:cNvSpPr>
              <p:nvPr/>
            </p:nvSpPr>
            <p:spPr bwMode="auto">
              <a:xfrm>
                <a:off x="6038" y="1405"/>
                <a:ext cx="42" cy="16"/>
              </a:xfrm>
              <a:custGeom>
                <a:avLst/>
                <a:gdLst>
                  <a:gd name="T0" fmla="*/ 33 w 70"/>
                  <a:gd name="T1" fmla="*/ 3 h 26"/>
                  <a:gd name="T2" fmla="*/ 33 w 70"/>
                  <a:gd name="T3" fmla="*/ 3 h 26"/>
                  <a:gd name="T4" fmla="*/ 5 w 70"/>
                  <a:gd name="T5" fmla="*/ 10 h 26"/>
                  <a:gd name="T6" fmla="*/ 45 w 70"/>
                  <a:gd name="T7" fmla="*/ 19 h 26"/>
                  <a:gd name="T8" fmla="*/ 70 w 70"/>
                  <a:gd name="T9" fmla="*/ 17 h 26"/>
                  <a:gd name="T10" fmla="*/ 33 w 70"/>
                  <a:gd name="T11" fmla="*/ 3 h 26"/>
                </a:gdLst>
                <a:ahLst/>
                <a:cxnLst>
                  <a:cxn ang="0">
                    <a:pos x="T0" y="T1"/>
                  </a:cxn>
                  <a:cxn ang="0">
                    <a:pos x="T2" y="T3"/>
                  </a:cxn>
                  <a:cxn ang="0">
                    <a:pos x="T4" y="T5"/>
                  </a:cxn>
                  <a:cxn ang="0">
                    <a:pos x="T6" y="T7"/>
                  </a:cxn>
                  <a:cxn ang="0">
                    <a:pos x="T8" y="T9"/>
                  </a:cxn>
                  <a:cxn ang="0">
                    <a:pos x="T10" y="T11"/>
                  </a:cxn>
                </a:cxnLst>
                <a:rect l="0" t="0" r="r" b="b"/>
                <a:pathLst>
                  <a:path w="70" h="26">
                    <a:moveTo>
                      <a:pt x="33" y="3"/>
                    </a:moveTo>
                    <a:lnTo>
                      <a:pt x="33" y="3"/>
                    </a:lnTo>
                    <a:cubicBezTo>
                      <a:pt x="28" y="5"/>
                      <a:pt x="0" y="5"/>
                      <a:pt x="5" y="10"/>
                    </a:cubicBezTo>
                    <a:cubicBezTo>
                      <a:pt x="10" y="17"/>
                      <a:pt x="35" y="14"/>
                      <a:pt x="45" y="19"/>
                    </a:cubicBezTo>
                    <a:cubicBezTo>
                      <a:pt x="56" y="26"/>
                      <a:pt x="70" y="21"/>
                      <a:pt x="70" y="17"/>
                    </a:cubicBezTo>
                    <a:cubicBezTo>
                      <a:pt x="70" y="10"/>
                      <a:pt x="35" y="0"/>
                      <a:pt x="33" y="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 name="Freeform 462">
                <a:extLst>
                  <a:ext uri="{FF2B5EF4-FFF2-40B4-BE49-F238E27FC236}">
                    <a16:creationId xmlns:a16="http://schemas.microsoft.com/office/drawing/2014/main" id="{C4D291AA-D661-A7FB-0FFE-7ACB027277B2}"/>
                  </a:ext>
                </a:extLst>
              </p:cNvPr>
              <p:cNvSpPr>
                <a:spLocks/>
              </p:cNvSpPr>
              <p:nvPr/>
            </p:nvSpPr>
            <p:spPr bwMode="auto">
              <a:xfrm>
                <a:off x="6038" y="1405"/>
                <a:ext cx="42" cy="16"/>
              </a:xfrm>
              <a:custGeom>
                <a:avLst/>
                <a:gdLst>
                  <a:gd name="T0" fmla="*/ 33 w 70"/>
                  <a:gd name="T1" fmla="*/ 3 h 26"/>
                  <a:gd name="T2" fmla="*/ 33 w 70"/>
                  <a:gd name="T3" fmla="*/ 3 h 26"/>
                  <a:gd name="T4" fmla="*/ 5 w 70"/>
                  <a:gd name="T5" fmla="*/ 10 h 26"/>
                  <a:gd name="T6" fmla="*/ 45 w 70"/>
                  <a:gd name="T7" fmla="*/ 19 h 26"/>
                  <a:gd name="T8" fmla="*/ 70 w 70"/>
                  <a:gd name="T9" fmla="*/ 17 h 26"/>
                  <a:gd name="T10" fmla="*/ 33 w 70"/>
                  <a:gd name="T11" fmla="*/ 3 h 26"/>
                  <a:gd name="T12" fmla="*/ 33 w 70"/>
                  <a:gd name="T13" fmla="*/ 3 h 26"/>
                </a:gdLst>
                <a:ahLst/>
                <a:cxnLst>
                  <a:cxn ang="0">
                    <a:pos x="T0" y="T1"/>
                  </a:cxn>
                  <a:cxn ang="0">
                    <a:pos x="T2" y="T3"/>
                  </a:cxn>
                  <a:cxn ang="0">
                    <a:pos x="T4" y="T5"/>
                  </a:cxn>
                  <a:cxn ang="0">
                    <a:pos x="T6" y="T7"/>
                  </a:cxn>
                  <a:cxn ang="0">
                    <a:pos x="T8" y="T9"/>
                  </a:cxn>
                  <a:cxn ang="0">
                    <a:pos x="T10" y="T11"/>
                  </a:cxn>
                  <a:cxn ang="0">
                    <a:pos x="T12" y="T13"/>
                  </a:cxn>
                </a:cxnLst>
                <a:rect l="0" t="0" r="r" b="b"/>
                <a:pathLst>
                  <a:path w="70" h="26">
                    <a:moveTo>
                      <a:pt x="33" y="3"/>
                    </a:moveTo>
                    <a:lnTo>
                      <a:pt x="33" y="3"/>
                    </a:lnTo>
                    <a:cubicBezTo>
                      <a:pt x="28" y="5"/>
                      <a:pt x="0" y="5"/>
                      <a:pt x="5" y="10"/>
                    </a:cubicBezTo>
                    <a:cubicBezTo>
                      <a:pt x="10" y="17"/>
                      <a:pt x="35" y="14"/>
                      <a:pt x="45" y="19"/>
                    </a:cubicBezTo>
                    <a:cubicBezTo>
                      <a:pt x="56" y="26"/>
                      <a:pt x="70" y="21"/>
                      <a:pt x="70" y="17"/>
                    </a:cubicBezTo>
                    <a:cubicBezTo>
                      <a:pt x="70" y="10"/>
                      <a:pt x="35" y="0"/>
                      <a:pt x="33" y="3"/>
                    </a:cubicBezTo>
                    <a:lnTo>
                      <a:pt x="33" y="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 name="Freeform 463">
                <a:extLst>
                  <a:ext uri="{FF2B5EF4-FFF2-40B4-BE49-F238E27FC236}">
                    <a16:creationId xmlns:a16="http://schemas.microsoft.com/office/drawing/2014/main" id="{D1A5AB58-C904-3889-0749-A616E35FE703}"/>
                  </a:ext>
                </a:extLst>
              </p:cNvPr>
              <p:cNvSpPr>
                <a:spLocks noEditPoints="1"/>
              </p:cNvSpPr>
              <p:nvPr/>
            </p:nvSpPr>
            <p:spPr bwMode="auto">
              <a:xfrm>
                <a:off x="5282" y="1729"/>
                <a:ext cx="218" cy="220"/>
              </a:xfrm>
              <a:custGeom>
                <a:avLst/>
                <a:gdLst>
                  <a:gd name="T0" fmla="*/ 342 w 363"/>
                  <a:gd name="T1" fmla="*/ 40 h 366"/>
                  <a:gd name="T2" fmla="*/ 275 w 363"/>
                  <a:gd name="T3" fmla="*/ 12 h 366"/>
                  <a:gd name="T4" fmla="*/ 261 w 363"/>
                  <a:gd name="T5" fmla="*/ 40 h 366"/>
                  <a:gd name="T6" fmla="*/ 235 w 363"/>
                  <a:gd name="T7" fmla="*/ 67 h 366"/>
                  <a:gd name="T8" fmla="*/ 224 w 363"/>
                  <a:gd name="T9" fmla="*/ 91 h 366"/>
                  <a:gd name="T10" fmla="*/ 235 w 363"/>
                  <a:gd name="T11" fmla="*/ 103 h 366"/>
                  <a:gd name="T12" fmla="*/ 233 w 363"/>
                  <a:gd name="T13" fmla="*/ 86 h 366"/>
                  <a:gd name="T14" fmla="*/ 284 w 363"/>
                  <a:gd name="T15" fmla="*/ 91 h 366"/>
                  <a:gd name="T16" fmla="*/ 328 w 363"/>
                  <a:gd name="T17" fmla="*/ 72 h 366"/>
                  <a:gd name="T18" fmla="*/ 363 w 363"/>
                  <a:gd name="T19" fmla="*/ 35 h 366"/>
                  <a:gd name="T20" fmla="*/ 228 w 363"/>
                  <a:gd name="T21" fmla="*/ 126 h 366"/>
                  <a:gd name="T22" fmla="*/ 224 w 363"/>
                  <a:gd name="T23" fmla="*/ 156 h 366"/>
                  <a:gd name="T24" fmla="*/ 200 w 363"/>
                  <a:gd name="T25" fmla="*/ 205 h 366"/>
                  <a:gd name="T26" fmla="*/ 168 w 363"/>
                  <a:gd name="T27" fmla="*/ 212 h 366"/>
                  <a:gd name="T28" fmla="*/ 138 w 363"/>
                  <a:gd name="T29" fmla="*/ 252 h 366"/>
                  <a:gd name="T30" fmla="*/ 98 w 363"/>
                  <a:gd name="T31" fmla="*/ 259 h 366"/>
                  <a:gd name="T32" fmla="*/ 35 w 363"/>
                  <a:gd name="T33" fmla="*/ 284 h 366"/>
                  <a:gd name="T34" fmla="*/ 59 w 363"/>
                  <a:gd name="T35" fmla="*/ 291 h 366"/>
                  <a:gd name="T36" fmla="*/ 121 w 363"/>
                  <a:gd name="T37" fmla="*/ 298 h 366"/>
                  <a:gd name="T38" fmla="*/ 154 w 363"/>
                  <a:gd name="T39" fmla="*/ 282 h 366"/>
                  <a:gd name="T40" fmla="*/ 186 w 363"/>
                  <a:gd name="T41" fmla="*/ 277 h 366"/>
                  <a:gd name="T42" fmla="*/ 214 w 363"/>
                  <a:gd name="T43" fmla="*/ 266 h 366"/>
                  <a:gd name="T44" fmla="*/ 240 w 363"/>
                  <a:gd name="T45" fmla="*/ 233 h 366"/>
                  <a:gd name="T46" fmla="*/ 266 w 363"/>
                  <a:gd name="T47" fmla="*/ 177 h 366"/>
                  <a:gd name="T48" fmla="*/ 228 w 363"/>
                  <a:gd name="T49" fmla="*/ 126 h 366"/>
                  <a:gd name="T50" fmla="*/ 89 w 363"/>
                  <a:gd name="T51" fmla="*/ 291 h 366"/>
                  <a:gd name="T52" fmla="*/ 66 w 363"/>
                  <a:gd name="T53" fmla="*/ 324 h 366"/>
                  <a:gd name="T54" fmla="*/ 96 w 363"/>
                  <a:gd name="T55" fmla="*/ 312 h 366"/>
                  <a:gd name="T56" fmla="*/ 89 w 363"/>
                  <a:gd name="T57" fmla="*/ 291 h 366"/>
                  <a:gd name="T58" fmla="*/ 47 w 363"/>
                  <a:gd name="T59" fmla="*/ 315 h 366"/>
                  <a:gd name="T60" fmla="*/ 12 w 363"/>
                  <a:gd name="T61" fmla="*/ 308 h 366"/>
                  <a:gd name="T62" fmla="*/ 14 w 363"/>
                  <a:gd name="T63" fmla="*/ 317 h 366"/>
                  <a:gd name="T64" fmla="*/ 26 w 363"/>
                  <a:gd name="T65" fmla="*/ 366 h 366"/>
                  <a:gd name="T66" fmla="*/ 47 w 363"/>
                  <a:gd name="T67" fmla="*/ 315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3" h="366">
                    <a:moveTo>
                      <a:pt x="342" y="40"/>
                    </a:moveTo>
                    <a:lnTo>
                      <a:pt x="342" y="40"/>
                    </a:lnTo>
                    <a:cubicBezTo>
                      <a:pt x="340" y="35"/>
                      <a:pt x="331" y="44"/>
                      <a:pt x="321" y="46"/>
                    </a:cubicBezTo>
                    <a:cubicBezTo>
                      <a:pt x="312" y="46"/>
                      <a:pt x="282" y="23"/>
                      <a:pt x="275" y="12"/>
                    </a:cubicBezTo>
                    <a:cubicBezTo>
                      <a:pt x="268" y="0"/>
                      <a:pt x="256" y="9"/>
                      <a:pt x="261" y="19"/>
                    </a:cubicBezTo>
                    <a:cubicBezTo>
                      <a:pt x="268" y="25"/>
                      <a:pt x="261" y="28"/>
                      <a:pt x="261" y="40"/>
                    </a:cubicBezTo>
                    <a:cubicBezTo>
                      <a:pt x="261" y="51"/>
                      <a:pt x="254" y="51"/>
                      <a:pt x="254" y="58"/>
                    </a:cubicBezTo>
                    <a:cubicBezTo>
                      <a:pt x="256" y="67"/>
                      <a:pt x="244" y="65"/>
                      <a:pt x="235" y="67"/>
                    </a:cubicBezTo>
                    <a:cubicBezTo>
                      <a:pt x="228" y="67"/>
                      <a:pt x="238" y="74"/>
                      <a:pt x="228" y="79"/>
                    </a:cubicBezTo>
                    <a:cubicBezTo>
                      <a:pt x="219" y="84"/>
                      <a:pt x="219" y="88"/>
                      <a:pt x="224" y="91"/>
                    </a:cubicBezTo>
                    <a:cubicBezTo>
                      <a:pt x="228" y="93"/>
                      <a:pt x="226" y="103"/>
                      <a:pt x="224" y="107"/>
                    </a:cubicBezTo>
                    <a:cubicBezTo>
                      <a:pt x="224" y="114"/>
                      <a:pt x="231" y="110"/>
                      <a:pt x="235" y="103"/>
                    </a:cubicBezTo>
                    <a:cubicBezTo>
                      <a:pt x="240" y="98"/>
                      <a:pt x="244" y="107"/>
                      <a:pt x="247" y="100"/>
                    </a:cubicBezTo>
                    <a:cubicBezTo>
                      <a:pt x="247" y="95"/>
                      <a:pt x="233" y="91"/>
                      <a:pt x="233" y="86"/>
                    </a:cubicBezTo>
                    <a:cubicBezTo>
                      <a:pt x="235" y="79"/>
                      <a:pt x="244" y="86"/>
                      <a:pt x="251" y="84"/>
                    </a:cubicBezTo>
                    <a:cubicBezTo>
                      <a:pt x="259" y="79"/>
                      <a:pt x="275" y="84"/>
                      <a:pt x="284" y="91"/>
                    </a:cubicBezTo>
                    <a:cubicBezTo>
                      <a:pt x="293" y="100"/>
                      <a:pt x="296" y="95"/>
                      <a:pt x="298" y="86"/>
                    </a:cubicBezTo>
                    <a:cubicBezTo>
                      <a:pt x="300" y="77"/>
                      <a:pt x="314" y="72"/>
                      <a:pt x="328" y="72"/>
                    </a:cubicBezTo>
                    <a:cubicBezTo>
                      <a:pt x="342" y="72"/>
                      <a:pt x="345" y="65"/>
                      <a:pt x="340" y="60"/>
                    </a:cubicBezTo>
                    <a:cubicBezTo>
                      <a:pt x="335" y="58"/>
                      <a:pt x="363" y="40"/>
                      <a:pt x="363" y="35"/>
                    </a:cubicBezTo>
                    <a:cubicBezTo>
                      <a:pt x="361" y="30"/>
                      <a:pt x="347" y="46"/>
                      <a:pt x="342" y="40"/>
                    </a:cubicBezTo>
                    <a:close/>
                    <a:moveTo>
                      <a:pt x="228" y="126"/>
                    </a:moveTo>
                    <a:lnTo>
                      <a:pt x="228" y="126"/>
                    </a:lnTo>
                    <a:cubicBezTo>
                      <a:pt x="221" y="131"/>
                      <a:pt x="217" y="149"/>
                      <a:pt x="224" y="156"/>
                    </a:cubicBezTo>
                    <a:cubicBezTo>
                      <a:pt x="231" y="161"/>
                      <a:pt x="212" y="172"/>
                      <a:pt x="214" y="184"/>
                    </a:cubicBezTo>
                    <a:cubicBezTo>
                      <a:pt x="214" y="196"/>
                      <a:pt x="203" y="196"/>
                      <a:pt x="200" y="205"/>
                    </a:cubicBezTo>
                    <a:cubicBezTo>
                      <a:pt x="198" y="212"/>
                      <a:pt x="191" y="212"/>
                      <a:pt x="179" y="219"/>
                    </a:cubicBezTo>
                    <a:cubicBezTo>
                      <a:pt x="170" y="228"/>
                      <a:pt x="163" y="219"/>
                      <a:pt x="168" y="212"/>
                    </a:cubicBezTo>
                    <a:cubicBezTo>
                      <a:pt x="170" y="208"/>
                      <a:pt x="152" y="217"/>
                      <a:pt x="152" y="228"/>
                    </a:cubicBezTo>
                    <a:cubicBezTo>
                      <a:pt x="152" y="242"/>
                      <a:pt x="133" y="245"/>
                      <a:pt x="138" y="252"/>
                    </a:cubicBezTo>
                    <a:cubicBezTo>
                      <a:pt x="142" y="256"/>
                      <a:pt x="124" y="261"/>
                      <a:pt x="124" y="256"/>
                    </a:cubicBezTo>
                    <a:cubicBezTo>
                      <a:pt x="126" y="249"/>
                      <a:pt x="114" y="252"/>
                      <a:pt x="98" y="259"/>
                    </a:cubicBezTo>
                    <a:cubicBezTo>
                      <a:pt x="84" y="263"/>
                      <a:pt x="75" y="252"/>
                      <a:pt x="68" y="261"/>
                    </a:cubicBezTo>
                    <a:cubicBezTo>
                      <a:pt x="59" y="268"/>
                      <a:pt x="45" y="282"/>
                      <a:pt x="35" y="284"/>
                    </a:cubicBezTo>
                    <a:cubicBezTo>
                      <a:pt x="24" y="287"/>
                      <a:pt x="31" y="301"/>
                      <a:pt x="35" y="298"/>
                    </a:cubicBezTo>
                    <a:cubicBezTo>
                      <a:pt x="42" y="294"/>
                      <a:pt x="54" y="298"/>
                      <a:pt x="59" y="291"/>
                    </a:cubicBezTo>
                    <a:cubicBezTo>
                      <a:pt x="61" y="287"/>
                      <a:pt x="93" y="280"/>
                      <a:pt x="112" y="280"/>
                    </a:cubicBezTo>
                    <a:cubicBezTo>
                      <a:pt x="131" y="277"/>
                      <a:pt x="119" y="287"/>
                      <a:pt x="121" y="298"/>
                    </a:cubicBezTo>
                    <a:cubicBezTo>
                      <a:pt x="121" y="308"/>
                      <a:pt x="138" y="305"/>
                      <a:pt x="145" y="296"/>
                    </a:cubicBezTo>
                    <a:cubicBezTo>
                      <a:pt x="154" y="287"/>
                      <a:pt x="161" y="287"/>
                      <a:pt x="154" y="282"/>
                    </a:cubicBezTo>
                    <a:cubicBezTo>
                      <a:pt x="147" y="275"/>
                      <a:pt x="154" y="270"/>
                      <a:pt x="159" y="280"/>
                    </a:cubicBezTo>
                    <a:cubicBezTo>
                      <a:pt x="163" y="287"/>
                      <a:pt x="179" y="287"/>
                      <a:pt x="186" y="277"/>
                    </a:cubicBezTo>
                    <a:cubicBezTo>
                      <a:pt x="193" y="266"/>
                      <a:pt x="193" y="280"/>
                      <a:pt x="203" y="277"/>
                    </a:cubicBezTo>
                    <a:cubicBezTo>
                      <a:pt x="210" y="277"/>
                      <a:pt x="214" y="259"/>
                      <a:pt x="214" y="266"/>
                    </a:cubicBezTo>
                    <a:cubicBezTo>
                      <a:pt x="214" y="273"/>
                      <a:pt x="226" y="270"/>
                      <a:pt x="235" y="261"/>
                    </a:cubicBezTo>
                    <a:cubicBezTo>
                      <a:pt x="242" y="254"/>
                      <a:pt x="235" y="240"/>
                      <a:pt x="240" y="233"/>
                    </a:cubicBezTo>
                    <a:cubicBezTo>
                      <a:pt x="244" y="224"/>
                      <a:pt x="249" y="210"/>
                      <a:pt x="244" y="198"/>
                    </a:cubicBezTo>
                    <a:cubicBezTo>
                      <a:pt x="240" y="189"/>
                      <a:pt x="256" y="184"/>
                      <a:pt x="266" y="177"/>
                    </a:cubicBezTo>
                    <a:cubicBezTo>
                      <a:pt x="273" y="168"/>
                      <a:pt x="256" y="131"/>
                      <a:pt x="254" y="119"/>
                    </a:cubicBezTo>
                    <a:cubicBezTo>
                      <a:pt x="254" y="107"/>
                      <a:pt x="233" y="124"/>
                      <a:pt x="228" y="126"/>
                    </a:cubicBezTo>
                    <a:close/>
                    <a:moveTo>
                      <a:pt x="89" y="291"/>
                    </a:moveTo>
                    <a:lnTo>
                      <a:pt x="89" y="291"/>
                    </a:lnTo>
                    <a:cubicBezTo>
                      <a:pt x="86" y="298"/>
                      <a:pt x="80" y="294"/>
                      <a:pt x="70" y="296"/>
                    </a:cubicBezTo>
                    <a:cubicBezTo>
                      <a:pt x="59" y="298"/>
                      <a:pt x="59" y="322"/>
                      <a:pt x="66" y="324"/>
                    </a:cubicBezTo>
                    <a:cubicBezTo>
                      <a:pt x="73" y="327"/>
                      <a:pt x="77" y="327"/>
                      <a:pt x="77" y="320"/>
                    </a:cubicBezTo>
                    <a:cubicBezTo>
                      <a:pt x="80" y="312"/>
                      <a:pt x="91" y="308"/>
                      <a:pt x="96" y="312"/>
                    </a:cubicBezTo>
                    <a:cubicBezTo>
                      <a:pt x="103" y="315"/>
                      <a:pt x="112" y="303"/>
                      <a:pt x="112" y="294"/>
                    </a:cubicBezTo>
                    <a:cubicBezTo>
                      <a:pt x="112" y="284"/>
                      <a:pt x="91" y="284"/>
                      <a:pt x="89" y="291"/>
                    </a:cubicBezTo>
                    <a:close/>
                    <a:moveTo>
                      <a:pt x="47" y="315"/>
                    </a:moveTo>
                    <a:lnTo>
                      <a:pt x="47" y="315"/>
                    </a:lnTo>
                    <a:cubicBezTo>
                      <a:pt x="47" y="308"/>
                      <a:pt x="33" y="310"/>
                      <a:pt x="31" y="305"/>
                    </a:cubicBezTo>
                    <a:cubicBezTo>
                      <a:pt x="31" y="298"/>
                      <a:pt x="21" y="303"/>
                      <a:pt x="12" y="308"/>
                    </a:cubicBezTo>
                    <a:cubicBezTo>
                      <a:pt x="3" y="315"/>
                      <a:pt x="0" y="317"/>
                      <a:pt x="3" y="324"/>
                    </a:cubicBezTo>
                    <a:cubicBezTo>
                      <a:pt x="7" y="331"/>
                      <a:pt x="12" y="324"/>
                      <a:pt x="14" y="317"/>
                    </a:cubicBezTo>
                    <a:cubicBezTo>
                      <a:pt x="19" y="310"/>
                      <a:pt x="24" y="329"/>
                      <a:pt x="19" y="338"/>
                    </a:cubicBezTo>
                    <a:cubicBezTo>
                      <a:pt x="12" y="350"/>
                      <a:pt x="19" y="366"/>
                      <a:pt x="26" y="366"/>
                    </a:cubicBezTo>
                    <a:cubicBezTo>
                      <a:pt x="33" y="364"/>
                      <a:pt x="42" y="340"/>
                      <a:pt x="52" y="329"/>
                    </a:cubicBezTo>
                    <a:cubicBezTo>
                      <a:pt x="61" y="317"/>
                      <a:pt x="47" y="322"/>
                      <a:pt x="47" y="31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 name="Freeform 464">
                <a:extLst>
                  <a:ext uri="{FF2B5EF4-FFF2-40B4-BE49-F238E27FC236}">
                    <a16:creationId xmlns:a16="http://schemas.microsoft.com/office/drawing/2014/main" id="{D3478FB9-A7BC-4D33-8AEC-A317C13A8D31}"/>
                  </a:ext>
                </a:extLst>
              </p:cNvPr>
              <p:cNvSpPr>
                <a:spLocks noEditPoints="1"/>
              </p:cNvSpPr>
              <p:nvPr/>
            </p:nvSpPr>
            <p:spPr bwMode="auto">
              <a:xfrm>
                <a:off x="5282" y="1729"/>
                <a:ext cx="218" cy="220"/>
              </a:xfrm>
              <a:custGeom>
                <a:avLst/>
                <a:gdLst>
                  <a:gd name="T0" fmla="*/ 342 w 363"/>
                  <a:gd name="T1" fmla="*/ 40 h 366"/>
                  <a:gd name="T2" fmla="*/ 275 w 363"/>
                  <a:gd name="T3" fmla="*/ 12 h 366"/>
                  <a:gd name="T4" fmla="*/ 261 w 363"/>
                  <a:gd name="T5" fmla="*/ 40 h 366"/>
                  <a:gd name="T6" fmla="*/ 235 w 363"/>
                  <a:gd name="T7" fmla="*/ 67 h 366"/>
                  <a:gd name="T8" fmla="*/ 224 w 363"/>
                  <a:gd name="T9" fmla="*/ 91 h 366"/>
                  <a:gd name="T10" fmla="*/ 235 w 363"/>
                  <a:gd name="T11" fmla="*/ 103 h 366"/>
                  <a:gd name="T12" fmla="*/ 233 w 363"/>
                  <a:gd name="T13" fmla="*/ 86 h 366"/>
                  <a:gd name="T14" fmla="*/ 284 w 363"/>
                  <a:gd name="T15" fmla="*/ 91 h 366"/>
                  <a:gd name="T16" fmla="*/ 328 w 363"/>
                  <a:gd name="T17" fmla="*/ 72 h 366"/>
                  <a:gd name="T18" fmla="*/ 363 w 363"/>
                  <a:gd name="T19" fmla="*/ 35 h 366"/>
                  <a:gd name="T20" fmla="*/ 342 w 363"/>
                  <a:gd name="T21" fmla="*/ 40 h 366"/>
                  <a:gd name="T22" fmla="*/ 228 w 363"/>
                  <a:gd name="T23" fmla="*/ 126 h 366"/>
                  <a:gd name="T24" fmla="*/ 214 w 363"/>
                  <a:gd name="T25" fmla="*/ 184 h 366"/>
                  <a:gd name="T26" fmla="*/ 179 w 363"/>
                  <a:gd name="T27" fmla="*/ 219 h 366"/>
                  <a:gd name="T28" fmla="*/ 152 w 363"/>
                  <a:gd name="T29" fmla="*/ 228 h 366"/>
                  <a:gd name="T30" fmla="*/ 124 w 363"/>
                  <a:gd name="T31" fmla="*/ 256 h 366"/>
                  <a:gd name="T32" fmla="*/ 68 w 363"/>
                  <a:gd name="T33" fmla="*/ 261 h 366"/>
                  <a:gd name="T34" fmla="*/ 35 w 363"/>
                  <a:gd name="T35" fmla="*/ 298 h 366"/>
                  <a:gd name="T36" fmla="*/ 112 w 363"/>
                  <a:gd name="T37" fmla="*/ 280 h 366"/>
                  <a:gd name="T38" fmla="*/ 145 w 363"/>
                  <a:gd name="T39" fmla="*/ 296 h 366"/>
                  <a:gd name="T40" fmla="*/ 159 w 363"/>
                  <a:gd name="T41" fmla="*/ 280 h 366"/>
                  <a:gd name="T42" fmla="*/ 203 w 363"/>
                  <a:gd name="T43" fmla="*/ 277 h 366"/>
                  <a:gd name="T44" fmla="*/ 235 w 363"/>
                  <a:gd name="T45" fmla="*/ 261 h 366"/>
                  <a:gd name="T46" fmla="*/ 244 w 363"/>
                  <a:gd name="T47" fmla="*/ 198 h 366"/>
                  <a:gd name="T48" fmla="*/ 254 w 363"/>
                  <a:gd name="T49" fmla="*/ 119 h 366"/>
                  <a:gd name="T50" fmla="*/ 228 w 363"/>
                  <a:gd name="T51" fmla="*/ 126 h 366"/>
                  <a:gd name="T52" fmla="*/ 89 w 363"/>
                  <a:gd name="T53" fmla="*/ 291 h 366"/>
                  <a:gd name="T54" fmla="*/ 66 w 363"/>
                  <a:gd name="T55" fmla="*/ 324 h 366"/>
                  <a:gd name="T56" fmla="*/ 96 w 363"/>
                  <a:gd name="T57" fmla="*/ 312 h 366"/>
                  <a:gd name="T58" fmla="*/ 89 w 363"/>
                  <a:gd name="T59" fmla="*/ 291 h 366"/>
                  <a:gd name="T60" fmla="*/ 47 w 363"/>
                  <a:gd name="T61" fmla="*/ 315 h 366"/>
                  <a:gd name="T62" fmla="*/ 31 w 363"/>
                  <a:gd name="T63" fmla="*/ 305 h 366"/>
                  <a:gd name="T64" fmla="*/ 3 w 363"/>
                  <a:gd name="T65" fmla="*/ 324 h 366"/>
                  <a:gd name="T66" fmla="*/ 19 w 363"/>
                  <a:gd name="T67" fmla="*/ 338 h 366"/>
                  <a:gd name="T68" fmla="*/ 52 w 363"/>
                  <a:gd name="T69" fmla="*/ 329 h 366"/>
                  <a:gd name="T70" fmla="*/ 47 w 363"/>
                  <a:gd name="T71" fmla="*/ 315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3" h="366">
                    <a:moveTo>
                      <a:pt x="342" y="40"/>
                    </a:moveTo>
                    <a:lnTo>
                      <a:pt x="342" y="40"/>
                    </a:lnTo>
                    <a:cubicBezTo>
                      <a:pt x="340" y="35"/>
                      <a:pt x="331" y="44"/>
                      <a:pt x="321" y="46"/>
                    </a:cubicBezTo>
                    <a:cubicBezTo>
                      <a:pt x="312" y="46"/>
                      <a:pt x="282" y="23"/>
                      <a:pt x="275" y="12"/>
                    </a:cubicBezTo>
                    <a:cubicBezTo>
                      <a:pt x="268" y="0"/>
                      <a:pt x="256" y="9"/>
                      <a:pt x="261" y="19"/>
                    </a:cubicBezTo>
                    <a:cubicBezTo>
                      <a:pt x="268" y="25"/>
                      <a:pt x="261" y="28"/>
                      <a:pt x="261" y="40"/>
                    </a:cubicBezTo>
                    <a:cubicBezTo>
                      <a:pt x="261" y="51"/>
                      <a:pt x="254" y="51"/>
                      <a:pt x="254" y="58"/>
                    </a:cubicBezTo>
                    <a:cubicBezTo>
                      <a:pt x="256" y="67"/>
                      <a:pt x="244" y="65"/>
                      <a:pt x="235" y="67"/>
                    </a:cubicBezTo>
                    <a:cubicBezTo>
                      <a:pt x="228" y="67"/>
                      <a:pt x="238" y="74"/>
                      <a:pt x="228" y="79"/>
                    </a:cubicBezTo>
                    <a:cubicBezTo>
                      <a:pt x="219" y="84"/>
                      <a:pt x="219" y="88"/>
                      <a:pt x="224" y="91"/>
                    </a:cubicBezTo>
                    <a:cubicBezTo>
                      <a:pt x="228" y="93"/>
                      <a:pt x="226" y="103"/>
                      <a:pt x="224" y="107"/>
                    </a:cubicBezTo>
                    <a:cubicBezTo>
                      <a:pt x="224" y="114"/>
                      <a:pt x="231" y="110"/>
                      <a:pt x="235" y="103"/>
                    </a:cubicBezTo>
                    <a:cubicBezTo>
                      <a:pt x="240" y="98"/>
                      <a:pt x="244" y="107"/>
                      <a:pt x="247" y="100"/>
                    </a:cubicBezTo>
                    <a:cubicBezTo>
                      <a:pt x="247" y="95"/>
                      <a:pt x="233" y="91"/>
                      <a:pt x="233" y="86"/>
                    </a:cubicBezTo>
                    <a:cubicBezTo>
                      <a:pt x="235" y="79"/>
                      <a:pt x="244" y="86"/>
                      <a:pt x="251" y="84"/>
                    </a:cubicBezTo>
                    <a:cubicBezTo>
                      <a:pt x="259" y="79"/>
                      <a:pt x="275" y="84"/>
                      <a:pt x="284" y="91"/>
                    </a:cubicBezTo>
                    <a:cubicBezTo>
                      <a:pt x="293" y="100"/>
                      <a:pt x="296" y="95"/>
                      <a:pt x="298" y="86"/>
                    </a:cubicBezTo>
                    <a:cubicBezTo>
                      <a:pt x="300" y="77"/>
                      <a:pt x="314" y="72"/>
                      <a:pt x="328" y="72"/>
                    </a:cubicBezTo>
                    <a:cubicBezTo>
                      <a:pt x="342" y="72"/>
                      <a:pt x="345" y="65"/>
                      <a:pt x="340" y="60"/>
                    </a:cubicBezTo>
                    <a:cubicBezTo>
                      <a:pt x="335" y="58"/>
                      <a:pt x="363" y="40"/>
                      <a:pt x="363" y="35"/>
                    </a:cubicBezTo>
                    <a:cubicBezTo>
                      <a:pt x="361" y="30"/>
                      <a:pt x="347" y="46"/>
                      <a:pt x="342" y="40"/>
                    </a:cubicBezTo>
                    <a:lnTo>
                      <a:pt x="342" y="40"/>
                    </a:lnTo>
                    <a:close/>
                    <a:moveTo>
                      <a:pt x="228" y="126"/>
                    </a:moveTo>
                    <a:lnTo>
                      <a:pt x="228" y="126"/>
                    </a:lnTo>
                    <a:cubicBezTo>
                      <a:pt x="221" y="131"/>
                      <a:pt x="217" y="149"/>
                      <a:pt x="224" y="156"/>
                    </a:cubicBezTo>
                    <a:cubicBezTo>
                      <a:pt x="231" y="161"/>
                      <a:pt x="212" y="172"/>
                      <a:pt x="214" y="184"/>
                    </a:cubicBezTo>
                    <a:cubicBezTo>
                      <a:pt x="214" y="196"/>
                      <a:pt x="203" y="196"/>
                      <a:pt x="200" y="205"/>
                    </a:cubicBezTo>
                    <a:cubicBezTo>
                      <a:pt x="198" y="212"/>
                      <a:pt x="191" y="212"/>
                      <a:pt x="179" y="219"/>
                    </a:cubicBezTo>
                    <a:cubicBezTo>
                      <a:pt x="170" y="228"/>
                      <a:pt x="163" y="219"/>
                      <a:pt x="168" y="212"/>
                    </a:cubicBezTo>
                    <a:cubicBezTo>
                      <a:pt x="170" y="208"/>
                      <a:pt x="152" y="217"/>
                      <a:pt x="152" y="228"/>
                    </a:cubicBezTo>
                    <a:cubicBezTo>
                      <a:pt x="152" y="242"/>
                      <a:pt x="133" y="245"/>
                      <a:pt x="138" y="252"/>
                    </a:cubicBezTo>
                    <a:cubicBezTo>
                      <a:pt x="142" y="256"/>
                      <a:pt x="124" y="261"/>
                      <a:pt x="124" y="256"/>
                    </a:cubicBezTo>
                    <a:cubicBezTo>
                      <a:pt x="126" y="249"/>
                      <a:pt x="114" y="252"/>
                      <a:pt x="98" y="259"/>
                    </a:cubicBezTo>
                    <a:cubicBezTo>
                      <a:pt x="84" y="263"/>
                      <a:pt x="75" y="252"/>
                      <a:pt x="68" y="261"/>
                    </a:cubicBezTo>
                    <a:cubicBezTo>
                      <a:pt x="59" y="268"/>
                      <a:pt x="45" y="282"/>
                      <a:pt x="35" y="284"/>
                    </a:cubicBezTo>
                    <a:cubicBezTo>
                      <a:pt x="24" y="287"/>
                      <a:pt x="31" y="301"/>
                      <a:pt x="35" y="298"/>
                    </a:cubicBezTo>
                    <a:cubicBezTo>
                      <a:pt x="42" y="294"/>
                      <a:pt x="54" y="298"/>
                      <a:pt x="59" y="291"/>
                    </a:cubicBezTo>
                    <a:cubicBezTo>
                      <a:pt x="61" y="287"/>
                      <a:pt x="93" y="280"/>
                      <a:pt x="112" y="280"/>
                    </a:cubicBezTo>
                    <a:cubicBezTo>
                      <a:pt x="131" y="277"/>
                      <a:pt x="119" y="287"/>
                      <a:pt x="121" y="298"/>
                    </a:cubicBezTo>
                    <a:cubicBezTo>
                      <a:pt x="121" y="308"/>
                      <a:pt x="138" y="305"/>
                      <a:pt x="145" y="296"/>
                    </a:cubicBezTo>
                    <a:cubicBezTo>
                      <a:pt x="154" y="287"/>
                      <a:pt x="161" y="287"/>
                      <a:pt x="154" y="282"/>
                    </a:cubicBezTo>
                    <a:cubicBezTo>
                      <a:pt x="147" y="275"/>
                      <a:pt x="154" y="270"/>
                      <a:pt x="159" y="280"/>
                    </a:cubicBezTo>
                    <a:cubicBezTo>
                      <a:pt x="163" y="287"/>
                      <a:pt x="179" y="287"/>
                      <a:pt x="186" y="277"/>
                    </a:cubicBezTo>
                    <a:cubicBezTo>
                      <a:pt x="193" y="266"/>
                      <a:pt x="193" y="280"/>
                      <a:pt x="203" y="277"/>
                    </a:cubicBezTo>
                    <a:cubicBezTo>
                      <a:pt x="210" y="277"/>
                      <a:pt x="214" y="259"/>
                      <a:pt x="214" y="266"/>
                    </a:cubicBezTo>
                    <a:cubicBezTo>
                      <a:pt x="214" y="273"/>
                      <a:pt x="226" y="270"/>
                      <a:pt x="235" y="261"/>
                    </a:cubicBezTo>
                    <a:cubicBezTo>
                      <a:pt x="242" y="254"/>
                      <a:pt x="235" y="240"/>
                      <a:pt x="240" y="233"/>
                    </a:cubicBezTo>
                    <a:cubicBezTo>
                      <a:pt x="244" y="224"/>
                      <a:pt x="249" y="210"/>
                      <a:pt x="244" y="198"/>
                    </a:cubicBezTo>
                    <a:cubicBezTo>
                      <a:pt x="240" y="189"/>
                      <a:pt x="256" y="184"/>
                      <a:pt x="266" y="177"/>
                    </a:cubicBezTo>
                    <a:cubicBezTo>
                      <a:pt x="273" y="168"/>
                      <a:pt x="256" y="131"/>
                      <a:pt x="254" y="119"/>
                    </a:cubicBezTo>
                    <a:cubicBezTo>
                      <a:pt x="254" y="107"/>
                      <a:pt x="233" y="124"/>
                      <a:pt x="228" y="126"/>
                    </a:cubicBezTo>
                    <a:lnTo>
                      <a:pt x="228" y="126"/>
                    </a:lnTo>
                    <a:close/>
                    <a:moveTo>
                      <a:pt x="89" y="291"/>
                    </a:moveTo>
                    <a:lnTo>
                      <a:pt x="89" y="291"/>
                    </a:lnTo>
                    <a:cubicBezTo>
                      <a:pt x="86" y="298"/>
                      <a:pt x="80" y="294"/>
                      <a:pt x="70" y="296"/>
                    </a:cubicBezTo>
                    <a:cubicBezTo>
                      <a:pt x="59" y="298"/>
                      <a:pt x="59" y="322"/>
                      <a:pt x="66" y="324"/>
                    </a:cubicBezTo>
                    <a:cubicBezTo>
                      <a:pt x="73" y="327"/>
                      <a:pt x="77" y="327"/>
                      <a:pt x="77" y="320"/>
                    </a:cubicBezTo>
                    <a:cubicBezTo>
                      <a:pt x="80" y="312"/>
                      <a:pt x="91" y="308"/>
                      <a:pt x="96" y="312"/>
                    </a:cubicBezTo>
                    <a:cubicBezTo>
                      <a:pt x="103" y="315"/>
                      <a:pt x="112" y="303"/>
                      <a:pt x="112" y="294"/>
                    </a:cubicBezTo>
                    <a:cubicBezTo>
                      <a:pt x="112" y="284"/>
                      <a:pt x="91" y="284"/>
                      <a:pt x="89" y="291"/>
                    </a:cubicBezTo>
                    <a:lnTo>
                      <a:pt x="89" y="291"/>
                    </a:lnTo>
                    <a:close/>
                    <a:moveTo>
                      <a:pt x="47" y="315"/>
                    </a:moveTo>
                    <a:lnTo>
                      <a:pt x="47" y="315"/>
                    </a:lnTo>
                    <a:cubicBezTo>
                      <a:pt x="47" y="308"/>
                      <a:pt x="33" y="310"/>
                      <a:pt x="31" y="305"/>
                    </a:cubicBezTo>
                    <a:cubicBezTo>
                      <a:pt x="31" y="298"/>
                      <a:pt x="21" y="303"/>
                      <a:pt x="12" y="308"/>
                    </a:cubicBezTo>
                    <a:cubicBezTo>
                      <a:pt x="3" y="315"/>
                      <a:pt x="0" y="317"/>
                      <a:pt x="3" y="324"/>
                    </a:cubicBezTo>
                    <a:cubicBezTo>
                      <a:pt x="7" y="331"/>
                      <a:pt x="12" y="324"/>
                      <a:pt x="14" y="317"/>
                    </a:cubicBezTo>
                    <a:cubicBezTo>
                      <a:pt x="19" y="310"/>
                      <a:pt x="24" y="329"/>
                      <a:pt x="19" y="338"/>
                    </a:cubicBezTo>
                    <a:cubicBezTo>
                      <a:pt x="12" y="350"/>
                      <a:pt x="19" y="366"/>
                      <a:pt x="26" y="366"/>
                    </a:cubicBezTo>
                    <a:cubicBezTo>
                      <a:pt x="33" y="364"/>
                      <a:pt x="42" y="340"/>
                      <a:pt x="52" y="329"/>
                    </a:cubicBezTo>
                    <a:cubicBezTo>
                      <a:pt x="61" y="317"/>
                      <a:pt x="47" y="322"/>
                      <a:pt x="47" y="315"/>
                    </a:cubicBezTo>
                    <a:lnTo>
                      <a:pt x="47" y="31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 name="Freeform 465">
                <a:extLst>
                  <a:ext uri="{FF2B5EF4-FFF2-40B4-BE49-F238E27FC236}">
                    <a16:creationId xmlns:a16="http://schemas.microsoft.com/office/drawing/2014/main" id="{80DA8527-3330-3173-AF28-06782993FF55}"/>
                  </a:ext>
                </a:extLst>
              </p:cNvPr>
              <p:cNvSpPr>
                <a:spLocks noEditPoints="1"/>
              </p:cNvSpPr>
              <p:nvPr/>
            </p:nvSpPr>
            <p:spPr bwMode="auto">
              <a:xfrm>
                <a:off x="5282" y="1729"/>
                <a:ext cx="218" cy="220"/>
              </a:xfrm>
              <a:custGeom>
                <a:avLst/>
                <a:gdLst>
                  <a:gd name="T0" fmla="*/ 342 w 363"/>
                  <a:gd name="T1" fmla="*/ 40 h 366"/>
                  <a:gd name="T2" fmla="*/ 275 w 363"/>
                  <a:gd name="T3" fmla="*/ 12 h 366"/>
                  <a:gd name="T4" fmla="*/ 261 w 363"/>
                  <a:gd name="T5" fmla="*/ 40 h 366"/>
                  <a:gd name="T6" fmla="*/ 235 w 363"/>
                  <a:gd name="T7" fmla="*/ 67 h 366"/>
                  <a:gd name="T8" fmla="*/ 224 w 363"/>
                  <a:gd name="T9" fmla="*/ 91 h 366"/>
                  <a:gd name="T10" fmla="*/ 235 w 363"/>
                  <a:gd name="T11" fmla="*/ 103 h 366"/>
                  <a:gd name="T12" fmla="*/ 233 w 363"/>
                  <a:gd name="T13" fmla="*/ 86 h 366"/>
                  <a:gd name="T14" fmla="*/ 284 w 363"/>
                  <a:gd name="T15" fmla="*/ 91 h 366"/>
                  <a:gd name="T16" fmla="*/ 328 w 363"/>
                  <a:gd name="T17" fmla="*/ 72 h 366"/>
                  <a:gd name="T18" fmla="*/ 363 w 363"/>
                  <a:gd name="T19" fmla="*/ 35 h 366"/>
                  <a:gd name="T20" fmla="*/ 228 w 363"/>
                  <a:gd name="T21" fmla="*/ 126 h 366"/>
                  <a:gd name="T22" fmla="*/ 224 w 363"/>
                  <a:gd name="T23" fmla="*/ 156 h 366"/>
                  <a:gd name="T24" fmla="*/ 200 w 363"/>
                  <a:gd name="T25" fmla="*/ 205 h 366"/>
                  <a:gd name="T26" fmla="*/ 168 w 363"/>
                  <a:gd name="T27" fmla="*/ 212 h 366"/>
                  <a:gd name="T28" fmla="*/ 138 w 363"/>
                  <a:gd name="T29" fmla="*/ 252 h 366"/>
                  <a:gd name="T30" fmla="*/ 98 w 363"/>
                  <a:gd name="T31" fmla="*/ 259 h 366"/>
                  <a:gd name="T32" fmla="*/ 35 w 363"/>
                  <a:gd name="T33" fmla="*/ 284 h 366"/>
                  <a:gd name="T34" fmla="*/ 59 w 363"/>
                  <a:gd name="T35" fmla="*/ 291 h 366"/>
                  <a:gd name="T36" fmla="*/ 121 w 363"/>
                  <a:gd name="T37" fmla="*/ 298 h 366"/>
                  <a:gd name="T38" fmla="*/ 154 w 363"/>
                  <a:gd name="T39" fmla="*/ 282 h 366"/>
                  <a:gd name="T40" fmla="*/ 186 w 363"/>
                  <a:gd name="T41" fmla="*/ 277 h 366"/>
                  <a:gd name="T42" fmla="*/ 214 w 363"/>
                  <a:gd name="T43" fmla="*/ 266 h 366"/>
                  <a:gd name="T44" fmla="*/ 240 w 363"/>
                  <a:gd name="T45" fmla="*/ 233 h 366"/>
                  <a:gd name="T46" fmla="*/ 266 w 363"/>
                  <a:gd name="T47" fmla="*/ 177 h 366"/>
                  <a:gd name="T48" fmla="*/ 228 w 363"/>
                  <a:gd name="T49" fmla="*/ 126 h 366"/>
                  <a:gd name="T50" fmla="*/ 89 w 363"/>
                  <a:gd name="T51" fmla="*/ 291 h 366"/>
                  <a:gd name="T52" fmla="*/ 66 w 363"/>
                  <a:gd name="T53" fmla="*/ 324 h 366"/>
                  <a:gd name="T54" fmla="*/ 96 w 363"/>
                  <a:gd name="T55" fmla="*/ 312 h 366"/>
                  <a:gd name="T56" fmla="*/ 89 w 363"/>
                  <a:gd name="T57" fmla="*/ 291 h 366"/>
                  <a:gd name="T58" fmla="*/ 47 w 363"/>
                  <a:gd name="T59" fmla="*/ 315 h 366"/>
                  <a:gd name="T60" fmla="*/ 12 w 363"/>
                  <a:gd name="T61" fmla="*/ 308 h 366"/>
                  <a:gd name="T62" fmla="*/ 14 w 363"/>
                  <a:gd name="T63" fmla="*/ 317 h 366"/>
                  <a:gd name="T64" fmla="*/ 26 w 363"/>
                  <a:gd name="T65" fmla="*/ 366 h 366"/>
                  <a:gd name="T66" fmla="*/ 47 w 363"/>
                  <a:gd name="T67" fmla="*/ 315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3" h="366">
                    <a:moveTo>
                      <a:pt x="342" y="40"/>
                    </a:moveTo>
                    <a:lnTo>
                      <a:pt x="342" y="40"/>
                    </a:lnTo>
                    <a:cubicBezTo>
                      <a:pt x="340" y="35"/>
                      <a:pt x="331" y="44"/>
                      <a:pt x="321" y="46"/>
                    </a:cubicBezTo>
                    <a:cubicBezTo>
                      <a:pt x="312" y="46"/>
                      <a:pt x="282" y="23"/>
                      <a:pt x="275" y="12"/>
                    </a:cubicBezTo>
                    <a:cubicBezTo>
                      <a:pt x="268" y="0"/>
                      <a:pt x="256" y="9"/>
                      <a:pt x="261" y="19"/>
                    </a:cubicBezTo>
                    <a:cubicBezTo>
                      <a:pt x="268" y="25"/>
                      <a:pt x="261" y="28"/>
                      <a:pt x="261" y="40"/>
                    </a:cubicBezTo>
                    <a:cubicBezTo>
                      <a:pt x="261" y="51"/>
                      <a:pt x="254" y="51"/>
                      <a:pt x="254" y="58"/>
                    </a:cubicBezTo>
                    <a:cubicBezTo>
                      <a:pt x="256" y="67"/>
                      <a:pt x="244" y="65"/>
                      <a:pt x="235" y="67"/>
                    </a:cubicBezTo>
                    <a:cubicBezTo>
                      <a:pt x="228" y="67"/>
                      <a:pt x="238" y="74"/>
                      <a:pt x="228" y="79"/>
                    </a:cubicBezTo>
                    <a:cubicBezTo>
                      <a:pt x="219" y="84"/>
                      <a:pt x="219" y="88"/>
                      <a:pt x="224" y="91"/>
                    </a:cubicBezTo>
                    <a:cubicBezTo>
                      <a:pt x="228" y="93"/>
                      <a:pt x="226" y="103"/>
                      <a:pt x="224" y="107"/>
                    </a:cubicBezTo>
                    <a:cubicBezTo>
                      <a:pt x="224" y="114"/>
                      <a:pt x="231" y="110"/>
                      <a:pt x="235" y="103"/>
                    </a:cubicBezTo>
                    <a:cubicBezTo>
                      <a:pt x="240" y="98"/>
                      <a:pt x="244" y="107"/>
                      <a:pt x="247" y="100"/>
                    </a:cubicBezTo>
                    <a:cubicBezTo>
                      <a:pt x="247" y="95"/>
                      <a:pt x="233" y="91"/>
                      <a:pt x="233" y="86"/>
                    </a:cubicBezTo>
                    <a:cubicBezTo>
                      <a:pt x="235" y="79"/>
                      <a:pt x="244" y="86"/>
                      <a:pt x="251" y="84"/>
                    </a:cubicBezTo>
                    <a:cubicBezTo>
                      <a:pt x="259" y="79"/>
                      <a:pt x="275" y="84"/>
                      <a:pt x="284" y="91"/>
                    </a:cubicBezTo>
                    <a:cubicBezTo>
                      <a:pt x="293" y="100"/>
                      <a:pt x="296" y="95"/>
                      <a:pt x="298" y="86"/>
                    </a:cubicBezTo>
                    <a:cubicBezTo>
                      <a:pt x="300" y="77"/>
                      <a:pt x="314" y="72"/>
                      <a:pt x="328" y="72"/>
                    </a:cubicBezTo>
                    <a:cubicBezTo>
                      <a:pt x="342" y="72"/>
                      <a:pt x="345" y="65"/>
                      <a:pt x="340" y="60"/>
                    </a:cubicBezTo>
                    <a:cubicBezTo>
                      <a:pt x="335" y="58"/>
                      <a:pt x="363" y="40"/>
                      <a:pt x="363" y="35"/>
                    </a:cubicBezTo>
                    <a:cubicBezTo>
                      <a:pt x="361" y="30"/>
                      <a:pt x="347" y="46"/>
                      <a:pt x="342" y="40"/>
                    </a:cubicBezTo>
                    <a:close/>
                    <a:moveTo>
                      <a:pt x="228" y="126"/>
                    </a:moveTo>
                    <a:lnTo>
                      <a:pt x="228" y="126"/>
                    </a:lnTo>
                    <a:cubicBezTo>
                      <a:pt x="221" y="131"/>
                      <a:pt x="217" y="149"/>
                      <a:pt x="224" y="156"/>
                    </a:cubicBezTo>
                    <a:cubicBezTo>
                      <a:pt x="231" y="161"/>
                      <a:pt x="212" y="172"/>
                      <a:pt x="214" y="184"/>
                    </a:cubicBezTo>
                    <a:cubicBezTo>
                      <a:pt x="214" y="196"/>
                      <a:pt x="203" y="196"/>
                      <a:pt x="200" y="205"/>
                    </a:cubicBezTo>
                    <a:cubicBezTo>
                      <a:pt x="198" y="212"/>
                      <a:pt x="191" y="212"/>
                      <a:pt x="179" y="219"/>
                    </a:cubicBezTo>
                    <a:cubicBezTo>
                      <a:pt x="170" y="228"/>
                      <a:pt x="163" y="219"/>
                      <a:pt x="168" y="212"/>
                    </a:cubicBezTo>
                    <a:cubicBezTo>
                      <a:pt x="170" y="208"/>
                      <a:pt x="152" y="217"/>
                      <a:pt x="152" y="228"/>
                    </a:cubicBezTo>
                    <a:cubicBezTo>
                      <a:pt x="152" y="242"/>
                      <a:pt x="133" y="245"/>
                      <a:pt x="138" y="252"/>
                    </a:cubicBezTo>
                    <a:cubicBezTo>
                      <a:pt x="142" y="256"/>
                      <a:pt x="124" y="261"/>
                      <a:pt x="124" y="256"/>
                    </a:cubicBezTo>
                    <a:cubicBezTo>
                      <a:pt x="126" y="249"/>
                      <a:pt x="114" y="252"/>
                      <a:pt x="98" y="259"/>
                    </a:cubicBezTo>
                    <a:cubicBezTo>
                      <a:pt x="84" y="263"/>
                      <a:pt x="75" y="252"/>
                      <a:pt x="68" y="261"/>
                    </a:cubicBezTo>
                    <a:cubicBezTo>
                      <a:pt x="59" y="268"/>
                      <a:pt x="45" y="282"/>
                      <a:pt x="35" y="284"/>
                    </a:cubicBezTo>
                    <a:cubicBezTo>
                      <a:pt x="24" y="287"/>
                      <a:pt x="31" y="301"/>
                      <a:pt x="35" y="298"/>
                    </a:cubicBezTo>
                    <a:cubicBezTo>
                      <a:pt x="42" y="294"/>
                      <a:pt x="54" y="298"/>
                      <a:pt x="59" y="291"/>
                    </a:cubicBezTo>
                    <a:cubicBezTo>
                      <a:pt x="61" y="287"/>
                      <a:pt x="93" y="280"/>
                      <a:pt x="112" y="280"/>
                    </a:cubicBezTo>
                    <a:cubicBezTo>
                      <a:pt x="131" y="277"/>
                      <a:pt x="119" y="287"/>
                      <a:pt x="121" y="298"/>
                    </a:cubicBezTo>
                    <a:cubicBezTo>
                      <a:pt x="121" y="308"/>
                      <a:pt x="138" y="305"/>
                      <a:pt x="145" y="296"/>
                    </a:cubicBezTo>
                    <a:cubicBezTo>
                      <a:pt x="154" y="287"/>
                      <a:pt x="161" y="287"/>
                      <a:pt x="154" y="282"/>
                    </a:cubicBezTo>
                    <a:cubicBezTo>
                      <a:pt x="147" y="275"/>
                      <a:pt x="154" y="270"/>
                      <a:pt x="159" y="280"/>
                    </a:cubicBezTo>
                    <a:cubicBezTo>
                      <a:pt x="163" y="287"/>
                      <a:pt x="179" y="287"/>
                      <a:pt x="186" y="277"/>
                    </a:cubicBezTo>
                    <a:cubicBezTo>
                      <a:pt x="193" y="266"/>
                      <a:pt x="193" y="280"/>
                      <a:pt x="203" y="277"/>
                    </a:cubicBezTo>
                    <a:cubicBezTo>
                      <a:pt x="210" y="277"/>
                      <a:pt x="214" y="259"/>
                      <a:pt x="214" y="266"/>
                    </a:cubicBezTo>
                    <a:cubicBezTo>
                      <a:pt x="214" y="273"/>
                      <a:pt x="226" y="270"/>
                      <a:pt x="235" y="261"/>
                    </a:cubicBezTo>
                    <a:cubicBezTo>
                      <a:pt x="242" y="254"/>
                      <a:pt x="235" y="240"/>
                      <a:pt x="240" y="233"/>
                    </a:cubicBezTo>
                    <a:cubicBezTo>
                      <a:pt x="244" y="224"/>
                      <a:pt x="249" y="210"/>
                      <a:pt x="244" y="198"/>
                    </a:cubicBezTo>
                    <a:cubicBezTo>
                      <a:pt x="240" y="189"/>
                      <a:pt x="256" y="184"/>
                      <a:pt x="266" y="177"/>
                    </a:cubicBezTo>
                    <a:cubicBezTo>
                      <a:pt x="273" y="168"/>
                      <a:pt x="256" y="131"/>
                      <a:pt x="254" y="119"/>
                    </a:cubicBezTo>
                    <a:cubicBezTo>
                      <a:pt x="254" y="107"/>
                      <a:pt x="233" y="124"/>
                      <a:pt x="228" y="126"/>
                    </a:cubicBezTo>
                    <a:close/>
                    <a:moveTo>
                      <a:pt x="89" y="291"/>
                    </a:moveTo>
                    <a:lnTo>
                      <a:pt x="89" y="291"/>
                    </a:lnTo>
                    <a:cubicBezTo>
                      <a:pt x="86" y="298"/>
                      <a:pt x="80" y="294"/>
                      <a:pt x="70" y="296"/>
                    </a:cubicBezTo>
                    <a:cubicBezTo>
                      <a:pt x="59" y="298"/>
                      <a:pt x="59" y="322"/>
                      <a:pt x="66" y="324"/>
                    </a:cubicBezTo>
                    <a:cubicBezTo>
                      <a:pt x="73" y="327"/>
                      <a:pt x="77" y="327"/>
                      <a:pt x="77" y="320"/>
                    </a:cubicBezTo>
                    <a:cubicBezTo>
                      <a:pt x="80" y="312"/>
                      <a:pt x="91" y="308"/>
                      <a:pt x="96" y="312"/>
                    </a:cubicBezTo>
                    <a:cubicBezTo>
                      <a:pt x="103" y="315"/>
                      <a:pt x="112" y="303"/>
                      <a:pt x="112" y="294"/>
                    </a:cubicBezTo>
                    <a:cubicBezTo>
                      <a:pt x="112" y="284"/>
                      <a:pt x="91" y="284"/>
                      <a:pt x="89" y="291"/>
                    </a:cubicBezTo>
                    <a:close/>
                    <a:moveTo>
                      <a:pt x="47" y="315"/>
                    </a:moveTo>
                    <a:lnTo>
                      <a:pt x="47" y="315"/>
                    </a:lnTo>
                    <a:cubicBezTo>
                      <a:pt x="47" y="308"/>
                      <a:pt x="33" y="310"/>
                      <a:pt x="31" y="305"/>
                    </a:cubicBezTo>
                    <a:cubicBezTo>
                      <a:pt x="31" y="298"/>
                      <a:pt x="21" y="303"/>
                      <a:pt x="12" y="308"/>
                    </a:cubicBezTo>
                    <a:cubicBezTo>
                      <a:pt x="3" y="315"/>
                      <a:pt x="0" y="317"/>
                      <a:pt x="3" y="324"/>
                    </a:cubicBezTo>
                    <a:cubicBezTo>
                      <a:pt x="7" y="331"/>
                      <a:pt x="12" y="324"/>
                      <a:pt x="14" y="317"/>
                    </a:cubicBezTo>
                    <a:cubicBezTo>
                      <a:pt x="19" y="310"/>
                      <a:pt x="24" y="329"/>
                      <a:pt x="19" y="338"/>
                    </a:cubicBezTo>
                    <a:cubicBezTo>
                      <a:pt x="12" y="350"/>
                      <a:pt x="19" y="366"/>
                      <a:pt x="26" y="366"/>
                    </a:cubicBezTo>
                    <a:cubicBezTo>
                      <a:pt x="33" y="364"/>
                      <a:pt x="42" y="340"/>
                      <a:pt x="52" y="329"/>
                    </a:cubicBezTo>
                    <a:cubicBezTo>
                      <a:pt x="61" y="317"/>
                      <a:pt x="47" y="322"/>
                      <a:pt x="47" y="31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 name="Freeform 466">
                <a:extLst>
                  <a:ext uri="{FF2B5EF4-FFF2-40B4-BE49-F238E27FC236}">
                    <a16:creationId xmlns:a16="http://schemas.microsoft.com/office/drawing/2014/main" id="{92C1FA3E-5080-2DC5-08E4-4E7871B9FC62}"/>
                  </a:ext>
                </a:extLst>
              </p:cNvPr>
              <p:cNvSpPr>
                <a:spLocks noEditPoints="1"/>
              </p:cNvSpPr>
              <p:nvPr/>
            </p:nvSpPr>
            <p:spPr bwMode="auto">
              <a:xfrm>
                <a:off x="5282" y="1729"/>
                <a:ext cx="218" cy="220"/>
              </a:xfrm>
              <a:custGeom>
                <a:avLst/>
                <a:gdLst>
                  <a:gd name="T0" fmla="*/ 342 w 363"/>
                  <a:gd name="T1" fmla="*/ 40 h 366"/>
                  <a:gd name="T2" fmla="*/ 275 w 363"/>
                  <a:gd name="T3" fmla="*/ 12 h 366"/>
                  <a:gd name="T4" fmla="*/ 261 w 363"/>
                  <a:gd name="T5" fmla="*/ 40 h 366"/>
                  <a:gd name="T6" fmla="*/ 235 w 363"/>
                  <a:gd name="T7" fmla="*/ 67 h 366"/>
                  <a:gd name="T8" fmla="*/ 224 w 363"/>
                  <a:gd name="T9" fmla="*/ 91 h 366"/>
                  <a:gd name="T10" fmla="*/ 235 w 363"/>
                  <a:gd name="T11" fmla="*/ 103 h 366"/>
                  <a:gd name="T12" fmla="*/ 233 w 363"/>
                  <a:gd name="T13" fmla="*/ 86 h 366"/>
                  <a:gd name="T14" fmla="*/ 284 w 363"/>
                  <a:gd name="T15" fmla="*/ 91 h 366"/>
                  <a:gd name="T16" fmla="*/ 328 w 363"/>
                  <a:gd name="T17" fmla="*/ 72 h 366"/>
                  <a:gd name="T18" fmla="*/ 363 w 363"/>
                  <a:gd name="T19" fmla="*/ 35 h 366"/>
                  <a:gd name="T20" fmla="*/ 342 w 363"/>
                  <a:gd name="T21" fmla="*/ 40 h 366"/>
                  <a:gd name="T22" fmla="*/ 228 w 363"/>
                  <a:gd name="T23" fmla="*/ 126 h 366"/>
                  <a:gd name="T24" fmla="*/ 214 w 363"/>
                  <a:gd name="T25" fmla="*/ 184 h 366"/>
                  <a:gd name="T26" fmla="*/ 179 w 363"/>
                  <a:gd name="T27" fmla="*/ 219 h 366"/>
                  <a:gd name="T28" fmla="*/ 152 w 363"/>
                  <a:gd name="T29" fmla="*/ 228 h 366"/>
                  <a:gd name="T30" fmla="*/ 124 w 363"/>
                  <a:gd name="T31" fmla="*/ 256 h 366"/>
                  <a:gd name="T32" fmla="*/ 68 w 363"/>
                  <a:gd name="T33" fmla="*/ 261 h 366"/>
                  <a:gd name="T34" fmla="*/ 35 w 363"/>
                  <a:gd name="T35" fmla="*/ 298 h 366"/>
                  <a:gd name="T36" fmla="*/ 112 w 363"/>
                  <a:gd name="T37" fmla="*/ 280 h 366"/>
                  <a:gd name="T38" fmla="*/ 145 w 363"/>
                  <a:gd name="T39" fmla="*/ 296 h 366"/>
                  <a:gd name="T40" fmla="*/ 159 w 363"/>
                  <a:gd name="T41" fmla="*/ 280 h 366"/>
                  <a:gd name="T42" fmla="*/ 203 w 363"/>
                  <a:gd name="T43" fmla="*/ 277 h 366"/>
                  <a:gd name="T44" fmla="*/ 235 w 363"/>
                  <a:gd name="T45" fmla="*/ 261 h 366"/>
                  <a:gd name="T46" fmla="*/ 244 w 363"/>
                  <a:gd name="T47" fmla="*/ 198 h 366"/>
                  <a:gd name="T48" fmla="*/ 254 w 363"/>
                  <a:gd name="T49" fmla="*/ 119 h 366"/>
                  <a:gd name="T50" fmla="*/ 228 w 363"/>
                  <a:gd name="T51" fmla="*/ 126 h 366"/>
                  <a:gd name="T52" fmla="*/ 89 w 363"/>
                  <a:gd name="T53" fmla="*/ 291 h 366"/>
                  <a:gd name="T54" fmla="*/ 66 w 363"/>
                  <a:gd name="T55" fmla="*/ 324 h 366"/>
                  <a:gd name="T56" fmla="*/ 96 w 363"/>
                  <a:gd name="T57" fmla="*/ 312 h 366"/>
                  <a:gd name="T58" fmla="*/ 89 w 363"/>
                  <a:gd name="T59" fmla="*/ 291 h 366"/>
                  <a:gd name="T60" fmla="*/ 47 w 363"/>
                  <a:gd name="T61" fmla="*/ 315 h 366"/>
                  <a:gd name="T62" fmla="*/ 31 w 363"/>
                  <a:gd name="T63" fmla="*/ 305 h 366"/>
                  <a:gd name="T64" fmla="*/ 3 w 363"/>
                  <a:gd name="T65" fmla="*/ 324 h 366"/>
                  <a:gd name="T66" fmla="*/ 19 w 363"/>
                  <a:gd name="T67" fmla="*/ 338 h 366"/>
                  <a:gd name="T68" fmla="*/ 52 w 363"/>
                  <a:gd name="T69" fmla="*/ 329 h 366"/>
                  <a:gd name="T70" fmla="*/ 47 w 363"/>
                  <a:gd name="T71" fmla="*/ 315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3" h="366">
                    <a:moveTo>
                      <a:pt x="342" y="40"/>
                    </a:moveTo>
                    <a:lnTo>
                      <a:pt x="342" y="40"/>
                    </a:lnTo>
                    <a:cubicBezTo>
                      <a:pt x="340" y="35"/>
                      <a:pt x="331" y="44"/>
                      <a:pt x="321" y="46"/>
                    </a:cubicBezTo>
                    <a:cubicBezTo>
                      <a:pt x="312" y="46"/>
                      <a:pt x="282" y="23"/>
                      <a:pt x="275" y="12"/>
                    </a:cubicBezTo>
                    <a:cubicBezTo>
                      <a:pt x="268" y="0"/>
                      <a:pt x="256" y="9"/>
                      <a:pt x="261" y="19"/>
                    </a:cubicBezTo>
                    <a:cubicBezTo>
                      <a:pt x="268" y="25"/>
                      <a:pt x="261" y="28"/>
                      <a:pt x="261" y="40"/>
                    </a:cubicBezTo>
                    <a:cubicBezTo>
                      <a:pt x="261" y="51"/>
                      <a:pt x="254" y="51"/>
                      <a:pt x="254" y="58"/>
                    </a:cubicBezTo>
                    <a:cubicBezTo>
                      <a:pt x="256" y="67"/>
                      <a:pt x="244" y="65"/>
                      <a:pt x="235" y="67"/>
                    </a:cubicBezTo>
                    <a:cubicBezTo>
                      <a:pt x="228" y="67"/>
                      <a:pt x="238" y="74"/>
                      <a:pt x="228" y="79"/>
                    </a:cubicBezTo>
                    <a:cubicBezTo>
                      <a:pt x="219" y="84"/>
                      <a:pt x="219" y="88"/>
                      <a:pt x="224" y="91"/>
                    </a:cubicBezTo>
                    <a:cubicBezTo>
                      <a:pt x="228" y="93"/>
                      <a:pt x="226" y="103"/>
                      <a:pt x="224" y="107"/>
                    </a:cubicBezTo>
                    <a:cubicBezTo>
                      <a:pt x="224" y="114"/>
                      <a:pt x="231" y="110"/>
                      <a:pt x="235" y="103"/>
                    </a:cubicBezTo>
                    <a:cubicBezTo>
                      <a:pt x="240" y="98"/>
                      <a:pt x="244" y="107"/>
                      <a:pt x="247" y="100"/>
                    </a:cubicBezTo>
                    <a:cubicBezTo>
                      <a:pt x="247" y="95"/>
                      <a:pt x="233" y="91"/>
                      <a:pt x="233" y="86"/>
                    </a:cubicBezTo>
                    <a:cubicBezTo>
                      <a:pt x="235" y="79"/>
                      <a:pt x="244" y="86"/>
                      <a:pt x="251" y="84"/>
                    </a:cubicBezTo>
                    <a:cubicBezTo>
                      <a:pt x="259" y="79"/>
                      <a:pt x="275" y="84"/>
                      <a:pt x="284" y="91"/>
                    </a:cubicBezTo>
                    <a:cubicBezTo>
                      <a:pt x="293" y="100"/>
                      <a:pt x="296" y="95"/>
                      <a:pt x="298" y="86"/>
                    </a:cubicBezTo>
                    <a:cubicBezTo>
                      <a:pt x="300" y="77"/>
                      <a:pt x="314" y="72"/>
                      <a:pt x="328" y="72"/>
                    </a:cubicBezTo>
                    <a:cubicBezTo>
                      <a:pt x="342" y="72"/>
                      <a:pt x="345" y="65"/>
                      <a:pt x="340" y="60"/>
                    </a:cubicBezTo>
                    <a:cubicBezTo>
                      <a:pt x="335" y="58"/>
                      <a:pt x="363" y="40"/>
                      <a:pt x="363" y="35"/>
                    </a:cubicBezTo>
                    <a:cubicBezTo>
                      <a:pt x="361" y="30"/>
                      <a:pt x="347" y="46"/>
                      <a:pt x="342" y="40"/>
                    </a:cubicBezTo>
                    <a:lnTo>
                      <a:pt x="342" y="40"/>
                    </a:lnTo>
                    <a:close/>
                    <a:moveTo>
                      <a:pt x="228" y="126"/>
                    </a:moveTo>
                    <a:lnTo>
                      <a:pt x="228" y="126"/>
                    </a:lnTo>
                    <a:cubicBezTo>
                      <a:pt x="221" y="131"/>
                      <a:pt x="217" y="149"/>
                      <a:pt x="224" y="156"/>
                    </a:cubicBezTo>
                    <a:cubicBezTo>
                      <a:pt x="231" y="161"/>
                      <a:pt x="212" y="172"/>
                      <a:pt x="214" y="184"/>
                    </a:cubicBezTo>
                    <a:cubicBezTo>
                      <a:pt x="214" y="196"/>
                      <a:pt x="203" y="196"/>
                      <a:pt x="200" y="205"/>
                    </a:cubicBezTo>
                    <a:cubicBezTo>
                      <a:pt x="198" y="212"/>
                      <a:pt x="191" y="212"/>
                      <a:pt x="179" y="219"/>
                    </a:cubicBezTo>
                    <a:cubicBezTo>
                      <a:pt x="170" y="228"/>
                      <a:pt x="163" y="219"/>
                      <a:pt x="168" y="212"/>
                    </a:cubicBezTo>
                    <a:cubicBezTo>
                      <a:pt x="170" y="208"/>
                      <a:pt x="152" y="217"/>
                      <a:pt x="152" y="228"/>
                    </a:cubicBezTo>
                    <a:cubicBezTo>
                      <a:pt x="152" y="242"/>
                      <a:pt x="133" y="245"/>
                      <a:pt x="138" y="252"/>
                    </a:cubicBezTo>
                    <a:cubicBezTo>
                      <a:pt x="142" y="256"/>
                      <a:pt x="124" y="261"/>
                      <a:pt x="124" y="256"/>
                    </a:cubicBezTo>
                    <a:cubicBezTo>
                      <a:pt x="126" y="249"/>
                      <a:pt x="114" y="252"/>
                      <a:pt x="98" y="259"/>
                    </a:cubicBezTo>
                    <a:cubicBezTo>
                      <a:pt x="84" y="263"/>
                      <a:pt x="75" y="252"/>
                      <a:pt x="68" y="261"/>
                    </a:cubicBezTo>
                    <a:cubicBezTo>
                      <a:pt x="59" y="268"/>
                      <a:pt x="45" y="282"/>
                      <a:pt x="35" y="284"/>
                    </a:cubicBezTo>
                    <a:cubicBezTo>
                      <a:pt x="24" y="287"/>
                      <a:pt x="31" y="301"/>
                      <a:pt x="35" y="298"/>
                    </a:cubicBezTo>
                    <a:cubicBezTo>
                      <a:pt x="42" y="294"/>
                      <a:pt x="54" y="298"/>
                      <a:pt x="59" y="291"/>
                    </a:cubicBezTo>
                    <a:cubicBezTo>
                      <a:pt x="61" y="287"/>
                      <a:pt x="93" y="280"/>
                      <a:pt x="112" y="280"/>
                    </a:cubicBezTo>
                    <a:cubicBezTo>
                      <a:pt x="131" y="277"/>
                      <a:pt x="119" y="287"/>
                      <a:pt x="121" y="298"/>
                    </a:cubicBezTo>
                    <a:cubicBezTo>
                      <a:pt x="121" y="308"/>
                      <a:pt x="138" y="305"/>
                      <a:pt x="145" y="296"/>
                    </a:cubicBezTo>
                    <a:cubicBezTo>
                      <a:pt x="154" y="287"/>
                      <a:pt x="161" y="287"/>
                      <a:pt x="154" y="282"/>
                    </a:cubicBezTo>
                    <a:cubicBezTo>
                      <a:pt x="147" y="275"/>
                      <a:pt x="154" y="270"/>
                      <a:pt x="159" y="280"/>
                    </a:cubicBezTo>
                    <a:cubicBezTo>
                      <a:pt x="163" y="287"/>
                      <a:pt x="179" y="287"/>
                      <a:pt x="186" y="277"/>
                    </a:cubicBezTo>
                    <a:cubicBezTo>
                      <a:pt x="193" y="266"/>
                      <a:pt x="193" y="280"/>
                      <a:pt x="203" y="277"/>
                    </a:cubicBezTo>
                    <a:cubicBezTo>
                      <a:pt x="210" y="277"/>
                      <a:pt x="214" y="259"/>
                      <a:pt x="214" y="266"/>
                    </a:cubicBezTo>
                    <a:cubicBezTo>
                      <a:pt x="214" y="273"/>
                      <a:pt x="226" y="270"/>
                      <a:pt x="235" y="261"/>
                    </a:cubicBezTo>
                    <a:cubicBezTo>
                      <a:pt x="242" y="254"/>
                      <a:pt x="235" y="240"/>
                      <a:pt x="240" y="233"/>
                    </a:cubicBezTo>
                    <a:cubicBezTo>
                      <a:pt x="244" y="224"/>
                      <a:pt x="249" y="210"/>
                      <a:pt x="244" y="198"/>
                    </a:cubicBezTo>
                    <a:cubicBezTo>
                      <a:pt x="240" y="189"/>
                      <a:pt x="256" y="184"/>
                      <a:pt x="266" y="177"/>
                    </a:cubicBezTo>
                    <a:cubicBezTo>
                      <a:pt x="273" y="168"/>
                      <a:pt x="256" y="131"/>
                      <a:pt x="254" y="119"/>
                    </a:cubicBezTo>
                    <a:cubicBezTo>
                      <a:pt x="254" y="107"/>
                      <a:pt x="233" y="124"/>
                      <a:pt x="228" y="126"/>
                    </a:cubicBezTo>
                    <a:lnTo>
                      <a:pt x="228" y="126"/>
                    </a:lnTo>
                    <a:close/>
                    <a:moveTo>
                      <a:pt x="89" y="291"/>
                    </a:moveTo>
                    <a:lnTo>
                      <a:pt x="89" y="291"/>
                    </a:lnTo>
                    <a:cubicBezTo>
                      <a:pt x="86" y="298"/>
                      <a:pt x="80" y="294"/>
                      <a:pt x="70" y="296"/>
                    </a:cubicBezTo>
                    <a:cubicBezTo>
                      <a:pt x="59" y="298"/>
                      <a:pt x="59" y="322"/>
                      <a:pt x="66" y="324"/>
                    </a:cubicBezTo>
                    <a:cubicBezTo>
                      <a:pt x="73" y="327"/>
                      <a:pt x="77" y="327"/>
                      <a:pt x="77" y="320"/>
                    </a:cubicBezTo>
                    <a:cubicBezTo>
                      <a:pt x="80" y="312"/>
                      <a:pt x="91" y="308"/>
                      <a:pt x="96" y="312"/>
                    </a:cubicBezTo>
                    <a:cubicBezTo>
                      <a:pt x="103" y="315"/>
                      <a:pt x="112" y="303"/>
                      <a:pt x="112" y="294"/>
                    </a:cubicBezTo>
                    <a:cubicBezTo>
                      <a:pt x="112" y="284"/>
                      <a:pt x="91" y="284"/>
                      <a:pt x="89" y="291"/>
                    </a:cubicBezTo>
                    <a:lnTo>
                      <a:pt x="89" y="291"/>
                    </a:lnTo>
                    <a:close/>
                    <a:moveTo>
                      <a:pt x="47" y="315"/>
                    </a:moveTo>
                    <a:lnTo>
                      <a:pt x="47" y="315"/>
                    </a:lnTo>
                    <a:cubicBezTo>
                      <a:pt x="47" y="308"/>
                      <a:pt x="33" y="310"/>
                      <a:pt x="31" y="305"/>
                    </a:cubicBezTo>
                    <a:cubicBezTo>
                      <a:pt x="31" y="298"/>
                      <a:pt x="21" y="303"/>
                      <a:pt x="12" y="308"/>
                    </a:cubicBezTo>
                    <a:cubicBezTo>
                      <a:pt x="3" y="315"/>
                      <a:pt x="0" y="317"/>
                      <a:pt x="3" y="324"/>
                    </a:cubicBezTo>
                    <a:cubicBezTo>
                      <a:pt x="7" y="331"/>
                      <a:pt x="12" y="324"/>
                      <a:pt x="14" y="317"/>
                    </a:cubicBezTo>
                    <a:cubicBezTo>
                      <a:pt x="19" y="310"/>
                      <a:pt x="24" y="329"/>
                      <a:pt x="19" y="338"/>
                    </a:cubicBezTo>
                    <a:cubicBezTo>
                      <a:pt x="12" y="350"/>
                      <a:pt x="19" y="366"/>
                      <a:pt x="26" y="366"/>
                    </a:cubicBezTo>
                    <a:cubicBezTo>
                      <a:pt x="33" y="364"/>
                      <a:pt x="42" y="340"/>
                      <a:pt x="52" y="329"/>
                    </a:cubicBezTo>
                    <a:cubicBezTo>
                      <a:pt x="61" y="317"/>
                      <a:pt x="47" y="322"/>
                      <a:pt x="47" y="315"/>
                    </a:cubicBezTo>
                    <a:lnTo>
                      <a:pt x="47" y="31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8" name="Freeform 467">
                <a:extLst>
                  <a:ext uri="{FF2B5EF4-FFF2-40B4-BE49-F238E27FC236}">
                    <a16:creationId xmlns:a16="http://schemas.microsoft.com/office/drawing/2014/main" id="{801B547A-D74D-EF0F-A623-4C6F9B9800B7}"/>
                  </a:ext>
                </a:extLst>
              </p:cNvPr>
              <p:cNvSpPr>
                <a:spLocks noEditPoints="1"/>
              </p:cNvSpPr>
              <p:nvPr/>
            </p:nvSpPr>
            <p:spPr bwMode="auto">
              <a:xfrm>
                <a:off x="4583" y="1595"/>
                <a:ext cx="767" cy="534"/>
              </a:xfrm>
              <a:custGeom>
                <a:avLst/>
                <a:gdLst>
                  <a:gd name="T0" fmla="*/ 1232 w 1276"/>
                  <a:gd name="T1" fmla="*/ 163 h 887"/>
                  <a:gd name="T2" fmla="*/ 1172 w 1276"/>
                  <a:gd name="T3" fmla="*/ 131 h 887"/>
                  <a:gd name="T4" fmla="*/ 1111 w 1276"/>
                  <a:gd name="T5" fmla="*/ 75 h 887"/>
                  <a:gd name="T6" fmla="*/ 1048 w 1276"/>
                  <a:gd name="T7" fmla="*/ 7 h 887"/>
                  <a:gd name="T8" fmla="*/ 969 w 1276"/>
                  <a:gd name="T9" fmla="*/ 26 h 887"/>
                  <a:gd name="T10" fmla="*/ 941 w 1276"/>
                  <a:gd name="T11" fmla="*/ 93 h 887"/>
                  <a:gd name="T12" fmla="*/ 888 w 1276"/>
                  <a:gd name="T13" fmla="*/ 105 h 887"/>
                  <a:gd name="T14" fmla="*/ 888 w 1276"/>
                  <a:gd name="T15" fmla="*/ 163 h 887"/>
                  <a:gd name="T16" fmla="*/ 934 w 1276"/>
                  <a:gd name="T17" fmla="*/ 194 h 887"/>
                  <a:gd name="T18" fmla="*/ 830 w 1276"/>
                  <a:gd name="T19" fmla="*/ 238 h 887"/>
                  <a:gd name="T20" fmla="*/ 755 w 1276"/>
                  <a:gd name="T21" fmla="*/ 292 h 887"/>
                  <a:gd name="T22" fmla="*/ 616 w 1276"/>
                  <a:gd name="T23" fmla="*/ 320 h 887"/>
                  <a:gd name="T24" fmla="*/ 481 w 1276"/>
                  <a:gd name="T25" fmla="*/ 299 h 887"/>
                  <a:gd name="T26" fmla="*/ 411 w 1276"/>
                  <a:gd name="T27" fmla="*/ 247 h 887"/>
                  <a:gd name="T28" fmla="*/ 356 w 1276"/>
                  <a:gd name="T29" fmla="*/ 187 h 887"/>
                  <a:gd name="T30" fmla="*/ 290 w 1276"/>
                  <a:gd name="T31" fmla="*/ 126 h 887"/>
                  <a:gd name="T32" fmla="*/ 269 w 1276"/>
                  <a:gd name="T33" fmla="*/ 133 h 887"/>
                  <a:gd name="T34" fmla="*/ 230 w 1276"/>
                  <a:gd name="T35" fmla="*/ 184 h 887"/>
                  <a:gd name="T36" fmla="*/ 183 w 1276"/>
                  <a:gd name="T37" fmla="*/ 236 h 887"/>
                  <a:gd name="T38" fmla="*/ 139 w 1276"/>
                  <a:gd name="T39" fmla="*/ 262 h 887"/>
                  <a:gd name="T40" fmla="*/ 116 w 1276"/>
                  <a:gd name="T41" fmla="*/ 325 h 887"/>
                  <a:gd name="T42" fmla="*/ 51 w 1276"/>
                  <a:gd name="T43" fmla="*/ 357 h 887"/>
                  <a:gd name="T44" fmla="*/ 4 w 1276"/>
                  <a:gd name="T45" fmla="*/ 371 h 887"/>
                  <a:gd name="T46" fmla="*/ 30 w 1276"/>
                  <a:gd name="T47" fmla="*/ 441 h 887"/>
                  <a:gd name="T48" fmla="*/ 74 w 1276"/>
                  <a:gd name="T49" fmla="*/ 481 h 887"/>
                  <a:gd name="T50" fmla="*/ 114 w 1276"/>
                  <a:gd name="T51" fmla="*/ 469 h 887"/>
                  <a:gd name="T52" fmla="*/ 106 w 1276"/>
                  <a:gd name="T53" fmla="*/ 523 h 887"/>
                  <a:gd name="T54" fmla="*/ 106 w 1276"/>
                  <a:gd name="T55" fmla="*/ 576 h 887"/>
                  <a:gd name="T56" fmla="*/ 160 w 1276"/>
                  <a:gd name="T57" fmla="*/ 607 h 887"/>
                  <a:gd name="T58" fmla="*/ 288 w 1276"/>
                  <a:gd name="T59" fmla="*/ 663 h 887"/>
                  <a:gd name="T60" fmla="*/ 309 w 1276"/>
                  <a:gd name="T61" fmla="*/ 677 h 887"/>
                  <a:gd name="T62" fmla="*/ 369 w 1276"/>
                  <a:gd name="T63" fmla="*/ 665 h 887"/>
                  <a:gd name="T64" fmla="*/ 414 w 1276"/>
                  <a:gd name="T65" fmla="*/ 632 h 887"/>
                  <a:gd name="T66" fmla="*/ 472 w 1276"/>
                  <a:gd name="T67" fmla="*/ 651 h 887"/>
                  <a:gd name="T68" fmla="*/ 502 w 1276"/>
                  <a:gd name="T69" fmla="*/ 677 h 887"/>
                  <a:gd name="T70" fmla="*/ 502 w 1276"/>
                  <a:gd name="T71" fmla="*/ 754 h 887"/>
                  <a:gd name="T72" fmla="*/ 530 w 1276"/>
                  <a:gd name="T73" fmla="*/ 800 h 887"/>
                  <a:gd name="T74" fmla="*/ 562 w 1276"/>
                  <a:gd name="T75" fmla="*/ 798 h 887"/>
                  <a:gd name="T76" fmla="*/ 616 w 1276"/>
                  <a:gd name="T77" fmla="*/ 779 h 887"/>
                  <a:gd name="T78" fmla="*/ 669 w 1276"/>
                  <a:gd name="T79" fmla="*/ 789 h 887"/>
                  <a:gd name="T80" fmla="*/ 718 w 1276"/>
                  <a:gd name="T81" fmla="*/ 805 h 887"/>
                  <a:gd name="T82" fmla="*/ 748 w 1276"/>
                  <a:gd name="T83" fmla="*/ 824 h 887"/>
                  <a:gd name="T84" fmla="*/ 876 w 1276"/>
                  <a:gd name="T85" fmla="*/ 777 h 887"/>
                  <a:gd name="T86" fmla="*/ 927 w 1276"/>
                  <a:gd name="T87" fmla="*/ 733 h 887"/>
                  <a:gd name="T88" fmla="*/ 948 w 1276"/>
                  <a:gd name="T89" fmla="*/ 688 h 887"/>
                  <a:gd name="T90" fmla="*/ 990 w 1276"/>
                  <a:gd name="T91" fmla="*/ 635 h 887"/>
                  <a:gd name="T92" fmla="*/ 981 w 1276"/>
                  <a:gd name="T93" fmla="*/ 607 h 887"/>
                  <a:gd name="T94" fmla="*/ 965 w 1276"/>
                  <a:gd name="T95" fmla="*/ 567 h 887"/>
                  <a:gd name="T96" fmla="*/ 974 w 1276"/>
                  <a:gd name="T97" fmla="*/ 537 h 887"/>
                  <a:gd name="T98" fmla="*/ 962 w 1276"/>
                  <a:gd name="T99" fmla="*/ 467 h 887"/>
                  <a:gd name="T100" fmla="*/ 1000 w 1276"/>
                  <a:gd name="T101" fmla="*/ 432 h 887"/>
                  <a:gd name="T102" fmla="*/ 913 w 1276"/>
                  <a:gd name="T103" fmla="*/ 415 h 887"/>
                  <a:gd name="T104" fmla="*/ 1002 w 1276"/>
                  <a:gd name="T105" fmla="*/ 350 h 887"/>
                  <a:gd name="T106" fmla="*/ 1037 w 1276"/>
                  <a:gd name="T107" fmla="*/ 373 h 887"/>
                  <a:gd name="T108" fmla="*/ 1107 w 1276"/>
                  <a:gd name="T109" fmla="*/ 327 h 887"/>
                  <a:gd name="T110" fmla="*/ 1158 w 1276"/>
                  <a:gd name="T111" fmla="*/ 308 h 887"/>
                  <a:gd name="T112" fmla="*/ 1199 w 1276"/>
                  <a:gd name="T113" fmla="*/ 296 h 887"/>
                  <a:gd name="T114" fmla="*/ 1216 w 1276"/>
                  <a:gd name="T115" fmla="*/ 234 h 887"/>
                  <a:gd name="T116" fmla="*/ 1269 w 1276"/>
                  <a:gd name="T117" fmla="*/ 177 h 887"/>
                  <a:gd name="T118" fmla="*/ 972 w 1276"/>
                  <a:gd name="T119" fmla="*/ 793 h 887"/>
                  <a:gd name="T120" fmla="*/ 737 w 1276"/>
                  <a:gd name="T121" fmla="*/ 842 h 887"/>
                  <a:gd name="T122" fmla="*/ 737 w 1276"/>
                  <a:gd name="T123" fmla="*/ 842 h 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6" h="887">
                    <a:moveTo>
                      <a:pt x="1269" y="159"/>
                    </a:moveTo>
                    <a:lnTo>
                      <a:pt x="1269" y="159"/>
                    </a:lnTo>
                    <a:cubicBezTo>
                      <a:pt x="1269" y="147"/>
                      <a:pt x="1255" y="152"/>
                      <a:pt x="1253" y="154"/>
                    </a:cubicBezTo>
                    <a:cubicBezTo>
                      <a:pt x="1248" y="159"/>
                      <a:pt x="1235" y="154"/>
                      <a:pt x="1232" y="163"/>
                    </a:cubicBezTo>
                    <a:cubicBezTo>
                      <a:pt x="1228" y="171"/>
                      <a:pt x="1221" y="166"/>
                      <a:pt x="1214" y="166"/>
                    </a:cubicBezTo>
                    <a:cubicBezTo>
                      <a:pt x="1204" y="168"/>
                      <a:pt x="1190" y="163"/>
                      <a:pt x="1192" y="159"/>
                    </a:cubicBezTo>
                    <a:cubicBezTo>
                      <a:pt x="1192" y="152"/>
                      <a:pt x="1188" y="147"/>
                      <a:pt x="1188" y="140"/>
                    </a:cubicBezTo>
                    <a:cubicBezTo>
                      <a:pt x="1188" y="133"/>
                      <a:pt x="1179" y="136"/>
                      <a:pt x="1172" y="131"/>
                    </a:cubicBezTo>
                    <a:cubicBezTo>
                      <a:pt x="1167" y="124"/>
                      <a:pt x="1153" y="119"/>
                      <a:pt x="1151" y="122"/>
                    </a:cubicBezTo>
                    <a:cubicBezTo>
                      <a:pt x="1148" y="122"/>
                      <a:pt x="1141" y="115"/>
                      <a:pt x="1130" y="112"/>
                    </a:cubicBezTo>
                    <a:cubicBezTo>
                      <a:pt x="1120" y="112"/>
                      <a:pt x="1120" y="105"/>
                      <a:pt x="1123" y="100"/>
                    </a:cubicBezTo>
                    <a:cubicBezTo>
                      <a:pt x="1123" y="96"/>
                      <a:pt x="1113" y="84"/>
                      <a:pt x="1111" y="75"/>
                    </a:cubicBezTo>
                    <a:cubicBezTo>
                      <a:pt x="1109" y="68"/>
                      <a:pt x="1102" y="65"/>
                      <a:pt x="1100" y="49"/>
                    </a:cubicBezTo>
                    <a:cubicBezTo>
                      <a:pt x="1095" y="33"/>
                      <a:pt x="1088" y="38"/>
                      <a:pt x="1088" y="31"/>
                    </a:cubicBezTo>
                    <a:cubicBezTo>
                      <a:pt x="1090" y="24"/>
                      <a:pt x="1079" y="19"/>
                      <a:pt x="1074" y="14"/>
                    </a:cubicBezTo>
                    <a:cubicBezTo>
                      <a:pt x="1072" y="10"/>
                      <a:pt x="1058" y="12"/>
                      <a:pt x="1048" y="7"/>
                    </a:cubicBezTo>
                    <a:cubicBezTo>
                      <a:pt x="1039" y="3"/>
                      <a:pt x="1034" y="7"/>
                      <a:pt x="1025" y="3"/>
                    </a:cubicBezTo>
                    <a:cubicBezTo>
                      <a:pt x="1016" y="0"/>
                      <a:pt x="997" y="7"/>
                      <a:pt x="995" y="7"/>
                    </a:cubicBezTo>
                    <a:cubicBezTo>
                      <a:pt x="993" y="7"/>
                      <a:pt x="976" y="3"/>
                      <a:pt x="967" y="14"/>
                    </a:cubicBezTo>
                    <a:cubicBezTo>
                      <a:pt x="958" y="26"/>
                      <a:pt x="965" y="26"/>
                      <a:pt x="969" y="26"/>
                    </a:cubicBezTo>
                    <a:cubicBezTo>
                      <a:pt x="972" y="26"/>
                      <a:pt x="974" y="38"/>
                      <a:pt x="976" y="42"/>
                    </a:cubicBezTo>
                    <a:cubicBezTo>
                      <a:pt x="976" y="45"/>
                      <a:pt x="969" y="51"/>
                      <a:pt x="965" y="51"/>
                    </a:cubicBezTo>
                    <a:cubicBezTo>
                      <a:pt x="962" y="54"/>
                      <a:pt x="953" y="68"/>
                      <a:pt x="953" y="72"/>
                    </a:cubicBezTo>
                    <a:cubicBezTo>
                      <a:pt x="951" y="77"/>
                      <a:pt x="941" y="89"/>
                      <a:pt x="941" y="93"/>
                    </a:cubicBezTo>
                    <a:cubicBezTo>
                      <a:pt x="944" y="98"/>
                      <a:pt x="937" y="103"/>
                      <a:pt x="932" y="103"/>
                    </a:cubicBezTo>
                    <a:cubicBezTo>
                      <a:pt x="930" y="105"/>
                      <a:pt x="916" y="112"/>
                      <a:pt x="913" y="115"/>
                    </a:cubicBezTo>
                    <a:cubicBezTo>
                      <a:pt x="909" y="117"/>
                      <a:pt x="895" y="112"/>
                      <a:pt x="893" y="110"/>
                    </a:cubicBezTo>
                    <a:cubicBezTo>
                      <a:pt x="893" y="108"/>
                      <a:pt x="890" y="105"/>
                      <a:pt x="888" y="105"/>
                    </a:cubicBezTo>
                    <a:lnTo>
                      <a:pt x="872" y="140"/>
                    </a:lnTo>
                    <a:lnTo>
                      <a:pt x="869" y="150"/>
                    </a:lnTo>
                    <a:cubicBezTo>
                      <a:pt x="869" y="150"/>
                      <a:pt x="858" y="154"/>
                      <a:pt x="867" y="161"/>
                    </a:cubicBezTo>
                    <a:cubicBezTo>
                      <a:pt x="874" y="171"/>
                      <a:pt x="876" y="163"/>
                      <a:pt x="888" y="163"/>
                    </a:cubicBezTo>
                    <a:cubicBezTo>
                      <a:pt x="900" y="163"/>
                      <a:pt x="907" y="173"/>
                      <a:pt x="909" y="166"/>
                    </a:cubicBezTo>
                    <a:cubicBezTo>
                      <a:pt x="911" y="159"/>
                      <a:pt x="923" y="154"/>
                      <a:pt x="930" y="163"/>
                    </a:cubicBezTo>
                    <a:cubicBezTo>
                      <a:pt x="937" y="171"/>
                      <a:pt x="958" y="184"/>
                      <a:pt x="958" y="191"/>
                    </a:cubicBezTo>
                    <a:cubicBezTo>
                      <a:pt x="955" y="198"/>
                      <a:pt x="944" y="196"/>
                      <a:pt x="934" y="194"/>
                    </a:cubicBezTo>
                    <a:cubicBezTo>
                      <a:pt x="927" y="191"/>
                      <a:pt x="916" y="201"/>
                      <a:pt x="907" y="201"/>
                    </a:cubicBezTo>
                    <a:cubicBezTo>
                      <a:pt x="900" y="201"/>
                      <a:pt x="890" y="203"/>
                      <a:pt x="881" y="210"/>
                    </a:cubicBezTo>
                    <a:cubicBezTo>
                      <a:pt x="874" y="220"/>
                      <a:pt x="874" y="227"/>
                      <a:pt x="862" y="229"/>
                    </a:cubicBezTo>
                    <a:cubicBezTo>
                      <a:pt x="851" y="229"/>
                      <a:pt x="844" y="229"/>
                      <a:pt x="830" y="238"/>
                    </a:cubicBezTo>
                    <a:cubicBezTo>
                      <a:pt x="818" y="247"/>
                      <a:pt x="802" y="243"/>
                      <a:pt x="797" y="241"/>
                    </a:cubicBezTo>
                    <a:cubicBezTo>
                      <a:pt x="790" y="238"/>
                      <a:pt x="781" y="236"/>
                      <a:pt x="776" y="247"/>
                    </a:cubicBezTo>
                    <a:cubicBezTo>
                      <a:pt x="772" y="257"/>
                      <a:pt x="783" y="259"/>
                      <a:pt x="781" y="271"/>
                    </a:cubicBezTo>
                    <a:cubicBezTo>
                      <a:pt x="781" y="282"/>
                      <a:pt x="767" y="280"/>
                      <a:pt x="755" y="292"/>
                    </a:cubicBezTo>
                    <a:cubicBezTo>
                      <a:pt x="744" y="303"/>
                      <a:pt x="727" y="310"/>
                      <a:pt x="718" y="308"/>
                    </a:cubicBezTo>
                    <a:cubicBezTo>
                      <a:pt x="709" y="306"/>
                      <a:pt x="688" y="301"/>
                      <a:pt x="669" y="310"/>
                    </a:cubicBezTo>
                    <a:cubicBezTo>
                      <a:pt x="651" y="317"/>
                      <a:pt x="639" y="329"/>
                      <a:pt x="632" y="329"/>
                    </a:cubicBezTo>
                    <a:cubicBezTo>
                      <a:pt x="625" y="327"/>
                      <a:pt x="625" y="320"/>
                      <a:pt x="616" y="320"/>
                    </a:cubicBezTo>
                    <a:cubicBezTo>
                      <a:pt x="607" y="322"/>
                      <a:pt x="602" y="320"/>
                      <a:pt x="595" y="315"/>
                    </a:cubicBezTo>
                    <a:cubicBezTo>
                      <a:pt x="588" y="310"/>
                      <a:pt x="581" y="317"/>
                      <a:pt x="572" y="310"/>
                    </a:cubicBezTo>
                    <a:cubicBezTo>
                      <a:pt x="560" y="301"/>
                      <a:pt x="541" y="303"/>
                      <a:pt x="532" y="301"/>
                    </a:cubicBezTo>
                    <a:cubicBezTo>
                      <a:pt x="525" y="299"/>
                      <a:pt x="493" y="301"/>
                      <a:pt x="481" y="299"/>
                    </a:cubicBezTo>
                    <a:cubicBezTo>
                      <a:pt x="472" y="299"/>
                      <a:pt x="455" y="303"/>
                      <a:pt x="455" y="296"/>
                    </a:cubicBezTo>
                    <a:cubicBezTo>
                      <a:pt x="453" y="292"/>
                      <a:pt x="446" y="287"/>
                      <a:pt x="441" y="275"/>
                    </a:cubicBezTo>
                    <a:cubicBezTo>
                      <a:pt x="439" y="264"/>
                      <a:pt x="432" y="259"/>
                      <a:pt x="425" y="257"/>
                    </a:cubicBezTo>
                    <a:cubicBezTo>
                      <a:pt x="418" y="257"/>
                      <a:pt x="418" y="250"/>
                      <a:pt x="411" y="247"/>
                    </a:cubicBezTo>
                    <a:cubicBezTo>
                      <a:pt x="409" y="247"/>
                      <a:pt x="407" y="238"/>
                      <a:pt x="397" y="238"/>
                    </a:cubicBezTo>
                    <a:cubicBezTo>
                      <a:pt x="388" y="238"/>
                      <a:pt x="353" y="234"/>
                      <a:pt x="349" y="227"/>
                    </a:cubicBezTo>
                    <a:cubicBezTo>
                      <a:pt x="344" y="220"/>
                      <a:pt x="353" y="217"/>
                      <a:pt x="353" y="208"/>
                    </a:cubicBezTo>
                    <a:cubicBezTo>
                      <a:pt x="353" y="201"/>
                      <a:pt x="358" y="191"/>
                      <a:pt x="356" y="187"/>
                    </a:cubicBezTo>
                    <a:cubicBezTo>
                      <a:pt x="351" y="184"/>
                      <a:pt x="344" y="177"/>
                      <a:pt x="344" y="171"/>
                    </a:cubicBezTo>
                    <a:cubicBezTo>
                      <a:pt x="342" y="166"/>
                      <a:pt x="332" y="156"/>
                      <a:pt x="325" y="156"/>
                    </a:cubicBezTo>
                    <a:cubicBezTo>
                      <a:pt x="318" y="156"/>
                      <a:pt x="313" y="152"/>
                      <a:pt x="306" y="147"/>
                    </a:cubicBezTo>
                    <a:cubicBezTo>
                      <a:pt x="300" y="140"/>
                      <a:pt x="293" y="140"/>
                      <a:pt x="290" y="126"/>
                    </a:cubicBezTo>
                    <a:lnTo>
                      <a:pt x="290" y="124"/>
                    </a:lnTo>
                    <a:lnTo>
                      <a:pt x="281" y="124"/>
                    </a:lnTo>
                    <a:cubicBezTo>
                      <a:pt x="281" y="124"/>
                      <a:pt x="279" y="122"/>
                      <a:pt x="276" y="119"/>
                    </a:cubicBezTo>
                    <a:cubicBezTo>
                      <a:pt x="274" y="126"/>
                      <a:pt x="269" y="129"/>
                      <a:pt x="269" y="133"/>
                    </a:cubicBezTo>
                    <a:cubicBezTo>
                      <a:pt x="269" y="138"/>
                      <a:pt x="267" y="145"/>
                      <a:pt x="260" y="145"/>
                    </a:cubicBezTo>
                    <a:cubicBezTo>
                      <a:pt x="253" y="145"/>
                      <a:pt x="246" y="150"/>
                      <a:pt x="246" y="161"/>
                    </a:cubicBezTo>
                    <a:cubicBezTo>
                      <a:pt x="246" y="173"/>
                      <a:pt x="253" y="173"/>
                      <a:pt x="248" y="177"/>
                    </a:cubicBezTo>
                    <a:cubicBezTo>
                      <a:pt x="246" y="182"/>
                      <a:pt x="234" y="187"/>
                      <a:pt x="230" y="184"/>
                    </a:cubicBezTo>
                    <a:cubicBezTo>
                      <a:pt x="225" y="182"/>
                      <a:pt x="216" y="184"/>
                      <a:pt x="209" y="184"/>
                    </a:cubicBezTo>
                    <a:cubicBezTo>
                      <a:pt x="202" y="182"/>
                      <a:pt x="197" y="175"/>
                      <a:pt x="195" y="184"/>
                    </a:cubicBezTo>
                    <a:cubicBezTo>
                      <a:pt x="193" y="194"/>
                      <a:pt x="179" y="222"/>
                      <a:pt x="183" y="224"/>
                    </a:cubicBezTo>
                    <a:cubicBezTo>
                      <a:pt x="186" y="229"/>
                      <a:pt x="188" y="236"/>
                      <a:pt x="183" y="236"/>
                    </a:cubicBezTo>
                    <a:cubicBezTo>
                      <a:pt x="176" y="236"/>
                      <a:pt x="169" y="234"/>
                      <a:pt x="167" y="231"/>
                    </a:cubicBezTo>
                    <a:cubicBezTo>
                      <a:pt x="165" y="229"/>
                      <a:pt x="153" y="236"/>
                      <a:pt x="146" y="236"/>
                    </a:cubicBezTo>
                    <a:cubicBezTo>
                      <a:pt x="144" y="234"/>
                      <a:pt x="130" y="241"/>
                      <a:pt x="135" y="243"/>
                    </a:cubicBezTo>
                    <a:cubicBezTo>
                      <a:pt x="139" y="245"/>
                      <a:pt x="139" y="257"/>
                      <a:pt x="139" y="262"/>
                    </a:cubicBezTo>
                    <a:cubicBezTo>
                      <a:pt x="139" y="266"/>
                      <a:pt x="151" y="280"/>
                      <a:pt x="148" y="285"/>
                    </a:cubicBezTo>
                    <a:cubicBezTo>
                      <a:pt x="146" y="289"/>
                      <a:pt x="137" y="294"/>
                      <a:pt x="137" y="301"/>
                    </a:cubicBezTo>
                    <a:cubicBezTo>
                      <a:pt x="137" y="308"/>
                      <a:pt x="139" y="313"/>
                      <a:pt x="135" y="315"/>
                    </a:cubicBezTo>
                    <a:cubicBezTo>
                      <a:pt x="132" y="315"/>
                      <a:pt x="121" y="320"/>
                      <a:pt x="116" y="325"/>
                    </a:cubicBezTo>
                    <a:cubicBezTo>
                      <a:pt x="111" y="327"/>
                      <a:pt x="102" y="327"/>
                      <a:pt x="100" y="334"/>
                    </a:cubicBezTo>
                    <a:cubicBezTo>
                      <a:pt x="97" y="339"/>
                      <a:pt x="93" y="343"/>
                      <a:pt x="83" y="343"/>
                    </a:cubicBezTo>
                    <a:cubicBezTo>
                      <a:pt x="74" y="341"/>
                      <a:pt x="69" y="341"/>
                      <a:pt x="65" y="348"/>
                    </a:cubicBezTo>
                    <a:cubicBezTo>
                      <a:pt x="58" y="357"/>
                      <a:pt x="55" y="353"/>
                      <a:pt x="51" y="357"/>
                    </a:cubicBezTo>
                    <a:cubicBezTo>
                      <a:pt x="46" y="362"/>
                      <a:pt x="41" y="355"/>
                      <a:pt x="37" y="353"/>
                    </a:cubicBezTo>
                    <a:cubicBezTo>
                      <a:pt x="34" y="350"/>
                      <a:pt x="30" y="357"/>
                      <a:pt x="25" y="357"/>
                    </a:cubicBezTo>
                    <a:cubicBezTo>
                      <a:pt x="21" y="357"/>
                      <a:pt x="18" y="364"/>
                      <a:pt x="14" y="364"/>
                    </a:cubicBezTo>
                    <a:cubicBezTo>
                      <a:pt x="9" y="366"/>
                      <a:pt x="4" y="364"/>
                      <a:pt x="4" y="371"/>
                    </a:cubicBezTo>
                    <a:cubicBezTo>
                      <a:pt x="4" y="373"/>
                      <a:pt x="2" y="378"/>
                      <a:pt x="0" y="380"/>
                    </a:cubicBezTo>
                    <a:lnTo>
                      <a:pt x="4" y="399"/>
                    </a:lnTo>
                    <a:cubicBezTo>
                      <a:pt x="4" y="399"/>
                      <a:pt x="23" y="406"/>
                      <a:pt x="25" y="413"/>
                    </a:cubicBezTo>
                    <a:cubicBezTo>
                      <a:pt x="25" y="420"/>
                      <a:pt x="30" y="441"/>
                      <a:pt x="30" y="441"/>
                    </a:cubicBezTo>
                    <a:lnTo>
                      <a:pt x="28" y="441"/>
                    </a:lnTo>
                    <a:cubicBezTo>
                      <a:pt x="37" y="448"/>
                      <a:pt x="48" y="455"/>
                      <a:pt x="48" y="458"/>
                    </a:cubicBezTo>
                    <a:cubicBezTo>
                      <a:pt x="48" y="460"/>
                      <a:pt x="48" y="469"/>
                      <a:pt x="58" y="474"/>
                    </a:cubicBezTo>
                    <a:cubicBezTo>
                      <a:pt x="65" y="476"/>
                      <a:pt x="72" y="478"/>
                      <a:pt x="74" y="481"/>
                    </a:cubicBezTo>
                    <a:lnTo>
                      <a:pt x="76" y="481"/>
                    </a:lnTo>
                    <a:lnTo>
                      <a:pt x="83" y="478"/>
                    </a:lnTo>
                    <a:cubicBezTo>
                      <a:pt x="83" y="478"/>
                      <a:pt x="86" y="481"/>
                      <a:pt x="88" y="483"/>
                    </a:cubicBezTo>
                    <a:cubicBezTo>
                      <a:pt x="90" y="476"/>
                      <a:pt x="106" y="469"/>
                      <a:pt x="114" y="469"/>
                    </a:cubicBezTo>
                    <a:cubicBezTo>
                      <a:pt x="121" y="469"/>
                      <a:pt x="139" y="485"/>
                      <a:pt x="137" y="490"/>
                    </a:cubicBezTo>
                    <a:cubicBezTo>
                      <a:pt x="137" y="495"/>
                      <a:pt x="123" y="513"/>
                      <a:pt x="116" y="516"/>
                    </a:cubicBezTo>
                    <a:lnTo>
                      <a:pt x="106" y="516"/>
                    </a:lnTo>
                    <a:lnTo>
                      <a:pt x="106" y="523"/>
                    </a:lnTo>
                    <a:cubicBezTo>
                      <a:pt x="106" y="527"/>
                      <a:pt x="114" y="534"/>
                      <a:pt x="118" y="542"/>
                    </a:cubicBezTo>
                    <a:cubicBezTo>
                      <a:pt x="123" y="551"/>
                      <a:pt x="111" y="555"/>
                      <a:pt x="104" y="551"/>
                    </a:cubicBezTo>
                    <a:cubicBezTo>
                      <a:pt x="100" y="544"/>
                      <a:pt x="97" y="555"/>
                      <a:pt x="100" y="560"/>
                    </a:cubicBezTo>
                    <a:cubicBezTo>
                      <a:pt x="104" y="562"/>
                      <a:pt x="102" y="574"/>
                      <a:pt x="106" y="576"/>
                    </a:cubicBezTo>
                    <a:cubicBezTo>
                      <a:pt x="114" y="576"/>
                      <a:pt x="118" y="588"/>
                      <a:pt x="125" y="588"/>
                    </a:cubicBezTo>
                    <a:cubicBezTo>
                      <a:pt x="132" y="588"/>
                      <a:pt x="137" y="600"/>
                      <a:pt x="137" y="600"/>
                    </a:cubicBezTo>
                    <a:cubicBezTo>
                      <a:pt x="137" y="600"/>
                      <a:pt x="146" y="604"/>
                      <a:pt x="146" y="609"/>
                    </a:cubicBezTo>
                    <a:cubicBezTo>
                      <a:pt x="153" y="609"/>
                      <a:pt x="158" y="609"/>
                      <a:pt x="160" y="607"/>
                    </a:cubicBezTo>
                    <a:cubicBezTo>
                      <a:pt x="160" y="602"/>
                      <a:pt x="169" y="602"/>
                      <a:pt x="176" y="609"/>
                    </a:cubicBezTo>
                    <a:cubicBezTo>
                      <a:pt x="183" y="616"/>
                      <a:pt x="211" y="632"/>
                      <a:pt x="221" y="642"/>
                    </a:cubicBezTo>
                    <a:cubicBezTo>
                      <a:pt x="230" y="649"/>
                      <a:pt x="253" y="658"/>
                      <a:pt x="260" y="658"/>
                    </a:cubicBezTo>
                    <a:cubicBezTo>
                      <a:pt x="269" y="656"/>
                      <a:pt x="276" y="663"/>
                      <a:pt x="288" y="663"/>
                    </a:cubicBezTo>
                    <a:lnTo>
                      <a:pt x="293" y="663"/>
                    </a:lnTo>
                    <a:cubicBezTo>
                      <a:pt x="295" y="661"/>
                      <a:pt x="297" y="661"/>
                      <a:pt x="300" y="658"/>
                    </a:cubicBezTo>
                    <a:cubicBezTo>
                      <a:pt x="304" y="654"/>
                      <a:pt x="309" y="661"/>
                      <a:pt x="306" y="667"/>
                    </a:cubicBezTo>
                    <a:cubicBezTo>
                      <a:pt x="306" y="672"/>
                      <a:pt x="306" y="674"/>
                      <a:pt x="309" y="677"/>
                    </a:cubicBezTo>
                    <a:cubicBezTo>
                      <a:pt x="311" y="674"/>
                      <a:pt x="311" y="672"/>
                      <a:pt x="313" y="670"/>
                    </a:cubicBezTo>
                    <a:cubicBezTo>
                      <a:pt x="318" y="658"/>
                      <a:pt x="325" y="658"/>
                      <a:pt x="327" y="656"/>
                    </a:cubicBezTo>
                    <a:cubicBezTo>
                      <a:pt x="332" y="651"/>
                      <a:pt x="337" y="654"/>
                      <a:pt x="346" y="658"/>
                    </a:cubicBezTo>
                    <a:cubicBezTo>
                      <a:pt x="353" y="663"/>
                      <a:pt x="358" y="654"/>
                      <a:pt x="369" y="665"/>
                    </a:cubicBezTo>
                    <a:cubicBezTo>
                      <a:pt x="374" y="663"/>
                      <a:pt x="376" y="663"/>
                      <a:pt x="379" y="663"/>
                    </a:cubicBezTo>
                    <a:cubicBezTo>
                      <a:pt x="381" y="663"/>
                      <a:pt x="383" y="658"/>
                      <a:pt x="388" y="654"/>
                    </a:cubicBezTo>
                    <a:cubicBezTo>
                      <a:pt x="393" y="649"/>
                      <a:pt x="390" y="644"/>
                      <a:pt x="397" y="644"/>
                    </a:cubicBezTo>
                    <a:cubicBezTo>
                      <a:pt x="402" y="646"/>
                      <a:pt x="404" y="639"/>
                      <a:pt x="414" y="632"/>
                    </a:cubicBezTo>
                    <a:cubicBezTo>
                      <a:pt x="425" y="628"/>
                      <a:pt x="435" y="637"/>
                      <a:pt x="439" y="632"/>
                    </a:cubicBezTo>
                    <a:cubicBezTo>
                      <a:pt x="444" y="628"/>
                      <a:pt x="451" y="625"/>
                      <a:pt x="451" y="630"/>
                    </a:cubicBezTo>
                    <a:cubicBezTo>
                      <a:pt x="451" y="635"/>
                      <a:pt x="458" y="639"/>
                      <a:pt x="460" y="644"/>
                    </a:cubicBezTo>
                    <a:cubicBezTo>
                      <a:pt x="460" y="649"/>
                      <a:pt x="469" y="651"/>
                      <a:pt x="472" y="651"/>
                    </a:cubicBezTo>
                    <a:lnTo>
                      <a:pt x="474" y="649"/>
                    </a:lnTo>
                    <a:cubicBezTo>
                      <a:pt x="481" y="646"/>
                      <a:pt x="488" y="649"/>
                      <a:pt x="488" y="656"/>
                    </a:cubicBezTo>
                    <a:cubicBezTo>
                      <a:pt x="488" y="661"/>
                      <a:pt x="490" y="667"/>
                      <a:pt x="493" y="667"/>
                    </a:cubicBezTo>
                    <a:cubicBezTo>
                      <a:pt x="497" y="667"/>
                      <a:pt x="502" y="667"/>
                      <a:pt x="502" y="677"/>
                    </a:cubicBezTo>
                    <a:cubicBezTo>
                      <a:pt x="502" y="688"/>
                      <a:pt x="507" y="700"/>
                      <a:pt x="497" y="709"/>
                    </a:cubicBezTo>
                    <a:cubicBezTo>
                      <a:pt x="488" y="719"/>
                      <a:pt x="479" y="733"/>
                      <a:pt x="479" y="740"/>
                    </a:cubicBezTo>
                    <a:cubicBezTo>
                      <a:pt x="481" y="744"/>
                      <a:pt x="476" y="751"/>
                      <a:pt x="483" y="749"/>
                    </a:cubicBezTo>
                    <a:cubicBezTo>
                      <a:pt x="490" y="747"/>
                      <a:pt x="504" y="749"/>
                      <a:pt x="502" y="754"/>
                    </a:cubicBezTo>
                    <a:cubicBezTo>
                      <a:pt x="500" y="756"/>
                      <a:pt x="502" y="770"/>
                      <a:pt x="509" y="770"/>
                    </a:cubicBezTo>
                    <a:cubicBezTo>
                      <a:pt x="516" y="770"/>
                      <a:pt x="518" y="775"/>
                      <a:pt x="518" y="779"/>
                    </a:cubicBezTo>
                    <a:cubicBezTo>
                      <a:pt x="516" y="786"/>
                      <a:pt x="511" y="793"/>
                      <a:pt x="518" y="793"/>
                    </a:cubicBezTo>
                    <a:cubicBezTo>
                      <a:pt x="523" y="793"/>
                      <a:pt x="530" y="793"/>
                      <a:pt x="530" y="800"/>
                    </a:cubicBezTo>
                    <a:cubicBezTo>
                      <a:pt x="527" y="805"/>
                      <a:pt x="532" y="810"/>
                      <a:pt x="541" y="807"/>
                    </a:cubicBezTo>
                    <a:cubicBezTo>
                      <a:pt x="549" y="805"/>
                      <a:pt x="551" y="803"/>
                      <a:pt x="551" y="805"/>
                    </a:cubicBezTo>
                    <a:cubicBezTo>
                      <a:pt x="556" y="805"/>
                      <a:pt x="556" y="812"/>
                      <a:pt x="562" y="814"/>
                    </a:cubicBezTo>
                    <a:cubicBezTo>
                      <a:pt x="569" y="817"/>
                      <a:pt x="565" y="800"/>
                      <a:pt x="562" y="798"/>
                    </a:cubicBezTo>
                    <a:cubicBezTo>
                      <a:pt x="560" y="796"/>
                      <a:pt x="565" y="784"/>
                      <a:pt x="567" y="786"/>
                    </a:cubicBezTo>
                    <a:cubicBezTo>
                      <a:pt x="569" y="789"/>
                      <a:pt x="576" y="786"/>
                      <a:pt x="581" y="782"/>
                    </a:cubicBezTo>
                    <a:cubicBezTo>
                      <a:pt x="586" y="777"/>
                      <a:pt x="593" y="786"/>
                      <a:pt x="597" y="779"/>
                    </a:cubicBezTo>
                    <a:cubicBezTo>
                      <a:pt x="600" y="775"/>
                      <a:pt x="607" y="784"/>
                      <a:pt x="616" y="779"/>
                    </a:cubicBezTo>
                    <a:cubicBezTo>
                      <a:pt x="623" y="777"/>
                      <a:pt x="625" y="784"/>
                      <a:pt x="630" y="777"/>
                    </a:cubicBezTo>
                    <a:cubicBezTo>
                      <a:pt x="632" y="772"/>
                      <a:pt x="644" y="763"/>
                      <a:pt x="646" y="768"/>
                    </a:cubicBezTo>
                    <a:cubicBezTo>
                      <a:pt x="648" y="770"/>
                      <a:pt x="651" y="775"/>
                      <a:pt x="665" y="777"/>
                    </a:cubicBezTo>
                    <a:cubicBezTo>
                      <a:pt x="676" y="777"/>
                      <a:pt x="669" y="784"/>
                      <a:pt x="669" y="789"/>
                    </a:cubicBezTo>
                    <a:cubicBezTo>
                      <a:pt x="669" y="793"/>
                      <a:pt x="686" y="803"/>
                      <a:pt x="690" y="805"/>
                    </a:cubicBezTo>
                    <a:cubicBezTo>
                      <a:pt x="693" y="805"/>
                      <a:pt x="693" y="805"/>
                      <a:pt x="695" y="807"/>
                    </a:cubicBezTo>
                    <a:cubicBezTo>
                      <a:pt x="700" y="805"/>
                      <a:pt x="707" y="810"/>
                      <a:pt x="709" y="805"/>
                    </a:cubicBezTo>
                    <a:cubicBezTo>
                      <a:pt x="709" y="798"/>
                      <a:pt x="716" y="800"/>
                      <a:pt x="718" y="805"/>
                    </a:cubicBezTo>
                    <a:cubicBezTo>
                      <a:pt x="723" y="810"/>
                      <a:pt x="725" y="810"/>
                      <a:pt x="732" y="805"/>
                    </a:cubicBezTo>
                    <a:cubicBezTo>
                      <a:pt x="737" y="800"/>
                      <a:pt x="741" y="810"/>
                      <a:pt x="737" y="814"/>
                    </a:cubicBezTo>
                    <a:cubicBezTo>
                      <a:pt x="734" y="817"/>
                      <a:pt x="737" y="826"/>
                      <a:pt x="741" y="833"/>
                    </a:cubicBezTo>
                    <a:cubicBezTo>
                      <a:pt x="748" y="838"/>
                      <a:pt x="748" y="828"/>
                      <a:pt x="748" y="824"/>
                    </a:cubicBezTo>
                    <a:cubicBezTo>
                      <a:pt x="746" y="817"/>
                      <a:pt x="758" y="812"/>
                      <a:pt x="776" y="805"/>
                    </a:cubicBezTo>
                    <a:cubicBezTo>
                      <a:pt x="797" y="798"/>
                      <a:pt x="818" y="784"/>
                      <a:pt x="818" y="782"/>
                    </a:cubicBezTo>
                    <a:cubicBezTo>
                      <a:pt x="818" y="777"/>
                      <a:pt x="832" y="786"/>
                      <a:pt x="839" y="782"/>
                    </a:cubicBezTo>
                    <a:cubicBezTo>
                      <a:pt x="846" y="777"/>
                      <a:pt x="869" y="777"/>
                      <a:pt x="876" y="777"/>
                    </a:cubicBezTo>
                    <a:cubicBezTo>
                      <a:pt x="883" y="775"/>
                      <a:pt x="883" y="770"/>
                      <a:pt x="888" y="765"/>
                    </a:cubicBezTo>
                    <a:cubicBezTo>
                      <a:pt x="895" y="758"/>
                      <a:pt x="895" y="756"/>
                      <a:pt x="902" y="754"/>
                    </a:cubicBezTo>
                    <a:cubicBezTo>
                      <a:pt x="909" y="754"/>
                      <a:pt x="913" y="747"/>
                      <a:pt x="913" y="742"/>
                    </a:cubicBezTo>
                    <a:cubicBezTo>
                      <a:pt x="913" y="737"/>
                      <a:pt x="927" y="737"/>
                      <a:pt x="927" y="733"/>
                    </a:cubicBezTo>
                    <a:cubicBezTo>
                      <a:pt x="927" y="728"/>
                      <a:pt x="939" y="728"/>
                      <a:pt x="939" y="723"/>
                    </a:cubicBezTo>
                    <a:cubicBezTo>
                      <a:pt x="939" y="716"/>
                      <a:pt x="946" y="719"/>
                      <a:pt x="948" y="714"/>
                    </a:cubicBezTo>
                    <a:cubicBezTo>
                      <a:pt x="951" y="712"/>
                      <a:pt x="946" y="700"/>
                      <a:pt x="951" y="698"/>
                    </a:cubicBezTo>
                    <a:cubicBezTo>
                      <a:pt x="955" y="695"/>
                      <a:pt x="948" y="691"/>
                      <a:pt x="948" y="688"/>
                    </a:cubicBezTo>
                    <a:cubicBezTo>
                      <a:pt x="946" y="684"/>
                      <a:pt x="958" y="684"/>
                      <a:pt x="962" y="681"/>
                    </a:cubicBezTo>
                    <a:cubicBezTo>
                      <a:pt x="967" y="677"/>
                      <a:pt x="972" y="672"/>
                      <a:pt x="972" y="665"/>
                    </a:cubicBezTo>
                    <a:cubicBezTo>
                      <a:pt x="974" y="661"/>
                      <a:pt x="981" y="656"/>
                      <a:pt x="986" y="654"/>
                    </a:cubicBezTo>
                    <a:cubicBezTo>
                      <a:pt x="990" y="651"/>
                      <a:pt x="993" y="644"/>
                      <a:pt x="990" y="635"/>
                    </a:cubicBezTo>
                    <a:cubicBezTo>
                      <a:pt x="990" y="628"/>
                      <a:pt x="997" y="630"/>
                      <a:pt x="995" y="628"/>
                    </a:cubicBezTo>
                    <a:cubicBezTo>
                      <a:pt x="990" y="625"/>
                      <a:pt x="995" y="616"/>
                      <a:pt x="1004" y="614"/>
                    </a:cubicBezTo>
                    <a:cubicBezTo>
                      <a:pt x="1011" y="611"/>
                      <a:pt x="1000" y="609"/>
                      <a:pt x="995" y="611"/>
                    </a:cubicBezTo>
                    <a:cubicBezTo>
                      <a:pt x="990" y="616"/>
                      <a:pt x="986" y="602"/>
                      <a:pt x="981" y="607"/>
                    </a:cubicBezTo>
                    <a:cubicBezTo>
                      <a:pt x="979" y="611"/>
                      <a:pt x="967" y="604"/>
                      <a:pt x="974" y="604"/>
                    </a:cubicBezTo>
                    <a:cubicBezTo>
                      <a:pt x="981" y="602"/>
                      <a:pt x="993" y="593"/>
                      <a:pt x="997" y="593"/>
                    </a:cubicBezTo>
                    <a:cubicBezTo>
                      <a:pt x="1002" y="590"/>
                      <a:pt x="990" y="581"/>
                      <a:pt x="983" y="581"/>
                    </a:cubicBezTo>
                    <a:cubicBezTo>
                      <a:pt x="979" y="581"/>
                      <a:pt x="972" y="567"/>
                      <a:pt x="965" y="567"/>
                    </a:cubicBezTo>
                    <a:cubicBezTo>
                      <a:pt x="958" y="567"/>
                      <a:pt x="969" y="562"/>
                      <a:pt x="976" y="567"/>
                    </a:cubicBezTo>
                    <a:cubicBezTo>
                      <a:pt x="983" y="570"/>
                      <a:pt x="993" y="574"/>
                      <a:pt x="995" y="570"/>
                    </a:cubicBezTo>
                    <a:cubicBezTo>
                      <a:pt x="1000" y="567"/>
                      <a:pt x="983" y="553"/>
                      <a:pt x="979" y="551"/>
                    </a:cubicBezTo>
                    <a:cubicBezTo>
                      <a:pt x="972" y="546"/>
                      <a:pt x="979" y="539"/>
                      <a:pt x="974" y="537"/>
                    </a:cubicBezTo>
                    <a:cubicBezTo>
                      <a:pt x="972" y="534"/>
                      <a:pt x="962" y="518"/>
                      <a:pt x="960" y="511"/>
                    </a:cubicBezTo>
                    <a:cubicBezTo>
                      <a:pt x="958" y="504"/>
                      <a:pt x="946" y="502"/>
                      <a:pt x="941" y="497"/>
                    </a:cubicBezTo>
                    <a:cubicBezTo>
                      <a:pt x="939" y="492"/>
                      <a:pt x="941" y="483"/>
                      <a:pt x="953" y="478"/>
                    </a:cubicBezTo>
                    <a:cubicBezTo>
                      <a:pt x="962" y="474"/>
                      <a:pt x="958" y="467"/>
                      <a:pt x="962" y="467"/>
                    </a:cubicBezTo>
                    <a:cubicBezTo>
                      <a:pt x="967" y="467"/>
                      <a:pt x="969" y="467"/>
                      <a:pt x="974" y="458"/>
                    </a:cubicBezTo>
                    <a:cubicBezTo>
                      <a:pt x="976" y="450"/>
                      <a:pt x="983" y="455"/>
                      <a:pt x="986" y="453"/>
                    </a:cubicBezTo>
                    <a:cubicBezTo>
                      <a:pt x="990" y="448"/>
                      <a:pt x="1004" y="448"/>
                      <a:pt x="1011" y="444"/>
                    </a:cubicBezTo>
                    <a:cubicBezTo>
                      <a:pt x="1016" y="441"/>
                      <a:pt x="1007" y="430"/>
                      <a:pt x="1000" y="432"/>
                    </a:cubicBezTo>
                    <a:cubicBezTo>
                      <a:pt x="990" y="432"/>
                      <a:pt x="983" y="430"/>
                      <a:pt x="979" y="422"/>
                    </a:cubicBezTo>
                    <a:cubicBezTo>
                      <a:pt x="972" y="415"/>
                      <a:pt x="960" y="437"/>
                      <a:pt x="948" y="441"/>
                    </a:cubicBezTo>
                    <a:cubicBezTo>
                      <a:pt x="939" y="446"/>
                      <a:pt x="932" y="432"/>
                      <a:pt x="937" y="425"/>
                    </a:cubicBezTo>
                    <a:cubicBezTo>
                      <a:pt x="939" y="415"/>
                      <a:pt x="927" y="415"/>
                      <a:pt x="913" y="415"/>
                    </a:cubicBezTo>
                    <a:cubicBezTo>
                      <a:pt x="900" y="418"/>
                      <a:pt x="907" y="392"/>
                      <a:pt x="913" y="390"/>
                    </a:cubicBezTo>
                    <a:cubicBezTo>
                      <a:pt x="923" y="390"/>
                      <a:pt x="934" y="399"/>
                      <a:pt x="941" y="383"/>
                    </a:cubicBezTo>
                    <a:cubicBezTo>
                      <a:pt x="946" y="366"/>
                      <a:pt x="953" y="378"/>
                      <a:pt x="965" y="364"/>
                    </a:cubicBezTo>
                    <a:cubicBezTo>
                      <a:pt x="976" y="350"/>
                      <a:pt x="990" y="343"/>
                      <a:pt x="1002" y="350"/>
                    </a:cubicBezTo>
                    <a:cubicBezTo>
                      <a:pt x="1011" y="359"/>
                      <a:pt x="990" y="371"/>
                      <a:pt x="988" y="380"/>
                    </a:cubicBezTo>
                    <a:cubicBezTo>
                      <a:pt x="983" y="387"/>
                      <a:pt x="990" y="390"/>
                      <a:pt x="983" y="397"/>
                    </a:cubicBezTo>
                    <a:cubicBezTo>
                      <a:pt x="976" y="401"/>
                      <a:pt x="986" y="404"/>
                      <a:pt x="1000" y="397"/>
                    </a:cubicBezTo>
                    <a:cubicBezTo>
                      <a:pt x="1011" y="387"/>
                      <a:pt x="1025" y="378"/>
                      <a:pt x="1037" y="373"/>
                    </a:cubicBezTo>
                    <a:cubicBezTo>
                      <a:pt x="1041" y="373"/>
                      <a:pt x="1044" y="371"/>
                      <a:pt x="1048" y="373"/>
                    </a:cubicBezTo>
                    <a:cubicBezTo>
                      <a:pt x="1051" y="369"/>
                      <a:pt x="1051" y="364"/>
                      <a:pt x="1053" y="364"/>
                    </a:cubicBezTo>
                    <a:cubicBezTo>
                      <a:pt x="1062" y="359"/>
                      <a:pt x="1090" y="346"/>
                      <a:pt x="1093" y="341"/>
                    </a:cubicBezTo>
                    <a:cubicBezTo>
                      <a:pt x="1097" y="336"/>
                      <a:pt x="1102" y="327"/>
                      <a:pt x="1107" y="327"/>
                    </a:cubicBezTo>
                    <a:cubicBezTo>
                      <a:pt x="1113" y="327"/>
                      <a:pt x="1113" y="332"/>
                      <a:pt x="1120" y="332"/>
                    </a:cubicBezTo>
                    <a:cubicBezTo>
                      <a:pt x="1130" y="332"/>
                      <a:pt x="1139" y="334"/>
                      <a:pt x="1134" y="327"/>
                    </a:cubicBezTo>
                    <a:cubicBezTo>
                      <a:pt x="1130" y="320"/>
                      <a:pt x="1132" y="320"/>
                      <a:pt x="1144" y="320"/>
                    </a:cubicBezTo>
                    <a:cubicBezTo>
                      <a:pt x="1153" y="317"/>
                      <a:pt x="1151" y="308"/>
                      <a:pt x="1158" y="308"/>
                    </a:cubicBezTo>
                    <a:cubicBezTo>
                      <a:pt x="1165" y="308"/>
                      <a:pt x="1162" y="292"/>
                      <a:pt x="1169" y="292"/>
                    </a:cubicBezTo>
                    <a:cubicBezTo>
                      <a:pt x="1176" y="292"/>
                      <a:pt x="1179" y="301"/>
                      <a:pt x="1188" y="299"/>
                    </a:cubicBezTo>
                    <a:lnTo>
                      <a:pt x="1195" y="299"/>
                    </a:lnTo>
                    <a:cubicBezTo>
                      <a:pt x="1195" y="299"/>
                      <a:pt x="1197" y="296"/>
                      <a:pt x="1199" y="296"/>
                    </a:cubicBezTo>
                    <a:cubicBezTo>
                      <a:pt x="1197" y="287"/>
                      <a:pt x="1199" y="280"/>
                      <a:pt x="1197" y="275"/>
                    </a:cubicBezTo>
                    <a:cubicBezTo>
                      <a:pt x="1195" y="268"/>
                      <a:pt x="1197" y="262"/>
                      <a:pt x="1197" y="257"/>
                    </a:cubicBezTo>
                    <a:cubicBezTo>
                      <a:pt x="1195" y="252"/>
                      <a:pt x="1195" y="243"/>
                      <a:pt x="1199" y="243"/>
                    </a:cubicBezTo>
                    <a:cubicBezTo>
                      <a:pt x="1204" y="243"/>
                      <a:pt x="1211" y="229"/>
                      <a:pt x="1216" y="234"/>
                    </a:cubicBezTo>
                    <a:cubicBezTo>
                      <a:pt x="1223" y="238"/>
                      <a:pt x="1237" y="241"/>
                      <a:pt x="1237" y="234"/>
                    </a:cubicBezTo>
                    <a:cubicBezTo>
                      <a:pt x="1237" y="229"/>
                      <a:pt x="1244" y="229"/>
                      <a:pt x="1246" y="220"/>
                    </a:cubicBezTo>
                    <a:cubicBezTo>
                      <a:pt x="1246" y="212"/>
                      <a:pt x="1255" y="210"/>
                      <a:pt x="1258" y="203"/>
                    </a:cubicBezTo>
                    <a:cubicBezTo>
                      <a:pt x="1260" y="196"/>
                      <a:pt x="1262" y="180"/>
                      <a:pt x="1269" y="177"/>
                    </a:cubicBezTo>
                    <a:cubicBezTo>
                      <a:pt x="1276" y="173"/>
                      <a:pt x="1269" y="171"/>
                      <a:pt x="1269" y="159"/>
                    </a:cubicBezTo>
                    <a:close/>
                    <a:moveTo>
                      <a:pt x="962" y="756"/>
                    </a:moveTo>
                    <a:lnTo>
                      <a:pt x="962" y="756"/>
                    </a:lnTo>
                    <a:cubicBezTo>
                      <a:pt x="955" y="782"/>
                      <a:pt x="972" y="793"/>
                      <a:pt x="972" y="793"/>
                    </a:cubicBezTo>
                    <a:cubicBezTo>
                      <a:pt x="979" y="789"/>
                      <a:pt x="1004" y="733"/>
                      <a:pt x="1000" y="726"/>
                    </a:cubicBezTo>
                    <a:cubicBezTo>
                      <a:pt x="993" y="719"/>
                      <a:pt x="969" y="730"/>
                      <a:pt x="962" y="756"/>
                    </a:cubicBezTo>
                    <a:close/>
                    <a:moveTo>
                      <a:pt x="737" y="842"/>
                    </a:moveTo>
                    <a:lnTo>
                      <a:pt x="737" y="842"/>
                    </a:lnTo>
                    <a:cubicBezTo>
                      <a:pt x="730" y="842"/>
                      <a:pt x="709" y="854"/>
                      <a:pt x="716" y="870"/>
                    </a:cubicBezTo>
                    <a:cubicBezTo>
                      <a:pt x="725" y="887"/>
                      <a:pt x="751" y="875"/>
                      <a:pt x="753" y="868"/>
                    </a:cubicBezTo>
                    <a:cubicBezTo>
                      <a:pt x="753" y="861"/>
                      <a:pt x="765" y="849"/>
                      <a:pt x="765" y="842"/>
                    </a:cubicBezTo>
                    <a:cubicBezTo>
                      <a:pt x="762" y="840"/>
                      <a:pt x="746" y="842"/>
                      <a:pt x="737" y="84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9" name="Freeform 468">
                <a:extLst>
                  <a:ext uri="{FF2B5EF4-FFF2-40B4-BE49-F238E27FC236}">
                    <a16:creationId xmlns:a16="http://schemas.microsoft.com/office/drawing/2014/main" id="{D2ED0AFB-B4E3-8ADB-55BF-0785B14AC7BC}"/>
                  </a:ext>
                </a:extLst>
              </p:cNvPr>
              <p:cNvSpPr>
                <a:spLocks noEditPoints="1"/>
              </p:cNvSpPr>
              <p:nvPr/>
            </p:nvSpPr>
            <p:spPr bwMode="auto">
              <a:xfrm>
                <a:off x="4583" y="1595"/>
                <a:ext cx="767" cy="534"/>
              </a:xfrm>
              <a:custGeom>
                <a:avLst/>
                <a:gdLst>
                  <a:gd name="T0" fmla="*/ 1232 w 1276"/>
                  <a:gd name="T1" fmla="*/ 163 h 887"/>
                  <a:gd name="T2" fmla="*/ 1172 w 1276"/>
                  <a:gd name="T3" fmla="*/ 131 h 887"/>
                  <a:gd name="T4" fmla="*/ 1111 w 1276"/>
                  <a:gd name="T5" fmla="*/ 75 h 887"/>
                  <a:gd name="T6" fmla="*/ 1048 w 1276"/>
                  <a:gd name="T7" fmla="*/ 7 h 887"/>
                  <a:gd name="T8" fmla="*/ 969 w 1276"/>
                  <a:gd name="T9" fmla="*/ 26 h 887"/>
                  <a:gd name="T10" fmla="*/ 941 w 1276"/>
                  <a:gd name="T11" fmla="*/ 93 h 887"/>
                  <a:gd name="T12" fmla="*/ 888 w 1276"/>
                  <a:gd name="T13" fmla="*/ 105 h 887"/>
                  <a:gd name="T14" fmla="*/ 888 w 1276"/>
                  <a:gd name="T15" fmla="*/ 163 h 887"/>
                  <a:gd name="T16" fmla="*/ 934 w 1276"/>
                  <a:gd name="T17" fmla="*/ 194 h 887"/>
                  <a:gd name="T18" fmla="*/ 830 w 1276"/>
                  <a:gd name="T19" fmla="*/ 238 h 887"/>
                  <a:gd name="T20" fmla="*/ 755 w 1276"/>
                  <a:gd name="T21" fmla="*/ 292 h 887"/>
                  <a:gd name="T22" fmla="*/ 616 w 1276"/>
                  <a:gd name="T23" fmla="*/ 320 h 887"/>
                  <a:gd name="T24" fmla="*/ 481 w 1276"/>
                  <a:gd name="T25" fmla="*/ 299 h 887"/>
                  <a:gd name="T26" fmla="*/ 411 w 1276"/>
                  <a:gd name="T27" fmla="*/ 247 h 887"/>
                  <a:gd name="T28" fmla="*/ 356 w 1276"/>
                  <a:gd name="T29" fmla="*/ 187 h 887"/>
                  <a:gd name="T30" fmla="*/ 290 w 1276"/>
                  <a:gd name="T31" fmla="*/ 126 h 887"/>
                  <a:gd name="T32" fmla="*/ 269 w 1276"/>
                  <a:gd name="T33" fmla="*/ 133 h 887"/>
                  <a:gd name="T34" fmla="*/ 230 w 1276"/>
                  <a:gd name="T35" fmla="*/ 184 h 887"/>
                  <a:gd name="T36" fmla="*/ 183 w 1276"/>
                  <a:gd name="T37" fmla="*/ 236 h 887"/>
                  <a:gd name="T38" fmla="*/ 139 w 1276"/>
                  <a:gd name="T39" fmla="*/ 262 h 887"/>
                  <a:gd name="T40" fmla="*/ 116 w 1276"/>
                  <a:gd name="T41" fmla="*/ 325 h 887"/>
                  <a:gd name="T42" fmla="*/ 51 w 1276"/>
                  <a:gd name="T43" fmla="*/ 357 h 887"/>
                  <a:gd name="T44" fmla="*/ 4 w 1276"/>
                  <a:gd name="T45" fmla="*/ 371 h 887"/>
                  <a:gd name="T46" fmla="*/ 30 w 1276"/>
                  <a:gd name="T47" fmla="*/ 441 h 887"/>
                  <a:gd name="T48" fmla="*/ 74 w 1276"/>
                  <a:gd name="T49" fmla="*/ 481 h 887"/>
                  <a:gd name="T50" fmla="*/ 114 w 1276"/>
                  <a:gd name="T51" fmla="*/ 469 h 887"/>
                  <a:gd name="T52" fmla="*/ 106 w 1276"/>
                  <a:gd name="T53" fmla="*/ 523 h 887"/>
                  <a:gd name="T54" fmla="*/ 106 w 1276"/>
                  <a:gd name="T55" fmla="*/ 576 h 887"/>
                  <a:gd name="T56" fmla="*/ 160 w 1276"/>
                  <a:gd name="T57" fmla="*/ 607 h 887"/>
                  <a:gd name="T58" fmla="*/ 288 w 1276"/>
                  <a:gd name="T59" fmla="*/ 663 h 887"/>
                  <a:gd name="T60" fmla="*/ 309 w 1276"/>
                  <a:gd name="T61" fmla="*/ 677 h 887"/>
                  <a:gd name="T62" fmla="*/ 369 w 1276"/>
                  <a:gd name="T63" fmla="*/ 665 h 887"/>
                  <a:gd name="T64" fmla="*/ 414 w 1276"/>
                  <a:gd name="T65" fmla="*/ 632 h 887"/>
                  <a:gd name="T66" fmla="*/ 472 w 1276"/>
                  <a:gd name="T67" fmla="*/ 651 h 887"/>
                  <a:gd name="T68" fmla="*/ 502 w 1276"/>
                  <a:gd name="T69" fmla="*/ 677 h 887"/>
                  <a:gd name="T70" fmla="*/ 502 w 1276"/>
                  <a:gd name="T71" fmla="*/ 754 h 887"/>
                  <a:gd name="T72" fmla="*/ 530 w 1276"/>
                  <a:gd name="T73" fmla="*/ 800 h 887"/>
                  <a:gd name="T74" fmla="*/ 562 w 1276"/>
                  <a:gd name="T75" fmla="*/ 798 h 887"/>
                  <a:gd name="T76" fmla="*/ 616 w 1276"/>
                  <a:gd name="T77" fmla="*/ 779 h 887"/>
                  <a:gd name="T78" fmla="*/ 669 w 1276"/>
                  <a:gd name="T79" fmla="*/ 789 h 887"/>
                  <a:gd name="T80" fmla="*/ 718 w 1276"/>
                  <a:gd name="T81" fmla="*/ 805 h 887"/>
                  <a:gd name="T82" fmla="*/ 748 w 1276"/>
                  <a:gd name="T83" fmla="*/ 824 h 887"/>
                  <a:gd name="T84" fmla="*/ 876 w 1276"/>
                  <a:gd name="T85" fmla="*/ 777 h 887"/>
                  <a:gd name="T86" fmla="*/ 927 w 1276"/>
                  <a:gd name="T87" fmla="*/ 733 h 887"/>
                  <a:gd name="T88" fmla="*/ 948 w 1276"/>
                  <a:gd name="T89" fmla="*/ 688 h 887"/>
                  <a:gd name="T90" fmla="*/ 990 w 1276"/>
                  <a:gd name="T91" fmla="*/ 635 h 887"/>
                  <a:gd name="T92" fmla="*/ 981 w 1276"/>
                  <a:gd name="T93" fmla="*/ 607 h 887"/>
                  <a:gd name="T94" fmla="*/ 965 w 1276"/>
                  <a:gd name="T95" fmla="*/ 567 h 887"/>
                  <a:gd name="T96" fmla="*/ 974 w 1276"/>
                  <a:gd name="T97" fmla="*/ 537 h 887"/>
                  <a:gd name="T98" fmla="*/ 962 w 1276"/>
                  <a:gd name="T99" fmla="*/ 467 h 887"/>
                  <a:gd name="T100" fmla="*/ 1000 w 1276"/>
                  <a:gd name="T101" fmla="*/ 432 h 887"/>
                  <a:gd name="T102" fmla="*/ 913 w 1276"/>
                  <a:gd name="T103" fmla="*/ 415 h 887"/>
                  <a:gd name="T104" fmla="*/ 1002 w 1276"/>
                  <a:gd name="T105" fmla="*/ 350 h 887"/>
                  <a:gd name="T106" fmla="*/ 1037 w 1276"/>
                  <a:gd name="T107" fmla="*/ 373 h 887"/>
                  <a:gd name="T108" fmla="*/ 1107 w 1276"/>
                  <a:gd name="T109" fmla="*/ 327 h 887"/>
                  <a:gd name="T110" fmla="*/ 1158 w 1276"/>
                  <a:gd name="T111" fmla="*/ 308 h 887"/>
                  <a:gd name="T112" fmla="*/ 1199 w 1276"/>
                  <a:gd name="T113" fmla="*/ 296 h 887"/>
                  <a:gd name="T114" fmla="*/ 1216 w 1276"/>
                  <a:gd name="T115" fmla="*/ 234 h 887"/>
                  <a:gd name="T116" fmla="*/ 1269 w 1276"/>
                  <a:gd name="T117" fmla="*/ 177 h 887"/>
                  <a:gd name="T118" fmla="*/ 962 w 1276"/>
                  <a:gd name="T119" fmla="*/ 756 h 887"/>
                  <a:gd name="T120" fmla="*/ 962 w 1276"/>
                  <a:gd name="T121" fmla="*/ 756 h 887"/>
                  <a:gd name="T122" fmla="*/ 753 w 1276"/>
                  <a:gd name="T123" fmla="*/ 868 h 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6" h="887">
                    <a:moveTo>
                      <a:pt x="1269" y="159"/>
                    </a:moveTo>
                    <a:lnTo>
                      <a:pt x="1269" y="159"/>
                    </a:lnTo>
                    <a:cubicBezTo>
                      <a:pt x="1269" y="147"/>
                      <a:pt x="1255" y="152"/>
                      <a:pt x="1253" y="154"/>
                    </a:cubicBezTo>
                    <a:cubicBezTo>
                      <a:pt x="1248" y="159"/>
                      <a:pt x="1235" y="154"/>
                      <a:pt x="1232" y="163"/>
                    </a:cubicBezTo>
                    <a:cubicBezTo>
                      <a:pt x="1228" y="171"/>
                      <a:pt x="1221" y="166"/>
                      <a:pt x="1214" y="166"/>
                    </a:cubicBezTo>
                    <a:cubicBezTo>
                      <a:pt x="1204" y="168"/>
                      <a:pt x="1190" y="163"/>
                      <a:pt x="1192" y="159"/>
                    </a:cubicBezTo>
                    <a:cubicBezTo>
                      <a:pt x="1192" y="152"/>
                      <a:pt x="1188" y="147"/>
                      <a:pt x="1188" y="140"/>
                    </a:cubicBezTo>
                    <a:cubicBezTo>
                      <a:pt x="1188" y="133"/>
                      <a:pt x="1179" y="136"/>
                      <a:pt x="1172" y="131"/>
                    </a:cubicBezTo>
                    <a:cubicBezTo>
                      <a:pt x="1167" y="124"/>
                      <a:pt x="1153" y="119"/>
                      <a:pt x="1151" y="122"/>
                    </a:cubicBezTo>
                    <a:cubicBezTo>
                      <a:pt x="1148" y="122"/>
                      <a:pt x="1141" y="115"/>
                      <a:pt x="1130" y="112"/>
                    </a:cubicBezTo>
                    <a:cubicBezTo>
                      <a:pt x="1120" y="112"/>
                      <a:pt x="1120" y="105"/>
                      <a:pt x="1123" y="100"/>
                    </a:cubicBezTo>
                    <a:cubicBezTo>
                      <a:pt x="1123" y="96"/>
                      <a:pt x="1113" y="84"/>
                      <a:pt x="1111" y="75"/>
                    </a:cubicBezTo>
                    <a:cubicBezTo>
                      <a:pt x="1109" y="68"/>
                      <a:pt x="1102" y="65"/>
                      <a:pt x="1100" y="49"/>
                    </a:cubicBezTo>
                    <a:cubicBezTo>
                      <a:pt x="1095" y="33"/>
                      <a:pt x="1088" y="38"/>
                      <a:pt x="1088" y="31"/>
                    </a:cubicBezTo>
                    <a:cubicBezTo>
                      <a:pt x="1090" y="24"/>
                      <a:pt x="1079" y="19"/>
                      <a:pt x="1074" y="14"/>
                    </a:cubicBezTo>
                    <a:cubicBezTo>
                      <a:pt x="1072" y="10"/>
                      <a:pt x="1058" y="12"/>
                      <a:pt x="1048" y="7"/>
                    </a:cubicBezTo>
                    <a:cubicBezTo>
                      <a:pt x="1039" y="3"/>
                      <a:pt x="1034" y="7"/>
                      <a:pt x="1025" y="3"/>
                    </a:cubicBezTo>
                    <a:cubicBezTo>
                      <a:pt x="1016" y="0"/>
                      <a:pt x="997" y="7"/>
                      <a:pt x="995" y="7"/>
                    </a:cubicBezTo>
                    <a:cubicBezTo>
                      <a:pt x="993" y="7"/>
                      <a:pt x="976" y="3"/>
                      <a:pt x="967" y="14"/>
                    </a:cubicBezTo>
                    <a:cubicBezTo>
                      <a:pt x="958" y="26"/>
                      <a:pt x="965" y="26"/>
                      <a:pt x="969" y="26"/>
                    </a:cubicBezTo>
                    <a:cubicBezTo>
                      <a:pt x="972" y="26"/>
                      <a:pt x="974" y="38"/>
                      <a:pt x="976" y="42"/>
                    </a:cubicBezTo>
                    <a:cubicBezTo>
                      <a:pt x="976" y="45"/>
                      <a:pt x="969" y="51"/>
                      <a:pt x="965" y="51"/>
                    </a:cubicBezTo>
                    <a:cubicBezTo>
                      <a:pt x="962" y="54"/>
                      <a:pt x="953" y="68"/>
                      <a:pt x="953" y="72"/>
                    </a:cubicBezTo>
                    <a:cubicBezTo>
                      <a:pt x="951" y="77"/>
                      <a:pt x="941" y="89"/>
                      <a:pt x="941" y="93"/>
                    </a:cubicBezTo>
                    <a:cubicBezTo>
                      <a:pt x="944" y="98"/>
                      <a:pt x="937" y="103"/>
                      <a:pt x="932" y="103"/>
                    </a:cubicBezTo>
                    <a:cubicBezTo>
                      <a:pt x="930" y="105"/>
                      <a:pt x="916" y="112"/>
                      <a:pt x="913" y="115"/>
                    </a:cubicBezTo>
                    <a:cubicBezTo>
                      <a:pt x="909" y="117"/>
                      <a:pt x="895" y="112"/>
                      <a:pt x="893" y="110"/>
                    </a:cubicBezTo>
                    <a:cubicBezTo>
                      <a:pt x="893" y="108"/>
                      <a:pt x="890" y="105"/>
                      <a:pt x="888" y="105"/>
                    </a:cubicBezTo>
                    <a:lnTo>
                      <a:pt x="872" y="140"/>
                    </a:lnTo>
                    <a:lnTo>
                      <a:pt x="869" y="150"/>
                    </a:lnTo>
                    <a:cubicBezTo>
                      <a:pt x="869" y="150"/>
                      <a:pt x="858" y="154"/>
                      <a:pt x="867" y="161"/>
                    </a:cubicBezTo>
                    <a:cubicBezTo>
                      <a:pt x="874" y="171"/>
                      <a:pt x="876" y="163"/>
                      <a:pt x="888" y="163"/>
                    </a:cubicBezTo>
                    <a:cubicBezTo>
                      <a:pt x="900" y="163"/>
                      <a:pt x="907" y="173"/>
                      <a:pt x="909" y="166"/>
                    </a:cubicBezTo>
                    <a:cubicBezTo>
                      <a:pt x="911" y="159"/>
                      <a:pt x="923" y="154"/>
                      <a:pt x="930" y="163"/>
                    </a:cubicBezTo>
                    <a:cubicBezTo>
                      <a:pt x="937" y="171"/>
                      <a:pt x="958" y="184"/>
                      <a:pt x="958" y="191"/>
                    </a:cubicBezTo>
                    <a:cubicBezTo>
                      <a:pt x="955" y="198"/>
                      <a:pt x="944" y="196"/>
                      <a:pt x="934" y="194"/>
                    </a:cubicBezTo>
                    <a:cubicBezTo>
                      <a:pt x="927" y="191"/>
                      <a:pt x="916" y="201"/>
                      <a:pt x="907" y="201"/>
                    </a:cubicBezTo>
                    <a:cubicBezTo>
                      <a:pt x="900" y="201"/>
                      <a:pt x="890" y="203"/>
                      <a:pt x="881" y="210"/>
                    </a:cubicBezTo>
                    <a:cubicBezTo>
                      <a:pt x="874" y="220"/>
                      <a:pt x="874" y="227"/>
                      <a:pt x="862" y="229"/>
                    </a:cubicBezTo>
                    <a:cubicBezTo>
                      <a:pt x="851" y="229"/>
                      <a:pt x="844" y="229"/>
                      <a:pt x="830" y="238"/>
                    </a:cubicBezTo>
                    <a:cubicBezTo>
                      <a:pt x="818" y="247"/>
                      <a:pt x="802" y="243"/>
                      <a:pt x="797" y="241"/>
                    </a:cubicBezTo>
                    <a:cubicBezTo>
                      <a:pt x="790" y="238"/>
                      <a:pt x="781" y="236"/>
                      <a:pt x="776" y="247"/>
                    </a:cubicBezTo>
                    <a:cubicBezTo>
                      <a:pt x="772" y="257"/>
                      <a:pt x="783" y="259"/>
                      <a:pt x="781" y="271"/>
                    </a:cubicBezTo>
                    <a:cubicBezTo>
                      <a:pt x="781" y="282"/>
                      <a:pt x="767" y="280"/>
                      <a:pt x="755" y="292"/>
                    </a:cubicBezTo>
                    <a:cubicBezTo>
                      <a:pt x="744" y="303"/>
                      <a:pt x="727" y="310"/>
                      <a:pt x="718" y="308"/>
                    </a:cubicBezTo>
                    <a:cubicBezTo>
                      <a:pt x="709" y="306"/>
                      <a:pt x="688" y="301"/>
                      <a:pt x="669" y="310"/>
                    </a:cubicBezTo>
                    <a:cubicBezTo>
                      <a:pt x="651" y="317"/>
                      <a:pt x="639" y="329"/>
                      <a:pt x="632" y="329"/>
                    </a:cubicBezTo>
                    <a:cubicBezTo>
                      <a:pt x="625" y="327"/>
                      <a:pt x="625" y="320"/>
                      <a:pt x="616" y="320"/>
                    </a:cubicBezTo>
                    <a:cubicBezTo>
                      <a:pt x="607" y="322"/>
                      <a:pt x="602" y="320"/>
                      <a:pt x="595" y="315"/>
                    </a:cubicBezTo>
                    <a:cubicBezTo>
                      <a:pt x="588" y="310"/>
                      <a:pt x="581" y="317"/>
                      <a:pt x="572" y="310"/>
                    </a:cubicBezTo>
                    <a:cubicBezTo>
                      <a:pt x="560" y="301"/>
                      <a:pt x="541" y="303"/>
                      <a:pt x="532" y="301"/>
                    </a:cubicBezTo>
                    <a:cubicBezTo>
                      <a:pt x="525" y="299"/>
                      <a:pt x="493" y="301"/>
                      <a:pt x="481" y="299"/>
                    </a:cubicBezTo>
                    <a:cubicBezTo>
                      <a:pt x="472" y="299"/>
                      <a:pt x="455" y="303"/>
                      <a:pt x="455" y="296"/>
                    </a:cubicBezTo>
                    <a:cubicBezTo>
                      <a:pt x="453" y="292"/>
                      <a:pt x="446" y="287"/>
                      <a:pt x="441" y="275"/>
                    </a:cubicBezTo>
                    <a:cubicBezTo>
                      <a:pt x="439" y="264"/>
                      <a:pt x="432" y="259"/>
                      <a:pt x="425" y="257"/>
                    </a:cubicBezTo>
                    <a:cubicBezTo>
                      <a:pt x="418" y="257"/>
                      <a:pt x="418" y="250"/>
                      <a:pt x="411" y="247"/>
                    </a:cubicBezTo>
                    <a:cubicBezTo>
                      <a:pt x="409" y="247"/>
                      <a:pt x="407" y="238"/>
                      <a:pt x="397" y="238"/>
                    </a:cubicBezTo>
                    <a:cubicBezTo>
                      <a:pt x="388" y="238"/>
                      <a:pt x="353" y="234"/>
                      <a:pt x="349" y="227"/>
                    </a:cubicBezTo>
                    <a:cubicBezTo>
                      <a:pt x="344" y="220"/>
                      <a:pt x="353" y="217"/>
                      <a:pt x="353" y="208"/>
                    </a:cubicBezTo>
                    <a:cubicBezTo>
                      <a:pt x="353" y="201"/>
                      <a:pt x="358" y="191"/>
                      <a:pt x="356" y="187"/>
                    </a:cubicBezTo>
                    <a:cubicBezTo>
                      <a:pt x="351" y="184"/>
                      <a:pt x="344" y="177"/>
                      <a:pt x="344" y="171"/>
                    </a:cubicBezTo>
                    <a:cubicBezTo>
                      <a:pt x="342" y="166"/>
                      <a:pt x="332" y="156"/>
                      <a:pt x="325" y="156"/>
                    </a:cubicBezTo>
                    <a:cubicBezTo>
                      <a:pt x="318" y="156"/>
                      <a:pt x="313" y="152"/>
                      <a:pt x="306" y="147"/>
                    </a:cubicBezTo>
                    <a:cubicBezTo>
                      <a:pt x="300" y="140"/>
                      <a:pt x="293" y="140"/>
                      <a:pt x="290" y="126"/>
                    </a:cubicBezTo>
                    <a:lnTo>
                      <a:pt x="290" y="124"/>
                    </a:lnTo>
                    <a:lnTo>
                      <a:pt x="281" y="124"/>
                    </a:lnTo>
                    <a:cubicBezTo>
                      <a:pt x="281" y="124"/>
                      <a:pt x="279" y="122"/>
                      <a:pt x="276" y="119"/>
                    </a:cubicBezTo>
                    <a:cubicBezTo>
                      <a:pt x="274" y="126"/>
                      <a:pt x="269" y="129"/>
                      <a:pt x="269" y="133"/>
                    </a:cubicBezTo>
                    <a:cubicBezTo>
                      <a:pt x="269" y="138"/>
                      <a:pt x="267" y="145"/>
                      <a:pt x="260" y="145"/>
                    </a:cubicBezTo>
                    <a:cubicBezTo>
                      <a:pt x="253" y="145"/>
                      <a:pt x="246" y="150"/>
                      <a:pt x="246" y="161"/>
                    </a:cubicBezTo>
                    <a:cubicBezTo>
                      <a:pt x="246" y="173"/>
                      <a:pt x="253" y="173"/>
                      <a:pt x="248" y="177"/>
                    </a:cubicBezTo>
                    <a:cubicBezTo>
                      <a:pt x="246" y="182"/>
                      <a:pt x="234" y="187"/>
                      <a:pt x="230" y="184"/>
                    </a:cubicBezTo>
                    <a:cubicBezTo>
                      <a:pt x="225" y="182"/>
                      <a:pt x="216" y="184"/>
                      <a:pt x="209" y="184"/>
                    </a:cubicBezTo>
                    <a:cubicBezTo>
                      <a:pt x="202" y="182"/>
                      <a:pt x="197" y="175"/>
                      <a:pt x="195" y="184"/>
                    </a:cubicBezTo>
                    <a:cubicBezTo>
                      <a:pt x="193" y="194"/>
                      <a:pt x="179" y="222"/>
                      <a:pt x="183" y="224"/>
                    </a:cubicBezTo>
                    <a:cubicBezTo>
                      <a:pt x="186" y="229"/>
                      <a:pt x="188" y="236"/>
                      <a:pt x="183" y="236"/>
                    </a:cubicBezTo>
                    <a:cubicBezTo>
                      <a:pt x="176" y="236"/>
                      <a:pt x="169" y="234"/>
                      <a:pt x="167" y="231"/>
                    </a:cubicBezTo>
                    <a:cubicBezTo>
                      <a:pt x="165" y="229"/>
                      <a:pt x="153" y="236"/>
                      <a:pt x="146" y="236"/>
                    </a:cubicBezTo>
                    <a:cubicBezTo>
                      <a:pt x="144" y="234"/>
                      <a:pt x="130" y="241"/>
                      <a:pt x="135" y="243"/>
                    </a:cubicBezTo>
                    <a:cubicBezTo>
                      <a:pt x="139" y="245"/>
                      <a:pt x="139" y="257"/>
                      <a:pt x="139" y="262"/>
                    </a:cubicBezTo>
                    <a:cubicBezTo>
                      <a:pt x="139" y="266"/>
                      <a:pt x="151" y="280"/>
                      <a:pt x="148" y="285"/>
                    </a:cubicBezTo>
                    <a:cubicBezTo>
                      <a:pt x="146" y="289"/>
                      <a:pt x="137" y="294"/>
                      <a:pt x="137" y="301"/>
                    </a:cubicBezTo>
                    <a:cubicBezTo>
                      <a:pt x="137" y="308"/>
                      <a:pt x="139" y="313"/>
                      <a:pt x="135" y="315"/>
                    </a:cubicBezTo>
                    <a:cubicBezTo>
                      <a:pt x="132" y="315"/>
                      <a:pt x="121" y="320"/>
                      <a:pt x="116" y="325"/>
                    </a:cubicBezTo>
                    <a:cubicBezTo>
                      <a:pt x="111" y="327"/>
                      <a:pt x="102" y="327"/>
                      <a:pt x="100" y="334"/>
                    </a:cubicBezTo>
                    <a:cubicBezTo>
                      <a:pt x="97" y="339"/>
                      <a:pt x="93" y="343"/>
                      <a:pt x="83" y="343"/>
                    </a:cubicBezTo>
                    <a:cubicBezTo>
                      <a:pt x="74" y="341"/>
                      <a:pt x="69" y="341"/>
                      <a:pt x="65" y="348"/>
                    </a:cubicBezTo>
                    <a:cubicBezTo>
                      <a:pt x="58" y="357"/>
                      <a:pt x="55" y="353"/>
                      <a:pt x="51" y="357"/>
                    </a:cubicBezTo>
                    <a:cubicBezTo>
                      <a:pt x="46" y="362"/>
                      <a:pt x="41" y="355"/>
                      <a:pt x="37" y="353"/>
                    </a:cubicBezTo>
                    <a:cubicBezTo>
                      <a:pt x="34" y="350"/>
                      <a:pt x="30" y="357"/>
                      <a:pt x="25" y="357"/>
                    </a:cubicBezTo>
                    <a:cubicBezTo>
                      <a:pt x="21" y="357"/>
                      <a:pt x="18" y="364"/>
                      <a:pt x="14" y="364"/>
                    </a:cubicBezTo>
                    <a:cubicBezTo>
                      <a:pt x="9" y="366"/>
                      <a:pt x="4" y="364"/>
                      <a:pt x="4" y="371"/>
                    </a:cubicBezTo>
                    <a:cubicBezTo>
                      <a:pt x="4" y="373"/>
                      <a:pt x="2" y="378"/>
                      <a:pt x="0" y="380"/>
                    </a:cubicBezTo>
                    <a:lnTo>
                      <a:pt x="4" y="399"/>
                    </a:lnTo>
                    <a:cubicBezTo>
                      <a:pt x="4" y="399"/>
                      <a:pt x="23" y="406"/>
                      <a:pt x="25" y="413"/>
                    </a:cubicBezTo>
                    <a:cubicBezTo>
                      <a:pt x="25" y="420"/>
                      <a:pt x="30" y="441"/>
                      <a:pt x="30" y="441"/>
                    </a:cubicBezTo>
                    <a:lnTo>
                      <a:pt x="28" y="441"/>
                    </a:lnTo>
                    <a:cubicBezTo>
                      <a:pt x="37" y="448"/>
                      <a:pt x="48" y="455"/>
                      <a:pt x="48" y="458"/>
                    </a:cubicBezTo>
                    <a:cubicBezTo>
                      <a:pt x="48" y="460"/>
                      <a:pt x="48" y="469"/>
                      <a:pt x="58" y="474"/>
                    </a:cubicBezTo>
                    <a:cubicBezTo>
                      <a:pt x="65" y="476"/>
                      <a:pt x="72" y="478"/>
                      <a:pt x="74" y="481"/>
                    </a:cubicBezTo>
                    <a:lnTo>
                      <a:pt x="76" y="481"/>
                    </a:lnTo>
                    <a:lnTo>
                      <a:pt x="83" y="478"/>
                    </a:lnTo>
                    <a:cubicBezTo>
                      <a:pt x="83" y="478"/>
                      <a:pt x="86" y="481"/>
                      <a:pt x="88" y="483"/>
                    </a:cubicBezTo>
                    <a:cubicBezTo>
                      <a:pt x="90" y="476"/>
                      <a:pt x="106" y="469"/>
                      <a:pt x="114" y="469"/>
                    </a:cubicBezTo>
                    <a:cubicBezTo>
                      <a:pt x="121" y="469"/>
                      <a:pt x="139" y="485"/>
                      <a:pt x="137" y="490"/>
                    </a:cubicBezTo>
                    <a:cubicBezTo>
                      <a:pt x="137" y="495"/>
                      <a:pt x="123" y="513"/>
                      <a:pt x="116" y="516"/>
                    </a:cubicBezTo>
                    <a:lnTo>
                      <a:pt x="106" y="516"/>
                    </a:lnTo>
                    <a:lnTo>
                      <a:pt x="106" y="523"/>
                    </a:lnTo>
                    <a:cubicBezTo>
                      <a:pt x="106" y="527"/>
                      <a:pt x="114" y="534"/>
                      <a:pt x="118" y="542"/>
                    </a:cubicBezTo>
                    <a:cubicBezTo>
                      <a:pt x="123" y="551"/>
                      <a:pt x="111" y="555"/>
                      <a:pt x="104" y="551"/>
                    </a:cubicBezTo>
                    <a:cubicBezTo>
                      <a:pt x="100" y="544"/>
                      <a:pt x="97" y="555"/>
                      <a:pt x="100" y="560"/>
                    </a:cubicBezTo>
                    <a:cubicBezTo>
                      <a:pt x="104" y="562"/>
                      <a:pt x="102" y="574"/>
                      <a:pt x="106" y="576"/>
                    </a:cubicBezTo>
                    <a:cubicBezTo>
                      <a:pt x="114" y="576"/>
                      <a:pt x="118" y="588"/>
                      <a:pt x="125" y="588"/>
                    </a:cubicBezTo>
                    <a:cubicBezTo>
                      <a:pt x="132" y="588"/>
                      <a:pt x="137" y="600"/>
                      <a:pt x="137" y="600"/>
                    </a:cubicBezTo>
                    <a:cubicBezTo>
                      <a:pt x="137" y="600"/>
                      <a:pt x="146" y="604"/>
                      <a:pt x="146" y="609"/>
                    </a:cubicBezTo>
                    <a:cubicBezTo>
                      <a:pt x="153" y="609"/>
                      <a:pt x="158" y="609"/>
                      <a:pt x="160" y="607"/>
                    </a:cubicBezTo>
                    <a:cubicBezTo>
                      <a:pt x="160" y="602"/>
                      <a:pt x="169" y="602"/>
                      <a:pt x="176" y="609"/>
                    </a:cubicBezTo>
                    <a:cubicBezTo>
                      <a:pt x="183" y="616"/>
                      <a:pt x="211" y="632"/>
                      <a:pt x="221" y="642"/>
                    </a:cubicBezTo>
                    <a:cubicBezTo>
                      <a:pt x="230" y="649"/>
                      <a:pt x="253" y="658"/>
                      <a:pt x="260" y="658"/>
                    </a:cubicBezTo>
                    <a:cubicBezTo>
                      <a:pt x="269" y="656"/>
                      <a:pt x="276" y="663"/>
                      <a:pt x="288" y="663"/>
                    </a:cubicBezTo>
                    <a:lnTo>
                      <a:pt x="293" y="663"/>
                    </a:lnTo>
                    <a:cubicBezTo>
                      <a:pt x="295" y="661"/>
                      <a:pt x="297" y="661"/>
                      <a:pt x="300" y="658"/>
                    </a:cubicBezTo>
                    <a:cubicBezTo>
                      <a:pt x="304" y="654"/>
                      <a:pt x="309" y="661"/>
                      <a:pt x="306" y="667"/>
                    </a:cubicBezTo>
                    <a:cubicBezTo>
                      <a:pt x="306" y="672"/>
                      <a:pt x="306" y="674"/>
                      <a:pt x="309" y="677"/>
                    </a:cubicBezTo>
                    <a:cubicBezTo>
                      <a:pt x="311" y="674"/>
                      <a:pt x="311" y="672"/>
                      <a:pt x="313" y="670"/>
                    </a:cubicBezTo>
                    <a:cubicBezTo>
                      <a:pt x="318" y="658"/>
                      <a:pt x="325" y="658"/>
                      <a:pt x="327" y="656"/>
                    </a:cubicBezTo>
                    <a:cubicBezTo>
                      <a:pt x="332" y="651"/>
                      <a:pt x="337" y="654"/>
                      <a:pt x="346" y="658"/>
                    </a:cubicBezTo>
                    <a:cubicBezTo>
                      <a:pt x="353" y="663"/>
                      <a:pt x="358" y="654"/>
                      <a:pt x="369" y="665"/>
                    </a:cubicBezTo>
                    <a:cubicBezTo>
                      <a:pt x="374" y="663"/>
                      <a:pt x="376" y="663"/>
                      <a:pt x="379" y="663"/>
                    </a:cubicBezTo>
                    <a:cubicBezTo>
                      <a:pt x="381" y="663"/>
                      <a:pt x="383" y="658"/>
                      <a:pt x="388" y="654"/>
                    </a:cubicBezTo>
                    <a:cubicBezTo>
                      <a:pt x="393" y="649"/>
                      <a:pt x="390" y="644"/>
                      <a:pt x="397" y="644"/>
                    </a:cubicBezTo>
                    <a:cubicBezTo>
                      <a:pt x="402" y="646"/>
                      <a:pt x="404" y="639"/>
                      <a:pt x="414" y="632"/>
                    </a:cubicBezTo>
                    <a:cubicBezTo>
                      <a:pt x="425" y="628"/>
                      <a:pt x="435" y="637"/>
                      <a:pt x="439" y="632"/>
                    </a:cubicBezTo>
                    <a:cubicBezTo>
                      <a:pt x="444" y="628"/>
                      <a:pt x="451" y="625"/>
                      <a:pt x="451" y="630"/>
                    </a:cubicBezTo>
                    <a:cubicBezTo>
                      <a:pt x="451" y="635"/>
                      <a:pt x="458" y="639"/>
                      <a:pt x="460" y="644"/>
                    </a:cubicBezTo>
                    <a:cubicBezTo>
                      <a:pt x="460" y="649"/>
                      <a:pt x="469" y="651"/>
                      <a:pt x="472" y="651"/>
                    </a:cubicBezTo>
                    <a:lnTo>
                      <a:pt x="474" y="649"/>
                    </a:lnTo>
                    <a:cubicBezTo>
                      <a:pt x="481" y="646"/>
                      <a:pt x="488" y="649"/>
                      <a:pt x="488" y="656"/>
                    </a:cubicBezTo>
                    <a:cubicBezTo>
                      <a:pt x="488" y="661"/>
                      <a:pt x="490" y="667"/>
                      <a:pt x="493" y="667"/>
                    </a:cubicBezTo>
                    <a:cubicBezTo>
                      <a:pt x="497" y="667"/>
                      <a:pt x="502" y="667"/>
                      <a:pt x="502" y="677"/>
                    </a:cubicBezTo>
                    <a:cubicBezTo>
                      <a:pt x="502" y="688"/>
                      <a:pt x="507" y="700"/>
                      <a:pt x="497" y="709"/>
                    </a:cubicBezTo>
                    <a:cubicBezTo>
                      <a:pt x="488" y="719"/>
                      <a:pt x="479" y="733"/>
                      <a:pt x="479" y="740"/>
                    </a:cubicBezTo>
                    <a:cubicBezTo>
                      <a:pt x="481" y="744"/>
                      <a:pt x="476" y="751"/>
                      <a:pt x="483" y="749"/>
                    </a:cubicBezTo>
                    <a:cubicBezTo>
                      <a:pt x="490" y="747"/>
                      <a:pt x="504" y="749"/>
                      <a:pt x="502" y="754"/>
                    </a:cubicBezTo>
                    <a:cubicBezTo>
                      <a:pt x="500" y="756"/>
                      <a:pt x="502" y="770"/>
                      <a:pt x="509" y="770"/>
                    </a:cubicBezTo>
                    <a:cubicBezTo>
                      <a:pt x="516" y="770"/>
                      <a:pt x="518" y="775"/>
                      <a:pt x="518" y="779"/>
                    </a:cubicBezTo>
                    <a:cubicBezTo>
                      <a:pt x="516" y="786"/>
                      <a:pt x="511" y="793"/>
                      <a:pt x="518" y="793"/>
                    </a:cubicBezTo>
                    <a:cubicBezTo>
                      <a:pt x="523" y="793"/>
                      <a:pt x="530" y="793"/>
                      <a:pt x="530" y="800"/>
                    </a:cubicBezTo>
                    <a:cubicBezTo>
                      <a:pt x="527" y="805"/>
                      <a:pt x="532" y="810"/>
                      <a:pt x="541" y="807"/>
                    </a:cubicBezTo>
                    <a:cubicBezTo>
                      <a:pt x="549" y="805"/>
                      <a:pt x="551" y="803"/>
                      <a:pt x="551" y="805"/>
                    </a:cubicBezTo>
                    <a:cubicBezTo>
                      <a:pt x="556" y="805"/>
                      <a:pt x="556" y="812"/>
                      <a:pt x="562" y="814"/>
                    </a:cubicBezTo>
                    <a:cubicBezTo>
                      <a:pt x="569" y="817"/>
                      <a:pt x="565" y="800"/>
                      <a:pt x="562" y="798"/>
                    </a:cubicBezTo>
                    <a:cubicBezTo>
                      <a:pt x="560" y="796"/>
                      <a:pt x="565" y="784"/>
                      <a:pt x="567" y="786"/>
                    </a:cubicBezTo>
                    <a:cubicBezTo>
                      <a:pt x="569" y="789"/>
                      <a:pt x="576" y="786"/>
                      <a:pt x="581" y="782"/>
                    </a:cubicBezTo>
                    <a:cubicBezTo>
                      <a:pt x="586" y="777"/>
                      <a:pt x="593" y="786"/>
                      <a:pt x="597" y="779"/>
                    </a:cubicBezTo>
                    <a:cubicBezTo>
                      <a:pt x="600" y="775"/>
                      <a:pt x="607" y="784"/>
                      <a:pt x="616" y="779"/>
                    </a:cubicBezTo>
                    <a:cubicBezTo>
                      <a:pt x="623" y="777"/>
                      <a:pt x="625" y="784"/>
                      <a:pt x="630" y="777"/>
                    </a:cubicBezTo>
                    <a:cubicBezTo>
                      <a:pt x="632" y="772"/>
                      <a:pt x="644" y="763"/>
                      <a:pt x="646" y="768"/>
                    </a:cubicBezTo>
                    <a:cubicBezTo>
                      <a:pt x="648" y="770"/>
                      <a:pt x="651" y="775"/>
                      <a:pt x="665" y="777"/>
                    </a:cubicBezTo>
                    <a:cubicBezTo>
                      <a:pt x="676" y="777"/>
                      <a:pt x="669" y="784"/>
                      <a:pt x="669" y="789"/>
                    </a:cubicBezTo>
                    <a:cubicBezTo>
                      <a:pt x="669" y="793"/>
                      <a:pt x="686" y="803"/>
                      <a:pt x="690" y="805"/>
                    </a:cubicBezTo>
                    <a:cubicBezTo>
                      <a:pt x="693" y="805"/>
                      <a:pt x="693" y="805"/>
                      <a:pt x="695" y="807"/>
                    </a:cubicBezTo>
                    <a:cubicBezTo>
                      <a:pt x="700" y="805"/>
                      <a:pt x="707" y="810"/>
                      <a:pt x="709" y="805"/>
                    </a:cubicBezTo>
                    <a:cubicBezTo>
                      <a:pt x="709" y="798"/>
                      <a:pt x="716" y="800"/>
                      <a:pt x="718" y="805"/>
                    </a:cubicBezTo>
                    <a:cubicBezTo>
                      <a:pt x="723" y="810"/>
                      <a:pt x="725" y="810"/>
                      <a:pt x="732" y="805"/>
                    </a:cubicBezTo>
                    <a:cubicBezTo>
                      <a:pt x="737" y="800"/>
                      <a:pt x="741" y="810"/>
                      <a:pt x="737" y="814"/>
                    </a:cubicBezTo>
                    <a:cubicBezTo>
                      <a:pt x="734" y="817"/>
                      <a:pt x="737" y="826"/>
                      <a:pt x="741" y="833"/>
                    </a:cubicBezTo>
                    <a:cubicBezTo>
                      <a:pt x="748" y="838"/>
                      <a:pt x="748" y="828"/>
                      <a:pt x="748" y="824"/>
                    </a:cubicBezTo>
                    <a:cubicBezTo>
                      <a:pt x="746" y="817"/>
                      <a:pt x="758" y="812"/>
                      <a:pt x="776" y="805"/>
                    </a:cubicBezTo>
                    <a:cubicBezTo>
                      <a:pt x="797" y="798"/>
                      <a:pt x="818" y="784"/>
                      <a:pt x="818" y="782"/>
                    </a:cubicBezTo>
                    <a:cubicBezTo>
                      <a:pt x="818" y="777"/>
                      <a:pt x="832" y="786"/>
                      <a:pt x="839" y="782"/>
                    </a:cubicBezTo>
                    <a:cubicBezTo>
                      <a:pt x="846" y="777"/>
                      <a:pt x="869" y="777"/>
                      <a:pt x="876" y="777"/>
                    </a:cubicBezTo>
                    <a:cubicBezTo>
                      <a:pt x="883" y="775"/>
                      <a:pt x="883" y="770"/>
                      <a:pt x="888" y="765"/>
                    </a:cubicBezTo>
                    <a:cubicBezTo>
                      <a:pt x="895" y="758"/>
                      <a:pt x="895" y="756"/>
                      <a:pt x="902" y="754"/>
                    </a:cubicBezTo>
                    <a:cubicBezTo>
                      <a:pt x="909" y="754"/>
                      <a:pt x="913" y="747"/>
                      <a:pt x="913" y="742"/>
                    </a:cubicBezTo>
                    <a:cubicBezTo>
                      <a:pt x="913" y="737"/>
                      <a:pt x="927" y="737"/>
                      <a:pt x="927" y="733"/>
                    </a:cubicBezTo>
                    <a:cubicBezTo>
                      <a:pt x="927" y="728"/>
                      <a:pt x="939" y="728"/>
                      <a:pt x="939" y="723"/>
                    </a:cubicBezTo>
                    <a:cubicBezTo>
                      <a:pt x="939" y="716"/>
                      <a:pt x="946" y="719"/>
                      <a:pt x="948" y="714"/>
                    </a:cubicBezTo>
                    <a:cubicBezTo>
                      <a:pt x="951" y="712"/>
                      <a:pt x="946" y="700"/>
                      <a:pt x="951" y="698"/>
                    </a:cubicBezTo>
                    <a:cubicBezTo>
                      <a:pt x="955" y="695"/>
                      <a:pt x="948" y="691"/>
                      <a:pt x="948" y="688"/>
                    </a:cubicBezTo>
                    <a:cubicBezTo>
                      <a:pt x="946" y="684"/>
                      <a:pt x="958" y="684"/>
                      <a:pt x="962" y="681"/>
                    </a:cubicBezTo>
                    <a:cubicBezTo>
                      <a:pt x="967" y="677"/>
                      <a:pt x="972" y="672"/>
                      <a:pt x="972" y="665"/>
                    </a:cubicBezTo>
                    <a:cubicBezTo>
                      <a:pt x="974" y="661"/>
                      <a:pt x="981" y="656"/>
                      <a:pt x="986" y="654"/>
                    </a:cubicBezTo>
                    <a:cubicBezTo>
                      <a:pt x="990" y="651"/>
                      <a:pt x="993" y="644"/>
                      <a:pt x="990" y="635"/>
                    </a:cubicBezTo>
                    <a:cubicBezTo>
                      <a:pt x="990" y="628"/>
                      <a:pt x="997" y="630"/>
                      <a:pt x="995" y="628"/>
                    </a:cubicBezTo>
                    <a:cubicBezTo>
                      <a:pt x="990" y="625"/>
                      <a:pt x="995" y="616"/>
                      <a:pt x="1004" y="614"/>
                    </a:cubicBezTo>
                    <a:cubicBezTo>
                      <a:pt x="1011" y="611"/>
                      <a:pt x="1000" y="609"/>
                      <a:pt x="995" y="611"/>
                    </a:cubicBezTo>
                    <a:cubicBezTo>
                      <a:pt x="990" y="616"/>
                      <a:pt x="986" y="602"/>
                      <a:pt x="981" y="607"/>
                    </a:cubicBezTo>
                    <a:cubicBezTo>
                      <a:pt x="979" y="611"/>
                      <a:pt x="967" y="604"/>
                      <a:pt x="974" y="604"/>
                    </a:cubicBezTo>
                    <a:cubicBezTo>
                      <a:pt x="981" y="602"/>
                      <a:pt x="993" y="593"/>
                      <a:pt x="997" y="593"/>
                    </a:cubicBezTo>
                    <a:cubicBezTo>
                      <a:pt x="1002" y="590"/>
                      <a:pt x="990" y="581"/>
                      <a:pt x="983" y="581"/>
                    </a:cubicBezTo>
                    <a:cubicBezTo>
                      <a:pt x="979" y="581"/>
                      <a:pt x="972" y="567"/>
                      <a:pt x="965" y="567"/>
                    </a:cubicBezTo>
                    <a:cubicBezTo>
                      <a:pt x="958" y="567"/>
                      <a:pt x="969" y="562"/>
                      <a:pt x="976" y="567"/>
                    </a:cubicBezTo>
                    <a:cubicBezTo>
                      <a:pt x="983" y="570"/>
                      <a:pt x="993" y="574"/>
                      <a:pt x="995" y="570"/>
                    </a:cubicBezTo>
                    <a:cubicBezTo>
                      <a:pt x="1000" y="567"/>
                      <a:pt x="983" y="553"/>
                      <a:pt x="979" y="551"/>
                    </a:cubicBezTo>
                    <a:cubicBezTo>
                      <a:pt x="972" y="546"/>
                      <a:pt x="979" y="539"/>
                      <a:pt x="974" y="537"/>
                    </a:cubicBezTo>
                    <a:cubicBezTo>
                      <a:pt x="972" y="534"/>
                      <a:pt x="962" y="518"/>
                      <a:pt x="960" y="511"/>
                    </a:cubicBezTo>
                    <a:cubicBezTo>
                      <a:pt x="958" y="504"/>
                      <a:pt x="946" y="502"/>
                      <a:pt x="941" y="497"/>
                    </a:cubicBezTo>
                    <a:cubicBezTo>
                      <a:pt x="939" y="492"/>
                      <a:pt x="941" y="483"/>
                      <a:pt x="953" y="478"/>
                    </a:cubicBezTo>
                    <a:cubicBezTo>
                      <a:pt x="962" y="474"/>
                      <a:pt x="958" y="467"/>
                      <a:pt x="962" y="467"/>
                    </a:cubicBezTo>
                    <a:cubicBezTo>
                      <a:pt x="967" y="467"/>
                      <a:pt x="969" y="467"/>
                      <a:pt x="974" y="458"/>
                    </a:cubicBezTo>
                    <a:cubicBezTo>
                      <a:pt x="976" y="450"/>
                      <a:pt x="983" y="455"/>
                      <a:pt x="986" y="453"/>
                    </a:cubicBezTo>
                    <a:cubicBezTo>
                      <a:pt x="990" y="448"/>
                      <a:pt x="1004" y="448"/>
                      <a:pt x="1011" y="444"/>
                    </a:cubicBezTo>
                    <a:cubicBezTo>
                      <a:pt x="1016" y="441"/>
                      <a:pt x="1007" y="430"/>
                      <a:pt x="1000" y="432"/>
                    </a:cubicBezTo>
                    <a:cubicBezTo>
                      <a:pt x="990" y="432"/>
                      <a:pt x="983" y="430"/>
                      <a:pt x="979" y="422"/>
                    </a:cubicBezTo>
                    <a:cubicBezTo>
                      <a:pt x="972" y="415"/>
                      <a:pt x="960" y="437"/>
                      <a:pt x="948" y="441"/>
                    </a:cubicBezTo>
                    <a:cubicBezTo>
                      <a:pt x="939" y="446"/>
                      <a:pt x="932" y="432"/>
                      <a:pt x="937" y="425"/>
                    </a:cubicBezTo>
                    <a:cubicBezTo>
                      <a:pt x="939" y="415"/>
                      <a:pt x="927" y="415"/>
                      <a:pt x="913" y="415"/>
                    </a:cubicBezTo>
                    <a:cubicBezTo>
                      <a:pt x="900" y="418"/>
                      <a:pt x="907" y="392"/>
                      <a:pt x="913" y="390"/>
                    </a:cubicBezTo>
                    <a:cubicBezTo>
                      <a:pt x="923" y="390"/>
                      <a:pt x="934" y="399"/>
                      <a:pt x="941" y="383"/>
                    </a:cubicBezTo>
                    <a:cubicBezTo>
                      <a:pt x="946" y="366"/>
                      <a:pt x="953" y="378"/>
                      <a:pt x="965" y="364"/>
                    </a:cubicBezTo>
                    <a:cubicBezTo>
                      <a:pt x="976" y="350"/>
                      <a:pt x="990" y="343"/>
                      <a:pt x="1002" y="350"/>
                    </a:cubicBezTo>
                    <a:cubicBezTo>
                      <a:pt x="1011" y="359"/>
                      <a:pt x="990" y="371"/>
                      <a:pt x="988" y="380"/>
                    </a:cubicBezTo>
                    <a:cubicBezTo>
                      <a:pt x="983" y="387"/>
                      <a:pt x="990" y="390"/>
                      <a:pt x="983" y="397"/>
                    </a:cubicBezTo>
                    <a:cubicBezTo>
                      <a:pt x="976" y="401"/>
                      <a:pt x="986" y="404"/>
                      <a:pt x="1000" y="397"/>
                    </a:cubicBezTo>
                    <a:cubicBezTo>
                      <a:pt x="1011" y="387"/>
                      <a:pt x="1025" y="378"/>
                      <a:pt x="1037" y="373"/>
                    </a:cubicBezTo>
                    <a:cubicBezTo>
                      <a:pt x="1041" y="373"/>
                      <a:pt x="1044" y="371"/>
                      <a:pt x="1048" y="373"/>
                    </a:cubicBezTo>
                    <a:cubicBezTo>
                      <a:pt x="1051" y="369"/>
                      <a:pt x="1051" y="364"/>
                      <a:pt x="1053" y="364"/>
                    </a:cubicBezTo>
                    <a:cubicBezTo>
                      <a:pt x="1062" y="359"/>
                      <a:pt x="1090" y="346"/>
                      <a:pt x="1093" y="341"/>
                    </a:cubicBezTo>
                    <a:cubicBezTo>
                      <a:pt x="1097" y="336"/>
                      <a:pt x="1102" y="327"/>
                      <a:pt x="1107" y="327"/>
                    </a:cubicBezTo>
                    <a:cubicBezTo>
                      <a:pt x="1113" y="327"/>
                      <a:pt x="1113" y="332"/>
                      <a:pt x="1120" y="332"/>
                    </a:cubicBezTo>
                    <a:cubicBezTo>
                      <a:pt x="1130" y="332"/>
                      <a:pt x="1139" y="334"/>
                      <a:pt x="1134" y="327"/>
                    </a:cubicBezTo>
                    <a:cubicBezTo>
                      <a:pt x="1130" y="320"/>
                      <a:pt x="1132" y="320"/>
                      <a:pt x="1144" y="320"/>
                    </a:cubicBezTo>
                    <a:cubicBezTo>
                      <a:pt x="1153" y="317"/>
                      <a:pt x="1151" y="308"/>
                      <a:pt x="1158" y="308"/>
                    </a:cubicBezTo>
                    <a:cubicBezTo>
                      <a:pt x="1165" y="308"/>
                      <a:pt x="1162" y="292"/>
                      <a:pt x="1169" y="292"/>
                    </a:cubicBezTo>
                    <a:cubicBezTo>
                      <a:pt x="1176" y="292"/>
                      <a:pt x="1179" y="301"/>
                      <a:pt x="1188" y="299"/>
                    </a:cubicBezTo>
                    <a:lnTo>
                      <a:pt x="1195" y="299"/>
                    </a:lnTo>
                    <a:cubicBezTo>
                      <a:pt x="1195" y="299"/>
                      <a:pt x="1197" y="296"/>
                      <a:pt x="1199" y="296"/>
                    </a:cubicBezTo>
                    <a:cubicBezTo>
                      <a:pt x="1197" y="287"/>
                      <a:pt x="1199" y="280"/>
                      <a:pt x="1197" y="275"/>
                    </a:cubicBezTo>
                    <a:cubicBezTo>
                      <a:pt x="1195" y="268"/>
                      <a:pt x="1197" y="262"/>
                      <a:pt x="1197" y="257"/>
                    </a:cubicBezTo>
                    <a:cubicBezTo>
                      <a:pt x="1195" y="252"/>
                      <a:pt x="1195" y="243"/>
                      <a:pt x="1199" y="243"/>
                    </a:cubicBezTo>
                    <a:cubicBezTo>
                      <a:pt x="1204" y="243"/>
                      <a:pt x="1211" y="229"/>
                      <a:pt x="1216" y="234"/>
                    </a:cubicBezTo>
                    <a:cubicBezTo>
                      <a:pt x="1223" y="238"/>
                      <a:pt x="1237" y="241"/>
                      <a:pt x="1237" y="234"/>
                    </a:cubicBezTo>
                    <a:cubicBezTo>
                      <a:pt x="1237" y="229"/>
                      <a:pt x="1244" y="229"/>
                      <a:pt x="1246" y="220"/>
                    </a:cubicBezTo>
                    <a:cubicBezTo>
                      <a:pt x="1246" y="212"/>
                      <a:pt x="1255" y="210"/>
                      <a:pt x="1258" y="203"/>
                    </a:cubicBezTo>
                    <a:cubicBezTo>
                      <a:pt x="1260" y="196"/>
                      <a:pt x="1262" y="180"/>
                      <a:pt x="1269" y="177"/>
                    </a:cubicBezTo>
                    <a:cubicBezTo>
                      <a:pt x="1276" y="173"/>
                      <a:pt x="1269" y="171"/>
                      <a:pt x="1269" y="159"/>
                    </a:cubicBezTo>
                    <a:lnTo>
                      <a:pt x="1269" y="159"/>
                    </a:lnTo>
                    <a:close/>
                    <a:moveTo>
                      <a:pt x="962" y="756"/>
                    </a:moveTo>
                    <a:lnTo>
                      <a:pt x="962" y="756"/>
                    </a:lnTo>
                    <a:cubicBezTo>
                      <a:pt x="955" y="782"/>
                      <a:pt x="972" y="793"/>
                      <a:pt x="972" y="793"/>
                    </a:cubicBezTo>
                    <a:cubicBezTo>
                      <a:pt x="979" y="789"/>
                      <a:pt x="1004" y="733"/>
                      <a:pt x="1000" y="726"/>
                    </a:cubicBezTo>
                    <a:cubicBezTo>
                      <a:pt x="993" y="719"/>
                      <a:pt x="969" y="730"/>
                      <a:pt x="962" y="756"/>
                    </a:cubicBezTo>
                    <a:lnTo>
                      <a:pt x="962" y="756"/>
                    </a:lnTo>
                    <a:close/>
                    <a:moveTo>
                      <a:pt x="737" y="842"/>
                    </a:moveTo>
                    <a:lnTo>
                      <a:pt x="737" y="842"/>
                    </a:lnTo>
                    <a:cubicBezTo>
                      <a:pt x="730" y="842"/>
                      <a:pt x="709" y="854"/>
                      <a:pt x="716" y="870"/>
                    </a:cubicBezTo>
                    <a:cubicBezTo>
                      <a:pt x="725" y="887"/>
                      <a:pt x="751" y="875"/>
                      <a:pt x="753" y="868"/>
                    </a:cubicBezTo>
                    <a:cubicBezTo>
                      <a:pt x="753" y="861"/>
                      <a:pt x="765" y="849"/>
                      <a:pt x="765" y="842"/>
                    </a:cubicBezTo>
                    <a:cubicBezTo>
                      <a:pt x="762" y="840"/>
                      <a:pt x="746" y="842"/>
                      <a:pt x="737" y="842"/>
                    </a:cubicBezTo>
                    <a:lnTo>
                      <a:pt x="737" y="84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0" name="Freeform 469">
                <a:extLst>
                  <a:ext uri="{FF2B5EF4-FFF2-40B4-BE49-F238E27FC236}">
                    <a16:creationId xmlns:a16="http://schemas.microsoft.com/office/drawing/2014/main" id="{CBEF73F6-4221-EA58-2F1F-4B26B2F147CC}"/>
                  </a:ext>
                </a:extLst>
              </p:cNvPr>
              <p:cNvSpPr>
                <a:spLocks noEditPoints="1"/>
              </p:cNvSpPr>
              <p:nvPr/>
            </p:nvSpPr>
            <p:spPr bwMode="auto">
              <a:xfrm>
                <a:off x="4583" y="1595"/>
                <a:ext cx="767" cy="534"/>
              </a:xfrm>
              <a:custGeom>
                <a:avLst/>
                <a:gdLst>
                  <a:gd name="T0" fmla="*/ 1232 w 1276"/>
                  <a:gd name="T1" fmla="*/ 163 h 887"/>
                  <a:gd name="T2" fmla="*/ 1172 w 1276"/>
                  <a:gd name="T3" fmla="*/ 131 h 887"/>
                  <a:gd name="T4" fmla="*/ 1111 w 1276"/>
                  <a:gd name="T5" fmla="*/ 75 h 887"/>
                  <a:gd name="T6" fmla="*/ 1048 w 1276"/>
                  <a:gd name="T7" fmla="*/ 7 h 887"/>
                  <a:gd name="T8" fmla="*/ 969 w 1276"/>
                  <a:gd name="T9" fmla="*/ 26 h 887"/>
                  <a:gd name="T10" fmla="*/ 941 w 1276"/>
                  <a:gd name="T11" fmla="*/ 93 h 887"/>
                  <a:gd name="T12" fmla="*/ 888 w 1276"/>
                  <a:gd name="T13" fmla="*/ 105 h 887"/>
                  <a:gd name="T14" fmla="*/ 888 w 1276"/>
                  <a:gd name="T15" fmla="*/ 163 h 887"/>
                  <a:gd name="T16" fmla="*/ 934 w 1276"/>
                  <a:gd name="T17" fmla="*/ 194 h 887"/>
                  <a:gd name="T18" fmla="*/ 830 w 1276"/>
                  <a:gd name="T19" fmla="*/ 238 h 887"/>
                  <a:gd name="T20" fmla="*/ 755 w 1276"/>
                  <a:gd name="T21" fmla="*/ 292 h 887"/>
                  <a:gd name="T22" fmla="*/ 616 w 1276"/>
                  <a:gd name="T23" fmla="*/ 320 h 887"/>
                  <a:gd name="T24" fmla="*/ 481 w 1276"/>
                  <a:gd name="T25" fmla="*/ 299 h 887"/>
                  <a:gd name="T26" fmla="*/ 411 w 1276"/>
                  <a:gd name="T27" fmla="*/ 247 h 887"/>
                  <a:gd name="T28" fmla="*/ 356 w 1276"/>
                  <a:gd name="T29" fmla="*/ 187 h 887"/>
                  <a:gd name="T30" fmla="*/ 290 w 1276"/>
                  <a:gd name="T31" fmla="*/ 126 h 887"/>
                  <a:gd name="T32" fmla="*/ 269 w 1276"/>
                  <a:gd name="T33" fmla="*/ 133 h 887"/>
                  <a:gd name="T34" fmla="*/ 230 w 1276"/>
                  <a:gd name="T35" fmla="*/ 184 h 887"/>
                  <a:gd name="T36" fmla="*/ 183 w 1276"/>
                  <a:gd name="T37" fmla="*/ 236 h 887"/>
                  <a:gd name="T38" fmla="*/ 139 w 1276"/>
                  <a:gd name="T39" fmla="*/ 262 h 887"/>
                  <a:gd name="T40" fmla="*/ 116 w 1276"/>
                  <a:gd name="T41" fmla="*/ 325 h 887"/>
                  <a:gd name="T42" fmla="*/ 51 w 1276"/>
                  <a:gd name="T43" fmla="*/ 357 h 887"/>
                  <a:gd name="T44" fmla="*/ 4 w 1276"/>
                  <a:gd name="T45" fmla="*/ 371 h 887"/>
                  <a:gd name="T46" fmla="*/ 30 w 1276"/>
                  <a:gd name="T47" fmla="*/ 441 h 887"/>
                  <a:gd name="T48" fmla="*/ 74 w 1276"/>
                  <a:gd name="T49" fmla="*/ 481 h 887"/>
                  <a:gd name="T50" fmla="*/ 114 w 1276"/>
                  <a:gd name="T51" fmla="*/ 469 h 887"/>
                  <a:gd name="T52" fmla="*/ 106 w 1276"/>
                  <a:gd name="T53" fmla="*/ 523 h 887"/>
                  <a:gd name="T54" fmla="*/ 106 w 1276"/>
                  <a:gd name="T55" fmla="*/ 576 h 887"/>
                  <a:gd name="T56" fmla="*/ 160 w 1276"/>
                  <a:gd name="T57" fmla="*/ 607 h 887"/>
                  <a:gd name="T58" fmla="*/ 288 w 1276"/>
                  <a:gd name="T59" fmla="*/ 663 h 887"/>
                  <a:gd name="T60" fmla="*/ 309 w 1276"/>
                  <a:gd name="T61" fmla="*/ 677 h 887"/>
                  <a:gd name="T62" fmla="*/ 369 w 1276"/>
                  <a:gd name="T63" fmla="*/ 665 h 887"/>
                  <a:gd name="T64" fmla="*/ 414 w 1276"/>
                  <a:gd name="T65" fmla="*/ 632 h 887"/>
                  <a:gd name="T66" fmla="*/ 472 w 1276"/>
                  <a:gd name="T67" fmla="*/ 651 h 887"/>
                  <a:gd name="T68" fmla="*/ 502 w 1276"/>
                  <a:gd name="T69" fmla="*/ 677 h 887"/>
                  <a:gd name="T70" fmla="*/ 502 w 1276"/>
                  <a:gd name="T71" fmla="*/ 754 h 887"/>
                  <a:gd name="T72" fmla="*/ 530 w 1276"/>
                  <a:gd name="T73" fmla="*/ 800 h 887"/>
                  <a:gd name="T74" fmla="*/ 562 w 1276"/>
                  <a:gd name="T75" fmla="*/ 798 h 887"/>
                  <a:gd name="T76" fmla="*/ 616 w 1276"/>
                  <a:gd name="T77" fmla="*/ 779 h 887"/>
                  <a:gd name="T78" fmla="*/ 669 w 1276"/>
                  <a:gd name="T79" fmla="*/ 789 h 887"/>
                  <a:gd name="T80" fmla="*/ 718 w 1276"/>
                  <a:gd name="T81" fmla="*/ 805 h 887"/>
                  <a:gd name="T82" fmla="*/ 748 w 1276"/>
                  <a:gd name="T83" fmla="*/ 824 h 887"/>
                  <a:gd name="T84" fmla="*/ 876 w 1276"/>
                  <a:gd name="T85" fmla="*/ 777 h 887"/>
                  <a:gd name="T86" fmla="*/ 927 w 1276"/>
                  <a:gd name="T87" fmla="*/ 733 h 887"/>
                  <a:gd name="T88" fmla="*/ 948 w 1276"/>
                  <a:gd name="T89" fmla="*/ 688 h 887"/>
                  <a:gd name="T90" fmla="*/ 990 w 1276"/>
                  <a:gd name="T91" fmla="*/ 635 h 887"/>
                  <a:gd name="T92" fmla="*/ 981 w 1276"/>
                  <a:gd name="T93" fmla="*/ 607 h 887"/>
                  <a:gd name="T94" fmla="*/ 965 w 1276"/>
                  <a:gd name="T95" fmla="*/ 567 h 887"/>
                  <a:gd name="T96" fmla="*/ 974 w 1276"/>
                  <a:gd name="T97" fmla="*/ 537 h 887"/>
                  <a:gd name="T98" fmla="*/ 962 w 1276"/>
                  <a:gd name="T99" fmla="*/ 467 h 887"/>
                  <a:gd name="T100" fmla="*/ 1000 w 1276"/>
                  <a:gd name="T101" fmla="*/ 432 h 887"/>
                  <a:gd name="T102" fmla="*/ 913 w 1276"/>
                  <a:gd name="T103" fmla="*/ 415 h 887"/>
                  <a:gd name="T104" fmla="*/ 1002 w 1276"/>
                  <a:gd name="T105" fmla="*/ 350 h 887"/>
                  <a:gd name="T106" fmla="*/ 1037 w 1276"/>
                  <a:gd name="T107" fmla="*/ 373 h 887"/>
                  <a:gd name="T108" fmla="*/ 1107 w 1276"/>
                  <a:gd name="T109" fmla="*/ 327 h 887"/>
                  <a:gd name="T110" fmla="*/ 1158 w 1276"/>
                  <a:gd name="T111" fmla="*/ 308 h 887"/>
                  <a:gd name="T112" fmla="*/ 1199 w 1276"/>
                  <a:gd name="T113" fmla="*/ 296 h 887"/>
                  <a:gd name="T114" fmla="*/ 1216 w 1276"/>
                  <a:gd name="T115" fmla="*/ 234 h 887"/>
                  <a:gd name="T116" fmla="*/ 1269 w 1276"/>
                  <a:gd name="T117" fmla="*/ 177 h 887"/>
                  <a:gd name="T118" fmla="*/ 972 w 1276"/>
                  <a:gd name="T119" fmla="*/ 793 h 887"/>
                  <a:gd name="T120" fmla="*/ 737 w 1276"/>
                  <a:gd name="T121" fmla="*/ 842 h 887"/>
                  <a:gd name="T122" fmla="*/ 737 w 1276"/>
                  <a:gd name="T123" fmla="*/ 842 h 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6" h="887">
                    <a:moveTo>
                      <a:pt x="1269" y="159"/>
                    </a:moveTo>
                    <a:lnTo>
                      <a:pt x="1269" y="159"/>
                    </a:lnTo>
                    <a:cubicBezTo>
                      <a:pt x="1269" y="147"/>
                      <a:pt x="1255" y="152"/>
                      <a:pt x="1253" y="154"/>
                    </a:cubicBezTo>
                    <a:cubicBezTo>
                      <a:pt x="1248" y="159"/>
                      <a:pt x="1235" y="154"/>
                      <a:pt x="1232" y="163"/>
                    </a:cubicBezTo>
                    <a:cubicBezTo>
                      <a:pt x="1228" y="171"/>
                      <a:pt x="1221" y="166"/>
                      <a:pt x="1214" y="166"/>
                    </a:cubicBezTo>
                    <a:cubicBezTo>
                      <a:pt x="1204" y="168"/>
                      <a:pt x="1190" y="163"/>
                      <a:pt x="1192" y="159"/>
                    </a:cubicBezTo>
                    <a:cubicBezTo>
                      <a:pt x="1192" y="152"/>
                      <a:pt x="1188" y="147"/>
                      <a:pt x="1188" y="140"/>
                    </a:cubicBezTo>
                    <a:cubicBezTo>
                      <a:pt x="1188" y="133"/>
                      <a:pt x="1179" y="136"/>
                      <a:pt x="1172" y="131"/>
                    </a:cubicBezTo>
                    <a:cubicBezTo>
                      <a:pt x="1167" y="124"/>
                      <a:pt x="1153" y="119"/>
                      <a:pt x="1151" y="122"/>
                    </a:cubicBezTo>
                    <a:cubicBezTo>
                      <a:pt x="1148" y="122"/>
                      <a:pt x="1141" y="115"/>
                      <a:pt x="1130" y="112"/>
                    </a:cubicBezTo>
                    <a:cubicBezTo>
                      <a:pt x="1120" y="112"/>
                      <a:pt x="1120" y="105"/>
                      <a:pt x="1123" y="100"/>
                    </a:cubicBezTo>
                    <a:cubicBezTo>
                      <a:pt x="1123" y="96"/>
                      <a:pt x="1113" y="84"/>
                      <a:pt x="1111" y="75"/>
                    </a:cubicBezTo>
                    <a:cubicBezTo>
                      <a:pt x="1109" y="68"/>
                      <a:pt x="1102" y="65"/>
                      <a:pt x="1100" y="49"/>
                    </a:cubicBezTo>
                    <a:cubicBezTo>
                      <a:pt x="1095" y="33"/>
                      <a:pt x="1088" y="38"/>
                      <a:pt x="1088" y="31"/>
                    </a:cubicBezTo>
                    <a:cubicBezTo>
                      <a:pt x="1090" y="24"/>
                      <a:pt x="1079" y="19"/>
                      <a:pt x="1074" y="14"/>
                    </a:cubicBezTo>
                    <a:cubicBezTo>
                      <a:pt x="1072" y="10"/>
                      <a:pt x="1058" y="12"/>
                      <a:pt x="1048" y="7"/>
                    </a:cubicBezTo>
                    <a:cubicBezTo>
                      <a:pt x="1039" y="3"/>
                      <a:pt x="1034" y="7"/>
                      <a:pt x="1025" y="3"/>
                    </a:cubicBezTo>
                    <a:cubicBezTo>
                      <a:pt x="1016" y="0"/>
                      <a:pt x="997" y="7"/>
                      <a:pt x="995" y="7"/>
                    </a:cubicBezTo>
                    <a:cubicBezTo>
                      <a:pt x="993" y="7"/>
                      <a:pt x="976" y="3"/>
                      <a:pt x="967" y="14"/>
                    </a:cubicBezTo>
                    <a:cubicBezTo>
                      <a:pt x="958" y="26"/>
                      <a:pt x="965" y="26"/>
                      <a:pt x="969" y="26"/>
                    </a:cubicBezTo>
                    <a:cubicBezTo>
                      <a:pt x="972" y="26"/>
                      <a:pt x="974" y="38"/>
                      <a:pt x="976" y="42"/>
                    </a:cubicBezTo>
                    <a:cubicBezTo>
                      <a:pt x="976" y="45"/>
                      <a:pt x="969" y="51"/>
                      <a:pt x="965" y="51"/>
                    </a:cubicBezTo>
                    <a:cubicBezTo>
                      <a:pt x="962" y="54"/>
                      <a:pt x="953" y="68"/>
                      <a:pt x="953" y="72"/>
                    </a:cubicBezTo>
                    <a:cubicBezTo>
                      <a:pt x="951" y="77"/>
                      <a:pt x="941" y="89"/>
                      <a:pt x="941" y="93"/>
                    </a:cubicBezTo>
                    <a:cubicBezTo>
                      <a:pt x="944" y="98"/>
                      <a:pt x="937" y="103"/>
                      <a:pt x="932" y="103"/>
                    </a:cubicBezTo>
                    <a:cubicBezTo>
                      <a:pt x="930" y="105"/>
                      <a:pt x="916" y="112"/>
                      <a:pt x="913" y="115"/>
                    </a:cubicBezTo>
                    <a:cubicBezTo>
                      <a:pt x="909" y="117"/>
                      <a:pt x="895" y="112"/>
                      <a:pt x="893" y="110"/>
                    </a:cubicBezTo>
                    <a:cubicBezTo>
                      <a:pt x="893" y="108"/>
                      <a:pt x="890" y="105"/>
                      <a:pt x="888" y="105"/>
                    </a:cubicBezTo>
                    <a:lnTo>
                      <a:pt x="872" y="140"/>
                    </a:lnTo>
                    <a:lnTo>
                      <a:pt x="869" y="150"/>
                    </a:lnTo>
                    <a:cubicBezTo>
                      <a:pt x="869" y="150"/>
                      <a:pt x="858" y="154"/>
                      <a:pt x="867" y="161"/>
                    </a:cubicBezTo>
                    <a:cubicBezTo>
                      <a:pt x="874" y="171"/>
                      <a:pt x="876" y="163"/>
                      <a:pt x="888" y="163"/>
                    </a:cubicBezTo>
                    <a:cubicBezTo>
                      <a:pt x="900" y="163"/>
                      <a:pt x="907" y="173"/>
                      <a:pt x="909" y="166"/>
                    </a:cubicBezTo>
                    <a:cubicBezTo>
                      <a:pt x="911" y="159"/>
                      <a:pt x="923" y="154"/>
                      <a:pt x="930" y="163"/>
                    </a:cubicBezTo>
                    <a:cubicBezTo>
                      <a:pt x="937" y="171"/>
                      <a:pt x="958" y="184"/>
                      <a:pt x="958" y="191"/>
                    </a:cubicBezTo>
                    <a:cubicBezTo>
                      <a:pt x="955" y="198"/>
                      <a:pt x="944" y="196"/>
                      <a:pt x="934" y="194"/>
                    </a:cubicBezTo>
                    <a:cubicBezTo>
                      <a:pt x="927" y="191"/>
                      <a:pt x="916" y="201"/>
                      <a:pt x="907" y="201"/>
                    </a:cubicBezTo>
                    <a:cubicBezTo>
                      <a:pt x="900" y="201"/>
                      <a:pt x="890" y="203"/>
                      <a:pt x="881" y="210"/>
                    </a:cubicBezTo>
                    <a:cubicBezTo>
                      <a:pt x="874" y="220"/>
                      <a:pt x="874" y="227"/>
                      <a:pt x="862" y="229"/>
                    </a:cubicBezTo>
                    <a:cubicBezTo>
                      <a:pt x="851" y="229"/>
                      <a:pt x="844" y="229"/>
                      <a:pt x="830" y="238"/>
                    </a:cubicBezTo>
                    <a:cubicBezTo>
                      <a:pt x="818" y="247"/>
                      <a:pt x="802" y="243"/>
                      <a:pt x="797" y="241"/>
                    </a:cubicBezTo>
                    <a:cubicBezTo>
                      <a:pt x="790" y="238"/>
                      <a:pt x="781" y="236"/>
                      <a:pt x="776" y="247"/>
                    </a:cubicBezTo>
                    <a:cubicBezTo>
                      <a:pt x="772" y="257"/>
                      <a:pt x="783" y="259"/>
                      <a:pt x="781" y="271"/>
                    </a:cubicBezTo>
                    <a:cubicBezTo>
                      <a:pt x="781" y="282"/>
                      <a:pt x="767" y="280"/>
                      <a:pt x="755" y="292"/>
                    </a:cubicBezTo>
                    <a:cubicBezTo>
                      <a:pt x="744" y="303"/>
                      <a:pt x="727" y="310"/>
                      <a:pt x="718" y="308"/>
                    </a:cubicBezTo>
                    <a:cubicBezTo>
                      <a:pt x="709" y="306"/>
                      <a:pt x="688" y="301"/>
                      <a:pt x="669" y="310"/>
                    </a:cubicBezTo>
                    <a:cubicBezTo>
                      <a:pt x="651" y="317"/>
                      <a:pt x="639" y="329"/>
                      <a:pt x="632" y="329"/>
                    </a:cubicBezTo>
                    <a:cubicBezTo>
                      <a:pt x="625" y="327"/>
                      <a:pt x="625" y="320"/>
                      <a:pt x="616" y="320"/>
                    </a:cubicBezTo>
                    <a:cubicBezTo>
                      <a:pt x="607" y="322"/>
                      <a:pt x="602" y="320"/>
                      <a:pt x="595" y="315"/>
                    </a:cubicBezTo>
                    <a:cubicBezTo>
                      <a:pt x="588" y="310"/>
                      <a:pt x="581" y="317"/>
                      <a:pt x="572" y="310"/>
                    </a:cubicBezTo>
                    <a:cubicBezTo>
                      <a:pt x="560" y="301"/>
                      <a:pt x="541" y="303"/>
                      <a:pt x="532" y="301"/>
                    </a:cubicBezTo>
                    <a:cubicBezTo>
                      <a:pt x="525" y="299"/>
                      <a:pt x="493" y="301"/>
                      <a:pt x="481" y="299"/>
                    </a:cubicBezTo>
                    <a:cubicBezTo>
                      <a:pt x="472" y="299"/>
                      <a:pt x="455" y="303"/>
                      <a:pt x="455" y="296"/>
                    </a:cubicBezTo>
                    <a:cubicBezTo>
                      <a:pt x="453" y="292"/>
                      <a:pt x="446" y="287"/>
                      <a:pt x="441" y="275"/>
                    </a:cubicBezTo>
                    <a:cubicBezTo>
                      <a:pt x="439" y="264"/>
                      <a:pt x="432" y="259"/>
                      <a:pt x="425" y="257"/>
                    </a:cubicBezTo>
                    <a:cubicBezTo>
                      <a:pt x="418" y="257"/>
                      <a:pt x="418" y="250"/>
                      <a:pt x="411" y="247"/>
                    </a:cubicBezTo>
                    <a:cubicBezTo>
                      <a:pt x="409" y="247"/>
                      <a:pt x="407" y="238"/>
                      <a:pt x="397" y="238"/>
                    </a:cubicBezTo>
                    <a:cubicBezTo>
                      <a:pt x="388" y="238"/>
                      <a:pt x="353" y="234"/>
                      <a:pt x="349" y="227"/>
                    </a:cubicBezTo>
                    <a:cubicBezTo>
                      <a:pt x="344" y="220"/>
                      <a:pt x="353" y="217"/>
                      <a:pt x="353" y="208"/>
                    </a:cubicBezTo>
                    <a:cubicBezTo>
                      <a:pt x="353" y="201"/>
                      <a:pt x="358" y="191"/>
                      <a:pt x="356" y="187"/>
                    </a:cubicBezTo>
                    <a:cubicBezTo>
                      <a:pt x="351" y="184"/>
                      <a:pt x="344" y="177"/>
                      <a:pt x="344" y="171"/>
                    </a:cubicBezTo>
                    <a:cubicBezTo>
                      <a:pt x="342" y="166"/>
                      <a:pt x="332" y="156"/>
                      <a:pt x="325" y="156"/>
                    </a:cubicBezTo>
                    <a:cubicBezTo>
                      <a:pt x="318" y="156"/>
                      <a:pt x="313" y="152"/>
                      <a:pt x="306" y="147"/>
                    </a:cubicBezTo>
                    <a:cubicBezTo>
                      <a:pt x="300" y="140"/>
                      <a:pt x="293" y="140"/>
                      <a:pt x="290" y="126"/>
                    </a:cubicBezTo>
                    <a:lnTo>
                      <a:pt x="290" y="124"/>
                    </a:lnTo>
                    <a:lnTo>
                      <a:pt x="281" y="124"/>
                    </a:lnTo>
                    <a:cubicBezTo>
                      <a:pt x="281" y="124"/>
                      <a:pt x="279" y="122"/>
                      <a:pt x="276" y="119"/>
                    </a:cubicBezTo>
                    <a:cubicBezTo>
                      <a:pt x="274" y="126"/>
                      <a:pt x="269" y="129"/>
                      <a:pt x="269" y="133"/>
                    </a:cubicBezTo>
                    <a:cubicBezTo>
                      <a:pt x="269" y="138"/>
                      <a:pt x="267" y="145"/>
                      <a:pt x="260" y="145"/>
                    </a:cubicBezTo>
                    <a:cubicBezTo>
                      <a:pt x="253" y="145"/>
                      <a:pt x="246" y="150"/>
                      <a:pt x="246" y="161"/>
                    </a:cubicBezTo>
                    <a:cubicBezTo>
                      <a:pt x="246" y="173"/>
                      <a:pt x="253" y="173"/>
                      <a:pt x="248" y="177"/>
                    </a:cubicBezTo>
                    <a:cubicBezTo>
                      <a:pt x="246" y="182"/>
                      <a:pt x="234" y="187"/>
                      <a:pt x="230" y="184"/>
                    </a:cubicBezTo>
                    <a:cubicBezTo>
                      <a:pt x="225" y="182"/>
                      <a:pt x="216" y="184"/>
                      <a:pt x="209" y="184"/>
                    </a:cubicBezTo>
                    <a:cubicBezTo>
                      <a:pt x="202" y="182"/>
                      <a:pt x="197" y="175"/>
                      <a:pt x="195" y="184"/>
                    </a:cubicBezTo>
                    <a:cubicBezTo>
                      <a:pt x="193" y="194"/>
                      <a:pt x="179" y="222"/>
                      <a:pt x="183" y="224"/>
                    </a:cubicBezTo>
                    <a:cubicBezTo>
                      <a:pt x="186" y="229"/>
                      <a:pt x="188" y="236"/>
                      <a:pt x="183" y="236"/>
                    </a:cubicBezTo>
                    <a:cubicBezTo>
                      <a:pt x="176" y="236"/>
                      <a:pt x="169" y="234"/>
                      <a:pt x="167" y="231"/>
                    </a:cubicBezTo>
                    <a:cubicBezTo>
                      <a:pt x="165" y="229"/>
                      <a:pt x="153" y="236"/>
                      <a:pt x="146" y="236"/>
                    </a:cubicBezTo>
                    <a:cubicBezTo>
                      <a:pt x="144" y="234"/>
                      <a:pt x="130" y="241"/>
                      <a:pt x="135" y="243"/>
                    </a:cubicBezTo>
                    <a:cubicBezTo>
                      <a:pt x="139" y="245"/>
                      <a:pt x="139" y="257"/>
                      <a:pt x="139" y="262"/>
                    </a:cubicBezTo>
                    <a:cubicBezTo>
                      <a:pt x="139" y="266"/>
                      <a:pt x="151" y="280"/>
                      <a:pt x="148" y="285"/>
                    </a:cubicBezTo>
                    <a:cubicBezTo>
                      <a:pt x="146" y="289"/>
                      <a:pt x="137" y="294"/>
                      <a:pt x="137" y="301"/>
                    </a:cubicBezTo>
                    <a:cubicBezTo>
                      <a:pt x="137" y="308"/>
                      <a:pt x="139" y="313"/>
                      <a:pt x="135" y="315"/>
                    </a:cubicBezTo>
                    <a:cubicBezTo>
                      <a:pt x="132" y="315"/>
                      <a:pt x="121" y="320"/>
                      <a:pt x="116" y="325"/>
                    </a:cubicBezTo>
                    <a:cubicBezTo>
                      <a:pt x="111" y="327"/>
                      <a:pt x="102" y="327"/>
                      <a:pt x="100" y="334"/>
                    </a:cubicBezTo>
                    <a:cubicBezTo>
                      <a:pt x="97" y="339"/>
                      <a:pt x="93" y="343"/>
                      <a:pt x="83" y="343"/>
                    </a:cubicBezTo>
                    <a:cubicBezTo>
                      <a:pt x="74" y="341"/>
                      <a:pt x="69" y="341"/>
                      <a:pt x="65" y="348"/>
                    </a:cubicBezTo>
                    <a:cubicBezTo>
                      <a:pt x="58" y="357"/>
                      <a:pt x="55" y="353"/>
                      <a:pt x="51" y="357"/>
                    </a:cubicBezTo>
                    <a:cubicBezTo>
                      <a:pt x="46" y="362"/>
                      <a:pt x="41" y="355"/>
                      <a:pt x="37" y="353"/>
                    </a:cubicBezTo>
                    <a:cubicBezTo>
                      <a:pt x="34" y="350"/>
                      <a:pt x="30" y="357"/>
                      <a:pt x="25" y="357"/>
                    </a:cubicBezTo>
                    <a:cubicBezTo>
                      <a:pt x="21" y="357"/>
                      <a:pt x="18" y="364"/>
                      <a:pt x="14" y="364"/>
                    </a:cubicBezTo>
                    <a:cubicBezTo>
                      <a:pt x="9" y="366"/>
                      <a:pt x="4" y="364"/>
                      <a:pt x="4" y="371"/>
                    </a:cubicBezTo>
                    <a:cubicBezTo>
                      <a:pt x="4" y="373"/>
                      <a:pt x="2" y="378"/>
                      <a:pt x="0" y="380"/>
                    </a:cubicBezTo>
                    <a:lnTo>
                      <a:pt x="4" y="399"/>
                    </a:lnTo>
                    <a:cubicBezTo>
                      <a:pt x="4" y="399"/>
                      <a:pt x="23" y="406"/>
                      <a:pt x="25" y="413"/>
                    </a:cubicBezTo>
                    <a:cubicBezTo>
                      <a:pt x="25" y="420"/>
                      <a:pt x="30" y="441"/>
                      <a:pt x="30" y="441"/>
                    </a:cubicBezTo>
                    <a:lnTo>
                      <a:pt x="28" y="441"/>
                    </a:lnTo>
                    <a:cubicBezTo>
                      <a:pt x="37" y="448"/>
                      <a:pt x="48" y="455"/>
                      <a:pt x="48" y="458"/>
                    </a:cubicBezTo>
                    <a:cubicBezTo>
                      <a:pt x="48" y="460"/>
                      <a:pt x="48" y="469"/>
                      <a:pt x="58" y="474"/>
                    </a:cubicBezTo>
                    <a:cubicBezTo>
                      <a:pt x="65" y="476"/>
                      <a:pt x="72" y="478"/>
                      <a:pt x="74" y="481"/>
                    </a:cubicBezTo>
                    <a:lnTo>
                      <a:pt x="76" y="481"/>
                    </a:lnTo>
                    <a:lnTo>
                      <a:pt x="83" y="478"/>
                    </a:lnTo>
                    <a:cubicBezTo>
                      <a:pt x="83" y="478"/>
                      <a:pt x="86" y="481"/>
                      <a:pt x="88" y="483"/>
                    </a:cubicBezTo>
                    <a:cubicBezTo>
                      <a:pt x="90" y="476"/>
                      <a:pt x="106" y="469"/>
                      <a:pt x="114" y="469"/>
                    </a:cubicBezTo>
                    <a:cubicBezTo>
                      <a:pt x="121" y="469"/>
                      <a:pt x="139" y="485"/>
                      <a:pt x="137" y="490"/>
                    </a:cubicBezTo>
                    <a:cubicBezTo>
                      <a:pt x="137" y="495"/>
                      <a:pt x="123" y="513"/>
                      <a:pt x="116" y="516"/>
                    </a:cubicBezTo>
                    <a:lnTo>
                      <a:pt x="106" y="516"/>
                    </a:lnTo>
                    <a:lnTo>
                      <a:pt x="106" y="523"/>
                    </a:lnTo>
                    <a:cubicBezTo>
                      <a:pt x="106" y="527"/>
                      <a:pt x="114" y="534"/>
                      <a:pt x="118" y="542"/>
                    </a:cubicBezTo>
                    <a:cubicBezTo>
                      <a:pt x="123" y="551"/>
                      <a:pt x="111" y="555"/>
                      <a:pt x="104" y="551"/>
                    </a:cubicBezTo>
                    <a:cubicBezTo>
                      <a:pt x="100" y="544"/>
                      <a:pt x="97" y="555"/>
                      <a:pt x="100" y="560"/>
                    </a:cubicBezTo>
                    <a:cubicBezTo>
                      <a:pt x="104" y="562"/>
                      <a:pt x="102" y="574"/>
                      <a:pt x="106" y="576"/>
                    </a:cubicBezTo>
                    <a:cubicBezTo>
                      <a:pt x="114" y="576"/>
                      <a:pt x="118" y="588"/>
                      <a:pt x="125" y="588"/>
                    </a:cubicBezTo>
                    <a:cubicBezTo>
                      <a:pt x="132" y="588"/>
                      <a:pt x="137" y="600"/>
                      <a:pt x="137" y="600"/>
                    </a:cubicBezTo>
                    <a:cubicBezTo>
                      <a:pt x="137" y="600"/>
                      <a:pt x="146" y="604"/>
                      <a:pt x="146" y="609"/>
                    </a:cubicBezTo>
                    <a:cubicBezTo>
                      <a:pt x="153" y="609"/>
                      <a:pt x="158" y="609"/>
                      <a:pt x="160" y="607"/>
                    </a:cubicBezTo>
                    <a:cubicBezTo>
                      <a:pt x="160" y="602"/>
                      <a:pt x="169" y="602"/>
                      <a:pt x="176" y="609"/>
                    </a:cubicBezTo>
                    <a:cubicBezTo>
                      <a:pt x="183" y="616"/>
                      <a:pt x="211" y="632"/>
                      <a:pt x="221" y="642"/>
                    </a:cubicBezTo>
                    <a:cubicBezTo>
                      <a:pt x="230" y="649"/>
                      <a:pt x="253" y="658"/>
                      <a:pt x="260" y="658"/>
                    </a:cubicBezTo>
                    <a:cubicBezTo>
                      <a:pt x="269" y="656"/>
                      <a:pt x="276" y="663"/>
                      <a:pt x="288" y="663"/>
                    </a:cubicBezTo>
                    <a:lnTo>
                      <a:pt x="293" y="663"/>
                    </a:lnTo>
                    <a:cubicBezTo>
                      <a:pt x="295" y="661"/>
                      <a:pt x="297" y="661"/>
                      <a:pt x="300" y="658"/>
                    </a:cubicBezTo>
                    <a:cubicBezTo>
                      <a:pt x="304" y="654"/>
                      <a:pt x="309" y="661"/>
                      <a:pt x="306" y="667"/>
                    </a:cubicBezTo>
                    <a:cubicBezTo>
                      <a:pt x="306" y="672"/>
                      <a:pt x="306" y="674"/>
                      <a:pt x="309" y="677"/>
                    </a:cubicBezTo>
                    <a:cubicBezTo>
                      <a:pt x="311" y="674"/>
                      <a:pt x="311" y="672"/>
                      <a:pt x="313" y="670"/>
                    </a:cubicBezTo>
                    <a:cubicBezTo>
                      <a:pt x="318" y="658"/>
                      <a:pt x="325" y="658"/>
                      <a:pt x="327" y="656"/>
                    </a:cubicBezTo>
                    <a:cubicBezTo>
                      <a:pt x="332" y="651"/>
                      <a:pt x="337" y="654"/>
                      <a:pt x="346" y="658"/>
                    </a:cubicBezTo>
                    <a:cubicBezTo>
                      <a:pt x="353" y="663"/>
                      <a:pt x="358" y="654"/>
                      <a:pt x="369" y="665"/>
                    </a:cubicBezTo>
                    <a:cubicBezTo>
                      <a:pt x="374" y="663"/>
                      <a:pt x="376" y="663"/>
                      <a:pt x="379" y="663"/>
                    </a:cubicBezTo>
                    <a:cubicBezTo>
                      <a:pt x="381" y="663"/>
                      <a:pt x="383" y="658"/>
                      <a:pt x="388" y="654"/>
                    </a:cubicBezTo>
                    <a:cubicBezTo>
                      <a:pt x="393" y="649"/>
                      <a:pt x="390" y="644"/>
                      <a:pt x="397" y="644"/>
                    </a:cubicBezTo>
                    <a:cubicBezTo>
                      <a:pt x="402" y="646"/>
                      <a:pt x="404" y="639"/>
                      <a:pt x="414" y="632"/>
                    </a:cubicBezTo>
                    <a:cubicBezTo>
                      <a:pt x="425" y="628"/>
                      <a:pt x="435" y="637"/>
                      <a:pt x="439" y="632"/>
                    </a:cubicBezTo>
                    <a:cubicBezTo>
                      <a:pt x="444" y="628"/>
                      <a:pt x="451" y="625"/>
                      <a:pt x="451" y="630"/>
                    </a:cubicBezTo>
                    <a:cubicBezTo>
                      <a:pt x="451" y="635"/>
                      <a:pt x="458" y="639"/>
                      <a:pt x="460" y="644"/>
                    </a:cubicBezTo>
                    <a:cubicBezTo>
                      <a:pt x="460" y="649"/>
                      <a:pt x="469" y="651"/>
                      <a:pt x="472" y="651"/>
                    </a:cubicBezTo>
                    <a:lnTo>
                      <a:pt x="474" y="649"/>
                    </a:lnTo>
                    <a:cubicBezTo>
                      <a:pt x="481" y="646"/>
                      <a:pt x="488" y="649"/>
                      <a:pt x="488" y="656"/>
                    </a:cubicBezTo>
                    <a:cubicBezTo>
                      <a:pt x="488" y="661"/>
                      <a:pt x="490" y="667"/>
                      <a:pt x="493" y="667"/>
                    </a:cubicBezTo>
                    <a:cubicBezTo>
                      <a:pt x="497" y="667"/>
                      <a:pt x="502" y="667"/>
                      <a:pt x="502" y="677"/>
                    </a:cubicBezTo>
                    <a:cubicBezTo>
                      <a:pt x="502" y="688"/>
                      <a:pt x="507" y="700"/>
                      <a:pt x="497" y="709"/>
                    </a:cubicBezTo>
                    <a:cubicBezTo>
                      <a:pt x="488" y="719"/>
                      <a:pt x="479" y="733"/>
                      <a:pt x="479" y="740"/>
                    </a:cubicBezTo>
                    <a:cubicBezTo>
                      <a:pt x="481" y="744"/>
                      <a:pt x="476" y="751"/>
                      <a:pt x="483" y="749"/>
                    </a:cubicBezTo>
                    <a:cubicBezTo>
                      <a:pt x="490" y="747"/>
                      <a:pt x="504" y="749"/>
                      <a:pt x="502" y="754"/>
                    </a:cubicBezTo>
                    <a:cubicBezTo>
                      <a:pt x="500" y="756"/>
                      <a:pt x="502" y="770"/>
                      <a:pt x="509" y="770"/>
                    </a:cubicBezTo>
                    <a:cubicBezTo>
                      <a:pt x="516" y="770"/>
                      <a:pt x="518" y="775"/>
                      <a:pt x="518" y="779"/>
                    </a:cubicBezTo>
                    <a:cubicBezTo>
                      <a:pt x="516" y="786"/>
                      <a:pt x="511" y="793"/>
                      <a:pt x="518" y="793"/>
                    </a:cubicBezTo>
                    <a:cubicBezTo>
                      <a:pt x="523" y="793"/>
                      <a:pt x="530" y="793"/>
                      <a:pt x="530" y="800"/>
                    </a:cubicBezTo>
                    <a:cubicBezTo>
                      <a:pt x="527" y="805"/>
                      <a:pt x="532" y="810"/>
                      <a:pt x="541" y="807"/>
                    </a:cubicBezTo>
                    <a:cubicBezTo>
                      <a:pt x="549" y="805"/>
                      <a:pt x="551" y="803"/>
                      <a:pt x="551" y="805"/>
                    </a:cubicBezTo>
                    <a:cubicBezTo>
                      <a:pt x="556" y="805"/>
                      <a:pt x="556" y="812"/>
                      <a:pt x="562" y="814"/>
                    </a:cubicBezTo>
                    <a:cubicBezTo>
                      <a:pt x="569" y="817"/>
                      <a:pt x="565" y="800"/>
                      <a:pt x="562" y="798"/>
                    </a:cubicBezTo>
                    <a:cubicBezTo>
                      <a:pt x="560" y="796"/>
                      <a:pt x="565" y="784"/>
                      <a:pt x="567" y="786"/>
                    </a:cubicBezTo>
                    <a:cubicBezTo>
                      <a:pt x="569" y="789"/>
                      <a:pt x="576" y="786"/>
                      <a:pt x="581" y="782"/>
                    </a:cubicBezTo>
                    <a:cubicBezTo>
                      <a:pt x="586" y="777"/>
                      <a:pt x="593" y="786"/>
                      <a:pt x="597" y="779"/>
                    </a:cubicBezTo>
                    <a:cubicBezTo>
                      <a:pt x="600" y="775"/>
                      <a:pt x="607" y="784"/>
                      <a:pt x="616" y="779"/>
                    </a:cubicBezTo>
                    <a:cubicBezTo>
                      <a:pt x="623" y="777"/>
                      <a:pt x="625" y="784"/>
                      <a:pt x="630" y="777"/>
                    </a:cubicBezTo>
                    <a:cubicBezTo>
                      <a:pt x="632" y="772"/>
                      <a:pt x="644" y="763"/>
                      <a:pt x="646" y="768"/>
                    </a:cubicBezTo>
                    <a:cubicBezTo>
                      <a:pt x="648" y="770"/>
                      <a:pt x="651" y="775"/>
                      <a:pt x="665" y="777"/>
                    </a:cubicBezTo>
                    <a:cubicBezTo>
                      <a:pt x="676" y="777"/>
                      <a:pt x="669" y="784"/>
                      <a:pt x="669" y="789"/>
                    </a:cubicBezTo>
                    <a:cubicBezTo>
                      <a:pt x="669" y="793"/>
                      <a:pt x="686" y="803"/>
                      <a:pt x="690" y="805"/>
                    </a:cubicBezTo>
                    <a:cubicBezTo>
                      <a:pt x="693" y="805"/>
                      <a:pt x="693" y="805"/>
                      <a:pt x="695" y="807"/>
                    </a:cubicBezTo>
                    <a:cubicBezTo>
                      <a:pt x="700" y="805"/>
                      <a:pt x="707" y="810"/>
                      <a:pt x="709" y="805"/>
                    </a:cubicBezTo>
                    <a:cubicBezTo>
                      <a:pt x="709" y="798"/>
                      <a:pt x="716" y="800"/>
                      <a:pt x="718" y="805"/>
                    </a:cubicBezTo>
                    <a:cubicBezTo>
                      <a:pt x="723" y="810"/>
                      <a:pt x="725" y="810"/>
                      <a:pt x="732" y="805"/>
                    </a:cubicBezTo>
                    <a:cubicBezTo>
                      <a:pt x="737" y="800"/>
                      <a:pt x="741" y="810"/>
                      <a:pt x="737" y="814"/>
                    </a:cubicBezTo>
                    <a:cubicBezTo>
                      <a:pt x="734" y="817"/>
                      <a:pt x="737" y="826"/>
                      <a:pt x="741" y="833"/>
                    </a:cubicBezTo>
                    <a:cubicBezTo>
                      <a:pt x="748" y="838"/>
                      <a:pt x="748" y="828"/>
                      <a:pt x="748" y="824"/>
                    </a:cubicBezTo>
                    <a:cubicBezTo>
                      <a:pt x="746" y="817"/>
                      <a:pt x="758" y="812"/>
                      <a:pt x="776" y="805"/>
                    </a:cubicBezTo>
                    <a:cubicBezTo>
                      <a:pt x="797" y="798"/>
                      <a:pt x="818" y="784"/>
                      <a:pt x="818" y="782"/>
                    </a:cubicBezTo>
                    <a:cubicBezTo>
                      <a:pt x="818" y="777"/>
                      <a:pt x="832" y="786"/>
                      <a:pt x="839" y="782"/>
                    </a:cubicBezTo>
                    <a:cubicBezTo>
                      <a:pt x="846" y="777"/>
                      <a:pt x="869" y="777"/>
                      <a:pt x="876" y="777"/>
                    </a:cubicBezTo>
                    <a:cubicBezTo>
                      <a:pt x="883" y="775"/>
                      <a:pt x="883" y="770"/>
                      <a:pt x="888" y="765"/>
                    </a:cubicBezTo>
                    <a:cubicBezTo>
                      <a:pt x="895" y="758"/>
                      <a:pt x="895" y="756"/>
                      <a:pt x="902" y="754"/>
                    </a:cubicBezTo>
                    <a:cubicBezTo>
                      <a:pt x="909" y="754"/>
                      <a:pt x="913" y="747"/>
                      <a:pt x="913" y="742"/>
                    </a:cubicBezTo>
                    <a:cubicBezTo>
                      <a:pt x="913" y="737"/>
                      <a:pt x="927" y="737"/>
                      <a:pt x="927" y="733"/>
                    </a:cubicBezTo>
                    <a:cubicBezTo>
                      <a:pt x="927" y="728"/>
                      <a:pt x="939" y="728"/>
                      <a:pt x="939" y="723"/>
                    </a:cubicBezTo>
                    <a:cubicBezTo>
                      <a:pt x="939" y="716"/>
                      <a:pt x="946" y="719"/>
                      <a:pt x="948" y="714"/>
                    </a:cubicBezTo>
                    <a:cubicBezTo>
                      <a:pt x="951" y="712"/>
                      <a:pt x="946" y="700"/>
                      <a:pt x="951" y="698"/>
                    </a:cubicBezTo>
                    <a:cubicBezTo>
                      <a:pt x="955" y="695"/>
                      <a:pt x="948" y="691"/>
                      <a:pt x="948" y="688"/>
                    </a:cubicBezTo>
                    <a:cubicBezTo>
                      <a:pt x="946" y="684"/>
                      <a:pt x="958" y="684"/>
                      <a:pt x="962" y="681"/>
                    </a:cubicBezTo>
                    <a:cubicBezTo>
                      <a:pt x="967" y="677"/>
                      <a:pt x="972" y="672"/>
                      <a:pt x="972" y="665"/>
                    </a:cubicBezTo>
                    <a:cubicBezTo>
                      <a:pt x="974" y="661"/>
                      <a:pt x="981" y="656"/>
                      <a:pt x="986" y="654"/>
                    </a:cubicBezTo>
                    <a:cubicBezTo>
                      <a:pt x="990" y="651"/>
                      <a:pt x="993" y="644"/>
                      <a:pt x="990" y="635"/>
                    </a:cubicBezTo>
                    <a:cubicBezTo>
                      <a:pt x="990" y="628"/>
                      <a:pt x="997" y="630"/>
                      <a:pt x="995" y="628"/>
                    </a:cubicBezTo>
                    <a:cubicBezTo>
                      <a:pt x="990" y="625"/>
                      <a:pt x="995" y="616"/>
                      <a:pt x="1004" y="614"/>
                    </a:cubicBezTo>
                    <a:cubicBezTo>
                      <a:pt x="1011" y="611"/>
                      <a:pt x="1000" y="609"/>
                      <a:pt x="995" y="611"/>
                    </a:cubicBezTo>
                    <a:cubicBezTo>
                      <a:pt x="990" y="616"/>
                      <a:pt x="986" y="602"/>
                      <a:pt x="981" y="607"/>
                    </a:cubicBezTo>
                    <a:cubicBezTo>
                      <a:pt x="979" y="611"/>
                      <a:pt x="967" y="604"/>
                      <a:pt x="974" y="604"/>
                    </a:cubicBezTo>
                    <a:cubicBezTo>
                      <a:pt x="981" y="602"/>
                      <a:pt x="993" y="593"/>
                      <a:pt x="997" y="593"/>
                    </a:cubicBezTo>
                    <a:cubicBezTo>
                      <a:pt x="1002" y="590"/>
                      <a:pt x="990" y="581"/>
                      <a:pt x="983" y="581"/>
                    </a:cubicBezTo>
                    <a:cubicBezTo>
                      <a:pt x="979" y="581"/>
                      <a:pt x="972" y="567"/>
                      <a:pt x="965" y="567"/>
                    </a:cubicBezTo>
                    <a:cubicBezTo>
                      <a:pt x="958" y="567"/>
                      <a:pt x="969" y="562"/>
                      <a:pt x="976" y="567"/>
                    </a:cubicBezTo>
                    <a:cubicBezTo>
                      <a:pt x="983" y="570"/>
                      <a:pt x="993" y="574"/>
                      <a:pt x="995" y="570"/>
                    </a:cubicBezTo>
                    <a:cubicBezTo>
                      <a:pt x="1000" y="567"/>
                      <a:pt x="983" y="553"/>
                      <a:pt x="979" y="551"/>
                    </a:cubicBezTo>
                    <a:cubicBezTo>
                      <a:pt x="972" y="546"/>
                      <a:pt x="979" y="539"/>
                      <a:pt x="974" y="537"/>
                    </a:cubicBezTo>
                    <a:cubicBezTo>
                      <a:pt x="972" y="534"/>
                      <a:pt x="962" y="518"/>
                      <a:pt x="960" y="511"/>
                    </a:cubicBezTo>
                    <a:cubicBezTo>
                      <a:pt x="958" y="504"/>
                      <a:pt x="946" y="502"/>
                      <a:pt x="941" y="497"/>
                    </a:cubicBezTo>
                    <a:cubicBezTo>
                      <a:pt x="939" y="492"/>
                      <a:pt x="941" y="483"/>
                      <a:pt x="953" y="478"/>
                    </a:cubicBezTo>
                    <a:cubicBezTo>
                      <a:pt x="962" y="474"/>
                      <a:pt x="958" y="467"/>
                      <a:pt x="962" y="467"/>
                    </a:cubicBezTo>
                    <a:cubicBezTo>
                      <a:pt x="967" y="467"/>
                      <a:pt x="969" y="467"/>
                      <a:pt x="974" y="458"/>
                    </a:cubicBezTo>
                    <a:cubicBezTo>
                      <a:pt x="976" y="450"/>
                      <a:pt x="983" y="455"/>
                      <a:pt x="986" y="453"/>
                    </a:cubicBezTo>
                    <a:cubicBezTo>
                      <a:pt x="990" y="448"/>
                      <a:pt x="1004" y="448"/>
                      <a:pt x="1011" y="444"/>
                    </a:cubicBezTo>
                    <a:cubicBezTo>
                      <a:pt x="1016" y="441"/>
                      <a:pt x="1007" y="430"/>
                      <a:pt x="1000" y="432"/>
                    </a:cubicBezTo>
                    <a:cubicBezTo>
                      <a:pt x="990" y="432"/>
                      <a:pt x="983" y="430"/>
                      <a:pt x="979" y="422"/>
                    </a:cubicBezTo>
                    <a:cubicBezTo>
                      <a:pt x="972" y="415"/>
                      <a:pt x="960" y="437"/>
                      <a:pt x="948" y="441"/>
                    </a:cubicBezTo>
                    <a:cubicBezTo>
                      <a:pt x="939" y="446"/>
                      <a:pt x="932" y="432"/>
                      <a:pt x="937" y="425"/>
                    </a:cubicBezTo>
                    <a:cubicBezTo>
                      <a:pt x="939" y="415"/>
                      <a:pt x="927" y="415"/>
                      <a:pt x="913" y="415"/>
                    </a:cubicBezTo>
                    <a:cubicBezTo>
                      <a:pt x="900" y="418"/>
                      <a:pt x="907" y="392"/>
                      <a:pt x="913" y="390"/>
                    </a:cubicBezTo>
                    <a:cubicBezTo>
                      <a:pt x="923" y="390"/>
                      <a:pt x="934" y="399"/>
                      <a:pt x="941" y="383"/>
                    </a:cubicBezTo>
                    <a:cubicBezTo>
                      <a:pt x="946" y="366"/>
                      <a:pt x="953" y="378"/>
                      <a:pt x="965" y="364"/>
                    </a:cubicBezTo>
                    <a:cubicBezTo>
                      <a:pt x="976" y="350"/>
                      <a:pt x="990" y="343"/>
                      <a:pt x="1002" y="350"/>
                    </a:cubicBezTo>
                    <a:cubicBezTo>
                      <a:pt x="1011" y="359"/>
                      <a:pt x="990" y="371"/>
                      <a:pt x="988" y="380"/>
                    </a:cubicBezTo>
                    <a:cubicBezTo>
                      <a:pt x="983" y="387"/>
                      <a:pt x="990" y="390"/>
                      <a:pt x="983" y="397"/>
                    </a:cubicBezTo>
                    <a:cubicBezTo>
                      <a:pt x="976" y="401"/>
                      <a:pt x="986" y="404"/>
                      <a:pt x="1000" y="397"/>
                    </a:cubicBezTo>
                    <a:cubicBezTo>
                      <a:pt x="1011" y="387"/>
                      <a:pt x="1025" y="378"/>
                      <a:pt x="1037" y="373"/>
                    </a:cubicBezTo>
                    <a:cubicBezTo>
                      <a:pt x="1041" y="373"/>
                      <a:pt x="1044" y="371"/>
                      <a:pt x="1048" y="373"/>
                    </a:cubicBezTo>
                    <a:cubicBezTo>
                      <a:pt x="1051" y="369"/>
                      <a:pt x="1051" y="364"/>
                      <a:pt x="1053" y="364"/>
                    </a:cubicBezTo>
                    <a:cubicBezTo>
                      <a:pt x="1062" y="359"/>
                      <a:pt x="1090" y="346"/>
                      <a:pt x="1093" y="341"/>
                    </a:cubicBezTo>
                    <a:cubicBezTo>
                      <a:pt x="1097" y="336"/>
                      <a:pt x="1102" y="327"/>
                      <a:pt x="1107" y="327"/>
                    </a:cubicBezTo>
                    <a:cubicBezTo>
                      <a:pt x="1113" y="327"/>
                      <a:pt x="1113" y="332"/>
                      <a:pt x="1120" y="332"/>
                    </a:cubicBezTo>
                    <a:cubicBezTo>
                      <a:pt x="1130" y="332"/>
                      <a:pt x="1139" y="334"/>
                      <a:pt x="1134" y="327"/>
                    </a:cubicBezTo>
                    <a:cubicBezTo>
                      <a:pt x="1130" y="320"/>
                      <a:pt x="1132" y="320"/>
                      <a:pt x="1144" y="320"/>
                    </a:cubicBezTo>
                    <a:cubicBezTo>
                      <a:pt x="1153" y="317"/>
                      <a:pt x="1151" y="308"/>
                      <a:pt x="1158" y="308"/>
                    </a:cubicBezTo>
                    <a:cubicBezTo>
                      <a:pt x="1165" y="308"/>
                      <a:pt x="1162" y="292"/>
                      <a:pt x="1169" y="292"/>
                    </a:cubicBezTo>
                    <a:cubicBezTo>
                      <a:pt x="1176" y="292"/>
                      <a:pt x="1179" y="301"/>
                      <a:pt x="1188" y="299"/>
                    </a:cubicBezTo>
                    <a:lnTo>
                      <a:pt x="1195" y="299"/>
                    </a:lnTo>
                    <a:cubicBezTo>
                      <a:pt x="1195" y="299"/>
                      <a:pt x="1197" y="296"/>
                      <a:pt x="1199" y="296"/>
                    </a:cubicBezTo>
                    <a:cubicBezTo>
                      <a:pt x="1197" y="287"/>
                      <a:pt x="1199" y="280"/>
                      <a:pt x="1197" y="275"/>
                    </a:cubicBezTo>
                    <a:cubicBezTo>
                      <a:pt x="1195" y="268"/>
                      <a:pt x="1197" y="262"/>
                      <a:pt x="1197" y="257"/>
                    </a:cubicBezTo>
                    <a:cubicBezTo>
                      <a:pt x="1195" y="252"/>
                      <a:pt x="1195" y="243"/>
                      <a:pt x="1199" y="243"/>
                    </a:cubicBezTo>
                    <a:cubicBezTo>
                      <a:pt x="1204" y="243"/>
                      <a:pt x="1211" y="229"/>
                      <a:pt x="1216" y="234"/>
                    </a:cubicBezTo>
                    <a:cubicBezTo>
                      <a:pt x="1223" y="238"/>
                      <a:pt x="1237" y="241"/>
                      <a:pt x="1237" y="234"/>
                    </a:cubicBezTo>
                    <a:cubicBezTo>
                      <a:pt x="1237" y="229"/>
                      <a:pt x="1244" y="229"/>
                      <a:pt x="1246" y="220"/>
                    </a:cubicBezTo>
                    <a:cubicBezTo>
                      <a:pt x="1246" y="212"/>
                      <a:pt x="1255" y="210"/>
                      <a:pt x="1258" y="203"/>
                    </a:cubicBezTo>
                    <a:cubicBezTo>
                      <a:pt x="1260" y="196"/>
                      <a:pt x="1262" y="180"/>
                      <a:pt x="1269" y="177"/>
                    </a:cubicBezTo>
                    <a:cubicBezTo>
                      <a:pt x="1276" y="173"/>
                      <a:pt x="1269" y="171"/>
                      <a:pt x="1269" y="159"/>
                    </a:cubicBezTo>
                    <a:close/>
                    <a:moveTo>
                      <a:pt x="962" y="756"/>
                    </a:moveTo>
                    <a:lnTo>
                      <a:pt x="962" y="756"/>
                    </a:lnTo>
                    <a:cubicBezTo>
                      <a:pt x="955" y="782"/>
                      <a:pt x="972" y="793"/>
                      <a:pt x="972" y="793"/>
                    </a:cubicBezTo>
                    <a:cubicBezTo>
                      <a:pt x="979" y="789"/>
                      <a:pt x="1004" y="733"/>
                      <a:pt x="1000" y="726"/>
                    </a:cubicBezTo>
                    <a:cubicBezTo>
                      <a:pt x="993" y="719"/>
                      <a:pt x="969" y="730"/>
                      <a:pt x="962" y="756"/>
                    </a:cubicBezTo>
                    <a:close/>
                    <a:moveTo>
                      <a:pt x="737" y="842"/>
                    </a:moveTo>
                    <a:lnTo>
                      <a:pt x="737" y="842"/>
                    </a:lnTo>
                    <a:cubicBezTo>
                      <a:pt x="730" y="842"/>
                      <a:pt x="709" y="854"/>
                      <a:pt x="716" y="870"/>
                    </a:cubicBezTo>
                    <a:cubicBezTo>
                      <a:pt x="725" y="887"/>
                      <a:pt x="751" y="875"/>
                      <a:pt x="753" y="868"/>
                    </a:cubicBezTo>
                    <a:cubicBezTo>
                      <a:pt x="753" y="861"/>
                      <a:pt x="765" y="849"/>
                      <a:pt x="765" y="842"/>
                    </a:cubicBezTo>
                    <a:cubicBezTo>
                      <a:pt x="762" y="840"/>
                      <a:pt x="746" y="842"/>
                      <a:pt x="737" y="84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1" name="Freeform 470">
                <a:extLst>
                  <a:ext uri="{FF2B5EF4-FFF2-40B4-BE49-F238E27FC236}">
                    <a16:creationId xmlns:a16="http://schemas.microsoft.com/office/drawing/2014/main" id="{32F75341-64C1-BC8E-3A31-60CCBA5205F5}"/>
                  </a:ext>
                </a:extLst>
              </p:cNvPr>
              <p:cNvSpPr>
                <a:spLocks noEditPoints="1"/>
              </p:cNvSpPr>
              <p:nvPr/>
            </p:nvSpPr>
            <p:spPr bwMode="auto">
              <a:xfrm>
                <a:off x="4583" y="1595"/>
                <a:ext cx="767" cy="534"/>
              </a:xfrm>
              <a:custGeom>
                <a:avLst/>
                <a:gdLst>
                  <a:gd name="T0" fmla="*/ 1232 w 1276"/>
                  <a:gd name="T1" fmla="*/ 163 h 887"/>
                  <a:gd name="T2" fmla="*/ 1172 w 1276"/>
                  <a:gd name="T3" fmla="*/ 131 h 887"/>
                  <a:gd name="T4" fmla="*/ 1111 w 1276"/>
                  <a:gd name="T5" fmla="*/ 75 h 887"/>
                  <a:gd name="T6" fmla="*/ 1048 w 1276"/>
                  <a:gd name="T7" fmla="*/ 7 h 887"/>
                  <a:gd name="T8" fmla="*/ 969 w 1276"/>
                  <a:gd name="T9" fmla="*/ 26 h 887"/>
                  <a:gd name="T10" fmla="*/ 941 w 1276"/>
                  <a:gd name="T11" fmla="*/ 93 h 887"/>
                  <a:gd name="T12" fmla="*/ 888 w 1276"/>
                  <a:gd name="T13" fmla="*/ 105 h 887"/>
                  <a:gd name="T14" fmla="*/ 888 w 1276"/>
                  <a:gd name="T15" fmla="*/ 163 h 887"/>
                  <a:gd name="T16" fmla="*/ 934 w 1276"/>
                  <a:gd name="T17" fmla="*/ 194 h 887"/>
                  <a:gd name="T18" fmla="*/ 830 w 1276"/>
                  <a:gd name="T19" fmla="*/ 238 h 887"/>
                  <a:gd name="T20" fmla="*/ 755 w 1276"/>
                  <a:gd name="T21" fmla="*/ 292 h 887"/>
                  <a:gd name="T22" fmla="*/ 616 w 1276"/>
                  <a:gd name="T23" fmla="*/ 320 h 887"/>
                  <a:gd name="T24" fmla="*/ 481 w 1276"/>
                  <a:gd name="T25" fmla="*/ 299 h 887"/>
                  <a:gd name="T26" fmla="*/ 411 w 1276"/>
                  <a:gd name="T27" fmla="*/ 247 h 887"/>
                  <a:gd name="T28" fmla="*/ 356 w 1276"/>
                  <a:gd name="T29" fmla="*/ 187 h 887"/>
                  <a:gd name="T30" fmla="*/ 290 w 1276"/>
                  <a:gd name="T31" fmla="*/ 126 h 887"/>
                  <a:gd name="T32" fmla="*/ 269 w 1276"/>
                  <a:gd name="T33" fmla="*/ 133 h 887"/>
                  <a:gd name="T34" fmla="*/ 230 w 1276"/>
                  <a:gd name="T35" fmla="*/ 184 h 887"/>
                  <a:gd name="T36" fmla="*/ 183 w 1276"/>
                  <a:gd name="T37" fmla="*/ 236 h 887"/>
                  <a:gd name="T38" fmla="*/ 139 w 1276"/>
                  <a:gd name="T39" fmla="*/ 262 h 887"/>
                  <a:gd name="T40" fmla="*/ 116 w 1276"/>
                  <a:gd name="T41" fmla="*/ 325 h 887"/>
                  <a:gd name="T42" fmla="*/ 51 w 1276"/>
                  <a:gd name="T43" fmla="*/ 357 h 887"/>
                  <a:gd name="T44" fmla="*/ 4 w 1276"/>
                  <a:gd name="T45" fmla="*/ 371 h 887"/>
                  <a:gd name="T46" fmla="*/ 30 w 1276"/>
                  <a:gd name="T47" fmla="*/ 441 h 887"/>
                  <a:gd name="T48" fmla="*/ 74 w 1276"/>
                  <a:gd name="T49" fmla="*/ 481 h 887"/>
                  <a:gd name="T50" fmla="*/ 114 w 1276"/>
                  <a:gd name="T51" fmla="*/ 469 h 887"/>
                  <a:gd name="T52" fmla="*/ 106 w 1276"/>
                  <a:gd name="T53" fmla="*/ 523 h 887"/>
                  <a:gd name="T54" fmla="*/ 106 w 1276"/>
                  <a:gd name="T55" fmla="*/ 576 h 887"/>
                  <a:gd name="T56" fmla="*/ 160 w 1276"/>
                  <a:gd name="T57" fmla="*/ 607 h 887"/>
                  <a:gd name="T58" fmla="*/ 288 w 1276"/>
                  <a:gd name="T59" fmla="*/ 663 h 887"/>
                  <a:gd name="T60" fmla="*/ 309 w 1276"/>
                  <a:gd name="T61" fmla="*/ 677 h 887"/>
                  <a:gd name="T62" fmla="*/ 369 w 1276"/>
                  <a:gd name="T63" fmla="*/ 665 h 887"/>
                  <a:gd name="T64" fmla="*/ 414 w 1276"/>
                  <a:gd name="T65" fmla="*/ 632 h 887"/>
                  <a:gd name="T66" fmla="*/ 472 w 1276"/>
                  <a:gd name="T67" fmla="*/ 651 h 887"/>
                  <a:gd name="T68" fmla="*/ 502 w 1276"/>
                  <a:gd name="T69" fmla="*/ 677 h 887"/>
                  <a:gd name="T70" fmla="*/ 502 w 1276"/>
                  <a:gd name="T71" fmla="*/ 754 h 887"/>
                  <a:gd name="T72" fmla="*/ 530 w 1276"/>
                  <a:gd name="T73" fmla="*/ 800 h 887"/>
                  <a:gd name="T74" fmla="*/ 562 w 1276"/>
                  <a:gd name="T75" fmla="*/ 798 h 887"/>
                  <a:gd name="T76" fmla="*/ 616 w 1276"/>
                  <a:gd name="T77" fmla="*/ 779 h 887"/>
                  <a:gd name="T78" fmla="*/ 669 w 1276"/>
                  <a:gd name="T79" fmla="*/ 789 h 887"/>
                  <a:gd name="T80" fmla="*/ 718 w 1276"/>
                  <a:gd name="T81" fmla="*/ 805 h 887"/>
                  <a:gd name="T82" fmla="*/ 748 w 1276"/>
                  <a:gd name="T83" fmla="*/ 824 h 887"/>
                  <a:gd name="T84" fmla="*/ 876 w 1276"/>
                  <a:gd name="T85" fmla="*/ 777 h 887"/>
                  <a:gd name="T86" fmla="*/ 927 w 1276"/>
                  <a:gd name="T87" fmla="*/ 733 h 887"/>
                  <a:gd name="T88" fmla="*/ 948 w 1276"/>
                  <a:gd name="T89" fmla="*/ 688 h 887"/>
                  <a:gd name="T90" fmla="*/ 990 w 1276"/>
                  <a:gd name="T91" fmla="*/ 635 h 887"/>
                  <a:gd name="T92" fmla="*/ 981 w 1276"/>
                  <a:gd name="T93" fmla="*/ 607 h 887"/>
                  <a:gd name="T94" fmla="*/ 965 w 1276"/>
                  <a:gd name="T95" fmla="*/ 567 h 887"/>
                  <a:gd name="T96" fmla="*/ 974 w 1276"/>
                  <a:gd name="T97" fmla="*/ 537 h 887"/>
                  <a:gd name="T98" fmla="*/ 962 w 1276"/>
                  <a:gd name="T99" fmla="*/ 467 h 887"/>
                  <a:gd name="T100" fmla="*/ 1000 w 1276"/>
                  <a:gd name="T101" fmla="*/ 432 h 887"/>
                  <a:gd name="T102" fmla="*/ 913 w 1276"/>
                  <a:gd name="T103" fmla="*/ 415 h 887"/>
                  <a:gd name="T104" fmla="*/ 1002 w 1276"/>
                  <a:gd name="T105" fmla="*/ 350 h 887"/>
                  <a:gd name="T106" fmla="*/ 1037 w 1276"/>
                  <a:gd name="T107" fmla="*/ 373 h 887"/>
                  <a:gd name="T108" fmla="*/ 1107 w 1276"/>
                  <a:gd name="T109" fmla="*/ 327 h 887"/>
                  <a:gd name="T110" fmla="*/ 1158 w 1276"/>
                  <a:gd name="T111" fmla="*/ 308 h 887"/>
                  <a:gd name="T112" fmla="*/ 1199 w 1276"/>
                  <a:gd name="T113" fmla="*/ 296 h 887"/>
                  <a:gd name="T114" fmla="*/ 1216 w 1276"/>
                  <a:gd name="T115" fmla="*/ 234 h 887"/>
                  <a:gd name="T116" fmla="*/ 1269 w 1276"/>
                  <a:gd name="T117" fmla="*/ 177 h 887"/>
                  <a:gd name="T118" fmla="*/ 962 w 1276"/>
                  <a:gd name="T119" fmla="*/ 756 h 887"/>
                  <a:gd name="T120" fmla="*/ 962 w 1276"/>
                  <a:gd name="T121" fmla="*/ 756 h 887"/>
                  <a:gd name="T122" fmla="*/ 753 w 1276"/>
                  <a:gd name="T123" fmla="*/ 868 h 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6" h="887">
                    <a:moveTo>
                      <a:pt x="1269" y="159"/>
                    </a:moveTo>
                    <a:lnTo>
                      <a:pt x="1269" y="159"/>
                    </a:lnTo>
                    <a:cubicBezTo>
                      <a:pt x="1269" y="147"/>
                      <a:pt x="1255" y="152"/>
                      <a:pt x="1253" y="154"/>
                    </a:cubicBezTo>
                    <a:cubicBezTo>
                      <a:pt x="1248" y="159"/>
                      <a:pt x="1235" y="154"/>
                      <a:pt x="1232" y="163"/>
                    </a:cubicBezTo>
                    <a:cubicBezTo>
                      <a:pt x="1228" y="171"/>
                      <a:pt x="1221" y="166"/>
                      <a:pt x="1214" y="166"/>
                    </a:cubicBezTo>
                    <a:cubicBezTo>
                      <a:pt x="1204" y="168"/>
                      <a:pt x="1190" y="163"/>
                      <a:pt x="1192" y="159"/>
                    </a:cubicBezTo>
                    <a:cubicBezTo>
                      <a:pt x="1192" y="152"/>
                      <a:pt x="1188" y="147"/>
                      <a:pt x="1188" y="140"/>
                    </a:cubicBezTo>
                    <a:cubicBezTo>
                      <a:pt x="1188" y="133"/>
                      <a:pt x="1179" y="136"/>
                      <a:pt x="1172" y="131"/>
                    </a:cubicBezTo>
                    <a:cubicBezTo>
                      <a:pt x="1167" y="124"/>
                      <a:pt x="1153" y="119"/>
                      <a:pt x="1151" y="122"/>
                    </a:cubicBezTo>
                    <a:cubicBezTo>
                      <a:pt x="1148" y="122"/>
                      <a:pt x="1141" y="115"/>
                      <a:pt x="1130" y="112"/>
                    </a:cubicBezTo>
                    <a:cubicBezTo>
                      <a:pt x="1120" y="112"/>
                      <a:pt x="1120" y="105"/>
                      <a:pt x="1123" y="100"/>
                    </a:cubicBezTo>
                    <a:cubicBezTo>
                      <a:pt x="1123" y="96"/>
                      <a:pt x="1113" y="84"/>
                      <a:pt x="1111" y="75"/>
                    </a:cubicBezTo>
                    <a:cubicBezTo>
                      <a:pt x="1109" y="68"/>
                      <a:pt x="1102" y="65"/>
                      <a:pt x="1100" y="49"/>
                    </a:cubicBezTo>
                    <a:cubicBezTo>
                      <a:pt x="1095" y="33"/>
                      <a:pt x="1088" y="38"/>
                      <a:pt x="1088" y="31"/>
                    </a:cubicBezTo>
                    <a:cubicBezTo>
                      <a:pt x="1090" y="24"/>
                      <a:pt x="1079" y="19"/>
                      <a:pt x="1074" y="14"/>
                    </a:cubicBezTo>
                    <a:cubicBezTo>
                      <a:pt x="1072" y="10"/>
                      <a:pt x="1058" y="12"/>
                      <a:pt x="1048" y="7"/>
                    </a:cubicBezTo>
                    <a:cubicBezTo>
                      <a:pt x="1039" y="3"/>
                      <a:pt x="1034" y="7"/>
                      <a:pt x="1025" y="3"/>
                    </a:cubicBezTo>
                    <a:cubicBezTo>
                      <a:pt x="1016" y="0"/>
                      <a:pt x="997" y="7"/>
                      <a:pt x="995" y="7"/>
                    </a:cubicBezTo>
                    <a:cubicBezTo>
                      <a:pt x="993" y="7"/>
                      <a:pt x="976" y="3"/>
                      <a:pt x="967" y="14"/>
                    </a:cubicBezTo>
                    <a:cubicBezTo>
                      <a:pt x="958" y="26"/>
                      <a:pt x="965" y="26"/>
                      <a:pt x="969" y="26"/>
                    </a:cubicBezTo>
                    <a:cubicBezTo>
                      <a:pt x="972" y="26"/>
                      <a:pt x="974" y="38"/>
                      <a:pt x="976" y="42"/>
                    </a:cubicBezTo>
                    <a:cubicBezTo>
                      <a:pt x="976" y="45"/>
                      <a:pt x="969" y="51"/>
                      <a:pt x="965" y="51"/>
                    </a:cubicBezTo>
                    <a:cubicBezTo>
                      <a:pt x="962" y="54"/>
                      <a:pt x="953" y="68"/>
                      <a:pt x="953" y="72"/>
                    </a:cubicBezTo>
                    <a:cubicBezTo>
                      <a:pt x="951" y="77"/>
                      <a:pt x="941" y="89"/>
                      <a:pt x="941" y="93"/>
                    </a:cubicBezTo>
                    <a:cubicBezTo>
                      <a:pt x="944" y="98"/>
                      <a:pt x="937" y="103"/>
                      <a:pt x="932" y="103"/>
                    </a:cubicBezTo>
                    <a:cubicBezTo>
                      <a:pt x="930" y="105"/>
                      <a:pt x="916" y="112"/>
                      <a:pt x="913" y="115"/>
                    </a:cubicBezTo>
                    <a:cubicBezTo>
                      <a:pt x="909" y="117"/>
                      <a:pt x="895" y="112"/>
                      <a:pt x="893" y="110"/>
                    </a:cubicBezTo>
                    <a:cubicBezTo>
                      <a:pt x="893" y="108"/>
                      <a:pt x="890" y="105"/>
                      <a:pt x="888" y="105"/>
                    </a:cubicBezTo>
                    <a:lnTo>
                      <a:pt x="872" y="140"/>
                    </a:lnTo>
                    <a:lnTo>
                      <a:pt x="869" y="150"/>
                    </a:lnTo>
                    <a:cubicBezTo>
                      <a:pt x="869" y="150"/>
                      <a:pt x="858" y="154"/>
                      <a:pt x="867" y="161"/>
                    </a:cubicBezTo>
                    <a:cubicBezTo>
                      <a:pt x="874" y="171"/>
                      <a:pt x="876" y="163"/>
                      <a:pt x="888" y="163"/>
                    </a:cubicBezTo>
                    <a:cubicBezTo>
                      <a:pt x="900" y="163"/>
                      <a:pt x="907" y="173"/>
                      <a:pt x="909" y="166"/>
                    </a:cubicBezTo>
                    <a:cubicBezTo>
                      <a:pt x="911" y="159"/>
                      <a:pt x="923" y="154"/>
                      <a:pt x="930" y="163"/>
                    </a:cubicBezTo>
                    <a:cubicBezTo>
                      <a:pt x="937" y="171"/>
                      <a:pt x="958" y="184"/>
                      <a:pt x="958" y="191"/>
                    </a:cubicBezTo>
                    <a:cubicBezTo>
                      <a:pt x="955" y="198"/>
                      <a:pt x="944" y="196"/>
                      <a:pt x="934" y="194"/>
                    </a:cubicBezTo>
                    <a:cubicBezTo>
                      <a:pt x="927" y="191"/>
                      <a:pt x="916" y="201"/>
                      <a:pt x="907" y="201"/>
                    </a:cubicBezTo>
                    <a:cubicBezTo>
                      <a:pt x="900" y="201"/>
                      <a:pt x="890" y="203"/>
                      <a:pt x="881" y="210"/>
                    </a:cubicBezTo>
                    <a:cubicBezTo>
                      <a:pt x="874" y="220"/>
                      <a:pt x="874" y="227"/>
                      <a:pt x="862" y="229"/>
                    </a:cubicBezTo>
                    <a:cubicBezTo>
                      <a:pt x="851" y="229"/>
                      <a:pt x="844" y="229"/>
                      <a:pt x="830" y="238"/>
                    </a:cubicBezTo>
                    <a:cubicBezTo>
                      <a:pt x="818" y="247"/>
                      <a:pt x="802" y="243"/>
                      <a:pt x="797" y="241"/>
                    </a:cubicBezTo>
                    <a:cubicBezTo>
                      <a:pt x="790" y="238"/>
                      <a:pt x="781" y="236"/>
                      <a:pt x="776" y="247"/>
                    </a:cubicBezTo>
                    <a:cubicBezTo>
                      <a:pt x="772" y="257"/>
                      <a:pt x="783" y="259"/>
                      <a:pt x="781" y="271"/>
                    </a:cubicBezTo>
                    <a:cubicBezTo>
                      <a:pt x="781" y="282"/>
                      <a:pt x="767" y="280"/>
                      <a:pt x="755" y="292"/>
                    </a:cubicBezTo>
                    <a:cubicBezTo>
                      <a:pt x="744" y="303"/>
                      <a:pt x="727" y="310"/>
                      <a:pt x="718" y="308"/>
                    </a:cubicBezTo>
                    <a:cubicBezTo>
                      <a:pt x="709" y="306"/>
                      <a:pt x="688" y="301"/>
                      <a:pt x="669" y="310"/>
                    </a:cubicBezTo>
                    <a:cubicBezTo>
                      <a:pt x="651" y="317"/>
                      <a:pt x="639" y="329"/>
                      <a:pt x="632" y="329"/>
                    </a:cubicBezTo>
                    <a:cubicBezTo>
                      <a:pt x="625" y="327"/>
                      <a:pt x="625" y="320"/>
                      <a:pt x="616" y="320"/>
                    </a:cubicBezTo>
                    <a:cubicBezTo>
                      <a:pt x="607" y="322"/>
                      <a:pt x="602" y="320"/>
                      <a:pt x="595" y="315"/>
                    </a:cubicBezTo>
                    <a:cubicBezTo>
                      <a:pt x="588" y="310"/>
                      <a:pt x="581" y="317"/>
                      <a:pt x="572" y="310"/>
                    </a:cubicBezTo>
                    <a:cubicBezTo>
                      <a:pt x="560" y="301"/>
                      <a:pt x="541" y="303"/>
                      <a:pt x="532" y="301"/>
                    </a:cubicBezTo>
                    <a:cubicBezTo>
                      <a:pt x="525" y="299"/>
                      <a:pt x="493" y="301"/>
                      <a:pt x="481" y="299"/>
                    </a:cubicBezTo>
                    <a:cubicBezTo>
                      <a:pt x="472" y="299"/>
                      <a:pt x="455" y="303"/>
                      <a:pt x="455" y="296"/>
                    </a:cubicBezTo>
                    <a:cubicBezTo>
                      <a:pt x="453" y="292"/>
                      <a:pt x="446" y="287"/>
                      <a:pt x="441" y="275"/>
                    </a:cubicBezTo>
                    <a:cubicBezTo>
                      <a:pt x="439" y="264"/>
                      <a:pt x="432" y="259"/>
                      <a:pt x="425" y="257"/>
                    </a:cubicBezTo>
                    <a:cubicBezTo>
                      <a:pt x="418" y="257"/>
                      <a:pt x="418" y="250"/>
                      <a:pt x="411" y="247"/>
                    </a:cubicBezTo>
                    <a:cubicBezTo>
                      <a:pt x="409" y="247"/>
                      <a:pt x="407" y="238"/>
                      <a:pt x="397" y="238"/>
                    </a:cubicBezTo>
                    <a:cubicBezTo>
                      <a:pt x="388" y="238"/>
                      <a:pt x="353" y="234"/>
                      <a:pt x="349" y="227"/>
                    </a:cubicBezTo>
                    <a:cubicBezTo>
                      <a:pt x="344" y="220"/>
                      <a:pt x="353" y="217"/>
                      <a:pt x="353" y="208"/>
                    </a:cubicBezTo>
                    <a:cubicBezTo>
                      <a:pt x="353" y="201"/>
                      <a:pt x="358" y="191"/>
                      <a:pt x="356" y="187"/>
                    </a:cubicBezTo>
                    <a:cubicBezTo>
                      <a:pt x="351" y="184"/>
                      <a:pt x="344" y="177"/>
                      <a:pt x="344" y="171"/>
                    </a:cubicBezTo>
                    <a:cubicBezTo>
                      <a:pt x="342" y="166"/>
                      <a:pt x="332" y="156"/>
                      <a:pt x="325" y="156"/>
                    </a:cubicBezTo>
                    <a:cubicBezTo>
                      <a:pt x="318" y="156"/>
                      <a:pt x="313" y="152"/>
                      <a:pt x="306" y="147"/>
                    </a:cubicBezTo>
                    <a:cubicBezTo>
                      <a:pt x="300" y="140"/>
                      <a:pt x="293" y="140"/>
                      <a:pt x="290" y="126"/>
                    </a:cubicBezTo>
                    <a:lnTo>
                      <a:pt x="290" y="124"/>
                    </a:lnTo>
                    <a:lnTo>
                      <a:pt x="281" y="124"/>
                    </a:lnTo>
                    <a:cubicBezTo>
                      <a:pt x="281" y="124"/>
                      <a:pt x="279" y="122"/>
                      <a:pt x="276" y="119"/>
                    </a:cubicBezTo>
                    <a:cubicBezTo>
                      <a:pt x="274" y="126"/>
                      <a:pt x="269" y="129"/>
                      <a:pt x="269" y="133"/>
                    </a:cubicBezTo>
                    <a:cubicBezTo>
                      <a:pt x="269" y="138"/>
                      <a:pt x="267" y="145"/>
                      <a:pt x="260" y="145"/>
                    </a:cubicBezTo>
                    <a:cubicBezTo>
                      <a:pt x="253" y="145"/>
                      <a:pt x="246" y="150"/>
                      <a:pt x="246" y="161"/>
                    </a:cubicBezTo>
                    <a:cubicBezTo>
                      <a:pt x="246" y="173"/>
                      <a:pt x="253" y="173"/>
                      <a:pt x="248" y="177"/>
                    </a:cubicBezTo>
                    <a:cubicBezTo>
                      <a:pt x="246" y="182"/>
                      <a:pt x="234" y="187"/>
                      <a:pt x="230" y="184"/>
                    </a:cubicBezTo>
                    <a:cubicBezTo>
                      <a:pt x="225" y="182"/>
                      <a:pt x="216" y="184"/>
                      <a:pt x="209" y="184"/>
                    </a:cubicBezTo>
                    <a:cubicBezTo>
                      <a:pt x="202" y="182"/>
                      <a:pt x="197" y="175"/>
                      <a:pt x="195" y="184"/>
                    </a:cubicBezTo>
                    <a:cubicBezTo>
                      <a:pt x="193" y="194"/>
                      <a:pt x="179" y="222"/>
                      <a:pt x="183" y="224"/>
                    </a:cubicBezTo>
                    <a:cubicBezTo>
                      <a:pt x="186" y="229"/>
                      <a:pt x="188" y="236"/>
                      <a:pt x="183" y="236"/>
                    </a:cubicBezTo>
                    <a:cubicBezTo>
                      <a:pt x="176" y="236"/>
                      <a:pt x="169" y="234"/>
                      <a:pt x="167" y="231"/>
                    </a:cubicBezTo>
                    <a:cubicBezTo>
                      <a:pt x="165" y="229"/>
                      <a:pt x="153" y="236"/>
                      <a:pt x="146" y="236"/>
                    </a:cubicBezTo>
                    <a:cubicBezTo>
                      <a:pt x="144" y="234"/>
                      <a:pt x="130" y="241"/>
                      <a:pt x="135" y="243"/>
                    </a:cubicBezTo>
                    <a:cubicBezTo>
                      <a:pt x="139" y="245"/>
                      <a:pt x="139" y="257"/>
                      <a:pt x="139" y="262"/>
                    </a:cubicBezTo>
                    <a:cubicBezTo>
                      <a:pt x="139" y="266"/>
                      <a:pt x="151" y="280"/>
                      <a:pt x="148" y="285"/>
                    </a:cubicBezTo>
                    <a:cubicBezTo>
                      <a:pt x="146" y="289"/>
                      <a:pt x="137" y="294"/>
                      <a:pt x="137" y="301"/>
                    </a:cubicBezTo>
                    <a:cubicBezTo>
                      <a:pt x="137" y="308"/>
                      <a:pt x="139" y="313"/>
                      <a:pt x="135" y="315"/>
                    </a:cubicBezTo>
                    <a:cubicBezTo>
                      <a:pt x="132" y="315"/>
                      <a:pt x="121" y="320"/>
                      <a:pt x="116" y="325"/>
                    </a:cubicBezTo>
                    <a:cubicBezTo>
                      <a:pt x="111" y="327"/>
                      <a:pt x="102" y="327"/>
                      <a:pt x="100" y="334"/>
                    </a:cubicBezTo>
                    <a:cubicBezTo>
                      <a:pt x="97" y="339"/>
                      <a:pt x="93" y="343"/>
                      <a:pt x="83" y="343"/>
                    </a:cubicBezTo>
                    <a:cubicBezTo>
                      <a:pt x="74" y="341"/>
                      <a:pt x="69" y="341"/>
                      <a:pt x="65" y="348"/>
                    </a:cubicBezTo>
                    <a:cubicBezTo>
                      <a:pt x="58" y="357"/>
                      <a:pt x="55" y="353"/>
                      <a:pt x="51" y="357"/>
                    </a:cubicBezTo>
                    <a:cubicBezTo>
                      <a:pt x="46" y="362"/>
                      <a:pt x="41" y="355"/>
                      <a:pt x="37" y="353"/>
                    </a:cubicBezTo>
                    <a:cubicBezTo>
                      <a:pt x="34" y="350"/>
                      <a:pt x="30" y="357"/>
                      <a:pt x="25" y="357"/>
                    </a:cubicBezTo>
                    <a:cubicBezTo>
                      <a:pt x="21" y="357"/>
                      <a:pt x="18" y="364"/>
                      <a:pt x="14" y="364"/>
                    </a:cubicBezTo>
                    <a:cubicBezTo>
                      <a:pt x="9" y="366"/>
                      <a:pt x="4" y="364"/>
                      <a:pt x="4" y="371"/>
                    </a:cubicBezTo>
                    <a:cubicBezTo>
                      <a:pt x="4" y="373"/>
                      <a:pt x="2" y="378"/>
                      <a:pt x="0" y="380"/>
                    </a:cubicBezTo>
                    <a:lnTo>
                      <a:pt x="4" y="399"/>
                    </a:lnTo>
                    <a:cubicBezTo>
                      <a:pt x="4" y="399"/>
                      <a:pt x="23" y="406"/>
                      <a:pt x="25" y="413"/>
                    </a:cubicBezTo>
                    <a:cubicBezTo>
                      <a:pt x="25" y="420"/>
                      <a:pt x="30" y="441"/>
                      <a:pt x="30" y="441"/>
                    </a:cubicBezTo>
                    <a:lnTo>
                      <a:pt x="28" y="441"/>
                    </a:lnTo>
                    <a:cubicBezTo>
                      <a:pt x="37" y="448"/>
                      <a:pt x="48" y="455"/>
                      <a:pt x="48" y="458"/>
                    </a:cubicBezTo>
                    <a:cubicBezTo>
                      <a:pt x="48" y="460"/>
                      <a:pt x="48" y="469"/>
                      <a:pt x="58" y="474"/>
                    </a:cubicBezTo>
                    <a:cubicBezTo>
                      <a:pt x="65" y="476"/>
                      <a:pt x="72" y="478"/>
                      <a:pt x="74" y="481"/>
                    </a:cubicBezTo>
                    <a:lnTo>
                      <a:pt x="76" y="481"/>
                    </a:lnTo>
                    <a:lnTo>
                      <a:pt x="83" y="478"/>
                    </a:lnTo>
                    <a:cubicBezTo>
                      <a:pt x="83" y="478"/>
                      <a:pt x="86" y="481"/>
                      <a:pt x="88" y="483"/>
                    </a:cubicBezTo>
                    <a:cubicBezTo>
                      <a:pt x="90" y="476"/>
                      <a:pt x="106" y="469"/>
                      <a:pt x="114" y="469"/>
                    </a:cubicBezTo>
                    <a:cubicBezTo>
                      <a:pt x="121" y="469"/>
                      <a:pt x="139" y="485"/>
                      <a:pt x="137" y="490"/>
                    </a:cubicBezTo>
                    <a:cubicBezTo>
                      <a:pt x="137" y="495"/>
                      <a:pt x="123" y="513"/>
                      <a:pt x="116" y="516"/>
                    </a:cubicBezTo>
                    <a:lnTo>
                      <a:pt x="106" y="516"/>
                    </a:lnTo>
                    <a:lnTo>
                      <a:pt x="106" y="523"/>
                    </a:lnTo>
                    <a:cubicBezTo>
                      <a:pt x="106" y="527"/>
                      <a:pt x="114" y="534"/>
                      <a:pt x="118" y="542"/>
                    </a:cubicBezTo>
                    <a:cubicBezTo>
                      <a:pt x="123" y="551"/>
                      <a:pt x="111" y="555"/>
                      <a:pt x="104" y="551"/>
                    </a:cubicBezTo>
                    <a:cubicBezTo>
                      <a:pt x="100" y="544"/>
                      <a:pt x="97" y="555"/>
                      <a:pt x="100" y="560"/>
                    </a:cubicBezTo>
                    <a:cubicBezTo>
                      <a:pt x="104" y="562"/>
                      <a:pt x="102" y="574"/>
                      <a:pt x="106" y="576"/>
                    </a:cubicBezTo>
                    <a:cubicBezTo>
                      <a:pt x="114" y="576"/>
                      <a:pt x="118" y="588"/>
                      <a:pt x="125" y="588"/>
                    </a:cubicBezTo>
                    <a:cubicBezTo>
                      <a:pt x="132" y="588"/>
                      <a:pt x="137" y="600"/>
                      <a:pt x="137" y="600"/>
                    </a:cubicBezTo>
                    <a:cubicBezTo>
                      <a:pt x="137" y="600"/>
                      <a:pt x="146" y="604"/>
                      <a:pt x="146" y="609"/>
                    </a:cubicBezTo>
                    <a:cubicBezTo>
                      <a:pt x="153" y="609"/>
                      <a:pt x="158" y="609"/>
                      <a:pt x="160" y="607"/>
                    </a:cubicBezTo>
                    <a:cubicBezTo>
                      <a:pt x="160" y="602"/>
                      <a:pt x="169" y="602"/>
                      <a:pt x="176" y="609"/>
                    </a:cubicBezTo>
                    <a:cubicBezTo>
                      <a:pt x="183" y="616"/>
                      <a:pt x="211" y="632"/>
                      <a:pt x="221" y="642"/>
                    </a:cubicBezTo>
                    <a:cubicBezTo>
                      <a:pt x="230" y="649"/>
                      <a:pt x="253" y="658"/>
                      <a:pt x="260" y="658"/>
                    </a:cubicBezTo>
                    <a:cubicBezTo>
                      <a:pt x="269" y="656"/>
                      <a:pt x="276" y="663"/>
                      <a:pt x="288" y="663"/>
                    </a:cubicBezTo>
                    <a:lnTo>
                      <a:pt x="293" y="663"/>
                    </a:lnTo>
                    <a:cubicBezTo>
                      <a:pt x="295" y="661"/>
                      <a:pt x="297" y="661"/>
                      <a:pt x="300" y="658"/>
                    </a:cubicBezTo>
                    <a:cubicBezTo>
                      <a:pt x="304" y="654"/>
                      <a:pt x="309" y="661"/>
                      <a:pt x="306" y="667"/>
                    </a:cubicBezTo>
                    <a:cubicBezTo>
                      <a:pt x="306" y="672"/>
                      <a:pt x="306" y="674"/>
                      <a:pt x="309" y="677"/>
                    </a:cubicBezTo>
                    <a:cubicBezTo>
                      <a:pt x="311" y="674"/>
                      <a:pt x="311" y="672"/>
                      <a:pt x="313" y="670"/>
                    </a:cubicBezTo>
                    <a:cubicBezTo>
                      <a:pt x="318" y="658"/>
                      <a:pt x="325" y="658"/>
                      <a:pt x="327" y="656"/>
                    </a:cubicBezTo>
                    <a:cubicBezTo>
                      <a:pt x="332" y="651"/>
                      <a:pt x="337" y="654"/>
                      <a:pt x="346" y="658"/>
                    </a:cubicBezTo>
                    <a:cubicBezTo>
                      <a:pt x="353" y="663"/>
                      <a:pt x="358" y="654"/>
                      <a:pt x="369" y="665"/>
                    </a:cubicBezTo>
                    <a:cubicBezTo>
                      <a:pt x="374" y="663"/>
                      <a:pt x="376" y="663"/>
                      <a:pt x="379" y="663"/>
                    </a:cubicBezTo>
                    <a:cubicBezTo>
                      <a:pt x="381" y="663"/>
                      <a:pt x="383" y="658"/>
                      <a:pt x="388" y="654"/>
                    </a:cubicBezTo>
                    <a:cubicBezTo>
                      <a:pt x="393" y="649"/>
                      <a:pt x="390" y="644"/>
                      <a:pt x="397" y="644"/>
                    </a:cubicBezTo>
                    <a:cubicBezTo>
                      <a:pt x="402" y="646"/>
                      <a:pt x="404" y="639"/>
                      <a:pt x="414" y="632"/>
                    </a:cubicBezTo>
                    <a:cubicBezTo>
                      <a:pt x="425" y="628"/>
                      <a:pt x="435" y="637"/>
                      <a:pt x="439" y="632"/>
                    </a:cubicBezTo>
                    <a:cubicBezTo>
                      <a:pt x="444" y="628"/>
                      <a:pt x="451" y="625"/>
                      <a:pt x="451" y="630"/>
                    </a:cubicBezTo>
                    <a:cubicBezTo>
                      <a:pt x="451" y="635"/>
                      <a:pt x="458" y="639"/>
                      <a:pt x="460" y="644"/>
                    </a:cubicBezTo>
                    <a:cubicBezTo>
                      <a:pt x="460" y="649"/>
                      <a:pt x="469" y="651"/>
                      <a:pt x="472" y="651"/>
                    </a:cubicBezTo>
                    <a:lnTo>
                      <a:pt x="474" y="649"/>
                    </a:lnTo>
                    <a:cubicBezTo>
                      <a:pt x="481" y="646"/>
                      <a:pt x="488" y="649"/>
                      <a:pt x="488" y="656"/>
                    </a:cubicBezTo>
                    <a:cubicBezTo>
                      <a:pt x="488" y="661"/>
                      <a:pt x="490" y="667"/>
                      <a:pt x="493" y="667"/>
                    </a:cubicBezTo>
                    <a:cubicBezTo>
                      <a:pt x="497" y="667"/>
                      <a:pt x="502" y="667"/>
                      <a:pt x="502" y="677"/>
                    </a:cubicBezTo>
                    <a:cubicBezTo>
                      <a:pt x="502" y="688"/>
                      <a:pt x="507" y="700"/>
                      <a:pt x="497" y="709"/>
                    </a:cubicBezTo>
                    <a:cubicBezTo>
                      <a:pt x="488" y="719"/>
                      <a:pt x="479" y="733"/>
                      <a:pt x="479" y="740"/>
                    </a:cubicBezTo>
                    <a:cubicBezTo>
                      <a:pt x="481" y="744"/>
                      <a:pt x="476" y="751"/>
                      <a:pt x="483" y="749"/>
                    </a:cubicBezTo>
                    <a:cubicBezTo>
                      <a:pt x="490" y="747"/>
                      <a:pt x="504" y="749"/>
                      <a:pt x="502" y="754"/>
                    </a:cubicBezTo>
                    <a:cubicBezTo>
                      <a:pt x="500" y="756"/>
                      <a:pt x="502" y="770"/>
                      <a:pt x="509" y="770"/>
                    </a:cubicBezTo>
                    <a:cubicBezTo>
                      <a:pt x="516" y="770"/>
                      <a:pt x="518" y="775"/>
                      <a:pt x="518" y="779"/>
                    </a:cubicBezTo>
                    <a:cubicBezTo>
                      <a:pt x="516" y="786"/>
                      <a:pt x="511" y="793"/>
                      <a:pt x="518" y="793"/>
                    </a:cubicBezTo>
                    <a:cubicBezTo>
                      <a:pt x="523" y="793"/>
                      <a:pt x="530" y="793"/>
                      <a:pt x="530" y="800"/>
                    </a:cubicBezTo>
                    <a:cubicBezTo>
                      <a:pt x="527" y="805"/>
                      <a:pt x="532" y="810"/>
                      <a:pt x="541" y="807"/>
                    </a:cubicBezTo>
                    <a:cubicBezTo>
                      <a:pt x="549" y="805"/>
                      <a:pt x="551" y="803"/>
                      <a:pt x="551" y="805"/>
                    </a:cubicBezTo>
                    <a:cubicBezTo>
                      <a:pt x="556" y="805"/>
                      <a:pt x="556" y="812"/>
                      <a:pt x="562" y="814"/>
                    </a:cubicBezTo>
                    <a:cubicBezTo>
                      <a:pt x="569" y="817"/>
                      <a:pt x="565" y="800"/>
                      <a:pt x="562" y="798"/>
                    </a:cubicBezTo>
                    <a:cubicBezTo>
                      <a:pt x="560" y="796"/>
                      <a:pt x="565" y="784"/>
                      <a:pt x="567" y="786"/>
                    </a:cubicBezTo>
                    <a:cubicBezTo>
                      <a:pt x="569" y="789"/>
                      <a:pt x="576" y="786"/>
                      <a:pt x="581" y="782"/>
                    </a:cubicBezTo>
                    <a:cubicBezTo>
                      <a:pt x="586" y="777"/>
                      <a:pt x="593" y="786"/>
                      <a:pt x="597" y="779"/>
                    </a:cubicBezTo>
                    <a:cubicBezTo>
                      <a:pt x="600" y="775"/>
                      <a:pt x="607" y="784"/>
                      <a:pt x="616" y="779"/>
                    </a:cubicBezTo>
                    <a:cubicBezTo>
                      <a:pt x="623" y="777"/>
                      <a:pt x="625" y="784"/>
                      <a:pt x="630" y="777"/>
                    </a:cubicBezTo>
                    <a:cubicBezTo>
                      <a:pt x="632" y="772"/>
                      <a:pt x="644" y="763"/>
                      <a:pt x="646" y="768"/>
                    </a:cubicBezTo>
                    <a:cubicBezTo>
                      <a:pt x="648" y="770"/>
                      <a:pt x="651" y="775"/>
                      <a:pt x="665" y="777"/>
                    </a:cubicBezTo>
                    <a:cubicBezTo>
                      <a:pt x="676" y="777"/>
                      <a:pt x="669" y="784"/>
                      <a:pt x="669" y="789"/>
                    </a:cubicBezTo>
                    <a:cubicBezTo>
                      <a:pt x="669" y="793"/>
                      <a:pt x="686" y="803"/>
                      <a:pt x="690" y="805"/>
                    </a:cubicBezTo>
                    <a:cubicBezTo>
                      <a:pt x="693" y="805"/>
                      <a:pt x="693" y="805"/>
                      <a:pt x="695" y="807"/>
                    </a:cubicBezTo>
                    <a:cubicBezTo>
                      <a:pt x="700" y="805"/>
                      <a:pt x="707" y="810"/>
                      <a:pt x="709" y="805"/>
                    </a:cubicBezTo>
                    <a:cubicBezTo>
                      <a:pt x="709" y="798"/>
                      <a:pt x="716" y="800"/>
                      <a:pt x="718" y="805"/>
                    </a:cubicBezTo>
                    <a:cubicBezTo>
                      <a:pt x="723" y="810"/>
                      <a:pt x="725" y="810"/>
                      <a:pt x="732" y="805"/>
                    </a:cubicBezTo>
                    <a:cubicBezTo>
                      <a:pt x="737" y="800"/>
                      <a:pt x="741" y="810"/>
                      <a:pt x="737" y="814"/>
                    </a:cubicBezTo>
                    <a:cubicBezTo>
                      <a:pt x="734" y="817"/>
                      <a:pt x="737" y="826"/>
                      <a:pt x="741" y="833"/>
                    </a:cubicBezTo>
                    <a:cubicBezTo>
                      <a:pt x="748" y="838"/>
                      <a:pt x="748" y="828"/>
                      <a:pt x="748" y="824"/>
                    </a:cubicBezTo>
                    <a:cubicBezTo>
                      <a:pt x="746" y="817"/>
                      <a:pt x="758" y="812"/>
                      <a:pt x="776" y="805"/>
                    </a:cubicBezTo>
                    <a:cubicBezTo>
                      <a:pt x="797" y="798"/>
                      <a:pt x="818" y="784"/>
                      <a:pt x="818" y="782"/>
                    </a:cubicBezTo>
                    <a:cubicBezTo>
                      <a:pt x="818" y="777"/>
                      <a:pt x="832" y="786"/>
                      <a:pt x="839" y="782"/>
                    </a:cubicBezTo>
                    <a:cubicBezTo>
                      <a:pt x="846" y="777"/>
                      <a:pt x="869" y="777"/>
                      <a:pt x="876" y="777"/>
                    </a:cubicBezTo>
                    <a:cubicBezTo>
                      <a:pt x="883" y="775"/>
                      <a:pt x="883" y="770"/>
                      <a:pt x="888" y="765"/>
                    </a:cubicBezTo>
                    <a:cubicBezTo>
                      <a:pt x="895" y="758"/>
                      <a:pt x="895" y="756"/>
                      <a:pt x="902" y="754"/>
                    </a:cubicBezTo>
                    <a:cubicBezTo>
                      <a:pt x="909" y="754"/>
                      <a:pt x="913" y="747"/>
                      <a:pt x="913" y="742"/>
                    </a:cubicBezTo>
                    <a:cubicBezTo>
                      <a:pt x="913" y="737"/>
                      <a:pt x="927" y="737"/>
                      <a:pt x="927" y="733"/>
                    </a:cubicBezTo>
                    <a:cubicBezTo>
                      <a:pt x="927" y="728"/>
                      <a:pt x="939" y="728"/>
                      <a:pt x="939" y="723"/>
                    </a:cubicBezTo>
                    <a:cubicBezTo>
                      <a:pt x="939" y="716"/>
                      <a:pt x="946" y="719"/>
                      <a:pt x="948" y="714"/>
                    </a:cubicBezTo>
                    <a:cubicBezTo>
                      <a:pt x="951" y="712"/>
                      <a:pt x="946" y="700"/>
                      <a:pt x="951" y="698"/>
                    </a:cubicBezTo>
                    <a:cubicBezTo>
                      <a:pt x="955" y="695"/>
                      <a:pt x="948" y="691"/>
                      <a:pt x="948" y="688"/>
                    </a:cubicBezTo>
                    <a:cubicBezTo>
                      <a:pt x="946" y="684"/>
                      <a:pt x="958" y="684"/>
                      <a:pt x="962" y="681"/>
                    </a:cubicBezTo>
                    <a:cubicBezTo>
                      <a:pt x="967" y="677"/>
                      <a:pt x="972" y="672"/>
                      <a:pt x="972" y="665"/>
                    </a:cubicBezTo>
                    <a:cubicBezTo>
                      <a:pt x="974" y="661"/>
                      <a:pt x="981" y="656"/>
                      <a:pt x="986" y="654"/>
                    </a:cubicBezTo>
                    <a:cubicBezTo>
                      <a:pt x="990" y="651"/>
                      <a:pt x="993" y="644"/>
                      <a:pt x="990" y="635"/>
                    </a:cubicBezTo>
                    <a:cubicBezTo>
                      <a:pt x="990" y="628"/>
                      <a:pt x="997" y="630"/>
                      <a:pt x="995" y="628"/>
                    </a:cubicBezTo>
                    <a:cubicBezTo>
                      <a:pt x="990" y="625"/>
                      <a:pt x="995" y="616"/>
                      <a:pt x="1004" y="614"/>
                    </a:cubicBezTo>
                    <a:cubicBezTo>
                      <a:pt x="1011" y="611"/>
                      <a:pt x="1000" y="609"/>
                      <a:pt x="995" y="611"/>
                    </a:cubicBezTo>
                    <a:cubicBezTo>
                      <a:pt x="990" y="616"/>
                      <a:pt x="986" y="602"/>
                      <a:pt x="981" y="607"/>
                    </a:cubicBezTo>
                    <a:cubicBezTo>
                      <a:pt x="979" y="611"/>
                      <a:pt x="967" y="604"/>
                      <a:pt x="974" y="604"/>
                    </a:cubicBezTo>
                    <a:cubicBezTo>
                      <a:pt x="981" y="602"/>
                      <a:pt x="993" y="593"/>
                      <a:pt x="997" y="593"/>
                    </a:cubicBezTo>
                    <a:cubicBezTo>
                      <a:pt x="1002" y="590"/>
                      <a:pt x="990" y="581"/>
                      <a:pt x="983" y="581"/>
                    </a:cubicBezTo>
                    <a:cubicBezTo>
                      <a:pt x="979" y="581"/>
                      <a:pt x="972" y="567"/>
                      <a:pt x="965" y="567"/>
                    </a:cubicBezTo>
                    <a:cubicBezTo>
                      <a:pt x="958" y="567"/>
                      <a:pt x="969" y="562"/>
                      <a:pt x="976" y="567"/>
                    </a:cubicBezTo>
                    <a:cubicBezTo>
                      <a:pt x="983" y="570"/>
                      <a:pt x="993" y="574"/>
                      <a:pt x="995" y="570"/>
                    </a:cubicBezTo>
                    <a:cubicBezTo>
                      <a:pt x="1000" y="567"/>
                      <a:pt x="983" y="553"/>
                      <a:pt x="979" y="551"/>
                    </a:cubicBezTo>
                    <a:cubicBezTo>
                      <a:pt x="972" y="546"/>
                      <a:pt x="979" y="539"/>
                      <a:pt x="974" y="537"/>
                    </a:cubicBezTo>
                    <a:cubicBezTo>
                      <a:pt x="972" y="534"/>
                      <a:pt x="962" y="518"/>
                      <a:pt x="960" y="511"/>
                    </a:cubicBezTo>
                    <a:cubicBezTo>
                      <a:pt x="958" y="504"/>
                      <a:pt x="946" y="502"/>
                      <a:pt x="941" y="497"/>
                    </a:cubicBezTo>
                    <a:cubicBezTo>
                      <a:pt x="939" y="492"/>
                      <a:pt x="941" y="483"/>
                      <a:pt x="953" y="478"/>
                    </a:cubicBezTo>
                    <a:cubicBezTo>
                      <a:pt x="962" y="474"/>
                      <a:pt x="958" y="467"/>
                      <a:pt x="962" y="467"/>
                    </a:cubicBezTo>
                    <a:cubicBezTo>
                      <a:pt x="967" y="467"/>
                      <a:pt x="969" y="467"/>
                      <a:pt x="974" y="458"/>
                    </a:cubicBezTo>
                    <a:cubicBezTo>
                      <a:pt x="976" y="450"/>
                      <a:pt x="983" y="455"/>
                      <a:pt x="986" y="453"/>
                    </a:cubicBezTo>
                    <a:cubicBezTo>
                      <a:pt x="990" y="448"/>
                      <a:pt x="1004" y="448"/>
                      <a:pt x="1011" y="444"/>
                    </a:cubicBezTo>
                    <a:cubicBezTo>
                      <a:pt x="1016" y="441"/>
                      <a:pt x="1007" y="430"/>
                      <a:pt x="1000" y="432"/>
                    </a:cubicBezTo>
                    <a:cubicBezTo>
                      <a:pt x="990" y="432"/>
                      <a:pt x="983" y="430"/>
                      <a:pt x="979" y="422"/>
                    </a:cubicBezTo>
                    <a:cubicBezTo>
                      <a:pt x="972" y="415"/>
                      <a:pt x="960" y="437"/>
                      <a:pt x="948" y="441"/>
                    </a:cubicBezTo>
                    <a:cubicBezTo>
                      <a:pt x="939" y="446"/>
                      <a:pt x="932" y="432"/>
                      <a:pt x="937" y="425"/>
                    </a:cubicBezTo>
                    <a:cubicBezTo>
                      <a:pt x="939" y="415"/>
                      <a:pt x="927" y="415"/>
                      <a:pt x="913" y="415"/>
                    </a:cubicBezTo>
                    <a:cubicBezTo>
                      <a:pt x="900" y="418"/>
                      <a:pt x="907" y="392"/>
                      <a:pt x="913" y="390"/>
                    </a:cubicBezTo>
                    <a:cubicBezTo>
                      <a:pt x="923" y="390"/>
                      <a:pt x="934" y="399"/>
                      <a:pt x="941" y="383"/>
                    </a:cubicBezTo>
                    <a:cubicBezTo>
                      <a:pt x="946" y="366"/>
                      <a:pt x="953" y="378"/>
                      <a:pt x="965" y="364"/>
                    </a:cubicBezTo>
                    <a:cubicBezTo>
                      <a:pt x="976" y="350"/>
                      <a:pt x="990" y="343"/>
                      <a:pt x="1002" y="350"/>
                    </a:cubicBezTo>
                    <a:cubicBezTo>
                      <a:pt x="1011" y="359"/>
                      <a:pt x="990" y="371"/>
                      <a:pt x="988" y="380"/>
                    </a:cubicBezTo>
                    <a:cubicBezTo>
                      <a:pt x="983" y="387"/>
                      <a:pt x="990" y="390"/>
                      <a:pt x="983" y="397"/>
                    </a:cubicBezTo>
                    <a:cubicBezTo>
                      <a:pt x="976" y="401"/>
                      <a:pt x="986" y="404"/>
                      <a:pt x="1000" y="397"/>
                    </a:cubicBezTo>
                    <a:cubicBezTo>
                      <a:pt x="1011" y="387"/>
                      <a:pt x="1025" y="378"/>
                      <a:pt x="1037" y="373"/>
                    </a:cubicBezTo>
                    <a:cubicBezTo>
                      <a:pt x="1041" y="373"/>
                      <a:pt x="1044" y="371"/>
                      <a:pt x="1048" y="373"/>
                    </a:cubicBezTo>
                    <a:cubicBezTo>
                      <a:pt x="1051" y="369"/>
                      <a:pt x="1051" y="364"/>
                      <a:pt x="1053" y="364"/>
                    </a:cubicBezTo>
                    <a:cubicBezTo>
                      <a:pt x="1062" y="359"/>
                      <a:pt x="1090" y="346"/>
                      <a:pt x="1093" y="341"/>
                    </a:cubicBezTo>
                    <a:cubicBezTo>
                      <a:pt x="1097" y="336"/>
                      <a:pt x="1102" y="327"/>
                      <a:pt x="1107" y="327"/>
                    </a:cubicBezTo>
                    <a:cubicBezTo>
                      <a:pt x="1113" y="327"/>
                      <a:pt x="1113" y="332"/>
                      <a:pt x="1120" y="332"/>
                    </a:cubicBezTo>
                    <a:cubicBezTo>
                      <a:pt x="1130" y="332"/>
                      <a:pt x="1139" y="334"/>
                      <a:pt x="1134" y="327"/>
                    </a:cubicBezTo>
                    <a:cubicBezTo>
                      <a:pt x="1130" y="320"/>
                      <a:pt x="1132" y="320"/>
                      <a:pt x="1144" y="320"/>
                    </a:cubicBezTo>
                    <a:cubicBezTo>
                      <a:pt x="1153" y="317"/>
                      <a:pt x="1151" y="308"/>
                      <a:pt x="1158" y="308"/>
                    </a:cubicBezTo>
                    <a:cubicBezTo>
                      <a:pt x="1165" y="308"/>
                      <a:pt x="1162" y="292"/>
                      <a:pt x="1169" y="292"/>
                    </a:cubicBezTo>
                    <a:cubicBezTo>
                      <a:pt x="1176" y="292"/>
                      <a:pt x="1179" y="301"/>
                      <a:pt x="1188" y="299"/>
                    </a:cubicBezTo>
                    <a:lnTo>
                      <a:pt x="1195" y="299"/>
                    </a:lnTo>
                    <a:cubicBezTo>
                      <a:pt x="1195" y="299"/>
                      <a:pt x="1197" y="296"/>
                      <a:pt x="1199" y="296"/>
                    </a:cubicBezTo>
                    <a:cubicBezTo>
                      <a:pt x="1197" y="287"/>
                      <a:pt x="1199" y="280"/>
                      <a:pt x="1197" y="275"/>
                    </a:cubicBezTo>
                    <a:cubicBezTo>
                      <a:pt x="1195" y="268"/>
                      <a:pt x="1197" y="262"/>
                      <a:pt x="1197" y="257"/>
                    </a:cubicBezTo>
                    <a:cubicBezTo>
                      <a:pt x="1195" y="252"/>
                      <a:pt x="1195" y="243"/>
                      <a:pt x="1199" y="243"/>
                    </a:cubicBezTo>
                    <a:cubicBezTo>
                      <a:pt x="1204" y="243"/>
                      <a:pt x="1211" y="229"/>
                      <a:pt x="1216" y="234"/>
                    </a:cubicBezTo>
                    <a:cubicBezTo>
                      <a:pt x="1223" y="238"/>
                      <a:pt x="1237" y="241"/>
                      <a:pt x="1237" y="234"/>
                    </a:cubicBezTo>
                    <a:cubicBezTo>
                      <a:pt x="1237" y="229"/>
                      <a:pt x="1244" y="229"/>
                      <a:pt x="1246" y="220"/>
                    </a:cubicBezTo>
                    <a:cubicBezTo>
                      <a:pt x="1246" y="212"/>
                      <a:pt x="1255" y="210"/>
                      <a:pt x="1258" y="203"/>
                    </a:cubicBezTo>
                    <a:cubicBezTo>
                      <a:pt x="1260" y="196"/>
                      <a:pt x="1262" y="180"/>
                      <a:pt x="1269" y="177"/>
                    </a:cubicBezTo>
                    <a:cubicBezTo>
                      <a:pt x="1276" y="173"/>
                      <a:pt x="1269" y="171"/>
                      <a:pt x="1269" y="159"/>
                    </a:cubicBezTo>
                    <a:lnTo>
                      <a:pt x="1269" y="159"/>
                    </a:lnTo>
                    <a:close/>
                    <a:moveTo>
                      <a:pt x="962" y="756"/>
                    </a:moveTo>
                    <a:lnTo>
                      <a:pt x="962" y="756"/>
                    </a:lnTo>
                    <a:cubicBezTo>
                      <a:pt x="955" y="782"/>
                      <a:pt x="972" y="793"/>
                      <a:pt x="972" y="793"/>
                    </a:cubicBezTo>
                    <a:cubicBezTo>
                      <a:pt x="979" y="789"/>
                      <a:pt x="1004" y="733"/>
                      <a:pt x="1000" y="726"/>
                    </a:cubicBezTo>
                    <a:cubicBezTo>
                      <a:pt x="993" y="719"/>
                      <a:pt x="969" y="730"/>
                      <a:pt x="962" y="756"/>
                    </a:cubicBezTo>
                    <a:lnTo>
                      <a:pt x="962" y="756"/>
                    </a:lnTo>
                    <a:close/>
                    <a:moveTo>
                      <a:pt x="737" y="842"/>
                    </a:moveTo>
                    <a:lnTo>
                      <a:pt x="737" y="842"/>
                    </a:lnTo>
                    <a:cubicBezTo>
                      <a:pt x="730" y="842"/>
                      <a:pt x="709" y="854"/>
                      <a:pt x="716" y="870"/>
                    </a:cubicBezTo>
                    <a:cubicBezTo>
                      <a:pt x="725" y="887"/>
                      <a:pt x="751" y="875"/>
                      <a:pt x="753" y="868"/>
                    </a:cubicBezTo>
                    <a:cubicBezTo>
                      <a:pt x="753" y="861"/>
                      <a:pt x="765" y="849"/>
                      <a:pt x="765" y="842"/>
                    </a:cubicBezTo>
                    <a:cubicBezTo>
                      <a:pt x="762" y="840"/>
                      <a:pt x="746" y="842"/>
                      <a:pt x="737" y="842"/>
                    </a:cubicBezTo>
                    <a:lnTo>
                      <a:pt x="737" y="84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2" name="Freeform 471">
                <a:extLst>
                  <a:ext uri="{FF2B5EF4-FFF2-40B4-BE49-F238E27FC236}">
                    <a16:creationId xmlns:a16="http://schemas.microsoft.com/office/drawing/2014/main" id="{C2EABB5F-405E-9291-A969-D8C9F10E4684}"/>
                  </a:ext>
                </a:extLst>
              </p:cNvPr>
              <p:cNvSpPr>
                <a:spLocks noEditPoints="1"/>
              </p:cNvSpPr>
              <p:nvPr/>
            </p:nvSpPr>
            <p:spPr bwMode="auto">
              <a:xfrm>
                <a:off x="5123" y="2121"/>
                <a:ext cx="123" cy="173"/>
              </a:xfrm>
              <a:custGeom>
                <a:avLst/>
                <a:gdLst>
                  <a:gd name="T0" fmla="*/ 107 w 205"/>
                  <a:gd name="T1" fmla="*/ 109 h 287"/>
                  <a:gd name="T2" fmla="*/ 107 w 205"/>
                  <a:gd name="T3" fmla="*/ 109 h 287"/>
                  <a:gd name="T4" fmla="*/ 135 w 205"/>
                  <a:gd name="T5" fmla="*/ 128 h 287"/>
                  <a:gd name="T6" fmla="*/ 140 w 205"/>
                  <a:gd name="T7" fmla="*/ 147 h 287"/>
                  <a:gd name="T8" fmla="*/ 149 w 205"/>
                  <a:gd name="T9" fmla="*/ 156 h 287"/>
                  <a:gd name="T10" fmla="*/ 161 w 205"/>
                  <a:gd name="T11" fmla="*/ 184 h 287"/>
                  <a:gd name="T12" fmla="*/ 168 w 205"/>
                  <a:gd name="T13" fmla="*/ 177 h 287"/>
                  <a:gd name="T14" fmla="*/ 177 w 205"/>
                  <a:gd name="T15" fmla="*/ 165 h 287"/>
                  <a:gd name="T16" fmla="*/ 170 w 205"/>
                  <a:gd name="T17" fmla="*/ 140 h 287"/>
                  <a:gd name="T18" fmla="*/ 147 w 205"/>
                  <a:gd name="T19" fmla="*/ 121 h 287"/>
                  <a:gd name="T20" fmla="*/ 133 w 205"/>
                  <a:gd name="T21" fmla="*/ 102 h 287"/>
                  <a:gd name="T22" fmla="*/ 103 w 205"/>
                  <a:gd name="T23" fmla="*/ 98 h 287"/>
                  <a:gd name="T24" fmla="*/ 91 w 205"/>
                  <a:gd name="T25" fmla="*/ 79 h 287"/>
                  <a:gd name="T26" fmla="*/ 107 w 205"/>
                  <a:gd name="T27" fmla="*/ 49 h 287"/>
                  <a:gd name="T28" fmla="*/ 105 w 205"/>
                  <a:gd name="T29" fmla="*/ 14 h 287"/>
                  <a:gd name="T30" fmla="*/ 103 w 205"/>
                  <a:gd name="T31" fmla="*/ 7 h 287"/>
                  <a:gd name="T32" fmla="*/ 70 w 205"/>
                  <a:gd name="T33" fmla="*/ 4 h 287"/>
                  <a:gd name="T34" fmla="*/ 65 w 205"/>
                  <a:gd name="T35" fmla="*/ 53 h 287"/>
                  <a:gd name="T36" fmla="*/ 56 w 205"/>
                  <a:gd name="T37" fmla="*/ 51 h 287"/>
                  <a:gd name="T38" fmla="*/ 61 w 205"/>
                  <a:gd name="T39" fmla="*/ 79 h 287"/>
                  <a:gd name="T40" fmla="*/ 68 w 205"/>
                  <a:gd name="T41" fmla="*/ 95 h 287"/>
                  <a:gd name="T42" fmla="*/ 89 w 205"/>
                  <a:gd name="T43" fmla="*/ 102 h 287"/>
                  <a:gd name="T44" fmla="*/ 107 w 205"/>
                  <a:gd name="T45" fmla="*/ 109 h 287"/>
                  <a:gd name="T46" fmla="*/ 68 w 205"/>
                  <a:gd name="T47" fmla="*/ 114 h 287"/>
                  <a:gd name="T48" fmla="*/ 68 w 205"/>
                  <a:gd name="T49" fmla="*/ 114 h 287"/>
                  <a:gd name="T50" fmla="*/ 89 w 205"/>
                  <a:gd name="T51" fmla="*/ 137 h 287"/>
                  <a:gd name="T52" fmla="*/ 68 w 205"/>
                  <a:gd name="T53" fmla="*/ 114 h 287"/>
                  <a:gd name="T54" fmla="*/ 103 w 205"/>
                  <a:gd name="T55" fmla="*/ 177 h 287"/>
                  <a:gd name="T56" fmla="*/ 103 w 205"/>
                  <a:gd name="T57" fmla="*/ 177 h 287"/>
                  <a:gd name="T58" fmla="*/ 114 w 205"/>
                  <a:gd name="T59" fmla="*/ 170 h 287"/>
                  <a:gd name="T60" fmla="*/ 117 w 205"/>
                  <a:gd name="T61" fmla="*/ 186 h 287"/>
                  <a:gd name="T62" fmla="*/ 119 w 205"/>
                  <a:gd name="T63" fmla="*/ 210 h 287"/>
                  <a:gd name="T64" fmla="*/ 142 w 205"/>
                  <a:gd name="T65" fmla="*/ 177 h 287"/>
                  <a:gd name="T66" fmla="*/ 135 w 205"/>
                  <a:gd name="T67" fmla="*/ 172 h 287"/>
                  <a:gd name="T68" fmla="*/ 103 w 205"/>
                  <a:gd name="T69" fmla="*/ 147 h 287"/>
                  <a:gd name="T70" fmla="*/ 103 w 205"/>
                  <a:gd name="T71" fmla="*/ 177 h 287"/>
                  <a:gd name="T72" fmla="*/ 28 w 205"/>
                  <a:gd name="T73" fmla="*/ 189 h 287"/>
                  <a:gd name="T74" fmla="*/ 28 w 205"/>
                  <a:gd name="T75" fmla="*/ 189 h 287"/>
                  <a:gd name="T76" fmla="*/ 3 w 205"/>
                  <a:gd name="T77" fmla="*/ 224 h 287"/>
                  <a:gd name="T78" fmla="*/ 40 w 205"/>
                  <a:gd name="T79" fmla="*/ 189 h 287"/>
                  <a:gd name="T80" fmla="*/ 47 w 205"/>
                  <a:gd name="T81" fmla="*/ 165 h 287"/>
                  <a:gd name="T82" fmla="*/ 28 w 205"/>
                  <a:gd name="T83" fmla="*/ 189 h 287"/>
                  <a:gd name="T84" fmla="*/ 142 w 205"/>
                  <a:gd name="T85" fmla="*/ 200 h 287"/>
                  <a:gd name="T86" fmla="*/ 142 w 205"/>
                  <a:gd name="T87" fmla="*/ 200 h 287"/>
                  <a:gd name="T88" fmla="*/ 156 w 205"/>
                  <a:gd name="T89" fmla="*/ 191 h 287"/>
                  <a:gd name="T90" fmla="*/ 142 w 205"/>
                  <a:gd name="T91" fmla="*/ 200 h 287"/>
                  <a:gd name="T92" fmla="*/ 198 w 205"/>
                  <a:gd name="T93" fmla="*/ 249 h 287"/>
                  <a:gd name="T94" fmla="*/ 198 w 205"/>
                  <a:gd name="T95" fmla="*/ 249 h 287"/>
                  <a:gd name="T96" fmla="*/ 193 w 205"/>
                  <a:gd name="T97" fmla="*/ 203 h 287"/>
                  <a:gd name="T98" fmla="*/ 177 w 205"/>
                  <a:gd name="T99" fmla="*/ 200 h 287"/>
                  <a:gd name="T100" fmla="*/ 165 w 205"/>
                  <a:gd name="T101" fmla="*/ 212 h 287"/>
                  <a:gd name="T102" fmla="*/ 154 w 205"/>
                  <a:gd name="T103" fmla="*/ 221 h 287"/>
                  <a:gd name="T104" fmla="*/ 135 w 205"/>
                  <a:gd name="T105" fmla="*/ 219 h 287"/>
                  <a:gd name="T106" fmla="*/ 110 w 205"/>
                  <a:gd name="T107" fmla="*/ 233 h 287"/>
                  <a:gd name="T108" fmla="*/ 103 w 205"/>
                  <a:gd name="T109" fmla="*/ 254 h 287"/>
                  <a:gd name="T110" fmla="*/ 121 w 205"/>
                  <a:gd name="T111" fmla="*/ 245 h 287"/>
                  <a:gd name="T112" fmla="*/ 135 w 205"/>
                  <a:gd name="T113" fmla="*/ 238 h 287"/>
                  <a:gd name="T114" fmla="*/ 154 w 205"/>
                  <a:gd name="T115" fmla="*/ 275 h 287"/>
                  <a:gd name="T116" fmla="*/ 175 w 205"/>
                  <a:gd name="T117" fmla="*/ 287 h 287"/>
                  <a:gd name="T118" fmla="*/ 175 w 205"/>
                  <a:gd name="T119" fmla="*/ 259 h 287"/>
                  <a:gd name="T120" fmla="*/ 198 w 205"/>
                  <a:gd name="T121" fmla="*/ 24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5" h="287">
                    <a:moveTo>
                      <a:pt x="107" y="109"/>
                    </a:moveTo>
                    <a:lnTo>
                      <a:pt x="107" y="109"/>
                    </a:lnTo>
                    <a:cubicBezTo>
                      <a:pt x="121" y="107"/>
                      <a:pt x="138" y="123"/>
                      <a:pt x="135" y="128"/>
                    </a:cubicBezTo>
                    <a:cubicBezTo>
                      <a:pt x="131" y="135"/>
                      <a:pt x="135" y="151"/>
                      <a:pt x="140" y="147"/>
                    </a:cubicBezTo>
                    <a:cubicBezTo>
                      <a:pt x="147" y="142"/>
                      <a:pt x="154" y="149"/>
                      <a:pt x="149" y="156"/>
                    </a:cubicBezTo>
                    <a:cubicBezTo>
                      <a:pt x="145" y="165"/>
                      <a:pt x="158" y="172"/>
                      <a:pt x="161" y="184"/>
                    </a:cubicBezTo>
                    <a:cubicBezTo>
                      <a:pt x="161" y="193"/>
                      <a:pt x="168" y="184"/>
                      <a:pt x="168" y="177"/>
                    </a:cubicBezTo>
                    <a:cubicBezTo>
                      <a:pt x="165" y="170"/>
                      <a:pt x="168" y="170"/>
                      <a:pt x="177" y="165"/>
                    </a:cubicBezTo>
                    <a:cubicBezTo>
                      <a:pt x="184" y="158"/>
                      <a:pt x="175" y="149"/>
                      <a:pt x="170" y="140"/>
                    </a:cubicBezTo>
                    <a:cubicBezTo>
                      <a:pt x="165" y="128"/>
                      <a:pt x="147" y="133"/>
                      <a:pt x="147" y="121"/>
                    </a:cubicBezTo>
                    <a:cubicBezTo>
                      <a:pt x="147" y="112"/>
                      <a:pt x="133" y="109"/>
                      <a:pt x="133" y="102"/>
                    </a:cubicBezTo>
                    <a:cubicBezTo>
                      <a:pt x="131" y="98"/>
                      <a:pt x="114" y="93"/>
                      <a:pt x="103" y="98"/>
                    </a:cubicBezTo>
                    <a:cubicBezTo>
                      <a:pt x="91" y="105"/>
                      <a:pt x="100" y="86"/>
                      <a:pt x="91" y="79"/>
                    </a:cubicBezTo>
                    <a:cubicBezTo>
                      <a:pt x="84" y="70"/>
                      <a:pt x="98" y="58"/>
                      <a:pt x="107" y="49"/>
                    </a:cubicBezTo>
                    <a:cubicBezTo>
                      <a:pt x="114" y="39"/>
                      <a:pt x="105" y="21"/>
                      <a:pt x="105" y="14"/>
                    </a:cubicBezTo>
                    <a:cubicBezTo>
                      <a:pt x="107" y="7"/>
                      <a:pt x="105" y="4"/>
                      <a:pt x="103" y="7"/>
                    </a:cubicBezTo>
                    <a:cubicBezTo>
                      <a:pt x="98" y="9"/>
                      <a:pt x="79" y="0"/>
                      <a:pt x="70" y="4"/>
                    </a:cubicBezTo>
                    <a:cubicBezTo>
                      <a:pt x="63" y="9"/>
                      <a:pt x="70" y="51"/>
                      <a:pt x="65" y="53"/>
                    </a:cubicBezTo>
                    <a:cubicBezTo>
                      <a:pt x="63" y="56"/>
                      <a:pt x="58" y="46"/>
                      <a:pt x="56" y="51"/>
                    </a:cubicBezTo>
                    <a:cubicBezTo>
                      <a:pt x="54" y="56"/>
                      <a:pt x="56" y="79"/>
                      <a:pt x="61" y="79"/>
                    </a:cubicBezTo>
                    <a:cubicBezTo>
                      <a:pt x="68" y="79"/>
                      <a:pt x="70" y="86"/>
                      <a:pt x="68" y="95"/>
                    </a:cubicBezTo>
                    <a:cubicBezTo>
                      <a:pt x="65" y="107"/>
                      <a:pt x="77" y="107"/>
                      <a:pt x="89" y="102"/>
                    </a:cubicBezTo>
                    <a:cubicBezTo>
                      <a:pt x="100" y="98"/>
                      <a:pt x="96" y="112"/>
                      <a:pt x="107" y="109"/>
                    </a:cubicBezTo>
                    <a:close/>
                    <a:moveTo>
                      <a:pt x="68" y="114"/>
                    </a:moveTo>
                    <a:lnTo>
                      <a:pt x="68" y="114"/>
                    </a:lnTo>
                    <a:cubicBezTo>
                      <a:pt x="70" y="123"/>
                      <a:pt x="75" y="142"/>
                      <a:pt x="89" y="137"/>
                    </a:cubicBezTo>
                    <a:cubicBezTo>
                      <a:pt x="103" y="133"/>
                      <a:pt x="68" y="109"/>
                      <a:pt x="68" y="114"/>
                    </a:cubicBezTo>
                    <a:close/>
                    <a:moveTo>
                      <a:pt x="103" y="177"/>
                    </a:moveTo>
                    <a:lnTo>
                      <a:pt x="103" y="177"/>
                    </a:lnTo>
                    <a:cubicBezTo>
                      <a:pt x="107" y="175"/>
                      <a:pt x="114" y="177"/>
                      <a:pt x="114" y="170"/>
                    </a:cubicBezTo>
                    <a:cubicBezTo>
                      <a:pt x="114" y="163"/>
                      <a:pt x="121" y="182"/>
                      <a:pt x="117" y="186"/>
                    </a:cubicBezTo>
                    <a:cubicBezTo>
                      <a:pt x="112" y="193"/>
                      <a:pt x="112" y="207"/>
                      <a:pt x="119" y="210"/>
                    </a:cubicBezTo>
                    <a:cubicBezTo>
                      <a:pt x="128" y="212"/>
                      <a:pt x="145" y="182"/>
                      <a:pt x="142" y="177"/>
                    </a:cubicBezTo>
                    <a:cubicBezTo>
                      <a:pt x="140" y="170"/>
                      <a:pt x="133" y="179"/>
                      <a:pt x="135" y="172"/>
                    </a:cubicBezTo>
                    <a:cubicBezTo>
                      <a:pt x="135" y="165"/>
                      <a:pt x="112" y="144"/>
                      <a:pt x="103" y="147"/>
                    </a:cubicBezTo>
                    <a:cubicBezTo>
                      <a:pt x="93" y="149"/>
                      <a:pt x="96" y="177"/>
                      <a:pt x="103" y="177"/>
                    </a:cubicBezTo>
                    <a:close/>
                    <a:moveTo>
                      <a:pt x="28" y="189"/>
                    </a:moveTo>
                    <a:lnTo>
                      <a:pt x="28" y="189"/>
                    </a:lnTo>
                    <a:cubicBezTo>
                      <a:pt x="21" y="200"/>
                      <a:pt x="0" y="219"/>
                      <a:pt x="3" y="224"/>
                    </a:cubicBezTo>
                    <a:cubicBezTo>
                      <a:pt x="5" y="231"/>
                      <a:pt x="28" y="196"/>
                      <a:pt x="40" y="189"/>
                    </a:cubicBezTo>
                    <a:cubicBezTo>
                      <a:pt x="51" y="179"/>
                      <a:pt x="49" y="172"/>
                      <a:pt x="47" y="165"/>
                    </a:cubicBezTo>
                    <a:cubicBezTo>
                      <a:pt x="42" y="158"/>
                      <a:pt x="37" y="177"/>
                      <a:pt x="28" y="189"/>
                    </a:cubicBezTo>
                    <a:close/>
                    <a:moveTo>
                      <a:pt x="142" y="200"/>
                    </a:moveTo>
                    <a:lnTo>
                      <a:pt x="142" y="200"/>
                    </a:lnTo>
                    <a:cubicBezTo>
                      <a:pt x="145" y="207"/>
                      <a:pt x="161" y="198"/>
                      <a:pt x="156" y="191"/>
                    </a:cubicBezTo>
                    <a:cubicBezTo>
                      <a:pt x="151" y="184"/>
                      <a:pt x="140" y="196"/>
                      <a:pt x="142" y="200"/>
                    </a:cubicBezTo>
                    <a:close/>
                    <a:moveTo>
                      <a:pt x="198" y="249"/>
                    </a:moveTo>
                    <a:lnTo>
                      <a:pt x="198" y="249"/>
                    </a:lnTo>
                    <a:cubicBezTo>
                      <a:pt x="205" y="240"/>
                      <a:pt x="193" y="219"/>
                      <a:pt x="193" y="203"/>
                    </a:cubicBezTo>
                    <a:cubicBezTo>
                      <a:pt x="193" y="189"/>
                      <a:pt x="172" y="191"/>
                      <a:pt x="177" y="200"/>
                    </a:cubicBezTo>
                    <a:cubicBezTo>
                      <a:pt x="184" y="212"/>
                      <a:pt x="168" y="203"/>
                      <a:pt x="165" y="212"/>
                    </a:cubicBezTo>
                    <a:cubicBezTo>
                      <a:pt x="165" y="221"/>
                      <a:pt x="151" y="214"/>
                      <a:pt x="154" y="221"/>
                    </a:cubicBezTo>
                    <a:cubicBezTo>
                      <a:pt x="154" y="231"/>
                      <a:pt x="140" y="221"/>
                      <a:pt x="135" y="219"/>
                    </a:cubicBezTo>
                    <a:cubicBezTo>
                      <a:pt x="128" y="214"/>
                      <a:pt x="119" y="231"/>
                      <a:pt x="110" y="233"/>
                    </a:cubicBezTo>
                    <a:cubicBezTo>
                      <a:pt x="100" y="235"/>
                      <a:pt x="96" y="254"/>
                      <a:pt x="103" y="254"/>
                    </a:cubicBezTo>
                    <a:cubicBezTo>
                      <a:pt x="110" y="254"/>
                      <a:pt x="112" y="245"/>
                      <a:pt x="121" y="245"/>
                    </a:cubicBezTo>
                    <a:cubicBezTo>
                      <a:pt x="128" y="245"/>
                      <a:pt x="126" y="238"/>
                      <a:pt x="135" y="238"/>
                    </a:cubicBezTo>
                    <a:cubicBezTo>
                      <a:pt x="147" y="240"/>
                      <a:pt x="140" y="273"/>
                      <a:pt x="154" y="275"/>
                    </a:cubicBezTo>
                    <a:cubicBezTo>
                      <a:pt x="168" y="277"/>
                      <a:pt x="168" y="287"/>
                      <a:pt x="175" y="287"/>
                    </a:cubicBezTo>
                    <a:cubicBezTo>
                      <a:pt x="182" y="287"/>
                      <a:pt x="175" y="266"/>
                      <a:pt x="175" y="259"/>
                    </a:cubicBezTo>
                    <a:cubicBezTo>
                      <a:pt x="175" y="252"/>
                      <a:pt x="191" y="259"/>
                      <a:pt x="198" y="2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3" name="Freeform 472">
                <a:extLst>
                  <a:ext uri="{FF2B5EF4-FFF2-40B4-BE49-F238E27FC236}">
                    <a16:creationId xmlns:a16="http://schemas.microsoft.com/office/drawing/2014/main" id="{9175B2DF-5D1E-B6C2-53CC-574E6753DFAE}"/>
                  </a:ext>
                </a:extLst>
              </p:cNvPr>
              <p:cNvSpPr>
                <a:spLocks noEditPoints="1"/>
              </p:cNvSpPr>
              <p:nvPr/>
            </p:nvSpPr>
            <p:spPr bwMode="auto">
              <a:xfrm>
                <a:off x="5123" y="2121"/>
                <a:ext cx="123" cy="173"/>
              </a:xfrm>
              <a:custGeom>
                <a:avLst/>
                <a:gdLst>
                  <a:gd name="T0" fmla="*/ 107 w 205"/>
                  <a:gd name="T1" fmla="*/ 109 h 287"/>
                  <a:gd name="T2" fmla="*/ 140 w 205"/>
                  <a:gd name="T3" fmla="*/ 147 h 287"/>
                  <a:gd name="T4" fmla="*/ 161 w 205"/>
                  <a:gd name="T5" fmla="*/ 184 h 287"/>
                  <a:gd name="T6" fmla="*/ 177 w 205"/>
                  <a:gd name="T7" fmla="*/ 165 h 287"/>
                  <a:gd name="T8" fmla="*/ 147 w 205"/>
                  <a:gd name="T9" fmla="*/ 121 h 287"/>
                  <a:gd name="T10" fmla="*/ 103 w 205"/>
                  <a:gd name="T11" fmla="*/ 98 h 287"/>
                  <a:gd name="T12" fmla="*/ 107 w 205"/>
                  <a:gd name="T13" fmla="*/ 49 h 287"/>
                  <a:gd name="T14" fmla="*/ 103 w 205"/>
                  <a:gd name="T15" fmla="*/ 7 h 287"/>
                  <a:gd name="T16" fmla="*/ 65 w 205"/>
                  <a:gd name="T17" fmla="*/ 53 h 287"/>
                  <a:gd name="T18" fmla="*/ 61 w 205"/>
                  <a:gd name="T19" fmla="*/ 79 h 287"/>
                  <a:gd name="T20" fmla="*/ 89 w 205"/>
                  <a:gd name="T21" fmla="*/ 102 h 287"/>
                  <a:gd name="T22" fmla="*/ 107 w 205"/>
                  <a:gd name="T23" fmla="*/ 109 h 287"/>
                  <a:gd name="T24" fmla="*/ 68 w 205"/>
                  <a:gd name="T25" fmla="*/ 114 h 287"/>
                  <a:gd name="T26" fmla="*/ 68 w 205"/>
                  <a:gd name="T27" fmla="*/ 114 h 287"/>
                  <a:gd name="T28" fmla="*/ 103 w 205"/>
                  <a:gd name="T29" fmla="*/ 177 h 287"/>
                  <a:gd name="T30" fmla="*/ 114 w 205"/>
                  <a:gd name="T31" fmla="*/ 170 h 287"/>
                  <a:gd name="T32" fmla="*/ 119 w 205"/>
                  <a:gd name="T33" fmla="*/ 210 h 287"/>
                  <a:gd name="T34" fmla="*/ 135 w 205"/>
                  <a:gd name="T35" fmla="*/ 172 h 287"/>
                  <a:gd name="T36" fmla="*/ 103 w 205"/>
                  <a:gd name="T37" fmla="*/ 177 h 287"/>
                  <a:gd name="T38" fmla="*/ 28 w 205"/>
                  <a:gd name="T39" fmla="*/ 189 h 287"/>
                  <a:gd name="T40" fmla="*/ 3 w 205"/>
                  <a:gd name="T41" fmla="*/ 224 h 287"/>
                  <a:gd name="T42" fmla="*/ 47 w 205"/>
                  <a:gd name="T43" fmla="*/ 165 h 287"/>
                  <a:gd name="T44" fmla="*/ 28 w 205"/>
                  <a:gd name="T45" fmla="*/ 189 h 287"/>
                  <a:gd name="T46" fmla="*/ 142 w 205"/>
                  <a:gd name="T47" fmla="*/ 200 h 287"/>
                  <a:gd name="T48" fmla="*/ 142 w 205"/>
                  <a:gd name="T49" fmla="*/ 200 h 287"/>
                  <a:gd name="T50" fmla="*/ 198 w 205"/>
                  <a:gd name="T51" fmla="*/ 249 h 287"/>
                  <a:gd name="T52" fmla="*/ 193 w 205"/>
                  <a:gd name="T53" fmla="*/ 203 h 287"/>
                  <a:gd name="T54" fmla="*/ 165 w 205"/>
                  <a:gd name="T55" fmla="*/ 212 h 287"/>
                  <a:gd name="T56" fmla="*/ 135 w 205"/>
                  <a:gd name="T57" fmla="*/ 219 h 287"/>
                  <a:gd name="T58" fmla="*/ 103 w 205"/>
                  <a:gd name="T59" fmla="*/ 254 h 287"/>
                  <a:gd name="T60" fmla="*/ 135 w 205"/>
                  <a:gd name="T61" fmla="*/ 238 h 287"/>
                  <a:gd name="T62" fmla="*/ 175 w 205"/>
                  <a:gd name="T63" fmla="*/ 287 h 287"/>
                  <a:gd name="T64" fmla="*/ 198 w 205"/>
                  <a:gd name="T65" fmla="*/ 24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5" h="287">
                    <a:moveTo>
                      <a:pt x="107" y="109"/>
                    </a:moveTo>
                    <a:lnTo>
                      <a:pt x="107" y="109"/>
                    </a:lnTo>
                    <a:cubicBezTo>
                      <a:pt x="121" y="107"/>
                      <a:pt x="138" y="123"/>
                      <a:pt x="135" y="128"/>
                    </a:cubicBezTo>
                    <a:cubicBezTo>
                      <a:pt x="131" y="135"/>
                      <a:pt x="135" y="151"/>
                      <a:pt x="140" y="147"/>
                    </a:cubicBezTo>
                    <a:cubicBezTo>
                      <a:pt x="147" y="142"/>
                      <a:pt x="154" y="149"/>
                      <a:pt x="149" y="156"/>
                    </a:cubicBezTo>
                    <a:cubicBezTo>
                      <a:pt x="145" y="165"/>
                      <a:pt x="158" y="172"/>
                      <a:pt x="161" y="184"/>
                    </a:cubicBezTo>
                    <a:cubicBezTo>
                      <a:pt x="161" y="193"/>
                      <a:pt x="168" y="184"/>
                      <a:pt x="168" y="177"/>
                    </a:cubicBezTo>
                    <a:cubicBezTo>
                      <a:pt x="165" y="170"/>
                      <a:pt x="168" y="170"/>
                      <a:pt x="177" y="165"/>
                    </a:cubicBezTo>
                    <a:cubicBezTo>
                      <a:pt x="184" y="158"/>
                      <a:pt x="175" y="149"/>
                      <a:pt x="170" y="140"/>
                    </a:cubicBezTo>
                    <a:cubicBezTo>
                      <a:pt x="165" y="128"/>
                      <a:pt x="147" y="133"/>
                      <a:pt x="147" y="121"/>
                    </a:cubicBezTo>
                    <a:cubicBezTo>
                      <a:pt x="147" y="112"/>
                      <a:pt x="133" y="109"/>
                      <a:pt x="133" y="102"/>
                    </a:cubicBezTo>
                    <a:cubicBezTo>
                      <a:pt x="131" y="98"/>
                      <a:pt x="114" y="93"/>
                      <a:pt x="103" y="98"/>
                    </a:cubicBezTo>
                    <a:cubicBezTo>
                      <a:pt x="91" y="105"/>
                      <a:pt x="100" y="86"/>
                      <a:pt x="91" y="79"/>
                    </a:cubicBezTo>
                    <a:cubicBezTo>
                      <a:pt x="84" y="70"/>
                      <a:pt x="98" y="58"/>
                      <a:pt x="107" y="49"/>
                    </a:cubicBezTo>
                    <a:cubicBezTo>
                      <a:pt x="114" y="39"/>
                      <a:pt x="105" y="21"/>
                      <a:pt x="105" y="14"/>
                    </a:cubicBezTo>
                    <a:cubicBezTo>
                      <a:pt x="107" y="7"/>
                      <a:pt x="105" y="4"/>
                      <a:pt x="103" y="7"/>
                    </a:cubicBezTo>
                    <a:cubicBezTo>
                      <a:pt x="98" y="9"/>
                      <a:pt x="79" y="0"/>
                      <a:pt x="70" y="4"/>
                    </a:cubicBezTo>
                    <a:cubicBezTo>
                      <a:pt x="63" y="9"/>
                      <a:pt x="70" y="51"/>
                      <a:pt x="65" y="53"/>
                    </a:cubicBezTo>
                    <a:cubicBezTo>
                      <a:pt x="63" y="56"/>
                      <a:pt x="58" y="46"/>
                      <a:pt x="56" y="51"/>
                    </a:cubicBezTo>
                    <a:cubicBezTo>
                      <a:pt x="54" y="56"/>
                      <a:pt x="56" y="79"/>
                      <a:pt x="61" y="79"/>
                    </a:cubicBezTo>
                    <a:cubicBezTo>
                      <a:pt x="68" y="79"/>
                      <a:pt x="70" y="86"/>
                      <a:pt x="68" y="95"/>
                    </a:cubicBezTo>
                    <a:cubicBezTo>
                      <a:pt x="65" y="107"/>
                      <a:pt x="77" y="107"/>
                      <a:pt x="89" y="102"/>
                    </a:cubicBezTo>
                    <a:cubicBezTo>
                      <a:pt x="100" y="98"/>
                      <a:pt x="96" y="112"/>
                      <a:pt x="107" y="109"/>
                    </a:cubicBezTo>
                    <a:lnTo>
                      <a:pt x="107" y="109"/>
                    </a:lnTo>
                    <a:close/>
                    <a:moveTo>
                      <a:pt x="68" y="114"/>
                    </a:moveTo>
                    <a:lnTo>
                      <a:pt x="68" y="114"/>
                    </a:lnTo>
                    <a:cubicBezTo>
                      <a:pt x="70" y="123"/>
                      <a:pt x="75" y="142"/>
                      <a:pt x="89" y="137"/>
                    </a:cubicBezTo>
                    <a:cubicBezTo>
                      <a:pt x="103" y="133"/>
                      <a:pt x="68" y="109"/>
                      <a:pt x="68" y="114"/>
                    </a:cubicBezTo>
                    <a:lnTo>
                      <a:pt x="68" y="114"/>
                    </a:lnTo>
                    <a:close/>
                    <a:moveTo>
                      <a:pt x="103" y="177"/>
                    </a:moveTo>
                    <a:lnTo>
                      <a:pt x="103" y="177"/>
                    </a:lnTo>
                    <a:cubicBezTo>
                      <a:pt x="107" y="175"/>
                      <a:pt x="114" y="177"/>
                      <a:pt x="114" y="170"/>
                    </a:cubicBezTo>
                    <a:cubicBezTo>
                      <a:pt x="114" y="163"/>
                      <a:pt x="121" y="182"/>
                      <a:pt x="117" y="186"/>
                    </a:cubicBezTo>
                    <a:cubicBezTo>
                      <a:pt x="112" y="193"/>
                      <a:pt x="112" y="207"/>
                      <a:pt x="119" y="210"/>
                    </a:cubicBezTo>
                    <a:cubicBezTo>
                      <a:pt x="128" y="212"/>
                      <a:pt x="145" y="182"/>
                      <a:pt x="142" y="177"/>
                    </a:cubicBezTo>
                    <a:cubicBezTo>
                      <a:pt x="140" y="170"/>
                      <a:pt x="133" y="179"/>
                      <a:pt x="135" y="172"/>
                    </a:cubicBezTo>
                    <a:cubicBezTo>
                      <a:pt x="135" y="165"/>
                      <a:pt x="112" y="144"/>
                      <a:pt x="103" y="147"/>
                    </a:cubicBezTo>
                    <a:cubicBezTo>
                      <a:pt x="93" y="149"/>
                      <a:pt x="96" y="177"/>
                      <a:pt x="103" y="177"/>
                    </a:cubicBezTo>
                    <a:lnTo>
                      <a:pt x="103" y="177"/>
                    </a:lnTo>
                    <a:close/>
                    <a:moveTo>
                      <a:pt x="28" y="189"/>
                    </a:moveTo>
                    <a:lnTo>
                      <a:pt x="28" y="189"/>
                    </a:lnTo>
                    <a:cubicBezTo>
                      <a:pt x="21" y="200"/>
                      <a:pt x="0" y="219"/>
                      <a:pt x="3" y="224"/>
                    </a:cubicBezTo>
                    <a:cubicBezTo>
                      <a:pt x="5" y="231"/>
                      <a:pt x="28" y="196"/>
                      <a:pt x="40" y="189"/>
                    </a:cubicBezTo>
                    <a:cubicBezTo>
                      <a:pt x="51" y="179"/>
                      <a:pt x="49" y="172"/>
                      <a:pt x="47" y="165"/>
                    </a:cubicBezTo>
                    <a:cubicBezTo>
                      <a:pt x="42" y="158"/>
                      <a:pt x="37" y="177"/>
                      <a:pt x="28" y="189"/>
                    </a:cubicBezTo>
                    <a:lnTo>
                      <a:pt x="28" y="189"/>
                    </a:lnTo>
                    <a:close/>
                    <a:moveTo>
                      <a:pt x="142" y="200"/>
                    </a:moveTo>
                    <a:lnTo>
                      <a:pt x="142" y="200"/>
                    </a:lnTo>
                    <a:cubicBezTo>
                      <a:pt x="145" y="207"/>
                      <a:pt x="161" y="198"/>
                      <a:pt x="156" y="191"/>
                    </a:cubicBezTo>
                    <a:cubicBezTo>
                      <a:pt x="151" y="184"/>
                      <a:pt x="140" y="196"/>
                      <a:pt x="142" y="200"/>
                    </a:cubicBezTo>
                    <a:lnTo>
                      <a:pt x="142" y="200"/>
                    </a:lnTo>
                    <a:close/>
                    <a:moveTo>
                      <a:pt x="198" y="249"/>
                    </a:moveTo>
                    <a:lnTo>
                      <a:pt x="198" y="249"/>
                    </a:lnTo>
                    <a:cubicBezTo>
                      <a:pt x="205" y="240"/>
                      <a:pt x="193" y="219"/>
                      <a:pt x="193" y="203"/>
                    </a:cubicBezTo>
                    <a:cubicBezTo>
                      <a:pt x="193" y="189"/>
                      <a:pt x="172" y="191"/>
                      <a:pt x="177" y="200"/>
                    </a:cubicBezTo>
                    <a:cubicBezTo>
                      <a:pt x="184" y="212"/>
                      <a:pt x="168" y="203"/>
                      <a:pt x="165" y="212"/>
                    </a:cubicBezTo>
                    <a:cubicBezTo>
                      <a:pt x="165" y="221"/>
                      <a:pt x="151" y="214"/>
                      <a:pt x="154" y="221"/>
                    </a:cubicBezTo>
                    <a:cubicBezTo>
                      <a:pt x="154" y="231"/>
                      <a:pt x="140" y="221"/>
                      <a:pt x="135" y="219"/>
                    </a:cubicBezTo>
                    <a:cubicBezTo>
                      <a:pt x="128" y="214"/>
                      <a:pt x="119" y="231"/>
                      <a:pt x="110" y="233"/>
                    </a:cubicBezTo>
                    <a:cubicBezTo>
                      <a:pt x="100" y="235"/>
                      <a:pt x="96" y="254"/>
                      <a:pt x="103" y="254"/>
                    </a:cubicBezTo>
                    <a:cubicBezTo>
                      <a:pt x="110" y="254"/>
                      <a:pt x="112" y="245"/>
                      <a:pt x="121" y="245"/>
                    </a:cubicBezTo>
                    <a:cubicBezTo>
                      <a:pt x="128" y="245"/>
                      <a:pt x="126" y="238"/>
                      <a:pt x="135" y="238"/>
                    </a:cubicBezTo>
                    <a:cubicBezTo>
                      <a:pt x="147" y="240"/>
                      <a:pt x="140" y="273"/>
                      <a:pt x="154" y="275"/>
                    </a:cubicBezTo>
                    <a:cubicBezTo>
                      <a:pt x="168" y="277"/>
                      <a:pt x="168" y="287"/>
                      <a:pt x="175" y="287"/>
                    </a:cubicBezTo>
                    <a:cubicBezTo>
                      <a:pt x="182" y="287"/>
                      <a:pt x="175" y="266"/>
                      <a:pt x="175" y="259"/>
                    </a:cubicBezTo>
                    <a:cubicBezTo>
                      <a:pt x="175" y="252"/>
                      <a:pt x="191" y="259"/>
                      <a:pt x="198" y="249"/>
                    </a:cubicBezTo>
                    <a:lnTo>
                      <a:pt x="198" y="2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4" name="Freeform 473">
                <a:extLst>
                  <a:ext uri="{FF2B5EF4-FFF2-40B4-BE49-F238E27FC236}">
                    <a16:creationId xmlns:a16="http://schemas.microsoft.com/office/drawing/2014/main" id="{8C7350FF-5FD9-F268-9DE7-B9E9CAC6606D}"/>
                  </a:ext>
                </a:extLst>
              </p:cNvPr>
              <p:cNvSpPr>
                <a:spLocks noEditPoints="1"/>
              </p:cNvSpPr>
              <p:nvPr/>
            </p:nvSpPr>
            <p:spPr bwMode="auto">
              <a:xfrm>
                <a:off x="5123" y="2121"/>
                <a:ext cx="123" cy="173"/>
              </a:xfrm>
              <a:custGeom>
                <a:avLst/>
                <a:gdLst>
                  <a:gd name="T0" fmla="*/ 107 w 205"/>
                  <a:gd name="T1" fmla="*/ 109 h 287"/>
                  <a:gd name="T2" fmla="*/ 107 w 205"/>
                  <a:gd name="T3" fmla="*/ 109 h 287"/>
                  <a:gd name="T4" fmla="*/ 135 w 205"/>
                  <a:gd name="T5" fmla="*/ 128 h 287"/>
                  <a:gd name="T6" fmla="*/ 140 w 205"/>
                  <a:gd name="T7" fmla="*/ 147 h 287"/>
                  <a:gd name="T8" fmla="*/ 149 w 205"/>
                  <a:gd name="T9" fmla="*/ 156 h 287"/>
                  <a:gd name="T10" fmla="*/ 161 w 205"/>
                  <a:gd name="T11" fmla="*/ 184 h 287"/>
                  <a:gd name="T12" fmla="*/ 168 w 205"/>
                  <a:gd name="T13" fmla="*/ 177 h 287"/>
                  <a:gd name="T14" fmla="*/ 177 w 205"/>
                  <a:gd name="T15" fmla="*/ 165 h 287"/>
                  <a:gd name="T16" fmla="*/ 170 w 205"/>
                  <a:gd name="T17" fmla="*/ 140 h 287"/>
                  <a:gd name="T18" fmla="*/ 147 w 205"/>
                  <a:gd name="T19" fmla="*/ 121 h 287"/>
                  <a:gd name="T20" fmla="*/ 133 w 205"/>
                  <a:gd name="T21" fmla="*/ 102 h 287"/>
                  <a:gd name="T22" fmla="*/ 103 w 205"/>
                  <a:gd name="T23" fmla="*/ 98 h 287"/>
                  <a:gd name="T24" fmla="*/ 91 w 205"/>
                  <a:gd name="T25" fmla="*/ 79 h 287"/>
                  <a:gd name="T26" fmla="*/ 107 w 205"/>
                  <a:gd name="T27" fmla="*/ 49 h 287"/>
                  <a:gd name="T28" fmla="*/ 105 w 205"/>
                  <a:gd name="T29" fmla="*/ 14 h 287"/>
                  <a:gd name="T30" fmla="*/ 103 w 205"/>
                  <a:gd name="T31" fmla="*/ 7 h 287"/>
                  <a:gd name="T32" fmla="*/ 70 w 205"/>
                  <a:gd name="T33" fmla="*/ 4 h 287"/>
                  <a:gd name="T34" fmla="*/ 65 w 205"/>
                  <a:gd name="T35" fmla="*/ 53 h 287"/>
                  <a:gd name="T36" fmla="*/ 56 w 205"/>
                  <a:gd name="T37" fmla="*/ 51 h 287"/>
                  <a:gd name="T38" fmla="*/ 61 w 205"/>
                  <a:gd name="T39" fmla="*/ 79 h 287"/>
                  <a:gd name="T40" fmla="*/ 68 w 205"/>
                  <a:gd name="T41" fmla="*/ 95 h 287"/>
                  <a:gd name="T42" fmla="*/ 89 w 205"/>
                  <a:gd name="T43" fmla="*/ 102 h 287"/>
                  <a:gd name="T44" fmla="*/ 107 w 205"/>
                  <a:gd name="T45" fmla="*/ 109 h 287"/>
                  <a:gd name="T46" fmla="*/ 68 w 205"/>
                  <a:gd name="T47" fmla="*/ 114 h 287"/>
                  <a:gd name="T48" fmla="*/ 68 w 205"/>
                  <a:gd name="T49" fmla="*/ 114 h 287"/>
                  <a:gd name="T50" fmla="*/ 89 w 205"/>
                  <a:gd name="T51" fmla="*/ 137 h 287"/>
                  <a:gd name="T52" fmla="*/ 68 w 205"/>
                  <a:gd name="T53" fmla="*/ 114 h 287"/>
                  <a:gd name="T54" fmla="*/ 103 w 205"/>
                  <a:gd name="T55" fmla="*/ 177 h 287"/>
                  <a:gd name="T56" fmla="*/ 103 w 205"/>
                  <a:gd name="T57" fmla="*/ 177 h 287"/>
                  <a:gd name="T58" fmla="*/ 114 w 205"/>
                  <a:gd name="T59" fmla="*/ 170 h 287"/>
                  <a:gd name="T60" fmla="*/ 117 w 205"/>
                  <a:gd name="T61" fmla="*/ 186 h 287"/>
                  <a:gd name="T62" fmla="*/ 119 w 205"/>
                  <a:gd name="T63" fmla="*/ 210 h 287"/>
                  <a:gd name="T64" fmla="*/ 142 w 205"/>
                  <a:gd name="T65" fmla="*/ 177 h 287"/>
                  <a:gd name="T66" fmla="*/ 135 w 205"/>
                  <a:gd name="T67" fmla="*/ 172 h 287"/>
                  <a:gd name="T68" fmla="*/ 103 w 205"/>
                  <a:gd name="T69" fmla="*/ 147 h 287"/>
                  <a:gd name="T70" fmla="*/ 103 w 205"/>
                  <a:gd name="T71" fmla="*/ 177 h 287"/>
                  <a:gd name="T72" fmla="*/ 28 w 205"/>
                  <a:gd name="T73" fmla="*/ 189 h 287"/>
                  <a:gd name="T74" fmla="*/ 28 w 205"/>
                  <a:gd name="T75" fmla="*/ 189 h 287"/>
                  <a:gd name="T76" fmla="*/ 3 w 205"/>
                  <a:gd name="T77" fmla="*/ 224 h 287"/>
                  <a:gd name="T78" fmla="*/ 40 w 205"/>
                  <a:gd name="T79" fmla="*/ 189 h 287"/>
                  <a:gd name="T80" fmla="*/ 47 w 205"/>
                  <a:gd name="T81" fmla="*/ 165 h 287"/>
                  <a:gd name="T82" fmla="*/ 28 w 205"/>
                  <a:gd name="T83" fmla="*/ 189 h 287"/>
                  <a:gd name="T84" fmla="*/ 142 w 205"/>
                  <a:gd name="T85" fmla="*/ 200 h 287"/>
                  <a:gd name="T86" fmla="*/ 142 w 205"/>
                  <a:gd name="T87" fmla="*/ 200 h 287"/>
                  <a:gd name="T88" fmla="*/ 156 w 205"/>
                  <a:gd name="T89" fmla="*/ 191 h 287"/>
                  <a:gd name="T90" fmla="*/ 142 w 205"/>
                  <a:gd name="T91" fmla="*/ 200 h 287"/>
                  <a:gd name="T92" fmla="*/ 198 w 205"/>
                  <a:gd name="T93" fmla="*/ 249 h 287"/>
                  <a:gd name="T94" fmla="*/ 198 w 205"/>
                  <a:gd name="T95" fmla="*/ 249 h 287"/>
                  <a:gd name="T96" fmla="*/ 193 w 205"/>
                  <a:gd name="T97" fmla="*/ 203 h 287"/>
                  <a:gd name="T98" fmla="*/ 177 w 205"/>
                  <a:gd name="T99" fmla="*/ 200 h 287"/>
                  <a:gd name="T100" fmla="*/ 165 w 205"/>
                  <a:gd name="T101" fmla="*/ 212 h 287"/>
                  <a:gd name="T102" fmla="*/ 154 w 205"/>
                  <a:gd name="T103" fmla="*/ 221 h 287"/>
                  <a:gd name="T104" fmla="*/ 135 w 205"/>
                  <a:gd name="T105" fmla="*/ 219 h 287"/>
                  <a:gd name="T106" fmla="*/ 110 w 205"/>
                  <a:gd name="T107" fmla="*/ 233 h 287"/>
                  <a:gd name="T108" fmla="*/ 103 w 205"/>
                  <a:gd name="T109" fmla="*/ 254 h 287"/>
                  <a:gd name="T110" fmla="*/ 121 w 205"/>
                  <a:gd name="T111" fmla="*/ 245 h 287"/>
                  <a:gd name="T112" fmla="*/ 135 w 205"/>
                  <a:gd name="T113" fmla="*/ 238 h 287"/>
                  <a:gd name="T114" fmla="*/ 154 w 205"/>
                  <a:gd name="T115" fmla="*/ 275 h 287"/>
                  <a:gd name="T116" fmla="*/ 175 w 205"/>
                  <a:gd name="T117" fmla="*/ 287 h 287"/>
                  <a:gd name="T118" fmla="*/ 175 w 205"/>
                  <a:gd name="T119" fmla="*/ 259 h 287"/>
                  <a:gd name="T120" fmla="*/ 198 w 205"/>
                  <a:gd name="T121" fmla="*/ 24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5" h="287">
                    <a:moveTo>
                      <a:pt x="107" y="109"/>
                    </a:moveTo>
                    <a:lnTo>
                      <a:pt x="107" y="109"/>
                    </a:lnTo>
                    <a:cubicBezTo>
                      <a:pt x="121" y="107"/>
                      <a:pt x="138" y="123"/>
                      <a:pt x="135" y="128"/>
                    </a:cubicBezTo>
                    <a:cubicBezTo>
                      <a:pt x="131" y="135"/>
                      <a:pt x="135" y="151"/>
                      <a:pt x="140" y="147"/>
                    </a:cubicBezTo>
                    <a:cubicBezTo>
                      <a:pt x="147" y="142"/>
                      <a:pt x="154" y="149"/>
                      <a:pt x="149" y="156"/>
                    </a:cubicBezTo>
                    <a:cubicBezTo>
                      <a:pt x="145" y="165"/>
                      <a:pt x="158" y="172"/>
                      <a:pt x="161" y="184"/>
                    </a:cubicBezTo>
                    <a:cubicBezTo>
                      <a:pt x="161" y="193"/>
                      <a:pt x="168" y="184"/>
                      <a:pt x="168" y="177"/>
                    </a:cubicBezTo>
                    <a:cubicBezTo>
                      <a:pt x="165" y="170"/>
                      <a:pt x="168" y="170"/>
                      <a:pt x="177" y="165"/>
                    </a:cubicBezTo>
                    <a:cubicBezTo>
                      <a:pt x="184" y="158"/>
                      <a:pt x="175" y="149"/>
                      <a:pt x="170" y="140"/>
                    </a:cubicBezTo>
                    <a:cubicBezTo>
                      <a:pt x="165" y="128"/>
                      <a:pt x="147" y="133"/>
                      <a:pt x="147" y="121"/>
                    </a:cubicBezTo>
                    <a:cubicBezTo>
                      <a:pt x="147" y="112"/>
                      <a:pt x="133" y="109"/>
                      <a:pt x="133" y="102"/>
                    </a:cubicBezTo>
                    <a:cubicBezTo>
                      <a:pt x="131" y="98"/>
                      <a:pt x="114" y="93"/>
                      <a:pt x="103" y="98"/>
                    </a:cubicBezTo>
                    <a:cubicBezTo>
                      <a:pt x="91" y="105"/>
                      <a:pt x="100" y="86"/>
                      <a:pt x="91" y="79"/>
                    </a:cubicBezTo>
                    <a:cubicBezTo>
                      <a:pt x="84" y="70"/>
                      <a:pt x="98" y="58"/>
                      <a:pt x="107" y="49"/>
                    </a:cubicBezTo>
                    <a:cubicBezTo>
                      <a:pt x="114" y="39"/>
                      <a:pt x="105" y="21"/>
                      <a:pt x="105" y="14"/>
                    </a:cubicBezTo>
                    <a:cubicBezTo>
                      <a:pt x="107" y="7"/>
                      <a:pt x="105" y="4"/>
                      <a:pt x="103" y="7"/>
                    </a:cubicBezTo>
                    <a:cubicBezTo>
                      <a:pt x="98" y="9"/>
                      <a:pt x="79" y="0"/>
                      <a:pt x="70" y="4"/>
                    </a:cubicBezTo>
                    <a:cubicBezTo>
                      <a:pt x="63" y="9"/>
                      <a:pt x="70" y="51"/>
                      <a:pt x="65" y="53"/>
                    </a:cubicBezTo>
                    <a:cubicBezTo>
                      <a:pt x="63" y="56"/>
                      <a:pt x="58" y="46"/>
                      <a:pt x="56" y="51"/>
                    </a:cubicBezTo>
                    <a:cubicBezTo>
                      <a:pt x="54" y="56"/>
                      <a:pt x="56" y="79"/>
                      <a:pt x="61" y="79"/>
                    </a:cubicBezTo>
                    <a:cubicBezTo>
                      <a:pt x="68" y="79"/>
                      <a:pt x="70" y="86"/>
                      <a:pt x="68" y="95"/>
                    </a:cubicBezTo>
                    <a:cubicBezTo>
                      <a:pt x="65" y="107"/>
                      <a:pt x="77" y="107"/>
                      <a:pt x="89" y="102"/>
                    </a:cubicBezTo>
                    <a:cubicBezTo>
                      <a:pt x="100" y="98"/>
                      <a:pt x="96" y="112"/>
                      <a:pt x="107" y="109"/>
                    </a:cubicBezTo>
                    <a:close/>
                    <a:moveTo>
                      <a:pt x="68" y="114"/>
                    </a:moveTo>
                    <a:lnTo>
                      <a:pt x="68" y="114"/>
                    </a:lnTo>
                    <a:cubicBezTo>
                      <a:pt x="70" y="123"/>
                      <a:pt x="75" y="142"/>
                      <a:pt x="89" y="137"/>
                    </a:cubicBezTo>
                    <a:cubicBezTo>
                      <a:pt x="103" y="133"/>
                      <a:pt x="68" y="109"/>
                      <a:pt x="68" y="114"/>
                    </a:cubicBezTo>
                    <a:close/>
                    <a:moveTo>
                      <a:pt x="103" y="177"/>
                    </a:moveTo>
                    <a:lnTo>
                      <a:pt x="103" y="177"/>
                    </a:lnTo>
                    <a:cubicBezTo>
                      <a:pt x="107" y="175"/>
                      <a:pt x="114" y="177"/>
                      <a:pt x="114" y="170"/>
                    </a:cubicBezTo>
                    <a:cubicBezTo>
                      <a:pt x="114" y="163"/>
                      <a:pt x="121" y="182"/>
                      <a:pt x="117" y="186"/>
                    </a:cubicBezTo>
                    <a:cubicBezTo>
                      <a:pt x="112" y="193"/>
                      <a:pt x="112" y="207"/>
                      <a:pt x="119" y="210"/>
                    </a:cubicBezTo>
                    <a:cubicBezTo>
                      <a:pt x="128" y="212"/>
                      <a:pt x="145" y="182"/>
                      <a:pt x="142" y="177"/>
                    </a:cubicBezTo>
                    <a:cubicBezTo>
                      <a:pt x="140" y="170"/>
                      <a:pt x="133" y="179"/>
                      <a:pt x="135" y="172"/>
                    </a:cubicBezTo>
                    <a:cubicBezTo>
                      <a:pt x="135" y="165"/>
                      <a:pt x="112" y="144"/>
                      <a:pt x="103" y="147"/>
                    </a:cubicBezTo>
                    <a:cubicBezTo>
                      <a:pt x="93" y="149"/>
                      <a:pt x="96" y="177"/>
                      <a:pt x="103" y="177"/>
                    </a:cubicBezTo>
                    <a:close/>
                    <a:moveTo>
                      <a:pt x="28" y="189"/>
                    </a:moveTo>
                    <a:lnTo>
                      <a:pt x="28" y="189"/>
                    </a:lnTo>
                    <a:cubicBezTo>
                      <a:pt x="21" y="200"/>
                      <a:pt x="0" y="219"/>
                      <a:pt x="3" y="224"/>
                    </a:cubicBezTo>
                    <a:cubicBezTo>
                      <a:pt x="5" y="231"/>
                      <a:pt x="28" y="196"/>
                      <a:pt x="40" y="189"/>
                    </a:cubicBezTo>
                    <a:cubicBezTo>
                      <a:pt x="51" y="179"/>
                      <a:pt x="49" y="172"/>
                      <a:pt x="47" y="165"/>
                    </a:cubicBezTo>
                    <a:cubicBezTo>
                      <a:pt x="42" y="158"/>
                      <a:pt x="37" y="177"/>
                      <a:pt x="28" y="189"/>
                    </a:cubicBezTo>
                    <a:close/>
                    <a:moveTo>
                      <a:pt x="142" y="200"/>
                    </a:moveTo>
                    <a:lnTo>
                      <a:pt x="142" y="200"/>
                    </a:lnTo>
                    <a:cubicBezTo>
                      <a:pt x="145" y="207"/>
                      <a:pt x="161" y="198"/>
                      <a:pt x="156" y="191"/>
                    </a:cubicBezTo>
                    <a:cubicBezTo>
                      <a:pt x="151" y="184"/>
                      <a:pt x="140" y="196"/>
                      <a:pt x="142" y="200"/>
                    </a:cubicBezTo>
                    <a:close/>
                    <a:moveTo>
                      <a:pt x="198" y="249"/>
                    </a:moveTo>
                    <a:lnTo>
                      <a:pt x="198" y="249"/>
                    </a:lnTo>
                    <a:cubicBezTo>
                      <a:pt x="205" y="240"/>
                      <a:pt x="193" y="219"/>
                      <a:pt x="193" y="203"/>
                    </a:cubicBezTo>
                    <a:cubicBezTo>
                      <a:pt x="193" y="189"/>
                      <a:pt x="172" y="191"/>
                      <a:pt x="177" y="200"/>
                    </a:cubicBezTo>
                    <a:cubicBezTo>
                      <a:pt x="184" y="212"/>
                      <a:pt x="168" y="203"/>
                      <a:pt x="165" y="212"/>
                    </a:cubicBezTo>
                    <a:cubicBezTo>
                      <a:pt x="165" y="221"/>
                      <a:pt x="151" y="214"/>
                      <a:pt x="154" y="221"/>
                    </a:cubicBezTo>
                    <a:cubicBezTo>
                      <a:pt x="154" y="231"/>
                      <a:pt x="140" y="221"/>
                      <a:pt x="135" y="219"/>
                    </a:cubicBezTo>
                    <a:cubicBezTo>
                      <a:pt x="128" y="214"/>
                      <a:pt x="119" y="231"/>
                      <a:pt x="110" y="233"/>
                    </a:cubicBezTo>
                    <a:cubicBezTo>
                      <a:pt x="100" y="235"/>
                      <a:pt x="96" y="254"/>
                      <a:pt x="103" y="254"/>
                    </a:cubicBezTo>
                    <a:cubicBezTo>
                      <a:pt x="110" y="254"/>
                      <a:pt x="112" y="245"/>
                      <a:pt x="121" y="245"/>
                    </a:cubicBezTo>
                    <a:cubicBezTo>
                      <a:pt x="128" y="245"/>
                      <a:pt x="126" y="238"/>
                      <a:pt x="135" y="238"/>
                    </a:cubicBezTo>
                    <a:cubicBezTo>
                      <a:pt x="147" y="240"/>
                      <a:pt x="140" y="273"/>
                      <a:pt x="154" y="275"/>
                    </a:cubicBezTo>
                    <a:cubicBezTo>
                      <a:pt x="168" y="277"/>
                      <a:pt x="168" y="287"/>
                      <a:pt x="175" y="287"/>
                    </a:cubicBezTo>
                    <a:cubicBezTo>
                      <a:pt x="182" y="287"/>
                      <a:pt x="175" y="266"/>
                      <a:pt x="175" y="259"/>
                    </a:cubicBezTo>
                    <a:cubicBezTo>
                      <a:pt x="175" y="252"/>
                      <a:pt x="191" y="259"/>
                      <a:pt x="198" y="2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5" name="Freeform 474">
                <a:extLst>
                  <a:ext uri="{FF2B5EF4-FFF2-40B4-BE49-F238E27FC236}">
                    <a16:creationId xmlns:a16="http://schemas.microsoft.com/office/drawing/2014/main" id="{19EBAA05-7B4E-C0B2-C740-09F081F1B7FE}"/>
                  </a:ext>
                </a:extLst>
              </p:cNvPr>
              <p:cNvSpPr>
                <a:spLocks noEditPoints="1"/>
              </p:cNvSpPr>
              <p:nvPr/>
            </p:nvSpPr>
            <p:spPr bwMode="auto">
              <a:xfrm>
                <a:off x="5123" y="2121"/>
                <a:ext cx="123" cy="173"/>
              </a:xfrm>
              <a:custGeom>
                <a:avLst/>
                <a:gdLst>
                  <a:gd name="T0" fmla="*/ 107 w 205"/>
                  <a:gd name="T1" fmla="*/ 109 h 287"/>
                  <a:gd name="T2" fmla="*/ 140 w 205"/>
                  <a:gd name="T3" fmla="*/ 147 h 287"/>
                  <a:gd name="T4" fmla="*/ 161 w 205"/>
                  <a:gd name="T5" fmla="*/ 184 h 287"/>
                  <a:gd name="T6" fmla="*/ 177 w 205"/>
                  <a:gd name="T7" fmla="*/ 165 h 287"/>
                  <a:gd name="T8" fmla="*/ 147 w 205"/>
                  <a:gd name="T9" fmla="*/ 121 h 287"/>
                  <a:gd name="T10" fmla="*/ 103 w 205"/>
                  <a:gd name="T11" fmla="*/ 98 h 287"/>
                  <a:gd name="T12" fmla="*/ 107 w 205"/>
                  <a:gd name="T13" fmla="*/ 49 h 287"/>
                  <a:gd name="T14" fmla="*/ 103 w 205"/>
                  <a:gd name="T15" fmla="*/ 7 h 287"/>
                  <a:gd name="T16" fmla="*/ 65 w 205"/>
                  <a:gd name="T17" fmla="*/ 53 h 287"/>
                  <a:gd name="T18" fmla="*/ 61 w 205"/>
                  <a:gd name="T19" fmla="*/ 79 h 287"/>
                  <a:gd name="T20" fmla="*/ 89 w 205"/>
                  <a:gd name="T21" fmla="*/ 102 h 287"/>
                  <a:gd name="T22" fmla="*/ 107 w 205"/>
                  <a:gd name="T23" fmla="*/ 109 h 287"/>
                  <a:gd name="T24" fmla="*/ 68 w 205"/>
                  <a:gd name="T25" fmla="*/ 114 h 287"/>
                  <a:gd name="T26" fmla="*/ 68 w 205"/>
                  <a:gd name="T27" fmla="*/ 114 h 287"/>
                  <a:gd name="T28" fmla="*/ 103 w 205"/>
                  <a:gd name="T29" fmla="*/ 177 h 287"/>
                  <a:gd name="T30" fmla="*/ 114 w 205"/>
                  <a:gd name="T31" fmla="*/ 170 h 287"/>
                  <a:gd name="T32" fmla="*/ 119 w 205"/>
                  <a:gd name="T33" fmla="*/ 210 h 287"/>
                  <a:gd name="T34" fmla="*/ 135 w 205"/>
                  <a:gd name="T35" fmla="*/ 172 h 287"/>
                  <a:gd name="T36" fmla="*/ 103 w 205"/>
                  <a:gd name="T37" fmla="*/ 177 h 287"/>
                  <a:gd name="T38" fmla="*/ 28 w 205"/>
                  <a:gd name="T39" fmla="*/ 189 h 287"/>
                  <a:gd name="T40" fmla="*/ 3 w 205"/>
                  <a:gd name="T41" fmla="*/ 224 h 287"/>
                  <a:gd name="T42" fmla="*/ 47 w 205"/>
                  <a:gd name="T43" fmla="*/ 165 h 287"/>
                  <a:gd name="T44" fmla="*/ 28 w 205"/>
                  <a:gd name="T45" fmla="*/ 189 h 287"/>
                  <a:gd name="T46" fmla="*/ 142 w 205"/>
                  <a:gd name="T47" fmla="*/ 200 h 287"/>
                  <a:gd name="T48" fmla="*/ 142 w 205"/>
                  <a:gd name="T49" fmla="*/ 200 h 287"/>
                  <a:gd name="T50" fmla="*/ 198 w 205"/>
                  <a:gd name="T51" fmla="*/ 249 h 287"/>
                  <a:gd name="T52" fmla="*/ 193 w 205"/>
                  <a:gd name="T53" fmla="*/ 203 h 287"/>
                  <a:gd name="T54" fmla="*/ 165 w 205"/>
                  <a:gd name="T55" fmla="*/ 212 h 287"/>
                  <a:gd name="T56" fmla="*/ 135 w 205"/>
                  <a:gd name="T57" fmla="*/ 219 h 287"/>
                  <a:gd name="T58" fmla="*/ 103 w 205"/>
                  <a:gd name="T59" fmla="*/ 254 h 287"/>
                  <a:gd name="T60" fmla="*/ 135 w 205"/>
                  <a:gd name="T61" fmla="*/ 238 h 287"/>
                  <a:gd name="T62" fmla="*/ 175 w 205"/>
                  <a:gd name="T63" fmla="*/ 287 h 287"/>
                  <a:gd name="T64" fmla="*/ 198 w 205"/>
                  <a:gd name="T65" fmla="*/ 24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5" h="287">
                    <a:moveTo>
                      <a:pt x="107" y="109"/>
                    </a:moveTo>
                    <a:lnTo>
                      <a:pt x="107" y="109"/>
                    </a:lnTo>
                    <a:cubicBezTo>
                      <a:pt x="121" y="107"/>
                      <a:pt x="138" y="123"/>
                      <a:pt x="135" y="128"/>
                    </a:cubicBezTo>
                    <a:cubicBezTo>
                      <a:pt x="131" y="135"/>
                      <a:pt x="135" y="151"/>
                      <a:pt x="140" y="147"/>
                    </a:cubicBezTo>
                    <a:cubicBezTo>
                      <a:pt x="147" y="142"/>
                      <a:pt x="154" y="149"/>
                      <a:pt x="149" y="156"/>
                    </a:cubicBezTo>
                    <a:cubicBezTo>
                      <a:pt x="145" y="165"/>
                      <a:pt x="158" y="172"/>
                      <a:pt x="161" y="184"/>
                    </a:cubicBezTo>
                    <a:cubicBezTo>
                      <a:pt x="161" y="193"/>
                      <a:pt x="168" y="184"/>
                      <a:pt x="168" y="177"/>
                    </a:cubicBezTo>
                    <a:cubicBezTo>
                      <a:pt x="165" y="170"/>
                      <a:pt x="168" y="170"/>
                      <a:pt x="177" y="165"/>
                    </a:cubicBezTo>
                    <a:cubicBezTo>
                      <a:pt x="184" y="158"/>
                      <a:pt x="175" y="149"/>
                      <a:pt x="170" y="140"/>
                    </a:cubicBezTo>
                    <a:cubicBezTo>
                      <a:pt x="165" y="128"/>
                      <a:pt x="147" y="133"/>
                      <a:pt x="147" y="121"/>
                    </a:cubicBezTo>
                    <a:cubicBezTo>
                      <a:pt x="147" y="112"/>
                      <a:pt x="133" y="109"/>
                      <a:pt x="133" y="102"/>
                    </a:cubicBezTo>
                    <a:cubicBezTo>
                      <a:pt x="131" y="98"/>
                      <a:pt x="114" y="93"/>
                      <a:pt x="103" y="98"/>
                    </a:cubicBezTo>
                    <a:cubicBezTo>
                      <a:pt x="91" y="105"/>
                      <a:pt x="100" y="86"/>
                      <a:pt x="91" y="79"/>
                    </a:cubicBezTo>
                    <a:cubicBezTo>
                      <a:pt x="84" y="70"/>
                      <a:pt x="98" y="58"/>
                      <a:pt x="107" y="49"/>
                    </a:cubicBezTo>
                    <a:cubicBezTo>
                      <a:pt x="114" y="39"/>
                      <a:pt x="105" y="21"/>
                      <a:pt x="105" y="14"/>
                    </a:cubicBezTo>
                    <a:cubicBezTo>
                      <a:pt x="107" y="7"/>
                      <a:pt x="105" y="4"/>
                      <a:pt x="103" y="7"/>
                    </a:cubicBezTo>
                    <a:cubicBezTo>
                      <a:pt x="98" y="9"/>
                      <a:pt x="79" y="0"/>
                      <a:pt x="70" y="4"/>
                    </a:cubicBezTo>
                    <a:cubicBezTo>
                      <a:pt x="63" y="9"/>
                      <a:pt x="70" y="51"/>
                      <a:pt x="65" y="53"/>
                    </a:cubicBezTo>
                    <a:cubicBezTo>
                      <a:pt x="63" y="56"/>
                      <a:pt x="58" y="46"/>
                      <a:pt x="56" y="51"/>
                    </a:cubicBezTo>
                    <a:cubicBezTo>
                      <a:pt x="54" y="56"/>
                      <a:pt x="56" y="79"/>
                      <a:pt x="61" y="79"/>
                    </a:cubicBezTo>
                    <a:cubicBezTo>
                      <a:pt x="68" y="79"/>
                      <a:pt x="70" y="86"/>
                      <a:pt x="68" y="95"/>
                    </a:cubicBezTo>
                    <a:cubicBezTo>
                      <a:pt x="65" y="107"/>
                      <a:pt x="77" y="107"/>
                      <a:pt x="89" y="102"/>
                    </a:cubicBezTo>
                    <a:cubicBezTo>
                      <a:pt x="100" y="98"/>
                      <a:pt x="96" y="112"/>
                      <a:pt x="107" y="109"/>
                    </a:cubicBezTo>
                    <a:lnTo>
                      <a:pt x="107" y="109"/>
                    </a:lnTo>
                    <a:close/>
                    <a:moveTo>
                      <a:pt x="68" y="114"/>
                    </a:moveTo>
                    <a:lnTo>
                      <a:pt x="68" y="114"/>
                    </a:lnTo>
                    <a:cubicBezTo>
                      <a:pt x="70" y="123"/>
                      <a:pt x="75" y="142"/>
                      <a:pt x="89" y="137"/>
                    </a:cubicBezTo>
                    <a:cubicBezTo>
                      <a:pt x="103" y="133"/>
                      <a:pt x="68" y="109"/>
                      <a:pt x="68" y="114"/>
                    </a:cubicBezTo>
                    <a:lnTo>
                      <a:pt x="68" y="114"/>
                    </a:lnTo>
                    <a:close/>
                    <a:moveTo>
                      <a:pt x="103" y="177"/>
                    </a:moveTo>
                    <a:lnTo>
                      <a:pt x="103" y="177"/>
                    </a:lnTo>
                    <a:cubicBezTo>
                      <a:pt x="107" y="175"/>
                      <a:pt x="114" y="177"/>
                      <a:pt x="114" y="170"/>
                    </a:cubicBezTo>
                    <a:cubicBezTo>
                      <a:pt x="114" y="163"/>
                      <a:pt x="121" y="182"/>
                      <a:pt x="117" y="186"/>
                    </a:cubicBezTo>
                    <a:cubicBezTo>
                      <a:pt x="112" y="193"/>
                      <a:pt x="112" y="207"/>
                      <a:pt x="119" y="210"/>
                    </a:cubicBezTo>
                    <a:cubicBezTo>
                      <a:pt x="128" y="212"/>
                      <a:pt x="145" y="182"/>
                      <a:pt x="142" y="177"/>
                    </a:cubicBezTo>
                    <a:cubicBezTo>
                      <a:pt x="140" y="170"/>
                      <a:pt x="133" y="179"/>
                      <a:pt x="135" y="172"/>
                    </a:cubicBezTo>
                    <a:cubicBezTo>
                      <a:pt x="135" y="165"/>
                      <a:pt x="112" y="144"/>
                      <a:pt x="103" y="147"/>
                    </a:cubicBezTo>
                    <a:cubicBezTo>
                      <a:pt x="93" y="149"/>
                      <a:pt x="96" y="177"/>
                      <a:pt x="103" y="177"/>
                    </a:cubicBezTo>
                    <a:lnTo>
                      <a:pt x="103" y="177"/>
                    </a:lnTo>
                    <a:close/>
                    <a:moveTo>
                      <a:pt x="28" y="189"/>
                    </a:moveTo>
                    <a:lnTo>
                      <a:pt x="28" y="189"/>
                    </a:lnTo>
                    <a:cubicBezTo>
                      <a:pt x="21" y="200"/>
                      <a:pt x="0" y="219"/>
                      <a:pt x="3" y="224"/>
                    </a:cubicBezTo>
                    <a:cubicBezTo>
                      <a:pt x="5" y="231"/>
                      <a:pt x="28" y="196"/>
                      <a:pt x="40" y="189"/>
                    </a:cubicBezTo>
                    <a:cubicBezTo>
                      <a:pt x="51" y="179"/>
                      <a:pt x="49" y="172"/>
                      <a:pt x="47" y="165"/>
                    </a:cubicBezTo>
                    <a:cubicBezTo>
                      <a:pt x="42" y="158"/>
                      <a:pt x="37" y="177"/>
                      <a:pt x="28" y="189"/>
                    </a:cubicBezTo>
                    <a:lnTo>
                      <a:pt x="28" y="189"/>
                    </a:lnTo>
                    <a:close/>
                    <a:moveTo>
                      <a:pt x="142" y="200"/>
                    </a:moveTo>
                    <a:lnTo>
                      <a:pt x="142" y="200"/>
                    </a:lnTo>
                    <a:cubicBezTo>
                      <a:pt x="145" y="207"/>
                      <a:pt x="161" y="198"/>
                      <a:pt x="156" y="191"/>
                    </a:cubicBezTo>
                    <a:cubicBezTo>
                      <a:pt x="151" y="184"/>
                      <a:pt x="140" y="196"/>
                      <a:pt x="142" y="200"/>
                    </a:cubicBezTo>
                    <a:lnTo>
                      <a:pt x="142" y="200"/>
                    </a:lnTo>
                    <a:close/>
                    <a:moveTo>
                      <a:pt x="198" y="249"/>
                    </a:moveTo>
                    <a:lnTo>
                      <a:pt x="198" y="249"/>
                    </a:lnTo>
                    <a:cubicBezTo>
                      <a:pt x="205" y="240"/>
                      <a:pt x="193" y="219"/>
                      <a:pt x="193" y="203"/>
                    </a:cubicBezTo>
                    <a:cubicBezTo>
                      <a:pt x="193" y="189"/>
                      <a:pt x="172" y="191"/>
                      <a:pt x="177" y="200"/>
                    </a:cubicBezTo>
                    <a:cubicBezTo>
                      <a:pt x="184" y="212"/>
                      <a:pt x="168" y="203"/>
                      <a:pt x="165" y="212"/>
                    </a:cubicBezTo>
                    <a:cubicBezTo>
                      <a:pt x="165" y="221"/>
                      <a:pt x="151" y="214"/>
                      <a:pt x="154" y="221"/>
                    </a:cubicBezTo>
                    <a:cubicBezTo>
                      <a:pt x="154" y="231"/>
                      <a:pt x="140" y="221"/>
                      <a:pt x="135" y="219"/>
                    </a:cubicBezTo>
                    <a:cubicBezTo>
                      <a:pt x="128" y="214"/>
                      <a:pt x="119" y="231"/>
                      <a:pt x="110" y="233"/>
                    </a:cubicBezTo>
                    <a:cubicBezTo>
                      <a:pt x="100" y="235"/>
                      <a:pt x="96" y="254"/>
                      <a:pt x="103" y="254"/>
                    </a:cubicBezTo>
                    <a:cubicBezTo>
                      <a:pt x="110" y="254"/>
                      <a:pt x="112" y="245"/>
                      <a:pt x="121" y="245"/>
                    </a:cubicBezTo>
                    <a:cubicBezTo>
                      <a:pt x="128" y="245"/>
                      <a:pt x="126" y="238"/>
                      <a:pt x="135" y="238"/>
                    </a:cubicBezTo>
                    <a:cubicBezTo>
                      <a:pt x="147" y="240"/>
                      <a:pt x="140" y="273"/>
                      <a:pt x="154" y="275"/>
                    </a:cubicBezTo>
                    <a:cubicBezTo>
                      <a:pt x="168" y="277"/>
                      <a:pt x="168" y="287"/>
                      <a:pt x="175" y="287"/>
                    </a:cubicBezTo>
                    <a:cubicBezTo>
                      <a:pt x="182" y="287"/>
                      <a:pt x="175" y="266"/>
                      <a:pt x="175" y="259"/>
                    </a:cubicBezTo>
                    <a:cubicBezTo>
                      <a:pt x="175" y="252"/>
                      <a:pt x="191" y="259"/>
                      <a:pt x="198" y="249"/>
                    </a:cubicBezTo>
                    <a:lnTo>
                      <a:pt x="198" y="2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6" name="Freeform 475">
                <a:extLst>
                  <a:ext uri="{FF2B5EF4-FFF2-40B4-BE49-F238E27FC236}">
                    <a16:creationId xmlns:a16="http://schemas.microsoft.com/office/drawing/2014/main" id="{0C77F4AC-445A-E09B-7ABF-9A25B9D3915C}"/>
                  </a:ext>
                </a:extLst>
              </p:cNvPr>
              <p:cNvSpPr>
                <a:spLocks noEditPoints="1"/>
              </p:cNvSpPr>
              <p:nvPr/>
            </p:nvSpPr>
            <p:spPr bwMode="auto">
              <a:xfrm>
                <a:off x="5427" y="2400"/>
                <a:ext cx="163" cy="105"/>
              </a:xfrm>
              <a:custGeom>
                <a:avLst/>
                <a:gdLst>
                  <a:gd name="T0" fmla="*/ 193 w 270"/>
                  <a:gd name="T1" fmla="*/ 159 h 173"/>
                  <a:gd name="T2" fmla="*/ 193 w 270"/>
                  <a:gd name="T3" fmla="*/ 159 h 173"/>
                  <a:gd name="T4" fmla="*/ 179 w 270"/>
                  <a:gd name="T5" fmla="*/ 142 h 173"/>
                  <a:gd name="T6" fmla="*/ 156 w 270"/>
                  <a:gd name="T7" fmla="*/ 133 h 173"/>
                  <a:gd name="T8" fmla="*/ 142 w 270"/>
                  <a:gd name="T9" fmla="*/ 105 h 173"/>
                  <a:gd name="T10" fmla="*/ 137 w 270"/>
                  <a:gd name="T11" fmla="*/ 86 h 173"/>
                  <a:gd name="T12" fmla="*/ 142 w 270"/>
                  <a:gd name="T13" fmla="*/ 72 h 173"/>
                  <a:gd name="T14" fmla="*/ 100 w 270"/>
                  <a:gd name="T15" fmla="*/ 49 h 173"/>
                  <a:gd name="T16" fmla="*/ 17 w 270"/>
                  <a:gd name="T17" fmla="*/ 5 h 173"/>
                  <a:gd name="T18" fmla="*/ 0 w 270"/>
                  <a:gd name="T19" fmla="*/ 0 h 173"/>
                  <a:gd name="T20" fmla="*/ 0 w 270"/>
                  <a:gd name="T21" fmla="*/ 133 h 173"/>
                  <a:gd name="T22" fmla="*/ 24 w 270"/>
                  <a:gd name="T23" fmla="*/ 142 h 173"/>
                  <a:gd name="T24" fmla="*/ 49 w 270"/>
                  <a:gd name="T25" fmla="*/ 126 h 173"/>
                  <a:gd name="T26" fmla="*/ 61 w 270"/>
                  <a:gd name="T27" fmla="*/ 112 h 173"/>
                  <a:gd name="T28" fmla="*/ 105 w 270"/>
                  <a:gd name="T29" fmla="*/ 121 h 173"/>
                  <a:gd name="T30" fmla="*/ 151 w 270"/>
                  <a:gd name="T31" fmla="*/ 163 h 173"/>
                  <a:gd name="T32" fmla="*/ 195 w 270"/>
                  <a:gd name="T33" fmla="*/ 170 h 173"/>
                  <a:gd name="T34" fmla="*/ 193 w 270"/>
                  <a:gd name="T35" fmla="*/ 159 h 173"/>
                  <a:gd name="T36" fmla="*/ 228 w 270"/>
                  <a:gd name="T37" fmla="*/ 47 h 173"/>
                  <a:gd name="T38" fmla="*/ 228 w 270"/>
                  <a:gd name="T39" fmla="*/ 47 h 173"/>
                  <a:gd name="T40" fmla="*/ 202 w 270"/>
                  <a:gd name="T41" fmla="*/ 61 h 173"/>
                  <a:gd name="T42" fmla="*/ 158 w 270"/>
                  <a:gd name="T43" fmla="*/ 63 h 173"/>
                  <a:gd name="T44" fmla="*/ 193 w 270"/>
                  <a:gd name="T45" fmla="*/ 79 h 173"/>
                  <a:gd name="T46" fmla="*/ 237 w 270"/>
                  <a:gd name="T47" fmla="*/ 56 h 173"/>
                  <a:gd name="T48" fmla="*/ 242 w 270"/>
                  <a:gd name="T49" fmla="*/ 37 h 173"/>
                  <a:gd name="T50" fmla="*/ 228 w 270"/>
                  <a:gd name="T51" fmla="*/ 47 h 173"/>
                  <a:gd name="T52" fmla="*/ 251 w 270"/>
                  <a:gd name="T53" fmla="*/ 21 h 173"/>
                  <a:gd name="T54" fmla="*/ 251 w 270"/>
                  <a:gd name="T55" fmla="*/ 21 h 173"/>
                  <a:gd name="T56" fmla="*/ 244 w 270"/>
                  <a:gd name="T57" fmla="*/ 23 h 173"/>
                  <a:gd name="T58" fmla="*/ 258 w 270"/>
                  <a:gd name="T59" fmla="*/ 42 h 173"/>
                  <a:gd name="T60" fmla="*/ 251 w 270"/>
                  <a:gd name="T61" fmla="*/ 2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0" h="173">
                    <a:moveTo>
                      <a:pt x="193" y="159"/>
                    </a:moveTo>
                    <a:lnTo>
                      <a:pt x="193" y="159"/>
                    </a:lnTo>
                    <a:cubicBezTo>
                      <a:pt x="189" y="156"/>
                      <a:pt x="177" y="149"/>
                      <a:pt x="179" y="142"/>
                    </a:cubicBezTo>
                    <a:cubicBezTo>
                      <a:pt x="179" y="138"/>
                      <a:pt x="165" y="138"/>
                      <a:pt x="156" y="133"/>
                    </a:cubicBezTo>
                    <a:cubicBezTo>
                      <a:pt x="149" y="128"/>
                      <a:pt x="151" y="110"/>
                      <a:pt x="142" y="105"/>
                    </a:cubicBezTo>
                    <a:cubicBezTo>
                      <a:pt x="133" y="100"/>
                      <a:pt x="126" y="86"/>
                      <a:pt x="137" y="86"/>
                    </a:cubicBezTo>
                    <a:cubicBezTo>
                      <a:pt x="149" y="89"/>
                      <a:pt x="149" y="82"/>
                      <a:pt x="142" y="72"/>
                    </a:cubicBezTo>
                    <a:cubicBezTo>
                      <a:pt x="133" y="65"/>
                      <a:pt x="100" y="63"/>
                      <a:pt x="100" y="49"/>
                    </a:cubicBezTo>
                    <a:cubicBezTo>
                      <a:pt x="98" y="37"/>
                      <a:pt x="40" y="9"/>
                      <a:pt x="17" y="5"/>
                    </a:cubicBezTo>
                    <a:cubicBezTo>
                      <a:pt x="12" y="2"/>
                      <a:pt x="5" y="2"/>
                      <a:pt x="0" y="0"/>
                    </a:cubicBezTo>
                    <a:lnTo>
                      <a:pt x="0" y="133"/>
                    </a:lnTo>
                    <a:cubicBezTo>
                      <a:pt x="5" y="138"/>
                      <a:pt x="14" y="140"/>
                      <a:pt x="24" y="142"/>
                    </a:cubicBezTo>
                    <a:cubicBezTo>
                      <a:pt x="51" y="142"/>
                      <a:pt x="44" y="126"/>
                      <a:pt x="49" y="126"/>
                    </a:cubicBezTo>
                    <a:cubicBezTo>
                      <a:pt x="54" y="126"/>
                      <a:pt x="56" y="119"/>
                      <a:pt x="61" y="112"/>
                    </a:cubicBezTo>
                    <a:cubicBezTo>
                      <a:pt x="68" y="105"/>
                      <a:pt x="91" y="110"/>
                      <a:pt x="105" y="121"/>
                    </a:cubicBezTo>
                    <a:cubicBezTo>
                      <a:pt x="119" y="133"/>
                      <a:pt x="137" y="166"/>
                      <a:pt x="151" y="163"/>
                    </a:cubicBezTo>
                    <a:cubicBezTo>
                      <a:pt x="168" y="159"/>
                      <a:pt x="182" y="173"/>
                      <a:pt x="195" y="170"/>
                    </a:cubicBezTo>
                    <a:cubicBezTo>
                      <a:pt x="209" y="170"/>
                      <a:pt x="198" y="159"/>
                      <a:pt x="193" y="159"/>
                    </a:cubicBezTo>
                    <a:close/>
                    <a:moveTo>
                      <a:pt x="228" y="47"/>
                    </a:moveTo>
                    <a:lnTo>
                      <a:pt x="228" y="47"/>
                    </a:lnTo>
                    <a:cubicBezTo>
                      <a:pt x="228" y="51"/>
                      <a:pt x="219" y="54"/>
                      <a:pt x="202" y="61"/>
                    </a:cubicBezTo>
                    <a:cubicBezTo>
                      <a:pt x="189" y="68"/>
                      <a:pt x="158" y="54"/>
                      <a:pt x="158" y="63"/>
                    </a:cubicBezTo>
                    <a:cubicBezTo>
                      <a:pt x="158" y="68"/>
                      <a:pt x="177" y="79"/>
                      <a:pt x="193" y="79"/>
                    </a:cubicBezTo>
                    <a:cubicBezTo>
                      <a:pt x="209" y="79"/>
                      <a:pt x="237" y="61"/>
                      <a:pt x="237" y="56"/>
                    </a:cubicBezTo>
                    <a:cubicBezTo>
                      <a:pt x="237" y="51"/>
                      <a:pt x="247" y="42"/>
                      <a:pt x="242" y="37"/>
                    </a:cubicBezTo>
                    <a:cubicBezTo>
                      <a:pt x="240" y="33"/>
                      <a:pt x="228" y="40"/>
                      <a:pt x="228" y="47"/>
                    </a:cubicBezTo>
                    <a:close/>
                    <a:moveTo>
                      <a:pt x="251" y="21"/>
                    </a:moveTo>
                    <a:lnTo>
                      <a:pt x="251" y="21"/>
                    </a:lnTo>
                    <a:cubicBezTo>
                      <a:pt x="240" y="16"/>
                      <a:pt x="233" y="12"/>
                      <a:pt x="244" y="23"/>
                    </a:cubicBezTo>
                    <a:cubicBezTo>
                      <a:pt x="256" y="35"/>
                      <a:pt x="249" y="44"/>
                      <a:pt x="258" y="42"/>
                    </a:cubicBezTo>
                    <a:cubicBezTo>
                      <a:pt x="270" y="40"/>
                      <a:pt x="261" y="28"/>
                      <a:pt x="251"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7" name="Freeform 476">
                <a:extLst>
                  <a:ext uri="{FF2B5EF4-FFF2-40B4-BE49-F238E27FC236}">
                    <a16:creationId xmlns:a16="http://schemas.microsoft.com/office/drawing/2014/main" id="{E86172A0-1B49-982F-019A-D841370A606E}"/>
                  </a:ext>
                </a:extLst>
              </p:cNvPr>
              <p:cNvSpPr>
                <a:spLocks noEditPoints="1"/>
              </p:cNvSpPr>
              <p:nvPr/>
            </p:nvSpPr>
            <p:spPr bwMode="auto">
              <a:xfrm>
                <a:off x="5427" y="2400"/>
                <a:ext cx="163" cy="105"/>
              </a:xfrm>
              <a:custGeom>
                <a:avLst/>
                <a:gdLst>
                  <a:gd name="T0" fmla="*/ 193 w 270"/>
                  <a:gd name="T1" fmla="*/ 159 h 173"/>
                  <a:gd name="T2" fmla="*/ 193 w 270"/>
                  <a:gd name="T3" fmla="*/ 159 h 173"/>
                  <a:gd name="T4" fmla="*/ 179 w 270"/>
                  <a:gd name="T5" fmla="*/ 142 h 173"/>
                  <a:gd name="T6" fmla="*/ 156 w 270"/>
                  <a:gd name="T7" fmla="*/ 133 h 173"/>
                  <a:gd name="T8" fmla="*/ 142 w 270"/>
                  <a:gd name="T9" fmla="*/ 105 h 173"/>
                  <a:gd name="T10" fmla="*/ 137 w 270"/>
                  <a:gd name="T11" fmla="*/ 86 h 173"/>
                  <a:gd name="T12" fmla="*/ 142 w 270"/>
                  <a:gd name="T13" fmla="*/ 72 h 173"/>
                  <a:gd name="T14" fmla="*/ 100 w 270"/>
                  <a:gd name="T15" fmla="*/ 49 h 173"/>
                  <a:gd name="T16" fmla="*/ 17 w 270"/>
                  <a:gd name="T17" fmla="*/ 5 h 173"/>
                  <a:gd name="T18" fmla="*/ 0 w 270"/>
                  <a:gd name="T19" fmla="*/ 0 h 173"/>
                  <a:gd name="T20" fmla="*/ 0 w 270"/>
                  <a:gd name="T21" fmla="*/ 133 h 173"/>
                  <a:gd name="T22" fmla="*/ 24 w 270"/>
                  <a:gd name="T23" fmla="*/ 142 h 173"/>
                  <a:gd name="T24" fmla="*/ 49 w 270"/>
                  <a:gd name="T25" fmla="*/ 126 h 173"/>
                  <a:gd name="T26" fmla="*/ 61 w 270"/>
                  <a:gd name="T27" fmla="*/ 112 h 173"/>
                  <a:gd name="T28" fmla="*/ 105 w 270"/>
                  <a:gd name="T29" fmla="*/ 121 h 173"/>
                  <a:gd name="T30" fmla="*/ 151 w 270"/>
                  <a:gd name="T31" fmla="*/ 163 h 173"/>
                  <a:gd name="T32" fmla="*/ 195 w 270"/>
                  <a:gd name="T33" fmla="*/ 170 h 173"/>
                  <a:gd name="T34" fmla="*/ 193 w 270"/>
                  <a:gd name="T35" fmla="*/ 159 h 173"/>
                  <a:gd name="T36" fmla="*/ 193 w 270"/>
                  <a:gd name="T37" fmla="*/ 159 h 173"/>
                  <a:gd name="T38" fmla="*/ 228 w 270"/>
                  <a:gd name="T39" fmla="*/ 47 h 173"/>
                  <a:gd name="T40" fmla="*/ 228 w 270"/>
                  <a:gd name="T41" fmla="*/ 47 h 173"/>
                  <a:gd name="T42" fmla="*/ 202 w 270"/>
                  <a:gd name="T43" fmla="*/ 61 h 173"/>
                  <a:gd name="T44" fmla="*/ 158 w 270"/>
                  <a:gd name="T45" fmla="*/ 63 h 173"/>
                  <a:gd name="T46" fmla="*/ 193 w 270"/>
                  <a:gd name="T47" fmla="*/ 79 h 173"/>
                  <a:gd name="T48" fmla="*/ 237 w 270"/>
                  <a:gd name="T49" fmla="*/ 56 h 173"/>
                  <a:gd name="T50" fmla="*/ 242 w 270"/>
                  <a:gd name="T51" fmla="*/ 37 h 173"/>
                  <a:gd name="T52" fmla="*/ 228 w 270"/>
                  <a:gd name="T53" fmla="*/ 47 h 173"/>
                  <a:gd name="T54" fmla="*/ 228 w 270"/>
                  <a:gd name="T55" fmla="*/ 47 h 173"/>
                  <a:gd name="T56" fmla="*/ 251 w 270"/>
                  <a:gd name="T57" fmla="*/ 21 h 173"/>
                  <a:gd name="T58" fmla="*/ 251 w 270"/>
                  <a:gd name="T59" fmla="*/ 21 h 173"/>
                  <a:gd name="T60" fmla="*/ 244 w 270"/>
                  <a:gd name="T61" fmla="*/ 23 h 173"/>
                  <a:gd name="T62" fmla="*/ 258 w 270"/>
                  <a:gd name="T63" fmla="*/ 42 h 173"/>
                  <a:gd name="T64" fmla="*/ 251 w 270"/>
                  <a:gd name="T65" fmla="*/ 21 h 173"/>
                  <a:gd name="T66" fmla="*/ 251 w 270"/>
                  <a:gd name="T67" fmla="*/ 2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0" h="173">
                    <a:moveTo>
                      <a:pt x="193" y="159"/>
                    </a:moveTo>
                    <a:lnTo>
                      <a:pt x="193" y="159"/>
                    </a:lnTo>
                    <a:cubicBezTo>
                      <a:pt x="189" y="156"/>
                      <a:pt x="177" y="149"/>
                      <a:pt x="179" y="142"/>
                    </a:cubicBezTo>
                    <a:cubicBezTo>
                      <a:pt x="179" y="138"/>
                      <a:pt x="165" y="138"/>
                      <a:pt x="156" y="133"/>
                    </a:cubicBezTo>
                    <a:cubicBezTo>
                      <a:pt x="149" y="128"/>
                      <a:pt x="151" y="110"/>
                      <a:pt x="142" y="105"/>
                    </a:cubicBezTo>
                    <a:cubicBezTo>
                      <a:pt x="133" y="100"/>
                      <a:pt x="126" y="86"/>
                      <a:pt x="137" y="86"/>
                    </a:cubicBezTo>
                    <a:cubicBezTo>
                      <a:pt x="149" y="89"/>
                      <a:pt x="149" y="82"/>
                      <a:pt x="142" y="72"/>
                    </a:cubicBezTo>
                    <a:cubicBezTo>
                      <a:pt x="133" y="65"/>
                      <a:pt x="100" y="63"/>
                      <a:pt x="100" y="49"/>
                    </a:cubicBezTo>
                    <a:cubicBezTo>
                      <a:pt x="98" y="37"/>
                      <a:pt x="40" y="9"/>
                      <a:pt x="17" y="5"/>
                    </a:cubicBezTo>
                    <a:cubicBezTo>
                      <a:pt x="12" y="2"/>
                      <a:pt x="5" y="2"/>
                      <a:pt x="0" y="0"/>
                    </a:cubicBezTo>
                    <a:lnTo>
                      <a:pt x="0" y="133"/>
                    </a:lnTo>
                    <a:cubicBezTo>
                      <a:pt x="5" y="138"/>
                      <a:pt x="14" y="140"/>
                      <a:pt x="24" y="142"/>
                    </a:cubicBezTo>
                    <a:cubicBezTo>
                      <a:pt x="51" y="142"/>
                      <a:pt x="44" y="126"/>
                      <a:pt x="49" y="126"/>
                    </a:cubicBezTo>
                    <a:cubicBezTo>
                      <a:pt x="54" y="126"/>
                      <a:pt x="56" y="119"/>
                      <a:pt x="61" y="112"/>
                    </a:cubicBezTo>
                    <a:cubicBezTo>
                      <a:pt x="68" y="105"/>
                      <a:pt x="91" y="110"/>
                      <a:pt x="105" y="121"/>
                    </a:cubicBezTo>
                    <a:cubicBezTo>
                      <a:pt x="119" y="133"/>
                      <a:pt x="137" y="166"/>
                      <a:pt x="151" y="163"/>
                    </a:cubicBezTo>
                    <a:cubicBezTo>
                      <a:pt x="168" y="159"/>
                      <a:pt x="182" y="173"/>
                      <a:pt x="195" y="170"/>
                    </a:cubicBezTo>
                    <a:cubicBezTo>
                      <a:pt x="209" y="170"/>
                      <a:pt x="198" y="159"/>
                      <a:pt x="193" y="159"/>
                    </a:cubicBezTo>
                    <a:lnTo>
                      <a:pt x="193" y="159"/>
                    </a:lnTo>
                    <a:close/>
                    <a:moveTo>
                      <a:pt x="228" y="47"/>
                    </a:moveTo>
                    <a:lnTo>
                      <a:pt x="228" y="47"/>
                    </a:lnTo>
                    <a:cubicBezTo>
                      <a:pt x="228" y="51"/>
                      <a:pt x="219" y="54"/>
                      <a:pt x="202" y="61"/>
                    </a:cubicBezTo>
                    <a:cubicBezTo>
                      <a:pt x="189" y="68"/>
                      <a:pt x="158" y="54"/>
                      <a:pt x="158" y="63"/>
                    </a:cubicBezTo>
                    <a:cubicBezTo>
                      <a:pt x="158" y="68"/>
                      <a:pt x="177" y="79"/>
                      <a:pt x="193" y="79"/>
                    </a:cubicBezTo>
                    <a:cubicBezTo>
                      <a:pt x="209" y="79"/>
                      <a:pt x="237" y="61"/>
                      <a:pt x="237" y="56"/>
                    </a:cubicBezTo>
                    <a:cubicBezTo>
                      <a:pt x="237" y="51"/>
                      <a:pt x="247" y="42"/>
                      <a:pt x="242" y="37"/>
                    </a:cubicBezTo>
                    <a:cubicBezTo>
                      <a:pt x="240" y="33"/>
                      <a:pt x="228" y="40"/>
                      <a:pt x="228" y="47"/>
                    </a:cubicBezTo>
                    <a:lnTo>
                      <a:pt x="228" y="47"/>
                    </a:lnTo>
                    <a:close/>
                    <a:moveTo>
                      <a:pt x="251" y="21"/>
                    </a:moveTo>
                    <a:lnTo>
                      <a:pt x="251" y="21"/>
                    </a:lnTo>
                    <a:cubicBezTo>
                      <a:pt x="240" y="16"/>
                      <a:pt x="233" y="12"/>
                      <a:pt x="244" y="23"/>
                    </a:cubicBezTo>
                    <a:cubicBezTo>
                      <a:pt x="256" y="35"/>
                      <a:pt x="249" y="44"/>
                      <a:pt x="258" y="42"/>
                    </a:cubicBezTo>
                    <a:cubicBezTo>
                      <a:pt x="270" y="40"/>
                      <a:pt x="261" y="28"/>
                      <a:pt x="251" y="21"/>
                    </a:cubicBezTo>
                    <a:lnTo>
                      <a:pt x="251"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8" name="Freeform 477">
                <a:extLst>
                  <a:ext uri="{FF2B5EF4-FFF2-40B4-BE49-F238E27FC236}">
                    <a16:creationId xmlns:a16="http://schemas.microsoft.com/office/drawing/2014/main" id="{6E93EF6C-A3F3-0149-BAB4-03CA3B757DB0}"/>
                  </a:ext>
                </a:extLst>
              </p:cNvPr>
              <p:cNvSpPr>
                <a:spLocks noEditPoints="1"/>
              </p:cNvSpPr>
              <p:nvPr/>
            </p:nvSpPr>
            <p:spPr bwMode="auto">
              <a:xfrm>
                <a:off x="5427" y="2400"/>
                <a:ext cx="163" cy="105"/>
              </a:xfrm>
              <a:custGeom>
                <a:avLst/>
                <a:gdLst>
                  <a:gd name="T0" fmla="*/ 193 w 270"/>
                  <a:gd name="T1" fmla="*/ 159 h 173"/>
                  <a:gd name="T2" fmla="*/ 193 w 270"/>
                  <a:gd name="T3" fmla="*/ 159 h 173"/>
                  <a:gd name="T4" fmla="*/ 179 w 270"/>
                  <a:gd name="T5" fmla="*/ 142 h 173"/>
                  <a:gd name="T6" fmla="*/ 156 w 270"/>
                  <a:gd name="T7" fmla="*/ 133 h 173"/>
                  <a:gd name="T8" fmla="*/ 142 w 270"/>
                  <a:gd name="T9" fmla="*/ 105 h 173"/>
                  <a:gd name="T10" fmla="*/ 137 w 270"/>
                  <a:gd name="T11" fmla="*/ 86 h 173"/>
                  <a:gd name="T12" fmla="*/ 142 w 270"/>
                  <a:gd name="T13" fmla="*/ 72 h 173"/>
                  <a:gd name="T14" fmla="*/ 100 w 270"/>
                  <a:gd name="T15" fmla="*/ 49 h 173"/>
                  <a:gd name="T16" fmla="*/ 17 w 270"/>
                  <a:gd name="T17" fmla="*/ 5 h 173"/>
                  <a:gd name="T18" fmla="*/ 0 w 270"/>
                  <a:gd name="T19" fmla="*/ 0 h 173"/>
                  <a:gd name="T20" fmla="*/ 0 w 270"/>
                  <a:gd name="T21" fmla="*/ 133 h 173"/>
                  <a:gd name="T22" fmla="*/ 24 w 270"/>
                  <a:gd name="T23" fmla="*/ 142 h 173"/>
                  <a:gd name="T24" fmla="*/ 49 w 270"/>
                  <a:gd name="T25" fmla="*/ 126 h 173"/>
                  <a:gd name="T26" fmla="*/ 61 w 270"/>
                  <a:gd name="T27" fmla="*/ 112 h 173"/>
                  <a:gd name="T28" fmla="*/ 105 w 270"/>
                  <a:gd name="T29" fmla="*/ 121 h 173"/>
                  <a:gd name="T30" fmla="*/ 151 w 270"/>
                  <a:gd name="T31" fmla="*/ 163 h 173"/>
                  <a:gd name="T32" fmla="*/ 195 w 270"/>
                  <a:gd name="T33" fmla="*/ 170 h 173"/>
                  <a:gd name="T34" fmla="*/ 193 w 270"/>
                  <a:gd name="T35" fmla="*/ 159 h 173"/>
                  <a:gd name="T36" fmla="*/ 228 w 270"/>
                  <a:gd name="T37" fmla="*/ 47 h 173"/>
                  <a:gd name="T38" fmla="*/ 228 w 270"/>
                  <a:gd name="T39" fmla="*/ 47 h 173"/>
                  <a:gd name="T40" fmla="*/ 202 w 270"/>
                  <a:gd name="T41" fmla="*/ 61 h 173"/>
                  <a:gd name="T42" fmla="*/ 158 w 270"/>
                  <a:gd name="T43" fmla="*/ 63 h 173"/>
                  <a:gd name="T44" fmla="*/ 193 w 270"/>
                  <a:gd name="T45" fmla="*/ 79 h 173"/>
                  <a:gd name="T46" fmla="*/ 237 w 270"/>
                  <a:gd name="T47" fmla="*/ 56 h 173"/>
                  <a:gd name="T48" fmla="*/ 242 w 270"/>
                  <a:gd name="T49" fmla="*/ 37 h 173"/>
                  <a:gd name="T50" fmla="*/ 228 w 270"/>
                  <a:gd name="T51" fmla="*/ 47 h 173"/>
                  <a:gd name="T52" fmla="*/ 251 w 270"/>
                  <a:gd name="T53" fmla="*/ 21 h 173"/>
                  <a:gd name="T54" fmla="*/ 251 w 270"/>
                  <a:gd name="T55" fmla="*/ 21 h 173"/>
                  <a:gd name="T56" fmla="*/ 244 w 270"/>
                  <a:gd name="T57" fmla="*/ 23 h 173"/>
                  <a:gd name="T58" fmla="*/ 258 w 270"/>
                  <a:gd name="T59" fmla="*/ 42 h 173"/>
                  <a:gd name="T60" fmla="*/ 251 w 270"/>
                  <a:gd name="T61" fmla="*/ 2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0" h="173">
                    <a:moveTo>
                      <a:pt x="193" y="159"/>
                    </a:moveTo>
                    <a:lnTo>
                      <a:pt x="193" y="159"/>
                    </a:lnTo>
                    <a:cubicBezTo>
                      <a:pt x="189" y="156"/>
                      <a:pt x="177" y="149"/>
                      <a:pt x="179" y="142"/>
                    </a:cubicBezTo>
                    <a:cubicBezTo>
                      <a:pt x="179" y="138"/>
                      <a:pt x="165" y="138"/>
                      <a:pt x="156" y="133"/>
                    </a:cubicBezTo>
                    <a:cubicBezTo>
                      <a:pt x="149" y="128"/>
                      <a:pt x="151" y="110"/>
                      <a:pt x="142" y="105"/>
                    </a:cubicBezTo>
                    <a:cubicBezTo>
                      <a:pt x="133" y="100"/>
                      <a:pt x="126" y="86"/>
                      <a:pt x="137" y="86"/>
                    </a:cubicBezTo>
                    <a:cubicBezTo>
                      <a:pt x="149" y="89"/>
                      <a:pt x="149" y="82"/>
                      <a:pt x="142" y="72"/>
                    </a:cubicBezTo>
                    <a:cubicBezTo>
                      <a:pt x="133" y="65"/>
                      <a:pt x="100" y="63"/>
                      <a:pt x="100" y="49"/>
                    </a:cubicBezTo>
                    <a:cubicBezTo>
                      <a:pt x="98" y="37"/>
                      <a:pt x="40" y="9"/>
                      <a:pt x="17" y="5"/>
                    </a:cubicBezTo>
                    <a:cubicBezTo>
                      <a:pt x="12" y="2"/>
                      <a:pt x="5" y="2"/>
                      <a:pt x="0" y="0"/>
                    </a:cubicBezTo>
                    <a:lnTo>
                      <a:pt x="0" y="133"/>
                    </a:lnTo>
                    <a:cubicBezTo>
                      <a:pt x="5" y="138"/>
                      <a:pt x="14" y="140"/>
                      <a:pt x="24" y="142"/>
                    </a:cubicBezTo>
                    <a:cubicBezTo>
                      <a:pt x="51" y="142"/>
                      <a:pt x="44" y="126"/>
                      <a:pt x="49" y="126"/>
                    </a:cubicBezTo>
                    <a:cubicBezTo>
                      <a:pt x="54" y="126"/>
                      <a:pt x="56" y="119"/>
                      <a:pt x="61" y="112"/>
                    </a:cubicBezTo>
                    <a:cubicBezTo>
                      <a:pt x="68" y="105"/>
                      <a:pt x="91" y="110"/>
                      <a:pt x="105" y="121"/>
                    </a:cubicBezTo>
                    <a:cubicBezTo>
                      <a:pt x="119" y="133"/>
                      <a:pt x="137" y="166"/>
                      <a:pt x="151" y="163"/>
                    </a:cubicBezTo>
                    <a:cubicBezTo>
                      <a:pt x="168" y="159"/>
                      <a:pt x="182" y="173"/>
                      <a:pt x="195" y="170"/>
                    </a:cubicBezTo>
                    <a:cubicBezTo>
                      <a:pt x="209" y="170"/>
                      <a:pt x="198" y="159"/>
                      <a:pt x="193" y="159"/>
                    </a:cubicBezTo>
                    <a:close/>
                    <a:moveTo>
                      <a:pt x="228" y="47"/>
                    </a:moveTo>
                    <a:lnTo>
                      <a:pt x="228" y="47"/>
                    </a:lnTo>
                    <a:cubicBezTo>
                      <a:pt x="228" y="51"/>
                      <a:pt x="219" y="54"/>
                      <a:pt x="202" y="61"/>
                    </a:cubicBezTo>
                    <a:cubicBezTo>
                      <a:pt x="189" y="68"/>
                      <a:pt x="158" y="54"/>
                      <a:pt x="158" y="63"/>
                    </a:cubicBezTo>
                    <a:cubicBezTo>
                      <a:pt x="158" y="68"/>
                      <a:pt x="177" y="79"/>
                      <a:pt x="193" y="79"/>
                    </a:cubicBezTo>
                    <a:cubicBezTo>
                      <a:pt x="209" y="79"/>
                      <a:pt x="237" y="61"/>
                      <a:pt x="237" y="56"/>
                    </a:cubicBezTo>
                    <a:cubicBezTo>
                      <a:pt x="237" y="51"/>
                      <a:pt x="247" y="42"/>
                      <a:pt x="242" y="37"/>
                    </a:cubicBezTo>
                    <a:cubicBezTo>
                      <a:pt x="240" y="33"/>
                      <a:pt x="228" y="40"/>
                      <a:pt x="228" y="47"/>
                    </a:cubicBezTo>
                    <a:close/>
                    <a:moveTo>
                      <a:pt x="251" y="21"/>
                    </a:moveTo>
                    <a:lnTo>
                      <a:pt x="251" y="21"/>
                    </a:lnTo>
                    <a:cubicBezTo>
                      <a:pt x="240" y="16"/>
                      <a:pt x="233" y="12"/>
                      <a:pt x="244" y="23"/>
                    </a:cubicBezTo>
                    <a:cubicBezTo>
                      <a:pt x="256" y="35"/>
                      <a:pt x="249" y="44"/>
                      <a:pt x="258" y="42"/>
                    </a:cubicBezTo>
                    <a:cubicBezTo>
                      <a:pt x="270" y="40"/>
                      <a:pt x="261" y="28"/>
                      <a:pt x="251"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9" name="Freeform 478">
                <a:extLst>
                  <a:ext uri="{FF2B5EF4-FFF2-40B4-BE49-F238E27FC236}">
                    <a16:creationId xmlns:a16="http://schemas.microsoft.com/office/drawing/2014/main" id="{7A4C0CF2-5E07-35C4-8EAC-E5C8DFE29FC3}"/>
                  </a:ext>
                </a:extLst>
              </p:cNvPr>
              <p:cNvSpPr>
                <a:spLocks noEditPoints="1"/>
              </p:cNvSpPr>
              <p:nvPr/>
            </p:nvSpPr>
            <p:spPr bwMode="auto">
              <a:xfrm>
                <a:off x="5427" y="2400"/>
                <a:ext cx="163" cy="105"/>
              </a:xfrm>
              <a:custGeom>
                <a:avLst/>
                <a:gdLst>
                  <a:gd name="T0" fmla="*/ 193 w 270"/>
                  <a:gd name="T1" fmla="*/ 159 h 173"/>
                  <a:gd name="T2" fmla="*/ 193 w 270"/>
                  <a:gd name="T3" fmla="*/ 159 h 173"/>
                  <a:gd name="T4" fmla="*/ 179 w 270"/>
                  <a:gd name="T5" fmla="*/ 142 h 173"/>
                  <a:gd name="T6" fmla="*/ 156 w 270"/>
                  <a:gd name="T7" fmla="*/ 133 h 173"/>
                  <a:gd name="T8" fmla="*/ 142 w 270"/>
                  <a:gd name="T9" fmla="*/ 105 h 173"/>
                  <a:gd name="T10" fmla="*/ 137 w 270"/>
                  <a:gd name="T11" fmla="*/ 86 h 173"/>
                  <a:gd name="T12" fmla="*/ 142 w 270"/>
                  <a:gd name="T13" fmla="*/ 72 h 173"/>
                  <a:gd name="T14" fmla="*/ 100 w 270"/>
                  <a:gd name="T15" fmla="*/ 49 h 173"/>
                  <a:gd name="T16" fmla="*/ 17 w 270"/>
                  <a:gd name="T17" fmla="*/ 5 h 173"/>
                  <a:gd name="T18" fmla="*/ 0 w 270"/>
                  <a:gd name="T19" fmla="*/ 0 h 173"/>
                  <a:gd name="T20" fmla="*/ 0 w 270"/>
                  <a:gd name="T21" fmla="*/ 133 h 173"/>
                  <a:gd name="T22" fmla="*/ 24 w 270"/>
                  <a:gd name="T23" fmla="*/ 142 h 173"/>
                  <a:gd name="T24" fmla="*/ 49 w 270"/>
                  <a:gd name="T25" fmla="*/ 126 h 173"/>
                  <a:gd name="T26" fmla="*/ 61 w 270"/>
                  <a:gd name="T27" fmla="*/ 112 h 173"/>
                  <a:gd name="T28" fmla="*/ 105 w 270"/>
                  <a:gd name="T29" fmla="*/ 121 h 173"/>
                  <a:gd name="T30" fmla="*/ 151 w 270"/>
                  <a:gd name="T31" fmla="*/ 163 h 173"/>
                  <a:gd name="T32" fmla="*/ 195 w 270"/>
                  <a:gd name="T33" fmla="*/ 170 h 173"/>
                  <a:gd name="T34" fmla="*/ 193 w 270"/>
                  <a:gd name="T35" fmla="*/ 159 h 173"/>
                  <a:gd name="T36" fmla="*/ 193 w 270"/>
                  <a:gd name="T37" fmla="*/ 159 h 173"/>
                  <a:gd name="T38" fmla="*/ 228 w 270"/>
                  <a:gd name="T39" fmla="*/ 47 h 173"/>
                  <a:gd name="T40" fmla="*/ 228 w 270"/>
                  <a:gd name="T41" fmla="*/ 47 h 173"/>
                  <a:gd name="T42" fmla="*/ 202 w 270"/>
                  <a:gd name="T43" fmla="*/ 61 h 173"/>
                  <a:gd name="T44" fmla="*/ 158 w 270"/>
                  <a:gd name="T45" fmla="*/ 63 h 173"/>
                  <a:gd name="T46" fmla="*/ 193 w 270"/>
                  <a:gd name="T47" fmla="*/ 79 h 173"/>
                  <a:gd name="T48" fmla="*/ 237 w 270"/>
                  <a:gd name="T49" fmla="*/ 56 h 173"/>
                  <a:gd name="T50" fmla="*/ 242 w 270"/>
                  <a:gd name="T51" fmla="*/ 37 h 173"/>
                  <a:gd name="T52" fmla="*/ 228 w 270"/>
                  <a:gd name="T53" fmla="*/ 47 h 173"/>
                  <a:gd name="T54" fmla="*/ 228 w 270"/>
                  <a:gd name="T55" fmla="*/ 47 h 173"/>
                  <a:gd name="T56" fmla="*/ 251 w 270"/>
                  <a:gd name="T57" fmla="*/ 21 h 173"/>
                  <a:gd name="T58" fmla="*/ 251 w 270"/>
                  <a:gd name="T59" fmla="*/ 21 h 173"/>
                  <a:gd name="T60" fmla="*/ 244 w 270"/>
                  <a:gd name="T61" fmla="*/ 23 h 173"/>
                  <a:gd name="T62" fmla="*/ 258 w 270"/>
                  <a:gd name="T63" fmla="*/ 42 h 173"/>
                  <a:gd name="T64" fmla="*/ 251 w 270"/>
                  <a:gd name="T65" fmla="*/ 21 h 173"/>
                  <a:gd name="T66" fmla="*/ 251 w 270"/>
                  <a:gd name="T67" fmla="*/ 2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0" h="173">
                    <a:moveTo>
                      <a:pt x="193" y="159"/>
                    </a:moveTo>
                    <a:lnTo>
                      <a:pt x="193" y="159"/>
                    </a:lnTo>
                    <a:cubicBezTo>
                      <a:pt x="189" y="156"/>
                      <a:pt x="177" y="149"/>
                      <a:pt x="179" y="142"/>
                    </a:cubicBezTo>
                    <a:cubicBezTo>
                      <a:pt x="179" y="138"/>
                      <a:pt x="165" y="138"/>
                      <a:pt x="156" y="133"/>
                    </a:cubicBezTo>
                    <a:cubicBezTo>
                      <a:pt x="149" y="128"/>
                      <a:pt x="151" y="110"/>
                      <a:pt x="142" y="105"/>
                    </a:cubicBezTo>
                    <a:cubicBezTo>
                      <a:pt x="133" y="100"/>
                      <a:pt x="126" y="86"/>
                      <a:pt x="137" y="86"/>
                    </a:cubicBezTo>
                    <a:cubicBezTo>
                      <a:pt x="149" y="89"/>
                      <a:pt x="149" y="82"/>
                      <a:pt x="142" y="72"/>
                    </a:cubicBezTo>
                    <a:cubicBezTo>
                      <a:pt x="133" y="65"/>
                      <a:pt x="100" y="63"/>
                      <a:pt x="100" y="49"/>
                    </a:cubicBezTo>
                    <a:cubicBezTo>
                      <a:pt x="98" y="37"/>
                      <a:pt x="40" y="9"/>
                      <a:pt x="17" y="5"/>
                    </a:cubicBezTo>
                    <a:cubicBezTo>
                      <a:pt x="12" y="2"/>
                      <a:pt x="5" y="2"/>
                      <a:pt x="0" y="0"/>
                    </a:cubicBezTo>
                    <a:lnTo>
                      <a:pt x="0" y="133"/>
                    </a:lnTo>
                    <a:cubicBezTo>
                      <a:pt x="5" y="138"/>
                      <a:pt x="14" y="140"/>
                      <a:pt x="24" y="142"/>
                    </a:cubicBezTo>
                    <a:cubicBezTo>
                      <a:pt x="51" y="142"/>
                      <a:pt x="44" y="126"/>
                      <a:pt x="49" y="126"/>
                    </a:cubicBezTo>
                    <a:cubicBezTo>
                      <a:pt x="54" y="126"/>
                      <a:pt x="56" y="119"/>
                      <a:pt x="61" y="112"/>
                    </a:cubicBezTo>
                    <a:cubicBezTo>
                      <a:pt x="68" y="105"/>
                      <a:pt x="91" y="110"/>
                      <a:pt x="105" y="121"/>
                    </a:cubicBezTo>
                    <a:cubicBezTo>
                      <a:pt x="119" y="133"/>
                      <a:pt x="137" y="166"/>
                      <a:pt x="151" y="163"/>
                    </a:cubicBezTo>
                    <a:cubicBezTo>
                      <a:pt x="168" y="159"/>
                      <a:pt x="182" y="173"/>
                      <a:pt x="195" y="170"/>
                    </a:cubicBezTo>
                    <a:cubicBezTo>
                      <a:pt x="209" y="170"/>
                      <a:pt x="198" y="159"/>
                      <a:pt x="193" y="159"/>
                    </a:cubicBezTo>
                    <a:lnTo>
                      <a:pt x="193" y="159"/>
                    </a:lnTo>
                    <a:close/>
                    <a:moveTo>
                      <a:pt x="228" y="47"/>
                    </a:moveTo>
                    <a:lnTo>
                      <a:pt x="228" y="47"/>
                    </a:lnTo>
                    <a:cubicBezTo>
                      <a:pt x="228" y="51"/>
                      <a:pt x="219" y="54"/>
                      <a:pt x="202" y="61"/>
                    </a:cubicBezTo>
                    <a:cubicBezTo>
                      <a:pt x="189" y="68"/>
                      <a:pt x="158" y="54"/>
                      <a:pt x="158" y="63"/>
                    </a:cubicBezTo>
                    <a:cubicBezTo>
                      <a:pt x="158" y="68"/>
                      <a:pt x="177" y="79"/>
                      <a:pt x="193" y="79"/>
                    </a:cubicBezTo>
                    <a:cubicBezTo>
                      <a:pt x="209" y="79"/>
                      <a:pt x="237" y="61"/>
                      <a:pt x="237" y="56"/>
                    </a:cubicBezTo>
                    <a:cubicBezTo>
                      <a:pt x="237" y="51"/>
                      <a:pt x="247" y="42"/>
                      <a:pt x="242" y="37"/>
                    </a:cubicBezTo>
                    <a:cubicBezTo>
                      <a:pt x="240" y="33"/>
                      <a:pt x="228" y="40"/>
                      <a:pt x="228" y="47"/>
                    </a:cubicBezTo>
                    <a:lnTo>
                      <a:pt x="228" y="47"/>
                    </a:lnTo>
                    <a:close/>
                    <a:moveTo>
                      <a:pt x="251" y="21"/>
                    </a:moveTo>
                    <a:lnTo>
                      <a:pt x="251" y="21"/>
                    </a:lnTo>
                    <a:cubicBezTo>
                      <a:pt x="240" y="16"/>
                      <a:pt x="233" y="12"/>
                      <a:pt x="244" y="23"/>
                    </a:cubicBezTo>
                    <a:cubicBezTo>
                      <a:pt x="256" y="35"/>
                      <a:pt x="249" y="44"/>
                      <a:pt x="258" y="42"/>
                    </a:cubicBezTo>
                    <a:cubicBezTo>
                      <a:pt x="270" y="40"/>
                      <a:pt x="261" y="28"/>
                      <a:pt x="251" y="21"/>
                    </a:cubicBezTo>
                    <a:lnTo>
                      <a:pt x="251"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0" name="Freeform 479">
                <a:extLst>
                  <a:ext uri="{FF2B5EF4-FFF2-40B4-BE49-F238E27FC236}">
                    <a16:creationId xmlns:a16="http://schemas.microsoft.com/office/drawing/2014/main" id="{31484327-4CD2-14AF-DA77-DDCFC073A2A9}"/>
                  </a:ext>
                </a:extLst>
              </p:cNvPr>
              <p:cNvSpPr>
                <a:spLocks/>
              </p:cNvSpPr>
              <p:nvPr/>
            </p:nvSpPr>
            <p:spPr bwMode="auto">
              <a:xfrm>
                <a:off x="4656" y="2239"/>
                <a:ext cx="28" cy="52"/>
              </a:xfrm>
              <a:custGeom>
                <a:avLst/>
                <a:gdLst>
                  <a:gd name="T0" fmla="*/ 11 w 46"/>
                  <a:gd name="T1" fmla="*/ 0 h 86"/>
                  <a:gd name="T2" fmla="*/ 11 w 46"/>
                  <a:gd name="T3" fmla="*/ 0 h 86"/>
                  <a:gd name="T4" fmla="*/ 4 w 46"/>
                  <a:gd name="T5" fmla="*/ 18 h 86"/>
                  <a:gd name="T6" fmla="*/ 2 w 46"/>
                  <a:gd name="T7" fmla="*/ 49 h 86"/>
                  <a:gd name="T8" fmla="*/ 14 w 46"/>
                  <a:gd name="T9" fmla="*/ 79 h 86"/>
                  <a:gd name="T10" fmla="*/ 46 w 46"/>
                  <a:gd name="T11" fmla="*/ 49 h 86"/>
                  <a:gd name="T12" fmla="*/ 11 w 46"/>
                  <a:gd name="T13" fmla="*/ 0 h 86"/>
                </a:gdLst>
                <a:ahLst/>
                <a:cxnLst>
                  <a:cxn ang="0">
                    <a:pos x="T0" y="T1"/>
                  </a:cxn>
                  <a:cxn ang="0">
                    <a:pos x="T2" y="T3"/>
                  </a:cxn>
                  <a:cxn ang="0">
                    <a:pos x="T4" y="T5"/>
                  </a:cxn>
                  <a:cxn ang="0">
                    <a:pos x="T6" y="T7"/>
                  </a:cxn>
                  <a:cxn ang="0">
                    <a:pos x="T8" y="T9"/>
                  </a:cxn>
                  <a:cxn ang="0">
                    <a:pos x="T10" y="T11"/>
                  </a:cxn>
                  <a:cxn ang="0">
                    <a:pos x="T12" y="T13"/>
                  </a:cxn>
                </a:cxnLst>
                <a:rect l="0" t="0" r="r" b="b"/>
                <a:pathLst>
                  <a:path w="46" h="86">
                    <a:moveTo>
                      <a:pt x="11" y="0"/>
                    </a:moveTo>
                    <a:lnTo>
                      <a:pt x="11" y="0"/>
                    </a:lnTo>
                    <a:cubicBezTo>
                      <a:pt x="4" y="0"/>
                      <a:pt x="7" y="11"/>
                      <a:pt x="4" y="18"/>
                    </a:cubicBezTo>
                    <a:cubicBezTo>
                      <a:pt x="0" y="28"/>
                      <a:pt x="2" y="35"/>
                      <a:pt x="2" y="49"/>
                    </a:cubicBezTo>
                    <a:cubicBezTo>
                      <a:pt x="4" y="60"/>
                      <a:pt x="2" y="72"/>
                      <a:pt x="14" y="79"/>
                    </a:cubicBezTo>
                    <a:cubicBezTo>
                      <a:pt x="25" y="86"/>
                      <a:pt x="44" y="67"/>
                      <a:pt x="46" y="49"/>
                    </a:cubicBezTo>
                    <a:cubicBezTo>
                      <a:pt x="46" y="32"/>
                      <a:pt x="16" y="0"/>
                      <a:pt x="11"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1" name="Freeform 480">
                <a:extLst>
                  <a:ext uri="{FF2B5EF4-FFF2-40B4-BE49-F238E27FC236}">
                    <a16:creationId xmlns:a16="http://schemas.microsoft.com/office/drawing/2014/main" id="{C8E5F773-9130-7953-D9D8-EB8F6E2DDF0A}"/>
                  </a:ext>
                </a:extLst>
              </p:cNvPr>
              <p:cNvSpPr>
                <a:spLocks/>
              </p:cNvSpPr>
              <p:nvPr/>
            </p:nvSpPr>
            <p:spPr bwMode="auto">
              <a:xfrm>
                <a:off x="4656" y="2239"/>
                <a:ext cx="28" cy="52"/>
              </a:xfrm>
              <a:custGeom>
                <a:avLst/>
                <a:gdLst>
                  <a:gd name="T0" fmla="*/ 11 w 46"/>
                  <a:gd name="T1" fmla="*/ 0 h 86"/>
                  <a:gd name="T2" fmla="*/ 11 w 46"/>
                  <a:gd name="T3" fmla="*/ 0 h 86"/>
                  <a:gd name="T4" fmla="*/ 4 w 46"/>
                  <a:gd name="T5" fmla="*/ 18 h 86"/>
                  <a:gd name="T6" fmla="*/ 2 w 46"/>
                  <a:gd name="T7" fmla="*/ 49 h 86"/>
                  <a:gd name="T8" fmla="*/ 14 w 46"/>
                  <a:gd name="T9" fmla="*/ 79 h 86"/>
                  <a:gd name="T10" fmla="*/ 46 w 46"/>
                  <a:gd name="T11" fmla="*/ 49 h 86"/>
                  <a:gd name="T12" fmla="*/ 11 w 46"/>
                  <a:gd name="T13" fmla="*/ 0 h 86"/>
                  <a:gd name="T14" fmla="*/ 11 w 46"/>
                  <a:gd name="T15" fmla="*/ 0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86">
                    <a:moveTo>
                      <a:pt x="11" y="0"/>
                    </a:moveTo>
                    <a:lnTo>
                      <a:pt x="11" y="0"/>
                    </a:lnTo>
                    <a:cubicBezTo>
                      <a:pt x="4" y="0"/>
                      <a:pt x="7" y="11"/>
                      <a:pt x="4" y="18"/>
                    </a:cubicBezTo>
                    <a:cubicBezTo>
                      <a:pt x="0" y="28"/>
                      <a:pt x="2" y="35"/>
                      <a:pt x="2" y="49"/>
                    </a:cubicBezTo>
                    <a:cubicBezTo>
                      <a:pt x="4" y="60"/>
                      <a:pt x="2" y="72"/>
                      <a:pt x="14" y="79"/>
                    </a:cubicBezTo>
                    <a:cubicBezTo>
                      <a:pt x="25" y="86"/>
                      <a:pt x="44" y="67"/>
                      <a:pt x="46" y="49"/>
                    </a:cubicBezTo>
                    <a:cubicBezTo>
                      <a:pt x="46" y="32"/>
                      <a:pt x="16" y="0"/>
                      <a:pt x="11" y="0"/>
                    </a:cubicBezTo>
                    <a:lnTo>
                      <a:pt x="11"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2" name="Freeform 481">
                <a:extLst>
                  <a:ext uri="{FF2B5EF4-FFF2-40B4-BE49-F238E27FC236}">
                    <a16:creationId xmlns:a16="http://schemas.microsoft.com/office/drawing/2014/main" id="{2E67F49C-F4F0-EF42-E973-B6C427D91BA3}"/>
                  </a:ext>
                </a:extLst>
              </p:cNvPr>
              <p:cNvSpPr>
                <a:spLocks/>
              </p:cNvSpPr>
              <p:nvPr/>
            </p:nvSpPr>
            <p:spPr bwMode="auto">
              <a:xfrm>
                <a:off x="4656" y="2239"/>
                <a:ext cx="28" cy="52"/>
              </a:xfrm>
              <a:custGeom>
                <a:avLst/>
                <a:gdLst>
                  <a:gd name="T0" fmla="*/ 11 w 46"/>
                  <a:gd name="T1" fmla="*/ 0 h 86"/>
                  <a:gd name="T2" fmla="*/ 11 w 46"/>
                  <a:gd name="T3" fmla="*/ 0 h 86"/>
                  <a:gd name="T4" fmla="*/ 4 w 46"/>
                  <a:gd name="T5" fmla="*/ 18 h 86"/>
                  <a:gd name="T6" fmla="*/ 2 w 46"/>
                  <a:gd name="T7" fmla="*/ 49 h 86"/>
                  <a:gd name="T8" fmla="*/ 14 w 46"/>
                  <a:gd name="T9" fmla="*/ 79 h 86"/>
                  <a:gd name="T10" fmla="*/ 46 w 46"/>
                  <a:gd name="T11" fmla="*/ 49 h 86"/>
                  <a:gd name="T12" fmla="*/ 11 w 46"/>
                  <a:gd name="T13" fmla="*/ 0 h 86"/>
                </a:gdLst>
                <a:ahLst/>
                <a:cxnLst>
                  <a:cxn ang="0">
                    <a:pos x="T0" y="T1"/>
                  </a:cxn>
                  <a:cxn ang="0">
                    <a:pos x="T2" y="T3"/>
                  </a:cxn>
                  <a:cxn ang="0">
                    <a:pos x="T4" y="T5"/>
                  </a:cxn>
                  <a:cxn ang="0">
                    <a:pos x="T6" y="T7"/>
                  </a:cxn>
                  <a:cxn ang="0">
                    <a:pos x="T8" y="T9"/>
                  </a:cxn>
                  <a:cxn ang="0">
                    <a:pos x="T10" y="T11"/>
                  </a:cxn>
                  <a:cxn ang="0">
                    <a:pos x="T12" y="T13"/>
                  </a:cxn>
                </a:cxnLst>
                <a:rect l="0" t="0" r="r" b="b"/>
                <a:pathLst>
                  <a:path w="46" h="86">
                    <a:moveTo>
                      <a:pt x="11" y="0"/>
                    </a:moveTo>
                    <a:lnTo>
                      <a:pt x="11" y="0"/>
                    </a:lnTo>
                    <a:cubicBezTo>
                      <a:pt x="4" y="0"/>
                      <a:pt x="7" y="11"/>
                      <a:pt x="4" y="18"/>
                    </a:cubicBezTo>
                    <a:cubicBezTo>
                      <a:pt x="0" y="28"/>
                      <a:pt x="2" y="35"/>
                      <a:pt x="2" y="49"/>
                    </a:cubicBezTo>
                    <a:cubicBezTo>
                      <a:pt x="4" y="60"/>
                      <a:pt x="2" y="72"/>
                      <a:pt x="14" y="79"/>
                    </a:cubicBezTo>
                    <a:cubicBezTo>
                      <a:pt x="25" y="86"/>
                      <a:pt x="44" y="67"/>
                      <a:pt x="46" y="49"/>
                    </a:cubicBezTo>
                    <a:cubicBezTo>
                      <a:pt x="46" y="32"/>
                      <a:pt x="16" y="0"/>
                      <a:pt x="11"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3" name="Freeform 482">
                <a:extLst>
                  <a:ext uri="{FF2B5EF4-FFF2-40B4-BE49-F238E27FC236}">
                    <a16:creationId xmlns:a16="http://schemas.microsoft.com/office/drawing/2014/main" id="{9CB28544-0B14-D464-3547-53A8E1D0117A}"/>
                  </a:ext>
                </a:extLst>
              </p:cNvPr>
              <p:cNvSpPr>
                <a:spLocks/>
              </p:cNvSpPr>
              <p:nvPr/>
            </p:nvSpPr>
            <p:spPr bwMode="auto">
              <a:xfrm>
                <a:off x="4656" y="2239"/>
                <a:ext cx="28" cy="52"/>
              </a:xfrm>
              <a:custGeom>
                <a:avLst/>
                <a:gdLst>
                  <a:gd name="T0" fmla="*/ 11 w 46"/>
                  <a:gd name="T1" fmla="*/ 0 h 86"/>
                  <a:gd name="T2" fmla="*/ 11 w 46"/>
                  <a:gd name="T3" fmla="*/ 0 h 86"/>
                  <a:gd name="T4" fmla="*/ 4 w 46"/>
                  <a:gd name="T5" fmla="*/ 18 h 86"/>
                  <a:gd name="T6" fmla="*/ 2 w 46"/>
                  <a:gd name="T7" fmla="*/ 49 h 86"/>
                  <a:gd name="T8" fmla="*/ 14 w 46"/>
                  <a:gd name="T9" fmla="*/ 79 h 86"/>
                  <a:gd name="T10" fmla="*/ 46 w 46"/>
                  <a:gd name="T11" fmla="*/ 49 h 86"/>
                  <a:gd name="T12" fmla="*/ 11 w 46"/>
                  <a:gd name="T13" fmla="*/ 0 h 86"/>
                  <a:gd name="T14" fmla="*/ 11 w 46"/>
                  <a:gd name="T15" fmla="*/ 0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86">
                    <a:moveTo>
                      <a:pt x="11" y="0"/>
                    </a:moveTo>
                    <a:lnTo>
                      <a:pt x="11" y="0"/>
                    </a:lnTo>
                    <a:cubicBezTo>
                      <a:pt x="4" y="0"/>
                      <a:pt x="7" y="11"/>
                      <a:pt x="4" y="18"/>
                    </a:cubicBezTo>
                    <a:cubicBezTo>
                      <a:pt x="0" y="28"/>
                      <a:pt x="2" y="35"/>
                      <a:pt x="2" y="49"/>
                    </a:cubicBezTo>
                    <a:cubicBezTo>
                      <a:pt x="4" y="60"/>
                      <a:pt x="2" y="72"/>
                      <a:pt x="14" y="79"/>
                    </a:cubicBezTo>
                    <a:cubicBezTo>
                      <a:pt x="25" y="86"/>
                      <a:pt x="44" y="67"/>
                      <a:pt x="46" y="49"/>
                    </a:cubicBezTo>
                    <a:cubicBezTo>
                      <a:pt x="46" y="32"/>
                      <a:pt x="16" y="0"/>
                      <a:pt x="11" y="0"/>
                    </a:cubicBezTo>
                    <a:lnTo>
                      <a:pt x="11"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4" name="Freeform 483">
                <a:extLst>
                  <a:ext uri="{FF2B5EF4-FFF2-40B4-BE49-F238E27FC236}">
                    <a16:creationId xmlns:a16="http://schemas.microsoft.com/office/drawing/2014/main" id="{A8B1696B-A4A9-18F4-6133-8EFC54A2FE45}"/>
                  </a:ext>
                </a:extLst>
              </p:cNvPr>
              <p:cNvSpPr>
                <a:spLocks/>
              </p:cNvSpPr>
              <p:nvPr/>
            </p:nvSpPr>
            <p:spPr bwMode="auto">
              <a:xfrm>
                <a:off x="4182" y="2513"/>
                <a:ext cx="95" cy="188"/>
              </a:xfrm>
              <a:custGeom>
                <a:avLst/>
                <a:gdLst>
                  <a:gd name="T0" fmla="*/ 133 w 158"/>
                  <a:gd name="T1" fmla="*/ 9 h 312"/>
                  <a:gd name="T2" fmla="*/ 133 w 158"/>
                  <a:gd name="T3" fmla="*/ 9 h 312"/>
                  <a:gd name="T4" fmla="*/ 126 w 158"/>
                  <a:gd name="T5" fmla="*/ 16 h 312"/>
                  <a:gd name="T6" fmla="*/ 121 w 158"/>
                  <a:gd name="T7" fmla="*/ 30 h 312"/>
                  <a:gd name="T8" fmla="*/ 109 w 158"/>
                  <a:gd name="T9" fmla="*/ 39 h 312"/>
                  <a:gd name="T10" fmla="*/ 98 w 158"/>
                  <a:gd name="T11" fmla="*/ 49 h 312"/>
                  <a:gd name="T12" fmla="*/ 98 w 158"/>
                  <a:gd name="T13" fmla="*/ 60 h 312"/>
                  <a:gd name="T14" fmla="*/ 82 w 158"/>
                  <a:gd name="T15" fmla="*/ 74 h 312"/>
                  <a:gd name="T16" fmla="*/ 54 w 158"/>
                  <a:gd name="T17" fmla="*/ 88 h 312"/>
                  <a:gd name="T18" fmla="*/ 26 w 158"/>
                  <a:gd name="T19" fmla="*/ 93 h 312"/>
                  <a:gd name="T20" fmla="*/ 16 w 158"/>
                  <a:gd name="T21" fmla="*/ 123 h 312"/>
                  <a:gd name="T22" fmla="*/ 19 w 158"/>
                  <a:gd name="T23" fmla="*/ 161 h 312"/>
                  <a:gd name="T24" fmla="*/ 14 w 158"/>
                  <a:gd name="T25" fmla="*/ 205 h 312"/>
                  <a:gd name="T26" fmla="*/ 7 w 158"/>
                  <a:gd name="T27" fmla="*/ 256 h 312"/>
                  <a:gd name="T28" fmla="*/ 21 w 158"/>
                  <a:gd name="T29" fmla="*/ 296 h 312"/>
                  <a:gd name="T30" fmla="*/ 58 w 158"/>
                  <a:gd name="T31" fmla="*/ 305 h 312"/>
                  <a:gd name="T32" fmla="*/ 79 w 158"/>
                  <a:gd name="T33" fmla="*/ 296 h 312"/>
                  <a:gd name="T34" fmla="*/ 109 w 158"/>
                  <a:gd name="T35" fmla="*/ 207 h 312"/>
                  <a:gd name="T36" fmla="*/ 133 w 158"/>
                  <a:gd name="T37" fmla="*/ 123 h 312"/>
                  <a:gd name="T38" fmla="*/ 138 w 158"/>
                  <a:gd name="T39" fmla="*/ 100 h 312"/>
                  <a:gd name="T40" fmla="*/ 142 w 158"/>
                  <a:gd name="T41" fmla="*/ 88 h 312"/>
                  <a:gd name="T42" fmla="*/ 156 w 158"/>
                  <a:gd name="T43" fmla="*/ 83 h 312"/>
                  <a:gd name="T44" fmla="*/ 147 w 158"/>
                  <a:gd name="T45" fmla="*/ 44 h 312"/>
                  <a:gd name="T46" fmla="*/ 133 w 158"/>
                  <a:gd name="T47" fmla="*/ 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8" h="312">
                    <a:moveTo>
                      <a:pt x="133" y="9"/>
                    </a:moveTo>
                    <a:lnTo>
                      <a:pt x="133" y="9"/>
                    </a:lnTo>
                    <a:cubicBezTo>
                      <a:pt x="131" y="0"/>
                      <a:pt x="128" y="14"/>
                      <a:pt x="126" y="16"/>
                    </a:cubicBezTo>
                    <a:cubicBezTo>
                      <a:pt x="123" y="18"/>
                      <a:pt x="121" y="25"/>
                      <a:pt x="121" y="30"/>
                    </a:cubicBezTo>
                    <a:cubicBezTo>
                      <a:pt x="123" y="35"/>
                      <a:pt x="114" y="42"/>
                      <a:pt x="109" y="39"/>
                    </a:cubicBezTo>
                    <a:cubicBezTo>
                      <a:pt x="105" y="39"/>
                      <a:pt x="95" y="42"/>
                      <a:pt x="98" y="49"/>
                    </a:cubicBezTo>
                    <a:cubicBezTo>
                      <a:pt x="100" y="56"/>
                      <a:pt x="95" y="56"/>
                      <a:pt x="98" y="60"/>
                    </a:cubicBezTo>
                    <a:cubicBezTo>
                      <a:pt x="100" y="67"/>
                      <a:pt x="91" y="74"/>
                      <a:pt x="82" y="74"/>
                    </a:cubicBezTo>
                    <a:cubicBezTo>
                      <a:pt x="75" y="74"/>
                      <a:pt x="63" y="91"/>
                      <a:pt x="54" y="88"/>
                    </a:cubicBezTo>
                    <a:cubicBezTo>
                      <a:pt x="44" y="88"/>
                      <a:pt x="35" y="95"/>
                      <a:pt x="26" y="93"/>
                    </a:cubicBezTo>
                    <a:cubicBezTo>
                      <a:pt x="16" y="93"/>
                      <a:pt x="23" y="112"/>
                      <a:pt x="16" y="123"/>
                    </a:cubicBezTo>
                    <a:cubicBezTo>
                      <a:pt x="12" y="135"/>
                      <a:pt x="14" y="147"/>
                      <a:pt x="19" y="161"/>
                    </a:cubicBezTo>
                    <a:cubicBezTo>
                      <a:pt x="26" y="175"/>
                      <a:pt x="30" y="186"/>
                      <a:pt x="14" y="205"/>
                    </a:cubicBezTo>
                    <a:cubicBezTo>
                      <a:pt x="0" y="224"/>
                      <a:pt x="0" y="242"/>
                      <a:pt x="7" y="256"/>
                    </a:cubicBezTo>
                    <a:cubicBezTo>
                      <a:pt x="12" y="268"/>
                      <a:pt x="12" y="287"/>
                      <a:pt x="21" y="296"/>
                    </a:cubicBezTo>
                    <a:cubicBezTo>
                      <a:pt x="28" y="305"/>
                      <a:pt x="51" y="312"/>
                      <a:pt x="58" y="305"/>
                    </a:cubicBezTo>
                    <a:cubicBezTo>
                      <a:pt x="65" y="298"/>
                      <a:pt x="72" y="305"/>
                      <a:pt x="79" y="296"/>
                    </a:cubicBezTo>
                    <a:cubicBezTo>
                      <a:pt x="86" y="289"/>
                      <a:pt x="100" y="240"/>
                      <a:pt x="109" y="207"/>
                    </a:cubicBezTo>
                    <a:cubicBezTo>
                      <a:pt x="121" y="175"/>
                      <a:pt x="135" y="133"/>
                      <a:pt x="133" y="123"/>
                    </a:cubicBezTo>
                    <a:cubicBezTo>
                      <a:pt x="133" y="116"/>
                      <a:pt x="142" y="109"/>
                      <a:pt x="138" y="100"/>
                    </a:cubicBezTo>
                    <a:cubicBezTo>
                      <a:pt x="133" y="91"/>
                      <a:pt x="140" y="79"/>
                      <a:pt x="142" y="88"/>
                    </a:cubicBezTo>
                    <a:cubicBezTo>
                      <a:pt x="147" y="95"/>
                      <a:pt x="154" y="95"/>
                      <a:pt x="156" y="83"/>
                    </a:cubicBezTo>
                    <a:cubicBezTo>
                      <a:pt x="158" y="74"/>
                      <a:pt x="149" y="58"/>
                      <a:pt x="147" y="44"/>
                    </a:cubicBezTo>
                    <a:cubicBezTo>
                      <a:pt x="147" y="30"/>
                      <a:pt x="135" y="16"/>
                      <a:pt x="133"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5" name="Freeform 484">
                <a:extLst>
                  <a:ext uri="{FF2B5EF4-FFF2-40B4-BE49-F238E27FC236}">
                    <a16:creationId xmlns:a16="http://schemas.microsoft.com/office/drawing/2014/main" id="{8D872CC2-EE81-28D1-16FC-9C3AD1DF9C9A}"/>
                  </a:ext>
                </a:extLst>
              </p:cNvPr>
              <p:cNvSpPr>
                <a:spLocks/>
              </p:cNvSpPr>
              <p:nvPr/>
            </p:nvSpPr>
            <p:spPr bwMode="auto">
              <a:xfrm>
                <a:off x="4182" y="2513"/>
                <a:ext cx="95" cy="188"/>
              </a:xfrm>
              <a:custGeom>
                <a:avLst/>
                <a:gdLst>
                  <a:gd name="T0" fmla="*/ 133 w 158"/>
                  <a:gd name="T1" fmla="*/ 9 h 312"/>
                  <a:gd name="T2" fmla="*/ 133 w 158"/>
                  <a:gd name="T3" fmla="*/ 9 h 312"/>
                  <a:gd name="T4" fmla="*/ 126 w 158"/>
                  <a:gd name="T5" fmla="*/ 16 h 312"/>
                  <a:gd name="T6" fmla="*/ 121 w 158"/>
                  <a:gd name="T7" fmla="*/ 30 h 312"/>
                  <a:gd name="T8" fmla="*/ 109 w 158"/>
                  <a:gd name="T9" fmla="*/ 39 h 312"/>
                  <a:gd name="T10" fmla="*/ 98 w 158"/>
                  <a:gd name="T11" fmla="*/ 49 h 312"/>
                  <a:gd name="T12" fmla="*/ 98 w 158"/>
                  <a:gd name="T13" fmla="*/ 60 h 312"/>
                  <a:gd name="T14" fmla="*/ 82 w 158"/>
                  <a:gd name="T15" fmla="*/ 74 h 312"/>
                  <a:gd name="T16" fmla="*/ 54 w 158"/>
                  <a:gd name="T17" fmla="*/ 88 h 312"/>
                  <a:gd name="T18" fmla="*/ 26 w 158"/>
                  <a:gd name="T19" fmla="*/ 93 h 312"/>
                  <a:gd name="T20" fmla="*/ 16 w 158"/>
                  <a:gd name="T21" fmla="*/ 123 h 312"/>
                  <a:gd name="T22" fmla="*/ 19 w 158"/>
                  <a:gd name="T23" fmla="*/ 161 h 312"/>
                  <a:gd name="T24" fmla="*/ 14 w 158"/>
                  <a:gd name="T25" fmla="*/ 205 h 312"/>
                  <a:gd name="T26" fmla="*/ 7 w 158"/>
                  <a:gd name="T27" fmla="*/ 256 h 312"/>
                  <a:gd name="T28" fmla="*/ 21 w 158"/>
                  <a:gd name="T29" fmla="*/ 296 h 312"/>
                  <a:gd name="T30" fmla="*/ 58 w 158"/>
                  <a:gd name="T31" fmla="*/ 305 h 312"/>
                  <a:gd name="T32" fmla="*/ 79 w 158"/>
                  <a:gd name="T33" fmla="*/ 296 h 312"/>
                  <a:gd name="T34" fmla="*/ 109 w 158"/>
                  <a:gd name="T35" fmla="*/ 207 h 312"/>
                  <a:gd name="T36" fmla="*/ 133 w 158"/>
                  <a:gd name="T37" fmla="*/ 123 h 312"/>
                  <a:gd name="T38" fmla="*/ 138 w 158"/>
                  <a:gd name="T39" fmla="*/ 100 h 312"/>
                  <a:gd name="T40" fmla="*/ 142 w 158"/>
                  <a:gd name="T41" fmla="*/ 88 h 312"/>
                  <a:gd name="T42" fmla="*/ 156 w 158"/>
                  <a:gd name="T43" fmla="*/ 83 h 312"/>
                  <a:gd name="T44" fmla="*/ 147 w 158"/>
                  <a:gd name="T45" fmla="*/ 44 h 312"/>
                  <a:gd name="T46" fmla="*/ 133 w 158"/>
                  <a:gd name="T47" fmla="*/ 9 h 312"/>
                  <a:gd name="T48" fmla="*/ 133 w 158"/>
                  <a:gd name="T49" fmla="*/ 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312">
                    <a:moveTo>
                      <a:pt x="133" y="9"/>
                    </a:moveTo>
                    <a:lnTo>
                      <a:pt x="133" y="9"/>
                    </a:lnTo>
                    <a:cubicBezTo>
                      <a:pt x="131" y="0"/>
                      <a:pt x="128" y="14"/>
                      <a:pt x="126" y="16"/>
                    </a:cubicBezTo>
                    <a:cubicBezTo>
                      <a:pt x="123" y="18"/>
                      <a:pt x="121" y="25"/>
                      <a:pt x="121" y="30"/>
                    </a:cubicBezTo>
                    <a:cubicBezTo>
                      <a:pt x="123" y="35"/>
                      <a:pt x="114" y="42"/>
                      <a:pt x="109" y="39"/>
                    </a:cubicBezTo>
                    <a:cubicBezTo>
                      <a:pt x="105" y="39"/>
                      <a:pt x="95" y="42"/>
                      <a:pt x="98" y="49"/>
                    </a:cubicBezTo>
                    <a:cubicBezTo>
                      <a:pt x="100" y="56"/>
                      <a:pt x="95" y="56"/>
                      <a:pt x="98" y="60"/>
                    </a:cubicBezTo>
                    <a:cubicBezTo>
                      <a:pt x="100" y="67"/>
                      <a:pt x="91" y="74"/>
                      <a:pt x="82" y="74"/>
                    </a:cubicBezTo>
                    <a:cubicBezTo>
                      <a:pt x="75" y="74"/>
                      <a:pt x="63" y="91"/>
                      <a:pt x="54" y="88"/>
                    </a:cubicBezTo>
                    <a:cubicBezTo>
                      <a:pt x="44" y="88"/>
                      <a:pt x="35" y="95"/>
                      <a:pt x="26" y="93"/>
                    </a:cubicBezTo>
                    <a:cubicBezTo>
                      <a:pt x="16" y="93"/>
                      <a:pt x="23" y="112"/>
                      <a:pt x="16" y="123"/>
                    </a:cubicBezTo>
                    <a:cubicBezTo>
                      <a:pt x="12" y="135"/>
                      <a:pt x="14" y="147"/>
                      <a:pt x="19" y="161"/>
                    </a:cubicBezTo>
                    <a:cubicBezTo>
                      <a:pt x="26" y="175"/>
                      <a:pt x="30" y="186"/>
                      <a:pt x="14" y="205"/>
                    </a:cubicBezTo>
                    <a:cubicBezTo>
                      <a:pt x="0" y="224"/>
                      <a:pt x="0" y="242"/>
                      <a:pt x="7" y="256"/>
                    </a:cubicBezTo>
                    <a:cubicBezTo>
                      <a:pt x="12" y="268"/>
                      <a:pt x="12" y="287"/>
                      <a:pt x="21" y="296"/>
                    </a:cubicBezTo>
                    <a:cubicBezTo>
                      <a:pt x="28" y="305"/>
                      <a:pt x="51" y="312"/>
                      <a:pt x="58" y="305"/>
                    </a:cubicBezTo>
                    <a:cubicBezTo>
                      <a:pt x="65" y="298"/>
                      <a:pt x="72" y="305"/>
                      <a:pt x="79" y="296"/>
                    </a:cubicBezTo>
                    <a:cubicBezTo>
                      <a:pt x="86" y="289"/>
                      <a:pt x="100" y="240"/>
                      <a:pt x="109" y="207"/>
                    </a:cubicBezTo>
                    <a:cubicBezTo>
                      <a:pt x="121" y="175"/>
                      <a:pt x="135" y="133"/>
                      <a:pt x="133" y="123"/>
                    </a:cubicBezTo>
                    <a:cubicBezTo>
                      <a:pt x="133" y="116"/>
                      <a:pt x="142" y="109"/>
                      <a:pt x="138" y="100"/>
                    </a:cubicBezTo>
                    <a:cubicBezTo>
                      <a:pt x="133" y="91"/>
                      <a:pt x="140" y="79"/>
                      <a:pt x="142" y="88"/>
                    </a:cubicBezTo>
                    <a:cubicBezTo>
                      <a:pt x="147" y="95"/>
                      <a:pt x="154" y="95"/>
                      <a:pt x="156" y="83"/>
                    </a:cubicBezTo>
                    <a:cubicBezTo>
                      <a:pt x="158" y="74"/>
                      <a:pt x="149" y="58"/>
                      <a:pt x="147" y="44"/>
                    </a:cubicBezTo>
                    <a:cubicBezTo>
                      <a:pt x="147" y="30"/>
                      <a:pt x="135" y="16"/>
                      <a:pt x="133" y="9"/>
                    </a:cubicBezTo>
                    <a:lnTo>
                      <a:pt x="133"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6" name="Freeform 485">
                <a:extLst>
                  <a:ext uri="{FF2B5EF4-FFF2-40B4-BE49-F238E27FC236}">
                    <a16:creationId xmlns:a16="http://schemas.microsoft.com/office/drawing/2014/main" id="{C9D564FF-4D7F-3FB6-7242-337599ABC97B}"/>
                  </a:ext>
                </a:extLst>
              </p:cNvPr>
              <p:cNvSpPr>
                <a:spLocks/>
              </p:cNvSpPr>
              <p:nvPr/>
            </p:nvSpPr>
            <p:spPr bwMode="auto">
              <a:xfrm>
                <a:off x="4182" y="2513"/>
                <a:ext cx="95" cy="188"/>
              </a:xfrm>
              <a:custGeom>
                <a:avLst/>
                <a:gdLst>
                  <a:gd name="T0" fmla="*/ 133 w 158"/>
                  <a:gd name="T1" fmla="*/ 9 h 312"/>
                  <a:gd name="T2" fmla="*/ 133 w 158"/>
                  <a:gd name="T3" fmla="*/ 9 h 312"/>
                  <a:gd name="T4" fmla="*/ 126 w 158"/>
                  <a:gd name="T5" fmla="*/ 16 h 312"/>
                  <a:gd name="T6" fmla="*/ 121 w 158"/>
                  <a:gd name="T7" fmla="*/ 30 h 312"/>
                  <a:gd name="T8" fmla="*/ 109 w 158"/>
                  <a:gd name="T9" fmla="*/ 39 h 312"/>
                  <a:gd name="T10" fmla="*/ 98 w 158"/>
                  <a:gd name="T11" fmla="*/ 49 h 312"/>
                  <a:gd name="T12" fmla="*/ 98 w 158"/>
                  <a:gd name="T13" fmla="*/ 60 h 312"/>
                  <a:gd name="T14" fmla="*/ 82 w 158"/>
                  <a:gd name="T15" fmla="*/ 74 h 312"/>
                  <a:gd name="T16" fmla="*/ 54 w 158"/>
                  <a:gd name="T17" fmla="*/ 88 h 312"/>
                  <a:gd name="T18" fmla="*/ 26 w 158"/>
                  <a:gd name="T19" fmla="*/ 93 h 312"/>
                  <a:gd name="T20" fmla="*/ 16 w 158"/>
                  <a:gd name="T21" fmla="*/ 123 h 312"/>
                  <a:gd name="T22" fmla="*/ 19 w 158"/>
                  <a:gd name="T23" fmla="*/ 161 h 312"/>
                  <a:gd name="T24" fmla="*/ 14 w 158"/>
                  <a:gd name="T25" fmla="*/ 205 h 312"/>
                  <a:gd name="T26" fmla="*/ 7 w 158"/>
                  <a:gd name="T27" fmla="*/ 256 h 312"/>
                  <a:gd name="T28" fmla="*/ 21 w 158"/>
                  <a:gd name="T29" fmla="*/ 296 h 312"/>
                  <a:gd name="T30" fmla="*/ 58 w 158"/>
                  <a:gd name="T31" fmla="*/ 305 h 312"/>
                  <a:gd name="T32" fmla="*/ 79 w 158"/>
                  <a:gd name="T33" fmla="*/ 296 h 312"/>
                  <a:gd name="T34" fmla="*/ 109 w 158"/>
                  <a:gd name="T35" fmla="*/ 207 h 312"/>
                  <a:gd name="T36" fmla="*/ 133 w 158"/>
                  <a:gd name="T37" fmla="*/ 123 h 312"/>
                  <a:gd name="T38" fmla="*/ 138 w 158"/>
                  <a:gd name="T39" fmla="*/ 100 h 312"/>
                  <a:gd name="T40" fmla="*/ 142 w 158"/>
                  <a:gd name="T41" fmla="*/ 88 h 312"/>
                  <a:gd name="T42" fmla="*/ 156 w 158"/>
                  <a:gd name="T43" fmla="*/ 83 h 312"/>
                  <a:gd name="T44" fmla="*/ 147 w 158"/>
                  <a:gd name="T45" fmla="*/ 44 h 312"/>
                  <a:gd name="T46" fmla="*/ 133 w 158"/>
                  <a:gd name="T47" fmla="*/ 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8" h="312">
                    <a:moveTo>
                      <a:pt x="133" y="9"/>
                    </a:moveTo>
                    <a:lnTo>
                      <a:pt x="133" y="9"/>
                    </a:lnTo>
                    <a:cubicBezTo>
                      <a:pt x="131" y="0"/>
                      <a:pt x="128" y="14"/>
                      <a:pt x="126" y="16"/>
                    </a:cubicBezTo>
                    <a:cubicBezTo>
                      <a:pt x="123" y="18"/>
                      <a:pt x="121" y="25"/>
                      <a:pt x="121" y="30"/>
                    </a:cubicBezTo>
                    <a:cubicBezTo>
                      <a:pt x="123" y="35"/>
                      <a:pt x="114" y="42"/>
                      <a:pt x="109" y="39"/>
                    </a:cubicBezTo>
                    <a:cubicBezTo>
                      <a:pt x="105" y="39"/>
                      <a:pt x="95" y="42"/>
                      <a:pt x="98" y="49"/>
                    </a:cubicBezTo>
                    <a:cubicBezTo>
                      <a:pt x="100" y="56"/>
                      <a:pt x="95" y="56"/>
                      <a:pt x="98" y="60"/>
                    </a:cubicBezTo>
                    <a:cubicBezTo>
                      <a:pt x="100" y="67"/>
                      <a:pt x="91" y="74"/>
                      <a:pt x="82" y="74"/>
                    </a:cubicBezTo>
                    <a:cubicBezTo>
                      <a:pt x="75" y="74"/>
                      <a:pt x="63" y="91"/>
                      <a:pt x="54" y="88"/>
                    </a:cubicBezTo>
                    <a:cubicBezTo>
                      <a:pt x="44" y="88"/>
                      <a:pt x="35" y="95"/>
                      <a:pt x="26" y="93"/>
                    </a:cubicBezTo>
                    <a:cubicBezTo>
                      <a:pt x="16" y="93"/>
                      <a:pt x="23" y="112"/>
                      <a:pt x="16" y="123"/>
                    </a:cubicBezTo>
                    <a:cubicBezTo>
                      <a:pt x="12" y="135"/>
                      <a:pt x="14" y="147"/>
                      <a:pt x="19" y="161"/>
                    </a:cubicBezTo>
                    <a:cubicBezTo>
                      <a:pt x="26" y="175"/>
                      <a:pt x="30" y="186"/>
                      <a:pt x="14" y="205"/>
                    </a:cubicBezTo>
                    <a:cubicBezTo>
                      <a:pt x="0" y="224"/>
                      <a:pt x="0" y="242"/>
                      <a:pt x="7" y="256"/>
                    </a:cubicBezTo>
                    <a:cubicBezTo>
                      <a:pt x="12" y="268"/>
                      <a:pt x="12" y="287"/>
                      <a:pt x="21" y="296"/>
                    </a:cubicBezTo>
                    <a:cubicBezTo>
                      <a:pt x="28" y="305"/>
                      <a:pt x="51" y="312"/>
                      <a:pt x="58" y="305"/>
                    </a:cubicBezTo>
                    <a:cubicBezTo>
                      <a:pt x="65" y="298"/>
                      <a:pt x="72" y="305"/>
                      <a:pt x="79" y="296"/>
                    </a:cubicBezTo>
                    <a:cubicBezTo>
                      <a:pt x="86" y="289"/>
                      <a:pt x="100" y="240"/>
                      <a:pt x="109" y="207"/>
                    </a:cubicBezTo>
                    <a:cubicBezTo>
                      <a:pt x="121" y="175"/>
                      <a:pt x="135" y="133"/>
                      <a:pt x="133" y="123"/>
                    </a:cubicBezTo>
                    <a:cubicBezTo>
                      <a:pt x="133" y="116"/>
                      <a:pt x="142" y="109"/>
                      <a:pt x="138" y="100"/>
                    </a:cubicBezTo>
                    <a:cubicBezTo>
                      <a:pt x="133" y="91"/>
                      <a:pt x="140" y="79"/>
                      <a:pt x="142" y="88"/>
                    </a:cubicBezTo>
                    <a:cubicBezTo>
                      <a:pt x="147" y="95"/>
                      <a:pt x="154" y="95"/>
                      <a:pt x="156" y="83"/>
                    </a:cubicBezTo>
                    <a:cubicBezTo>
                      <a:pt x="158" y="74"/>
                      <a:pt x="149" y="58"/>
                      <a:pt x="147" y="44"/>
                    </a:cubicBezTo>
                    <a:cubicBezTo>
                      <a:pt x="147" y="30"/>
                      <a:pt x="135" y="16"/>
                      <a:pt x="133"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7" name="Freeform 486">
                <a:extLst>
                  <a:ext uri="{FF2B5EF4-FFF2-40B4-BE49-F238E27FC236}">
                    <a16:creationId xmlns:a16="http://schemas.microsoft.com/office/drawing/2014/main" id="{D33B884F-76D8-FA4B-4068-9D60376F9C8F}"/>
                  </a:ext>
                </a:extLst>
              </p:cNvPr>
              <p:cNvSpPr>
                <a:spLocks/>
              </p:cNvSpPr>
              <p:nvPr/>
            </p:nvSpPr>
            <p:spPr bwMode="auto">
              <a:xfrm>
                <a:off x="4182" y="2513"/>
                <a:ext cx="95" cy="188"/>
              </a:xfrm>
              <a:custGeom>
                <a:avLst/>
                <a:gdLst>
                  <a:gd name="T0" fmla="*/ 133 w 158"/>
                  <a:gd name="T1" fmla="*/ 9 h 312"/>
                  <a:gd name="T2" fmla="*/ 133 w 158"/>
                  <a:gd name="T3" fmla="*/ 9 h 312"/>
                  <a:gd name="T4" fmla="*/ 126 w 158"/>
                  <a:gd name="T5" fmla="*/ 16 h 312"/>
                  <a:gd name="T6" fmla="*/ 121 w 158"/>
                  <a:gd name="T7" fmla="*/ 30 h 312"/>
                  <a:gd name="T8" fmla="*/ 109 w 158"/>
                  <a:gd name="T9" fmla="*/ 39 h 312"/>
                  <a:gd name="T10" fmla="*/ 98 w 158"/>
                  <a:gd name="T11" fmla="*/ 49 h 312"/>
                  <a:gd name="T12" fmla="*/ 98 w 158"/>
                  <a:gd name="T13" fmla="*/ 60 h 312"/>
                  <a:gd name="T14" fmla="*/ 82 w 158"/>
                  <a:gd name="T15" fmla="*/ 74 h 312"/>
                  <a:gd name="T16" fmla="*/ 54 w 158"/>
                  <a:gd name="T17" fmla="*/ 88 h 312"/>
                  <a:gd name="T18" fmla="*/ 26 w 158"/>
                  <a:gd name="T19" fmla="*/ 93 h 312"/>
                  <a:gd name="T20" fmla="*/ 16 w 158"/>
                  <a:gd name="T21" fmla="*/ 123 h 312"/>
                  <a:gd name="T22" fmla="*/ 19 w 158"/>
                  <a:gd name="T23" fmla="*/ 161 h 312"/>
                  <a:gd name="T24" fmla="*/ 14 w 158"/>
                  <a:gd name="T25" fmla="*/ 205 h 312"/>
                  <a:gd name="T26" fmla="*/ 7 w 158"/>
                  <a:gd name="T27" fmla="*/ 256 h 312"/>
                  <a:gd name="T28" fmla="*/ 21 w 158"/>
                  <a:gd name="T29" fmla="*/ 296 h 312"/>
                  <a:gd name="T30" fmla="*/ 58 w 158"/>
                  <a:gd name="T31" fmla="*/ 305 h 312"/>
                  <a:gd name="T32" fmla="*/ 79 w 158"/>
                  <a:gd name="T33" fmla="*/ 296 h 312"/>
                  <a:gd name="T34" fmla="*/ 109 w 158"/>
                  <a:gd name="T35" fmla="*/ 207 h 312"/>
                  <a:gd name="T36" fmla="*/ 133 w 158"/>
                  <a:gd name="T37" fmla="*/ 123 h 312"/>
                  <a:gd name="T38" fmla="*/ 138 w 158"/>
                  <a:gd name="T39" fmla="*/ 100 h 312"/>
                  <a:gd name="T40" fmla="*/ 142 w 158"/>
                  <a:gd name="T41" fmla="*/ 88 h 312"/>
                  <a:gd name="T42" fmla="*/ 156 w 158"/>
                  <a:gd name="T43" fmla="*/ 83 h 312"/>
                  <a:gd name="T44" fmla="*/ 147 w 158"/>
                  <a:gd name="T45" fmla="*/ 44 h 312"/>
                  <a:gd name="T46" fmla="*/ 133 w 158"/>
                  <a:gd name="T47" fmla="*/ 9 h 312"/>
                  <a:gd name="T48" fmla="*/ 133 w 158"/>
                  <a:gd name="T49" fmla="*/ 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312">
                    <a:moveTo>
                      <a:pt x="133" y="9"/>
                    </a:moveTo>
                    <a:lnTo>
                      <a:pt x="133" y="9"/>
                    </a:lnTo>
                    <a:cubicBezTo>
                      <a:pt x="131" y="0"/>
                      <a:pt x="128" y="14"/>
                      <a:pt x="126" y="16"/>
                    </a:cubicBezTo>
                    <a:cubicBezTo>
                      <a:pt x="123" y="18"/>
                      <a:pt x="121" y="25"/>
                      <a:pt x="121" y="30"/>
                    </a:cubicBezTo>
                    <a:cubicBezTo>
                      <a:pt x="123" y="35"/>
                      <a:pt x="114" y="42"/>
                      <a:pt x="109" y="39"/>
                    </a:cubicBezTo>
                    <a:cubicBezTo>
                      <a:pt x="105" y="39"/>
                      <a:pt x="95" y="42"/>
                      <a:pt x="98" y="49"/>
                    </a:cubicBezTo>
                    <a:cubicBezTo>
                      <a:pt x="100" y="56"/>
                      <a:pt x="95" y="56"/>
                      <a:pt x="98" y="60"/>
                    </a:cubicBezTo>
                    <a:cubicBezTo>
                      <a:pt x="100" y="67"/>
                      <a:pt x="91" y="74"/>
                      <a:pt x="82" y="74"/>
                    </a:cubicBezTo>
                    <a:cubicBezTo>
                      <a:pt x="75" y="74"/>
                      <a:pt x="63" y="91"/>
                      <a:pt x="54" y="88"/>
                    </a:cubicBezTo>
                    <a:cubicBezTo>
                      <a:pt x="44" y="88"/>
                      <a:pt x="35" y="95"/>
                      <a:pt x="26" y="93"/>
                    </a:cubicBezTo>
                    <a:cubicBezTo>
                      <a:pt x="16" y="93"/>
                      <a:pt x="23" y="112"/>
                      <a:pt x="16" y="123"/>
                    </a:cubicBezTo>
                    <a:cubicBezTo>
                      <a:pt x="12" y="135"/>
                      <a:pt x="14" y="147"/>
                      <a:pt x="19" y="161"/>
                    </a:cubicBezTo>
                    <a:cubicBezTo>
                      <a:pt x="26" y="175"/>
                      <a:pt x="30" y="186"/>
                      <a:pt x="14" y="205"/>
                    </a:cubicBezTo>
                    <a:cubicBezTo>
                      <a:pt x="0" y="224"/>
                      <a:pt x="0" y="242"/>
                      <a:pt x="7" y="256"/>
                    </a:cubicBezTo>
                    <a:cubicBezTo>
                      <a:pt x="12" y="268"/>
                      <a:pt x="12" y="287"/>
                      <a:pt x="21" y="296"/>
                    </a:cubicBezTo>
                    <a:cubicBezTo>
                      <a:pt x="28" y="305"/>
                      <a:pt x="51" y="312"/>
                      <a:pt x="58" y="305"/>
                    </a:cubicBezTo>
                    <a:cubicBezTo>
                      <a:pt x="65" y="298"/>
                      <a:pt x="72" y="305"/>
                      <a:pt x="79" y="296"/>
                    </a:cubicBezTo>
                    <a:cubicBezTo>
                      <a:pt x="86" y="289"/>
                      <a:pt x="100" y="240"/>
                      <a:pt x="109" y="207"/>
                    </a:cubicBezTo>
                    <a:cubicBezTo>
                      <a:pt x="121" y="175"/>
                      <a:pt x="135" y="133"/>
                      <a:pt x="133" y="123"/>
                    </a:cubicBezTo>
                    <a:cubicBezTo>
                      <a:pt x="133" y="116"/>
                      <a:pt x="142" y="109"/>
                      <a:pt x="138" y="100"/>
                    </a:cubicBezTo>
                    <a:cubicBezTo>
                      <a:pt x="133" y="91"/>
                      <a:pt x="140" y="79"/>
                      <a:pt x="142" y="88"/>
                    </a:cubicBezTo>
                    <a:cubicBezTo>
                      <a:pt x="147" y="95"/>
                      <a:pt x="154" y="95"/>
                      <a:pt x="156" y="83"/>
                    </a:cubicBezTo>
                    <a:cubicBezTo>
                      <a:pt x="158" y="74"/>
                      <a:pt x="149" y="58"/>
                      <a:pt x="147" y="44"/>
                    </a:cubicBezTo>
                    <a:cubicBezTo>
                      <a:pt x="147" y="30"/>
                      <a:pt x="135" y="16"/>
                      <a:pt x="133" y="9"/>
                    </a:cubicBezTo>
                    <a:lnTo>
                      <a:pt x="133"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8" name="Freeform 487">
                <a:extLst>
                  <a:ext uri="{FF2B5EF4-FFF2-40B4-BE49-F238E27FC236}">
                    <a16:creationId xmlns:a16="http://schemas.microsoft.com/office/drawing/2014/main" id="{900AC882-678B-D668-CF41-0E7849A46050}"/>
                  </a:ext>
                </a:extLst>
              </p:cNvPr>
              <p:cNvSpPr>
                <a:spLocks noEditPoints="1"/>
              </p:cNvSpPr>
              <p:nvPr/>
            </p:nvSpPr>
            <p:spPr bwMode="auto">
              <a:xfrm>
                <a:off x="4178" y="2112"/>
                <a:ext cx="152" cy="94"/>
              </a:xfrm>
              <a:custGeom>
                <a:avLst/>
                <a:gdLst>
                  <a:gd name="T0" fmla="*/ 179 w 254"/>
                  <a:gd name="T1" fmla="*/ 7 h 156"/>
                  <a:gd name="T2" fmla="*/ 179 w 254"/>
                  <a:gd name="T3" fmla="*/ 7 h 156"/>
                  <a:gd name="T4" fmla="*/ 138 w 254"/>
                  <a:gd name="T5" fmla="*/ 9 h 156"/>
                  <a:gd name="T6" fmla="*/ 105 w 254"/>
                  <a:gd name="T7" fmla="*/ 37 h 156"/>
                  <a:gd name="T8" fmla="*/ 91 w 254"/>
                  <a:gd name="T9" fmla="*/ 44 h 156"/>
                  <a:gd name="T10" fmla="*/ 61 w 254"/>
                  <a:gd name="T11" fmla="*/ 39 h 156"/>
                  <a:gd name="T12" fmla="*/ 35 w 254"/>
                  <a:gd name="T13" fmla="*/ 37 h 156"/>
                  <a:gd name="T14" fmla="*/ 19 w 254"/>
                  <a:gd name="T15" fmla="*/ 35 h 156"/>
                  <a:gd name="T16" fmla="*/ 10 w 254"/>
                  <a:gd name="T17" fmla="*/ 42 h 156"/>
                  <a:gd name="T18" fmla="*/ 10 w 254"/>
                  <a:gd name="T19" fmla="*/ 53 h 156"/>
                  <a:gd name="T20" fmla="*/ 0 w 254"/>
                  <a:gd name="T21" fmla="*/ 58 h 156"/>
                  <a:gd name="T22" fmla="*/ 3 w 254"/>
                  <a:gd name="T23" fmla="*/ 72 h 156"/>
                  <a:gd name="T24" fmla="*/ 10 w 254"/>
                  <a:gd name="T25" fmla="*/ 105 h 156"/>
                  <a:gd name="T26" fmla="*/ 17 w 254"/>
                  <a:gd name="T27" fmla="*/ 137 h 156"/>
                  <a:gd name="T28" fmla="*/ 54 w 254"/>
                  <a:gd name="T29" fmla="*/ 133 h 156"/>
                  <a:gd name="T30" fmla="*/ 82 w 254"/>
                  <a:gd name="T31" fmla="*/ 123 h 156"/>
                  <a:gd name="T32" fmla="*/ 105 w 254"/>
                  <a:gd name="T33" fmla="*/ 112 h 156"/>
                  <a:gd name="T34" fmla="*/ 126 w 254"/>
                  <a:gd name="T35" fmla="*/ 109 h 156"/>
                  <a:gd name="T36" fmla="*/ 142 w 254"/>
                  <a:gd name="T37" fmla="*/ 98 h 156"/>
                  <a:gd name="T38" fmla="*/ 189 w 254"/>
                  <a:gd name="T39" fmla="*/ 84 h 156"/>
                  <a:gd name="T40" fmla="*/ 207 w 254"/>
                  <a:gd name="T41" fmla="*/ 60 h 156"/>
                  <a:gd name="T42" fmla="*/ 226 w 254"/>
                  <a:gd name="T43" fmla="*/ 56 h 156"/>
                  <a:gd name="T44" fmla="*/ 200 w 254"/>
                  <a:gd name="T45" fmla="*/ 0 h 156"/>
                  <a:gd name="T46" fmla="*/ 179 w 254"/>
                  <a:gd name="T47" fmla="*/ 7 h 156"/>
                  <a:gd name="T48" fmla="*/ 233 w 254"/>
                  <a:gd name="T49" fmla="*/ 149 h 156"/>
                  <a:gd name="T50" fmla="*/ 233 w 254"/>
                  <a:gd name="T51" fmla="*/ 149 h 156"/>
                  <a:gd name="T52" fmla="*/ 254 w 254"/>
                  <a:gd name="T53" fmla="*/ 144 h 156"/>
                  <a:gd name="T54" fmla="*/ 233 w 254"/>
                  <a:gd name="T55" fmla="*/ 14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4" h="156">
                    <a:moveTo>
                      <a:pt x="179" y="7"/>
                    </a:moveTo>
                    <a:lnTo>
                      <a:pt x="179" y="7"/>
                    </a:lnTo>
                    <a:cubicBezTo>
                      <a:pt x="170" y="9"/>
                      <a:pt x="142" y="7"/>
                      <a:pt x="138" y="9"/>
                    </a:cubicBezTo>
                    <a:cubicBezTo>
                      <a:pt x="135" y="11"/>
                      <a:pt x="110" y="30"/>
                      <a:pt x="105" y="37"/>
                    </a:cubicBezTo>
                    <a:cubicBezTo>
                      <a:pt x="102" y="46"/>
                      <a:pt x="95" y="49"/>
                      <a:pt x="91" y="44"/>
                    </a:cubicBezTo>
                    <a:cubicBezTo>
                      <a:pt x="86" y="39"/>
                      <a:pt x="63" y="39"/>
                      <a:pt x="61" y="39"/>
                    </a:cubicBezTo>
                    <a:cubicBezTo>
                      <a:pt x="58" y="37"/>
                      <a:pt x="42" y="35"/>
                      <a:pt x="35" y="37"/>
                    </a:cubicBezTo>
                    <a:cubicBezTo>
                      <a:pt x="28" y="37"/>
                      <a:pt x="24" y="32"/>
                      <a:pt x="19" y="35"/>
                    </a:cubicBezTo>
                    <a:cubicBezTo>
                      <a:pt x="17" y="35"/>
                      <a:pt x="12" y="39"/>
                      <a:pt x="10" y="42"/>
                    </a:cubicBezTo>
                    <a:cubicBezTo>
                      <a:pt x="7" y="44"/>
                      <a:pt x="12" y="51"/>
                      <a:pt x="10" y="53"/>
                    </a:cubicBezTo>
                    <a:cubicBezTo>
                      <a:pt x="10" y="53"/>
                      <a:pt x="7" y="56"/>
                      <a:pt x="0" y="58"/>
                    </a:cubicBezTo>
                    <a:cubicBezTo>
                      <a:pt x="3" y="63"/>
                      <a:pt x="5" y="67"/>
                      <a:pt x="3" y="72"/>
                    </a:cubicBezTo>
                    <a:cubicBezTo>
                      <a:pt x="0" y="79"/>
                      <a:pt x="3" y="95"/>
                      <a:pt x="10" y="105"/>
                    </a:cubicBezTo>
                    <a:cubicBezTo>
                      <a:pt x="17" y="116"/>
                      <a:pt x="12" y="133"/>
                      <a:pt x="17" y="137"/>
                    </a:cubicBezTo>
                    <a:cubicBezTo>
                      <a:pt x="19" y="140"/>
                      <a:pt x="44" y="140"/>
                      <a:pt x="54" y="133"/>
                    </a:cubicBezTo>
                    <a:cubicBezTo>
                      <a:pt x="65" y="126"/>
                      <a:pt x="72" y="123"/>
                      <a:pt x="82" y="123"/>
                    </a:cubicBezTo>
                    <a:cubicBezTo>
                      <a:pt x="91" y="123"/>
                      <a:pt x="102" y="116"/>
                      <a:pt x="105" y="112"/>
                    </a:cubicBezTo>
                    <a:cubicBezTo>
                      <a:pt x="107" y="109"/>
                      <a:pt x="121" y="109"/>
                      <a:pt x="126" y="109"/>
                    </a:cubicBezTo>
                    <a:cubicBezTo>
                      <a:pt x="133" y="109"/>
                      <a:pt x="138" y="105"/>
                      <a:pt x="142" y="98"/>
                    </a:cubicBezTo>
                    <a:cubicBezTo>
                      <a:pt x="149" y="91"/>
                      <a:pt x="168" y="88"/>
                      <a:pt x="189" y="84"/>
                    </a:cubicBezTo>
                    <a:cubicBezTo>
                      <a:pt x="207" y="77"/>
                      <a:pt x="203" y="67"/>
                      <a:pt x="207" y="60"/>
                    </a:cubicBezTo>
                    <a:cubicBezTo>
                      <a:pt x="212" y="56"/>
                      <a:pt x="219" y="58"/>
                      <a:pt x="226" y="56"/>
                    </a:cubicBezTo>
                    <a:cubicBezTo>
                      <a:pt x="217" y="35"/>
                      <a:pt x="205" y="11"/>
                      <a:pt x="200" y="0"/>
                    </a:cubicBezTo>
                    <a:cubicBezTo>
                      <a:pt x="191" y="4"/>
                      <a:pt x="184" y="7"/>
                      <a:pt x="179" y="7"/>
                    </a:cubicBezTo>
                    <a:close/>
                    <a:moveTo>
                      <a:pt x="233" y="149"/>
                    </a:moveTo>
                    <a:lnTo>
                      <a:pt x="233" y="149"/>
                    </a:lnTo>
                    <a:cubicBezTo>
                      <a:pt x="240" y="156"/>
                      <a:pt x="251" y="147"/>
                      <a:pt x="254" y="144"/>
                    </a:cubicBezTo>
                    <a:cubicBezTo>
                      <a:pt x="254" y="140"/>
                      <a:pt x="224" y="140"/>
                      <a:pt x="233" y="1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9" name="Freeform 488">
                <a:extLst>
                  <a:ext uri="{FF2B5EF4-FFF2-40B4-BE49-F238E27FC236}">
                    <a16:creationId xmlns:a16="http://schemas.microsoft.com/office/drawing/2014/main" id="{C52F3C5F-9D53-49F1-79A5-758B6EA78C95}"/>
                  </a:ext>
                </a:extLst>
              </p:cNvPr>
              <p:cNvSpPr>
                <a:spLocks noEditPoints="1"/>
              </p:cNvSpPr>
              <p:nvPr/>
            </p:nvSpPr>
            <p:spPr bwMode="auto">
              <a:xfrm>
                <a:off x="4178" y="2112"/>
                <a:ext cx="152" cy="94"/>
              </a:xfrm>
              <a:custGeom>
                <a:avLst/>
                <a:gdLst>
                  <a:gd name="T0" fmla="*/ 179 w 254"/>
                  <a:gd name="T1" fmla="*/ 7 h 156"/>
                  <a:gd name="T2" fmla="*/ 179 w 254"/>
                  <a:gd name="T3" fmla="*/ 7 h 156"/>
                  <a:gd name="T4" fmla="*/ 138 w 254"/>
                  <a:gd name="T5" fmla="*/ 9 h 156"/>
                  <a:gd name="T6" fmla="*/ 105 w 254"/>
                  <a:gd name="T7" fmla="*/ 37 h 156"/>
                  <a:gd name="T8" fmla="*/ 91 w 254"/>
                  <a:gd name="T9" fmla="*/ 44 h 156"/>
                  <a:gd name="T10" fmla="*/ 61 w 254"/>
                  <a:gd name="T11" fmla="*/ 39 h 156"/>
                  <a:gd name="T12" fmla="*/ 35 w 254"/>
                  <a:gd name="T13" fmla="*/ 37 h 156"/>
                  <a:gd name="T14" fmla="*/ 19 w 254"/>
                  <a:gd name="T15" fmla="*/ 35 h 156"/>
                  <a:gd name="T16" fmla="*/ 10 w 254"/>
                  <a:gd name="T17" fmla="*/ 42 h 156"/>
                  <a:gd name="T18" fmla="*/ 10 w 254"/>
                  <a:gd name="T19" fmla="*/ 53 h 156"/>
                  <a:gd name="T20" fmla="*/ 0 w 254"/>
                  <a:gd name="T21" fmla="*/ 58 h 156"/>
                  <a:gd name="T22" fmla="*/ 3 w 254"/>
                  <a:gd name="T23" fmla="*/ 72 h 156"/>
                  <a:gd name="T24" fmla="*/ 10 w 254"/>
                  <a:gd name="T25" fmla="*/ 105 h 156"/>
                  <a:gd name="T26" fmla="*/ 17 w 254"/>
                  <a:gd name="T27" fmla="*/ 137 h 156"/>
                  <a:gd name="T28" fmla="*/ 54 w 254"/>
                  <a:gd name="T29" fmla="*/ 133 h 156"/>
                  <a:gd name="T30" fmla="*/ 82 w 254"/>
                  <a:gd name="T31" fmla="*/ 123 h 156"/>
                  <a:gd name="T32" fmla="*/ 105 w 254"/>
                  <a:gd name="T33" fmla="*/ 112 h 156"/>
                  <a:gd name="T34" fmla="*/ 126 w 254"/>
                  <a:gd name="T35" fmla="*/ 109 h 156"/>
                  <a:gd name="T36" fmla="*/ 142 w 254"/>
                  <a:gd name="T37" fmla="*/ 98 h 156"/>
                  <a:gd name="T38" fmla="*/ 189 w 254"/>
                  <a:gd name="T39" fmla="*/ 84 h 156"/>
                  <a:gd name="T40" fmla="*/ 207 w 254"/>
                  <a:gd name="T41" fmla="*/ 60 h 156"/>
                  <a:gd name="T42" fmla="*/ 226 w 254"/>
                  <a:gd name="T43" fmla="*/ 56 h 156"/>
                  <a:gd name="T44" fmla="*/ 200 w 254"/>
                  <a:gd name="T45" fmla="*/ 0 h 156"/>
                  <a:gd name="T46" fmla="*/ 179 w 254"/>
                  <a:gd name="T47" fmla="*/ 7 h 156"/>
                  <a:gd name="T48" fmla="*/ 179 w 254"/>
                  <a:gd name="T49" fmla="*/ 7 h 156"/>
                  <a:gd name="T50" fmla="*/ 233 w 254"/>
                  <a:gd name="T51" fmla="*/ 149 h 156"/>
                  <a:gd name="T52" fmla="*/ 233 w 254"/>
                  <a:gd name="T53" fmla="*/ 149 h 156"/>
                  <a:gd name="T54" fmla="*/ 254 w 254"/>
                  <a:gd name="T55" fmla="*/ 144 h 156"/>
                  <a:gd name="T56" fmla="*/ 233 w 254"/>
                  <a:gd name="T57" fmla="*/ 149 h 156"/>
                  <a:gd name="T58" fmla="*/ 233 w 254"/>
                  <a:gd name="T59" fmla="*/ 14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4" h="156">
                    <a:moveTo>
                      <a:pt x="179" y="7"/>
                    </a:moveTo>
                    <a:lnTo>
                      <a:pt x="179" y="7"/>
                    </a:lnTo>
                    <a:cubicBezTo>
                      <a:pt x="170" y="9"/>
                      <a:pt x="142" y="7"/>
                      <a:pt x="138" y="9"/>
                    </a:cubicBezTo>
                    <a:cubicBezTo>
                      <a:pt x="135" y="11"/>
                      <a:pt x="110" y="30"/>
                      <a:pt x="105" y="37"/>
                    </a:cubicBezTo>
                    <a:cubicBezTo>
                      <a:pt x="102" y="46"/>
                      <a:pt x="95" y="49"/>
                      <a:pt x="91" y="44"/>
                    </a:cubicBezTo>
                    <a:cubicBezTo>
                      <a:pt x="86" y="39"/>
                      <a:pt x="63" y="39"/>
                      <a:pt x="61" y="39"/>
                    </a:cubicBezTo>
                    <a:cubicBezTo>
                      <a:pt x="58" y="37"/>
                      <a:pt x="42" y="35"/>
                      <a:pt x="35" y="37"/>
                    </a:cubicBezTo>
                    <a:cubicBezTo>
                      <a:pt x="28" y="37"/>
                      <a:pt x="24" y="32"/>
                      <a:pt x="19" y="35"/>
                    </a:cubicBezTo>
                    <a:cubicBezTo>
                      <a:pt x="17" y="35"/>
                      <a:pt x="12" y="39"/>
                      <a:pt x="10" y="42"/>
                    </a:cubicBezTo>
                    <a:cubicBezTo>
                      <a:pt x="7" y="44"/>
                      <a:pt x="12" y="51"/>
                      <a:pt x="10" y="53"/>
                    </a:cubicBezTo>
                    <a:cubicBezTo>
                      <a:pt x="10" y="53"/>
                      <a:pt x="7" y="56"/>
                      <a:pt x="0" y="58"/>
                    </a:cubicBezTo>
                    <a:cubicBezTo>
                      <a:pt x="3" y="63"/>
                      <a:pt x="5" y="67"/>
                      <a:pt x="3" y="72"/>
                    </a:cubicBezTo>
                    <a:cubicBezTo>
                      <a:pt x="0" y="79"/>
                      <a:pt x="3" y="95"/>
                      <a:pt x="10" y="105"/>
                    </a:cubicBezTo>
                    <a:cubicBezTo>
                      <a:pt x="17" y="116"/>
                      <a:pt x="12" y="133"/>
                      <a:pt x="17" y="137"/>
                    </a:cubicBezTo>
                    <a:cubicBezTo>
                      <a:pt x="19" y="140"/>
                      <a:pt x="44" y="140"/>
                      <a:pt x="54" y="133"/>
                    </a:cubicBezTo>
                    <a:cubicBezTo>
                      <a:pt x="65" y="126"/>
                      <a:pt x="72" y="123"/>
                      <a:pt x="82" y="123"/>
                    </a:cubicBezTo>
                    <a:cubicBezTo>
                      <a:pt x="91" y="123"/>
                      <a:pt x="102" y="116"/>
                      <a:pt x="105" y="112"/>
                    </a:cubicBezTo>
                    <a:cubicBezTo>
                      <a:pt x="107" y="109"/>
                      <a:pt x="121" y="109"/>
                      <a:pt x="126" y="109"/>
                    </a:cubicBezTo>
                    <a:cubicBezTo>
                      <a:pt x="133" y="109"/>
                      <a:pt x="138" y="105"/>
                      <a:pt x="142" y="98"/>
                    </a:cubicBezTo>
                    <a:cubicBezTo>
                      <a:pt x="149" y="91"/>
                      <a:pt x="168" y="88"/>
                      <a:pt x="189" y="84"/>
                    </a:cubicBezTo>
                    <a:cubicBezTo>
                      <a:pt x="207" y="77"/>
                      <a:pt x="203" y="67"/>
                      <a:pt x="207" y="60"/>
                    </a:cubicBezTo>
                    <a:cubicBezTo>
                      <a:pt x="212" y="56"/>
                      <a:pt x="219" y="58"/>
                      <a:pt x="226" y="56"/>
                    </a:cubicBezTo>
                    <a:cubicBezTo>
                      <a:pt x="217" y="35"/>
                      <a:pt x="205" y="11"/>
                      <a:pt x="200" y="0"/>
                    </a:cubicBezTo>
                    <a:cubicBezTo>
                      <a:pt x="191" y="4"/>
                      <a:pt x="184" y="7"/>
                      <a:pt x="179" y="7"/>
                    </a:cubicBezTo>
                    <a:lnTo>
                      <a:pt x="179" y="7"/>
                    </a:lnTo>
                    <a:close/>
                    <a:moveTo>
                      <a:pt x="233" y="149"/>
                    </a:moveTo>
                    <a:lnTo>
                      <a:pt x="233" y="149"/>
                    </a:lnTo>
                    <a:cubicBezTo>
                      <a:pt x="240" y="156"/>
                      <a:pt x="251" y="147"/>
                      <a:pt x="254" y="144"/>
                    </a:cubicBezTo>
                    <a:cubicBezTo>
                      <a:pt x="254" y="140"/>
                      <a:pt x="224" y="140"/>
                      <a:pt x="233" y="149"/>
                    </a:cubicBezTo>
                    <a:lnTo>
                      <a:pt x="233" y="1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0" name="Freeform 489">
                <a:extLst>
                  <a:ext uri="{FF2B5EF4-FFF2-40B4-BE49-F238E27FC236}">
                    <a16:creationId xmlns:a16="http://schemas.microsoft.com/office/drawing/2014/main" id="{DC0707B7-00EA-3119-617E-370022F3F11D}"/>
                  </a:ext>
                </a:extLst>
              </p:cNvPr>
              <p:cNvSpPr>
                <a:spLocks noEditPoints="1"/>
              </p:cNvSpPr>
              <p:nvPr/>
            </p:nvSpPr>
            <p:spPr bwMode="auto">
              <a:xfrm>
                <a:off x="4178" y="2112"/>
                <a:ext cx="152" cy="94"/>
              </a:xfrm>
              <a:custGeom>
                <a:avLst/>
                <a:gdLst>
                  <a:gd name="T0" fmla="*/ 179 w 254"/>
                  <a:gd name="T1" fmla="*/ 7 h 156"/>
                  <a:gd name="T2" fmla="*/ 179 w 254"/>
                  <a:gd name="T3" fmla="*/ 7 h 156"/>
                  <a:gd name="T4" fmla="*/ 138 w 254"/>
                  <a:gd name="T5" fmla="*/ 9 h 156"/>
                  <a:gd name="T6" fmla="*/ 105 w 254"/>
                  <a:gd name="T7" fmla="*/ 37 h 156"/>
                  <a:gd name="T8" fmla="*/ 91 w 254"/>
                  <a:gd name="T9" fmla="*/ 44 h 156"/>
                  <a:gd name="T10" fmla="*/ 61 w 254"/>
                  <a:gd name="T11" fmla="*/ 39 h 156"/>
                  <a:gd name="T12" fmla="*/ 35 w 254"/>
                  <a:gd name="T13" fmla="*/ 37 h 156"/>
                  <a:gd name="T14" fmla="*/ 19 w 254"/>
                  <a:gd name="T15" fmla="*/ 35 h 156"/>
                  <a:gd name="T16" fmla="*/ 10 w 254"/>
                  <a:gd name="T17" fmla="*/ 42 h 156"/>
                  <a:gd name="T18" fmla="*/ 10 w 254"/>
                  <a:gd name="T19" fmla="*/ 53 h 156"/>
                  <a:gd name="T20" fmla="*/ 0 w 254"/>
                  <a:gd name="T21" fmla="*/ 58 h 156"/>
                  <a:gd name="T22" fmla="*/ 3 w 254"/>
                  <a:gd name="T23" fmla="*/ 72 h 156"/>
                  <a:gd name="T24" fmla="*/ 10 w 254"/>
                  <a:gd name="T25" fmla="*/ 105 h 156"/>
                  <a:gd name="T26" fmla="*/ 17 w 254"/>
                  <a:gd name="T27" fmla="*/ 137 h 156"/>
                  <a:gd name="T28" fmla="*/ 54 w 254"/>
                  <a:gd name="T29" fmla="*/ 133 h 156"/>
                  <a:gd name="T30" fmla="*/ 82 w 254"/>
                  <a:gd name="T31" fmla="*/ 123 h 156"/>
                  <a:gd name="T32" fmla="*/ 105 w 254"/>
                  <a:gd name="T33" fmla="*/ 112 h 156"/>
                  <a:gd name="T34" fmla="*/ 126 w 254"/>
                  <a:gd name="T35" fmla="*/ 109 h 156"/>
                  <a:gd name="T36" fmla="*/ 142 w 254"/>
                  <a:gd name="T37" fmla="*/ 98 h 156"/>
                  <a:gd name="T38" fmla="*/ 189 w 254"/>
                  <a:gd name="T39" fmla="*/ 84 h 156"/>
                  <a:gd name="T40" fmla="*/ 207 w 254"/>
                  <a:gd name="T41" fmla="*/ 60 h 156"/>
                  <a:gd name="T42" fmla="*/ 226 w 254"/>
                  <a:gd name="T43" fmla="*/ 56 h 156"/>
                  <a:gd name="T44" fmla="*/ 200 w 254"/>
                  <a:gd name="T45" fmla="*/ 0 h 156"/>
                  <a:gd name="T46" fmla="*/ 179 w 254"/>
                  <a:gd name="T47" fmla="*/ 7 h 156"/>
                  <a:gd name="T48" fmla="*/ 233 w 254"/>
                  <a:gd name="T49" fmla="*/ 149 h 156"/>
                  <a:gd name="T50" fmla="*/ 233 w 254"/>
                  <a:gd name="T51" fmla="*/ 149 h 156"/>
                  <a:gd name="T52" fmla="*/ 254 w 254"/>
                  <a:gd name="T53" fmla="*/ 144 h 156"/>
                  <a:gd name="T54" fmla="*/ 233 w 254"/>
                  <a:gd name="T55" fmla="*/ 14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4" h="156">
                    <a:moveTo>
                      <a:pt x="179" y="7"/>
                    </a:moveTo>
                    <a:lnTo>
                      <a:pt x="179" y="7"/>
                    </a:lnTo>
                    <a:cubicBezTo>
                      <a:pt x="170" y="9"/>
                      <a:pt x="142" y="7"/>
                      <a:pt x="138" y="9"/>
                    </a:cubicBezTo>
                    <a:cubicBezTo>
                      <a:pt x="135" y="11"/>
                      <a:pt x="110" y="30"/>
                      <a:pt x="105" y="37"/>
                    </a:cubicBezTo>
                    <a:cubicBezTo>
                      <a:pt x="102" y="46"/>
                      <a:pt x="95" y="49"/>
                      <a:pt x="91" y="44"/>
                    </a:cubicBezTo>
                    <a:cubicBezTo>
                      <a:pt x="86" y="39"/>
                      <a:pt x="63" y="39"/>
                      <a:pt x="61" y="39"/>
                    </a:cubicBezTo>
                    <a:cubicBezTo>
                      <a:pt x="58" y="37"/>
                      <a:pt x="42" y="35"/>
                      <a:pt x="35" y="37"/>
                    </a:cubicBezTo>
                    <a:cubicBezTo>
                      <a:pt x="28" y="37"/>
                      <a:pt x="24" y="32"/>
                      <a:pt x="19" y="35"/>
                    </a:cubicBezTo>
                    <a:cubicBezTo>
                      <a:pt x="17" y="35"/>
                      <a:pt x="12" y="39"/>
                      <a:pt x="10" y="42"/>
                    </a:cubicBezTo>
                    <a:cubicBezTo>
                      <a:pt x="7" y="44"/>
                      <a:pt x="12" y="51"/>
                      <a:pt x="10" y="53"/>
                    </a:cubicBezTo>
                    <a:cubicBezTo>
                      <a:pt x="10" y="53"/>
                      <a:pt x="7" y="56"/>
                      <a:pt x="0" y="58"/>
                    </a:cubicBezTo>
                    <a:cubicBezTo>
                      <a:pt x="3" y="63"/>
                      <a:pt x="5" y="67"/>
                      <a:pt x="3" y="72"/>
                    </a:cubicBezTo>
                    <a:cubicBezTo>
                      <a:pt x="0" y="79"/>
                      <a:pt x="3" y="95"/>
                      <a:pt x="10" y="105"/>
                    </a:cubicBezTo>
                    <a:cubicBezTo>
                      <a:pt x="17" y="116"/>
                      <a:pt x="12" y="133"/>
                      <a:pt x="17" y="137"/>
                    </a:cubicBezTo>
                    <a:cubicBezTo>
                      <a:pt x="19" y="140"/>
                      <a:pt x="44" y="140"/>
                      <a:pt x="54" y="133"/>
                    </a:cubicBezTo>
                    <a:cubicBezTo>
                      <a:pt x="65" y="126"/>
                      <a:pt x="72" y="123"/>
                      <a:pt x="82" y="123"/>
                    </a:cubicBezTo>
                    <a:cubicBezTo>
                      <a:pt x="91" y="123"/>
                      <a:pt x="102" y="116"/>
                      <a:pt x="105" y="112"/>
                    </a:cubicBezTo>
                    <a:cubicBezTo>
                      <a:pt x="107" y="109"/>
                      <a:pt x="121" y="109"/>
                      <a:pt x="126" y="109"/>
                    </a:cubicBezTo>
                    <a:cubicBezTo>
                      <a:pt x="133" y="109"/>
                      <a:pt x="138" y="105"/>
                      <a:pt x="142" y="98"/>
                    </a:cubicBezTo>
                    <a:cubicBezTo>
                      <a:pt x="149" y="91"/>
                      <a:pt x="168" y="88"/>
                      <a:pt x="189" y="84"/>
                    </a:cubicBezTo>
                    <a:cubicBezTo>
                      <a:pt x="207" y="77"/>
                      <a:pt x="203" y="67"/>
                      <a:pt x="207" y="60"/>
                    </a:cubicBezTo>
                    <a:cubicBezTo>
                      <a:pt x="212" y="56"/>
                      <a:pt x="219" y="58"/>
                      <a:pt x="226" y="56"/>
                    </a:cubicBezTo>
                    <a:cubicBezTo>
                      <a:pt x="217" y="35"/>
                      <a:pt x="205" y="11"/>
                      <a:pt x="200" y="0"/>
                    </a:cubicBezTo>
                    <a:cubicBezTo>
                      <a:pt x="191" y="4"/>
                      <a:pt x="184" y="7"/>
                      <a:pt x="179" y="7"/>
                    </a:cubicBezTo>
                    <a:close/>
                    <a:moveTo>
                      <a:pt x="233" y="149"/>
                    </a:moveTo>
                    <a:lnTo>
                      <a:pt x="233" y="149"/>
                    </a:lnTo>
                    <a:cubicBezTo>
                      <a:pt x="240" y="156"/>
                      <a:pt x="251" y="147"/>
                      <a:pt x="254" y="144"/>
                    </a:cubicBezTo>
                    <a:cubicBezTo>
                      <a:pt x="254" y="140"/>
                      <a:pt x="224" y="140"/>
                      <a:pt x="233" y="1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1" name="Freeform 490">
                <a:extLst>
                  <a:ext uri="{FF2B5EF4-FFF2-40B4-BE49-F238E27FC236}">
                    <a16:creationId xmlns:a16="http://schemas.microsoft.com/office/drawing/2014/main" id="{5B27E58D-4EC7-B5ED-1927-A117D12781AD}"/>
                  </a:ext>
                </a:extLst>
              </p:cNvPr>
              <p:cNvSpPr>
                <a:spLocks noEditPoints="1"/>
              </p:cNvSpPr>
              <p:nvPr/>
            </p:nvSpPr>
            <p:spPr bwMode="auto">
              <a:xfrm>
                <a:off x="4178" y="2112"/>
                <a:ext cx="152" cy="94"/>
              </a:xfrm>
              <a:custGeom>
                <a:avLst/>
                <a:gdLst>
                  <a:gd name="T0" fmla="*/ 179 w 254"/>
                  <a:gd name="T1" fmla="*/ 7 h 156"/>
                  <a:gd name="T2" fmla="*/ 179 w 254"/>
                  <a:gd name="T3" fmla="*/ 7 h 156"/>
                  <a:gd name="T4" fmla="*/ 138 w 254"/>
                  <a:gd name="T5" fmla="*/ 9 h 156"/>
                  <a:gd name="T6" fmla="*/ 105 w 254"/>
                  <a:gd name="T7" fmla="*/ 37 h 156"/>
                  <a:gd name="T8" fmla="*/ 91 w 254"/>
                  <a:gd name="T9" fmla="*/ 44 h 156"/>
                  <a:gd name="T10" fmla="*/ 61 w 254"/>
                  <a:gd name="T11" fmla="*/ 39 h 156"/>
                  <a:gd name="T12" fmla="*/ 35 w 254"/>
                  <a:gd name="T13" fmla="*/ 37 h 156"/>
                  <a:gd name="T14" fmla="*/ 19 w 254"/>
                  <a:gd name="T15" fmla="*/ 35 h 156"/>
                  <a:gd name="T16" fmla="*/ 10 w 254"/>
                  <a:gd name="T17" fmla="*/ 42 h 156"/>
                  <a:gd name="T18" fmla="*/ 10 w 254"/>
                  <a:gd name="T19" fmla="*/ 53 h 156"/>
                  <a:gd name="T20" fmla="*/ 0 w 254"/>
                  <a:gd name="T21" fmla="*/ 58 h 156"/>
                  <a:gd name="T22" fmla="*/ 3 w 254"/>
                  <a:gd name="T23" fmla="*/ 72 h 156"/>
                  <a:gd name="T24" fmla="*/ 10 w 254"/>
                  <a:gd name="T25" fmla="*/ 105 h 156"/>
                  <a:gd name="T26" fmla="*/ 17 w 254"/>
                  <a:gd name="T27" fmla="*/ 137 h 156"/>
                  <a:gd name="T28" fmla="*/ 54 w 254"/>
                  <a:gd name="T29" fmla="*/ 133 h 156"/>
                  <a:gd name="T30" fmla="*/ 82 w 254"/>
                  <a:gd name="T31" fmla="*/ 123 h 156"/>
                  <a:gd name="T32" fmla="*/ 105 w 254"/>
                  <a:gd name="T33" fmla="*/ 112 h 156"/>
                  <a:gd name="T34" fmla="*/ 126 w 254"/>
                  <a:gd name="T35" fmla="*/ 109 h 156"/>
                  <a:gd name="T36" fmla="*/ 142 w 254"/>
                  <a:gd name="T37" fmla="*/ 98 h 156"/>
                  <a:gd name="T38" fmla="*/ 189 w 254"/>
                  <a:gd name="T39" fmla="*/ 84 h 156"/>
                  <a:gd name="T40" fmla="*/ 207 w 254"/>
                  <a:gd name="T41" fmla="*/ 60 h 156"/>
                  <a:gd name="T42" fmla="*/ 226 w 254"/>
                  <a:gd name="T43" fmla="*/ 56 h 156"/>
                  <a:gd name="T44" fmla="*/ 200 w 254"/>
                  <a:gd name="T45" fmla="*/ 0 h 156"/>
                  <a:gd name="T46" fmla="*/ 179 w 254"/>
                  <a:gd name="T47" fmla="*/ 7 h 156"/>
                  <a:gd name="T48" fmla="*/ 179 w 254"/>
                  <a:gd name="T49" fmla="*/ 7 h 156"/>
                  <a:gd name="T50" fmla="*/ 233 w 254"/>
                  <a:gd name="T51" fmla="*/ 149 h 156"/>
                  <a:gd name="T52" fmla="*/ 233 w 254"/>
                  <a:gd name="T53" fmla="*/ 149 h 156"/>
                  <a:gd name="T54" fmla="*/ 254 w 254"/>
                  <a:gd name="T55" fmla="*/ 144 h 156"/>
                  <a:gd name="T56" fmla="*/ 233 w 254"/>
                  <a:gd name="T57" fmla="*/ 149 h 156"/>
                  <a:gd name="T58" fmla="*/ 233 w 254"/>
                  <a:gd name="T59" fmla="*/ 14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4" h="156">
                    <a:moveTo>
                      <a:pt x="179" y="7"/>
                    </a:moveTo>
                    <a:lnTo>
                      <a:pt x="179" y="7"/>
                    </a:lnTo>
                    <a:cubicBezTo>
                      <a:pt x="170" y="9"/>
                      <a:pt x="142" y="7"/>
                      <a:pt x="138" y="9"/>
                    </a:cubicBezTo>
                    <a:cubicBezTo>
                      <a:pt x="135" y="11"/>
                      <a:pt x="110" y="30"/>
                      <a:pt x="105" y="37"/>
                    </a:cubicBezTo>
                    <a:cubicBezTo>
                      <a:pt x="102" y="46"/>
                      <a:pt x="95" y="49"/>
                      <a:pt x="91" y="44"/>
                    </a:cubicBezTo>
                    <a:cubicBezTo>
                      <a:pt x="86" y="39"/>
                      <a:pt x="63" y="39"/>
                      <a:pt x="61" y="39"/>
                    </a:cubicBezTo>
                    <a:cubicBezTo>
                      <a:pt x="58" y="37"/>
                      <a:pt x="42" y="35"/>
                      <a:pt x="35" y="37"/>
                    </a:cubicBezTo>
                    <a:cubicBezTo>
                      <a:pt x="28" y="37"/>
                      <a:pt x="24" y="32"/>
                      <a:pt x="19" y="35"/>
                    </a:cubicBezTo>
                    <a:cubicBezTo>
                      <a:pt x="17" y="35"/>
                      <a:pt x="12" y="39"/>
                      <a:pt x="10" y="42"/>
                    </a:cubicBezTo>
                    <a:cubicBezTo>
                      <a:pt x="7" y="44"/>
                      <a:pt x="12" y="51"/>
                      <a:pt x="10" y="53"/>
                    </a:cubicBezTo>
                    <a:cubicBezTo>
                      <a:pt x="10" y="53"/>
                      <a:pt x="7" y="56"/>
                      <a:pt x="0" y="58"/>
                    </a:cubicBezTo>
                    <a:cubicBezTo>
                      <a:pt x="3" y="63"/>
                      <a:pt x="5" y="67"/>
                      <a:pt x="3" y="72"/>
                    </a:cubicBezTo>
                    <a:cubicBezTo>
                      <a:pt x="0" y="79"/>
                      <a:pt x="3" y="95"/>
                      <a:pt x="10" y="105"/>
                    </a:cubicBezTo>
                    <a:cubicBezTo>
                      <a:pt x="17" y="116"/>
                      <a:pt x="12" y="133"/>
                      <a:pt x="17" y="137"/>
                    </a:cubicBezTo>
                    <a:cubicBezTo>
                      <a:pt x="19" y="140"/>
                      <a:pt x="44" y="140"/>
                      <a:pt x="54" y="133"/>
                    </a:cubicBezTo>
                    <a:cubicBezTo>
                      <a:pt x="65" y="126"/>
                      <a:pt x="72" y="123"/>
                      <a:pt x="82" y="123"/>
                    </a:cubicBezTo>
                    <a:cubicBezTo>
                      <a:pt x="91" y="123"/>
                      <a:pt x="102" y="116"/>
                      <a:pt x="105" y="112"/>
                    </a:cubicBezTo>
                    <a:cubicBezTo>
                      <a:pt x="107" y="109"/>
                      <a:pt x="121" y="109"/>
                      <a:pt x="126" y="109"/>
                    </a:cubicBezTo>
                    <a:cubicBezTo>
                      <a:pt x="133" y="109"/>
                      <a:pt x="138" y="105"/>
                      <a:pt x="142" y="98"/>
                    </a:cubicBezTo>
                    <a:cubicBezTo>
                      <a:pt x="149" y="91"/>
                      <a:pt x="168" y="88"/>
                      <a:pt x="189" y="84"/>
                    </a:cubicBezTo>
                    <a:cubicBezTo>
                      <a:pt x="207" y="77"/>
                      <a:pt x="203" y="67"/>
                      <a:pt x="207" y="60"/>
                    </a:cubicBezTo>
                    <a:cubicBezTo>
                      <a:pt x="212" y="56"/>
                      <a:pt x="219" y="58"/>
                      <a:pt x="226" y="56"/>
                    </a:cubicBezTo>
                    <a:cubicBezTo>
                      <a:pt x="217" y="35"/>
                      <a:pt x="205" y="11"/>
                      <a:pt x="200" y="0"/>
                    </a:cubicBezTo>
                    <a:cubicBezTo>
                      <a:pt x="191" y="4"/>
                      <a:pt x="184" y="7"/>
                      <a:pt x="179" y="7"/>
                    </a:cubicBezTo>
                    <a:lnTo>
                      <a:pt x="179" y="7"/>
                    </a:lnTo>
                    <a:close/>
                    <a:moveTo>
                      <a:pt x="233" y="149"/>
                    </a:moveTo>
                    <a:lnTo>
                      <a:pt x="233" y="149"/>
                    </a:lnTo>
                    <a:cubicBezTo>
                      <a:pt x="240" y="156"/>
                      <a:pt x="251" y="147"/>
                      <a:pt x="254" y="144"/>
                    </a:cubicBezTo>
                    <a:cubicBezTo>
                      <a:pt x="254" y="140"/>
                      <a:pt x="224" y="140"/>
                      <a:pt x="233" y="149"/>
                    </a:cubicBezTo>
                    <a:lnTo>
                      <a:pt x="233" y="1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2" name="Freeform 491">
                <a:extLst>
                  <a:ext uri="{FF2B5EF4-FFF2-40B4-BE49-F238E27FC236}">
                    <a16:creationId xmlns:a16="http://schemas.microsoft.com/office/drawing/2014/main" id="{1A4F5170-6550-9063-E9EE-B204699D9B6E}"/>
                  </a:ext>
                </a:extLst>
              </p:cNvPr>
              <p:cNvSpPr>
                <a:spLocks/>
              </p:cNvSpPr>
              <p:nvPr/>
            </p:nvSpPr>
            <p:spPr bwMode="auto">
              <a:xfrm>
                <a:off x="4500" y="3049"/>
                <a:ext cx="36" cy="20"/>
              </a:xfrm>
              <a:custGeom>
                <a:avLst/>
                <a:gdLst>
                  <a:gd name="T0" fmla="*/ 28 w 59"/>
                  <a:gd name="T1" fmla="*/ 7 h 34"/>
                  <a:gd name="T2" fmla="*/ 28 w 59"/>
                  <a:gd name="T3" fmla="*/ 7 h 34"/>
                  <a:gd name="T4" fmla="*/ 19 w 59"/>
                  <a:gd name="T5" fmla="*/ 30 h 34"/>
                  <a:gd name="T6" fmla="*/ 38 w 59"/>
                  <a:gd name="T7" fmla="*/ 30 h 34"/>
                  <a:gd name="T8" fmla="*/ 56 w 59"/>
                  <a:gd name="T9" fmla="*/ 20 h 34"/>
                  <a:gd name="T10" fmla="*/ 28 w 59"/>
                  <a:gd name="T11" fmla="*/ 7 h 34"/>
                </a:gdLst>
                <a:ahLst/>
                <a:cxnLst>
                  <a:cxn ang="0">
                    <a:pos x="T0" y="T1"/>
                  </a:cxn>
                  <a:cxn ang="0">
                    <a:pos x="T2" y="T3"/>
                  </a:cxn>
                  <a:cxn ang="0">
                    <a:pos x="T4" y="T5"/>
                  </a:cxn>
                  <a:cxn ang="0">
                    <a:pos x="T6" y="T7"/>
                  </a:cxn>
                  <a:cxn ang="0">
                    <a:pos x="T8" y="T9"/>
                  </a:cxn>
                  <a:cxn ang="0">
                    <a:pos x="T10" y="T11"/>
                  </a:cxn>
                </a:cxnLst>
                <a:rect l="0" t="0" r="r" b="b"/>
                <a:pathLst>
                  <a:path w="59" h="34">
                    <a:moveTo>
                      <a:pt x="28" y="7"/>
                    </a:moveTo>
                    <a:lnTo>
                      <a:pt x="28" y="7"/>
                    </a:lnTo>
                    <a:cubicBezTo>
                      <a:pt x="24" y="0"/>
                      <a:pt x="0" y="20"/>
                      <a:pt x="19" y="30"/>
                    </a:cubicBezTo>
                    <a:cubicBezTo>
                      <a:pt x="28" y="32"/>
                      <a:pt x="33" y="25"/>
                      <a:pt x="38" y="30"/>
                    </a:cubicBezTo>
                    <a:cubicBezTo>
                      <a:pt x="42" y="34"/>
                      <a:pt x="54" y="32"/>
                      <a:pt x="56" y="20"/>
                    </a:cubicBezTo>
                    <a:cubicBezTo>
                      <a:pt x="59" y="11"/>
                      <a:pt x="31" y="11"/>
                      <a:pt x="2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3" name="Freeform 492">
                <a:extLst>
                  <a:ext uri="{FF2B5EF4-FFF2-40B4-BE49-F238E27FC236}">
                    <a16:creationId xmlns:a16="http://schemas.microsoft.com/office/drawing/2014/main" id="{A856D830-3397-483D-8AA0-22522B7DC554}"/>
                  </a:ext>
                </a:extLst>
              </p:cNvPr>
              <p:cNvSpPr>
                <a:spLocks/>
              </p:cNvSpPr>
              <p:nvPr/>
            </p:nvSpPr>
            <p:spPr bwMode="auto">
              <a:xfrm>
                <a:off x="4500" y="3049"/>
                <a:ext cx="36" cy="20"/>
              </a:xfrm>
              <a:custGeom>
                <a:avLst/>
                <a:gdLst>
                  <a:gd name="T0" fmla="*/ 28 w 59"/>
                  <a:gd name="T1" fmla="*/ 7 h 34"/>
                  <a:gd name="T2" fmla="*/ 28 w 59"/>
                  <a:gd name="T3" fmla="*/ 7 h 34"/>
                  <a:gd name="T4" fmla="*/ 19 w 59"/>
                  <a:gd name="T5" fmla="*/ 30 h 34"/>
                  <a:gd name="T6" fmla="*/ 38 w 59"/>
                  <a:gd name="T7" fmla="*/ 30 h 34"/>
                  <a:gd name="T8" fmla="*/ 56 w 59"/>
                  <a:gd name="T9" fmla="*/ 20 h 34"/>
                  <a:gd name="T10" fmla="*/ 28 w 59"/>
                  <a:gd name="T11" fmla="*/ 7 h 34"/>
                  <a:gd name="T12" fmla="*/ 28 w 59"/>
                  <a:gd name="T13" fmla="*/ 7 h 34"/>
                </a:gdLst>
                <a:ahLst/>
                <a:cxnLst>
                  <a:cxn ang="0">
                    <a:pos x="T0" y="T1"/>
                  </a:cxn>
                  <a:cxn ang="0">
                    <a:pos x="T2" y="T3"/>
                  </a:cxn>
                  <a:cxn ang="0">
                    <a:pos x="T4" y="T5"/>
                  </a:cxn>
                  <a:cxn ang="0">
                    <a:pos x="T6" y="T7"/>
                  </a:cxn>
                  <a:cxn ang="0">
                    <a:pos x="T8" y="T9"/>
                  </a:cxn>
                  <a:cxn ang="0">
                    <a:pos x="T10" y="T11"/>
                  </a:cxn>
                  <a:cxn ang="0">
                    <a:pos x="T12" y="T13"/>
                  </a:cxn>
                </a:cxnLst>
                <a:rect l="0" t="0" r="r" b="b"/>
                <a:pathLst>
                  <a:path w="59" h="34">
                    <a:moveTo>
                      <a:pt x="28" y="7"/>
                    </a:moveTo>
                    <a:lnTo>
                      <a:pt x="28" y="7"/>
                    </a:lnTo>
                    <a:cubicBezTo>
                      <a:pt x="24" y="0"/>
                      <a:pt x="0" y="20"/>
                      <a:pt x="19" y="30"/>
                    </a:cubicBezTo>
                    <a:cubicBezTo>
                      <a:pt x="28" y="32"/>
                      <a:pt x="33" y="25"/>
                      <a:pt x="38" y="30"/>
                    </a:cubicBezTo>
                    <a:cubicBezTo>
                      <a:pt x="42" y="34"/>
                      <a:pt x="54" y="32"/>
                      <a:pt x="56" y="20"/>
                    </a:cubicBezTo>
                    <a:cubicBezTo>
                      <a:pt x="59" y="11"/>
                      <a:pt x="31" y="11"/>
                      <a:pt x="28" y="7"/>
                    </a:cubicBezTo>
                    <a:lnTo>
                      <a:pt x="2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4" name="Freeform 493">
                <a:extLst>
                  <a:ext uri="{FF2B5EF4-FFF2-40B4-BE49-F238E27FC236}">
                    <a16:creationId xmlns:a16="http://schemas.microsoft.com/office/drawing/2014/main" id="{95BB1697-259A-CC2E-368A-0EE3E105F973}"/>
                  </a:ext>
                </a:extLst>
              </p:cNvPr>
              <p:cNvSpPr>
                <a:spLocks/>
              </p:cNvSpPr>
              <p:nvPr/>
            </p:nvSpPr>
            <p:spPr bwMode="auto">
              <a:xfrm>
                <a:off x="4500" y="3049"/>
                <a:ext cx="36" cy="20"/>
              </a:xfrm>
              <a:custGeom>
                <a:avLst/>
                <a:gdLst>
                  <a:gd name="T0" fmla="*/ 28 w 59"/>
                  <a:gd name="T1" fmla="*/ 7 h 34"/>
                  <a:gd name="T2" fmla="*/ 28 w 59"/>
                  <a:gd name="T3" fmla="*/ 7 h 34"/>
                  <a:gd name="T4" fmla="*/ 19 w 59"/>
                  <a:gd name="T5" fmla="*/ 30 h 34"/>
                  <a:gd name="T6" fmla="*/ 38 w 59"/>
                  <a:gd name="T7" fmla="*/ 30 h 34"/>
                  <a:gd name="T8" fmla="*/ 56 w 59"/>
                  <a:gd name="T9" fmla="*/ 20 h 34"/>
                  <a:gd name="T10" fmla="*/ 28 w 59"/>
                  <a:gd name="T11" fmla="*/ 7 h 34"/>
                </a:gdLst>
                <a:ahLst/>
                <a:cxnLst>
                  <a:cxn ang="0">
                    <a:pos x="T0" y="T1"/>
                  </a:cxn>
                  <a:cxn ang="0">
                    <a:pos x="T2" y="T3"/>
                  </a:cxn>
                  <a:cxn ang="0">
                    <a:pos x="T4" y="T5"/>
                  </a:cxn>
                  <a:cxn ang="0">
                    <a:pos x="T6" y="T7"/>
                  </a:cxn>
                  <a:cxn ang="0">
                    <a:pos x="T8" y="T9"/>
                  </a:cxn>
                  <a:cxn ang="0">
                    <a:pos x="T10" y="T11"/>
                  </a:cxn>
                </a:cxnLst>
                <a:rect l="0" t="0" r="r" b="b"/>
                <a:pathLst>
                  <a:path w="59" h="34">
                    <a:moveTo>
                      <a:pt x="28" y="7"/>
                    </a:moveTo>
                    <a:lnTo>
                      <a:pt x="28" y="7"/>
                    </a:lnTo>
                    <a:cubicBezTo>
                      <a:pt x="24" y="0"/>
                      <a:pt x="0" y="20"/>
                      <a:pt x="19" y="30"/>
                    </a:cubicBezTo>
                    <a:cubicBezTo>
                      <a:pt x="28" y="32"/>
                      <a:pt x="33" y="25"/>
                      <a:pt x="38" y="30"/>
                    </a:cubicBezTo>
                    <a:cubicBezTo>
                      <a:pt x="42" y="34"/>
                      <a:pt x="54" y="32"/>
                      <a:pt x="56" y="20"/>
                    </a:cubicBezTo>
                    <a:cubicBezTo>
                      <a:pt x="59" y="11"/>
                      <a:pt x="31" y="11"/>
                      <a:pt x="2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5" name="Freeform 494">
                <a:extLst>
                  <a:ext uri="{FF2B5EF4-FFF2-40B4-BE49-F238E27FC236}">
                    <a16:creationId xmlns:a16="http://schemas.microsoft.com/office/drawing/2014/main" id="{3AB4005D-19E7-5B35-9A60-6ACCB4B3576B}"/>
                  </a:ext>
                </a:extLst>
              </p:cNvPr>
              <p:cNvSpPr>
                <a:spLocks/>
              </p:cNvSpPr>
              <p:nvPr/>
            </p:nvSpPr>
            <p:spPr bwMode="auto">
              <a:xfrm>
                <a:off x="4500" y="3049"/>
                <a:ext cx="36" cy="20"/>
              </a:xfrm>
              <a:custGeom>
                <a:avLst/>
                <a:gdLst>
                  <a:gd name="T0" fmla="*/ 28 w 59"/>
                  <a:gd name="T1" fmla="*/ 7 h 34"/>
                  <a:gd name="T2" fmla="*/ 28 w 59"/>
                  <a:gd name="T3" fmla="*/ 7 h 34"/>
                  <a:gd name="T4" fmla="*/ 19 w 59"/>
                  <a:gd name="T5" fmla="*/ 30 h 34"/>
                  <a:gd name="T6" fmla="*/ 38 w 59"/>
                  <a:gd name="T7" fmla="*/ 30 h 34"/>
                  <a:gd name="T8" fmla="*/ 56 w 59"/>
                  <a:gd name="T9" fmla="*/ 20 h 34"/>
                  <a:gd name="T10" fmla="*/ 28 w 59"/>
                  <a:gd name="T11" fmla="*/ 7 h 34"/>
                  <a:gd name="T12" fmla="*/ 28 w 59"/>
                  <a:gd name="T13" fmla="*/ 7 h 34"/>
                </a:gdLst>
                <a:ahLst/>
                <a:cxnLst>
                  <a:cxn ang="0">
                    <a:pos x="T0" y="T1"/>
                  </a:cxn>
                  <a:cxn ang="0">
                    <a:pos x="T2" y="T3"/>
                  </a:cxn>
                  <a:cxn ang="0">
                    <a:pos x="T4" y="T5"/>
                  </a:cxn>
                  <a:cxn ang="0">
                    <a:pos x="T6" y="T7"/>
                  </a:cxn>
                  <a:cxn ang="0">
                    <a:pos x="T8" y="T9"/>
                  </a:cxn>
                  <a:cxn ang="0">
                    <a:pos x="T10" y="T11"/>
                  </a:cxn>
                  <a:cxn ang="0">
                    <a:pos x="T12" y="T13"/>
                  </a:cxn>
                </a:cxnLst>
                <a:rect l="0" t="0" r="r" b="b"/>
                <a:pathLst>
                  <a:path w="59" h="34">
                    <a:moveTo>
                      <a:pt x="28" y="7"/>
                    </a:moveTo>
                    <a:lnTo>
                      <a:pt x="28" y="7"/>
                    </a:lnTo>
                    <a:cubicBezTo>
                      <a:pt x="24" y="0"/>
                      <a:pt x="0" y="20"/>
                      <a:pt x="19" y="30"/>
                    </a:cubicBezTo>
                    <a:cubicBezTo>
                      <a:pt x="28" y="32"/>
                      <a:pt x="33" y="25"/>
                      <a:pt x="38" y="30"/>
                    </a:cubicBezTo>
                    <a:cubicBezTo>
                      <a:pt x="42" y="34"/>
                      <a:pt x="54" y="32"/>
                      <a:pt x="56" y="20"/>
                    </a:cubicBezTo>
                    <a:cubicBezTo>
                      <a:pt x="59" y="11"/>
                      <a:pt x="31" y="11"/>
                      <a:pt x="28" y="7"/>
                    </a:cubicBezTo>
                    <a:lnTo>
                      <a:pt x="2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6" name="Freeform 495">
                <a:extLst>
                  <a:ext uri="{FF2B5EF4-FFF2-40B4-BE49-F238E27FC236}">
                    <a16:creationId xmlns:a16="http://schemas.microsoft.com/office/drawing/2014/main" id="{FD74350F-34AB-92B7-E361-541CD1CC016B}"/>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42 w 172"/>
                  <a:gd name="T9" fmla="*/ 30 h 124"/>
                  <a:gd name="T10" fmla="*/ 42 w 172"/>
                  <a:gd name="T11" fmla="*/ 30 h 124"/>
                  <a:gd name="T12" fmla="*/ 61 w 172"/>
                  <a:gd name="T13" fmla="*/ 47 h 124"/>
                  <a:gd name="T14" fmla="*/ 42 w 172"/>
                  <a:gd name="T15" fmla="*/ 30 h 124"/>
                  <a:gd name="T16" fmla="*/ 112 w 172"/>
                  <a:gd name="T17" fmla="*/ 70 h 124"/>
                  <a:gd name="T18" fmla="*/ 112 w 172"/>
                  <a:gd name="T19" fmla="*/ 70 h 124"/>
                  <a:gd name="T20" fmla="*/ 82 w 172"/>
                  <a:gd name="T21" fmla="*/ 54 h 124"/>
                  <a:gd name="T22" fmla="*/ 112 w 172"/>
                  <a:gd name="T23" fmla="*/ 70 h 124"/>
                  <a:gd name="T24" fmla="*/ 109 w 172"/>
                  <a:gd name="T25" fmla="*/ 89 h 124"/>
                  <a:gd name="T26" fmla="*/ 109 w 172"/>
                  <a:gd name="T27" fmla="*/ 89 h 124"/>
                  <a:gd name="T28" fmla="*/ 130 w 172"/>
                  <a:gd name="T29" fmla="*/ 100 h 124"/>
                  <a:gd name="T30" fmla="*/ 109 w 172"/>
                  <a:gd name="T31" fmla="*/ 89 h 124"/>
                  <a:gd name="T32" fmla="*/ 147 w 172"/>
                  <a:gd name="T33" fmla="*/ 110 h 124"/>
                  <a:gd name="T34" fmla="*/ 147 w 172"/>
                  <a:gd name="T35" fmla="*/ 110 h 124"/>
                  <a:gd name="T36" fmla="*/ 165 w 172"/>
                  <a:gd name="T37" fmla="*/ 119 h 124"/>
                  <a:gd name="T38" fmla="*/ 147 w 172"/>
                  <a:gd name="T39" fmla="*/ 110 h 124"/>
                  <a:gd name="T40" fmla="*/ 130 w 172"/>
                  <a:gd name="T41" fmla="*/ 68 h 124"/>
                  <a:gd name="T42" fmla="*/ 130 w 172"/>
                  <a:gd name="T43" fmla="*/ 68 h 124"/>
                  <a:gd name="T44" fmla="*/ 147 w 172"/>
                  <a:gd name="T45" fmla="*/ 96 h 124"/>
                  <a:gd name="T46" fmla="*/ 130 w 172"/>
                  <a:gd name="T47"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124">
                    <a:moveTo>
                      <a:pt x="3" y="5"/>
                    </a:moveTo>
                    <a:lnTo>
                      <a:pt x="3" y="5"/>
                    </a:lnTo>
                    <a:cubicBezTo>
                      <a:pt x="0" y="9"/>
                      <a:pt x="21" y="40"/>
                      <a:pt x="28" y="35"/>
                    </a:cubicBezTo>
                    <a:cubicBezTo>
                      <a:pt x="42" y="26"/>
                      <a:pt x="3" y="0"/>
                      <a:pt x="3" y="5"/>
                    </a:cubicBezTo>
                    <a:close/>
                    <a:moveTo>
                      <a:pt x="42" y="30"/>
                    </a:moveTo>
                    <a:lnTo>
                      <a:pt x="42" y="30"/>
                    </a:lnTo>
                    <a:cubicBezTo>
                      <a:pt x="42" y="33"/>
                      <a:pt x="56" y="49"/>
                      <a:pt x="61" y="47"/>
                    </a:cubicBezTo>
                    <a:cubicBezTo>
                      <a:pt x="63" y="44"/>
                      <a:pt x="42" y="28"/>
                      <a:pt x="42" y="30"/>
                    </a:cubicBezTo>
                    <a:close/>
                    <a:moveTo>
                      <a:pt x="112" y="70"/>
                    </a:moveTo>
                    <a:lnTo>
                      <a:pt x="112" y="70"/>
                    </a:lnTo>
                    <a:cubicBezTo>
                      <a:pt x="116" y="65"/>
                      <a:pt x="84" y="47"/>
                      <a:pt x="82" y="54"/>
                    </a:cubicBezTo>
                    <a:cubicBezTo>
                      <a:pt x="82" y="58"/>
                      <a:pt x="107" y="72"/>
                      <a:pt x="112" y="70"/>
                    </a:cubicBezTo>
                    <a:close/>
                    <a:moveTo>
                      <a:pt x="109" y="89"/>
                    </a:moveTo>
                    <a:lnTo>
                      <a:pt x="109" y="89"/>
                    </a:lnTo>
                    <a:cubicBezTo>
                      <a:pt x="109" y="98"/>
                      <a:pt x="123" y="105"/>
                      <a:pt x="130" y="100"/>
                    </a:cubicBezTo>
                    <a:cubicBezTo>
                      <a:pt x="135" y="98"/>
                      <a:pt x="107" y="79"/>
                      <a:pt x="109" y="89"/>
                    </a:cubicBezTo>
                    <a:close/>
                    <a:moveTo>
                      <a:pt x="147" y="110"/>
                    </a:moveTo>
                    <a:lnTo>
                      <a:pt x="147" y="110"/>
                    </a:lnTo>
                    <a:cubicBezTo>
                      <a:pt x="149" y="112"/>
                      <a:pt x="161" y="124"/>
                      <a:pt x="165" y="119"/>
                    </a:cubicBezTo>
                    <a:cubicBezTo>
                      <a:pt x="172" y="114"/>
                      <a:pt x="147" y="105"/>
                      <a:pt x="147" y="110"/>
                    </a:cubicBezTo>
                    <a:close/>
                    <a:moveTo>
                      <a:pt x="130" y="68"/>
                    </a:moveTo>
                    <a:lnTo>
                      <a:pt x="130" y="68"/>
                    </a:lnTo>
                    <a:cubicBezTo>
                      <a:pt x="126" y="79"/>
                      <a:pt x="144" y="96"/>
                      <a:pt x="147" y="96"/>
                    </a:cubicBezTo>
                    <a:cubicBezTo>
                      <a:pt x="151" y="98"/>
                      <a:pt x="135" y="61"/>
                      <a:pt x="130" y="6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7" name="Freeform 496">
                <a:extLst>
                  <a:ext uri="{FF2B5EF4-FFF2-40B4-BE49-F238E27FC236}">
                    <a16:creationId xmlns:a16="http://schemas.microsoft.com/office/drawing/2014/main" id="{5B75B699-CAC0-6817-A2EA-3CC24709DE39}"/>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3 w 172"/>
                  <a:gd name="T9" fmla="*/ 5 h 124"/>
                  <a:gd name="T10" fmla="*/ 42 w 172"/>
                  <a:gd name="T11" fmla="*/ 30 h 124"/>
                  <a:gd name="T12" fmla="*/ 42 w 172"/>
                  <a:gd name="T13" fmla="*/ 30 h 124"/>
                  <a:gd name="T14" fmla="*/ 61 w 172"/>
                  <a:gd name="T15" fmla="*/ 47 h 124"/>
                  <a:gd name="T16" fmla="*/ 42 w 172"/>
                  <a:gd name="T17" fmla="*/ 30 h 124"/>
                  <a:gd name="T18" fmla="*/ 42 w 172"/>
                  <a:gd name="T19" fmla="*/ 30 h 124"/>
                  <a:gd name="T20" fmla="*/ 112 w 172"/>
                  <a:gd name="T21" fmla="*/ 70 h 124"/>
                  <a:gd name="T22" fmla="*/ 112 w 172"/>
                  <a:gd name="T23" fmla="*/ 70 h 124"/>
                  <a:gd name="T24" fmla="*/ 82 w 172"/>
                  <a:gd name="T25" fmla="*/ 54 h 124"/>
                  <a:gd name="T26" fmla="*/ 112 w 172"/>
                  <a:gd name="T27" fmla="*/ 70 h 124"/>
                  <a:gd name="T28" fmla="*/ 112 w 172"/>
                  <a:gd name="T29" fmla="*/ 70 h 124"/>
                  <a:gd name="T30" fmla="*/ 109 w 172"/>
                  <a:gd name="T31" fmla="*/ 89 h 124"/>
                  <a:gd name="T32" fmla="*/ 109 w 172"/>
                  <a:gd name="T33" fmla="*/ 89 h 124"/>
                  <a:gd name="T34" fmla="*/ 130 w 172"/>
                  <a:gd name="T35" fmla="*/ 100 h 124"/>
                  <a:gd name="T36" fmla="*/ 109 w 172"/>
                  <a:gd name="T37" fmla="*/ 89 h 124"/>
                  <a:gd name="T38" fmla="*/ 109 w 172"/>
                  <a:gd name="T39" fmla="*/ 89 h 124"/>
                  <a:gd name="T40" fmla="*/ 147 w 172"/>
                  <a:gd name="T41" fmla="*/ 110 h 124"/>
                  <a:gd name="T42" fmla="*/ 147 w 172"/>
                  <a:gd name="T43" fmla="*/ 110 h 124"/>
                  <a:gd name="T44" fmla="*/ 165 w 172"/>
                  <a:gd name="T45" fmla="*/ 119 h 124"/>
                  <a:gd name="T46" fmla="*/ 147 w 172"/>
                  <a:gd name="T47" fmla="*/ 110 h 124"/>
                  <a:gd name="T48" fmla="*/ 147 w 172"/>
                  <a:gd name="T49" fmla="*/ 110 h 124"/>
                  <a:gd name="T50" fmla="*/ 130 w 172"/>
                  <a:gd name="T51" fmla="*/ 68 h 124"/>
                  <a:gd name="T52" fmla="*/ 130 w 172"/>
                  <a:gd name="T53" fmla="*/ 68 h 124"/>
                  <a:gd name="T54" fmla="*/ 147 w 172"/>
                  <a:gd name="T55" fmla="*/ 96 h 124"/>
                  <a:gd name="T56" fmla="*/ 130 w 172"/>
                  <a:gd name="T57" fmla="*/ 68 h 124"/>
                  <a:gd name="T58" fmla="*/ 130 w 172"/>
                  <a:gd name="T59"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2" h="124">
                    <a:moveTo>
                      <a:pt x="3" y="5"/>
                    </a:moveTo>
                    <a:lnTo>
                      <a:pt x="3" y="5"/>
                    </a:lnTo>
                    <a:cubicBezTo>
                      <a:pt x="0" y="9"/>
                      <a:pt x="21" y="40"/>
                      <a:pt x="28" y="35"/>
                    </a:cubicBezTo>
                    <a:cubicBezTo>
                      <a:pt x="42" y="26"/>
                      <a:pt x="3" y="0"/>
                      <a:pt x="3" y="5"/>
                    </a:cubicBezTo>
                    <a:lnTo>
                      <a:pt x="3" y="5"/>
                    </a:lnTo>
                    <a:close/>
                    <a:moveTo>
                      <a:pt x="42" y="30"/>
                    </a:moveTo>
                    <a:lnTo>
                      <a:pt x="42" y="30"/>
                    </a:lnTo>
                    <a:cubicBezTo>
                      <a:pt x="42" y="33"/>
                      <a:pt x="56" y="49"/>
                      <a:pt x="61" y="47"/>
                    </a:cubicBezTo>
                    <a:cubicBezTo>
                      <a:pt x="63" y="44"/>
                      <a:pt x="42" y="28"/>
                      <a:pt x="42" y="30"/>
                    </a:cubicBezTo>
                    <a:lnTo>
                      <a:pt x="42" y="30"/>
                    </a:lnTo>
                    <a:close/>
                    <a:moveTo>
                      <a:pt x="112" y="70"/>
                    </a:moveTo>
                    <a:lnTo>
                      <a:pt x="112" y="70"/>
                    </a:lnTo>
                    <a:cubicBezTo>
                      <a:pt x="116" y="65"/>
                      <a:pt x="84" y="47"/>
                      <a:pt x="82" y="54"/>
                    </a:cubicBezTo>
                    <a:cubicBezTo>
                      <a:pt x="82" y="58"/>
                      <a:pt x="107" y="72"/>
                      <a:pt x="112" y="70"/>
                    </a:cubicBezTo>
                    <a:lnTo>
                      <a:pt x="112" y="70"/>
                    </a:lnTo>
                    <a:close/>
                    <a:moveTo>
                      <a:pt x="109" y="89"/>
                    </a:moveTo>
                    <a:lnTo>
                      <a:pt x="109" y="89"/>
                    </a:lnTo>
                    <a:cubicBezTo>
                      <a:pt x="109" y="98"/>
                      <a:pt x="123" y="105"/>
                      <a:pt x="130" y="100"/>
                    </a:cubicBezTo>
                    <a:cubicBezTo>
                      <a:pt x="135" y="98"/>
                      <a:pt x="107" y="79"/>
                      <a:pt x="109" y="89"/>
                    </a:cubicBezTo>
                    <a:lnTo>
                      <a:pt x="109" y="89"/>
                    </a:lnTo>
                    <a:close/>
                    <a:moveTo>
                      <a:pt x="147" y="110"/>
                    </a:moveTo>
                    <a:lnTo>
                      <a:pt x="147" y="110"/>
                    </a:lnTo>
                    <a:cubicBezTo>
                      <a:pt x="149" y="112"/>
                      <a:pt x="161" y="124"/>
                      <a:pt x="165" y="119"/>
                    </a:cubicBezTo>
                    <a:cubicBezTo>
                      <a:pt x="172" y="114"/>
                      <a:pt x="147" y="105"/>
                      <a:pt x="147" y="110"/>
                    </a:cubicBezTo>
                    <a:lnTo>
                      <a:pt x="147" y="110"/>
                    </a:lnTo>
                    <a:close/>
                    <a:moveTo>
                      <a:pt x="130" y="68"/>
                    </a:moveTo>
                    <a:lnTo>
                      <a:pt x="130" y="68"/>
                    </a:lnTo>
                    <a:cubicBezTo>
                      <a:pt x="126" y="79"/>
                      <a:pt x="144" y="96"/>
                      <a:pt x="147" y="96"/>
                    </a:cubicBezTo>
                    <a:cubicBezTo>
                      <a:pt x="151" y="98"/>
                      <a:pt x="135" y="61"/>
                      <a:pt x="130" y="68"/>
                    </a:cubicBezTo>
                    <a:lnTo>
                      <a:pt x="130" y="6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8" name="Freeform 497">
                <a:extLst>
                  <a:ext uri="{FF2B5EF4-FFF2-40B4-BE49-F238E27FC236}">
                    <a16:creationId xmlns:a16="http://schemas.microsoft.com/office/drawing/2014/main" id="{6BEE797D-3A64-8AD2-3FBC-1241BA3851F3}"/>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42 w 172"/>
                  <a:gd name="T9" fmla="*/ 30 h 124"/>
                  <a:gd name="T10" fmla="*/ 42 w 172"/>
                  <a:gd name="T11" fmla="*/ 30 h 124"/>
                  <a:gd name="T12" fmla="*/ 61 w 172"/>
                  <a:gd name="T13" fmla="*/ 47 h 124"/>
                  <a:gd name="T14" fmla="*/ 42 w 172"/>
                  <a:gd name="T15" fmla="*/ 30 h 124"/>
                  <a:gd name="T16" fmla="*/ 112 w 172"/>
                  <a:gd name="T17" fmla="*/ 70 h 124"/>
                  <a:gd name="T18" fmla="*/ 112 w 172"/>
                  <a:gd name="T19" fmla="*/ 70 h 124"/>
                  <a:gd name="T20" fmla="*/ 82 w 172"/>
                  <a:gd name="T21" fmla="*/ 54 h 124"/>
                  <a:gd name="T22" fmla="*/ 112 w 172"/>
                  <a:gd name="T23" fmla="*/ 70 h 124"/>
                  <a:gd name="T24" fmla="*/ 109 w 172"/>
                  <a:gd name="T25" fmla="*/ 89 h 124"/>
                  <a:gd name="T26" fmla="*/ 109 w 172"/>
                  <a:gd name="T27" fmla="*/ 89 h 124"/>
                  <a:gd name="T28" fmla="*/ 130 w 172"/>
                  <a:gd name="T29" fmla="*/ 100 h 124"/>
                  <a:gd name="T30" fmla="*/ 109 w 172"/>
                  <a:gd name="T31" fmla="*/ 89 h 124"/>
                  <a:gd name="T32" fmla="*/ 147 w 172"/>
                  <a:gd name="T33" fmla="*/ 110 h 124"/>
                  <a:gd name="T34" fmla="*/ 147 w 172"/>
                  <a:gd name="T35" fmla="*/ 110 h 124"/>
                  <a:gd name="T36" fmla="*/ 165 w 172"/>
                  <a:gd name="T37" fmla="*/ 119 h 124"/>
                  <a:gd name="T38" fmla="*/ 147 w 172"/>
                  <a:gd name="T39" fmla="*/ 110 h 124"/>
                  <a:gd name="T40" fmla="*/ 130 w 172"/>
                  <a:gd name="T41" fmla="*/ 68 h 124"/>
                  <a:gd name="T42" fmla="*/ 130 w 172"/>
                  <a:gd name="T43" fmla="*/ 68 h 124"/>
                  <a:gd name="T44" fmla="*/ 147 w 172"/>
                  <a:gd name="T45" fmla="*/ 96 h 124"/>
                  <a:gd name="T46" fmla="*/ 130 w 172"/>
                  <a:gd name="T47"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124">
                    <a:moveTo>
                      <a:pt x="3" y="5"/>
                    </a:moveTo>
                    <a:lnTo>
                      <a:pt x="3" y="5"/>
                    </a:lnTo>
                    <a:cubicBezTo>
                      <a:pt x="0" y="9"/>
                      <a:pt x="21" y="40"/>
                      <a:pt x="28" y="35"/>
                    </a:cubicBezTo>
                    <a:cubicBezTo>
                      <a:pt x="42" y="26"/>
                      <a:pt x="3" y="0"/>
                      <a:pt x="3" y="5"/>
                    </a:cubicBezTo>
                    <a:close/>
                    <a:moveTo>
                      <a:pt x="42" y="30"/>
                    </a:moveTo>
                    <a:lnTo>
                      <a:pt x="42" y="30"/>
                    </a:lnTo>
                    <a:cubicBezTo>
                      <a:pt x="42" y="33"/>
                      <a:pt x="56" y="49"/>
                      <a:pt x="61" y="47"/>
                    </a:cubicBezTo>
                    <a:cubicBezTo>
                      <a:pt x="63" y="44"/>
                      <a:pt x="42" y="28"/>
                      <a:pt x="42" y="30"/>
                    </a:cubicBezTo>
                    <a:close/>
                    <a:moveTo>
                      <a:pt x="112" y="70"/>
                    </a:moveTo>
                    <a:lnTo>
                      <a:pt x="112" y="70"/>
                    </a:lnTo>
                    <a:cubicBezTo>
                      <a:pt x="116" y="65"/>
                      <a:pt x="84" y="47"/>
                      <a:pt x="82" y="54"/>
                    </a:cubicBezTo>
                    <a:cubicBezTo>
                      <a:pt x="82" y="58"/>
                      <a:pt x="107" y="72"/>
                      <a:pt x="112" y="70"/>
                    </a:cubicBezTo>
                    <a:close/>
                    <a:moveTo>
                      <a:pt x="109" y="89"/>
                    </a:moveTo>
                    <a:lnTo>
                      <a:pt x="109" y="89"/>
                    </a:lnTo>
                    <a:cubicBezTo>
                      <a:pt x="109" y="98"/>
                      <a:pt x="123" y="105"/>
                      <a:pt x="130" y="100"/>
                    </a:cubicBezTo>
                    <a:cubicBezTo>
                      <a:pt x="135" y="98"/>
                      <a:pt x="107" y="79"/>
                      <a:pt x="109" y="89"/>
                    </a:cubicBezTo>
                    <a:close/>
                    <a:moveTo>
                      <a:pt x="147" y="110"/>
                    </a:moveTo>
                    <a:lnTo>
                      <a:pt x="147" y="110"/>
                    </a:lnTo>
                    <a:cubicBezTo>
                      <a:pt x="149" y="112"/>
                      <a:pt x="161" y="124"/>
                      <a:pt x="165" y="119"/>
                    </a:cubicBezTo>
                    <a:cubicBezTo>
                      <a:pt x="172" y="114"/>
                      <a:pt x="147" y="105"/>
                      <a:pt x="147" y="110"/>
                    </a:cubicBezTo>
                    <a:close/>
                    <a:moveTo>
                      <a:pt x="130" y="68"/>
                    </a:moveTo>
                    <a:lnTo>
                      <a:pt x="130" y="68"/>
                    </a:lnTo>
                    <a:cubicBezTo>
                      <a:pt x="126" y="79"/>
                      <a:pt x="144" y="96"/>
                      <a:pt x="147" y="96"/>
                    </a:cubicBezTo>
                    <a:cubicBezTo>
                      <a:pt x="151" y="98"/>
                      <a:pt x="135" y="61"/>
                      <a:pt x="130" y="6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9" name="Freeform 498">
                <a:extLst>
                  <a:ext uri="{FF2B5EF4-FFF2-40B4-BE49-F238E27FC236}">
                    <a16:creationId xmlns:a16="http://schemas.microsoft.com/office/drawing/2014/main" id="{5618B716-A91D-5DE2-F4A4-E9C6F138DA32}"/>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3 w 172"/>
                  <a:gd name="T9" fmla="*/ 5 h 124"/>
                  <a:gd name="T10" fmla="*/ 42 w 172"/>
                  <a:gd name="T11" fmla="*/ 30 h 124"/>
                  <a:gd name="T12" fmla="*/ 42 w 172"/>
                  <a:gd name="T13" fmla="*/ 30 h 124"/>
                  <a:gd name="T14" fmla="*/ 61 w 172"/>
                  <a:gd name="T15" fmla="*/ 47 h 124"/>
                  <a:gd name="T16" fmla="*/ 42 w 172"/>
                  <a:gd name="T17" fmla="*/ 30 h 124"/>
                  <a:gd name="T18" fmla="*/ 42 w 172"/>
                  <a:gd name="T19" fmla="*/ 30 h 124"/>
                  <a:gd name="T20" fmla="*/ 112 w 172"/>
                  <a:gd name="T21" fmla="*/ 70 h 124"/>
                  <a:gd name="T22" fmla="*/ 112 w 172"/>
                  <a:gd name="T23" fmla="*/ 70 h 124"/>
                  <a:gd name="T24" fmla="*/ 82 w 172"/>
                  <a:gd name="T25" fmla="*/ 54 h 124"/>
                  <a:gd name="T26" fmla="*/ 112 w 172"/>
                  <a:gd name="T27" fmla="*/ 70 h 124"/>
                  <a:gd name="T28" fmla="*/ 112 w 172"/>
                  <a:gd name="T29" fmla="*/ 70 h 124"/>
                  <a:gd name="T30" fmla="*/ 109 w 172"/>
                  <a:gd name="T31" fmla="*/ 89 h 124"/>
                  <a:gd name="T32" fmla="*/ 109 w 172"/>
                  <a:gd name="T33" fmla="*/ 89 h 124"/>
                  <a:gd name="T34" fmla="*/ 130 w 172"/>
                  <a:gd name="T35" fmla="*/ 100 h 124"/>
                  <a:gd name="T36" fmla="*/ 109 w 172"/>
                  <a:gd name="T37" fmla="*/ 89 h 124"/>
                  <a:gd name="T38" fmla="*/ 109 w 172"/>
                  <a:gd name="T39" fmla="*/ 89 h 124"/>
                  <a:gd name="T40" fmla="*/ 147 w 172"/>
                  <a:gd name="T41" fmla="*/ 110 h 124"/>
                  <a:gd name="T42" fmla="*/ 147 w 172"/>
                  <a:gd name="T43" fmla="*/ 110 h 124"/>
                  <a:gd name="T44" fmla="*/ 165 w 172"/>
                  <a:gd name="T45" fmla="*/ 119 h 124"/>
                  <a:gd name="T46" fmla="*/ 147 w 172"/>
                  <a:gd name="T47" fmla="*/ 110 h 124"/>
                  <a:gd name="T48" fmla="*/ 147 w 172"/>
                  <a:gd name="T49" fmla="*/ 110 h 124"/>
                  <a:gd name="T50" fmla="*/ 130 w 172"/>
                  <a:gd name="T51" fmla="*/ 68 h 124"/>
                  <a:gd name="T52" fmla="*/ 130 w 172"/>
                  <a:gd name="T53" fmla="*/ 68 h 124"/>
                  <a:gd name="T54" fmla="*/ 147 w 172"/>
                  <a:gd name="T55" fmla="*/ 96 h 124"/>
                  <a:gd name="T56" fmla="*/ 130 w 172"/>
                  <a:gd name="T57" fmla="*/ 68 h 124"/>
                  <a:gd name="T58" fmla="*/ 130 w 172"/>
                  <a:gd name="T59"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2" h="124">
                    <a:moveTo>
                      <a:pt x="3" y="5"/>
                    </a:moveTo>
                    <a:lnTo>
                      <a:pt x="3" y="5"/>
                    </a:lnTo>
                    <a:cubicBezTo>
                      <a:pt x="0" y="9"/>
                      <a:pt x="21" y="40"/>
                      <a:pt x="28" y="35"/>
                    </a:cubicBezTo>
                    <a:cubicBezTo>
                      <a:pt x="42" y="26"/>
                      <a:pt x="3" y="0"/>
                      <a:pt x="3" y="5"/>
                    </a:cubicBezTo>
                    <a:lnTo>
                      <a:pt x="3" y="5"/>
                    </a:lnTo>
                    <a:close/>
                    <a:moveTo>
                      <a:pt x="42" y="30"/>
                    </a:moveTo>
                    <a:lnTo>
                      <a:pt x="42" y="30"/>
                    </a:lnTo>
                    <a:cubicBezTo>
                      <a:pt x="42" y="33"/>
                      <a:pt x="56" y="49"/>
                      <a:pt x="61" y="47"/>
                    </a:cubicBezTo>
                    <a:cubicBezTo>
                      <a:pt x="63" y="44"/>
                      <a:pt x="42" y="28"/>
                      <a:pt x="42" y="30"/>
                    </a:cubicBezTo>
                    <a:lnTo>
                      <a:pt x="42" y="30"/>
                    </a:lnTo>
                    <a:close/>
                    <a:moveTo>
                      <a:pt x="112" y="70"/>
                    </a:moveTo>
                    <a:lnTo>
                      <a:pt x="112" y="70"/>
                    </a:lnTo>
                    <a:cubicBezTo>
                      <a:pt x="116" y="65"/>
                      <a:pt x="84" y="47"/>
                      <a:pt x="82" y="54"/>
                    </a:cubicBezTo>
                    <a:cubicBezTo>
                      <a:pt x="82" y="58"/>
                      <a:pt x="107" y="72"/>
                      <a:pt x="112" y="70"/>
                    </a:cubicBezTo>
                    <a:lnTo>
                      <a:pt x="112" y="70"/>
                    </a:lnTo>
                    <a:close/>
                    <a:moveTo>
                      <a:pt x="109" y="89"/>
                    </a:moveTo>
                    <a:lnTo>
                      <a:pt x="109" y="89"/>
                    </a:lnTo>
                    <a:cubicBezTo>
                      <a:pt x="109" y="98"/>
                      <a:pt x="123" y="105"/>
                      <a:pt x="130" y="100"/>
                    </a:cubicBezTo>
                    <a:cubicBezTo>
                      <a:pt x="135" y="98"/>
                      <a:pt x="107" y="79"/>
                      <a:pt x="109" y="89"/>
                    </a:cubicBezTo>
                    <a:lnTo>
                      <a:pt x="109" y="89"/>
                    </a:lnTo>
                    <a:close/>
                    <a:moveTo>
                      <a:pt x="147" y="110"/>
                    </a:moveTo>
                    <a:lnTo>
                      <a:pt x="147" y="110"/>
                    </a:lnTo>
                    <a:cubicBezTo>
                      <a:pt x="149" y="112"/>
                      <a:pt x="161" y="124"/>
                      <a:pt x="165" y="119"/>
                    </a:cubicBezTo>
                    <a:cubicBezTo>
                      <a:pt x="172" y="114"/>
                      <a:pt x="147" y="105"/>
                      <a:pt x="147" y="110"/>
                    </a:cubicBezTo>
                    <a:lnTo>
                      <a:pt x="147" y="110"/>
                    </a:lnTo>
                    <a:close/>
                    <a:moveTo>
                      <a:pt x="130" y="68"/>
                    </a:moveTo>
                    <a:lnTo>
                      <a:pt x="130" y="68"/>
                    </a:lnTo>
                    <a:cubicBezTo>
                      <a:pt x="126" y="79"/>
                      <a:pt x="144" y="96"/>
                      <a:pt x="147" y="96"/>
                    </a:cubicBezTo>
                    <a:cubicBezTo>
                      <a:pt x="151" y="98"/>
                      <a:pt x="135" y="61"/>
                      <a:pt x="130" y="68"/>
                    </a:cubicBezTo>
                    <a:lnTo>
                      <a:pt x="130" y="6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0" name="Freeform 499">
                <a:extLst>
                  <a:ext uri="{FF2B5EF4-FFF2-40B4-BE49-F238E27FC236}">
                    <a16:creationId xmlns:a16="http://schemas.microsoft.com/office/drawing/2014/main" id="{7F1749FF-26D5-5C3C-1AAB-5FDA747AF649}"/>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42 w 172"/>
                  <a:gd name="T9" fmla="*/ 30 h 124"/>
                  <a:gd name="T10" fmla="*/ 42 w 172"/>
                  <a:gd name="T11" fmla="*/ 30 h 124"/>
                  <a:gd name="T12" fmla="*/ 61 w 172"/>
                  <a:gd name="T13" fmla="*/ 47 h 124"/>
                  <a:gd name="T14" fmla="*/ 42 w 172"/>
                  <a:gd name="T15" fmla="*/ 30 h 124"/>
                  <a:gd name="T16" fmla="*/ 112 w 172"/>
                  <a:gd name="T17" fmla="*/ 70 h 124"/>
                  <a:gd name="T18" fmla="*/ 112 w 172"/>
                  <a:gd name="T19" fmla="*/ 70 h 124"/>
                  <a:gd name="T20" fmla="*/ 82 w 172"/>
                  <a:gd name="T21" fmla="*/ 54 h 124"/>
                  <a:gd name="T22" fmla="*/ 112 w 172"/>
                  <a:gd name="T23" fmla="*/ 70 h 124"/>
                  <a:gd name="T24" fmla="*/ 109 w 172"/>
                  <a:gd name="T25" fmla="*/ 89 h 124"/>
                  <a:gd name="T26" fmla="*/ 109 w 172"/>
                  <a:gd name="T27" fmla="*/ 89 h 124"/>
                  <a:gd name="T28" fmla="*/ 130 w 172"/>
                  <a:gd name="T29" fmla="*/ 100 h 124"/>
                  <a:gd name="T30" fmla="*/ 109 w 172"/>
                  <a:gd name="T31" fmla="*/ 89 h 124"/>
                  <a:gd name="T32" fmla="*/ 147 w 172"/>
                  <a:gd name="T33" fmla="*/ 110 h 124"/>
                  <a:gd name="T34" fmla="*/ 147 w 172"/>
                  <a:gd name="T35" fmla="*/ 110 h 124"/>
                  <a:gd name="T36" fmla="*/ 165 w 172"/>
                  <a:gd name="T37" fmla="*/ 119 h 124"/>
                  <a:gd name="T38" fmla="*/ 147 w 172"/>
                  <a:gd name="T39" fmla="*/ 110 h 124"/>
                  <a:gd name="T40" fmla="*/ 130 w 172"/>
                  <a:gd name="T41" fmla="*/ 68 h 124"/>
                  <a:gd name="T42" fmla="*/ 130 w 172"/>
                  <a:gd name="T43" fmla="*/ 68 h 124"/>
                  <a:gd name="T44" fmla="*/ 147 w 172"/>
                  <a:gd name="T45" fmla="*/ 96 h 124"/>
                  <a:gd name="T46" fmla="*/ 130 w 172"/>
                  <a:gd name="T47"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124">
                    <a:moveTo>
                      <a:pt x="3" y="5"/>
                    </a:moveTo>
                    <a:lnTo>
                      <a:pt x="3" y="5"/>
                    </a:lnTo>
                    <a:cubicBezTo>
                      <a:pt x="0" y="9"/>
                      <a:pt x="21" y="40"/>
                      <a:pt x="28" y="35"/>
                    </a:cubicBezTo>
                    <a:cubicBezTo>
                      <a:pt x="42" y="26"/>
                      <a:pt x="3" y="0"/>
                      <a:pt x="3" y="5"/>
                    </a:cubicBezTo>
                    <a:close/>
                    <a:moveTo>
                      <a:pt x="42" y="30"/>
                    </a:moveTo>
                    <a:lnTo>
                      <a:pt x="42" y="30"/>
                    </a:lnTo>
                    <a:cubicBezTo>
                      <a:pt x="42" y="33"/>
                      <a:pt x="56" y="49"/>
                      <a:pt x="61" y="47"/>
                    </a:cubicBezTo>
                    <a:cubicBezTo>
                      <a:pt x="63" y="44"/>
                      <a:pt x="42" y="28"/>
                      <a:pt x="42" y="30"/>
                    </a:cubicBezTo>
                    <a:close/>
                    <a:moveTo>
                      <a:pt x="112" y="70"/>
                    </a:moveTo>
                    <a:lnTo>
                      <a:pt x="112" y="70"/>
                    </a:lnTo>
                    <a:cubicBezTo>
                      <a:pt x="116" y="65"/>
                      <a:pt x="84" y="47"/>
                      <a:pt x="82" y="54"/>
                    </a:cubicBezTo>
                    <a:cubicBezTo>
                      <a:pt x="82" y="58"/>
                      <a:pt x="107" y="72"/>
                      <a:pt x="112" y="70"/>
                    </a:cubicBezTo>
                    <a:close/>
                    <a:moveTo>
                      <a:pt x="109" y="89"/>
                    </a:moveTo>
                    <a:lnTo>
                      <a:pt x="109" y="89"/>
                    </a:lnTo>
                    <a:cubicBezTo>
                      <a:pt x="109" y="98"/>
                      <a:pt x="123" y="105"/>
                      <a:pt x="130" y="100"/>
                    </a:cubicBezTo>
                    <a:cubicBezTo>
                      <a:pt x="135" y="98"/>
                      <a:pt x="107" y="79"/>
                      <a:pt x="109" y="89"/>
                    </a:cubicBezTo>
                    <a:close/>
                    <a:moveTo>
                      <a:pt x="147" y="110"/>
                    </a:moveTo>
                    <a:lnTo>
                      <a:pt x="147" y="110"/>
                    </a:lnTo>
                    <a:cubicBezTo>
                      <a:pt x="149" y="112"/>
                      <a:pt x="161" y="124"/>
                      <a:pt x="165" y="119"/>
                    </a:cubicBezTo>
                    <a:cubicBezTo>
                      <a:pt x="172" y="114"/>
                      <a:pt x="147" y="105"/>
                      <a:pt x="147" y="110"/>
                    </a:cubicBezTo>
                    <a:close/>
                    <a:moveTo>
                      <a:pt x="130" y="68"/>
                    </a:moveTo>
                    <a:lnTo>
                      <a:pt x="130" y="68"/>
                    </a:lnTo>
                    <a:cubicBezTo>
                      <a:pt x="126" y="79"/>
                      <a:pt x="144" y="96"/>
                      <a:pt x="147" y="96"/>
                    </a:cubicBezTo>
                    <a:cubicBezTo>
                      <a:pt x="151" y="98"/>
                      <a:pt x="135" y="61"/>
                      <a:pt x="130" y="6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1" name="Freeform 500">
                <a:extLst>
                  <a:ext uri="{FF2B5EF4-FFF2-40B4-BE49-F238E27FC236}">
                    <a16:creationId xmlns:a16="http://schemas.microsoft.com/office/drawing/2014/main" id="{A7ECE1CE-DCA9-4FBF-D804-61540BBBD8EE}"/>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3 w 172"/>
                  <a:gd name="T9" fmla="*/ 5 h 124"/>
                  <a:gd name="T10" fmla="*/ 42 w 172"/>
                  <a:gd name="T11" fmla="*/ 30 h 124"/>
                  <a:gd name="T12" fmla="*/ 42 w 172"/>
                  <a:gd name="T13" fmla="*/ 30 h 124"/>
                  <a:gd name="T14" fmla="*/ 61 w 172"/>
                  <a:gd name="T15" fmla="*/ 47 h 124"/>
                  <a:gd name="T16" fmla="*/ 42 w 172"/>
                  <a:gd name="T17" fmla="*/ 30 h 124"/>
                  <a:gd name="T18" fmla="*/ 42 w 172"/>
                  <a:gd name="T19" fmla="*/ 30 h 124"/>
                  <a:gd name="T20" fmla="*/ 112 w 172"/>
                  <a:gd name="T21" fmla="*/ 70 h 124"/>
                  <a:gd name="T22" fmla="*/ 112 w 172"/>
                  <a:gd name="T23" fmla="*/ 70 h 124"/>
                  <a:gd name="T24" fmla="*/ 82 w 172"/>
                  <a:gd name="T25" fmla="*/ 54 h 124"/>
                  <a:gd name="T26" fmla="*/ 112 w 172"/>
                  <a:gd name="T27" fmla="*/ 70 h 124"/>
                  <a:gd name="T28" fmla="*/ 112 w 172"/>
                  <a:gd name="T29" fmla="*/ 70 h 124"/>
                  <a:gd name="T30" fmla="*/ 109 w 172"/>
                  <a:gd name="T31" fmla="*/ 89 h 124"/>
                  <a:gd name="T32" fmla="*/ 109 w 172"/>
                  <a:gd name="T33" fmla="*/ 89 h 124"/>
                  <a:gd name="T34" fmla="*/ 130 w 172"/>
                  <a:gd name="T35" fmla="*/ 100 h 124"/>
                  <a:gd name="T36" fmla="*/ 109 w 172"/>
                  <a:gd name="T37" fmla="*/ 89 h 124"/>
                  <a:gd name="T38" fmla="*/ 109 w 172"/>
                  <a:gd name="T39" fmla="*/ 89 h 124"/>
                  <a:gd name="T40" fmla="*/ 147 w 172"/>
                  <a:gd name="T41" fmla="*/ 110 h 124"/>
                  <a:gd name="T42" fmla="*/ 147 w 172"/>
                  <a:gd name="T43" fmla="*/ 110 h 124"/>
                  <a:gd name="T44" fmla="*/ 165 w 172"/>
                  <a:gd name="T45" fmla="*/ 119 h 124"/>
                  <a:gd name="T46" fmla="*/ 147 w 172"/>
                  <a:gd name="T47" fmla="*/ 110 h 124"/>
                  <a:gd name="T48" fmla="*/ 147 w 172"/>
                  <a:gd name="T49" fmla="*/ 110 h 124"/>
                  <a:gd name="T50" fmla="*/ 130 w 172"/>
                  <a:gd name="T51" fmla="*/ 68 h 124"/>
                  <a:gd name="T52" fmla="*/ 130 w 172"/>
                  <a:gd name="T53" fmla="*/ 68 h 124"/>
                  <a:gd name="T54" fmla="*/ 147 w 172"/>
                  <a:gd name="T55" fmla="*/ 96 h 124"/>
                  <a:gd name="T56" fmla="*/ 130 w 172"/>
                  <a:gd name="T57" fmla="*/ 68 h 124"/>
                  <a:gd name="T58" fmla="*/ 130 w 172"/>
                  <a:gd name="T59"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2" h="124">
                    <a:moveTo>
                      <a:pt x="3" y="5"/>
                    </a:moveTo>
                    <a:lnTo>
                      <a:pt x="3" y="5"/>
                    </a:lnTo>
                    <a:cubicBezTo>
                      <a:pt x="0" y="9"/>
                      <a:pt x="21" y="40"/>
                      <a:pt x="28" y="35"/>
                    </a:cubicBezTo>
                    <a:cubicBezTo>
                      <a:pt x="42" y="26"/>
                      <a:pt x="3" y="0"/>
                      <a:pt x="3" y="5"/>
                    </a:cubicBezTo>
                    <a:lnTo>
                      <a:pt x="3" y="5"/>
                    </a:lnTo>
                    <a:close/>
                    <a:moveTo>
                      <a:pt x="42" y="30"/>
                    </a:moveTo>
                    <a:lnTo>
                      <a:pt x="42" y="30"/>
                    </a:lnTo>
                    <a:cubicBezTo>
                      <a:pt x="42" y="33"/>
                      <a:pt x="56" y="49"/>
                      <a:pt x="61" y="47"/>
                    </a:cubicBezTo>
                    <a:cubicBezTo>
                      <a:pt x="63" y="44"/>
                      <a:pt x="42" y="28"/>
                      <a:pt x="42" y="30"/>
                    </a:cubicBezTo>
                    <a:lnTo>
                      <a:pt x="42" y="30"/>
                    </a:lnTo>
                    <a:close/>
                    <a:moveTo>
                      <a:pt x="112" y="70"/>
                    </a:moveTo>
                    <a:lnTo>
                      <a:pt x="112" y="70"/>
                    </a:lnTo>
                    <a:cubicBezTo>
                      <a:pt x="116" y="65"/>
                      <a:pt x="84" y="47"/>
                      <a:pt x="82" y="54"/>
                    </a:cubicBezTo>
                    <a:cubicBezTo>
                      <a:pt x="82" y="58"/>
                      <a:pt x="107" y="72"/>
                      <a:pt x="112" y="70"/>
                    </a:cubicBezTo>
                    <a:lnTo>
                      <a:pt x="112" y="70"/>
                    </a:lnTo>
                    <a:close/>
                    <a:moveTo>
                      <a:pt x="109" y="89"/>
                    </a:moveTo>
                    <a:lnTo>
                      <a:pt x="109" y="89"/>
                    </a:lnTo>
                    <a:cubicBezTo>
                      <a:pt x="109" y="98"/>
                      <a:pt x="123" y="105"/>
                      <a:pt x="130" y="100"/>
                    </a:cubicBezTo>
                    <a:cubicBezTo>
                      <a:pt x="135" y="98"/>
                      <a:pt x="107" y="79"/>
                      <a:pt x="109" y="89"/>
                    </a:cubicBezTo>
                    <a:lnTo>
                      <a:pt x="109" y="89"/>
                    </a:lnTo>
                    <a:close/>
                    <a:moveTo>
                      <a:pt x="147" y="110"/>
                    </a:moveTo>
                    <a:lnTo>
                      <a:pt x="147" y="110"/>
                    </a:lnTo>
                    <a:cubicBezTo>
                      <a:pt x="149" y="112"/>
                      <a:pt x="161" y="124"/>
                      <a:pt x="165" y="119"/>
                    </a:cubicBezTo>
                    <a:cubicBezTo>
                      <a:pt x="172" y="114"/>
                      <a:pt x="147" y="105"/>
                      <a:pt x="147" y="110"/>
                    </a:cubicBezTo>
                    <a:lnTo>
                      <a:pt x="147" y="110"/>
                    </a:lnTo>
                    <a:close/>
                    <a:moveTo>
                      <a:pt x="130" y="68"/>
                    </a:moveTo>
                    <a:lnTo>
                      <a:pt x="130" y="68"/>
                    </a:lnTo>
                    <a:cubicBezTo>
                      <a:pt x="126" y="79"/>
                      <a:pt x="144" y="96"/>
                      <a:pt x="147" y="96"/>
                    </a:cubicBezTo>
                    <a:cubicBezTo>
                      <a:pt x="151" y="98"/>
                      <a:pt x="135" y="61"/>
                      <a:pt x="130" y="68"/>
                    </a:cubicBezTo>
                    <a:lnTo>
                      <a:pt x="130" y="6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2" name="Freeform 501">
                <a:extLst>
                  <a:ext uri="{FF2B5EF4-FFF2-40B4-BE49-F238E27FC236}">
                    <a16:creationId xmlns:a16="http://schemas.microsoft.com/office/drawing/2014/main" id="{33E196CD-ABFE-72FF-9F81-52638BB105C9}"/>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42 w 172"/>
                  <a:gd name="T9" fmla="*/ 30 h 124"/>
                  <a:gd name="T10" fmla="*/ 42 w 172"/>
                  <a:gd name="T11" fmla="*/ 30 h 124"/>
                  <a:gd name="T12" fmla="*/ 61 w 172"/>
                  <a:gd name="T13" fmla="*/ 47 h 124"/>
                  <a:gd name="T14" fmla="*/ 42 w 172"/>
                  <a:gd name="T15" fmla="*/ 30 h 124"/>
                  <a:gd name="T16" fmla="*/ 112 w 172"/>
                  <a:gd name="T17" fmla="*/ 70 h 124"/>
                  <a:gd name="T18" fmla="*/ 112 w 172"/>
                  <a:gd name="T19" fmla="*/ 70 h 124"/>
                  <a:gd name="T20" fmla="*/ 82 w 172"/>
                  <a:gd name="T21" fmla="*/ 54 h 124"/>
                  <a:gd name="T22" fmla="*/ 112 w 172"/>
                  <a:gd name="T23" fmla="*/ 70 h 124"/>
                  <a:gd name="T24" fmla="*/ 109 w 172"/>
                  <a:gd name="T25" fmla="*/ 89 h 124"/>
                  <a:gd name="T26" fmla="*/ 109 w 172"/>
                  <a:gd name="T27" fmla="*/ 89 h 124"/>
                  <a:gd name="T28" fmla="*/ 130 w 172"/>
                  <a:gd name="T29" fmla="*/ 100 h 124"/>
                  <a:gd name="T30" fmla="*/ 109 w 172"/>
                  <a:gd name="T31" fmla="*/ 89 h 124"/>
                  <a:gd name="T32" fmla="*/ 147 w 172"/>
                  <a:gd name="T33" fmla="*/ 110 h 124"/>
                  <a:gd name="T34" fmla="*/ 147 w 172"/>
                  <a:gd name="T35" fmla="*/ 110 h 124"/>
                  <a:gd name="T36" fmla="*/ 165 w 172"/>
                  <a:gd name="T37" fmla="*/ 119 h 124"/>
                  <a:gd name="T38" fmla="*/ 147 w 172"/>
                  <a:gd name="T39" fmla="*/ 110 h 124"/>
                  <a:gd name="T40" fmla="*/ 130 w 172"/>
                  <a:gd name="T41" fmla="*/ 68 h 124"/>
                  <a:gd name="T42" fmla="*/ 130 w 172"/>
                  <a:gd name="T43" fmla="*/ 68 h 124"/>
                  <a:gd name="T44" fmla="*/ 147 w 172"/>
                  <a:gd name="T45" fmla="*/ 96 h 124"/>
                  <a:gd name="T46" fmla="*/ 130 w 172"/>
                  <a:gd name="T47"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124">
                    <a:moveTo>
                      <a:pt x="3" y="5"/>
                    </a:moveTo>
                    <a:lnTo>
                      <a:pt x="3" y="5"/>
                    </a:lnTo>
                    <a:cubicBezTo>
                      <a:pt x="0" y="9"/>
                      <a:pt x="21" y="40"/>
                      <a:pt x="28" y="35"/>
                    </a:cubicBezTo>
                    <a:cubicBezTo>
                      <a:pt x="42" y="26"/>
                      <a:pt x="3" y="0"/>
                      <a:pt x="3" y="5"/>
                    </a:cubicBezTo>
                    <a:close/>
                    <a:moveTo>
                      <a:pt x="42" y="30"/>
                    </a:moveTo>
                    <a:lnTo>
                      <a:pt x="42" y="30"/>
                    </a:lnTo>
                    <a:cubicBezTo>
                      <a:pt x="42" y="33"/>
                      <a:pt x="56" y="49"/>
                      <a:pt x="61" y="47"/>
                    </a:cubicBezTo>
                    <a:cubicBezTo>
                      <a:pt x="63" y="44"/>
                      <a:pt x="42" y="28"/>
                      <a:pt x="42" y="30"/>
                    </a:cubicBezTo>
                    <a:close/>
                    <a:moveTo>
                      <a:pt x="112" y="70"/>
                    </a:moveTo>
                    <a:lnTo>
                      <a:pt x="112" y="70"/>
                    </a:lnTo>
                    <a:cubicBezTo>
                      <a:pt x="116" y="65"/>
                      <a:pt x="84" y="47"/>
                      <a:pt x="82" y="54"/>
                    </a:cubicBezTo>
                    <a:cubicBezTo>
                      <a:pt x="82" y="58"/>
                      <a:pt x="107" y="72"/>
                      <a:pt x="112" y="70"/>
                    </a:cubicBezTo>
                    <a:close/>
                    <a:moveTo>
                      <a:pt x="109" y="89"/>
                    </a:moveTo>
                    <a:lnTo>
                      <a:pt x="109" y="89"/>
                    </a:lnTo>
                    <a:cubicBezTo>
                      <a:pt x="109" y="98"/>
                      <a:pt x="123" y="105"/>
                      <a:pt x="130" y="100"/>
                    </a:cubicBezTo>
                    <a:cubicBezTo>
                      <a:pt x="135" y="98"/>
                      <a:pt x="107" y="79"/>
                      <a:pt x="109" y="89"/>
                    </a:cubicBezTo>
                    <a:close/>
                    <a:moveTo>
                      <a:pt x="147" y="110"/>
                    </a:moveTo>
                    <a:lnTo>
                      <a:pt x="147" y="110"/>
                    </a:lnTo>
                    <a:cubicBezTo>
                      <a:pt x="149" y="112"/>
                      <a:pt x="161" y="124"/>
                      <a:pt x="165" y="119"/>
                    </a:cubicBezTo>
                    <a:cubicBezTo>
                      <a:pt x="172" y="114"/>
                      <a:pt x="147" y="105"/>
                      <a:pt x="147" y="110"/>
                    </a:cubicBezTo>
                    <a:close/>
                    <a:moveTo>
                      <a:pt x="130" y="68"/>
                    </a:moveTo>
                    <a:lnTo>
                      <a:pt x="130" y="68"/>
                    </a:lnTo>
                    <a:cubicBezTo>
                      <a:pt x="126" y="79"/>
                      <a:pt x="144" y="96"/>
                      <a:pt x="147" y="96"/>
                    </a:cubicBezTo>
                    <a:cubicBezTo>
                      <a:pt x="151" y="98"/>
                      <a:pt x="135" y="61"/>
                      <a:pt x="130" y="6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3" name="Freeform 502">
                <a:extLst>
                  <a:ext uri="{FF2B5EF4-FFF2-40B4-BE49-F238E27FC236}">
                    <a16:creationId xmlns:a16="http://schemas.microsoft.com/office/drawing/2014/main" id="{84B821DB-D1F5-5C8C-5E79-7F6C7B561B09}"/>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3 w 172"/>
                  <a:gd name="T9" fmla="*/ 5 h 124"/>
                  <a:gd name="T10" fmla="*/ 42 w 172"/>
                  <a:gd name="T11" fmla="*/ 30 h 124"/>
                  <a:gd name="T12" fmla="*/ 42 w 172"/>
                  <a:gd name="T13" fmla="*/ 30 h 124"/>
                  <a:gd name="T14" fmla="*/ 61 w 172"/>
                  <a:gd name="T15" fmla="*/ 47 h 124"/>
                  <a:gd name="T16" fmla="*/ 42 w 172"/>
                  <a:gd name="T17" fmla="*/ 30 h 124"/>
                  <a:gd name="T18" fmla="*/ 42 w 172"/>
                  <a:gd name="T19" fmla="*/ 30 h 124"/>
                  <a:gd name="T20" fmla="*/ 112 w 172"/>
                  <a:gd name="T21" fmla="*/ 70 h 124"/>
                  <a:gd name="T22" fmla="*/ 112 w 172"/>
                  <a:gd name="T23" fmla="*/ 70 h 124"/>
                  <a:gd name="T24" fmla="*/ 82 w 172"/>
                  <a:gd name="T25" fmla="*/ 54 h 124"/>
                  <a:gd name="T26" fmla="*/ 112 w 172"/>
                  <a:gd name="T27" fmla="*/ 70 h 124"/>
                  <a:gd name="T28" fmla="*/ 112 w 172"/>
                  <a:gd name="T29" fmla="*/ 70 h 124"/>
                  <a:gd name="T30" fmla="*/ 109 w 172"/>
                  <a:gd name="T31" fmla="*/ 89 h 124"/>
                  <a:gd name="T32" fmla="*/ 109 w 172"/>
                  <a:gd name="T33" fmla="*/ 89 h 124"/>
                  <a:gd name="T34" fmla="*/ 130 w 172"/>
                  <a:gd name="T35" fmla="*/ 100 h 124"/>
                  <a:gd name="T36" fmla="*/ 109 w 172"/>
                  <a:gd name="T37" fmla="*/ 89 h 124"/>
                  <a:gd name="T38" fmla="*/ 109 w 172"/>
                  <a:gd name="T39" fmla="*/ 89 h 124"/>
                  <a:gd name="T40" fmla="*/ 147 w 172"/>
                  <a:gd name="T41" fmla="*/ 110 h 124"/>
                  <a:gd name="T42" fmla="*/ 147 w 172"/>
                  <a:gd name="T43" fmla="*/ 110 h 124"/>
                  <a:gd name="T44" fmla="*/ 165 w 172"/>
                  <a:gd name="T45" fmla="*/ 119 h 124"/>
                  <a:gd name="T46" fmla="*/ 147 w 172"/>
                  <a:gd name="T47" fmla="*/ 110 h 124"/>
                  <a:gd name="T48" fmla="*/ 147 w 172"/>
                  <a:gd name="T49" fmla="*/ 110 h 124"/>
                  <a:gd name="T50" fmla="*/ 130 w 172"/>
                  <a:gd name="T51" fmla="*/ 68 h 124"/>
                  <a:gd name="T52" fmla="*/ 130 w 172"/>
                  <a:gd name="T53" fmla="*/ 68 h 124"/>
                  <a:gd name="T54" fmla="*/ 147 w 172"/>
                  <a:gd name="T55" fmla="*/ 96 h 124"/>
                  <a:gd name="T56" fmla="*/ 130 w 172"/>
                  <a:gd name="T57" fmla="*/ 68 h 124"/>
                  <a:gd name="T58" fmla="*/ 130 w 172"/>
                  <a:gd name="T59"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2" h="124">
                    <a:moveTo>
                      <a:pt x="3" y="5"/>
                    </a:moveTo>
                    <a:lnTo>
                      <a:pt x="3" y="5"/>
                    </a:lnTo>
                    <a:cubicBezTo>
                      <a:pt x="0" y="9"/>
                      <a:pt x="21" y="40"/>
                      <a:pt x="28" y="35"/>
                    </a:cubicBezTo>
                    <a:cubicBezTo>
                      <a:pt x="42" y="26"/>
                      <a:pt x="3" y="0"/>
                      <a:pt x="3" y="5"/>
                    </a:cubicBezTo>
                    <a:lnTo>
                      <a:pt x="3" y="5"/>
                    </a:lnTo>
                    <a:close/>
                    <a:moveTo>
                      <a:pt x="42" y="30"/>
                    </a:moveTo>
                    <a:lnTo>
                      <a:pt x="42" y="30"/>
                    </a:lnTo>
                    <a:cubicBezTo>
                      <a:pt x="42" y="33"/>
                      <a:pt x="56" y="49"/>
                      <a:pt x="61" y="47"/>
                    </a:cubicBezTo>
                    <a:cubicBezTo>
                      <a:pt x="63" y="44"/>
                      <a:pt x="42" y="28"/>
                      <a:pt x="42" y="30"/>
                    </a:cubicBezTo>
                    <a:lnTo>
                      <a:pt x="42" y="30"/>
                    </a:lnTo>
                    <a:close/>
                    <a:moveTo>
                      <a:pt x="112" y="70"/>
                    </a:moveTo>
                    <a:lnTo>
                      <a:pt x="112" y="70"/>
                    </a:lnTo>
                    <a:cubicBezTo>
                      <a:pt x="116" y="65"/>
                      <a:pt x="84" y="47"/>
                      <a:pt x="82" y="54"/>
                    </a:cubicBezTo>
                    <a:cubicBezTo>
                      <a:pt x="82" y="58"/>
                      <a:pt x="107" y="72"/>
                      <a:pt x="112" y="70"/>
                    </a:cubicBezTo>
                    <a:lnTo>
                      <a:pt x="112" y="70"/>
                    </a:lnTo>
                    <a:close/>
                    <a:moveTo>
                      <a:pt x="109" y="89"/>
                    </a:moveTo>
                    <a:lnTo>
                      <a:pt x="109" y="89"/>
                    </a:lnTo>
                    <a:cubicBezTo>
                      <a:pt x="109" y="98"/>
                      <a:pt x="123" y="105"/>
                      <a:pt x="130" y="100"/>
                    </a:cubicBezTo>
                    <a:cubicBezTo>
                      <a:pt x="135" y="98"/>
                      <a:pt x="107" y="79"/>
                      <a:pt x="109" y="89"/>
                    </a:cubicBezTo>
                    <a:lnTo>
                      <a:pt x="109" y="89"/>
                    </a:lnTo>
                    <a:close/>
                    <a:moveTo>
                      <a:pt x="147" y="110"/>
                    </a:moveTo>
                    <a:lnTo>
                      <a:pt x="147" y="110"/>
                    </a:lnTo>
                    <a:cubicBezTo>
                      <a:pt x="149" y="112"/>
                      <a:pt x="161" y="124"/>
                      <a:pt x="165" y="119"/>
                    </a:cubicBezTo>
                    <a:cubicBezTo>
                      <a:pt x="172" y="114"/>
                      <a:pt x="147" y="105"/>
                      <a:pt x="147" y="110"/>
                    </a:cubicBezTo>
                    <a:lnTo>
                      <a:pt x="147" y="110"/>
                    </a:lnTo>
                    <a:close/>
                    <a:moveTo>
                      <a:pt x="130" y="68"/>
                    </a:moveTo>
                    <a:lnTo>
                      <a:pt x="130" y="68"/>
                    </a:lnTo>
                    <a:cubicBezTo>
                      <a:pt x="126" y="79"/>
                      <a:pt x="144" y="96"/>
                      <a:pt x="147" y="96"/>
                    </a:cubicBezTo>
                    <a:cubicBezTo>
                      <a:pt x="151" y="98"/>
                      <a:pt x="135" y="61"/>
                      <a:pt x="130" y="68"/>
                    </a:cubicBezTo>
                    <a:lnTo>
                      <a:pt x="130" y="6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4" name="Freeform 503">
                <a:extLst>
                  <a:ext uri="{FF2B5EF4-FFF2-40B4-BE49-F238E27FC236}">
                    <a16:creationId xmlns:a16="http://schemas.microsoft.com/office/drawing/2014/main" id="{61E57E6D-A43F-C5D9-6C71-A4A52BF4C493}"/>
                  </a:ext>
                </a:extLst>
              </p:cNvPr>
              <p:cNvSpPr>
                <a:spLocks noEditPoints="1"/>
              </p:cNvSpPr>
              <p:nvPr/>
            </p:nvSpPr>
            <p:spPr bwMode="auto">
              <a:xfrm>
                <a:off x="5065" y="2503"/>
                <a:ext cx="526" cy="468"/>
              </a:xfrm>
              <a:custGeom>
                <a:avLst/>
                <a:gdLst>
                  <a:gd name="T0" fmla="*/ 863 w 874"/>
                  <a:gd name="T1" fmla="*/ 374 h 777"/>
                  <a:gd name="T2" fmla="*/ 844 w 874"/>
                  <a:gd name="T3" fmla="*/ 317 h 777"/>
                  <a:gd name="T4" fmla="*/ 809 w 874"/>
                  <a:gd name="T5" fmla="*/ 269 h 777"/>
                  <a:gd name="T6" fmla="*/ 784 w 874"/>
                  <a:gd name="T7" fmla="*/ 248 h 777"/>
                  <a:gd name="T8" fmla="*/ 718 w 874"/>
                  <a:gd name="T9" fmla="*/ 189 h 777"/>
                  <a:gd name="T10" fmla="*/ 695 w 874"/>
                  <a:gd name="T11" fmla="*/ 126 h 777"/>
                  <a:gd name="T12" fmla="*/ 663 w 874"/>
                  <a:gd name="T13" fmla="*/ 84 h 777"/>
                  <a:gd name="T14" fmla="*/ 635 w 874"/>
                  <a:gd name="T15" fmla="*/ 3 h 777"/>
                  <a:gd name="T16" fmla="*/ 614 w 874"/>
                  <a:gd name="T17" fmla="*/ 59 h 777"/>
                  <a:gd name="T18" fmla="*/ 588 w 874"/>
                  <a:gd name="T19" fmla="*/ 154 h 777"/>
                  <a:gd name="T20" fmla="*/ 521 w 874"/>
                  <a:gd name="T21" fmla="*/ 117 h 777"/>
                  <a:gd name="T22" fmla="*/ 488 w 874"/>
                  <a:gd name="T23" fmla="*/ 84 h 777"/>
                  <a:gd name="T24" fmla="*/ 512 w 874"/>
                  <a:gd name="T25" fmla="*/ 42 h 777"/>
                  <a:gd name="T26" fmla="*/ 491 w 874"/>
                  <a:gd name="T27" fmla="*/ 28 h 777"/>
                  <a:gd name="T28" fmla="*/ 412 w 874"/>
                  <a:gd name="T29" fmla="*/ 10 h 777"/>
                  <a:gd name="T30" fmla="*/ 381 w 874"/>
                  <a:gd name="T31" fmla="*/ 40 h 777"/>
                  <a:gd name="T32" fmla="*/ 360 w 874"/>
                  <a:gd name="T33" fmla="*/ 94 h 777"/>
                  <a:gd name="T34" fmla="*/ 328 w 874"/>
                  <a:gd name="T35" fmla="*/ 91 h 777"/>
                  <a:gd name="T36" fmla="*/ 286 w 874"/>
                  <a:gd name="T37" fmla="*/ 75 h 777"/>
                  <a:gd name="T38" fmla="*/ 258 w 874"/>
                  <a:gd name="T39" fmla="*/ 96 h 777"/>
                  <a:gd name="T40" fmla="*/ 230 w 874"/>
                  <a:gd name="T41" fmla="*/ 122 h 777"/>
                  <a:gd name="T42" fmla="*/ 219 w 874"/>
                  <a:gd name="T43" fmla="*/ 133 h 777"/>
                  <a:gd name="T44" fmla="*/ 170 w 874"/>
                  <a:gd name="T45" fmla="*/ 196 h 777"/>
                  <a:gd name="T46" fmla="*/ 91 w 874"/>
                  <a:gd name="T47" fmla="*/ 222 h 777"/>
                  <a:gd name="T48" fmla="*/ 28 w 874"/>
                  <a:gd name="T49" fmla="*/ 259 h 777"/>
                  <a:gd name="T50" fmla="*/ 16 w 874"/>
                  <a:gd name="T51" fmla="*/ 285 h 777"/>
                  <a:gd name="T52" fmla="*/ 12 w 874"/>
                  <a:gd name="T53" fmla="*/ 336 h 777"/>
                  <a:gd name="T54" fmla="*/ 26 w 874"/>
                  <a:gd name="T55" fmla="*/ 388 h 777"/>
                  <a:gd name="T56" fmla="*/ 56 w 874"/>
                  <a:gd name="T57" fmla="*/ 507 h 777"/>
                  <a:gd name="T58" fmla="*/ 65 w 874"/>
                  <a:gd name="T59" fmla="*/ 551 h 777"/>
                  <a:gd name="T60" fmla="*/ 144 w 874"/>
                  <a:gd name="T61" fmla="*/ 532 h 777"/>
                  <a:gd name="T62" fmla="*/ 265 w 874"/>
                  <a:gd name="T63" fmla="*/ 497 h 777"/>
                  <a:gd name="T64" fmla="*/ 388 w 874"/>
                  <a:gd name="T65" fmla="*/ 472 h 777"/>
                  <a:gd name="T66" fmla="*/ 451 w 874"/>
                  <a:gd name="T67" fmla="*/ 493 h 777"/>
                  <a:gd name="T68" fmla="*/ 477 w 874"/>
                  <a:gd name="T69" fmla="*/ 549 h 777"/>
                  <a:gd name="T70" fmla="*/ 535 w 874"/>
                  <a:gd name="T71" fmla="*/ 507 h 777"/>
                  <a:gd name="T72" fmla="*/ 532 w 874"/>
                  <a:gd name="T73" fmla="*/ 551 h 777"/>
                  <a:gd name="T74" fmla="*/ 556 w 874"/>
                  <a:gd name="T75" fmla="*/ 567 h 777"/>
                  <a:gd name="T76" fmla="*/ 607 w 874"/>
                  <a:gd name="T77" fmla="*/ 635 h 777"/>
                  <a:gd name="T78" fmla="*/ 686 w 874"/>
                  <a:gd name="T79" fmla="*/ 637 h 777"/>
                  <a:gd name="T80" fmla="*/ 709 w 874"/>
                  <a:gd name="T81" fmla="*/ 651 h 777"/>
                  <a:gd name="T82" fmla="*/ 746 w 874"/>
                  <a:gd name="T83" fmla="*/ 630 h 777"/>
                  <a:gd name="T84" fmla="*/ 814 w 874"/>
                  <a:gd name="T85" fmla="*/ 546 h 777"/>
                  <a:gd name="T86" fmla="*/ 860 w 874"/>
                  <a:gd name="T87" fmla="*/ 458 h 777"/>
                  <a:gd name="T88" fmla="*/ 867 w 874"/>
                  <a:gd name="T89" fmla="*/ 390 h 777"/>
                  <a:gd name="T90" fmla="*/ 370 w 874"/>
                  <a:gd name="T91" fmla="*/ 26 h 777"/>
                  <a:gd name="T92" fmla="*/ 502 w 874"/>
                  <a:gd name="T93" fmla="*/ 579 h 777"/>
                  <a:gd name="T94" fmla="*/ 716 w 874"/>
                  <a:gd name="T95" fmla="*/ 710 h 777"/>
                  <a:gd name="T96" fmla="*/ 688 w 874"/>
                  <a:gd name="T97" fmla="*/ 742 h 777"/>
                  <a:gd name="T98" fmla="*/ 735 w 874"/>
                  <a:gd name="T99" fmla="*/ 756 h 777"/>
                  <a:gd name="T100" fmla="*/ 751 w 874"/>
                  <a:gd name="T101" fmla="*/ 70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74" h="777">
                    <a:moveTo>
                      <a:pt x="867" y="390"/>
                    </a:moveTo>
                    <a:lnTo>
                      <a:pt x="867" y="390"/>
                    </a:lnTo>
                    <a:cubicBezTo>
                      <a:pt x="872" y="388"/>
                      <a:pt x="867" y="371"/>
                      <a:pt x="863" y="374"/>
                    </a:cubicBezTo>
                    <a:cubicBezTo>
                      <a:pt x="860" y="376"/>
                      <a:pt x="860" y="350"/>
                      <a:pt x="863" y="339"/>
                    </a:cubicBezTo>
                    <a:cubicBezTo>
                      <a:pt x="865" y="327"/>
                      <a:pt x="863" y="329"/>
                      <a:pt x="858" y="334"/>
                    </a:cubicBezTo>
                    <a:cubicBezTo>
                      <a:pt x="851" y="341"/>
                      <a:pt x="844" y="322"/>
                      <a:pt x="844" y="317"/>
                    </a:cubicBezTo>
                    <a:cubicBezTo>
                      <a:pt x="842" y="313"/>
                      <a:pt x="835" y="299"/>
                      <a:pt x="825" y="301"/>
                    </a:cubicBezTo>
                    <a:cubicBezTo>
                      <a:pt x="818" y="304"/>
                      <a:pt x="823" y="290"/>
                      <a:pt x="816" y="292"/>
                    </a:cubicBezTo>
                    <a:cubicBezTo>
                      <a:pt x="809" y="294"/>
                      <a:pt x="807" y="280"/>
                      <a:pt x="809" y="269"/>
                    </a:cubicBezTo>
                    <a:cubicBezTo>
                      <a:pt x="809" y="259"/>
                      <a:pt x="804" y="266"/>
                      <a:pt x="800" y="262"/>
                    </a:cubicBezTo>
                    <a:cubicBezTo>
                      <a:pt x="797" y="257"/>
                      <a:pt x="793" y="262"/>
                      <a:pt x="788" y="264"/>
                    </a:cubicBezTo>
                    <a:cubicBezTo>
                      <a:pt x="784" y="266"/>
                      <a:pt x="781" y="255"/>
                      <a:pt x="784" y="248"/>
                    </a:cubicBezTo>
                    <a:cubicBezTo>
                      <a:pt x="784" y="243"/>
                      <a:pt x="781" y="238"/>
                      <a:pt x="774" y="234"/>
                    </a:cubicBezTo>
                    <a:cubicBezTo>
                      <a:pt x="767" y="229"/>
                      <a:pt x="767" y="224"/>
                      <a:pt x="767" y="217"/>
                    </a:cubicBezTo>
                    <a:cubicBezTo>
                      <a:pt x="767" y="210"/>
                      <a:pt x="728" y="192"/>
                      <a:pt x="718" y="189"/>
                    </a:cubicBezTo>
                    <a:cubicBezTo>
                      <a:pt x="709" y="187"/>
                      <a:pt x="716" y="178"/>
                      <a:pt x="714" y="173"/>
                    </a:cubicBezTo>
                    <a:cubicBezTo>
                      <a:pt x="709" y="171"/>
                      <a:pt x="709" y="159"/>
                      <a:pt x="709" y="147"/>
                    </a:cubicBezTo>
                    <a:cubicBezTo>
                      <a:pt x="709" y="138"/>
                      <a:pt x="695" y="133"/>
                      <a:pt x="695" y="126"/>
                    </a:cubicBezTo>
                    <a:cubicBezTo>
                      <a:pt x="695" y="117"/>
                      <a:pt x="693" y="110"/>
                      <a:pt x="693" y="100"/>
                    </a:cubicBezTo>
                    <a:cubicBezTo>
                      <a:pt x="693" y="91"/>
                      <a:pt x="679" y="89"/>
                      <a:pt x="679" y="82"/>
                    </a:cubicBezTo>
                    <a:cubicBezTo>
                      <a:pt x="679" y="77"/>
                      <a:pt x="670" y="82"/>
                      <a:pt x="663" y="84"/>
                    </a:cubicBezTo>
                    <a:cubicBezTo>
                      <a:pt x="653" y="84"/>
                      <a:pt x="656" y="73"/>
                      <a:pt x="656" y="63"/>
                    </a:cubicBezTo>
                    <a:cubicBezTo>
                      <a:pt x="656" y="52"/>
                      <a:pt x="653" y="33"/>
                      <a:pt x="646" y="28"/>
                    </a:cubicBezTo>
                    <a:cubicBezTo>
                      <a:pt x="639" y="24"/>
                      <a:pt x="639" y="5"/>
                      <a:pt x="635" y="3"/>
                    </a:cubicBezTo>
                    <a:cubicBezTo>
                      <a:pt x="633" y="0"/>
                      <a:pt x="621" y="12"/>
                      <a:pt x="621" y="17"/>
                    </a:cubicBezTo>
                    <a:cubicBezTo>
                      <a:pt x="623" y="24"/>
                      <a:pt x="621" y="31"/>
                      <a:pt x="616" y="35"/>
                    </a:cubicBezTo>
                    <a:cubicBezTo>
                      <a:pt x="611" y="38"/>
                      <a:pt x="619" y="54"/>
                      <a:pt x="614" y="59"/>
                    </a:cubicBezTo>
                    <a:cubicBezTo>
                      <a:pt x="607" y="63"/>
                      <a:pt x="614" y="84"/>
                      <a:pt x="611" y="96"/>
                    </a:cubicBezTo>
                    <a:cubicBezTo>
                      <a:pt x="611" y="108"/>
                      <a:pt x="611" y="122"/>
                      <a:pt x="604" y="129"/>
                    </a:cubicBezTo>
                    <a:cubicBezTo>
                      <a:pt x="600" y="136"/>
                      <a:pt x="598" y="150"/>
                      <a:pt x="588" y="154"/>
                    </a:cubicBezTo>
                    <a:cubicBezTo>
                      <a:pt x="577" y="159"/>
                      <a:pt x="560" y="150"/>
                      <a:pt x="560" y="143"/>
                    </a:cubicBezTo>
                    <a:cubicBezTo>
                      <a:pt x="563" y="136"/>
                      <a:pt x="549" y="133"/>
                      <a:pt x="542" y="133"/>
                    </a:cubicBezTo>
                    <a:cubicBezTo>
                      <a:pt x="537" y="136"/>
                      <a:pt x="532" y="126"/>
                      <a:pt x="521" y="117"/>
                    </a:cubicBezTo>
                    <a:cubicBezTo>
                      <a:pt x="512" y="110"/>
                      <a:pt x="505" y="119"/>
                      <a:pt x="500" y="110"/>
                    </a:cubicBezTo>
                    <a:cubicBezTo>
                      <a:pt x="498" y="100"/>
                      <a:pt x="493" y="98"/>
                      <a:pt x="486" y="94"/>
                    </a:cubicBezTo>
                    <a:cubicBezTo>
                      <a:pt x="479" y="89"/>
                      <a:pt x="481" y="89"/>
                      <a:pt x="488" y="84"/>
                    </a:cubicBezTo>
                    <a:cubicBezTo>
                      <a:pt x="495" y="77"/>
                      <a:pt x="493" y="73"/>
                      <a:pt x="491" y="66"/>
                    </a:cubicBezTo>
                    <a:cubicBezTo>
                      <a:pt x="486" y="59"/>
                      <a:pt x="493" y="61"/>
                      <a:pt x="505" y="56"/>
                    </a:cubicBezTo>
                    <a:cubicBezTo>
                      <a:pt x="514" y="49"/>
                      <a:pt x="505" y="45"/>
                      <a:pt x="512" y="42"/>
                    </a:cubicBezTo>
                    <a:cubicBezTo>
                      <a:pt x="519" y="38"/>
                      <a:pt x="514" y="33"/>
                      <a:pt x="507" y="31"/>
                    </a:cubicBezTo>
                    <a:cubicBezTo>
                      <a:pt x="498" y="31"/>
                      <a:pt x="500" y="38"/>
                      <a:pt x="498" y="40"/>
                    </a:cubicBezTo>
                    <a:cubicBezTo>
                      <a:pt x="495" y="40"/>
                      <a:pt x="493" y="28"/>
                      <a:pt x="491" y="28"/>
                    </a:cubicBezTo>
                    <a:cubicBezTo>
                      <a:pt x="488" y="28"/>
                      <a:pt x="479" y="40"/>
                      <a:pt x="474" y="35"/>
                    </a:cubicBezTo>
                    <a:cubicBezTo>
                      <a:pt x="470" y="28"/>
                      <a:pt x="442" y="24"/>
                      <a:pt x="433" y="21"/>
                    </a:cubicBezTo>
                    <a:cubicBezTo>
                      <a:pt x="423" y="21"/>
                      <a:pt x="419" y="7"/>
                      <a:pt x="412" y="10"/>
                    </a:cubicBezTo>
                    <a:cubicBezTo>
                      <a:pt x="407" y="12"/>
                      <a:pt x="414" y="17"/>
                      <a:pt x="421" y="24"/>
                    </a:cubicBezTo>
                    <a:cubicBezTo>
                      <a:pt x="428" y="31"/>
                      <a:pt x="397" y="38"/>
                      <a:pt x="388" y="33"/>
                    </a:cubicBezTo>
                    <a:cubicBezTo>
                      <a:pt x="379" y="31"/>
                      <a:pt x="390" y="40"/>
                      <a:pt x="381" y="40"/>
                    </a:cubicBezTo>
                    <a:cubicBezTo>
                      <a:pt x="374" y="40"/>
                      <a:pt x="372" y="52"/>
                      <a:pt x="367" y="59"/>
                    </a:cubicBezTo>
                    <a:cubicBezTo>
                      <a:pt x="360" y="66"/>
                      <a:pt x="365" y="70"/>
                      <a:pt x="358" y="75"/>
                    </a:cubicBezTo>
                    <a:cubicBezTo>
                      <a:pt x="351" y="80"/>
                      <a:pt x="351" y="84"/>
                      <a:pt x="360" y="94"/>
                    </a:cubicBezTo>
                    <a:cubicBezTo>
                      <a:pt x="367" y="103"/>
                      <a:pt x="356" y="103"/>
                      <a:pt x="349" y="96"/>
                    </a:cubicBezTo>
                    <a:cubicBezTo>
                      <a:pt x="342" y="89"/>
                      <a:pt x="335" y="89"/>
                      <a:pt x="335" y="96"/>
                    </a:cubicBezTo>
                    <a:cubicBezTo>
                      <a:pt x="335" y="105"/>
                      <a:pt x="325" y="100"/>
                      <a:pt x="328" y="91"/>
                    </a:cubicBezTo>
                    <a:cubicBezTo>
                      <a:pt x="330" y="82"/>
                      <a:pt x="319" y="87"/>
                      <a:pt x="316" y="82"/>
                    </a:cubicBezTo>
                    <a:cubicBezTo>
                      <a:pt x="314" y="77"/>
                      <a:pt x="305" y="68"/>
                      <a:pt x="298" y="68"/>
                    </a:cubicBezTo>
                    <a:cubicBezTo>
                      <a:pt x="293" y="68"/>
                      <a:pt x="293" y="75"/>
                      <a:pt x="286" y="75"/>
                    </a:cubicBezTo>
                    <a:cubicBezTo>
                      <a:pt x="279" y="75"/>
                      <a:pt x="279" y="80"/>
                      <a:pt x="279" y="84"/>
                    </a:cubicBezTo>
                    <a:cubicBezTo>
                      <a:pt x="281" y="91"/>
                      <a:pt x="270" y="84"/>
                      <a:pt x="263" y="87"/>
                    </a:cubicBezTo>
                    <a:cubicBezTo>
                      <a:pt x="256" y="87"/>
                      <a:pt x="263" y="94"/>
                      <a:pt x="258" y="96"/>
                    </a:cubicBezTo>
                    <a:cubicBezTo>
                      <a:pt x="256" y="96"/>
                      <a:pt x="256" y="103"/>
                      <a:pt x="249" y="103"/>
                    </a:cubicBezTo>
                    <a:cubicBezTo>
                      <a:pt x="244" y="103"/>
                      <a:pt x="244" y="117"/>
                      <a:pt x="244" y="124"/>
                    </a:cubicBezTo>
                    <a:cubicBezTo>
                      <a:pt x="246" y="131"/>
                      <a:pt x="235" y="119"/>
                      <a:pt x="230" y="122"/>
                    </a:cubicBezTo>
                    <a:cubicBezTo>
                      <a:pt x="223" y="124"/>
                      <a:pt x="230" y="129"/>
                      <a:pt x="232" y="138"/>
                    </a:cubicBezTo>
                    <a:cubicBezTo>
                      <a:pt x="235" y="145"/>
                      <a:pt x="230" y="145"/>
                      <a:pt x="226" y="150"/>
                    </a:cubicBezTo>
                    <a:cubicBezTo>
                      <a:pt x="223" y="152"/>
                      <a:pt x="219" y="140"/>
                      <a:pt x="219" y="133"/>
                    </a:cubicBezTo>
                    <a:cubicBezTo>
                      <a:pt x="219" y="126"/>
                      <a:pt x="209" y="131"/>
                      <a:pt x="202" y="140"/>
                    </a:cubicBezTo>
                    <a:cubicBezTo>
                      <a:pt x="193" y="150"/>
                      <a:pt x="205" y="164"/>
                      <a:pt x="200" y="166"/>
                    </a:cubicBezTo>
                    <a:cubicBezTo>
                      <a:pt x="198" y="168"/>
                      <a:pt x="179" y="185"/>
                      <a:pt x="170" y="196"/>
                    </a:cubicBezTo>
                    <a:cubicBezTo>
                      <a:pt x="160" y="208"/>
                      <a:pt x="139" y="201"/>
                      <a:pt x="132" y="206"/>
                    </a:cubicBezTo>
                    <a:cubicBezTo>
                      <a:pt x="125" y="212"/>
                      <a:pt x="118" y="208"/>
                      <a:pt x="111" y="212"/>
                    </a:cubicBezTo>
                    <a:cubicBezTo>
                      <a:pt x="105" y="220"/>
                      <a:pt x="93" y="229"/>
                      <a:pt x="91" y="222"/>
                    </a:cubicBezTo>
                    <a:cubicBezTo>
                      <a:pt x="91" y="217"/>
                      <a:pt x="72" y="222"/>
                      <a:pt x="65" y="229"/>
                    </a:cubicBezTo>
                    <a:cubicBezTo>
                      <a:pt x="58" y="236"/>
                      <a:pt x="49" y="243"/>
                      <a:pt x="39" y="243"/>
                    </a:cubicBezTo>
                    <a:cubicBezTo>
                      <a:pt x="32" y="243"/>
                      <a:pt x="32" y="257"/>
                      <a:pt x="28" y="259"/>
                    </a:cubicBezTo>
                    <a:cubicBezTo>
                      <a:pt x="26" y="262"/>
                      <a:pt x="26" y="248"/>
                      <a:pt x="26" y="245"/>
                    </a:cubicBezTo>
                    <a:cubicBezTo>
                      <a:pt x="26" y="243"/>
                      <a:pt x="19" y="252"/>
                      <a:pt x="16" y="262"/>
                    </a:cubicBezTo>
                    <a:cubicBezTo>
                      <a:pt x="12" y="271"/>
                      <a:pt x="23" y="276"/>
                      <a:pt x="16" y="285"/>
                    </a:cubicBezTo>
                    <a:cubicBezTo>
                      <a:pt x="9" y="297"/>
                      <a:pt x="2" y="306"/>
                      <a:pt x="12" y="320"/>
                    </a:cubicBezTo>
                    <a:cubicBezTo>
                      <a:pt x="23" y="332"/>
                      <a:pt x="28" y="341"/>
                      <a:pt x="26" y="348"/>
                    </a:cubicBezTo>
                    <a:cubicBezTo>
                      <a:pt x="21" y="355"/>
                      <a:pt x="14" y="334"/>
                      <a:pt x="12" y="336"/>
                    </a:cubicBezTo>
                    <a:cubicBezTo>
                      <a:pt x="9" y="339"/>
                      <a:pt x="21" y="348"/>
                      <a:pt x="19" y="353"/>
                    </a:cubicBezTo>
                    <a:cubicBezTo>
                      <a:pt x="16" y="355"/>
                      <a:pt x="5" y="336"/>
                      <a:pt x="2" y="341"/>
                    </a:cubicBezTo>
                    <a:cubicBezTo>
                      <a:pt x="0" y="346"/>
                      <a:pt x="23" y="376"/>
                      <a:pt x="26" y="388"/>
                    </a:cubicBezTo>
                    <a:cubicBezTo>
                      <a:pt x="26" y="399"/>
                      <a:pt x="44" y="411"/>
                      <a:pt x="42" y="429"/>
                    </a:cubicBezTo>
                    <a:cubicBezTo>
                      <a:pt x="42" y="446"/>
                      <a:pt x="58" y="474"/>
                      <a:pt x="60" y="476"/>
                    </a:cubicBezTo>
                    <a:cubicBezTo>
                      <a:pt x="65" y="481"/>
                      <a:pt x="56" y="493"/>
                      <a:pt x="56" y="507"/>
                    </a:cubicBezTo>
                    <a:cubicBezTo>
                      <a:pt x="58" y="518"/>
                      <a:pt x="53" y="523"/>
                      <a:pt x="44" y="523"/>
                    </a:cubicBezTo>
                    <a:cubicBezTo>
                      <a:pt x="37" y="523"/>
                      <a:pt x="42" y="537"/>
                      <a:pt x="51" y="537"/>
                    </a:cubicBezTo>
                    <a:cubicBezTo>
                      <a:pt x="58" y="539"/>
                      <a:pt x="56" y="544"/>
                      <a:pt x="65" y="551"/>
                    </a:cubicBezTo>
                    <a:cubicBezTo>
                      <a:pt x="74" y="558"/>
                      <a:pt x="100" y="556"/>
                      <a:pt x="107" y="556"/>
                    </a:cubicBezTo>
                    <a:cubicBezTo>
                      <a:pt x="114" y="556"/>
                      <a:pt x="116" y="544"/>
                      <a:pt x="128" y="542"/>
                    </a:cubicBezTo>
                    <a:cubicBezTo>
                      <a:pt x="139" y="542"/>
                      <a:pt x="137" y="539"/>
                      <a:pt x="144" y="532"/>
                    </a:cubicBezTo>
                    <a:cubicBezTo>
                      <a:pt x="149" y="525"/>
                      <a:pt x="172" y="527"/>
                      <a:pt x="198" y="530"/>
                    </a:cubicBezTo>
                    <a:cubicBezTo>
                      <a:pt x="223" y="530"/>
                      <a:pt x="235" y="523"/>
                      <a:pt x="237" y="511"/>
                    </a:cubicBezTo>
                    <a:cubicBezTo>
                      <a:pt x="242" y="504"/>
                      <a:pt x="258" y="502"/>
                      <a:pt x="265" y="497"/>
                    </a:cubicBezTo>
                    <a:cubicBezTo>
                      <a:pt x="272" y="490"/>
                      <a:pt x="279" y="490"/>
                      <a:pt x="298" y="490"/>
                    </a:cubicBezTo>
                    <a:cubicBezTo>
                      <a:pt x="316" y="490"/>
                      <a:pt x="332" y="481"/>
                      <a:pt x="344" y="476"/>
                    </a:cubicBezTo>
                    <a:cubicBezTo>
                      <a:pt x="356" y="472"/>
                      <a:pt x="377" y="474"/>
                      <a:pt x="388" y="472"/>
                    </a:cubicBezTo>
                    <a:cubicBezTo>
                      <a:pt x="400" y="467"/>
                      <a:pt x="402" y="486"/>
                      <a:pt x="414" y="483"/>
                    </a:cubicBezTo>
                    <a:cubicBezTo>
                      <a:pt x="428" y="483"/>
                      <a:pt x="433" y="488"/>
                      <a:pt x="440" y="488"/>
                    </a:cubicBezTo>
                    <a:cubicBezTo>
                      <a:pt x="446" y="486"/>
                      <a:pt x="446" y="493"/>
                      <a:pt x="451" y="493"/>
                    </a:cubicBezTo>
                    <a:cubicBezTo>
                      <a:pt x="458" y="495"/>
                      <a:pt x="458" y="500"/>
                      <a:pt x="453" y="507"/>
                    </a:cubicBezTo>
                    <a:cubicBezTo>
                      <a:pt x="449" y="511"/>
                      <a:pt x="463" y="511"/>
                      <a:pt x="472" y="525"/>
                    </a:cubicBezTo>
                    <a:cubicBezTo>
                      <a:pt x="481" y="537"/>
                      <a:pt x="472" y="539"/>
                      <a:pt x="477" y="549"/>
                    </a:cubicBezTo>
                    <a:cubicBezTo>
                      <a:pt x="481" y="558"/>
                      <a:pt x="486" y="556"/>
                      <a:pt x="495" y="542"/>
                    </a:cubicBezTo>
                    <a:cubicBezTo>
                      <a:pt x="505" y="527"/>
                      <a:pt x="514" y="537"/>
                      <a:pt x="516" y="525"/>
                    </a:cubicBezTo>
                    <a:cubicBezTo>
                      <a:pt x="519" y="514"/>
                      <a:pt x="528" y="502"/>
                      <a:pt x="535" y="507"/>
                    </a:cubicBezTo>
                    <a:cubicBezTo>
                      <a:pt x="542" y="511"/>
                      <a:pt x="530" y="516"/>
                      <a:pt x="525" y="537"/>
                    </a:cubicBezTo>
                    <a:cubicBezTo>
                      <a:pt x="521" y="558"/>
                      <a:pt x="514" y="546"/>
                      <a:pt x="512" y="553"/>
                    </a:cubicBezTo>
                    <a:cubicBezTo>
                      <a:pt x="512" y="560"/>
                      <a:pt x="532" y="563"/>
                      <a:pt x="532" y="551"/>
                    </a:cubicBezTo>
                    <a:cubicBezTo>
                      <a:pt x="532" y="539"/>
                      <a:pt x="535" y="534"/>
                      <a:pt x="544" y="546"/>
                    </a:cubicBezTo>
                    <a:cubicBezTo>
                      <a:pt x="551" y="556"/>
                      <a:pt x="539" y="565"/>
                      <a:pt x="542" y="570"/>
                    </a:cubicBezTo>
                    <a:cubicBezTo>
                      <a:pt x="542" y="574"/>
                      <a:pt x="551" y="567"/>
                      <a:pt x="556" y="567"/>
                    </a:cubicBezTo>
                    <a:cubicBezTo>
                      <a:pt x="565" y="570"/>
                      <a:pt x="577" y="588"/>
                      <a:pt x="574" y="598"/>
                    </a:cubicBezTo>
                    <a:cubicBezTo>
                      <a:pt x="572" y="607"/>
                      <a:pt x="570" y="616"/>
                      <a:pt x="586" y="625"/>
                    </a:cubicBezTo>
                    <a:cubicBezTo>
                      <a:pt x="602" y="632"/>
                      <a:pt x="595" y="635"/>
                      <a:pt x="607" y="635"/>
                    </a:cubicBezTo>
                    <a:cubicBezTo>
                      <a:pt x="619" y="635"/>
                      <a:pt x="644" y="644"/>
                      <a:pt x="651" y="649"/>
                    </a:cubicBezTo>
                    <a:cubicBezTo>
                      <a:pt x="656" y="656"/>
                      <a:pt x="674" y="644"/>
                      <a:pt x="677" y="635"/>
                    </a:cubicBezTo>
                    <a:cubicBezTo>
                      <a:pt x="679" y="623"/>
                      <a:pt x="693" y="632"/>
                      <a:pt x="686" y="637"/>
                    </a:cubicBezTo>
                    <a:cubicBezTo>
                      <a:pt x="679" y="642"/>
                      <a:pt x="688" y="649"/>
                      <a:pt x="691" y="644"/>
                    </a:cubicBezTo>
                    <a:cubicBezTo>
                      <a:pt x="691" y="637"/>
                      <a:pt x="693" y="632"/>
                      <a:pt x="695" y="639"/>
                    </a:cubicBezTo>
                    <a:cubicBezTo>
                      <a:pt x="698" y="647"/>
                      <a:pt x="707" y="647"/>
                      <a:pt x="709" y="651"/>
                    </a:cubicBezTo>
                    <a:cubicBezTo>
                      <a:pt x="712" y="658"/>
                      <a:pt x="716" y="663"/>
                      <a:pt x="716" y="658"/>
                    </a:cubicBezTo>
                    <a:cubicBezTo>
                      <a:pt x="716" y="654"/>
                      <a:pt x="718" y="649"/>
                      <a:pt x="725" y="647"/>
                    </a:cubicBezTo>
                    <a:cubicBezTo>
                      <a:pt x="732" y="642"/>
                      <a:pt x="737" y="637"/>
                      <a:pt x="746" y="630"/>
                    </a:cubicBezTo>
                    <a:cubicBezTo>
                      <a:pt x="753" y="623"/>
                      <a:pt x="786" y="623"/>
                      <a:pt x="791" y="623"/>
                    </a:cubicBezTo>
                    <a:cubicBezTo>
                      <a:pt x="793" y="623"/>
                      <a:pt x="795" y="595"/>
                      <a:pt x="797" y="579"/>
                    </a:cubicBezTo>
                    <a:cubicBezTo>
                      <a:pt x="800" y="565"/>
                      <a:pt x="811" y="563"/>
                      <a:pt x="814" y="546"/>
                    </a:cubicBezTo>
                    <a:cubicBezTo>
                      <a:pt x="816" y="532"/>
                      <a:pt x="832" y="502"/>
                      <a:pt x="837" y="502"/>
                    </a:cubicBezTo>
                    <a:cubicBezTo>
                      <a:pt x="839" y="500"/>
                      <a:pt x="849" y="495"/>
                      <a:pt x="849" y="488"/>
                    </a:cubicBezTo>
                    <a:cubicBezTo>
                      <a:pt x="849" y="479"/>
                      <a:pt x="860" y="467"/>
                      <a:pt x="860" y="458"/>
                    </a:cubicBezTo>
                    <a:cubicBezTo>
                      <a:pt x="860" y="446"/>
                      <a:pt x="865" y="434"/>
                      <a:pt x="865" y="429"/>
                    </a:cubicBezTo>
                    <a:cubicBezTo>
                      <a:pt x="865" y="427"/>
                      <a:pt x="860" y="416"/>
                      <a:pt x="867" y="409"/>
                    </a:cubicBezTo>
                    <a:cubicBezTo>
                      <a:pt x="874" y="402"/>
                      <a:pt x="865" y="392"/>
                      <a:pt x="867" y="390"/>
                    </a:cubicBezTo>
                    <a:close/>
                    <a:moveTo>
                      <a:pt x="397" y="19"/>
                    </a:moveTo>
                    <a:lnTo>
                      <a:pt x="397" y="19"/>
                    </a:lnTo>
                    <a:cubicBezTo>
                      <a:pt x="395" y="14"/>
                      <a:pt x="363" y="21"/>
                      <a:pt x="370" y="26"/>
                    </a:cubicBezTo>
                    <a:cubicBezTo>
                      <a:pt x="374" y="31"/>
                      <a:pt x="397" y="26"/>
                      <a:pt x="397" y="19"/>
                    </a:cubicBezTo>
                    <a:close/>
                    <a:moveTo>
                      <a:pt x="502" y="579"/>
                    </a:moveTo>
                    <a:lnTo>
                      <a:pt x="502" y="579"/>
                    </a:lnTo>
                    <a:cubicBezTo>
                      <a:pt x="507" y="584"/>
                      <a:pt x="525" y="581"/>
                      <a:pt x="528" y="577"/>
                    </a:cubicBezTo>
                    <a:cubicBezTo>
                      <a:pt x="530" y="570"/>
                      <a:pt x="498" y="574"/>
                      <a:pt x="502" y="579"/>
                    </a:cubicBezTo>
                    <a:close/>
                    <a:moveTo>
                      <a:pt x="716" y="710"/>
                    </a:moveTo>
                    <a:lnTo>
                      <a:pt x="716" y="710"/>
                    </a:lnTo>
                    <a:cubicBezTo>
                      <a:pt x="702" y="712"/>
                      <a:pt x="684" y="698"/>
                      <a:pt x="679" y="700"/>
                    </a:cubicBezTo>
                    <a:cubicBezTo>
                      <a:pt x="674" y="700"/>
                      <a:pt x="695" y="733"/>
                      <a:pt x="688" y="742"/>
                    </a:cubicBezTo>
                    <a:cubicBezTo>
                      <a:pt x="681" y="751"/>
                      <a:pt x="709" y="775"/>
                      <a:pt x="716" y="775"/>
                    </a:cubicBezTo>
                    <a:cubicBezTo>
                      <a:pt x="725" y="777"/>
                      <a:pt x="723" y="766"/>
                      <a:pt x="730" y="768"/>
                    </a:cubicBezTo>
                    <a:cubicBezTo>
                      <a:pt x="735" y="768"/>
                      <a:pt x="732" y="761"/>
                      <a:pt x="735" y="756"/>
                    </a:cubicBezTo>
                    <a:cubicBezTo>
                      <a:pt x="735" y="751"/>
                      <a:pt x="742" y="761"/>
                      <a:pt x="746" y="759"/>
                    </a:cubicBezTo>
                    <a:cubicBezTo>
                      <a:pt x="751" y="756"/>
                      <a:pt x="744" y="735"/>
                      <a:pt x="751" y="735"/>
                    </a:cubicBezTo>
                    <a:cubicBezTo>
                      <a:pt x="760" y="735"/>
                      <a:pt x="753" y="712"/>
                      <a:pt x="751" y="703"/>
                    </a:cubicBezTo>
                    <a:cubicBezTo>
                      <a:pt x="749" y="696"/>
                      <a:pt x="728" y="710"/>
                      <a:pt x="716" y="71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5" name="Freeform 504">
                <a:extLst>
                  <a:ext uri="{FF2B5EF4-FFF2-40B4-BE49-F238E27FC236}">
                    <a16:creationId xmlns:a16="http://schemas.microsoft.com/office/drawing/2014/main" id="{71AAD90D-CC7A-7E3F-8383-B8AEDACAC373}"/>
                  </a:ext>
                </a:extLst>
              </p:cNvPr>
              <p:cNvSpPr>
                <a:spLocks noEditPoints="1"/>
              </p:cNvSpPr>
              <p:nvPr/>
            </p:nvSpPr>
            <p:spPr bwMode="auto">
              <a:xfrm>
                <a:off x="5065" y="2503"/>
                <a:ext cx="526" cy="468"/>
              </a:xfrm>
              <a:custGeom>
                <a:avLst/>
                <a:gdLst>
                  <a:gd name="T0" fmla="*/ 863 w 874"/>
                  <a:gd name="T1" fmla="*/ 374 h 777"/>
                  <a:gd name="T2" fmla="*/ 844 w 874"/>
                  <a:gd name="T3" fmla="*/ 317 h 777"/>
                  <a:gd name="T4" fmla="*/ 809 w 874"/>
                  <a:gd name="T5" fmla="*/ 269 h 777"/>
                  <a:gd name="T6" fmla="*/ 784 w 874"/>
                  <a:gd name="T7" fmla="*/ 248 h 777"/>
                  <a:gd name="T8" fmla="*/ 718 w 874"/>
                  <a:gd name="T9" fmla="*/ 189 h 777"/>
                  <a:gd name="T10" fmla="*/ 695 w 874"/>
                  <a:gd name="T11" fmla="*/ 126 h 777"/>
                  <a:gd name="T12" fmla="*/ 663 w 874"/>
                  <a:gd name="T13" fmla="*/ 84 h 777"/>
                  <a:gd name="T14" fmla="*/ 635 w 874"/>
                  <a:gd name="T15" fmla="*/ 3 h 777"/>
                  <a:gd name="T16" fmla="*/ 614 w 874"/>
                  <a:gd name="T17" fmla="*/ 59 h 777"/>
                  <a:gd name="T18" fmla="*/ 588 w 874"/>
                  <a:gd name="T19" fmla="*/ 154 h 777"/>
                  <a:gd name="T20" fmla="*/ 521 w 874"/>
                  <a:gd name="T21" fmla="*/ 117 h 777"/>
                  <a:gd name="T22" fmla="*/ 488 w 874"/>
                  <a:gd name="T23" fmla="*/ 84 h 777"/>
                  <a:gd name="T24" fmla="*/ 512 w 874"/>
                  <a:gd name="T25" fmla="*/ 42 h 777"/>
                  <a:gd name="T26" fmla="*/ 491 w 874"/>
                  <a:gd name="T27" fmla="*/ 28 h 777"/>
                  <a:gd name="T28" fmla="*/ 412 w 874"/>
                  <a:gd name="T29" fmla="*/ 10 h 777"/>
                  <a:gd name="T30" fmla="*/ 381 w 874"/>
                  <a:gd name="T31" fmla="*/ 40 h 777"/>
                  <a:gd name="T32" fmla="*/ 360 w 874"/>
                  <a:gd name="T33" fmla="*/ 94 h 777"/>
                  <a:gd name="T34" fmla="*/ 328 w 874"/>
                  <a:gd name="T35" fmla="*/ 91 h 777"/>
                  <a:gd name="T36" fmla="*/ 286 w 874"/>
                  <a:gd name="T37" fmla="*/ 75 h 777"/>
                  <a:gd name="T38" fmla="*/ 258 w 874"/>
                  <a:gd name="T39" fmla="*/ 96 h 777"/>
                  <a:gd name="T40" fmla="*/ 230 w 874"/>
                  <a:gd name="T41" fmla="*/ 122 h 777"/>
                  <a:gd name="T42" fmla="*/ 219 w 874"/>
                  <a:gd name="T43" fmla="*/ 133 h 777"/>
                  <a:gd name="T44" fmla="*/ 170 w 874"/>
                  <a:gd name="T45" fmla="*/ 196 h 777"/>
                  <a:gd name="T46" fmla="*/ 91 w 874"/>
                  <a:gd name="T47" fmla="*/ 222 h 777"/>
                  <a:gd name="T48" fmla="*/ 28 w 874"/>
                  <a:gd name="T49" fmla="*/ 259 h 777"/>
                  <a:gd name="T50" fmla="*/ 16 w 874"/>
                  <a:gd name="T51" fmla="*/ 285 h 777"/>
                  <a:gd name="T52" fmla="*/ 12 w 874"/>
                  <a:gd name="T53" fmla="*/ 336 h 777"/>
                  <a:gd name="T54" fmla="*/ 26 w 874"/>
                  <a:gd name="T55" fmla="*/ 388 h 777"/>
                  <a:gd name="T56" fmla="*/ 56 w 874"/>
                  <a:gd name="T57" fmla="*/ 507 h 777"/>
                  <a:gd name="T58" fmla="*/ 65 w 874"/>
                  <a:gd name="T59" fmla="*/ 551 h 777"/>
                  <a:gd name="T60" fmla="*/ 144 w 874"/>
                  <a:gd name="T61" fmla="*/ 532 h 777"/>
                  <a:gd name="T62" fmla="*/ 265 w 874"/>
                  <a:gd name="T63" fmla="*/ 497 h 777"/>
                  <a:gd name="T64" fmla="*/ 388 w 874"/>
                  <a:gd name="T65" fmla="*/ 472 h 777"/>
                  <a:gd name="T66" fmla="*/ 451 w 874"/>
                  <a:gd name="T67" fmla="*/ 493 h 777"/>
                  <a:gd name="T68" fmla="*/ 477 w 874"/>
                  <a:gd name="T69" fmla="*/ 549 h 777"/>
                  <a:gd name="T70" fmla="*/ 535 w 874"/>
                  <a:gd name="T71" fmla="*/ 507 h 777"/>
                  <a:gd name="T72" fmla="*/ 532 w 874"/>
                  <a:gd name="T73" fmla="*/ 551 h 777"/>
                  <a:gd name="T74" fmla="*/ 556 w 874"/>
                  <a:gd name="T75" fmla="*/ 567 h 777"/>
                  <a:gd name="T76" fmla="*/ 607 w 874"/>
                  <a:gd name="T77" fmla="*/ 635 h 777"/>
                  <a:gd name="T78" fmla="*/ 686 w 874"/>
                  <a:gd name="T79" fmla="*/ 637 h 777"/>
                  <a:gd name="T80" fmla="*/ 709 w 874"/>
                  <a:gd name="T81" fmla="*/ 651 h 777"/>
                  <a:gd name="T82" fmla="*/ 746 w 874"/>
                  <a:gd name="T83" fmla="*/ 630 h 777"/>
                  <a:gd name="T84" fmla="*/ 814 w 874"/>
                  <a:gd name="T85" fmla="*/ 546 h 777"/>
                  <a:gd name="T86" fmla="*/ 860 w 874"/>
                  <a:gd name="T87" fmla="*/ 458 h 777"/>
                  <a:gd name="T88" fmla="*/ 867 w 874"/>
                  <a:gd name="T89" fmla="*/ 390 h 777"/>
                  <a:gd name="T90" fmla="*/ 397 w 874"/>
                  <a:gd name="T91" fmla="*/ 19 h 777"/>
                  <a:gd name="T92" fmla="*/ 397 w 874"/>
                  <a:gd name="T93" fmla="*/ 19 h 777"/>
                  <a:gd name="T94" fmla="*/ 528 w 874"/>
                  <a:gd name="T95" fmla="*/ 577 h 777"/>
                  <a:gd name="T96" fmla="*/ 716 w 874"/>
                  <a:gd name="T97" fmla="*/ 710 h 777"/>
                  <a:gd name="T98" fmla="*/ 688 w 874"/>
                  <a:gd name="T99" fmla="*/ 742 h 777"/>
                  <a:gd name="T100" fmla="*/ 735 w 874"/>
                  <a:gd name="T101" fmla="*/ 756 h 777"/>
                  <a:gd name="T102" fmla="*/ 751 w 874"/>
                  <a:gd name="T103" fmla="*/ 70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74" h="777">
                    <a:moveTo>
                      <a:pt x="867" y="390"/>
                    </a:moveTo>
                    <a:lnTo>
                      <a:pt x="867" y="390"/>
                    </a:lnTo>
                    <a:cubicBezTo>
                      <a:pt x="872" y="388"/>
                      <a:pt x="867" y="371"/>
                      <a:pt x="863" y="374"/>
                    </a:cubicBezTo>
                    <a:cubicBezTo>
                      <a:pt x="860" y="376"/>
                      <a:pt x="860" y="350"/>
                      <a:pt x="863" y="339"/>
                    </a:cubicBezTo>
                    <a:cubicBezTo>
                      <a:pt x="865" y="327"/>
                      <a:pt x="863" y="329"/>
                      <a:pt x="858" y="334"/>
                    </a:cubicBezTo>
                    <a:cubicBezTo>
                      <a:pt x="851" y="341"/>
                      <a:pt x="844" y="322"/>
                      <a:pt x="844" y="317"/>
                    </a:cubicBezTo>
                    <a:cubicBezTo>
                      <a:pt x="842" y="313"/>
                      <a:pt x="835" y="299"/>
                      <a:pt x="825" y="301"/>
                    </a:cubicBezTo>
                    <a:cubicBezTo>
                      <a:pt x="818" y="304"/>
                      <a:pt x="823" y="290"/>
                      <a:pt x="816" y="292"/>
                    </a:cubicBezTo>
                    <a:cubicBezTo>
                      <a:pt x="809" y="294"/>
                      <a:pt x="807" y="280"/>
                      <a:pt x="809" y="269"/>
                    </a:cubicBezTo>
                    <a:cubicBezTo>
                      <a:pt x="809" y="259"/>
                      <a:pt x="804" y="266"/>
                      <a:pt x="800" y="262"/>
                    </a:cubicBezTo>
                    <a:cubicBezTo>
                      <a:pt x="797" y="257"/>
                      <a:pt x="793" y="262"/>
                      <a:pt x="788" y="264"/>
                    </a:cubicBezTo>
                    <a:cubicBezTo>
                      <a:pt x="784" y="266"/>
                      <a:pt x="781" y="255"/>
                      <a:pt x="784" y="248"/>
                    </a:cubicBezTo>
                    <a:cubicBezTo>
                      <a:pt x="784" y="243"/>
                      <a:pt x="781" y="238"/>
                      <a:pt x="774" y="234"/>
                    </a:cubicBezTo>
                    <a:cubicBezTo>
                      <a:pt x="767" y="229"/>
                      <a:pt x="767" y="224"/>
                      <a:pt x="767" y="217"/>
                    </a:cubicBezTo>
                    <a:cubicBezTo>
                      <a:pt x="767" y="210"/>
                      <a:pt x="728" y="192"/>
                      <a:pt x="718" y="189"/>
                    </a:cubicBezTo>
                    <a:cubicBezTo>
                      <a:pt x="709" y="187"/>
                      <a:pt x="716" y="178"/>
                      <a:pt x="714" y="173"/>
                    </a:cubicBezTo>
                    <a:cubicBezTo>
                      <a:pt x="709" y="171"/>
                      <a:pt x="709" y="159"/>
                      <a:pt x="709" y="147"/>
                    </a:cubicBezTo>
                    <a:cubicBezTo>
                      <a:pt x="709" y="138"/>
                      <a:pt x="695" y="133"/>
                      <a:pt x="695" y="126"/>
                    </a:cubicBezTo>
                    <a:cubicBezTo>
                      <a:pt x="695" y="117"/>
                      <a:pt x="693" y="110"/>
                      <a:pt x="693" y="100"/>
                    </a:cubicBezTo>
                    <a:cubicBezTo>
                      <a:pt x="693" y="91"/>
                      <a:pt x="679" y="89"/>
                      <a:pt x="679" y="82"/>
                    </a:cubicBezTo>
                    <a:cubicBezTo>
                      <a:pt x="679" y="77"/>
                      <a:pt x="670" y="82"/>
                      <a:pt x="663" y="84"/>
                    </a:cubicBezTo>
                    <a:cubicBezTo>
                      <a:pt x="653" y="84"/>
                      <a:pt x="656" y="73"/>
                      <a:pt x="656" y="63"/>
                    </a:cubicBezTo>
                    <a:cubicBezTo>
                      <a:pt x="656" y="52"/>
                      <a:pt x="653" y="33"/>
                      <a:pt x="646" y="28"/>
                    </a:cubicBezTo>
                    <a:cubicBezTo>
                      <a:pt x="639" y="24"/>
                      <a:pt x="639" y="5"/>
                      <a:pt x="635" y="3"/>
                    </a:cubicBezTo>
                    <a:cubicBezTo>
                      <a:pt x="633" y="0"/>
                      <a:pt x="621" y="12"/>
                      <a:pt x="621" y="17"/>
                    </a:cubicBezTo>
                    <a:cubicBezTo>
                      <a:pt x="623" y="24"/>
                      <a:pt x="621" y="31"/>
                      <a:pt x="616" y="35"/>
                    </a:cubicBezTo>
                    <a:cubicBezTo>
                      <a:pt x="611" y="38"/>
                      <a:pt x="619" y="54"/>
                      <a:pt x="614" y="59"/>
                    </a:cubicBezTo>
                    <a:cubicBezTo>
                      <a:pt x="607" y="63"/>
                      <a:pt x="614" y="84"/>
                      <a:pt x="611" y="96"/>
                    </a:cubicBezTo>
                    <a:cubicBezTo>
                      <a:pt x="611" y="108"/>
                      <a:pt x="611" y="122"/>
                      <a:pt x="604" y="129"/>
                    </a:cubicBezTo>
                    <a:cubicBezTo>
                      <a:pt x="600" y="136"/>
                      <a:pt x="598" y="150"/>
                      <a:pt x="588" y="154"/>
                    </a:cubicBezTo>
                    <a:cubicBezTo>
                      <a:pt x="577" y="159"/>
                      <a:pt x="560" y="150"/>
                      <a:pt x="560" y="143"/>
                    </a:cubicBezTo>
                    <a:cubicBezTo>
                      <a:pt x="563" y="136"/>
                      <a:pt x="549" y="133"/>
                      <a:pt x="542" y="133"/>
                    </a:cubicBezTo>
                    <a:cubicBezTo>
                      <a:pt x="537" y="136"/>
                      <a:pt x="532" y="126"/>
                      <a:pt x="521" y="117"/>
                    </a:cubicBezTo>
                    <a:cubicBezTo>
                      <a:pt x="512" y="110"/>
                      <a:pt x="505" y="119"/>
                      <a:pt x="500" y="110"/>
                    </a:cubicBezTo>
                    <a:cubicBezTo>
                      <a:pt x="498" y="100"/>
                      <a:pt x="493" y="98"/>
                      <a:pt x="486" y="94"/>
                    </a:cubicBezTo>
                    <a:cubicBezTo>
                      <a:pt x="479" y="89"/>
                      <a:pt x="481" y="89"/>
                      <a:pt x="488" y="84"/>
                    </a:cubicBezTo>
                    <a:cubicBezTo>
                      <a:pt x="495" y="77"/>
                      <a:pt x="493" y="73"/>
                      <a:pt x="491" y="66"/>
                    </a:cubicBezTo>
                    <a:cubicBezTo>
                      <a:pt x="486" y="59"/>
                      <a:pt x="493" y="61"/>
                      <a:pt x="505" y="56"/>
                    </a:cubicBezTo>
                    <a:cubicBezTo>
                      <a:pt x="514" y="49"/>
                      <a:pt x="505" y="45"/>
                      <a:pt x="512" y="42"/>
                    </a:cubicBezTo>
                    <a:cubicBezTo>
                      <a:pt x="519" y="38"/>
                      <a:pt x="514" y="33"/>
                      <a:pt x="507" y="31"/>
                    </a:cubicBezTo>
                    <a:cubicBezTo>
                      <a:pt x="498" y="31"/>
                      <a:pt x="500" y="38"/>
                      <a:pt x="498" y="40"/>
                    </a:cubicBezTo>
                    <a:cubicBezTo>
                      <a:pt x="495" y="40"/>
                      <a:pt x="493" y="28"/>
                      <a:pt x="491" y="28"/>
                    </a:cubicBezTo>
                    <a:cubicBezTo>
                      <a:pt x="488" y="28"/>
                      <a:pt x="479" y="40"/>
                      <a:pt x="474" y="35"/>
                    </a:cubicBezTo>
                    <a:cubicBezTo>
                      <a:pt x="470" y="28"/>
                      <a:pt x="442" y="24"/>
                      <a:pt x="433" y="21"/>
                    </a:cubicBezTo>
                    <a:cubicBezTo>
                      <a:pt x="423" y="21"/>
                      <a:pt x="419" y="7"/>
                      <a:pt x="412" y="10"/>
                    </a:cubicBezTo>
                    <a:cubicBezTo>
                      <a:pt x="407" y="12"/>
                      <a:pt x="414" y="17"/>
                      <a:pt x="421" y="24"/>
                    </a:cubicBezTo>
                    <a:cubicBezTo>
                      <a:pt x="428" y="31"/>
                      <a:pt x="397" y="38"/>
                      <a:pt x="388" y="33"/>
                    </a:cubicBezTo>
                    <a:cubicBezTo>
                      <a:pt x="379" y="31"/>
                      <a:pt x="390" y="40"/>
                      <a:pt x="381" y="40"/>
                    </a:cubicBezTo>
                    <a:cubicBezTo>
                      <a:pt x="374" y="40"/>
                      <a:pt x="372" y="52"/>
                      <a:pt x="367" y="59"/>
                    </a:cubicBezTo>
                    <a:cubicBezTo>
                      <a:pt x="360" y="66"/>
                      <a:pt x="365" y="70"/>
                      <a:pt x="358" y="75"/>
                    </a:cubicBezTo>
                    <a:cubicBezTo>
                      <a:pt x="351" y="80"/>
                      <a:pt x="351" y="84"/>
                      <a:pt x="360" y="94"/>
                    </a:cubicBezTo>
                    <a:cubicBezTo>
                      <a:pt x="367" y="103"/>
                      <a:pt x="356" y="103"/>
                      <a:pt x="349" y="96"/>
                    </a:cubicBezTo>
                    <a:cubicBezTo>
                      <a:pt x="342" y="89"/>
                      <a:pt x="335" y="89"/>
                      <a:pt x="335" y="96"/>
                    </a:cubicBezTo>
                    <a:cubicBezTo>
                      <a:pt x="335" y="105"/>
                      <a:pt x="325" y="100"/>
                      <a:pt x="328" y="91"/>
                    </a:cubicBezTo>
                    <a:cubicBezTo>
                      <a:pt x="330" y="82"/>
                      <a:pt x="319" y="87"/>
                      <a:pt x="316" y="82"/>
                    </a:cubicBezTo>
                    <a:cubicBezTo>
                      <a:pt x="314" y="77"/>
                      <a:pt x="305" y="68"/>
                      <a:pt x="298" y="68"/>
                    </a:cubicBezTo>
                    <a:cubicBezTo>
                      <a:pt x="293" y="68"/>
                      <a:pt x="293" y="75"/>
                      <a:pt x="286" y="75"/>
                    </a:cubicBezTo>
                    <a:cubicBezTo>
                      <a:pt x="279" y="75"/>
                      <a:pt x="279" y="80"/>
                      <a:pt x="279" y="84"/>
                    </a:cubicBezTo>
                    <a:cubicBezTo>
                      <a:pt x="281" y="91"/>
                      <a:pt x="270" y="84"/>
                      <a:pt x="263" y="87"/>
                    </a:cubicBezTo>
                    <a:cubicBezTo>
                      <a:pt x="256" y="87"/>
                      <a:pt x="263" y="94"/>
                      <a:pt x="258" y="96"/>
                    </a:cubicBezTo>
                    <a:cubicBezTo>
                      <a:pt x="256" y="96"/>
                      <a:pt x="256" y="103"/>
                      <a:pt x="249" y="103"/>
                    </a:cubicBezTo>
                    <a:cubicBezTo>
                      <a:pt x="244" y="103"/>
                      <a:pt x="244" y="117"/>
                      <a:pt x="244" y="124"/>
                    </a:cubicBezTo>
                    <a:cubicBezTo>
                      <a:pt x="246" y="131"/>
                      <a:pt x="235" y="119"/>
                      <a:pt x="230" y="122"/>
                    </a:cubicBezTo>
                    <a:cubicBezTo>
                      <a:pt x="223" y="124"/>
                      <a:pt x="230" y="129"/>
                      <a:pt x="232" y="138"/>
                    </a:cubicBezTo>
                    <a:cubicBezTo>
                      <a:pt x="235" y="145"/>
                      <a:pt x="230" y="145"/>
                      <a:pt x="226" y="150"/>
                    </a:cubicBezTo>
                    <a:cubicBezTo>
                      <a:pt x="223" y="152"/>
                      <a:pt x="219" y="140"/>
                      <a:pt x="219" y="133"/>
                    </a:cubicBezTo>
                    <a:cubicBezTo>
                      <a:pt x="219" y="126"/>
                      <a:pt x="209" y="131"/>
                      <a:pt x="202" y="140"/>
                    </a:cubicBezTo>
                    <a:cubicBezTo>
                      <a:pt x="193" y="150"/>
                      <a:pt x="205" y="164"/>
                      <a:pt x="200" y="166"/>
                    </a:cubicBezTo>
                    <a:cubicBezTo>
                      <a:pt x="198" y="168"/>
                      <a:pt x="179" y="185"/>
                      <a:pt x="170" y="196"/>
                    </a:cubicBezTo>
                    <a:cubicBezTo>
                      <a:pt x="160" y="208"/>
                      <a:pt x="139" y="201"/>
                      <a:pt x="132" y="206"/>
                    </a:cubicBezTo>
                    <a:cubicBezTo>
                      <a:pt x="125" y="212"/>
                      <a:pt x="118" y="208"/>
                      <a:pt x="111" y="212"/>
                    </a:cubicBezTo>
                    <a:cubicBezTo>
                      <a:pt x="105" y="220"/>
                      <a:pt x="93" y="229"/>
                      <a:pt x="91" y="222"/>
                    </a:cubicBezTo>
                    <a:cubicBezTo>
                      <a:pt x="91" y="217"/>
                      <a:pt x="72" y="222"/>
                      <a:pt x="65" y="229"/>
                    </a:cubicBezTo>
                    <a:cubicBezTo>
                      <a:pt x="58" y="236"/>
                      <a:pt x="49" y="243"/>
                      <a:pt x="39" y="243"/>
                    </a:cubicBezTo>
                    <a:cubicBezTo>
                      <a:pt x="32" y="243"/>
                      <a:pt x="32" y="257"/>
                      <a:pt x="28" y="259"/>
                    </a:cubicBezTo>
                    <a:cubicBezTo>
                      <a:pt x="26" y="262"/>
                      <a:pt x="26" y="248"/>
                      <a:pt x="26" y="245"/>
                    </a:cubicBezTo>
                    <a:cubicBezTo>
                      <a:pt x="26" y="243"/>
                      <a:pt x="19" y="252"/>
                      <a:pt x="16" y="262"/>
                    </a:cubicBezTo>
                    <a:cubicBezTo>
                      <a:pt x="12" y="271"/>
                      <a:pt x="23" y="276"/>
                      <a:pt x="16" y="285"/>
                    </a:cubicBezTo>
                    <a:cubicBezTo>
                      <a:pt x="9" y="297"/>
                      <a:pt x="2" y="306"/>
                      <a:pt x="12" y="320"/>
                    </a:cubicBezTo>
                    <a:cubicBezTo>
                      <a:pt x="23" y="332"/>
                      <a:pt x="28" y="341"/>
                      <a:pt x="26" y="348"/>
                    </a:cubicBezTo>
                    <a:cubicBezTo>
                      <a:pt x="21" y="355"/>
                      <a:pt x="14" y="334"/>
                      <a:pt x="12" y="336"/>
                    </a:cubicBezTo>
                    <a:cubicBezTo>
                      <a:pt x="9" y="339"/>
                      <a:pt x="21" y="348"/>
                      <a:pt x="19" y="353"/>
                    </a:cubicBezTo>
                    <a:cubicBezTo>
                      <a:pt x="16" y="355"/>
                      <a:pt x="5" y="336"/>
                      <a:pt x="2" y="341"/>
                    </a:cubicBezTo>
                    <a:cubicBezTo>
                      <a:pt x="0" y="346"/>
                      <a:pt x="23" y="376"/>
                      <a:pt x="26" y="388"/>
                    </a:cubicBezTo>
                    <a:cubicBezTo>
                      <a:pt x="26" y="399"/>
                      <a:pt x="44" y="411"/>
                      <a:pt x="42" y="429"/>
                    </a:cubicBezTo>
                    <a:cubicBezTo>
                      <a:pt x="42" y="446"/>
                      <a:pt x="58" y="474"/>
                      <a:pt x="60" y="476"/>
                    </a:cubicBezTo>
                    <a:cubicBezTo>
                      <a:pt x="65" y="481"/>
                      <a:pt x="56" y="493"/>
                      <a:pt x="56" y="507"/>
                    </a:cubicBezTo>
                    <a:cubicBezTo>
                      <a:pt x="58" y="518"/>
                      <a:pt x="53" y="523"/>
                      <a:pt x="44" y="523"/>
                    </a:cubicBezTo>
                    <a:cubicBezTo>
                      <a:pt x="37" y="523"/>
                      <a:pt x="42" y="537"/>
                      <a:pt x="51" y="537"/>
                    </a:cubicBezTo>
                    <a:cubicBezTo>
                      <a:pt x="58" y="539"/>
                      <a:pt x="56" y="544"/>
                      <a:pt x="65" y="551"/>
                    </a:cubicBezTo>
                    <a:cubicBezTo>
                      <a:pt x="74" y="558"/>
                      <a:pt x="100" y="556"/>
                      <a:pt x="107" y="556"/>
                    </a:cubicBezTo>
                    <a:cubicBezTo>
                      <a:pt x="114" y="556"/>
                      <a:pt x="116" y="544"/>
                      <a:pt x="128" y="542"/>
                    </a:cubicBezTo>
                    <a:cubicBezTo>
                      <a:pt x="139" y="542"/>
                      <a:pt x="137" y="539"/>
                      <a:pt x="144" y="532"/>
                    </a:cubicBezTo>
                    <a:cubicBezTo>
                      <a:pt x="149" y="525"/>
                      <a:pt x="172" y="527"/>
                      <a:pt x="198" y="530"/>
                    </a:cubicBezTo>
                    <a:cubicBezTo>
                      <a:pt x="223" y="530"/>
                      <a:pt x="235" y="523"/>
                      <a:pt x="237" y="511"/>
                    </a:cubicBezTo>
                    <a:cubicBezTo>
                      <a:pt x="242" y="504"/>
                      <a:pt x="258" y="502"/>
                      <a:pt x="265" y="497"/>
                    </a:cubicBezTo>
                    <a:cubicBezTo>
                      <a:pt x="272" y="490"/>
                      <a:pt x="279" y="490"/>
                      <a:pt x="298" y="490"/>
                    </a:cubicBezTo>
                    <a:cubicBezTo>
                      <a:pt x="316" y="490"/>
                      <a:pt x="332" y="481"/>
                      <a:pt x="344" y="476"/>
                    </a:cubicBezTo>
                    <a:cubicBezTo>
                      <a:pt x="356" y="472"/>
                      <a:pt x="377" y="474"/>
                      <a:pt x="388" y="472"/>
                    </a:cubicBezTo>
                    <a:cubicBezTo>
                      <a:pt x="400" y="467"/>
                      <a:pt x="402" y="486"/>
                      <a:pt x="414" y="483"/>
                    </a:cubicBezTo>
                    <a:cubicBezTo>
                      <a:pt x="428" y="483"/>
                      <a:pt x="433" y="488"/>
                      <a:pt x="440" y="488"/>
                    </a:cubicBezTo>
                    <a:cubicBezTo>
                      <a:pt x="446" y="486"/>
                      <a:pt x="446" y="493"/>
                      <a:pt x="451" y="493"/>
                    </a:cubicBezTo>
                    <a:cubicBezTo>
                      <a:pt x="458" y="495"/>
                      <a:pt x="458" y="500"/>
                      <a:pt x="453" y="507"/>
                    </a:cubicBezTo>
                    <a:cubicBezTo>
                      <a:pt x="449" y="511"/>
                      <a:pt x="463" y="511"/>
                      <a:pt x="472" y="525"/>
                    </a:cubicBezTo>
                    <a:cubicBezTo>
                      <a:pt x="481" y="537"/>
                      <a:pt x="472" y="539"/>
                      <a:pt x="477" y="549"/>
                    </a:cubicBezTo>
                    <a:cubicBezTo>
                      <a:pt x="481" y="558"/>
                      <a:pt x="486" y="556"/>
                      <a:pt x="495" y="542"/>
                    </a:cubicBezTo>
                    <a:cubicBezTo>
                      <a:pt x="505" y="527"/>
                      <a:pt x="514" y="537"/>
                      <a:pt x="516" y="525"/>
                    </a:cubicBezTo>
                    <a:cubicBezTo>
                      <a:pt x="519" y="514"/>
                      <a:pt x="528" y="502"/>
                      <a:pt x="535" y="507"/>
                    </a:cubicBezTo>
                    <a:cubicBezTo>
                      <a:pt x="542" y="511"/>
                      <a:pt x="530" y="516"/>
                      <a:pt x="525" y="537"/>
                    </a:cubicBezTo>
                    <a:cubicBezTo>
                      <a:pt x="521" y="558"/>
                      <a:pt x="514" y="546"/>
                      <a:pt x="512" y="553"/>
                    </a:cubicBezTo>
                    <a:cubicBezTo>
                      <a:pt x="512" y="560"/>
                      <a:pt x="532" y="563"/>
                      <a:pt x="532" y="551"/>
                    </a:cubicBezTo>
                    <a:cubicBezTo>
                      <a:pt x="532" y="539"/>
                      <a:pt x="535" y="534"/>
                      <a:pt x="544" y="546"/>
                    </a:cubicBezTo>
                    <a:cubicBezTo>
                      <a:pt x="551" y="556"/>
                      <a:pt x="539" y="565"/>
                      <a:pt x="542" y="570"/>
                    </a:cubicBezTo>
                    <a:cubicBezTo>
                      <a:pt x="542" y="574"/>
                      <a:pt x="551" y="567"/>
                      <a:pt x="556" y="567"/>
                    </a:cubicBezTo>
                    <a:cubicBezTo>
                      <a:pt x="565" y="570"/>
                      <a:pt x="577" y="588"/>
                      <a:pt x="574" y="598"/>
                    </a:cubicBezTo>
                    <a:cubicBezTo>
                      <a:pt x="572" y="607"/>
                      <a:pt x="570" y="616"/>
                      <a:pt x="586" y="625"/>
                    </a:cubicBezTo>
                    <a:cubicBezTo>
                      <a:pt x="602" y="632"/>
                      <a:pt x="595" y="635"/>
                      <a:pt x="607" y="635"/>
                    </a:cubicBezTo>
                    <a:cubicBezTo>
                      <a:pt x="619" y="635"/>
                      <a:pt x="644" y="644"/>
                      <a:pt x="651" y="649"/>
                    </a:cubicBezTo>
                    <a:cubicBezTo>
                      <a:pt x="656" y="656"/>
                      <a:pt x="674" y="644"/>
                      <a:pt x="677" y="635"/>
                    </a:cubicBezTo>
                    <a:cubicBezTo>
                      <a:pt x="679" y="623"/>
                      <a:pt x="693" y="632"/>
                      <a:pt x="686" y="637"/>
                    </a:cubicBezTo>
                    <a:cubicBezTo>
                      <a:pt x="679" y="642"/>
                      <a:pt x="688" y="649"/>
                      <a:pt x="691" y="644"/>
                    </a:cubicBezTo>
                    <a:cubicBezTo>
                      <a:pt x="691" y="637"/>
                      <a:pt x="693" y="632"/>
                      <a:pt x="695" y="639"/>
                    </a:cubicBezTo>
                    <a:cubicBezTo>
                      <a:pt x="698" y="647"/>
                      <a:pt x="707" y="647"/>
                      <a:pt x="709" y="651"/>
                    </a:cubicBezTo>
                    <a:cubicBezTo>
                      <a:pt x="712" y="658"/>
                      <a:pt x="716" y="663"/>
                      <a:pt x="716" y="658"/>
                    </a:cubicBezTo>
                    <a:cubicBezTo>
                      <a:pt x="716" y="654"/>
                      <a:pt x="718" y="649"/>
                      <a:pt x="725" y="647"/>
                    </a:cubicBezTo>
                    <a:cubicBezTo>
                      <a:pt x="732" y="642"/>
                      <a:pt x="737" y="637"/>
                      <a:pt x="746" y="630"/>
                    </a:cubicBezTo>
                    <a:cubicBezTo>
                      <a:pt x="753" y="623"/>
                      <a:pt x="786" y="623"/>
                      <a:pt x="791" y="623"/>
                    </a:cubicBezTo>
                    <a:cubicBezTo>
                      <a:pt x="793" y="623"/>
                      <a:pt x="795" y="595"/>
                      <a:pt x="797" y="579"/>
                    </a:cubicBezTo>
                    <a:cubicBezTo>
                      <a:pt x="800" y="565"/>
                      <a:pt x="811" y="563"/>
                      <a:pt x="814" y="546"/>
                    </a:cubicBezTo>
                    <a:cubicBezTo>
                      <a:pt x="816" y="532"/>
                      <a:pt x="832" y="502"/>
                      <a:pt x="837" y="502"/>
                    </a:cubicBezTo>
                    <a:cubicBezTo>
                      <a:pt x="839" y="500"/>
                      <a:pt x="849" y="495"/>
                      <a:pt x="849" y="488"/>
                    </a:cubicBezTo>
                    <a:cubicBezTo>
                      <a:pt x="849" y="479"/>
                      <a:pt x="860" y="467"/>
                      <a:pt x="860" y="458"/>
                    </a:cubicBezTo>
                    <a:cubicBezTo>
                      <a:pt x="860" y="446"/>
                      <a:pt x="865" y="434"/>
                      <a:pt x="865" y="429"/>
                    </a:cubicBezTo>
                    <a:cubicBezTo>
                      <a:pt x="865" y="427"/>
                      <a:pt x="860" y="416"/>
                      <a:pt x="867" y="409"/>
                    </a:cubicBezTo>
                    <a:cubicBezTo>
                      <a:pt x="874" y="402"/>
                      <a:pt x="865" y="392"/>
                      <a:pt x="867" y="390"/>
                    </a:cubicBezTo>
                    <a:lnTo>
                      <a:pt x="867" y="390"/>
                    </a:lnTo>
                    <a:close/>
                    <a:moveTo>
                      <a:pt x="397" y="19"/>
                    </a:moveTo>
                    <a:lnTo>
                      <a:pt x="397" y="19"/>
                    </a:lnTo>
                    <a:cubicBezTo>
                      <a:pt x="395" y="14"/>
                      <a:pt x="363" y="21"/>
                      <a:pt x="370" y="26"/>
                    </a:cubicBezTo>
                    <a:cubicBezTo>
                      <a:pt x="374" y="31"/>
                      <a:pt x="397" y="26"/>
                      <a:pt x="397" y="19"/>
                    </a:cubicBezTo>
                    <a:lnTo>
                      <a:pt x="397" y="19"/>
                    </a:lnTo>
                    <a:close/>
                    <a:moveTo>
                      <a:pt x="502" y="579"/>
                    </a:moveTo>
                    <a:lnTo>
                      <a:pt x="502" y="579"/>
                    </a:lnTo>
                    <a:cubicBezTo>
                      <a:pt x="507" y="584"/>
                      <a:pt x="525" y="581"/>
                      <a:pt x="528" y="577"/>
                    </a:cubicBezTo>
                    <a:cubicBezTo>
                      <a:pt x="530" y="570"/>
                      <a:pt x="498" y="574"/>
                      <a:pt x="502" y="579"/>
                    </a:cubicBezTo>
                    <a:lnTo>
                      <a:pt x="502" y="579"/>
                    </a:lnTo>
                    <a:close/>
                    <a:moveTo>
                      <a:pt x="716" y="710"/>
                    </a:moveTo>
                    <a:lnTo>
                      <a:pt x="716" y="710"/>
                    </a:lnTo>
                    <a:cubicBezTo>
                      <a:pt x="702" y="712"/>
                      <a:pt x="684" y="698"/>
                      <a:pt x="679" y="700"/>
                    </a:cubicBezTo>
                    <a:cubicBezTo>
                      <a:pt x="674" y="700"/>
                      <a:pt x="695" y="733"/>
                      <a:pt x="688" y="742"/>
                    </a:cubicBezTo>
                    <a:cubicBezTo>
                      <a:pt x="681" y="751"/>
                      <a:pt x="709" y="775"/>
                      <a:pt x="716" y="775"/>
                    </a:cubicBezTo>
                    <a:cubicBezTo>
                      <a:pt x="725" y="777"/>
                      <a:pt x="723" y="766"/>
                      <a:pt x="730" y="768"/>
                    </a:cubicBezTo>
                    <a:cubicBezTo>
                      <a:pt x="735" y="768"/>
                      <a:pt x="732" y="761"/>
                      <a:pt x="735" y="756"/>
                    </a:cubicBezTo>
                    <a:cubicBezTo>
                      <a:pt x="735" y="751"/>
                      <a:pt x="742" y="761"/>
                      <a:pt x="746" y="759"/>
                    </a:cubicBezTo>
                    <a:cubicBezTo>
                      <a:pt x="751" y="756"/>
                      <a:pt x="744" y="735"/>
                      <a:pt x="751" y="735"/>
                    </a:cubicBezTo>
                    <a:cubicBezTo>
                      <a:pt x="760" y="735"/>
                      <a:pt x="753" y="712"/>
                      <a:pt x="751" y="703"/>
                    </a:cubicBezTo>
                    <a:cubicBezTo>
                      <a:pt x="749" y="696"/>
                      <a:pt x="728" y="710"/>
                      <a:pt x="716" y="710"/>
                    </a:cubicBezTo>
                    <a:lnTo>
                      <a:pt x="716" y="71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6" name="Freeform 505">
                <a:extLst>
                  <a:ext uri="{FF2B5EF4-FFF2-40B4-BE49-F238E27FC236}">
                    <a16:creationId xmlns:a16="http://schemas.microsoft.com/office/drawing/2014/main" id="{A99622A5-75F7-FF1F-E40B-F8BAF0C89408}"/>
                  </a:ext>
                </a:extLst>
              </p:cNvPr>
              <p:cNvSpPr>
                <a:spLocks noEditPoints="1"/>
              </p:cNvSpPr>
              <p:nvPr/>
            </p:nvSpPr>
            <p:spPr bwMode="auto">
              <a:xfrm>
                <a:off x="5065" y="2503"/>
                <a:ext cx="526" cy="468"/>
              </a:xfrm>
              <a:custGeom>
                <a:avLst/>
                <a:gdLst>
                  <a:gd name="T0" fmla="*/ 863 w 874"/>
                  <a:gd name="T1" fmla="*/ 374 h 777"/>
                  <a:gd name="T2" fmla="*/ 844 w 874"/>
                  <a:gd name="T3" fmla="*/ 317 h 777"/>
                  <a:gd name="T4" fmla="*/ 809 w 874"/>
                  <a:gd name="T5" fmla="*/ 269 h 777"/>
                  <a:gd name="T6" fmla="*/ 784 w 874"/>
                  <a:gd name="T7" fmla="*/ 248 h 777"/>
                  <a:gd name="T8" fmla="*/ 718 w 874"/>
                  <a:gd name="T9" fmla="*/ 189 h 777"/>
                  <a:gd name="T10" fmla="*/ 695 w 874"/>
                  <a:gd name="T11" fmla="*/ 126 h 777"/>
                  <a:gd name="T12" fmla="*/ 663 w 874"/>
                  <a:gd name="T13" fmla="*/ 84 h 777"/>
                  <a:gd name="T14" fmla="*/ 635 w 874"/>
                  <a:gd name="T15" fmla="*/ 3 h 777"/>
                  <a:gd name="T16" fmla="*/ 614 w 874"/>
                  <a:gd name="T17" fmla="*/ 59 h 777"/>
                  <a:gd name="T18" fmla="*/ 588 w 874"/>
                  <a:gd name="T19" fmla="*/ 154 h 777"/>
                  <a:gd name="T20" fmla="*/ 521 w 874"/>
                  <a:gd name="T21" fmla="*/ 117 h 777"/>
                  <a:gd name="T22" fmla="*/ 488 w 874"/>
                  <a:gd name="T23" fmla="*/ 84 h 777"/>
                  <a:gd name="T24" fmla="*/ 512 w 874"/>
                  <a:gd name="T25" fmla="*/ 42 h 777"/>
                  <a:gd name="T26" fmla="*/ 491 w 874"/>
                  <a:gd name="T27" fmla="*/ 28 h 777"/>
                  <a:gd name="T28" fmla="*/ 412 w 874"/>
                  <a:gd name="T29" fmla="*/ 10 h 777"/>
                  <a:gd name="T30" fmla="*/ 381 w 874"/>
                  <a:gd name="T31" fmla="*/ 40 h 777"/>
                  <a:gd name="T32" fmla="*/ 360 w 874"/>
                  <a:gd name="T33" fmla="*/ 94 h 777"/>
                  <a:gd name="T34" fmla="*/ 328 w 874"/>
                  <a:gd name="T35" fmla="*/ 91 h 777"/>
                  <a:gd name="T36" fmla="*/ 286 w 874"/>
                  <a:gd name="T37" fmla="*/ 75 h 777"/>
                  <a:gd name="T38" fmla="*/ 258 w 874"/>
                  <a:gd name="T39" fmla="*/ 96 h 777"/>
                  <a:gd name="T40" fmla="*/ 230 w 874"/>
                  <a:gd name="T41" fmla="*/ 122 h 777"/>
                  <a:gd name="T42" fmla="*/ 219 w 874"/>
                  <a:gd name="T43" fmla="*/ 133 h 777"/>
                  <a:gd name="T44" fmla="*/ 170 w 874"/>
                  <a:gd name="T45" fmla="*/ 196 h 777"/>
                  <a:gd name="T46" fmla="*/ 91 w 874"/>
                  <a:gd name="T47" fmla="*/ 222 h 777"/>
                  <a:gd name="T48" fmla="*/ 28 w 874"/>
                  <a:gd name="T49" fmla="*/ 259 h 777"/>
                  <a:gd name="T50" fmla="*/ 16 w 874"/>
                  <a:gd name="T51" fmla="*/ 285 h 777"/>
                  <a:gd name="T52" fmla="*/ 12 w 874"/>
                  <a:gd name="T53" fmla="*/ 336 h 777"/>
                  <a:gd name="T54" fmla="*/ 26 w 874"/>
                  <a:gd name="T55" fmla="*/ 388 h 777"/>
                  <a:gd name="T56" fmla="*/ 56 w 874"/>
                  <a:gd name="T57" fmla="*/ 507 h 777"/>
                  <a:gd name="T58" fmla="*/ 65 w 874"/>
                  <a:gd name="T59" fmla="*/ 551 h 777"/>
                  <a:gd name="T60" fmla="*/ 144 w 874"/>
                  <a:gd name="T61" fmla="*/ 532 h 777"/>
                  <a:gd name="T62" fmla="*/ 265 w 874"/>
                  <a:gd name="T63" fmla="*/ 497 h 777"/>
                  <a:gd name="T64" fmla="*/ 388 w 874"/>
                  <a:gd name="T65" fmla="*/ 472 h 777"/>
                  <a:gd name="T66" fmla="*/ 451 w 874"/>
                  <a:gd name="T67" fmla="*/ 493 h 777"/>
                  <a:gd name="T68" fmla="*/ 477 w 874"/>
                  <a:gd name="T69" fmla="*/ 549 h 777"/>
                  <a:gd name="T70" fmla="*/ 535 w 874"/>
                  <a:gd name="T71" fmla="*/ 507 h 777"/>
                  <a:gd name="T72" fmla="*/ 532 w 874"/>
                  <a:gd name="T73" fmla="*/ 551 h 777"/>
                  <a:gd name="T74" fmla="*/ 556 w 874"/>
                  <a:gd name="T75" fmla="*/ 567 h 777"/>
                  <a:gd name="T76" fmla="*/ 607 w 874"/>
                  <a:gd name="T77" fmla="*/ 635 h 777"/>
                  <a:gd name="T78" fmla="*/ 686 w 874"/>
                  <a:gd name="T79" fmla="*/ 637 h 777"/>
                  <a:gd name="T80" fmla="*/ 709 w 874"/>
                  <a:gd name="T81" fmla="*/ 651 h 777"/>
                  <a:gd name="T82" fmla="*/ 746 w 874"/>
                  <a:gd name="T83" fmla="*/ 630 h 777"/>
                  <a:gd name="T84" fmla="*/ 814 w 874"/>
                  <a:gd name="T85" fmla="*/ 546 h 777"/>
                  <a:gd name="T86" fmla="*/ 860 w 874"/>
                  <a:gd name="T87" fmla="*/ 458 h 777"/>
                  <a:gd name="T88" fmla="*/ 867 w 874"/>
                  <a:gd name="T89" fmla="*/ 390 h 777"/>
                  <a:gd name="T90" fmla="*/ 370 w 874"/>
                  <a:gd name="T91" fmla="*/ 26 h 777"/>
                  <a:gd name="T92" fmla="*/ 502 w 874"/>
                  <a:gd name="T93" fmla="*/ 579 h 777"/>
                  <a:gd name="T94" fmla="*/ 716 w 874"/>
                  <a:gd name="T95" fmla="*/ 710 h 777"/>
                  <a:gd name="T96" fmla="*/ 688 w 874"/>
                  <a:gd name="T97" fmla="*/ 742 h 777"/>
                  <a:gd name="T98" fmla="*/ 735 w 874"/>
                  <a:gd name="T99" fmla="*/ 756 h 777"/>
                  <a:gd name="T100" fmla="*/ 751 w 874"/>
                  <a:gd name="T101" fmla="*/ 70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74" h="777">
                    <a:moveTo>
                      <a:pt x="867" y="390"/>
                    </a:moveTo>
                    <a:lnTo>
                      <a:pt x="867" y="390"/>
                    </a:lnTo>
                    <a:cubicBezTo>
                      <a:pt x="872" y="388"/>
                      <a:pt x="867" y="371"/>
                      <a:pt x="863" y="374"/>
                    </a:cubicBezTo>
                    <a:cubicBezTo>
                      <a:pt x="860" y="376"/>
                      <a:pt x="860" y="350"/>
                      <a:pt x="863" y="339"/>
                    </a:cubicBezTo>
                    <a:cubicBezTo>
                      <a:pt x="865" y="327"/>
                      <a:pt x="863" y="329"/>
                      <a:pt x="858" y="334"/>
                    </a:cubicBezTo>
                    <a:cubicBezTo>
                      <a:pt x="851" y="341"/>
                      <a:pt x="844" y="322"/>
                      <a:pt x="844" y="317"/>
                    </a:cubicBezTo>
                    <a:cubicBezTo>
                      <a:pt x="842" y="313"/>
                      <a:pt x="835" y="299"/>
                      <a:pt x="825" y="301"/>
                    </a:cubicBezTo>
                    <a:cubicBezTo>
                      <a:pt x="818" y="304"/>
                      <a:pt x="823" y="290"/>
                      <a:pt x="816" y="292"/>
                    </a:cubicBezTo>
                    <a:cubicBezTo>
                      <a:pt x="809" y="294"/>
                      <a:pt x="807" y="280"/>
                      <a:pt x="809" y="269"/>
                    </a:cubicBezTo>
                    <a:cubicBezTo>
                      <a:pt x="809" y="259"/>
                      <a:pt x="804" y="266"/>
                      <a:pt x="800" y="262"/>
                    </a:cubicBezTo>
                    <a:cubicBezTo>
                      <a:pt x="797" y="257"/>
                      <a:pt x="793" y="262"/>
                      <a:pt x="788" y="264"/>
                    </a:cubicBezTo>
                    <a:cubicBezTo>
                      <a:pt x="784" y="266"/>
                      <a:pt x="781" y="255"/>
                      <a:pt x="784" y="248"/>
                    </a:cubicBezTo>
                    <a:cubicBezTo>
                      <a:pt x="784" y="243"/>
                      <a:pt x="781" y="238"/>
                      <a:pt x="774" y="234"/>
                    </a:cubicBezTo>
                    <a:cubicBezTo>
                      <a:pt x="767" y="229"/>
                      <a:pt x="767" y="224"/>
                      <a:pt x="767" y="217"/>
                    </a:cubicBezTo>
                    <a:cubicBezTo>
                      <a:pt x="767" y="210"/>
                      <a:pt x="728" y="192"/>
                      <a:pt x="718" y="189"/>
                    </a:cubicBezTo>
                    <a:cubicBezTo>
                      <a:pt x="709" y="187"/>
                      <a:pt x="716" y="178"/>
                      <a:pt x="714" y="173"/>
                    </a:cubicBezTo>
                    <a:cubicBezTo>
                      <a:pt x="709" y="171"/>
                      <a:pt x="709" y="159"/>
                      <a:pt x="709" y="147"/>
                    </a:cubicBezTo>
                    <a:cubicBezTo>
                      <a:pt x="709" y="138"/>
                      <a:pt x="695" y="133"/>
                      <a:pt x="695" y="126"/>
                    </a:cubicBezTo>
                    <a:cubicBezTo>
                      <a:pt x="695" y="117"/>
                      <a:pt x="693" y="110"/>
                      <a:pt x="693" y="100"/>
                    </a:cubicBezTo>
                    <a:cubicBezTo>
                      <a:pt x="693" y="91"/>
                      <a:pt x="679" y="89"/>
                      <a:pt x="679" y="82"/>
                    </a:cubicBezTo>
                    <a:cubicBezTo>
                      <a:pt x="679" y="77"/>
                      <a:pt x="670" y="82"/>
                      <a:pt x="663" y="84"/>
                    </a:cubicBezTo>
                    <a:cubicBezTo>
                      <a:pt x="653" y="84"/>
                      <a:pt x="656" y="73"/>
                      <a:pt x="656" y="63"/>
                    </a:cubicBezTo>
                    <a:cubicBezTo>
                      <a:pt x="656" y="52"/>
                      <a:pt x="653" y="33"/>
                      <a:pt x="646" y="28"/>
                    </a:cubicBezTo>
                    <a:cubicBezTo>
                      <a:pt x="639" y="24"/>
                      <a:pt x="639" y="5"/>
                      <a:pt x="635" y="3"/>
                    </a:cubicBezTo>
                    <a:cubicBezTo>
                      <a:pt x="633" y="0"/>
                      <a:pt x="621" y="12"/>
                      <a:pt x="621" y="17"/>
                    </a:cubicBezTo>
                    <a:cubicBezTo>
                      <a:pt x="623" y="24"/>
                      <a:pt x="621" y="31"/>
                      <a:pt x="616" y="35"/>
                    </a:cubicBezTo>
                    <a:cubicBezTo>
                      <a:pt x="611" y="38"/>
                      <a:pt x="619" y="54"/>
                      <a:pt x="614" y="59"/>
                    </a:cubicBezTo>
                    <a:cubicBezTo>
                      <a:pt x="607" y="63"/>
                      <a:pt x="614" y="84"/>
                      <a:pt x="611" y="96"/>
                    </a:cubicBezTo>
                    <a:cubicBezTo>
                      <a:pt x="611" y="108"/>
                      <a:pt x="611" y="122"/>
                      <a:pt x="604" y="129"/>
                    </a:cubicBezTo>
                    <a:cubicBezTo>
                      <a:pt x="600" y="136"/>
                      <a:pt x="598" y="150"/>
                      <a:pt x="588" y="154"/>
                    </a:cubicBezTo>
                    <a:cubicBezTo>
                      <a:pt x="577" y="159"/>
                      <a:pt x="560" y="150"/>
                      <a:pt x="560" y="143"/>
                    </a:cubicBezTo>
                    <a:cubicBezTo>
                      <a:pt x="563" y="136"/>
                      <a:pt x="549" y="133"/>
                      <a:pt x="542" y="133"/>
                    </a:cubicBezTo>
                    <a:cubicBezTo>
                      <a:pt x="537" y="136"/>
                      <a:pt x="532" y="126"/>
                      <a:pt x="521" y="117"/>
                    </a:cubicBezTo>
                    <a:cubicBezTo>
                      <a:pt x="512" y="110"/>
                      <a:pt x="505" y="119"/>
                      <a:pt x="500" y="110"/>
                    </a:cubicBezTo>
                    <a:cubicBezTo>
                      <a:pt x="498" y="100"/>
                      <a:pt x="493" y="98"/>
                      <a:pt x="486" y="94"/>
                    </a:cubicBezTo>
                    <a:cubicBezTo>
                      <a:pt x="479" y="89"/>
                      <a:pt x="481" y="89"/>
                      <a:pt x="488" y="84"/>
                    </a:cubicBezTo>
                    <a:cubicBezTo>
                      <a:pt x="495" y="77"/>
                      <a:pt x="493" y="73"/>
                      <a:pt x="491" y="66"/>
                    </a:cubicBezTo>
                    <a:cubicBezTo>
                      <a:pt x="486" y="59"/>
                      <a:pt x="493" y="61"/>
                      <a:pt x="505" y="56"/>
                    </a:cubicBezTo>
                    <a:cubicBezTo>
                      <a:pt x="514" y="49"/>
                      <a:pt x="505" y="45"/>
                      <a:pt x="512" y="42"/>
                    </a:cubicBezTo>
                    <a:cubicBezTo>
                      <a:pt x="519" y="38"/>
                      <a:pt x="514" y="33"/>
                      <a:pt x="507" y="31"/>
                    </a:cubicBezTo>
                    <a:cubicBezTo>
                      <a:pt x="498" y="31"/>
                      <a:pt x="500" y="38"/>
                      <a:pt x="498" y="40"/>
                    </a:cubicBezTo>
                    <a:cubicBezTo>
                      <a:pt x="495" y="40"/>
                      <a:pt x="493" y="28"/>
                      <a:pt x="491" y="28"/>
                    </a:cubicBezTo>
                    <a:cubicBezTo>
                      <a:pt x="488" y="28"/>
                      <a:pt x="479" y="40"/>
                      <a:pt x="474" y="35"/>
                    </a:cubicBezTo>
                    <a:cubicBezTo>
                      <a:pt x="470" y="28"/>
                      <a:pt x="442" y="24"/>
                      <a:pt x="433" y="21"/>
                    </a:cubicBezTo>
                    <a:cubicBezTo>
                      <a:pt x="423" y="21"/>
                      <a:pt x="419" y="7"/>
                      <a:pt x="412" y="10"/>
                    </a:cubicBezTo>
                    <a:cubicBezTo>
                      <a:pt x="407" y="12"/>
                      <a:pt x="414" y="17"/>
                      <a:pt x="421" y="24"/>
                    </a:cubicBezTo>
                    <a:cubicBezTo>
                      <a:pt x="428" y="31"/>
                      <a:pt x="397" y="38"/>
                      <a:pt x="388" y="33"/>
                    </a:cubicBezTo>
                    <a:cubicBezTo>
                      <a:pt x="379" y="31"/>
                      <a:pt x="390" y="40"/>
                      <a:pt x="381" y="40"/>
                    </a:cubicBezTo>
                    <a:cubicBezTo>
                      <a:pt x="374" y="40"/>
                      <a:pt x="372" y="52"/>
                      <a:pt x="367" y="59"/>
                    </a:cubicBezTo>
                    <a:cubicBezTo>
                      <a:pt x="360" y="66"/>
                      <a:pt x="365" y="70"/>
                      <a:pt x="358" y="75"/>
                    </a:cubicBezTo>
                    <a:cubicBezTo>
                      <a:pt x="351" y="80"/>
                      <a:pt x="351" y="84"/>
                      <a:pt x="360" y="94"/>
                    </a:cubicBezTo>
                    <a:cubicBezTo>
                      <a:pt x="367" y="103"/>
                      <a:pt x="356" y="103"/>
                      <a:pt x="349" y="96"/>
                    </a:cubicBezTo>
                    <a:cubicBezTo>
                      <a:pt x="342" y="89"/>
                      <a:pt x="335" y="89"/>
                      <a:pt x="335" y="96"/>
                    </a:cubicBezTo>
                    <a:cubicBezTo>
                      <a:pt x="335" y="105"/>
                      <a:pt x="325" y="100"/>
                      <a:pt x="328" y="91"/>
                    </a:cubicBezTo>
                    <a:cubicBezTo>
                      <a:pt x="330" y="82"/>
                      <a:pt x="319" y="87"/>
                      <a:pt x="316" y="82"/>
                    </a:cubicBezTo>
                    <a:cubicBezTo>
                      <a:pt x="314" y="77"/>
                      <a:pt x="305" y="68"/>
                      <a:pt x="298" y="68"/>
                    </a:cubicBezTo>
                    <a:cubicBezTo>
                      <a:pt x="293" y="68"/>
                      <a:pt x="293" y="75"/>
                      <a:pt x="286" y="75"/>
                    </a:cubicBezTo>
                    <a:cubicBezTo>
                      <a:pt x="279" y="75"/>
                      <a:pt x="279" y="80"/>
                      <a:pt x="279" y="84"/>
                    </a:cubicBezTo>
                    <a:cubicBezTo>
                      <a:pt x="281" y="91"/>
                      <a:pt x="270" y="84"/>
                      <a:pt x="263" y="87"/>
                    </a:cubicBezTo>
                    <a:cubicBezTo>
                      <a:pt x="256" y="87"/>
                      <a:pt x="263" y="94"/>
                      <a:pt x="258" y="96"/>
                    </a:cubicBezTo>
                    <a:cubicBezTo>
                      <a:pt x="256" y="96"/>
                      <a:pt x="256" y="103"/>
                      <a:pt x="249" y="103"/>
                    </a:cubicBezTo>
                    <a:cubicBezTo>
                      <a:pt x="244" y="103"/>
                      <a:pt x="244" y="117"/>
                      <a:pt x="244" y="124"/>
                    </a:cubicBezTo>
                    <a:cubicBezTo>
                      <a:pt x="246" y="131"/>
                      <a:pt x="235" y="119"/>
                      <a:pt x="230" y="122"/>
                    </a:cubicBezTo>
                    <a:cubicBezTo>
                      <a:pt x="223" y="124"/>
                      <a:pt x="230" y="129"/>
                      <a:pt x="232" y="138"/>
                    </a:cubicBezTo>
                    <a:cubicBezTo>
                      <a:pt x="235" y="145"/>
                      <a:pt x="230" y="145"/>
                      <a:pt x="226" y="150"/>
                    </a:cubicBezTo>
                    <a:cubicBezTo>
                      <a:pt x="223" y="152"/>
                      <a:pt x="219" y="140"/>
                      <a:pt x="219" y="133"/>
                    </a:cubicBezTo>
                    <a:cubicBezTo>
                      <a:pt x="219" y="126"/>
                      <a:pt x="209" y="131"/>
                      <a:pt x="202" y="140"/>
                    </a:cubicBezTo>
                    <a:cubicBezTo>
                      <a:pt x="193" y="150"/>
                      <a:pt x="205" y="164"/>
                      <a:pt x="200" y="166"/>
                    </a:cubicBezTo>
                    <a:cubicBezTo>
                      <a:pt x="198" y="168"/>
                      <a:pt x="179" y="185"/>
                      <a:pt x="170" y="196"/>
                    </a:cubicBezTo>
                    <a:cubicBezTo>
                      <a:pt x="160" y="208"/>
                      <a:pt x="139" y="201"/>
                      <a:pt x="132" y="206"/>
                    </a:cubicBezTo>
                    <a:cubicBezTo>
                      <a:pt x="125" y="212"/>
                      <a:pt x="118" y="208"/>
                      <a:pt x="111" y="212"/>
                    </a:cubicBezTo>
                    <a:cubicBezTo>
                      <a:pt x="105" y="220"/>
                      <a:pt x="93" y="229"/>
                      <a:pt x="91" y="222"/>
                    </a:cubicBezTo>
                    <a:cubicBezTo>
                      <a:pt x="91" y="217"/>
                      <a:pt x="72" y="222"/>
                      <a:pt x="65" y="229"/>
                    </a:cubicBezTo>
                    <a:cubicBezTo>
                      <a:pt x="58" y="236"/>
                      <a:pt x="49" y="243"/>
                      <a:pt x="39" y="243"/>
                    </a:cubicBezTo>
                    <a:cubicBezTo>
                      <a:pt x="32" y="243"/>
                      <a:pt x="32" y="257"/>
                      <a:pt x="28" y="259"/>
                    </a:cubicBezTo>
                    <a:cubicBezTo>
                      <a:pt x="26" y="262"/>
                      <a:pt x="26" y="248"/>
                      <a:pt x="26" y="245"/>
                    </a:cubicBezTo>
                    <a:cubicBezTo>
                      <a:pt x="26" y="243"/>
                      <a:pt x="19" y="252"/>
                      <a:pt x="16" y="262"/>
                    </a:cubicBezTo>
                    <a:cubicBezTo>
                      <a:pt x="12" y="271"/>
                      <a:pt x="23" y="276"/>
                      <a:pt x="16" y="285"/>
                    </a:cubicBezTo>
                    <a:cubicBezTo>
                      <a:pt x="9" y="297"/>
                      <a:pt x="2" y="306"/>
                      <a:pt x="12" y="320"/>
                    </a:cubicBezTo>
                    <a:cubicBezTo>
                      <a:pt x="23" y="332"/>
                      <a:pt x="28" y="341"/>
                      <a:pt x="26" y="348"/>
                    </a:cubicBezTo>
                    <a:cubicBezTo>
                      <a:pt x="21" y="355"/>
                      <a:pt x="14" y="334"/>
                      <a:pt x="12" y="336"/>
                    </a:cubicBezTo>
                    <a:cubicBezTo>
                      <a:pt x="9" y="339"/>
                      <a:pt x="21" y="348"/>
                      <a:pt x="19" y="353"/>
                    </a:cubicBezTo>
                    <a:cubicBezTo>
                      <a:pt x="16" y="355"/>
                      <a:pt x="5" y="336"/>
                      <a:pt x="2" y="341"/>
                    </a:cubicBezTo>
                    <a:cubicBezTo>
                      <a:pt x="0" y="346"/>
                      <a:pt x="23" y="376"/>
                      <a:pt x="26" y="388"/>
                    </a:cubicBezTo>
                    <a:cubicBezTo>
                      <a:pt x="26" y="399"/>
                      <a:pt x="44" y="411"/>
                      <a:pt x="42" y="429"/>
                    </a:cubicBezTo>
                    <a:cubicBezTo>
                      <a:pt x="42" y="446"/>
                      <a:pt x="58" y="474"/>
                      <a:pt x="60" y="476"/>
                    </a:cubicBezTo>
                    <a:cubicBezTo>
                      <a:pt x="65" y="481"/>
                      <a:pt x="56" y="493"/>
                      <a:pt x="56" y="507"/>
                    </a:cubicBezTo>
                    <a:cubicBezTo>
                      <a:pt x="58" y="518"/>
                      <a:pt x="53" y="523"/>
                      <a:pt x="44" y="523"/>
                    </a:cubicBezTo>
                    <a:cubicBezTo>
                      <a:pt x="37" y="523"/>
                      <a:pt x="42" y="537"/>
                      <a:pt x="51" y="537"/>
                    </a:cubicBezTo>
                    <a:cubicBezTo>
                      <a:pt x="58" y="539"/>
                      <a:pt x="56" y="544"/>
                      <a:pt x="65" y="551"/>
                    </a:cubicBezTo>
                    <a:cubicBezTo>
                      <a:pt x="74" y="558"/>
                      <a:pt x="100" y="556"/>
                      <a:pt x="107" y="556"/>
                    </a:cubicBezTo>
                    <a:cubicBezTo>
                      <a:pt x="114" y="556"/>
                      <a:pt x="116" y="544"/>
                      <a:pt x="128" y="542"/>
                    </a:cubicBezTo>
                    <a:cubicBezTo>
                      <a:pt x="139" y="542"/>
                      <a:pt x="137" y="539"/>
                      <a:pt x="144" y="532"/>
                    </a:cubicBezTo>
                    <a:cubicBezTo>
                      <a:pt x="149" y="525"/>
                      <a:pt x="172" y="527"/>
                      <a:pt x="198" y="530"/>
                    </a:cubicBezTo>
                    <a:cubicBezTo>
                      <a:pt x="223" y="530"/>
                      <a:pt x="235" y="523"/>
                      <a:pt x="237" y="511"/>
                    </a:cubicBezTo>
                    <a:cubicBezTo>
                      <a:pt x="242" y="504"/>
                      <a:pt x="258" y="502"/>
                      <a:pt x="265" y="497"/>
                    </a:cubicBezTo>
                    <a:cubicBezTo>
                      <a:pt x="272" y="490"/>
                      <a:pt x="279" y="490"/>
                      <a:pt x="298" y="490"/>
                    </a:cubicBezTo>
                    <a:cubicBezTo>
                      <a:pt x="316" y="490"/>
                      <a:pt x="332" y="481"/>
                      <a:pt x="344" y="476"/>
                    </a:cubicBezTo>
                    <a:cubicBezTo>
                      <a:pt x="356" y="472"/>
                      <a:pt x="377" y="474"/>
                      <a:pt x="388" y="472"/>
                    </a:cubicBezTo>
                    <a:cubicBezTo>
                      <a:pt x="400" y="467"/>
                      <a:pt x="402" y="486"/>
                      <a:pt x="414" y="483"/>
                    </a:cubicBezTo>
                    <a:cubicBezTo>
                      <a:pt x="428" y="483"/>
                      <a:pt x="433" y="488"/>
                      <a:pt x="440" y="488"/>
                    </a:cubicBezTo>
                    <a:cubicBezTo>
                      <a:pt x="446" y="486"/>
                      <a:pt x="446" y="493"/>
                      <a:pt x="451" y="493"/>
                    </a:cubicBezTo>
                    <a:cubicBezTo>
                      <a:pt x="458" y="495"/>
                      <a:pt x="458" y="500"/>
                      <a:pt x="453" y="507"/>
                    </a:cubicBezTo>
                    <a:cubicBezTo>
                      <a:pt x="449" y="511"/>
                      <a:pt x="463" y="511"/>
                      <a:pt x="472" y="525"/>
                    </a:cubicBezTo>
                    <a:cubicBezTo>
                      <a:pt x="481" y="537"/>
                      <a:pt x="472" y="539"/>
                      <a:pt x="477" y="549"/>
                    </a:cubicBezTo>
                    <a:cubicBezTo>
                      <a:pt x="481" y="558"/>
                      <a:pt x="486" y="556"/>
                      <a:pt x="495" y="542"/>
                    </a:cubicBezTo>
                    <a:cubicBezTo>
                      <a:pt x="505" y="527"/>
                      <a:pt x="514" y="537"/>
                      <a:pt x="516" y="525"/>
                    </a:cubicBezTo>
                    <a:cubicBezTo>
                      <a:pt x="519" y="514"/>
                      <a:pt x="528" y="502"/>
                      <a:pt x="535" y="507"/>
                    </a:cubicBezTo>
                    <a:cubicBezTo>
                      <a:pt x="542" y="511"/>
                      <a:pt x="530" y="516"/>
                      <a:pt x="525" y="537"/>
                    </a:cubicBezTo>
                    <a:cubicBezTo>
                      <a:pt x="521" y="558"/>
                      <a:pt x="514" y="546"/>
                      <a:pt x="512" y="553"/>
                    </a:cubicBezTo>
                    <a:cubicBezTo>
                      <a:pt x="512" y="560"/>
                      <a:pt x="532" y="563"/>
                      <a:pt x="532" y="551"/>
                    </a:cubicBezTo>
                    <a:cubicBezTo>
                      <a:pt x="532" y="539"/>
                      <a:pt x="535" y="534"/>
                      <a:pt x="544" y="546"/>
                    </a:cubicBezTo>
                    <a:cubicBezTo>
                      <a:pt x="551" y="556"/>
                      <a:pt x="539" y="565"/>
                      <a:pt x="542" y="570"/>
                    </a:cubicBezTo>
                    <a:cubicBezTo>
                      <a:pt x="542" y="574"/>
                      <a:pt x="551" y="567"/>
                      <a:pt x="556" y="567"/>
                    </a:cubicBezTo>
                    <a:cubicBezTo>
                      <a:pt x="565" y="570"/>
                      <a:pt x="577" y="588"/>
                      <a:pt x="574" y="598"/>
                    </a:cubicBezTo>
                    <a:cubicBezTo>
                      <a:pt x="572" y="607"/>
                      <a:pt x="570" y="616"/>
                      <a:pt x="586" y="625"/>
                    </a:cubicBezTo>
                    <a:cubicBezTo>
                      <a:pt x="602" y="632"/>
                      <a:pt x="595" y="635"/>
                      <a:pt x="607" y="635"/>
                    </a:cubicBezTo>
                    <a:cubicBezTo>
                      <a:pt x="619" y="635"/>
                      <a:pt x="644" y="644"/>
                      <a:pt x="651" y="649"/>
                    </a:cubicBezTo>
                    <a:cubicBezTo>
                      <a:pt x="656" y="656"/>
                      <a:pt x="674" y="644"/>
                      <a:pt x="677" y="635"/>
                    </a:cubicBezTo>
                    <a:cubicBezTo>
                      <a:pt x="679" y="623"/>
                      <a:pt x="693" y="632"/>
                      <a:pt x="686" y="637"/>
                    </a:cubicBezTo>
                    <a:cubicBezTo>
                      <a:pt x="679" y="642"/>
                      <a:pt x="688" y="649"/>
                      <a:pt x="691" y="644"/>
                    </a:cubicBezTo>
                    <a:cubicBezTo>
                      <a:pt x="691" y="637"/>
                      <a:pt x="693" y="632"/>
                      <a:pt x="695" y="639"/>
                    </a:cubicBezTo>
                    <a:cubicBezTo>
                      <a:pt x="698" y="647"/>
                      <a:pt x="707" y="647"/>
                      <a:pt x="709" y="651"/>
                    </a:cubicBezTo>
                    <a:cubicBezTo>
                      <a:pt x="712" y="658"/>
                      <a:pt x="716" y="663"/>
                      <a:pt x="716" y="658"/>
                    </a:cubicBezTo>
                    <a:cubicBezTo>
                      <a:pt x="716" y="654"/>
                      <a:pt x="718" y="649"/>
                      <a:pt x="725" y="647"/>
                    </a:cubicBezTo>
                    <a:cubicBezTo>
                      <a:pt x="732" y="642"/>
                      <a:pt x="737" y="637"/>
                      <a:pt x="746" y="630"/>
                    </a:cubicBezTo>
                    <a:cubicBezTo>
                      <a:pt x="753" y="623"/>
                      <a:pt x="786" y="623"/>
                      <a:pt x="791" y="623"/>
                    </a:cubicBezTo>
                    <a:cubicBezTo>
                      <a:pt x="793" y="623"/>
                      <a:pt x="795" y="595"/>
                      <a:pt x="797" y="579"/>
                    </a:cubicBezTo>
                    <a:cubicBezTo>
                      <a:pt x="800" y="565"/>
                      <a:pt x="811" y="563"/>
                      <a:pt x="814" y="546"/>
                    </a:cubicBezTo>
                    <a:cubicBezTo>
                      <a:pt x="816" y="532"/>
                      <a:pt x="832" y="502"/>
                      <a:pt x="837" y="502"/>
                    </a:cubicBezTo>
                    <a:cubicBezTo>
                      <a:pt x="839" y="500"/>
                      <a:pt x="849" y="495"/>
                      <a:pt x="849" y="488"/>
                    </a:cubicBezTo>
                    <a:cubicBezTo>
                      <a:pt x="849" y="479"/>
                      <a:pt x="860" y="467"/>
                      <a:pt x="860" y="458"/>
                    </a:cubicBezTo>
                    <a:cubicBezTo>
                      <a:pt x="860" y="446"/>
                      <a:pt x="865" y="434"/>
                      <a:pt x="865" y="429"/>
                    </a:cubicBezTo>
                    <a:cubicBezTo>
                      <a:pt x="865" y="427"/>
                      <a:pt x="860" y="416"/>
                      <a:pt x="867" y="409"/>
                    </a:cubicBezTo>
                    <a:cubicBezTo>
                      <a:pt x="874" y="402"/>
                      <a:pt x="865" y="392"/>
                      <a:pt x="867" y="390"/>
                    </a:cubicBezTo>
                    <a:close/>
                    <a:moveTo>
                      <a:pt x="397" y="19"/>
                    </a:moveTo>
                    <a:lnTo>
                      <a:pt x="397" y="19"/>
                    </a:lnTo>
                    <a:cubicBezTo>
                      <a:pt x="395" y="14"/>
                      <a:pt x="363" y="21"/>
                      <a:pt x="370" y="26"/>
                    </a:cubicBezTo>
                    <a:cubicBezTo>
                      <a:pt x="374" y="31"/>
                      <a:pt x="397" y="26"/>
                      <a:pt x="397" y="19"/>
                    </a:cubicBezTo>
                    <a:close/>
                    <a:moveTo>
                      <a:pt x="502" y="579"/>
                    </a:moveTo>
                    <a:lnTo>
                      <a:pt x="502" y="579"/>
                    </a:lnTo>
                    <a:cubicBezTo>
                      <a:pt x="507" y="584"/>
                      <a:pt x="525" y="581"/>
                      <a:pt x="528" y="577"/>
                    </a:cubicBezTo>
                    <a:cubicBezTo>
                      <a:pt x="530" y="570"/>
                      <a:pt x="498" y="574"/>
                      <a:pt x="502" y="579"/>
                    </a:cubicBezTo>
                    <a:close/>
                    <a:moveTo>
                      <a:pt x="716" y="710"/>
                    </a:moveTo>
                    <a:lnTo>
                      <a:pt x="716" y="710"/>
                    </a:lnTo>
                    <a:cubicBezTo>
                      <a:pt x="702" y="712"/>
                      <a:pt x="684" y="698"/>
                      <a:pt x="679" y="700"/>
                    </a:cubicBezTo>
                    <a:cubicBezTo>
                      <a:pt x="674" y="700"/>
                      <a:pt x="695" y="733"/>
                      <a:pt x="688" y="742"/>
                    </a:cubicBezTo>
                    <a:cubicBezTo>
                      <a:pt x="681" y="751"/>
                      <a:pt x="709" y="775"/>
                      <a:pt x="716" y="775"/>
                    </a:cubicBezTo>
                    <a:cubicBezTo>
                      <a:pt x="725" y="777"/>
                      <a:pt x="723" y="766"/>
                      <a:pt x="730" y="768"/>
                    </a:cubicBezTo>
                    <a:cubicBezTo>
                      <a:pt x="735" y="768"/>
                      <a:pt x="732" y="761"/>
                      <a:pt x="735" y="756"/>
                    </a:cubicBezTo>
                    <a:cubicBezTo>
                      <a:pt x="735" y="751"/>
                      <a:pt x="742" y="761"/>
                      <a:pt x="746" y="759"/>
                    </a:cubicBezTo>
                    <a:cubicBezTo>
                      <a:pt x="751" y="756"/>
                      <a:pt x="744" y="735"/>
                      <a:pt x="751" y="735"/>
                    </a:cubicBezTo>
                    <a:cubicBezTo>
                      <a:pt x="760" y="735"/>
                      <a:pt x="753" y="712"/>
                      <a:pt x="751" y="703"/>
                    </a:cubicBezTo>
                    <a:cubicBezTo>
                      <a:pt x="749" y="696"/>
                      <a:pt x="728" y="710"/>
                      <a:pt x="716" y="71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7" name="Freeform 506">
                <a:extLst>
                  <a:ext uri="{FF2B5EF4-FFF2-40B4-BE49-F238E27FC236}">
                    <a16:creationId xmlns:a16="http://schemas.microsoft.com/office/drawing/2014/main" id="{74E15C3F-1DEB-6B62-F4B7-33AB7251AF5E}"/>
                  </a:ext>
                </a:extLst>
              </p:cNvPr>
              <p:cNvSpPr>
                <a:spLocks noEditPoints="1"/>
              </p:cNvSpPr>
              <p:nvPr/>
            </p:nvSpPr>
            <p:spPr bwMode="auto">
              <a:xfrm>
                <a:off x="5065" y="2503"/>
                <a:ext cx="526" cy="468"/>
              </a:xfrm>
              <a:custGeom>
                <a:avLst/>
                <a:gdLst>
                  <a:gd name="T0" fmla="*/ 863 w 874"/>
                  <a:gd name="T1" fmla="*/ 374 h 777"/>
                  <a:gd name="T2" fmla="*/ 844 w 874"/>
                  <a:gd name="T3" fmla="*/ 317 h 777"/>
                  <a:gd name="T4" fmla="*/ 809 w 874"/>
                  <a:gd name="T5" fmla="*/ 269 h 777"/>
                  <a:gd name="T6" fmla="*/ 784 w 874"/>
                  <a:gd name="T7" fmla="*/ 248 h 777"/>
                  <a:gd name="T8" fmla="*/ 718 w 874"/>
                  <a:gd name="T9" fmla="*/ 189 h 777"/>
                  <a:gd name="T10" fmla="*/ 695 w 874"/>
                  <a:gd name="T11" fmla="*/ 126 h 777"/>
                  <a:gd name="T12" fmla="*/ 663 w 874"/>
                  <a:gd name="T13" fmla="*/ 84 h 777"/>
                  <a:gd name="T14" fmla="*/ 635 w 874"/>
                  <a:gd name="T15" fmla="*/ 3 h 777"/>
                  <a:gd name="T16" fmla="*/ 614 w 874"/>
                  <a:gd name="T17" fmla="*/ 59 h 777"/>
                  <a:gd name="T18" fmla="*/ 588 w 874"/>
                  <a:gd name="T19" fmla="*/ 154 h 777"/>
                  <a:gd name="T20" fmla="*/ 521 w 874"/>
                  <a:gd name="T21" fmla="*/ 117 h 777"/>
                  <a:gd name="T22" fmla="*/ 488 w 874"/>
                  <a:gd name="T23" fmla="*/ 84 h 777"/>
                  <a:gd name="T24" fmla="*/ 512 w 874"/>
                  <a:gd name="T25" fmla="*/ 42 h 777"/>
                  <a:gd name="T26" fmla="*/ 491 w 874"/>
                  <a:gd name="T27" fmla="*/ 28 h 777"/>
                  <a:gd name="T28" fmla="*/ 412 w 874"/>
                  <a:gd name="T29" fmla="*/ 10 h 777"/>
                  <a:gd name="T30" fmla="*/ 381 w 874"/>
                  <a:gd name="T31" fmla="*/ 40 h 777"/>
                  <a:gd name="T32" fmla="*/ 360 w 874"/>
                  <a:gd name="T33" fmla="*/ 94 h 777"/>
                  <a:gd name="T34" fmla="*/ 328 w 874"/>
                  <a:gd name="T35" fmla="*/ 91 h 777"/>
                  <a:gd name="T36" fmla="*/ 286 w 874"/>
                  <a:gd name="T37" fmla="*/ 75 h 777"/>
                  <a:gd name="T38" fmla="*/ 258 w 874"/>
                  <a:gd name="T39" fmla="*/ 96 h 777"/>
                  <a:gd name="T40" fmla="*/ 230 w 874"/>
                  <a:gd name="T41" fmla="*/ 122 h 777"/>
                  <a:gd name="T42" fmla="*/ 219 w 874"/>
                  <a:gd name="T43" fmla="*/ 133 h 777"/>
                  <a:gd name="T44" fmla="*/ 170 w 874"/>
                  <a:gd name="T45" fmla="*/ 196 h 777"/>
                  <a:gd name="T46" fmla="*/ 91 w 874"/>
                  <a:gd name="T47" fmla="*/ 222 h 777"/>
                  <a:gd name="T48" fmla="*/ 28 w 874"/>
                  <a:gd name="T49" fmla="*/ 259 h 777"/>
                  <a:gd name="T50" fmla="*/ 16 w 874"/>
                  <a:gd name="T51" fmla="*/ 285 h 777"/>
                  <a:gd name="T52" fmla="*/ 12 w 874"/>
                  <a:gd name="T53" fmla="*/ 336 h 777"/>
                  <a:gd name="T54" fmla="*/ 26 w 874"/>
                  <a:gd name="T55" fmla="*/ 388 h 777"/>
                  <a:gd name="T56" fmla="*/ 56 w 874"/>
                  <a:gd name="T57" fmla="*/ 507 h 777"/>
                  <a:gd name="T58" fmla="*/ 65 w 874"/>
                  <a:gd name="T59" fmla="*/ 551 h 777"/>
                  <a:gd name="T60" fmla="*/ 144 w 874"/>
                  <a:gd name="T61" fmla="*/ 532 h 777"/>
                  <a:gd name="T62" fmla="*/ 265 w 874"/>
                  <a:gd name="T63" fmla="*/ 497 h 777"/>
                  <a:gd name="T64" fmla="*/ 388 w 874"/>
                  <a:gd name="T65" fmla="*/ 472 h 777"/>
                  <a:gd name="T66" fmla="*/ 451 w 874"/>
                  <a:gd name="T67" fmla="*/ 493 h 777"/>
                  <a:gd name="T68" fmla="*/ 477 w 874"/>
                  <a:gd name="T69" fmla="*/ 549 h 777"/>
                  <a:gd name="T70" fmla="*/ 535 w 874"/>
                  <a:gd name="T71" fmla="*/ 507 h 777"/>
                  <a:gd name="T72" fmla="*/ 532 w 874"/>
                  <a:gd name="T73" fmla="*/ 551 h 777"/>
                  <a:gd name="T74" fmla="*/ 556 w 874"/>
                  <a:gd name="T75" fmla="*/ 567 h 777"/>
                  <a:gd name="T76" fmla="*/ 607 w 874"/>
                  <a:gd name="T77" fmla="*/ 635 h 777"/>
                  <a:gd name="T78" fmla="*/ 686 w 874"/>
                  <a:gd name="T79" fmla="*/ 637 h 777"/>
                  <a:gd name="T80" fmla="*/ 709 w 874"/>
                  <a:gd name="T81" fmla="*/ 651 h 777"/>
                  <a:gd name="T82" fmla="*/ 746 w 874"/>
                  <a:gd name="T83" fmla="*/ 630 h 777"/>
                  <a:gd name="T84" fmla="*/ 814 w 874"/>
                  <a:gd name="T85" fmla="*/ 546 h 777"/>
                  <a:gd name="T86" fmla="*/ 860 w 874"/>
                  <a:gd name="T87" fmla="*/ 458 h 777"/>
                  <a:gd name="T88" fmla="*/ 867 w 874"/>
                  <a:gd name="T89" fmla="*/ 390 h 777"/>
                  <a:gd name="T90" fmla="*/ 397 w 874"/>
                  <a:gd name="T91" fmla="*/ 19 h 777"/>
                  <a:gd name="T92" fmla="*/ 397 w 874"/>
                  <a:gd name="T93" fmla="*/ 19 h 777"/>
                  <a:gd name="T94" fmla="*/ 528 w 874"/>
                  <a:gd name="T95" fmla="*/ 577 h 777"/>
                  <a:gd name="T96" fmla="*/ 716 w 874"/>
                  <a:gd name="T97" fmla="*/ 710 h 777"/>
                  <a:gd name="T98" fmla="*/ 688 w 874"/>
                  <a:gd name="T99" fmla="*/ 742 h 777"/>
                  <a:gd name="T100" fmla="*/ 735 w 874"/>
                  <a:gd name="T101" fmla="*/ 756 h 777"/>
                  <a:gd name="T102" fmla="*/ 751 w 874"/>
                  <a:gd name="T103" fmla="*/ 70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74" h="777">
                    <a:moveTo>
                      <a:pt x="867" y="390"/>
                    </a:moveTo>
                    <a:lnTo>
                      <a:pt x="867" y="390"/>
                    </a:lnTo>
                    <a:cubicBezTo>
                      <a:pt x="872" y="388"/>
                      <a:pt x="867" y="371"/>
                      <a:pt x="863" y="374"/>
                    </a:cubicBezTo>
                    <a:cubicBezTo>
                      <a:pt x="860" y="376"/>
                      <a:pt x="860" y="350"/>
                      <a:pt x="863" y="339"/>
                    </a:cubicBezTo>
                    <a:cubicBezTo>
                      <a:pt x="865" y="327"/>
                      <a:pt x="863" y="329"/>
                      <a:pt x="858" y="334"/>
                    </a:cubicBezTo>
                    <a:cubicBezTo>
                      <a:pt x="851" y="341"/>
                      <a:pt x="844" y="322"/>
                      <a:pt x="844" y="317"/>
                    </a:cubicBezTo>
                    <a:cubicBezTo>
                      <a:pt x="842" y="313"/>
                      <a:pt x="835" y="299"/>
                      <a:pt x="825" y="301"/>
                    </a:cubicBezTo>
                    <a:cubicBezTo>
                      <a:pt x="818" y="304"/>
                      <a:pt x="823" y="290"/>
                      <a:pt x="816" y="292"/>
                    </a:cubicBezTo>
                    <a:cubicBezTo>
                      <a:pt x="809" y="294"/>
                      <a:pt x="807" y="280"/>
                      <a:pt x="809" y="269"/>
                    </a:cubicBezTo>
                    <a:cubicBezTo>
                      <a:pt x="809" y="259"/>
                      <a:pt x="804" y="266"/>
                      <a:pt x="800" y="262"/>
                    </a:cubicBezTo>
                    <a:cubicBezTo>
                      <a:pt x="797" y="257"/>
                      <a:pt x="793" y="262"/>
                      <a:pt x="788" y="264"/>
                    </a:cubicBezTo>
                    <a:cubicBezTo>
                      <a:pt x="784" y="266"/>
                      <a:pt x="781" y="255"/>
                      <a:pt x="784" y="248"/>
                    </a:cubicBezTo>
                    <a:cubicBezTo>
                      <a:pt x="784" y="243"/>
                      <a:pt x="781" y="238"/>
                      <a:pt x="774" y="234"/>
                    </a:cubicBezTo>
                    <a:cubicBezTo>
                      <a:pt x="767" y="229"/>
                      <a:pt x="767" y="224"/>
                      <a:pt x="767" y="217"/>
                    </a:cubicBezTo>
                    <a:cubicBezTo>
                      <a:pt x="767" y="210"/>
                      <a:pt x="728" y="192"/>
                      <a:pt x="718" y="189"/>
                    </a:cubicBezTo>
                    <a:cubicBezTo>
                      <a:pt x="709" y="187"/>
                      <a:pt x="716" y="178"/>
                      <a:pt x="714" y="173"/>
                    </a:cubicBezTo>
                    <a:cubicBezTo>
                      <a:pt x="709" y="171"/>
                      <a:pt x="709" y="159"/>
                      <a:pt x="709" y="147"/>
                    </a:cubicBezTo>
                    <a:cubicBezTo>
                      <a:pt x="709" y="138"/>
                      <a:pt x="695" y="133"/>
                      <a:pt x="695" y="126"/>
                    </a:cubicBezTo>
                    <a:cubicBezTo>
                      <a:pt x="695" y="117"/>
                      <a:pt x="693" y="110"/>
                      <a:pt x="693" y="100"/>
                    </a:cubicBezTo>
                    <a:cubicBezTo>
                      <a:pt x="693" y="91"/>
                      <a:pt x="679" y="89"/>
                      <a:pt x="679" y="82"/>
                    </a:cubicBezTo>
                    <a:cubicBezTo>
                      <a:pt x="679" y="77"/>
                      <a:pt x="670" y="82"/>
                      <a:pt x="663" y="84"/>
                    </a:cubicBezTo>
                    <a:cubicBezTo>
                      <a:pt x="653" y="84"/>
                      <a:pt x="656" y="73"/>
                      <a:pt x="656" y="63"/>
                    </a:cubicBezTo>
                    <a:cubicBezTo>
                      <a:pt x="656" y="52"/>
                      <a:pt x="653" y="33"/>
                      <a:pt x="646" y="28"/>
                    </a:cubicBezTo>
                    <a:cubicBezTo>
                      <a:pt x="639" y="24"/>
                      <a:pt x="639" y="5"/>
                      <a:pt x="635" y="3"/>
                    </a:cubicBezTo>
                    <a:cubicBezTo>
                      <a:pt x="633" y="0"/>
                      <a:pt x="621" y="12"/>
                      <a:pt x="621" y="17"/>
                    </a:cubicBezTo>
                    <a:cubicBezTo>
                      <a:pt x="623" y="24"/>
                      <a:pt x="621" y="31"/>
                      <a:pt x="616" y="35"/>
                    </a:cubicBezTo>
                    <a:cubicBezTo>
                      <a:pt x="611" y="38"/>
                      <a:pt x="619" y="54"/>
                      <a:pt x="614" y="59"/>
                    </a:cubicBezTo>
                    <a:cubicBezTo>
                      <a:pt x="607" y="63"/>
                      <a:pt x="614" y="84"/>
                      <a:pt x="611" y="96"/>
                    </a:cubicBezTo>
                    <a:cubicBezTo>
                      <a:pt x="611" y="108"/>
                      <a:pt x="611" y="122"/>
                      <a:pt x="604" y="129"/>
                    </a:cubicBezTo>
                    <a:cubicBezTo>
                      <a:pt x="600" y="136"/>
                      <a:pt x="598" y="150"/>
                      <a:pt x="588" y="154"/>
                    </a:cubicBezTo>
                    <a:cubicBezTo>
                      <a:pt x="577" y="159"/>
                      <a:pt x="560" y="150"/>
                      <a:pt x="560" y="143"/>
                    </a:cubicBezTo>
                    <a:cubicBezTo>
                      <a:pt x="563" y="136"/>
                      <a:pt x="549" y="133"/>
                      <a:pt x="542" y="133"/>
                    </a:cubicBezTo>
                    <a:cubicBezTo>
                      <a:pt x="537" y="136"/>
                      <a:pt x="532" y="126"/>
                      <a:pt x="521" y="117"/>
                    </a:cubicBezTo>
                    <a:cubicBezTo>
                      <a:pt x="512" y="110"/>
                      <a:pt x="505" y="119"/>
                      <a:pt x="500" y="110"/>
                    </a:cubicBezTo>
                    <a:cubicBezTo>
                      <a:pt x="498" y="100"/>
                      <a:pt x="493" y="98"/>
                      <a:pt x="486" y="94"/>
                    </a:cubicBezTo>
                    <a:cubicBezTo>
                      <a:pt x="479" y="89"/>
                      <a:pt x="481" y="89"/>
                      <a:pt x="488" y="84"/>
                    </a:cubicBezTo>
                    <a:cubicBezTo>
                      <a:pt x="495" y="77"/>
                      <a:pt x="493" y="73"/>
                      <a:pt x="491" y="66"/>
                    </a:cubicBezTo>
                    <a:cubicBezTo>
                      <a:pt x="486" y="59"/>
                      <a:pt x="493" y="61"/>
                      <a:pt x="505" y="56"/>
                    </a:cubicBezTo>
                    <a:cubicBezTo>
                      <a:pt x="514" y="49"/>
                      <a:pt x="505" y="45"/>
                      <a:pt x="512" y="42"/>
                    </a:cubicBezTo>
                    <a:cubicBezTo>
                      <a:pt x="519" y="38"/>
                      <a:pt x="514" y="33"/>
                      <a:pt x="507" y="31"/>
                    </a:cubicBezTo>
                    <a:cubicBezTo>
                      <a:pt x="498" y="31"/>
                      <a:pt x="500" y="38"/>
                      <a:pt x="498" y="40"/>
                    </a:cubicBezTo>
                    <a:cubicBezTo>
                      <a:pt x="495" y="40"/>
                      <a:pt x="493" y="28"/>
                      <a:pt x="491" y="28"/>
                    </a:cubicBezTo>
                    <a:cubicBezTo>
                      <a:pt x="488" y="28"/>
                      <a:pt x="479" y="40"/>
                      <a:pt x="474" y="35"/>
                    </a:cubicBezTo>
                    <a:cubicBezTo>
                      <a:pt x="470" y="28"/>
                      <a:pt x="442" y="24"/>
                      <a:pt x="433" y="21"/>
                    </a:cubicBezTo>
                    <a:cubicBezTo>
                      <a:pt x="423" y="21"/>
                      <a:pt x="419" y="7"/>
                      <a:pt x="412" y="10"/>
                    </a:cubicBezTo>
                    <a:cubicBezTo>
                      <a:pt x="407" y="12"/>
                      <a:pt x="414" y="17"/>
                      <a:pt x="421" y="24"/>
                    </a:cubicBezTo>
                    <a:cubicBezTo>
                      <a:pt x="428" y="31"/>
                      <a:pt x="397" y="38"/>
                      <a:pt x="388" y="33"/>
                    </a:cubicBezTo>
                    <a:cubicBezTo>
                      <a:pt x="379" y="31"/>
                      <a:pt x="390" y="40"/>
                      <a:pt x="381" y="40"/>
                    </a:cubicBezTo>
                    <a:cubicBezTo>
                      <a:pt x="374" y="40"/>
                      <a:pt x="372" y="52"/>
                      <a:pt x="367" y="59"/>
                    </a:cubicBezTo>
                    <a:cubicBezTo>
                      <a:pt x="360" y="66"/>
                      <a:pt x="365" y="70"/>
                      <a:pt x="358" y="75"/>
                    </a:cubicBezTo>
                    <a:cubicBezTo>
                      <a:pt x="351" y="80"/>
                      <a:pt x="351" y="84"/>
                      <a:pt x="360" y="94"/>
                    </a:cubicBezTo>
                    <a:cubicBezTo>
                      <a:pt x="367" y="103"/>
                      <a:pt x="356" y="103"/>
                      <a:pt x="349" y="96"/>
                    </a:cubicBezTo>
                    <a:cubicBezTo>
                      <a:pt x="342" y="89"/>
                      <a:pt x="335" y="89"/>
                      <a:pt x="335" y="96"/>
                    </a:cubicBezTo>
                    <a:cubicBezTo>
                      <a:pt x="335" y="105"/>
                      <a:pt x="325" y="100"/>
                      <a:pt x="328" y="91"/>
                    </a:cubicBezTo>
                    <a:cubicBezTo>
                      <a:pt x="330" y="82"/>
                      <a:pt x="319" y="87"/>
                      <a:pt x="316" y="82"/>
                    </a:cubicBezTo>
                    <a:cubicBezTo>
                      <a:pt x="314" y="77"/>
                      <a:pt x="305" y="68"/>
                      <a:pt x="298" y="68"/>
                    </a:cubicBezTo>
                    <a:cubicBezTo>
                      <a:pt x="293" y="68"/>
                      <a:pt x="293" y="75"/>
                      <a:pt x="286" y="75"/>
                    </a:cubicBezTo>
                    <a:cubicBezTo>
                      <a:pt x="279" y="75"/>
                      <a:pt x="279" y="80"/>
                      <a:pt x="279" y="84"/>
                    </a:cubicBezTo>
                    <a:cubicBezTo>
                      <a:pt x="281" y="91"/>
                      <a:pt x="270" y="84"/>
                      <a:pt x="263" y="87"/>
                    </a:cubicBezTo>
                    <a:cubicBezTo>
                      <a:pt x="256" y="87"/>
                      <a:pt x="263" y="94"/>
                      <a:pt x="258" y="96"/>
                    </a:cubicBezTo>
                    <a:cubicBezTo>
                      <a:pt x="256" y="96"/>
                      <a:pt x="256" y="103"/>
                      <a:pt x="249" y="103"/>
                    </a:cubicBezTo>
                    <a:cubicBezTo>
                      <a:pt x="244" y="103"/>
                      <a:pt x="244" y="117"/>
                      <a:pt x="244" y="124"/>
                    </a:cubicBezTo>
                    <a:cubicBezTo>
                      <a:pt x="246" y="131"/>
                      <a:pt x="235" y="119"/>
                      <a:pt x="230" y="122"/>
                    </a:cubicBezTo>
                    <a:cubicBezTo>
                      <a:pt x="223" y="124"/>
                      <a:pt x="230" y="129"/>
                      <a:pt x="232" y="138"/>
                    </a:cubicBezTo>
                    <a:cubicBezTo>
                      <a:pt x="235" y="145"/>
                      <a:pt x="230" y="145"/>
                      <a:pt x="226" y="150"/>
                    </a:cubicBezTo>
                    <a:cubicBezTo>
                      <a:pt x="223" y="152"/>
                      <a:pt x="219" y="140"/>
                      <a:pt x="219" y="133"/>
                    </a:cubicBezTo>
                    <a:cubicBezTo>
                      <a:pt x="219" y="126"/>
                      <a:pt x="209" y="131"/>
                      <a:pt x="202" y="140"/>
                    </a:cubicBezTo>
                    <a:cubicBezTo>
                      <a:pt x="193" y="150"/>
                      <a:pt x="205" y="164"/>
                      <a:pt x="200" y="166"/>
                    </a:cubicBezTo>
                    <a:cubicBezTo>
                      <a:pt x="198" y="168"/>
                      <a:pt x="179" y="185"/>
                      <a:pt x="170" y="196"/>
                    </a:cubicBezTo>
                    <a:cubicBezTo>
                      <a:pt x="160" y="208"/>
                      <a:pt x="139" y="201"/>
                      <a:pt x="132" y="206"/>
                    </a:cubicBezTo>
                    <a:cubicBezTo>
                      <a:pt x="125" y="212"/>
                      <a:pt x="118" y="208"/>
                      <a:pt x="111" y="212"/>
                    </a:cubicBezTo>
                    <a:cubicBezTo>
                      <a:pt x="105" y="220"/>
                      <a:pt x="93" y="229"/>
                      <a:pt x="91" y="222"/>
                    </a:cubicBezTo>
                    <a:cubicBezTo>
                      <a:pt x="91" y="217"/>
                      <a:pt x="72" y="222"/>
                      <a:pt x="65" y="229"/>
                    </a:cubicBezTo>
                    <a:cubicBezTo>
                      <a:pt x="58" y="236"/>
                      <a:pt x="49" y="243"/>
                      <a:pt x="39" y="243"/>
                    </a:cubicBezTo>
                    <a:cubicBezTo>
                      <a:pt x="32" y="243"/>
                      <a:pt x="32" y="257"/>
                      <a:pt x="28" y="259"/>
                    </a:cubicBezTo>
                    <a:cubicBezTo>
                      <a:pt x="26" y="262"/>
                      <a:pt x="26" y="248"/>
                      <a:pt x="26" y="245"/>
                    </a:cubicBezTo>
                    <a:cubicBezTo>
                      <a:pt x="26" y="243"/>
                      <a:pt x="19" y="252"/>
                      <a:pt x="16" y="262"/>
                    </a:cubicBezTo>
                    <a:cubicBezTo>
                      <a:pt x="12" y="271"/>
                      <a:pt x="23" y="276"/>
                      <a:pt x="16" y="285"/>
                    </a:cubicBezTo>
                    <a:cubicBezTo>
                      <a:pt x="9" y="297"/>
                      <a:pt x="2" y="306"/>
                      <a:pt x="12" y="320"/>
                    </a:cubicBezTo>
                    <a:cubicBezTo>
                      <a:pt x="23" y="332"/>
                      <a:pt x="28" y="341"/>
                      <a:pt x="26" y="348"/>
                    </a:cubicBezTo>
                    <a:cubicBezTo>
                      <a:pt x="21" y="355"/>
                      <a:pt x="14" y="334"/>
                      <a:pt x="12" y="336"/>
                    </a:cubicBezTo>
                    <a:cubicBezTo>
                      <a:pt x="9" y="339"/>
                      <a:pt x="21" y="348"/>
                      <a:pt x="19" y="353"/>
                    </a:cubicBezTo>
                    <a:cubicBezTo>
                      <a:pt x="16" y="355"/>
                      <a:pt x="5" y="336"/>
                      <a:pt x="2" y="341"/>
                    </a:cubicBezTo>
                    <a:cubicBezTo>
                      <a:pt x="0" y="346"/>
                      <a:pt x="23" y="376"/>
                      <a:pt x="26" y="388"/>
                    </a:cubicBezTo>
                    <a:cubicBezTo>
                      <a:pt x="26" y="399"/>
                      <a:pt x="44" y="411"/>
                      <a:pt x="42" y="429"/>
                    </a:cubicBezTo>
                    <a:cubicBezTo>
                      <a:pt x="42" y="446"/>
                      <a:pt x="58" y="474"/>
                      <a:pt x="60" y="476"/>
                    </a:cubicBezTo>
                    <a:cubicBezTo>
                      <a:pt x="65" y="481"/>
                      <a:pt x="56" y="493"/>
                      <a:pt x="56" y="507"/>
                    </a:cubicBezTo>
                    <a:cubicBezTo>
                      <a:pt x="58" y="518"/>
                      <a:pt x="53" y="523"/>
                      <a:pt x="44" y="523"/>
                    </a:cubicBezTo>
                    <a:cubicBezTo>
                      <a:pt x="37" y="523"/>
                      <a:pt x="42" y="537"/>
                      <a:pt x="51" y="537"/>
                    </a:cubicBezTo>
                    <a:cubicBezTo>
                      <a:pt x="58" y="539"/>
                      <a:pt x="56" y="544"/>
                      <a:pt x="65" y="551"/>
                    </a:cubicBezTo>
                    <a:cubicBezTo>
                      <a:pt x="74" y="558"/>
                      <a:pt x="100" y="556"/>
                      <a:pt x="107" y="556"/>
                    </a:cubicBezTo>
                    <a:cubicBezTo>
                      <a:pt x="114" y="556"/>
                      <a:pt x="116" y="544"/>
                      <a:pt x="128" y="542"/>
                    </a:cubicBezTo>
                    <a:cubicBezTo>
                      <a:pt x="139" y="542"/>
                      <a:pt x="137" y="539"/>
                      <a:pt x="144" y="532"/>
                    </a:cubicBezTo>
                    <a:cubicBezTo>
                      <a:pt x="149" y="525"/>
                      <a:pt x="172" y="527"/>
                      <a:pt x="198" y="530"/>
                    </a:cubicBezTo>
                    <a:cubicBezTo>
                      <a:pt x="223" y="530"/>
                      <a:pt x="235" y="523"/>
                      <a:pt x="237" y="511"/>
                    </a:cubicBezTo>
                    <a:cubicBezTo>
                      <a:pt x="242" y="504"/>
                      <a:pt x="258" y="502"/>
                      <a:pt x="265" y="497"/>
                    </a:cubicBezTo>
                    <a:cubicBezTo>
                      <a:pt x="272" y="490"/>
                      <a:pt x="279" y="490"/>
                      <a:pt x="298" y="490"/>
                    </a:cubicBezTo>
                    <a:cubicBezTo>
                      <a:pt x="316" y="490"/>
                      <a:pt x="332" y="481"/>
                      <a:pt x="344" y="476"/>
                    </a:cubicBezTo>
                    <a:cubicBezTo>
                      <a:pt x="356" y="472"/>
                      <a:pt x="377" y="474"/>
                      <a:pt x="388" y="472"/>
                    </a:cubicBezTo>
                    <a:cubicBezTo>
                      <a:pt x="400" y="467"/>
                      <a:pt x="402" y="486"/>
                      <a:pt x="414" y="483"/>
                    </a:cubicBezTo>
                    <a:cubicBezTo>
                      <a:pt x="428" y="483"/>
                      <a:pt x="433" y="488"/>
                      <a:pt x="440" y="488"/>
                    </a:cubicBezTo>
                    <a:cubicBezTo>
                      <a:pt x="446" y="486"/>
                      <a:pt x="446" y="493"/>
                      <a:pt x="451" y="493"/>
                    </a:cubicBezTo>
                    <a:cubicBezTo>
                      <a:pt x="458" y="495"/>
                      <a:pt x="458" y="500"/>
                      <a:pt x="453" y="507"/>
                    </a:cubicBezTo>
                    <a:cubicBezTo>
                      <a:pt x="449" y="511"/>
                      <a:pt x="463" y="511"/>
                      <a:pt x="472" y="525"/>
                    </a:cubicBezTo>
                    <a:cubicBezTo>
                      <a:pt x="481" y="537"/>
                      <a:pt x="472" y="539"/>
                      <a:pt x="477" y="549"/>
                    </a:cubicBezTo>
                    <a:cubicBezTo>
                      <a:pt x="481" y="558"/>
                      <a:pt x="486" y="556"/>
                      <a:pt x="495" y="542"/>
                    </a:cubicBezTo>
                    <a:cubicBezTo>
                      <a:pt x="505" y="527"/>
                      <a:pt x="514" y="537"/>
                      <a:pt x="516" y="525"/>
                    </a:cubicBezTo>
                    <a:cubicBezTo>
                      <a:pt x="519" y="514"/>
                      <a:pt x="528" y="502"/>
                      <a:pt x="535" y="507"/>
                    </a:cubicBezTo>
                    <a:cubicBezTo>
                      <a:pt x="542" y="511"/>
                      <a:pt x="530" y="516"/>
                      <a:pt x="525" y="537"/>
                    </a:cubicBezTo>
                    <a:cubicBezTo>
                      <a:pt x="521" y="558"/>
                      <a:pt x="514" y="546"/>
                      <a:pt x="512" y="553"/>
                    </a:cubicBezTo>
                    <a:cubicBezTo>
                      <a:pt x="512" y="560"/>
                      <a:pt x="532" y="563"/>
                      <a:pt x="532" y="551"/>
                    </a:cubicBezTo>
                    <a:cubicBezTo>
                      <a:pt x="532" y="539"/>
                      <a:pt x="535" y="534"/>
                      <a:pt x="544" y="546"/>
                    </a:cubicBezTo>
                    <a:cubicBezTo>
                      <a:pt x="551" y="556"/>
                      <a:pt x="539" y="565"/>
                      <a:pt x="542" y="570"/>
                    </a:cubicBezTo>
                    <a:cubicBezTo>
                      <a:pt x="542" y="574"/>
                      <a:pt x="551" y="567"/>
                      <a:pt x="556" y="567"/>
                    </a:cubicBezTo>
                    <a:cubicBezTo>
                      <a:pt x="565" y="570"/>
                      <a:pt x="577" y="588"/>
                      <a:pt x="574" y="598"/>
                    </a:cubicBezTo>
                    <a:cubicBezTo>
                      <a:pt x="572" y="607"/>
                      <a:pt x="570" y="616"/>
                      <a:pt x="586" y="625"/>
                    </a:cubicBezTo>
                    <a:cubicBezTo>
                      <a:pt x="602" y="632"/>
                      <a:pt x="595" y="635"/>
                      <a:pt x="607" y="635"/>
                    </a:cubicBezTo>
                    <a:cubicBezTo>
                      <a:pt x="619" y="635"/>
                      <a:pt x="644" y="644"/>
                      <a:pt x="651" y="649"/>
                    </a:cubicBezTo>
                    <a:cubicBezTo>
                      <a:pt x="656" y="656"/>
                      <a:pt x="674" y="644"/>
                      <a:pt x="677" y="635"/>
                    </a:cubicBezTo>
                    <a:cubicBezTo>
                      <a:pt x="679" y="623"/>
                      <a:pt x="693" y="632"/>
                      <a:pt x="686" y="637"/>
                    </a:cubicBezTo>
                    <a:cubicBezTo>
                      <a:pt x="679" y="642"/>
                      <a:pt x="688" y="649"/>
                      <a:pt x="691" y="644"/>
                    </a:cubicBezTo>
                    <a:cubicBezTo>
                      <a:pt x="691" y="637"/>
                      <a:pt x="693" y="632"/>
                      <a:pt x="695" y="639"/>
                    </a:cubicBezTo>
                    <a:cubicBezTo>
                      <a:pt x="698" y="647"/>
                      <a:pt x="707" y="647"/>
                      <a:pt x="709" y="651"/>
                    </a:cubicBezTo>
                    <a:cubicBezTo>
                      <a:pt x="712" y="658"/>
                      <a:pt x="716" y="663"/>
                      <a:pt x="716" y="658"/>
                    </a:cubicBezTo>
                    <a:cubicBezTo>
                      <a:pt x="716" y="654"/>
                      <a:pt x="718" y="649"/>
                      <a:pt x="725" y="647"/>
                    </a:cubicBezTo>
                    <a:cubicBezTo>
                      <a:pt x="732" y="642"/>
                      <a:pt x="737" y="637"/>
                      <a:pt x="746" y="630"/>
                    </a:cubicBezTo>
                    <a:cubicBezTo>
                      <a:pt x="753" y="623"/>
                      <a:pt x="786" y="623"/>
                      <a:pt x="791" y="623"/>
                    </a:cubicBezTo>
                    <a:cubicBezTo>
                      <a:pt x="793" y="623"/>
                      <a:pt x="795" y="595"/>
                      <a:pt x="797" y="579"/>
                    </a:cubicBezTo>
                    <a:cubicBezTo>
                      <a:pt x="800" y="565"/>
                      <a:pt x="811" y="563"/>
                      <a:pt x="814" y="546"/>
                    </a:cubicBezTo>
                    <a:cubicBezTo>
                      <a:pt x="816" y="532"/>
                      <a:pt x="832" y="502"/>
                      <a:pt x="837" y="502"/>
                    </a:cubicBezTo>
                    <a:cubicBezTo>
                      <a:pt x="839" y="500"/>
                      <a:pt x="849" y="495"/>
                      <a:pt x="849" y="488"/>
                    </a:cubicBezTo>
                    <a:cubicBezTo>
                      <a:pt x="849" y="479"/>
                      <a:pt x="860" y="467"/>
                      <a:pt x="860" y="458"/>
                    </a:cubicBezTo>
                    <a:cubicBezTo>
                      <a:pt x="860" y="446"/>
                      <a:pt x="865" y="434"/>
                      <a:pt x="865" y="429"/>
                    </a:cubicBezTo>
                    <a:cubicBezTo>
                      <a:pt x="865" y="427"/>
                      <a:pt x="860" y="416"/>
                      <a:pt x="867" y="409"/>
                    </a:cubicBezTo>
                    <a:cubicBezTo>
                      <a:pt x="874" y="402"/>
                      <a:pt x="865" y="392"/>
                      <a:pt x="867" y="390"/>
                    </a:cubicBezTo>
                    <a:lnTo>
                      <a:pt x="867" y="390"/>
                    </a:lnTo>
                    <a:close/>
                    <a:moveTo>
                      <a:pt x="397" y="19"/>
                    </a:moveTo>
                    <a:lnTo>
                      <a:pt x="397" y="19"/>
                    </a:lnTo>
                    <a:cubicBezTo>
                      <a:pt x="395" y="14"/>
                      <a:pt x="363" y="21"/>
                      <a:pt x="370" y="26"/>
                    </a:cubicBezTo>
                    <a:cubicBezTo>
                      <a:pt x="374" y="31"/>
                      <a:pt x="397" y="26"/>
                      <a:pt x="397" y="19"/>
                    </a:cubicBezTo>
                    <a:lnTo>
                      <a:pt x="397" y="19"/>
                    </a:lnTo>
                    <a:close/>
                    <a:moveTo>
                      <a:pt x="502" y="579"/>
                    </a:moveTo>
                    <a:lnTo>
                      <a:pt x="502" y="579"/>
                    </a:lnTo>
                    <a:cubicBezTo>
                      <a:pt x="507" y="584"/>
                      <a:pt x="525" y="581"/>
                      <a:pt x="528" y="577"/>
                    </a:cubicBezTo>
                    <a:cubicBezTo>
                      <a:pt x="530" y="570"/>
                      <a:pt x="498" y="574"/>
                      <a:pt x="502" y="579"/>
                    </a:cubicBezTo>
                    <a:lnTo>
                      <a:pt x="502" y="579"/>
                    </a:lnTo>
                    <a:close/>
                    <a:moveTo>
                      <a:pt x="716" y="710"/>
                    </a:moveTo>
                    <a:lnTo>
                      <a:pt x="716" y="710"/>
                    </a:lnTo>
                    <a:cubicBezTo>
                      <a:pt x="702" y="712"/>
                      <a:pt x="684" y="698"/>
                      <a:pt x="679" y="700"/>
                    </a:cubicBezTo>
                    <a:cubicBezTo>
                      <a:pt x="674" y="700"/>
                      <a:pt x="695" y="733"/>
                      <a:pt x="688" y="742"/>
                    </a:cubicBezTo>
                    <a:cubicBezTo>
                      <a:pt x="681" y="751"/>
                      <a:pt x="709" y="775"/>
                      <a:pt x="716" y="775"/>
                    </a:cubicBezTo>
                    <a:cubicBezTo>
                      <a:pt x="725" y="777"/>
                      <a:pt x="723" y="766"/>
                      <a:pt x="730" y="768"/>
                    </a:cubicBezTo>
                    <a:cubicBezTo>
                      <a:pt x="735" y="768"/>
                      <a:pt x="732" y="761"/>
                      <a:pt x="735" y="756"/>
                    </a:cubicBezTo>
                    <a:cubicBezTo>
                      <a:pt x="735" y="751"/>
                      <a:pt x="742" y="761"/>
                      <a:pt x="746" y="759"/>
                    </a:cubicBezTo>
                    <a:cubicBezTo>
                      <a:pt x="751" y="756"/>
                      <a:pt x="744" y="735"/>
                      <a:pt x="751" y="735"/>
                    </a:cubicBezTo>
                    <a:cubicBezTo>
                      <a:pt x="760" y="735"/>
                      <a:pt x="753" y="712"/>
                      <a:pt x="751" y="703"/>
                    </a:cubicBezTo>
                    <a:cubicBezTo>
                      <a:pt x="749" y="696"/>
                      <a:pt x="728" y="710"/>
                      <a:pt x="716" y="710"/>
                    </a:cubicBezTo>
                    <a:lnTo>
                      <a:pt x="716" y="71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6" name="Freeform 507">
                <a:extLst>
                  <a:ext uri="{FF2B5EF4-FFF2-40B4-BE49-F238E27FC236}">
                    <a16:creationId xmlns:a16="http://schemas.microsoft.com/office/drawing/2014/main" id="{8364CFF5-EAF4-8E71-B058-00F3668B98AA}"/>
                  </a:ext>
                </a:extLst>
              </p:cNvPr>
              <p:cNvSpPr>
                <a:spLocks noEditPoints="1"/>
              </p:cNvSpPr>
              <p:nvPr/>
            </p:nvSpPr>
            <p:spPr bwMode="auto">
              <a:xfrm>
                <a:off x="5753" y="2836"/>
                <a:ext cx="159" cy="192"/>
              </a:xfrm>
              <a:custGeom>
                <a:avLst/>
                <a:gdLst>
                  <a:gd name="T0" fmla="*/ 163 w 265"/>
                  <a:gd name="T1" fmla="*/ 154 h 318"/>
                  <a:gd name="T2" fmla="*/ 163 w 265"/>
                  <a:gd name="T3" fmla="*/ 154 h 318"/>
                  <a:gd name="T4" fmla="*/ 147 w 265"/>
                  <a:gd name="T5" fmla="*/ 159 h 318"/>
                  <a:gd name="T6" fmla="*/ 126 w 265"/>
                  <a:gd name="T7" fmla="*/ 150 h 318"/>
                  <a:gd name="T8" fmla="*/ 114 w 265"/>
                  <a:gd name="T9" fmla="*/ 168 h 318"/>
                  <a:gd name="T10" fmla="*/ 98 w 265"/>
                  <a:gd name="T11" fmla="*/ 198 h 318"/>
                  <a:gd name="T12" fmla="*/ 40 w 265"/>
                  <a:gd name="T13" fmla="*/ 236 h 318"/>
                  <a:gd name="T14" fmla="*/ 12 w 265"/>
                  <a:gd name="T15" fmla="*/ 262 h 318"/>
                  <a:gd name="T16" fmla="*/ 7 w 265"/>
                  <a:gd name="T17" fmla="*/ 285 h 318"/>
                  <a:gd name="T18" fmla="*/ 26 w 265"/>
                  <a:gd name="T19" fmla="*/ 294 h 318"/>
                  <a:gd name="T20" fmla="*/ 42 w 265"/>
                  <a:gd name="T21" fmla="*/ 299 h 318"/>
                  <a:gd name="T22" fmla="*/ 79 w 265"/>
                  <a:gd name="T23" fmla="*/ 292 h 318"/>
                  <a:gd name="T24" fmla="*/ 93 w 265"/>
                  <a:gd name="T25" fmla="*/ 266 h 318"/>
                  <a:gd name="T26" fmla="*/ 105 w 265"/>
                  <a:gd name="T27" fmla="*/ 245 h 318"/>
                  <a:gd name="T28" fmla="*/ 128 w 265"/>
                  <a:gd name="T29" fmla="*/ 229 h 318"/>
                  <a:gd name="T30" fmla="*/ 135 w 265"/>
                  <a:gd name="T31" fmla="*/ 217 h 318"/>
                  <a:gd name="T32" fmla="*/ 149 w 265"/>
                  <a:gd name="T33" fmla="*/ 198 h 318"/>
                  <a:gd name="T34" fmla="*/ 165 w 265"/>
                  <a:gd name="T35" fmla="*/ 170 h 318"/>
                  <a:gd name="T36" fmla="*/ 163 w 265"/>
                  <a:gd name="T37" fmla="*/ 154 h 318"/>
                  <a:gd name="T38" fmla="*/ 28 w 265"/>
                  <a:gd name="T39" fmla="*/ 315 h 318"/>
                  <a:gd name="T40" fmla="*/ 28 w 265"/>
                  <a:gd name="T41" fmla="*/ 315 h 318"/>
                  <a:gd name="T42" fmla="*/ 35 w 265"/>
                  <a:gd name="T43" fmla="*/ 306 h 318"/>
                  <a:gd name="T44" fmla="*/ 28 w 265"/>
                  <a:gd name="T45" fmla="*/ 315 h 318"/>
                  <a:gd name="T46" fmla="*/ 240 w 265"/>
                  <a:gd name="T47" fmla="*/ 77 h 318"/>
                  <a:gd name="T48" fmla="*/ 240 w 265"/>
                  <a:gd name="T49" fmla="*/ 77 h 318"/>
                  <a:gd name="T50" fmla="*/ 219 w 265"/>
                  <a:gd name="T51" fmla="*/ 75 h 318"/>
                  <a:gd name="T52" fmla="*/ 207 w 265"/>
                  <a:gd name="T53" fmla="*/ 63 h 318"/>
                  <a:gd name="T54" fmla="*/ 198 w 265"/>
                  <a:gd name="T55" fmla="*/ 45 h 318"/>
                  <a:gd name="T56" fmla="*/ 198 w 265"/>
                  <a:gd name="T57" fmla="*/ 56 h 318"/>
                  <a:gd name="T58" fmla="*/ 188 w 265"/>
                  <a:gd name="T59" fmla="*/ 54 h 318"/>
                  <a:gd name="T60" fmla="*/ 179 w 265"/>
                  <a:gd name="T61" fmla="*/ 38 h 318"/>
                  <a:gd name="T62" fmla="*/ 172 w 265"/>
                  <a:gd name="T63" fmla="*/ 19 h 318"/>
                  <a:gd name="T64" fmla="*/ 147 w 265"/>
                  <a:gd name="T65" fmla="*/ 0 h 318"/>
                  <a:gd name="T66" fmla="*/ 154 w 265"/>
                  <a:gd name="T67" fmla="*/ 21 h 318"/>
                  <a:gd name="T68" fmla="*/ 168 w 265"/>
                  <a:gd name="T69" fmla="*/ 38 h 318"/>
                  <a:gd name="T70" fmla="*/ 179 w 265"/>
                  <a:gd name="T71" fmla="*/ 54 h 318"/>
                  <a:gd name="T72" fmla="*/ 177 w 265"/>
                  <a:gd name="T73" fmla="*/ 86 h 318"/>
                  <a:gd name="T74" fmla="*/ 158 w 265"/>
                  <a:gd name="T75" fmla="*/ 105 h 318"/>
                  <a:gd name="T76" fmla="*/ 188 w 265"/>
                  <a:gd name="T77" fmla="*/ 131 h 318"/>
                  <a:gd name="T78" fmla="*/ 182 w 265"/>
                  <a:gd name="T79" fmla="*/ 166 h 318"/>
                  <a:gd name="T80" fmla="*/ 200 w 265"/>
                  <a:gd name="T81" fmla="*/ 168 h 318"/>
                  <a:gd name="T82" fmla="*/ 223 w 265"/>
                  <a:gd name="T83" fmla="*/ 136 h 318"/>
                  <a:gd name="T84" fmla="*/ 230 w 265"/>
                  <a:gd name="T85" fmla="*/ 112 h 318"/>
                  <a:gd name="T86" fmla="*/ 244 w 265"/>
                  <a:gd name="T87" fmla="*/ 108 h 318"/>
                  <a:gd name="T88" fmla="*/ 254 w 265"/>
                  <a:gd name="T89" fmla="*/ 96 h 318"/>
                  <a:gd name="T90" fmla="*/ 260 w 265"/>
                  <a:gd name="T91" fmla="*/ 77 h 318"/>
                  <a:gd name="T92" fmla="*/ 240 w 265"/>
                  <a:gd name="T93" fmla="*/ 7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5" h="318">
                    <a:moveTo>
                      <a:pt x="163" y="154"/>
                    </a:moveTo>
                    <a:lnTo>
                      <a:pt x="163" y="154"/>
                    </a:lnTo>
                    <a:cubicBezTo>
                      <a:pt x="156" y="147"/>
                      <a:pt x="154" y="154"/>
                      <a:pt x="147" y="159"/>
                    </a:cubicBezTo>
                    <a:cubicBezTo>
                      <a:pt x="140" y="161"/>
                      <a:pt x="135" y="143"/>
                      <a:pt x="126" y="150"/>
                    </a:cubicBezTo>
                    <a:cubicBezTo>
                      <a:pt x="116" y="157"/>
                      <a:pt x="126" y="159"/>
                      <a:pt x="114" y="168"/>
                    </a:cubicBezTo>
                    <a:cubicBezTo>
                      <a:pt x="105" y="177"/>
                      <a:pt x="109" y="180"/>
                      <a:pt x="98" y="198"/>
                    </a:cubicBezTo>
                    <a:cubicBezTo>
                      <a:pt x="86" y="217"/>
                      <a:pt x="44" y="227"/>
                      <a:pt x="40" y="236"/>
                    </a:cubicBezTo>
                    <a:cubicBezTo>
                      <a:pt x="33" y="248"/>
                      <a:pt x="12" y="255"/>
                      <a:pt x="12" y="262"/>
                    </a:cubicBezTo>
                    <a:cubicBezTo>
                      <a:pt x="12" y="271"/>
                      <a:pt x="0" y="275"/>
                      <a:pt x="7" y="285"/>
                    </a:cubicBezTo>
                    <a:cubicBezTo>
                      <a:pt x="12" y="294"/>
                      <a:pt x="19" y="287"/>
                      <a:pt x="26" y="294"/>
                    </a:cubicBezTo>
                    <a:cubicBezTo>
                      <a:pt x="33" y="299"/>
                      <a:pt x="37" y="294"/>
                      <a:pt x="42" y="299"/>
                    </a:cubicBezTo>
                    <a:cubicBezTo>
                      <a:pt x="44" y="306"/>
                      <a:pt x="65" y="306"/>
                      <a:pt x="79" y="292"/>
                    </a:cubicBezTo>
                    <a:cubicBezTo>
                      <a:pt x="95" y="278"/>
                      <a:pt x="88" y="271"/>
                      <a:pt x="93" y="266"/>
                    </a:cubicBezTo>
                    <a:cubicBezTo>
                      <a:pt x="100" y="262"/>
                      <a:pt x="100" y="252"/>
                      <a:pt x="105" y="245"/>
                    </a:cubicBezTo>
                    <a:cubicBezTo>
                      <a:pt x="109" y="238"/>
                      <a:pt x="112" y="229"/>
                      <a:pt x="128" y="229"/>
                    </a:cubicBezTo>
                    <a:cubicBezTo>
                      <a:pt x="147" y="229"/>
                      <a:pt x="137" y="227"/>
                      <a:pt x="135" y="217"/>
                    </a:cubicBezTo>
                    <a:cubicBezTo>
                      <a:pt x="135" y="210"/>
                      <a:pt x="149" y="208"/>
                      <a:pt x="149" y="198"/>
                    </a:cubicBezTo>
                    <a:cubicBezTo>
                      <a:pt x="149" y="187"/>
                      <a:pt x="170" y="177"/>
                      <a:pt x="165" y="170"/>
                    </a:cubicBezTo>
                    <a:cubicBezTo>
                      <a:pt x="163" y="164"/>
                      <a:pt x="170" y="159"/>
                      <a:pt x="163" y="154"/>
                    </a:cubicBezTo>
                    <a:close/>
                    <a:moveTo>
                      <a:pt x="28" y="315"/>
                    </a:moveTo>
                    <a:lnTo>
                      <a:pt x="28" y="315"/>
                    </a:lnTo>
                    <a:cubicBezTo>
                      <a:pt x="30" y="318"/>
                      <a:pt x="42" y="315"/>
                      <a:pt x="35" y="306"/>
                    </a:cubicBezTo>
                    <a:cubicBezTo>
                      <a:pt x="28" y="299"/>
                      <a:pt x="19" y="313"/>
                      <a:pt x="28" y="315"/>
                    </a:cubicBezTo>
                    <a:close/>
                    <a:moveTo>
                      <a:pt x="240" y="77"/>
                    </a:moveTo>
                    <a:lnTo>
                      <a:pt x="240" y="77"/>
                    </a:lnTo>
                    <a:cubicBezTo>
                      <a:pt x="235" y="84"/>
                      <a:pt x="228" y="75"/>
                      <a:pt x="219" y="75"/>
                    </a:cubicBezTo>
                    <a:cubicBezTo>
                      <a:pt x="212" y="75"/>
                      <a:pt x="207" y="70"/>
                      <a:pt x="207" y="63"/>
                    </a:cubicBezTo>
                    <a:cubicBezTo>
                      <a:pt x="207" y="56"/>
                      <a:pt x="205" y="45"/>
                      <a:pt x="198" y="45"/>
                    </a:cubicBezTo>
                    <a:cubicBezTo>
                      <a:pt x="191" y="47"/>
                      <a:pt x="200" y="54"/>
                      <a:pt x="198" y="56"/>
                    </a:cubicBezTo>
                    <a:cubicBezTo>
                      <a:pt x="193" y="61"/>
                      <a:pt x="193" y="54"/>
                      <a:pt x="188" y="54"/>
                    </a:cubicBezTo>
                    <a:cubicBezTo>
                      <a:pt x="184" y="54"/>
                      <a:pt x="179" y="47"/>
                      <a:pt x="179" y="38"/>
                    </a:cubicBezTo>
                    <a:cubicBezTo>
                      <a:pt x="179" y="28"/>
                      <a:pt x="172" y="31"/>
                      <a:pt x="172" y="19"/>
                    </a:cubicBezTo>
                    <a:cubicBezTo>
                      <a:pt x="172" y="7"/>
                      <a:pt x="156" y="0"/>
                      <a:pt x="147" y="0"/>
                    </a:cubicBezTo>
                    <a:cubicBezTo>
                      <a:pt x="137" y="0"/>
                      <a:pt x="149" y="17"/>
                      <a:pt x="154" y="21"/>
                    </a:cubicBezTo>
                    <a:cubicBezTo>
                      <a:pt x="158" y="28"/>
                      <a:pt x="168" y="33"/>
                      <a:pt x="168" y="38"/>
                    </a:cubicBezTo>
                    <a:cubicBezTo>
                      <a:pt x="168" y="42"/>
                      <a:pt x="175" y="52"/>
                      <a:pt x="179" y="54"/>
                    </a:cubicBezTo>
                    <a:cubicBezTo>
                      <a:pt x="186" y="56"/>
                      <a:pt x="177" y="72"/>
                      <a:pt x="177" y="86"/>
                    </a:cubicBezTo>
                    <a:cubicBezTo>
                      <a:pt x="177" y="98"/>
                      <a:pt x="165" y="96"/>
                      <a:pt x="158" y="105"/>
                    </a:cubicBezTo>
                    <a:cubicBezTo>
                      <a:pt x="151" y="115"/>
                      <a:pt x="177" y="122"/>
                      <a:pt x="188" y="131"/>
                    </a:cubicBezTo>
                    <a:cubicBezTo>
                      <a:pt x="198" y="140"/>
                      <a:pt x="179" y="161"/>
                      <a:pt x="182" y="166"/>
                    </a:cubicBezTo>
                    <a:cubicBezTo>
                      <a:pt x="184" y="168"/>
                      <a:pt x="191" y="170"/>
                      <a:pt x="200" y="168"/>
                    </a:cubicBezTo>
                    <a:cubicBezTo>
                      <a:pt x="212" y="166"/>
                      <a:pt x="216" y="140"/>
                      <a:pt x="223" y="136"/>
                    </a:cubicBezTo>
                    <a:cubicBezTo>
                      <a:pt x="233" y="129"/>
                      <a:pt x="228" y="117"/>
                      <a:pt x="230" y="112"/>
                    </a:cubicBezTo>
                    <a:cubicBezTo>
                      <a:pt x="235" y="108"/>
                      <a:pt x="240" y="108"/>
                      <a:pt x="244" y="108"/>
                    </a:cubicBezTo>
                    <a:cubicBezTo>
                      <a:pt x="249" y="108"/>
                      <a:pt x="247" y="96"/>
                      <a:pt x="254" y="96"/>
                    </a:cubicBezTo>
                    <a:cubicBezTo>
                      <a:pt x="260" y="96"/>
                      <a:pt x="258" y="86"/>
                      <a:pt x="260" y="77"/>
                    </a:cubicBezTo>
                    <a:cubicBezTo>
                      <a:pt x="265" y="66"/>
                      <a:pt x="244" y="70"/>
                      <a:pt x="240" y="7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7" name="Freeform 508">
                <a:extLst>
                  <a:ext uri="{FF2B5EF4-FFF2-40B4-BE49-F238E27FC236}">
                    <a16:creationId xmlns:a16="http://schemas.microsoft.com/office/drawing/2014/main" id="{9FE4F236-E799-9447-A1A5-B486F1D2370D}"/>
                  </a:ext>
                </a:extLst>
              </p:cNvPr>
              <p:cNvSpPr>
                <a:spLocks noEditPoints="1"/>
              </p:cNvSpPr>
              <p:nvPr/>
            </p:nvSpPr>
            <p:spPr bwMode="auto">
              <a:xfrm>
                <a:off x="5753" y="2836"/>
                <a:ext cx="159" cy="192"/>
              </a:xfrm>
              <a:custGeom>
                <a:avLst/>
                <a:gdLst>
                  <a:gd name="T0" fmla="*/ 163 w 265"/>
                  <a:gd name="T1" fmla="*/ 154 h 318"/>
                  <a:gd name="T2" fmla="*/ 163 w 265"/>
                  <a:gd name="T3" fmla="*/ 154 h 318"/>
                  <a:gd name="T4" fmla="*/ 147 w 265"/>
                  <a:gd name="T5" fmla="*/ 159 h 318"/>
                  <a:gd name="T6" fmla="*/ 126 w 265"/>
                  <a:gd name="T7" fmla="*/ 150 h 318"/>
                  <a:gd name="T8" fmla="*/ 114 w 265"/>
                  <a:gd name="T9" fmla="*/ 168 h 318"/>
                  <a:gd name="T10" fmla="*/ 98 w 265"/>
                  <a:gd name="T11" fmla="*/ 198 h 318"/>
                  <a:gd name="T12" fmla="*/ 40 w 265"/>
                  <a:gd name="T13" fmla="*/ 236 h 318"/>
                  <a:gd name="T14" fmla="*/ 12 w 265"/>
                  <a:gd name="T15" fmla="*/ 262 h 318"/>
                  <a:gd name="T16" fmla="*/ 7 w 265"/>
                  <a:gd name="T17" fmla="*/ 285 h 318"/>
                  <a:gd name="T18" fmla="*/ 26 w 265"/>
                  <a:gd name="T19" fmla="*/ 294 h 318"/>
                  <a:gd name="T20" fmla="*/ 42 w 265"/>
                  <a:gd name="T21" fmla="*/ 299 h 318"/>
                  <a:gd name="T22" fmla="*/ 79 w 265"/>
                  <a:gd name="T23" fmla="*/ 292 h 318"/>
                  <a:gd name="T24" fmla="*/ 93 w 265"/>
                  <a:gd name="T25" fmla="*/ 266 h 318"/>
                  <a:gd name="T26" fmla="*/ 105 w 265"/>
                  <a:gd name="T27" fmla="*/ 245 h 318"/>
                  <a:gd name="T28" fmla="*/ 128 w 265"/>
                  <a:gd name="T29" fmla="*/ 229 h 318"/>
                  <a:gd name="T30" fmla="*/ 135 w 265"/>
                  <a:gd name="T31" fmla="*/ 217 h 318"/>
                  <a:gd name="T32" fmla="*/ 149 w 265"/>
                  <a:gd name="T33" fmla="*/ 198 h 318"/>
                  <a:gd name="T34" fmla="*/ 165 w 265"/>
                  <a:gd name="T35" fmla="*/ 170 h 318"/>
                  <a:gd name="T36" fmla="*/ 163 w 265"/>
                  <a:gd name="T37" fmla="*/ 154 h 318"/>
                  <a:gd name="T38" fmla="*/ 163 w 265"/>
                  <a:gd name="T39" fmla="*/ 154 h 318"/>
                  <a:gd name="T40" fmla="*/ 28 w 265"/>
                  <a:gd name="T41" fmla="*/ 315 h 318"/>
                  <a:gd name="T42" fmla="*/ 28 w 265"/>
                  <a:gd name="T43" fmla="*/ 315 h 318"/>
                  <a:gd name="T44" fmla="*/ 35 w 265"/>
                  <a:gd name="T45" fmla="*/ 306 h 318"/>
                  <a:gd name="T46" fmla="*/ 28 w 265"/>
                  <a:gd name="T47" fmla="*/ 315 h 318"/>
                  <a:gd name="T48" fmla="*/ 28 w 265"/>
                  <a:gd name="T49" fmla="*/ 315 h 318"/>
                  <a:gd name="T50" fmla="*/ 240 w 265"/>
                  <a:gd name="T51" fmla="*/ 77 h 318"/>
                  <a:gd name="T52" fmla="*/ 240 w 265"/>
                  <a:gd name="T53" fmla="*/ 77 h 318"/>
                  <a:gd name="T54" fmla="*/ 219 w 265"/>
                  <a:gd name="T55" fmla="*/ 75 h 318"/>
                  <a:gd name="T56" fmla="*/ 207 w 265"/>
                  <a:gd name="T57" fmla="*/ 63 h 318"/>
                  <a:gd name="T58" fmla="*/ 198 w 265"/>
                  <a:gd name="T59" fmla="*/ 45 h 318"/>
                  <a:gd name="T60" fmla="*/ 198 w 265"/>
                  <a:gd name="T61" fmla="*/ 56 h 318"/>
                  <a:gd name="T62" fmla="*/ 188 w 265"/>
                  <a:gd name="T63" fmla="*/ 54 h 318"/>
                  <a:gd name="T64" fmla="*/ 179 w 265"/>
                  <a:gd name="T65" fmla="*/ 38 h 318"/>
                  <a:gd name="T66" fmla="*/ 172 w 265"/>
                  <a:gd name="T67" fmla="*/ 19 h 318"/>
                  <a:gd name="T68" fmla="*/ 147 w 265"/>
                  <a:gd name="T69" fmla="*/ 0 h 318"/>
                  <a:gd name="T70" fmla="*/ 154 w 265"/>
                  <a:gd name="T71" fmla="*/ 21 h 318"/>
                  <a:gd name="T72" fmla="*/ 168 w 265"/>
                  <a:gd name="T73" fmla="*/ 38 h 318"/>
                  <a:gd name="T74" fmla="*/ 179 w 265"/>
                  <a:gd name="T75" fmla="*/ 54 h 318"/>
                  <a:gd name="T76" fmla="*/ 177 w 265"/>
                  <a:gd name="T77" fmla="*/ 86 h 318"/>
                  <a:gd name="T78" fmla="*/ 158 w 265"/>
                  <a:gd name="T79" fmla="*/ 105 h 318"/>
                  <a:gd name="T80" fmla="*/ 188 w 265"/>
                  <a:gd name="T81" fmla="*/ 131 h 318"/>
                  <a:gd name="T82" fmla="*/ 182 w 265"/>
                  <a:gd name="T83" fmla="*/ 166 h 318"/>
                  <a:gd name="T84" fmla="*/ 200 w 265"/>
                  <a:gd name="T85" fmla="*/ 168 h 318"/>
                  <a:gd name="T86" fmla="*/ 223 w 265"/>
                  <a:gd name="T87" fmla="*/ 136 h 318"/>
                  <a:gd name="T88" fmla="*/ 230 w 265"/>
                  <a:gd name="T89" fmla="*/ 112 h 318"/>
                  <a:gd name="T90" fmla="*/ 244 w 265"/>
                  <a:gd name="T91" fmla="*/ 108 h 318"/>
                  <a:gd name="T92" fmla="*/ 254 w 265"/>
                  <a:gd name="T93" fmla="*/ 96 h 318"/>
                  <a:gd name="T94" fmla="*/ 260 w 265"/>
                  <a:gd name="T95" fmla="*/ 77 h 318"/>
                  <a:gd name="T96" fmla="*/ 240 w 265"/>
                  <a:gd name="T97" fmla="*/ 77 h 318"/>
                  <a:gd name="T98" fmla="*/ 240 w 265"/>
                  <a:gd name="T99" fmla="*/ 7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5" h="318">
                    <a:moveTo>
                      <a:pt x="163" y="154"/>
                    </a:moveTo>
                    <a:lnTo>
                      <a:pt x="163" y="154"/>
                    </a:lnTo>
                    <a:cubicBezTo>
                      <a:pt x="156" y="147"/>
                      <a:pt x="154" y="154"/>
                      <a:pt x="147" y="159"/>
                    </a:cubicBezTo>
                    <a:cubicBezTo>
                      <a:pt x="140" y="161"/>
                      <a:pt x="135" y="143"/>
                      <a:pt x="126" y="150"/>
                    </a:cubicBezTo>
                    <a:cubicBezTo>
                      <a:pt x="116" y="157"/>
                      <a:pt x="126" y="159"/>
                      <a:pt x="114" y="168"/>
                    </a:cubicBezTo>
                    <a:cubicBezTo>
                      <a:pt x="105" y="177"/>
                      <a:pt x="109" y="180"/>
                      <a:pt x="98" y="198"/>
                    </a:cubicBezTo>
                    <a:cubicBezTo>
                      <a:pt x="86" y="217"/>
                      <a:pt x="44" y="227"/>
                      <a:pt x="40" y="236"/>
                    </a:cubicBezTo>
                    <a:cubicBezTo>
                      <a:pt x="33" y="248"/>
                      <a:pt x="12" y="255"/>
                      <a:pt x="12" y="262"/>
                    </a:cubicBezTo>
                    <a:cubicBezTo>
                      <a:pt x="12" y="271"/>
                      <a:pt x="0" y="275"/>
                      <a:pt x="7" y="285"/>
                    </a:cubicBezTo>
                    <a:cubicBezTo>
                      <a:pt x="12" y="294"/>
                      <a:pt x="19" y="287"/>
                      <a:pt x="26" y="294"/>
                    </a:cubicBezTo>
                    <a:cubicBezTo>
                      <a:pt x="33" y="299"/>
                      <a:pt x="37" y="294"/>
                      <a:pt x="42" y="299"/>
                    </a:cubicBezTo>
                    <a:cubicBezTo>
                      <a:pt x="44" y="306"/>
                      <a:pt x="65" y="306"/>
                      <a:pt x="79" y="292"/>
                    </a:cubicBezTo>
                    <a:cubicBezTo>
                      <a:pt x="95" y="278"/>
                      <a:pt x="88" y="271"/>
                      <a:pt x="93" y="266"/>
                    </a:cubicBezTo>
                    <a:cubicBezTo>
                      <a:pt x="100" y="262"/>
                      <a:pt x="100" y="252"/>
                      <a:pt x="105" y="245"/>
                    </a:cubicBezTo>
                    <a:cubicBezTo>
                      <a:pt x="109" y="238"/>
                      <a:pt x="112" y="229"/>
                      <a:pt x="128" y="229"/>
                    </a:cubicBezTo>
                    <a:cubicBezTo>
                      <a:pt x="147" y="229"/>
                      <a:pt x="137" y="227"/>
                      <a:pt x="135" y="217"/>
                    </a:cubicBezTo>
                    <a:cubicBezTo>
                      <a:pt x="135" y="210"/>
                      <a:pt x="149" y="208"/>
                      <a:pt x="149" y="198"/>
                    </a:cubicBezTo>
                    <a:cubicBezTo>
                      <a:pt x="149" y="187"/>
                      <a:pt x="170" y="177"/>
                      <a:pt x="165" y="170"/>
                    </a:cubicBezTo>
                    <a:cubicBezTo>
                      <a:pt x="163" y="164"/>
                      <a:pt x="170" y="159"/>
                      <a:pt x="163" y="154"/>
                    </a:cubicBezTo>
                    <a:lnTo>
                      <a:pt x="163" y="154"/>
                    </a:lnTo>
                    <a:close/>
                    <a:moveTo>
                      <a:pt x="28" y="315"/>
                    </a:moveTo>
                    <a:lnTo>
                      <a:pt x="28" y="315"/>
                    </a:lnTo>
                    <a:cubicBezTo>
                      <a:pt x="30" y="318"/>
                      <a:pt x="42" y="315"/>
                      <a:pt x="35" y="306"/>
                    </a:cubicBezTo>
                    <a:cubicBezTo>
                      <a:pt x="28" y="299"/>
                      <a:pt x="19" y="313"/>
                      <a:pt x="28" y="315"/>
                    </a:cubicBezTo>
                    <a:lnTo>
                      <a:pt x="28" y="315"/>
                    </a:lnTo>
                    <a:close/>
                    <a:moveTo>
                      <a:pt x="240" y="77"/>
                    </a:moveTo>
                    <a:lnTo>
                      <a:pt x="240" y="77"/>
                    </a:lnTo>
                    <a:cubicBezTo>
                      <a:pt x="235" y="84"/>
                      <a:pt x="228" y="75"/>
                      <a:pt x="219" y="75"/>
                    </a:cubicBezTo>
                    <a:cubicBezTo>
                      <a:pt x="212" y="75"/>
                      <a:pt x="207" y="70"/>
                      <a:pt x="207" y="63"/>
                    </a:cubicBezTo>
                    <a:cubicBezTo>
                      <a:pt x="207" y="56"/>
                      <a:pt x="205" y="45"/>
                      <a:pt x="198" y="45"/>
                    </a:cubicBezTo>
                    <a:cubicBezTo>
                      <a:pt x="191" y="47"/>
                      <a:pt x="200" y="54"/>
                      <a:pt x="198" y="56"/>
                    </a:cubicBezTo>
                    <a:cubicBezTo>
                      <a:pt x="193" y="61"/>
                      <a:pt x="193" y="54"/>
                      <a:pt x="188" y="54"/>
                    </a:cubicBezTo>
                    <a:cubicBezTo>
                      <a:pt x="184" y="54"/>
                      <a:pt x="179" y="47"/>
                      <a:pt x="179" y="38"/>
                    </a:cubicBezTo>
                    <a:cubicBezTo>
                      <a:pt x="179" y="28"/>
                      <a:pt x="172" y="31"/>
                      <a:pt x="172" y="19"/>
                    </a:cubicBezTo>
                    <a:cubicBezTo>
                      <a:pt x="172" y="7"/>
                      <a:pt x="156" y="0"/>
                      <a:pt x="147" y="0"/>
                    </a:cubicBezTo>
                    <a:cubicBezTo>
                      <a:pt x="137" y="0"/>
                      <a:pt x="149" y="17"/>
                      <a:pt x="154" y="21"/>
                    </a:cubicBezTo>
                    <a:cubicBezTo>
                      <a:pt x="158" y="28"/>
                      <a:pt x="168" y="33"/>
                      <a:pt x="168" y="38"/>
                    </a:cubicBezTo>
                    <a:cubicBezTo>
                      <a:pt x="168" y="42"/>
                      <a:pt x="175" y="52"/>
                      <a:pt x="179" y="54"/>
                    </a:cubicBezTo>
                    <a:cubicBezTo>
                      <a:pt x="186" y="56"/>
                      <a:pt x="177" y="72"/>
                      <a:pt x="177" y="86"/>
                    </a:cubicBezTo>
                    <a:cubicBezTo>
                      <a:pt x="177" y="98"/>
                      <a:pt x="165" y="96"/>
                      <a:pt x="158" y="105"/>
                    </a:cubicBezTo>
                    <a:cubicBezTo>
                      <a:pt x="151" y="115"/>
                      <a:pt x="177" y="122"/>
                      <a:pt x="188" y="131"/>
                    </a:cubicBezTo>
                    <a:cubicBezTo>
                      <a:pt x="198" y="140"/>
                      <a:pt x="179" y="161"/>
                      <a:pt x="182" y="166"/>
                    </a:cubicBezTo>
                    <a:cubicBezTo>
                      <a:pt x="184" y="168"/>
                      <a:pt x="191" y="170"/>
                      <a:pt x="200" y="168"/>
                    </a:cubicBezTo>
                    <a:cubicBezTo>
                      <a:pt x="212" y="166"/>
                      <a:pt x="216" y="140"/>
                      <a:pt x="223" y="136"/>
                    </a:cubicBezTo>
                    <a:cubicBezTo>
                      <a:pt x="233" y="129"/>
                      <a:pt x="228" y="117"/>
                      <a:pt x="230" y="112"/>
                    </a:cubicBezTo>
                    <a:cubicBezTo>
                      <a:pt x="235" y="108"/>
                      <a:pt x="240" y="108"/>
                      <a:pt x="244" y="108"/>
                    </a:cubicBezTo>
                    <a:cubicBezTo>
                      <a:pt x="249" y="108"/>
                      <a:pt x="247" y="96"/>
                      <a:pt x="254" y="96"/>
                    </a:cubicBezTo>
                    <a:cubicBezTo>
                      <a:pt x="260" y="96"/>
                      <a:pt x="258" y="86"/>
                      <a:pt x="260" y="77"/>
                    </a:cubicBezTo>
                    <a:cubicBezTo>
                      <a:pt x="265" y="66"/>
                      <a:pt x="244" y="70"/>
                      <a:pt x="240" y="77"/>
                    </a:cubicBezTo>
                    <a:lnTo>
                      <a:pt x="240" y="7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8" name="Freeform 509">
                <a:extLst>
                  <a:ext uri="{FF2B5EF4-FFF2-40B4-BE49-F238E27FC236}">
                    <a16:creationId xmlns:a16="http://schemas.microsoft.com/office/drawing/2014/main" id="{64499273-E425-7E1A-30DF-74C2A6B7C16D}"/>
                  </a:ext>
                </a:extLst>
              </p:cNvPr>
              <p:cNvSpPr>
                <a:spLocks noEditPoints="1"/>
              </p:cNvSpPr>
              <p:nvPr/>
            </p:nvSpPr>
            <p:spPr bwMode="auto">
              <a:xfrm>
                <a:off x="5753" y="2836"/>
                <a:ext cx="159" cy="192"/>
              </a:xfrm>
              <a:custGeom>
                <a:avLst/>
                <a:gdLst>
                  <a:gd name="T0" fmla="*/ 163 w 265"/>
                  <a:gd name="T1" fmla="*/ 154 h 318"/>
                  <a:gd name="T2" fmla="*/ 163 w 265"/>
                  <a:gd name="T3" fmla="*/ 154 h 318"/>
                  <a:gd name="T4" fmla="*/ 147 w 265"/>
                  <a:gd name="T5" fmla="*/ 159 h 318"/>
                  <a:gd name="T6" fmla="*/ 126 w 265"/>
                  <a:gd name="T7" fmla="*/ 150 h 318"/>
                  <a:gd name="T8" fmla="*/ 114 w 265"/>
                  <a:gd name="T9" fmla="*/ 168 h 318"/>
                  <a:gd name="T10" fmla="*/ 98 w 265"/>
                  <a:gd name="T11" fmla="*/ 198 h 318"/>
                  <a:gd name="T12" fmla="*/ 40 w 265"/>
                  <a:gd name="T13" fmla="*/ 236 h 318"/>
                  <a:gd name="T14" fmla="*/ 12 w 265"/>
                  <a:gd name="T15" fmla="*/ 262 h 318"/>
                  <a:gd name="T16" fmla="*/ 7 w 265"/>
                  <a:gd name="T17" fmla="*/ 285 h 318"/>
                  <a:gd name="T18" fmla="*/ 26 w 265"/>
                  <a:gd name="T19" fmla="*/ 294 h 318"/>
                  <a:gd name="T20" fmla="*/ 42 w 265"/>
                  <a:gd name="T21" fmla="*/ 299 h 318"/>
                  <a:gd name="T22" fmla="*/ 79 w 265"/>
                  <a:gd name="T23" fmla="*/ 292 h 318"/>
                  <a:gd name="T24" fmla="*/ 93 w 265"/>
                  <a:gd name="T25" fmla="*/ 266 h 318"/>
                  <a:gd name="T26" fmla="*/ 105 w 265"/>
                  <a:gd name="T27" fmla="*/ 245 h 318"/>
                  <a:gd name="T28" fmla="*/ 128 w 265"/>
                  <a:gd name="T29" fmla="*/ 229 h 318"/>
                  <a:gd name="T30" fmla="*/ 135 w 265"/>
                  <a:gd name="T31" fmla="*/ 217 h 318"/>
                  <a:gd name="T32" fmla="*/ 149 w 265"/>
                  <a:gd name="T33" fmla="*/ 198 h 318"/>
                  <a:gd name="T34" fmla="*/ 165 w 265"/>
                  <a:gd name="T35" fmla="*/ 170 h 318"/>
                  <a:gd name="T36" fmla="*/ 163 w 265"/>
                  <a:gd name="T37" fmla="*/ 154 h 318"/>
                  <a:gd name="T38" fmla="*/ 28 w 265"/>
                  <a:gd name="T39" fmla="*/ 315 h 318"/>
                  <a:gd name="T40" fmla="*/ 28 w 265"/>
                  <a:gd name="T41" fmla="*/ 315 h 318"/>
                  <a:gd name="T42" fmla="*/ 35 w 265"/>
                  <a:gd name="T43" fmla="*/ 306 h 318"/>
                  <a:gd name="T44" fmla="*/ 28 w 265"/>
                  <a:gd name="T45" fmla="*/ 315 h 318"/>
                  <a:gd name="T46" fmla="*/ 240 w 265"/>
                  <a:gd name="T47" fmla="*/ 77 h 318"/>
                  <a:gd name="T48" fmla="*/ 240 w 265"/>
                  <a:gd name="T49" fmla="*/ 77 h 318"/>
                  <a:gd name="T50" fmla="*/ 219 w 265"/>
                  <a:gd name="T51" fmla="*/ 75 h 318"/>
                  <a:gd name="T52" fmla="*/ 207 w 265"/>
                  <a:gd name="T53" fmla="*/ 63 h 318"/>
                  <a:gd name="T54" fmla="*/ 198 w 265"/>
                  <a:gd name="T55" fmla="*/ 45 h 318"/>
                  <a:gd name="T56" fmla="*/ 198 w 265"/>
                  <a:gd name="T57" fmla="*/ 56 h 318"/>
                  <a:gd name="T58" fmla="*/ 188 w 265"/>
                  <a:gd name="T59" fmla="*/ 54 h 318"/>
                  <a:gd name="T60" fmla="*/ 179 w 265"/>
                  <a:gd name="T61" fmla="*/ 38 h 318"/>
                  <a:gd name="T62" fmla="*/ 172 w 265"/>
                  <a:gd name="T63" fmla="*/ 19 h 318"/>
                  <a:gd name="T64" fmla="*/ 147 w 265"/>
                  <a:gd name="T65" fmla="*/ 0 h 318"/>
                  <a:gd name="T66" fmla="*/ 154 w 265"/>
                  <a:gd name="T67" fmla="*/ 21 h 318"/>
                  <a:gd name="T68" fmla="*/ 168 w 265"/>
                  <a:gd name="T69" fmla="*/ 38 h 318"/>
                  <a:gd name="T70" fmla="*/ 179 w 265"/>
                  <a:gd name="T71" fmla="*/ 54 h 318"/>
                  <a:gd name="T72" fmla="*/ 177 w 265"/>
                  <a:gd name="T73" fmla="*/ 86 h 318"/>
                  <a:gd name="T74" fmla="*/ 158 w 265"/>
                  <a:gd name="T75" fmla="*/ 105 h 318"/>
                  <a:gd name="T76" fmla="*/ 188 w 265"/>
                  <a:gd name="T77" fmla="*/ 131 h 318"/>
                  <a:gd name="T78" fmla="*/ 182 w 265"/>
                  <a:gd name="T79" fmla="*/ 166 h 318"/>
                  <a:gd name="T80" fmla="*/ 200 w 265"/>
                  <a:gd name="T81" fmla="*/ 168 h 318"/>
                  <a:gd name="T82" fmla="*/ 223 w 265"/>
                  <a:gd name="T83" fmla="*/ 136 h 318"/>
                  <a:gd name="T84" fmla="*/ 230 w 265"/>
                  <a:gd name="T85" fmla="*/ 112 h 318"/>
                  <a:gd name="T86" fmla="*/ 244 w 265"/>
                  <a:gd name="T87" fmla="*/ 108 h 318"/>
                  <a:gd name="T88" fmla="*/ 254 w 265"/>
                  <a:gd name="T89" fmla="*/ 96 h 318"/>
                  <a:gd name="T90" fmla="*/ 260 w 265"/>
                  <a:gd name="T91" fmla="*/ 77 h 318"/>
                  <a:gd name="T92" fmla="*/ 240 w 265"/>
                  <a:gd name="T93" fmla="*/ 7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5" h="318">
                    <a:moveTo>
                      <a:pt x="163" y="154"/>
                    </a:moveTo>
                    <a:lnTo>
                      <a:pt x="163" y="154"/>
                    </a:lnTo>
                    <a:cubicBezTo>
                      <a:pt x="156" y="147"/>
                      <a:pt x="154" y="154"/>
                      <a:pt x="147" y="159"/>
                    </a:cubicBezTo>
                    <a:cubicBezTo>
                      <a:pt x="140" y="161"/>
                      <a:pt x="135" y="143"/>
                      <a:pt x="126" y="150"/>
                    </a:cubicBezTo>
                    <a:cubicBezTo>
                      <a:pt x="116" y="157"/>
                      <a:pt x="126" y="159"/>
                      <a:pt x="114" y="168"/>
                    </a:cubicBezTo>
                    <a:cubicBezTo>
                      <a:pt x="105" y="177"/>
                      <a:pt x="109" y="180"/>
                      <a:pt x="98" y="198"/>
                    </a:cubicBezTo>
                    <a:cubicBezTo>
                      <a:pt x="86" y="217"/>
                      <a:pt x="44" y="227"/>
                      <a:pt x="40" y="236"/>
                    </a:cubicBezTo>
                    <a:cubicBezTo>
                      <a:pt x="33" y="248"/>
                      <a:pt x="12" y="255"/>
                      <a:pt x="12" y="262"/>
                    </a:cubicBezTo>
                    <a:cubicBezTo>
                      <a:pt x="12" y="271"/>
                      <a:pt x="0" y="275"/>
                      <a:pt x="7" y="285"/>
                    </a:cubicBezTo>
                    <a:cubicBezTo>
                      <a:pt x="12" y="294"/>
                      <a:pt x="19" y="287"/>
                      <a:pt x="26" y="294"/>
                    </a:cubicBezTo>
                    <a:cubicBezTo>
                      <a:pt x="33" y="299"/>
                      <a:pt x="37" y="294"/>
                      <a:pt x="42" y="299"/>
                    </a:cubicBezTo>
                    <a:cubicBezTo>
                      <a:pt x="44" y="306"/>
                      <a:pt x="65" y="306"/>
                      <a:pt x="79" y="292"/>
                    </a:cubicBezTo>
                    <a:cubicBezTo>
                      <a:pt x="95" y="278"/>
                      <a:pt x="88" y="271"/>
                      <a:pt x="93" y="266"/>
                    </a:cubicBezTo>
                    <a:cubicBezTo>
                      <a:pt x="100" y="262"/>
                      <a:pt x="100" y="252"/>
                      <a:pt x="105" y="245"/>
                    </a:cubicBezTo>
                    <a:cubicBezTo>
                      <a:pt x="109" y="238"/>
                      <a:pt x="112" y="229"/>
                      <a:pt x="128" y="229"/>
                    </a:cubicBezTo>
                    <a:cubicBezTo>
                      <a:pt x="147" y="229"/>
                      <a:pt x="137" y="227"/>
                      <a:pt x="135" y="217"/>
                    </a:cubicBezTo>
                    <a:cubicBezTo>
                      <a:pt x="135" y="210"/>
                      <a:pt x="149" y="208"/>
                      <a:pt x="149" y="198"/>
                    </a:cubicBezTo>
                    <a:cubicBezTo>
                      <a:pt x="149" y="187"/>
                      <a:pt x="170" y="177"/>
                      <a:pt x="165" y="170"/>
                    </a:cubicBezTo>
                    <a:cubicBezTo>
                      <a:pt x="163" y="164"/>
                      <a:pt x="170" y="159"/>
                      <a:pt x="163" y="154"/>
                    </a:cubicBezTo>
                    <a:close/>
                    <a:moveTo>
                      <a:pt x="28" y="315"/>
                    </a:moveTo>
                    <a:lnTo>
                      <a:pt x="28" y="315"/>
                    </a:lnTo>
                    <a:cubicBezTo>
                      <a:pt x="30" y="318"/>
                      <a:pt x="42" y="315"/>
                      <a:pt x="35" y="306"/>
                    </a:cubicBezTo>
                    <a:cubicBezTo>
                      <a:pt x="28" y="299"/>
                      <a:pt x="19" y="313"/>
                      <a:pt x="28" y="315"/>
                    </a:cubicBezTo>
                    <a:close/>
                    <a:moveTo>
                      <a:pt x="240" y="77"/>
                    </a:moveTo>
                    <a:lnTo>
                      <a:pt x="240" y="77"/>
                    </a:lnTo>
                    <a:cubicBezTo>
                      <a:pt x="235" y="84"/>
                      <a:pt x="228" y="75"/>
                      <a:pt x="219" y="75"/>
                    </a:cubicBezTo>
                    <a:cubicBezTo>
                      <a:pt x="212" y="75"/>
                      <a:pt x="207" y="70"/>
                      <a:pt x="207" y="63"/>
                    </a:cubicBezTo>
                    <a:cubicBezTo>
                      <a:pt x="207" y="56"/>
                      <a:pt x="205" y="45"/>
                      <a:pt x="198" y="45"/>
                    </a:cubicBezTo>
                    <a:cubicBezTo>
                      <a:pt x="191" y="47"/>
                      <a:pt x="200" y="54"/>
                      <a:pt x="198" y="56"/>
                    </a:cubicBezTo>
                    <a:cubicBezTo>
                      <a:pt x="193" y="61"/>
                      <a:pt x="193" y="54"/>
                      <a:pt x="188" y="54"/>
                    </a:cubicBezTo>
                    <a:cubicBezTo>
                      <a:pt x="184" y="54"/>
                      <a:pt x="179" y="47"/>
                      <a:pt x="179" y="38"/>
                    </a:cubicBezTo>
                    <a:cubicBezTo>
                      <a:pt x="179" y="28"/>
                      <a:pt x="172" y="31"/>
                      <a:pt x="172" y="19"/>
                    </a:cubicBezTo>
                    <a:cubicBezTo>
                      <a:pt x="172" y="7"/>
                      <a:pt x="156" y="0"/>
                      <a:pt x="147" y="0"/>
                    </a:cubicBezTo>
                    <a:cubicBezTo>
                      <a:pt x="137" y="0"/>
                      <a:pt x="149" y="17"/>
                      <a:pt x="154" y="21"/>
                    </a:cubicBezTo>
                    <a:cubicBezTo>
                      <a:pt x="158" y="28"/>
                      <a:pt x="168" y="33"/>
                      <a:pt x="168" y="38"/>
                    </a:cubicBezTo>
                    <a:cubicBezTo>
                      <a:pt x="168" y="42"/>
                      <a:pt x="175" y="52"/>
                      <a:pt x="179" y="54"/>
                    </a:cubicBezTo>
                    <a:cubicBezTo>
                      <a:pt x="186" y="56"/>
                      <a:pt x="177" y="72"/>
                      <a:pt x="177" y="86"/>
                    </a:cubicBezTo>
                    <a:cubicBezTo>
                      <a:pt x="177" y="98"/>
                      <a:pt x="165" y="96"/>
                      <a:pt x="158" y="105"/>
                    </a:cubicBezTo>
                    <a:cubicBezTo>
                      <a:pt x="151" y="115"/>
                      <a:pt x="177" y="122"/>
                      <a:pt x="188" y="131"/>
                    </a:cubicBezTo>
                    <a:cubicBezTo>
                      <a:pt x="198" y="140"/>
                      <a:pt x="179" y="161"/>
                      <a:pt x="182" y="166"/>
                    </a:cubicBezTo>
                    <a:cubicBezTo>
                      <a:pt x="184" y="168"/>
                      <a:pt x="191" y="170"/>
                      <a:pt x="200" y="168"/>
                    </a:cubicBezTo>
                    <a:cubicBezTo>
                      <a:pt x="212" y="166"/>
                      <a:pt x="216" y="140"/>
                      <a:pt x="223" y="136"/>
                    </a:cubicBezTo>
                    <a:cubicBezTo>
                      <a:pt x="233" y="129"/>
                      <a:pt x="228" y="117"/>
                      <a:pt x="230" y="112"/>
                    </a:cubicBezTo>
                    <a:cubicBezTo>
                      <a:pt x="235" y="108"/>
                      <a:pt x="240" y="108"/>
                      <a:pt x="244" y="108"/>
                    </a:cubicBezTo>
                    <a:cubicBezTo>
                      <a:pt x="249" y="108"/>
                      <a:pt x="247" y="96"/>
                      <a:pt x="254" y="96"/>
                    </a:cubicBezTo>
                    <a:cubicBezTo>
                      <a:pt x="260" y="96"/>
                      <a:pt x="258" y="86"/>
                      <a:pt x="260" y="77"/>
                    </a:cubicBezTo>
                    <a:cubicBezTo>
                      <a:pt x="265" y="66"/>
                      <a:pt x="244" y="70"/>
                      <a:pt x="240" y="7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9" name="Freeform 510">
                <a:extLst>
                  <a:ext uri="{FF2B5EF4-FFF2-40B4-BE49-F238E27FC236}">
                    <a16:creationId xmlns:a16="http://schemas.microsoft.com/office/drawing/2014/main" id="{E8EF5D9B-F70A-B900-CA36-F86FDD6C35BE}"/>
                  </a:ext>
                </a:extLst>
              </p:cNvPr>
              <p:cNvSpPr>
                <a:spLocks noEditPoints="1"/>
              </p:cNvSpPr>
              <p:nvPr/>
            </p:nvSpPr>
            <p:spPr bwMode="auto">
              <a:xfrm>
                <a:off x="5753" y="2836"/>
                <a:ext cx="159" cy="192"/>
              </a:xfrm>
              <a:custGeom>
                <a:avLst/>
                <a:gdLst>
                  <a:gd name="T0" fmla="*/ 163 w 265"/>
                  <a:gd name="T1" fmla="*/ 154 h 318"/>
                  <a:gd name="T2" fmla="*/ 163 w 265"/>
                  <a:gd name="T3" fmla="*/ 154 h 318"/>
                  <a:gd name="T4" fmla="*/ 147 w 265"/>
                  <a:gd name="T5" fmla="*/ 159 h 318"/>
                  <a:gd name="T6" fmla="*/ 126 w 265"/>
                  <a:gd name="T7" fmla="*/ 150 h 318"/>
                  <a:gd name="T8" fmla="*/ 114 w 265"/>
                  <a:gd name="T9" fmla="*/ 168 h 318"/>
                  <a:gd name="T10" fmla="*/ 98 w 265"/>
                  <a:gd name="T11" fmla="*/ 198 h 318"/>
                  <a:gd name="T12" fmla="*/ 40 w 265"/>
                  <a:gd name="T13" fmla="*/ 236 h 318"/>
                  <a:gd name="T14" fmla="*/ 12 w 265"/>
                  <a:gd name="T15" fmla="*/ 262 h 318"/>
                  <a:gd name="T16" fmla="*/ 7 w 265"/>
                  <a:gd name="T17" fmla="*/ 285 h 318"/>
                  <a:gd name="T18" fmla="*/ 26 w 265"/>
                  <a:gd name="T19" fmla="*/ 294 h 318"/>
                  <a:gd name="T20" fmla="*/ 42 w 265"/>
                  <a:gd name="T21" fmla="*/ 299 h 318"/>
                  <a:gd name="T22" fmla="*/ 79 w 265"/>
                  <a:gd name="T23" fmla="*/ 292 h 318"/>
                  <a:gd name="T24" fmla="*/ 93 w 265"/>
                  <a:gd name="T25" fmla="*/ 266 h 318"/>
                  <a:gd name="T26" fmla="*/ 105 w 265"/>
                  <a:gd name="T27" fmla="*/ 245 h 318"/>
                  <a:gd name="T28" fmla="*/ 128 w 265"/>
                  <a:gd name="T29" fmla="*/ 229 h 318"/>
                  <a:gd name="T30" fmla="*/ 135 w 265"/>
                  <a:gd name="T31" fmla="*/ 217 h 318"/>
                  <a:gd name="T32" fmla="*/ 149 w 265"/>
                  <a:gd name="T33" fmla="*/ 198 h 318"/>
                  <a:gd name="T34" fmla="*/ 165 w 265"/>
                  <a:gd name="T35" fmla="*/ 170 h 318"/>
                  <a:gd name="T36" fmla="*/ 163 w 265"/>
                  <a:gd name="T37" fmla="*/ 154 h 318"/>
                  <a:gd name="T38" fmla="*/ 163 w 265"/>
                  <a:gd name="T39" fmla="*/ 154 h 318"/>
                  <a:gd name="T40" fmla="*/ 28 w 265"/>
                  <a:gd name="T41" fmla="*/ 315 h 318"/>
                  <a:gd name="T42" fmla="*/ 28 w 265"/>
                  <a:gd name="T43" fmla="*/ 315 h 318"/>
                  <a:gd name="T44" fmla="*/ 35 w 265"/>
                  <a:gd name="T45" fmla="*/ 306 h 318"/>
                  <a:gd name="T46" fmla="*/ 28 w 265"/>
                  <a:gd name="T47" fmla="*/ 315 h 318"/>
                  <a:gd name="T48" fmla="*/ 28 w 265"/>
                  <a:gd name="T49" fmla="*/ 315 h 318"/>
                  <a:gd name="T50" fmla="*/ 240 w 265"/>
                  <a:gd name="T51" fmla="*/ 77 h 318"/>
                  <a:gd name="T52" fmla="*/ 240 w 265"/>
                  <a:gd name="T53" fmla="*/ 77 h 318"/>
                  <a:gd name="T54" fmla="*/ 219 w 265"/>
                  <a:gd name="T55" fmla="*/ 75 h 318"/>
                  <a:gd name="T56" fmla="*/ 207 w 265"/>
                  <a:gd name="T57" fmla="*/ 63 h 318"/>
                  <a:gd name="T58" fmla="*/ 198 w 265"/>
                  <a:gd name="T59" fmla="*/ 45 h 318"/>
                  <a:gd name="T60" fmla="*/ 198 w 265"/>
                  <a:gd name="T61" fmla="*/ 56 h 318"/>
                  <a:gd name="T62" fmla="*/ 188 w 265"/>
                  <a:gd name="T63" fmla="*/ 54 h 318"/>
                  <a:gd name="T64" fmla="*/ 179 w 265"/>
                  <a:gd name="T65" fmla="*/ 38 h 318"/>
                  <a:gd name="T66" fmla="*/ 172 w 265"/>
                  <a:gd name="T67" fmla="*/ 19 h 318"/>
                  <a:gd name="T68" fmla="*/ 147 w 265"/>
                  <a:gd name="T69" fmla="*/ 0 h 318"/>
                  <a:gd name="T70" fmla="*/ 154 w 265"/>
                  <a:gd name="T71" fmla="*/ 21 h 318"/>
                  <a:gd name="T72" fmla="*/ 168 w 265"/>
                  <a:gd name="T73" fmla="*/ 38 h 318"/>
                  <a:gd name="T74" fmla="*/ 179 w 265"/>
                  <a:gd name="T75" fmla="*/ 54 h 318"/>
                  <a:gd name="T76" fmla="*/ 177 w 265"/>
                  <a:gd name="T77" fmla="*/ 86 h 318"/>
                  <a:gd name="T78" fmla="*/ 158 w 265"/>
                  <a:gd name="T79" fmla="*/ 105 h 318"/>
                  <a:gd name="T80" fmla="*/ 188 w 265"/>
                  <a:gd name="T81" fmla="*/ 131 h 318"/>
                  <a:gd name="T82" fmla="*/ 182 w 265"/>
                  <a:gd name="T83" fmla="*/ 166 h 318"/>
                  <a:gd name="T84" fmla="*/ 200 w 265"/>
                  <a:gd name="T85" fmla="*/ 168 h 318"/>
                  <a:gd name="T86" fmla="*/ 223 w 265"/>
                  <a:gd name="T87" fmla="*/ 136 h 318"/>
                  <a:gd name="T88" fmla="*/ 230 w 265"/>
                  <a:gd name="T89" fmla="*/ 112 h 318"/>
                  <a:gd name="T90" fmla="*/ 244 w 265"/>
                  <a:gd name="T91" fmla="*/ 108 h 318"/>
                  <a:gd name="T92" fmla="*/ 254 w 265"/>
                  <a:gd name="T93" fmla="*/ 96 h 318"/>
                  <a:gd name="T94" fmla="*/ 260 w 265"/>
                  <a:gd name="T95" fmla="*/ 77 h 318"/>
                  <a:gd name="T96" fmla="*/ 240 w 265"/>
                  <a:gd name="T97" fmla="*/ 77 h 318"/>
                  <a:gd name="T98" fmla="*/ 240 w 265"/>
                  <a:gd name="T99" fmla="*/ 7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5" h="318">
                    <a:moveTo>
                      <a:pt x="163" y="154"/>
                    </a:moveTo>
                    <a:lnTo>
                      <a:pt x="163" y="154"/>
                    </a:lnTo>
                    <a:cubicBezTo>
                      <a:pt x="156" y="147"/>
                      <a:pt x="154" y="154"/>
                      <a:pt x="147" y="159"/>
                    </a:cubicBezTo>
                    <a:cubicBezTo>
                      <a:pt x="140" y="161"/>
                      <a:pt x="135" y="143"/>
                      <a:pt x="126" y="150"/>
                    </a:cubicBezTo>
                    <a:cubicBezTo>
                      <a:pt x="116" y="157"/>
                      <a:pt x="126" y="159"/>
                      <a:pt x="114" y="168"/>
                    </a:cubicBezTo>
                    <a:cubicBezTo>
                      <a:pt x="105" y="177"/>
                      <a:pt x="109" y="180"/>
                      <a:pt x="98" y="198"/>
                    </a:cubicBezTo>
                    <a:cubicBezTo>
                      <a:pt x="86" y="217"/>
                      <a:pt x="44" y="227"/>
                      <a:pt x="40" y="236"/>
                    </a:cubicBezTo>
                    <a:cubicBezTo>
                      <a:pt x="33" y="248"/>
                      <a:pt x="12" y="255"/>
                      <a:pt x="12" y="262"/>
                    </a:cubicBezTo>
                    <a:cubicBezTo>
                      <a:pt x="12" y="271"/>
                      <a:pt x="0" y="275"/>
                      <a:pt x="7" y="285"/>
                    </a:cubicBezTo>
                    <a:cubicBezTo>
                      <a:pt x="12" y="294"/>
                      <a:pt x="19" y="287"/>
                      <a:pt x="26" y="294"/>
                    </a:cubicBezTo>
                    <a:cubicBezTo>
                      <a:pt x="33" y="299"/>
                      <a:pt x="37" y="294"/>
                      <a:pt x="42" y="299"/>
                    </a:cubicBezTo>
                    <a:cubicBezTo>
                      <a:pt x="44" y="306"/>
                      <a:pt x="65" y="306"/>
                      <a:pt x="79" y="292"/>
                    </a:cubicBezTo>
                    <a:cubicBezTo>
                      <a:pt x="95" y="278"/>
                      <a:pt x="88" y="271"/>
                      <a:pt x="93" y="266"/>
                    </a:cubicBezTo>
                    <a:cubicBezTo>
                      <a:pt x="100" y="262"/>
                      <a:pt x="100" y="252"/>
                      <a:pt x="105" y="245"/>
                    </a:cubicBezTo>
                    <a:cubicBezTo>
                      <a:pt x="109" y="238"/>
                      <a:pt x="112" y="229"/>
                      <a:pt x="128" y="229"/>
                    </a:cubicBezTo>
                    <a:cubicBezTo>
                      <a:pt x="147" y="229"/>
                      <a:pt x="137" y="227"/>
                      <a:pt x="135" y="217"/>
                    </a:cubicBezTo>
                    <a:cubicBezTo>
                      <a:pt x="135" y="210"/>
                      <a:pt x="149" y="208"/>
                      <a:pt x="149" y="198"/>
                    </a:cubicBezTo>
                    <a:cubicBezTo>
                      <a:pt x="149" y="187"/>
                      <a:pt x="170" y="177"/>
                      <a:pt x="165" y="170"/>
                    </a:cubicBezTo>
                    <a:cubicBezTo>
                      <a:pt x="163" y="164"/>
                      <a:pt x="170" y="159"/>
                      <a:pt x="163" y="154"/>
                    </a:cubicBezTo>
                    <a:lnTo>
                      <a:pt x="163" y="154"/>
                    </a:lnTo>
                    <a:close/>
                    <a:moveTo>
                      <a:pt x="28" y="315"/>
                    </a:moveTo>
                    <a:lnTo>
                      <a:pt x="28" y="315"/>
                    </a:lnTo>
                    <a:cubicBezTo>
                      <a:pt x="30" y="318"/>
                      <a:pt x="42" y="315"/>
                      <a:pt x="35" y="306"/>
                    </a:cubicBezTo>
                    <a:cubicBezTo>
                      <a:pt x="28" y="299"/>
                      <a:pt x="19" y="313"/>
                      <a:pt x="28" y="315"/>
                    </a:cubicBezTo>
                    <a:lnTo>
                      <a:pt x="28" y="315"/>
                    </a:lnTo>
                    <a:close/>
                    <a:moveTo>
                      <a:pt x="240" y="77"/>
                    </a:moveTo>
                    <a:lnTo>
                      <a:pt x="240" y="77"/>
                    </a:lnTo>
                    <a:cubicBezTo>
                      <a:pt x="235" y="84"/>
                      <a:pt x="228" y="75"/>
                      <a:pt x="219" y="75"/>
                    </a:cubicBezTo>
                    <a:cubicBezTo>
                      <a:pt x="212" y="75"/>
                      <a:pt x="207" y="70"/>
                      <a:pt x="207" y="63"/>
                    </a:cubicBezTo>
                    <a:cubicBezTo>
                      <a:pt x="207" y="56"/>
                      <a:pt x="205" y="45"/>
                      <a:pt x="198" y="45"/>
                    </a:cubicBezTo>
                    <a:cubicBezTo>
                      <a:pt x="191" y="47"/>
                      <a:pt x="200" y="54"/>
                      <a:pt x="198" y="56"/>
                    </a:cubicBezTo>
                    <a:cubicBezTo>
                      <a:pt x="193" y="61"/>
                      <a:pt x="193" y="54"/>
                      <a:pt x="188" y="54"/>
                    </a:cubicBezTo>
                    <a:cubicBezTo>
                      <a:pt x="184" y="54"/>
                      <a:pt x="179" y="47"/>
                      <a:pt x="179" y="38"/>
                    </a:cubicBezTo>
                    <a:cubicBezTo>
                      <a:pt x="179" y="28"/>
                      <a:pt x="172" y="31"/>
                      <a:pt x="172" y="19"/>
                    </a:cubicBezTo>
                    <a:cubicBezTo>
                      <a:pt x="172" y="7"/>
                      <a:pt x="156" y="0"/>
                      <a:pt x="147" y="0"/>
                    </a:cubicBezTo>
                    <a:cubicBezTo>
                      <a:pt x="137" y="0"/>
                      <a:pt x="149" y="17"/>
                      <a:pt x="154" y="21"/>
                    </a:cubicBezTo>
                    <a:cubicBezTo>
                      <a:pt x="158" y="28"/>
                      <a:pt x="168" y="33"/>
                      <a:pt x="168" y="38"/>
                    </a:cubicBezTo>
                    <a:cubicBezTo>
                      <a:pt x="168" y="42"/>
                      <a:pt x="175" y="52"/>
                      <a:pt x="179" y="54"/>
                    </a:cubicBezTo>
                    <a:cubicBezTo>
                      <a:pt x="186" y="56"/>
                      <a:pt x="177" y="72"/>
                      <a:pt x="177" y="86"/>
                    </a:cubicBezTo>
                    <a:cubicBezTo>
                      <a:pt x="177" y="98"/>
                      <a:pt x="165" y="96"/>
                      <a:pt x="158" y="105"/>
                    </a:cubicBezTo>
                    <a:cubicBezTo>
                      <a:pt x="151" y="115"/>
                      <a:pt x="177" y="122"/>
                      <a:pt x="188" y="131"/>
                    </a:cubicBezTo>
                    <a:cubicBezTo>
                      <a:pt x="198" y="140"/>
                      <a:pt x="179" y="161"/>
                      <a:pt x="182" y="166"/>
                    </a:cubicBezTo>
                    <a:cubicBezTo>
                      <a:pt x="184" y="168"/>
                      <a:pt x="191" y="170"/>
                      <a:pt x="200" y="168"/>
                    </a:cubicBezTo>
                    <a:cubicBezTo>
                      <a:pt x="212" y="166"/>
                      <a:pt x="216" y="140"/>
                      <a:pt x="223" y="136"/>
                    </a:cubicBezTo>
                    <a:cubicBezTo>
                      <a:pt x="233" y="129"/>
                      <a:pt x="228" y="117"/>
                      <a:pt x="230" y="112"/>
                    </a:cubicBezTo>
                    <a:cubicBezTo>
                      <a:pt x="235" y="108"/>
                      <a:pt x="240" y="108"/>
                      <a:pt x="244" y="108"/>
                    </a:cubicBezTo>
                    <a:cubicBezTo>
                      <a:pt x="249" y="108"/>
                      <a:pt x="247" y="96"/>
                      <a:pt x="254" y="96"/>
                    </a:cubicBezTo>
                    <a:cubicBezTo>
                      <a:pt x="260" y="96"/>
                      <a:pt x="258" y="86"/>
                      <a:pt x="260" y="77"/>
                    </a:cubicBezTo>
                    <a:cubicBezTo>
                      <a:pt x="265" y="66"/>
                      <a:pt x="244" y="70"/>
                      <a:pt x="240" y="77"/>
                    </a:cubicBezTo>
                    <a:lnTo>
                      <a:pt x="240" y="7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0" name="Freeform 511">
                <a:extLst>
                  <a:ext uri="{FF2B5EF4-FFF2-40B4-BE49-F238E27FC236}">
                    <a16:creationId xmlns:a16="http://schemas.microsoft.com/office/drawing/2014/main" id="{A1CDB42B-324B-7539-8989-23A8989CC317}"/>
                  </a:ext>
                </a:extLst>
              </p:cNvPr>
              <p:cNvSpPr>
                <a:spLocks noEditPoints="1"/>
              </p:cNvSpPr>
              <p:nvPr/>
            </p:nvSpPr>
            <p:spPr bwMode="auto">
              <a:xfrm>
                <a:off x="5893" y="2576"/>
                <a:ext cx="35" cy="31"/>
              </a:xfrm>
              <a:custGeom>
                <a:avLst/>
                <a:gdLst>
                  <a:gd name="T0" fmla="*/ 7 w 58"/>
                  <a:gd name="T1" fmla="*/ 44 h 51"/>
                  <a:gd name="T2" fmla="*/ 7 w 58"/>
                  <a:gd name="T3" fmla="*/ 44 h 51"/>
                  <a:gd name="T4" fmla="*/ 30 w 58"/>
                  <a:gd name="T5" fmla="*/ 37 h 51"/>
                  <a:gd name="T6" fmla="*/ 7 w 58"/>
                  <a:gd name="T7" fmla="*/ 44 h 51"/>
                  <a:gd name="T8" fmla="*/ 34 w 58"/>
                  <a:gd name="T9" fmla="*/ 21 h 51"/>
                  <a:gd name="T10" fmla="*/ 34 w 58"/>
                  <a:gd name="T11" fmla="*/ 21 h 51"/>
                  <a:gd name="T12" fmla="*/ 58 w 58"/>
                  <a:gd name="T13" fmla="*/ 7 h 51"/>
                  <a:gd name="T14" fmla="*/ 34 w 58"/>
                  <a:gd name="T15" fmla="*/ 21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51">
                    <a:moveTo>
                      <a:pt x="7" y="44"/>
                    </a:moveTo>
                    <a:lnTo>
                      <a:pt x="7" y="44"/>
                    </a:lnTo>
                    <a:cubicBezTo>
                      <a:pt x="14" y="51"/>
                      <a:pt x="30" y="51"/>
                      <a:pt x="30" y="37"/>
                    </a:cubicBezTo>
                    <a:cubicBezTo>
                      <a:pt x="30" y="25"/>
                      <a:pt x="0" y="37"/>
                      <a:pt x="7" y="44"/>
                    </a:cubicBezTo>
                    <a:close/>
                    <a:moveTo>
                      <a:pt x="34" y="21"/>
                    </a:moveTo>
                    <a:lnTo>
                      <a:pt x="34" y="21"/>
                    </a:lnTo>
                    <a:cubicBezTo>
                      <a:pt x="39" y="21"/>
                      <a:pt x="58" y="16"/>
                      <a:pt x="58" y="7"/>
                    </a:cubicBezTo>
                    <a:cubicBezTo>
                      <a:pt x="58" y="0"/>
                      <a:pt x="27" y="16"/>
                      <a:pt x="34"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1" name="Freeform 512">
                <a:extLst>
                  <a:ext uri="{FF2B5EF4-FFF2-40B4-BE49-F238E27FC236}">
                    <a16:creationId xmlns:a16="http://schemas.microsoft.com/office/drawing/2014/main" id="{131F9FED-D98E-BB69-14BA-CBC0D95F1D15}"/>
                  </a:ext>
                </a:extLst>
              </p:cNvPr>
              <p:cNvSpPr>
                <a:spLocks noEditPoints="1"/>
              </p:cNvSpPr>
              <p:nvPr/>
            </p:nvSpPr>
            <p:spPr bwMode="auto">
              <a:xfrm>
                <a:off x="5893" y="2576"/>
                <a:ext cx="35" cy="31"/>
              </a:xfrm>
              <a:custGeom>
                <a:avLst/>
                <a:gdLst>
                  <a:gd name="T0" fmla="*/ 7 w 58"/>
                  <a:gd name="T1" fmla="*/ 44 h 51"/>
                  <a:gd name="T2" fmla="*/ 7 w 58"/>
                  <a:gd name="T3" fmla="*/ 44 h 51"/>
                  <a:gd name="T4" fmla="*/ 30 w 58"/>
                  <a:gd name="T5" fmla="*/ 37 h 51"/>
                  <a:gd name="T6" fmla="*/ 7 w 58"/>
                  <a:gd name="T7" fmla="*/ 44 h 51"/>
                  <a:gd name="T8" fmla="*/ 7 w 58"/>
                  <a:gd name="T9" fmla="*/ 44 h 51"/>
                  <a:gd name="T10" fmla="*/ 34 w 58"/>
                  <a:gd name="T11" fmla="*/ 21 h 51"/>
                  <a:gd name="T12" fmla="*/ 34 w 58"/>
                  <a:gd name="T13" fmla="*/ 21 h 51"/>
                  <a:gd name="T14" fmla="*/ 58 w 58"/>
                  <a:gd name="T15" fmla="*/ 7 h 51"/>
                  <a:gd name="T16" fmla="*/ 34 w 58"/>
                  <a:gd name="T17" fmla="*/ 21 h 51"/>
                  <a:gd name="T18" fmla="*/ 34 w 58"/>
                  <a:gd name="T19" fmla="*/ 2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1">
                    <a:moveTo>
                      <a:pt x="7" y="44"/>
                    </a:moveTo>
                    <a:lnTo>
                      <a:pt x="7" y="44"/>
                    </a:lnTo>
                    <a:cubicBezTo>
                      <a:pt x="14" y="51"/>
                      <a:pt x="30" y="51"/>
                      <a:pt x="30" y="37"/>
                    </a:cubicBezTo>
                    <a:cubicBezTo>
                      <a:pt x="30" y="25"/>
                      <a:pt x="0" y="37"/>
                      <a:pt x="7" y="44"/>
                    </a:cubicBezTo>
                    <a:lnTo>
                      <a:pt x="7" y="44"/>
                    </a:lnTo>
                    <a:close/>
                    <a:moveTo>
                      <a:pt x="34" y="21"/>
                    </a:moveTo>
                    <a:lnTo>
                      <a:pt x="34" y="21"/>
                    </a:lnTo>
                    <a:cubicBezTo>
                      <a:pt x="39" y="21"/>
                      <a:pt x="58" y="16"/>
                      <a:pt x="58" y="7"/>
                    </a:cubicBezTo>
                    <a:cubicBezTo>
                      <a:pt x="58" y="0"/>
                      <a:pt x="27" y="16"/>
                      <a:pt x="34" y="21"/>
                    </a:cubicBezTo>
                    <a:lnTo>
                      <a:pt x="34"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2" name="Freeform 513">
                <a:extLst>
                  <a:ext uri="{FF2B5EF4-FFF2-40B4-BE49-F238E27FC236}">
                    <a16:creationId xmlns:a16="http://schemas.microsoft.com/office/drawing/2014/main" id="{E043C348-ECA9-7050-901D-9E4B3EDD4CCC}"/>
                  </a:ext>
                </a:extLst>
              </p:cNvPr>
              <p:cNvSpPr>
                <a:spLocks noEditPoints="1"/>
              </p:cNvSpPr>
              <p:nvPr/>
            </p:nvSpPr>
            <p:spPr bwMode="auto">
              <a:xfrm>
                <a:off x="5893" y="2576"/>
                <a:ext cx="35" cy="31"/>
              </a:xfrm>
              <a:custGeom>
                <a:avLst/>
                <a:gdLst>
                  <a:gd name="T0" fmla="*/ 7 w 58"/>
                  <a:gd name="T1" fmla="*/ 44 h 51"/>
                  <a:gd name="T2" fmla="*/ 7 w 58"/>
                  <a:gd name="T3" fmla="*/ 44 h 51"/>
                  <a:gd name="T4" fmla="*/ 30 w 58"/>
                  <a:gd name="T5" fmla="*/ 37 h 51"/>
                  <a:gd name="T6" fmla="*/ 7 w 58"/>
                  <a:gd name="T7" fmla="*/ 44 h 51"/>
                  <a:gd name="T8" fmla="*/ 34 w 58"/>
                  <a:gd name="T9" fmla="*/ 21 h 51"/>
                  <a:gd name="T10" fmla="*/ 34 w 58"/>
                  <a:gd name="T11" fmla="*/ 21 h 51"/>
                  <a:gd name="T12" fmla="*/ 58 w 58"/>
                  <a:gd name="T13" fmla="*/ 7 h 51"/>
                  <a:gd name="T14" fmla="*/ 34 w 58"/>
                  <a:gd name="T15" fmla="*/ 21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51">
                    <a:moveTo>
                      <a:pt x="7" y="44"/>
                    </a:moveTo>
                    <a:lnTo>
                      <a:pt x="7" y="44"/>
                    </a:lnTo>
                    <a:cubicBezTo>
                      <a:pt x="14" y="51"/>
                      <a:pt x="30" y="51"/>
                      <a:pt x="30" y="37"/>
                    </a:cubicBezTo>
                    <a:cubicBezTo>
                      <a:pt x="30" y="25"/>
                      <a:pt x="0" y="37"/>
                      <a:pt x="7" y="44"/>
                    </a:cubicBezTo>
                    <a:close/>
                    <a:moveTo>
                      <a:pt x="34" y="21"/>
                    </a:moveTo>
                    <a:lnTo>
                      <a:pt x="34" y="21"/>
                    </a:lnTo>
                    <a:cubicBezTo>
                      <a:pt x="39" y="21"/>
                      <a:pt x="58" y="16"/>
                      <a:pt x="58" y="7"/>
                    </a:cubicBezTo>
                    <a:cubicBezTo>
                      <a:pt x="58" y="0"/>
                      <a:pt x="27" y="16"/>
                      <a:pt x="34"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3" name="Freeform 514">
                <a:extLst>
                  <a:ext uri="{FF2B5EF4-FFF2-40B4-BE49-F238E27FC236}">
                    <a16:creationId xmlns:a16="http://schemas.microsoft.com/office/drawing/2014/main" id="{A668BCA3-CFEE-3D30-A35F-F60C91DE36AF}"/>
                  </a:ext>
                </a:extLst>
              </p:cNvPr>
              <p:cNvSpPr>
                <a:spLocks noEditPoints="1"/>
              </p:cNvSpPr>
              <p:nvPr/>
            </p:nvSpPr>
            <p:spPr bwMode="auto">
              <a:xfrm>
                <a:off x="5893" y="2576"/>
                <a:ext cx="35" cy="31"/>
              </a:xfrm>
              <a:custGeom>
                <a:avLst/>
                <a:gdLst>
                  <a:gd name="T0" fmla="*/ 7 w 58"/>
                  <a:gd name="T1" fmla="*/ 44 h 51"/>
                  <a:gd name="T2" fmla="*/ 7 w 58"/>
                  <a:gd name="T3" fmla="*/ 44 h 51"/>
                  <a:gd name="T4" fmla="*/ 30 w 58"/>
                  <a:gd name="T5" fmla="*/ 37 h 51"/>
                  <a:gd name="T6" fmla="*/ 7 w 58"/>
                  <a:gd name="T7" fmla="*/ 44 h 51"/>
                  <a:gd name="T8" fmla="*/ 7 w 58"/>
                  <a:gd name="T9" fmla="*/ 44 h 51"/>
                  <a:gd name="T10" fmla="*/ 34 w 58"/>
                  <a:gd name="T11" fmla="*/ 21 h 51"/>
                  <a:gd name="T12" fmla="*/ 34 w 58"/>
                  <a:gd name="T13" fmla="*/ 21 h 51"/>
                  <a:gd name="T14" fmla="*/ 58 w 58"/>
                  <a:gd name="T15" fmla="*/ 7 h 51"/>
                  <a:gd name="T16" fmla="*/ 34 w 58"/>
                  <a:gd name="T17" fmla="*/ 21 h 51"/>
                  <a:gd name="T18" fmla="*/ 34 w 58"/>
                  <a:gd name="T19" fmla="*/ 2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1">
                    <a:moveTo>
                      <a:pt x="7" y="44"/>
                    </a:moveTo>
                    <a:lnTo>
                      <a:pt x="7" y="44"/>
                    </a:lnTo>
                    <a:cubicBezTo>
                      <a:pt x="14" y="51"/>
                      <a:pt x="30" y="51"/>
                      <a:pt x="30" y="37"/>
                    </a:cubicBezTo>
                    <a:cubicBezTo>
                      <a:pt x="30" y="25"/>
                      <a:pt x="0" y="37"/>
                      <a:pt x="7" y="44"/>
                    </a:cubicBezTo>
                    <a:lnTo>
                      <a:pt x="7" y="44"/>
                    </a:lnTo>
                    <a:close/>
                    <a:moveTo>
                      <a:pt x="34" y="21"/>
                    </a:moveTo>
                    <a:lnTo>
                      <a:pt x="34" y="21"/>
                    </a:lnTo>
                    <a:cubicBezTo>
                      <a:pt x="39" y="21"/>
                      <a:pt x="58" y="16"/>
                      <a:pt x="58" y="7"/>
                    </a:cubicBezTo>
                    <a:cubicBezTo>
                      <a:pt x="58" y="0"/>
                      <a:pt x="27" y="16"/>
                      <a:pt x="34" y="21"/>
                    </a:cubicBezTo>
                    <a:lnTo>
                      <a:pt x="34"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4" name="Freeform 515">
                <a:extLst>
                  <a:ext uri="{FF2B5EF4-FFF2-40B4-BE49-F238E27FC236}">
                    <a16:creationId xmlns:a16="http://schemas.microsoft.com/office/drawing/2014/main" id="{5F4707B0-0C95-26D1-3EB6-174FF820FB7F}"/>
                  </a:ext>
                </a:extLst>
              </p:cNvPr>
              <p:cNvSpPr>
                <a:spLocks/>
              </p:cNvSpPr>
              <p:nvPr/>
            </p:nvSpPr>
            <p:spPr bwMode="auto">
              <a:xfrm>
                <a:off x="4308" y="1773"/>
                <a:ext cx="183" cy="117"/>
              </a:xfrm>
              <a:custGeom>
                <a:avLst/>
                <a:gdLst>
                  <a:gd name="T0" fmla="*/ 302 w 304"/>
                  <a:gd name="T1" fmla="*/ 122 h 194"/>
                  <a:gd name="T2" fmla="*/ 302 w 304"/>
                  <a:gd name="T3" fmla="*/ 122 h 194"/>
                  <a:gd name="T4" fmla="*/ 283 w 304"/>
                  <a:gd name="T5" fmla="*/ 115 h 194"/>
                  <a:gd name="T6" fmla="*/ 262 w 304"/>
                  <a:gd name="T7" fmla="*/ 101 h 194"/>
                  <a:gd name="T8" fmla="*/ 237 w 304"/>
                  <a:gd name="T9" fmla="*/ 87 h 194"/>
                  <a:gd name="T10" fmla="*/ 216 w 304"/>
                  <a:gd name="T11" fmla="*/ 70 h 194"/>
                  <a:gd name="T12" fmla="*/ 207 w 304"/>
                  <a:gd name="T13" fmla="*/ 52 h 194"/>
                  <a:gd name="T14" fmla="*/ 197 w 304"/>
                  <a:gd name="T15" fmla="*/ 40 h 194"/>
                  <a:gd name="T16" fmla="*/ 167 w 304"/>
                  <a:gd name="T17" fmla="*/ 36 h 194"/>
                  <a:gd name="T18" fmla="*/ 158 w 304"/>
                  <a:gd name="T19" fmla="*/ 12 h 194"/>
                  <a:gd name="T20" fmla="*/ 141 w 304"/>
                  <a:gd name="T21" fmla="*/ 7 h 194"/>
                  <a:gd name="T22" fmla="*/ 127 w 304"/>
                  <a:gd name="T23" fmla="*/ 3 h 194"/>
                  <a:gd name="T24" fmla="*/ 118 w 304"/>
                  <a:gd name="T25" fmla="*/ 7 h 194"/>
                  <a:gd name="T26" fmla="*/ 111 w 304"/>
                  <a:gd name="T27" fmla="*/ 17 h 194"/>
                  <a:gd name="T28" fmla="*/ 95 w 304"/>
                  <a:gd name="T29" fmla="*/ 26 h 194"/>
                  <a:gd name="T30" fmla="*/ 88 w 304"/>
                  <a:gd name="T31" fmla="*/ 38 h 194"/>
                  <a:gd name="T32" fmla="*/ 74 w 304"/>
                  <a:gd name="T33" fmla="*/ 33 h 194"/>
                  <a:gd name="T34" fmla="*/ 58 w 304"/>
                  <a:gd name="T35" fmla="*/ 31 h 194"/>
                  <a:gd name="T36" fmla="*/ 32 w 304"/>
                  <a:gd name="T37" fmla="*/ 10 h 194"/>
                  <a:gd name="T38" fmla="*/ 11 w 304"/>
                  <a:gd name="T39" fmla="*/ 21 h 194"/>
                  <a:gd name="T40" fmla="*/ 20 w 304"/>
                  <a:gd name="T41" fmla="*/ 17 h 194"/>
                  <a:gd name="T42" fmla="*/ 37 w 304"/>
                  <a:gd name="T43" fmla="*/ 38 h 194"/>
                  <a:gd name="T44" fmla="*/ 46 w 304"/>
                  <a:gd name="T45" fmla="*/ 50 h 194"/>
                  <a:gd name="T46" fmla="*/ 25 w 304"/>
                  <a:gd name="T47" fmla="*/ 54 h 194"/>
                  <a:gd name="T48" fmla="*/ 7 w 304"/>
                  <a:gd name="T49" fmla="*/ 54 h 194"/>
                  <a:gd name="T50" fmla="*/ 11 w 304"/>
                  <a:gd name="T51" fmla="*/ 73 h 194"/>
                  <a:gd name="T52" fmla="*/ 11 w 304"/>
                  <a:gd name="T53" fmla="*/ 84 h 194"/>
                  <a:gd name="T54" fmla="*/ 23 w 304"/>
                  <a:gd name="T55" fmla="*/ 89 h 194"/>
                  <a:gd name="T56" fmla="*/ 27 w 304"/>
                  <a:gd name="T57" fmla="*/ 108 h 194"/>
                  <a:gd name="T58" fmla="*/ 27 w 304"/>
                  <a:gd name="T59" fmla="*/ 136 h 194"/>
                  <a:gd name="T60" fmla="*/ 46 w 304"/>
                  <a:gd name="T61" fmla="*/ 131 h 194"/>
                  <a:gd name="T62" fmla="*/ 65 w 304"/>
                  <a:gd name="T63" fmla="*/ 119 h 194"/>
                  <a:gd name="T64" fmla="*/ 79 w 304"/>
                  <a:gd name="T65" fmla="*/ 117 h 194"/>
                  <a:gd name="T66" fmla="*/ 104 w 304"/>
                  <a:gd name="T67" fmla="*/ 117 h 194"/>
                  <a:gd name="T68" fmla="*/ 120 w 304"/>
                  <a:gd name="T69" fmla="*/ 124 h 194"/>
                  <a:gd name="T70" fmla="*/ 130 w 304"/>
                  <a:gd name="T71" fmla="*/ 129 h 194"/>
                  <a:gd name="T72" fmla="*/ 148 w 304"/>
                  <a:gd name="T73" fmla="*/ 136 h 194"/>
                  <a:gd name="T74" fmla="*/ 158 w 304"/>
                  <a:gd name="T75" fmla="*/ 143 h 194"/>
                  <a:gd name="T76" fmla="*/ 172 w 304"/>
                  <a:gd name="T77" fmla="*/ 154 h 194"/>
                  <a:gd name="T78" fmla="*/ 188 w 304"/>
                  <a:gd name="T79" fmla="*/ 157 h 194"/>
                  <a:gd name="T80" fmla="*/ 190 w 304"/>
                  <a:gd name="T81" fmla="*/ 182 h 194"/>
                  <a:gd name="T82" fmla="*/ 195 w 304"/>
                  <a:gd name="T83" fmla="*/ 182 h 194"/>
                  <a:gd name="T84" fmla="*/ 211 w 304"/>
                  <a:gd name="T85" fmla="*/ 187 h 194"/>
                  <a:gd name="T86" fmla="*/ 230 w 304"/>
                  <a:gd name="T87" fmla="*/ 180 h 194"/>
                  <a:gd name="T88" fmla="*/ 260 w 304"/>
                  <a:gd name="T89" fmla="*/ 164 h 194"/>
                  <a:gd name="T90" fmla="*/ 272 w 304"/>
                  <a:gd name="T91" fmla="*/ 143 h 194"/>
                  <a:gd name="T92" fmla="*/ 288 w 304"/>
                  <a:gd name="T93" fmla="*/ 131 h 194"/>
                  <a:gd name="T94" fmla="*/ 304 w 304"/>
                  <a:gd name="T95" fmla="*/ 136 h 194"/>
                  <a:gd name="T96" fmla="*/ 302 w 304"/>
                  <a:gd name="T97" fmla="*/ 12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4" h="194">
                    <a:moveTo>
                      <a:pt x="302" y="122"/>
                    </a:moveTo>
                    <a:lnTo>
                      <a:pt x="302" y="122"/>
                    </a:lnTo>
                    <a:cubicBezTo>
                      <a:pt x="302" y="122"/>
                      <a:pt x="288" y="115"/>
                      <a:pt x="283" y="115"/>
                    </a:cubicBezTo>
                    <a:cubicBezTo>
                      <a:pt x="279" y="115"/>
                      <a:pt x="269" y="103"/>
                      <a:pt x="262" y="101"/>
                    </a:cubicBezTo>
                    <a:cubicBezTo>
                      <a:pt x="253" y="98"/>
                      <a:pt x="241" y="91"/>
                      <a:pt x="237" y="87"/>
                    </a:cubicBezTo>
                    <a:cubicBezTo>
                      <a:pt x="234" y="80"/>
                      <a:pt x="218" y="75"/>
                      <a:pt x="216" y="70"/>
                    </a:cubicBezTo>
                    <a:cubicBezTo>
                      <a:pt x="213" y="66"/>
                      <a:pt x="211" y="59"/>
                      <a:pt x="207" y="52"/>
                    </a:cubicBezTo>
                    <a:cubicBezTo>
                      <a:pt x="202" y="47"/>
                      <a:pt x="202" y="40"/>
                      <a:pt x="197" y="40"/>
                    </a:cubicBezTo>
                    <a:cubicBezTo>
                      <a:pt x="193" y="38"/>
                      <a:pt x="167" y="40"/>
                      <a:pt x="167" y="36"/>
                    </a:cubicBezTo>
                    <a:cubicBezTo>
                      <a:pt x="167" y="31"/>
                      <a:pt x="165" y="14"/>
                      <a:pt x="158" y="12"/>
                    </a:cubicBezTo>
                    <a:cubicBezTo>
                      <a:pt x="153" y="12"/>
                      <a:pt x="146" y="10"/>
                      <a:pt x="141" y="7"/>
                    </a:cubicBezTo>
                    <a:cubicBezTo>
                      <a:pt x="139" y="3"/>
                      <a:pt x="130" y="0"/>
                      <a:pt x="127" y="3"/>
                    </a:cubicBezTo>
                    <a:cubicBezTo>
                      <a:pt x="125" y="5"/>
                      <a:pt x="120" y="7"/>
                      <a:pt x="118" y="7"/>
                    </a:cubicBezTo>
                    <a:cubicBezTo>
                      <a:pt x="116" y="7"/>
                      <a:pt x="118" y="17"/>
                      <a:pt x="111" y="17"/>
                    </a:cubicBezTo>
                    <a:cubicBezTo>
                      <a:pt x="104" y="14"/>
                      <a:pt x="95" y="21"/>
                      <a:pt x="95" y="26"/>
                    </a:cubicBezTo>
                    <a:cubicBezTo>
                      <a:pt x="95" y="31"/>
                      <a:pt x="97" y="38"/>
                      <a:pt x="88" y="38"/>
                    </a:cubicBezTo>
                    <a:cubicBezTo>
                      <a:pt x="83" y="38"/>
                      <a:pt x="79" y="36"/>
                      <a:pt x="74" y="33"/>
                    </a:cubicBezTo>
                    <a:cubicBezTo>
                      <a:pt x="72" y="36"/>
                      <a:pt x="65" y="40"/>
                      <a:pt x="58" y="31"/>
                    </a:cubicBezTo>
                    <a:cubicBezTo>
                      <a:pt x="51" y="19"/>
                      <a:pt x="39" y="10"/>
                      <a:pt x="32" y="10"/>
                    </a:cubicBezTo>
                    <a:cubicBezTo>
                      <a:pt x="27" y="10"/>
                      <a:pt x="7" y="10"/>
                      <a:pt x="11" y="21"/>
                    </a:cubicBezTo>
                    <a:cubicBezTo>
                      <a:pt x="11" y="19"/>
                      <a:pt x="16" y="17"/>
                      <a:pt x="20" y="17"/>
                    </a:cubicBezTo>
                    <a:cubicBezTo>
                      <a:pt x="37" y="19"/>
                      <a:pt x="30" y="36"/>
                      <a:pt x="37" y="38"/>
                    </a:cubicBezTo>
                    <a:cubicBezTo>
                      <a:pt x="46" y="38"/>
                      <a:pt x="55" y="50"/>
                      <a:pt x="46" y="50"/>
                    </a:cubicBezTo>
                    <a:cubicBezTo>
                      <a:pt x="39" y="50"/>
                      <a:pt x="32" y="57"/>
                      <a:pt x="25" y="54"/>
                    </a:cubicBezTo>
                    <a:cubicBezTo>
                      <a:pt x="18" y="52"/>
                      <a:pt x="9" y="45"/>
                      <a:pt x="7" y="54"/>
                    </a:cubicBezTo>
                    <a:cubicBezTo>
                      <a:pt x="4" y="63"/>
                      <a:pt x="0" y="73"/>
                      <a:pt x="11" y="73"/>
                    </a:cubicBezTo>
                    <a:cubicBezTo>
                      <a:pt x="20" y="70"/>
                      <a:pt x="18" y="77"/>
                      <a:pt x="11" y="84"/>
                    </a:cubicBezTo>
                    <a:cubicBezTo>
                      <a:pt x="4" y="91"/>
                      <a:pt x="23" y="84"/>
                      <a:pt x="23" y="89"/>
                    </a:cubicBezTo>
                    <a:cubicBezTo>
                      <a:pt x="25" y="96"/>
                      <a:pt x="30" y="96"/>
                      <a:pt x="27" y="108"/>
                    </a:cubicBezTo>
                    <a:lnTo>
                      <a:pt x="27" y="136"/>
                    </a:lnTo>
                    <a:cubicBezTo>
                      <a:pt x="34" y="136"/>
                      <a:pt x="44" y="136"/>
                      <a:pt x="46" y="131"/>
                    </a:cubicBezTo>
                    <a:cubicBezTo>
                      <a:pt x="48" y="129"/>
                      <a:pt x="58" y="119"/>
                      <a:pt x="65" y="119"/>
                    </a:cubicBezTo>
                    <a:cubicBezTo>
                      <a:pt x="69" y="119"/>
                      <a:pt x="76" y="122"/>
                      <a:pt x="79" y="117"/>
                    </a:cubicBezTo>
                    <a:cubicBezTo>
                      <a:pt x="83" y="112"/>
                      <a:pt x="102" y="115"/>
                      <a:pt x="104" y="117"/>
                    </a:cubicBezTo>
                    <a:cubicBezTo>
                      <a:pt x="106" y="122"/>
                      <a:pt x="118" y="124"/>
                      <a:pt x="120" y="124"/>
                    </a:cubicBezTo>
                    <a:cubicBezTo>
                      <a:pt x="123" y="124"/>
                      <a:pt x="123" y="131"/>
                      <a:pt x="130" y="129"/>
                    </a:cubicBezTo>
                    <a:cubicBezTo>
                      <a:pt x="137" y="129"/>
                      <a:pt x="148" y="131"/>
                      <a:pt x="148" y="136"/>
                    </a:cubicBezTo>
                    <a:cubicBezTo>
                      <a:pt x="148" y="138"/>
                      <a:pt x="153" y="143"/>
                      <a:pt x="158" y="143"/>
                    </a:cubicBezTo>
                    <a:cubicBezTo>
                      <a:pt x="162" y="143"/>
                      <a:pt x="167" y="154"/>
                      <a:pt x="172" y="154"/>
                    </a:cubicBezTo>
                    <a:cubicBezTo>
                      <a:pt x="176" y="154"/>
                      <a:pt x="188" y="154"/>
                      <a:pt x="188" y="157"/>
                    </a:cubicBezTo>
                    <a:cubicBezTo>
                      <a:pt x="188" y="159"/>
                      <a:pt x="188" y="175"/>
                      <a:pt x="190" y="182"/>
                    </a:cubicBezTo>
                    <a:lnTo>
                      <a:pt x="195" y="182"/>
                    </a:lnTo>
                    <a:cubicBezTo>
                      <a:pt x="197" y="185"/>
                      <a:pt x="209" y="182"/>
                      <a:pt x="211" y="187"/>
                    </a:cubicBezTo>
                    <a:cubicBezTo>
                      <a:pt x="211" y="194"/>
                      <a:pt x="230" y="189"/>
                      <a:pt x="230" y="180"/>
                    </a:cubicBezTo>
                    <a:cubicBezTo>
                      <a:pt x="227" y="171"/>
                      <a:pt x="255" y="171"/>
                      <a:pt x="260" y="164"/>
                    </a:cubicBezTo>
                    <a:cubicBezTo>
                      <a:pt x="262" y="154"/>
                      <a:pt x="265" y="141"/>
                      <a:pt x="272" y="143"/>
                    </a:cubicBezTo>
                    <a:cubicBezTo>
                      <a:pt x="279" y="145"/>
                      <a:pt x="283" y="131"/>
                      <a:pt x="288" y="131"/>
                    </a:cubicBezTo>
                    <a:cubicBezTo>
                      <a:pt x="292" y="134"/>
                      <a:pt x="297" y="136"/>
                      <a:pt x="304" y="136"/>
                    </a:cubicBezTo>
                    <a:lnTo>
                      <a:pt x="302" y="12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5" name="Freeform 516">
                <a:extLst>
                  <a:ext uri="{FF2B5EF4-FFF2-40B4-BE49-F238E27FC236}">
                    <a16:creationId xmlns:a16="http://schemas.microsoft.com/office/drawing/2014/main" id="{6AA84ADA-32D9-27FE-CEBC-9B202E76AA4C}"/>
                  </a:ext>
                </a:extLst>
              </p:cNvPr>
              <p:cNvSpPr>
                <a:spLocks/>
              </p:cNvSpPr>
              <p:nvPr/>
            </p:nvSpPr>
            <p:spPr bwMode="auto">
              <a:xfrm>
                <a:off x="4308" y="1773"/>
                <a:ext cx="183" cy="117"/>
              </a:xfrm>
              <a:custGeom>
                <a:avLst/>
                <a:gdLst>
                  <a:gd name="T0" fmla="*/ 302 w 304"/>
                  <a:gd name="T1" fmla="*/ 122 h 194"/>
                  <a:gd name="T2" fmla="*/ 302 w 304"/>
                  <a:gd name="T3" fmla="*/ 122 h 194"/>
                  <a:gd name="T4" fmla="*/ 283 w 304"/>
                  <a:gd name="T5" fmla="*/ 115 h 194"/>
                  <a:gd name="T6" fmla="*/ 262 w 304"/>
                  <a:gd name="T7" fmla="*/ 101 h 194"/>
                  <a:gd name="T8" fmla="*/ 237 w 304"/>
                  <a:gd name="T9" fmla="*/ 87 h 194"/>
                  <a:gd name="T10" fmla="*/ 216 w 304"/>
                  <a:gd name="T11" fmla="*/ 70 h 194"/>
                  <a:gd name="T12" fmla="*/ 207 w 304"/>
                  <a:gd name="T13" fmla="*/ 52 h 194"/>
                  <a:gd name="T14" fmla="*/ 197 w 304"/>
                  <a:gd name="T15" fmla="*/ 40 h 194"/>
                  <a:gd name="T16" fmla="*/ 167 w 304"/>
                  <a:gd name="T17" fmla="*/ 36 h 194"/>
                  <a:gd name="T18" fmla="*/ 158 w 304"/>
                  <a:gd name="T19" fmla="*/ 12 h 194"/>
                  <a:gd name="T20" fmla="*/ 141 w 304"/>
                  <a:gd name="T21" fmla="*/ 7 h 194"/>
                  <a:gd name="T22" fmla="*/ 127 w 304"/>
                  <a:gd name="T23" fmla="*/ 3 h 194"/>
                  <a:gd name="T24" fmla="*/ 118 w 304"/>
                  <a:gd name="T25" fmla="*/ 7 h 194"/>
                  <a:gd name="T26" fmla="*/ 111 w 304"/>
                  <a:gd name="T27" fmla="*/ 17 h 194"/>
                  <a:gd name="T28" fmla="*/ 95 w 304"/>
                  <a:gd name="T29" fmla="*/ 26 h 194"/>
                  <a:gd name="T30" fmla="*/ 88 w 304"/>
                  <a:gd name="T31" fmla="*/ 38 h 194"/>
                  <a:gd name="T32" fmla="*/ 74 w 304"/>
                  <a:gd name="T33" fmla="*/ 33 h 194"/>
                  <a:gd name="T34" fmla="*/ 58 w 304"/>
                  <a:gd name="T35" fmla="*/ 31 h 194"/>
                  <a:gd name="T36" fmla="*/ 32 w 304"/>
                  <a:gd name="T37" fmla="*/ 10 h 194"/>
                  <a:gd name="T38" fmla="*/ 11 w 304"/>
                  <a:gd name="T39" fmla="*/ 21 h 194"/>
                  <a:gd name="T40" fmla="*/ 20 w 304"/>
                  <a:gd name="T41" fmla="*/ 17 h 194"/>
                  <a:gd name="T42" fmla="*/ 37 w 304"/>
                  <a:gd name="T43" fmla="*/ 38 h 194"/>
                  <a:gd name="T44" fmla="*/ 46 w 304"/>
                  <a:gd name="T45" fmla="*/ 50 h 194"/>
                  <a:gd name="T46" fmla="*/ 25 w 304"/>
                  <a:gd name="T47" fmla="*/ 54 h 194"/>
                  <a:gd name="T48" fmla="*/ 7 w 304"/>
                  <a:gd name="T49" fmla="*/ 54 h 194"/>
                  <a:gd name="T50" fmla="*/ 11 w 304"/>
                  <a:gd name="T51" fmla="*/ 73 h 194"/>
                  <a:gd name="T52" fmla="*/ 11 w 304"/>
                  <a:gd name="T53" fmla="*/ 84 h 194"/>
                  <a:gd name="T54" fmla="*/ 23 w 304"/>
                  <a:gd name="T55" fmla="*/ 89 h 194"/>
                  <a:gd name="T56" fmla="*/ 27 w 304"/>
                  <a:gd name="T57" fmla="*/ 108 h 194"/>
                  <a:gd name="T58" fmla="*/ 27 w 304"/>
                  <a:gd name="T59" fmla="*/ 136 h 194"/>
                  <a:gd name="T60" fmla="*/ 46 w 304"/>
                  <a:gd name="T61" fmla="*/ 131 h 194"/>
                  <a:gd name="T62" fmla="*/ 65 w 304"/>
                  <a:gd name="T63" fmla="*/ 119 h 194"/>
                  <a:gd name="T64" fmla="*/ 79 w 304"/>
                  <a:gd name="T65" fmla="*/ 117 h 194"/>
                  <a:gd name="T66" fmla="*/ 104 w 304"/>
                  <a:gd name="T67" fmla="*/ 117 h 194"/>
                  <a:gd name="T68" fmla="*/ 120 w 304"/>
                  <a:gd name="T69" fmla="*/ 124 h 194"/>
                  <a:gd name="T70" fmla="*/ 130 w 304"/>
                  <a:gd name="T71" fmla="*/ 129 h 194"/>
                  <a:gd name="T72" fmla="*/ 148 w 304"/>
                  <a:gd name="T73" fmla="*/ 136 h 194"/>
                  <a:gd name="T74" fmla="*/ 158 w 304"/>
                  <a:gd name="T75" fmla="*/ 143 h 194"/>
                  <a:gd name="T76" fmla="*/ 172 w 304"/>
                  <a:gd name="T77" fmla="*/ 154 h 194"/>
                  <a:gd name="T78" fmla="*/ 188 w 304"/>
                  <a:gd name="T79" fmla="*/ 157 h 194"/>
                  <a:gd name="T80" fmla="*/ 190 w 304"/>
                  <a:gd name="T81" fmla="*/ 182 h 194"/>
                  <a:gd name="T82" fmla="*/ 195 w 304"/>
                  <a:gd name="T83" fmla="*/ 182 h 194"/>
                  <a:gd name="T84" fmla="*/ 211 w 304"/>
                  <a:gd name="T85" fmla="*/ 187 h 194"/>
                  <a:gd name="T86" fmla="*/ 230 w 304"/>
                  <a:gd name="T87" fmla="*/ 180 h 194"/>
                  <a:gd name="T88" fmla="*/ 260 w 304"/>
                  <a:gd name="T89" fmla="*/ 164 h 194"/>
                  <a:gd name="T90" fmla="*/ 272 w 304"/>
                  <a:gd name="T91" fmla="*/ 143 h 194"/>
                  <a:gd name="T92" fmla="*/ 288 w 304"/>
                  <a:gd name="T93" fmla="*/ 131 h 194"/>
                  <a:gd name="T94" fmla="*/ 304 w 304"/>
                  <a:gd name="T95" fmla="*/ 136 h 194"/>
                  <a:gd name="T96" fmla="*/ 302 w 304"/>
                  <a:gd name="T97" fmla="*/ 122 h 194"/>
                  <a:gd name="T98" fmla="*/ 302 w 304"/>
                  <a:gd name="T99" fmla="*/ 12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4" h="194">
                    <a:moveTo>
                      <a:pt x="302" y="122"/>
                    </a:moveTo>
                    <a:lnTo>
                      <a:pt x="302" y="122"/>
                    </a:lnTo>
                    <a:cubicBezTo>
                      <a:pt x="302" y="122"/>
                      <a:pt x="288" y="115"/>
                      <a:pt x="283" y="115"/>
                    </a:cubicBezTo>
                    <a:cubicBezTo>
                      <a:pt x="279" y="115"/>
                      <a:pt x="269" y="103"/>
                      <a:pt x="262" y="101"/>
                    </a:cubicBezTo>
                    <a:cubicBezTo>
                      <a:pt x="253" y="98"/>
                      <a:pt x="241" y="91"/>
                      <a:pt x="237" y="87"/>
                    </a:cubicBezTo>
                    <a:cubicBezTo>
                      <a:pt x="234" y="80"/>
                      <a:pt x="218" y="75"/>
                      <a:pt x="216" y="70"/>
                    </a:cubicBezTo>
                    <a:cubicBezTo>
                      <a:pt x="213" y="66"/>
                      <a:pt x="211" y="59"/>
                      <a:pt x="207" y="52"/>
                    </a:cubicBezTo>
                    <a:cubicBezTo>
                      <a:pt x="202" y="47"/>
                      <a:pt x="202" y="40"/>
                      <a:pt x="197" y="40"/>
                    </a:cubicBezTo>
                    <a:cubicBezTo>
                      <a:pt x="193" y="38"/>
                      <a:pt x="167" y="40"/>
                      <a:pt x="167" y="36"/>
                    </a:cubicBezTo>
                    <a:cubicBezTo>
                      <a:pt x="167" y="31"/>
                      <a:pt x="165" y="14"/>
                      <a:pt x="158" y="12"/>
                    </a:cubicBezTo>
                    <a:cubicBezTo>
                      <a:pt x="153" y="12"/>
                      <a:pt x="146" y="10"/>
                      <a:pt x="141" y="7"/>
                    </a:cubicBezTo>
                    <a:cubicBezTo>
                      <a:pt x="139" y="3"/>
                      <a:pt x="130" y="0"/>
                      <a:pt x="127" y="3"/>
                    </a:cubicBezTo>
                    <a:cubicBezTo>
                      <a:pt x="125" y="5"/>
                      <a:pt x="120" y="7"/>
                      <a:pt x="118" y="7"/>
                    </a:cubicBezTo>
                    <a:cubicBezTo>
                      <a:pt x="116" y="7"/>
                      <a:pt x="118" y="17"/>
                      <a:pt x="111" y="17"/>
                    </a:cubicBezTo>
                    <a:cubicBezTo>
                      <a:pt x="104" y="14"/>
                      <a:pt x="95" y="21"/>
                      <a:pt x="95" y="26"/>
                    </a:cubicBezTo>
                    <a:cubicBezTo>
                      <a:pt x="95" y="31"/>
                      <a:pt x="97" y="38"/>
                      <a:pt x="88" y="38"/>
                    </a:cubicBezTo>
                    <a:cubicBezTo>
                      <a:pt x="83" y="38"/>
                      <a:pt x="79" y="36"/>
                      <a:pt x="74" y="33"/>
                    </a:cubicBezTo>
                    <a:cubicBezTo>
                      <a:pt x="72" y="36"/>
                      <a:pt x="65" y="40"/>
                      <a:pt x="58" y="31"/>
                    </a:cubicBezTo>
                    <a:cubicBezTo>
                      <a:pt x="51" y="19"/>
                      <a:pt x="39" y="10"/>
                      <a:pt x="32" y="10"/>
                    </a:cubicBezTo>
                    <a:cubicBezTo>
                      <a:pt x="27" y="10"/>
                      <a:pt x="7" y="10"/>
                      <a:pt x="11" y="21"/>
                    </a:cubicBezTo>
                    <a:cubicBezTo>
                      <a:pt x="11" y="19"/>
                      <a:pt x="16" y="17"/>
                      <a:pt x="20" y="17"/>
                    </a:cubicBezTo>
                    <a:cubicBezTo>
                      <a:pt x="37" y="19"/>
                      <a:pt x="30" y="36"/>
                      <a:pt x="37" y="38"/>
                    </a:cubicBezTo>
                    <a:cubicBezTo>
                      <a:pt x="46" y="38"/>
                      <a:pt x="55" y="50"/>
                      <a:pt x="46" y="50"/>
                    </a:cubicBezTo>
                    <a:cubicBezTo>
                      <a:pt x="39" y="50"/>
                      <a:pt x="32" y="57"/>
                      <a:pt x="25" y="54"/>
                    </a:cubicBezTo>
                    <a:cubicBezTo>
                      <a:pt x="18" y="52"/>
                      <a:pt x="9" y="45"/>
                      <a:pt x="7" y="54"/>
                    </a:cubicBezTo>
                    <a:cubicBezTo>
                      <a:pt x="4" y="63"/>
                      <a:pt x="0" y="73"/>
                      <a:pt x="11" y="73"/>
                    </a:cubicBezTo>
                    <a:cubicBezTo>
                      <a:pt x="20" y="70"/>
                      <a:pt x="18" y="77"/>
                      <a:pt x="11" y="84"/>
                    </a:cubicBezTo>
                    <a:cubicBezTo>
                      <a:pt x="4" y="91"/>
                      <a:pt x="23" y="84"/>
                      <a:pt x="23" y="89"/>
                    </a:cubicBezTo>
                    <a:cubicBezTo>
                      <a:pt x="25" y="96"/>
                      <a:pt x="30" y="96"/>
                      <a:pt x="27" y="108"/>
                    </a:cubicBezTo>
                    <a:lnTo>
                      <a:pt x="27" y="136"/>
                    </a:lnTo>
                    <a:cubicBezTo>
                      <a:pt x="34" y="136"/>
                      <a:pt x="44" y="136"/>
                      <a:pt x="46" y="131"/>
                    </a:cubicBezTo>
                    <a:cubicBezTo>
                      <a:pt x="48" y="129"/>
                      <a:pt x="58" y="119"/>
                      <a:pt x="65" y="119"/>
                    </a:cubicBezTo>
                    <a:cubicBezTo>
                      <a:pt x="69" y="119"/>
                      <a:pt x="76" y="122"/>
                      <a:pt x="79" y="117"/>
                    </a:cubicBezTo>
                    <a:cubicBezTo>
                      <a:pt x="83" y="112"/>
                      <a:pt x="102" y="115"/>
                      <a:pt x="104" y="117"/>
                    </a:cubicBezTo>
                    <a:cubicBezTo>
                      <a:pt x="106" y="122"/>
                      <a:pt x="118" y="124"/>
                      <a:pt x="120" y="124"/>
                    </a:cubicBezTo>
                    <a:cubicBezTo>
                      <a:pt x="123" y="124"/>
                      <a:pt x="123" y="131"/>
                      <a:pt x="130" y="129"/>
                    </a:cubicBezTo>
                    <a:cubicBezTo>
                      <a:pt x="137" y="129"/>
                      <a:pt x="148" y="131"/>
                      <a:pt x="148" y="136"/>
                    </a:cubicBezTo>
                    <a:cubicBezTo>
                      <a:pt x="148" y="138"/>
                      <a:pt x="153" y="143"/>
                      <a:pt x="158" y="143"/>
                    </a:cubicBezTo>
                    <a:cubicBezTo>
                      <a:pt x="162" y="143"/>
                      <a:pt x="167" y="154"/>
                      <a:pt x="172" y="154"/>
                    </a:cubicBezTo>
                    <a:cubicBezTo>
                      <a:pt x="176" y="154"/>
                      <a:pt x="188" y="154"/>
                      <a:pt x="188" y="157"/>
                    </a:cubicBezTo>
                    <a:cubicBezTo>
                      <a:pt x="188" y="159"/>
                      <a:pt x="188" y="175"/>
                      <a:pt x="190" y="182"/>
                    </a:cubicBezTo>
                    <a:lnTo>
                      <a:pt x="195" y="182"/>
                    </a:lnTo>
                    <a:cubicBezTo>
                      <a:pt x="197" y="185"/>
                      <a:pt x="209" y="182"/>
                      <a:pt x="211" y="187"/>
                    </a:cubicBezTo>
                    <a:cubicBezTo>
                      <a:pt x="211" y="194"/>
                      <a:pt x="230" y="189"/>
                      <a:pt x="230" y="180"/>
                    </a:cubicBezTo>
                    <a:cubicBezTo>
                      <a:pt x="227" y="171"/>
                      <a:pt x="255" y="171"/>
                      <a:pt x="260" y="164"/>
                    </a:cubicBezTo>
                    <a:cubicBezTo>
                      <a:pt x="262" y="154"/>
                      <a:pt x="265" y="141"/>
                      <a:pt x="272" y="143"/>
                    </a:cubicBezTo>
                    <a:cubicBezTo>
                      <a:pt x="279" y="145"/>
                      <a:pt x="283" y="131"/>
                      <a:pt x="288" y="131"/>
                    </a:cubicBezTo>
                    <a:cubicBezTo>
                      <a:pt x="292" y="134"/>
                      <a:pt x="297" y="136"/>
                      <a:pt x="304" y="136"/>
                    </a:cubicBezTo>
                    <a:lnTo>
                      <a:pt x="302" y="122"/>
                    </a:lnTo>
                    <a:lnTo>
                      <a:pt x="302" y="12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6" name="Freeform 517">
                <a:extLst>
                  <a:ext uri="{FF2B5EF4-FFF2-40B4-BE49-F238E27FC236}">
                    <a16:creationId xmlns:a16="http://schemas.microsoft.com/office/drawing/2014/main" id="{FFDC64BB-7588-2E26-46AF-8202F7CBA9D9}"/>
                  </a:ext>
                </a:extLst>
              </p:cNvPr>
              <p:cNvSpPr>
                <a:spLocks/>
              </p:cNvSpPr>
              <p:nvPr/>
            </p:nvSpPr>
            <p:spPr bwMode="auto">
              <a:xfrm>
                <a:off x="4308" y="1773"/>
                <a:ext cx="183" cy="117"/>
              </a:xfrm>
              <a:custGeom>
                <a:avLst/>
                <a:gdLst>
                  <a:gd name="T0" fmla="*/ 302 w 304"/>
                  <a:gd name="T1" fmla="*/ 122 h 194"/>
                  <a:gd name="T2" fmla="*/ 302 w 304"/>
                  <a:gd name="T3" fmla="*/ 122 h 194"/>
                  <a:gd name="T4" fmla="*/ 283 w 304"/>
                  <a:gd name="T5" fmla="*/ 115 h 194"/>
                  <a:gd name="T6" fmla="*/ 262 w 304"/>
                  <a:gd name="T7" fmla="*/ 101 h 194"/>
                  <a:gd name="T8" fmla="*/ 237 w 304"/>
                  <a:gd name="T9" fmla="*/ 87 h 194"/>
                  <a:gd name="T10" fmla="*/ 216 w 304"/>
                  <a:gd name="T11" fmla="*/ 70 h 194"/>
                  <a:gd name="T12" fmla="*/ 207 w 304"/>
                  <a:gd name="T13" fmla="*/ 52 h 194"/>
                  <a:gd name="T14" fmla="*/ 197 w 304"/>
                  <a:gd name="T15" fmla="*/ 40 h 194"/>
                  <a:gd name="T16" fmla="*/ 167 w 304"/>
                  <a:gd name="T17" fmla="*/ 36 h 194"/>
                  <a:gd name="T18" fmla="*/ 158 w 304"/>
                  <a:gd name="T19" fmla="*/ 12 h 194"/>
                  <a:gd name="T20" fmla="*/ 141 w 304"/>
                  <a:gd name="T21" fmla="*/ 7 h 194"/>
                  <a:gd name="T22" fmla="*/ 127 w 304"/>
                  <a:gd name="T23" fmla="*/ 3 h 194"/>
                  <a:gd name="T24" fmla="*/ 118 w 304"/>
                  <a:gd name="T25" fmla="*/ 7 h 194"/>
                  <a:gd name="T26" fmla="*/ 111 w 304"/>
                  <a:gd name="T27" fmla="*/ 17 h 194"/>
                  <a:gd name="T28" fmla="*/ 95 w 304"/>
                  <a:gd name="T29" fmla="*/ 26 h 194"/>
                  <a:gd name="T30" fmla="*/ 88 w 304"/>
                  <a:gd name="T31" fmla="*/ 38 h 194"/>
                  <a:gd name="T32" fmla="*/ 74 w 304"/>
                  <a:gd name="T33" fmla="*/ 33 h 194"/>
                  <a:gd name="T34" fmla="*/ 58 w 304"/>
                  <a:gd name="T35" fmla="*/ 31 h 194"/>
                  <a:gd name="T36" fmla="*/ 32 w 304"/>
                  <a:gd name="T37" fmla="*/ 10 h 194"/>
                  <a:gd name="T38" fmla="*/ 11 w 304"/>
                  <a:gd name="T39" fmla="*/ 21 h 194"/>
                  <a:gd name="T40" fmla="*/ 20 w 304"/>
                  <a:gd name="T41" fmla="*/ 17 h 194"/>
                  <a:gd name="T42" fmla="*/ 37 w 304"/>
                  <a:gd name="T43" fmla="*/ 38 h 194"/>
                  <a:gd name="T44" fmla="*/ 46 w 304"/>
                  <a:gd name="T45" fmla="*/ 50 h 194"/>
                  <a:gd name="T46" fmla="*/ 25 w 304"/>
                  <a:gd name="T47" fmla="*/ 54 h 194"/>
                  <a:gd name="T48" fmla="*/ 7 w 304"/>
                  <a:gd name="T49" fmla="*/ 54 h 194"/>
                  <a:gd name="T50" fmla="*/ 11 w 304"/>
                  <a:gd name="T51" fmla="*/ 73 h 194"/>
                  <a:gd name="T52" fmla="*/ 11 w 304"/>
                  <a:gd name="T53" fmla="*/ 84 h 194"/>
                  <a:gd name="T54" fmla="*/ 23 w 304"/>
                  <a:gd name="T55" fmla="*/ 89 h 194"/>
                  <a:gd name="T56" fmla="*/ 27 w 304"/>
                  <a:gd name="T57" fmla="*/ 108 h 194"/>
                  <a:gd name="T58" fmla="*/ 27 w 304"/>
                  <a:gd name="T59" fmla="*/ 136 h 194"/>
                  <a:gd name="T60" fmla="*/ 46 w 304"/>
                  <a:gd name="T61" fmla="*/ 131 h 194"/>
                  <a:gd name="T62" fmla="*/ 65 w 304"/>
                  <a:gd name="T63" fmla="*/ 119 h 194"/>
                  <a:gd name="T64" fmla="*/ 79 w 304"/>
                  <a:gd name="T65" fmla="*/ 117 h 194"/>
                  <a:gd name="T66" fmla="*/ 104 w 304"/>
                  <a:gd name="T67" fmla="*/ 117 h 194"/>
                  <a:gd name="T68" fmla="*/ 120 w 304"/>
                  <a:gd name="T69" fmla="*/ 124 h 194"/>
                  <a:gd name="T70" fmla="*/ 130 w 304"/>
                  <a:gd name="T71" fmla="*/ 129 h 194"/>
                  <a:gd name="T72" fmla="*/ 148 w 304"/>
                  <a:gd name="T73" fmla="*/ 136 h 194"/>
                  <a:gd name="T74" fmla="*/ 158 w 304"/>
                  <a:gd name="T75" fmla="*/ 143 h 194"/>
                  <a:gd name="T76" fmla="*/ 172 w 304"/>
                  <a:gd name="T77" fmla="*/ 154 h 194"/>
                  <a:gd name="T78" fmla="*/ 188 w 304"/>
                  <a:gd name="T79" fmla="*/ 157 h 194"/>
                  <a:gd name="T80" fmla="*/ 190 w 304"/>
                  <a:gd name="T81" fmla="*/ 182 h 194"/>
                  <a:gd name="T82" fmla="*/ 195 w 304"/>
                  <a:gd name="T83" fmla="*/ 182 h 194"/>
                  <a:gd name="T84" fmla="*/ 211 w 304"/>
                  <a:gd name="T85" fmla="*/ 187 h 194"/>
                  <a:gd name="T86" fmla="*/ 230 w 304"/>
                  <a:gd name="T87" fmla="*/ 180 h 194"/>
                  <a:gd name="T88" fmla="*/ 260 w 304"/>
                  <a:gd name="T89" fmla="*/ 164 h 194"/>
                  <a:gd name="T90" fmla="*/ 272 w 304"/>
                  <a:gd name="T91" fmla="*/ 143 h 194"/>
                  <a:gd name="T92" fmla="*/ 288 w 304"/>
                  <a:gd name="T93" fmla="*/ 131 h 194"/>
                  <a:gd name="T94" fmla="*/ 304 w 304"/>
                  <a:gd name="T95" fmla="*/ 136 h 194"/>
                  <a:gd name="T96" fmla="*/ 302 w 304"/>
                  <a:gd name="T97" fmla="*/ 12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4" h="194">
                    <a:moveTo>
                      <a:pt x="302" y="122"/>
                    </a:moveTo>
                    <a:lnTo>
                      <a:pt x="302" y="122"/>
                    </a:lnTo>
                    <a:cubicBezTo>
                      <a:pt x="302" y="122"/>
                      <a:pt x="288" y="115"/>
                      <a:pt x="283" y="115"/>
                    </a:cubicBezTo>
                    <a:cubicBezTo>
                      <a:pt x="279" y="115"/>
                      <a:pt x="269" y="103"/>
                      <a:pt x="262" y="101"/>
                    </a:cubicBezTo>
                    <a:cubicBezTo>
                      <a:pt x="253" y="98"/>
                      <a:pt x="241" y="91"/>
                      <a:pt x="237" y="87"/>
                    </a:cubicBezTo>
                    <a:cubicBezTo>
                      <a:pt x="234" y="80"/>
                      <a:pt x="218" y="75"/>
                      <a:pt x="216" y="70"/>
                    </a:cubicBezTo>
                    <a:cubicBezTo>
                      <a:pt x="213" y="66"/>
                      <a:pt x="211" y="59"/>
                      <a:pt x="207" y="52"/>
                    </a:cubicBezTo>
                    <a:cubicBezTo>
                      <a:pt x="202" y="47"/>
                      <a:pt x="202" y="40"/>
                      <a:pt x="197" y="40"/>
                    </a:cubicBezTo>
                    <a:cubicBezTo>
                      <a:pt x="193" y="38"/>
                      <a:pt x="167" y="40"/>
                      <a:pt x="167" y="36"/>
                    </a:cubicBezTo>
                    <a:cubicBezTo>
                      <a:pt x="167" y="31"/>
                      <a:pt x="165" y="14"/>
                      <a:pt x="158" y="12"/>
                    </a:cubicBezTo>
                    <a:cubicBezTo>
                      <a:pt x="153" y="12"/>
                      <a:pt x="146" y="10"/>
                      <a:pt x="141" y="7"/>
                    </a:cubicBezTo>
                    <a:cubicBezTo>
                      <a:pt x="139" y="3"/>
                      <a:pt x="130" y="0"/>
                      <a:pt x="127" y="3"/>
                    </a:cubicBezTo>
                    <a:cubicBezTo>
                      <a:pt x="125" y="5"/>
                      <a:pt x="120" y="7"/>
                      <a:pt x="118" y="7"/>
                    </a:cubicBezTo>
                    <a:cubicBezTo>
                      <a:pt x="116" y="7"/>
                      <a:pt x="118" y="17"/>
                      <a:pt x="111" y="17"/>
                    </a:cubicBezTo>
                    <a:cubicBezTo>
                      <a:pt x="104" y="14"/>
                      <a:pt x="95" y="21"/>
                      <a:pt x="95" y="26"/>
                    </a:cubicBezTo>
                    <a:cubicBezTo>
                      <a:pt x="95" y="31"/>
                      <a:pt x="97" y="38"/>
                      <a:pt x="88" y="38"/>
                    </a:cubicBezTo>
                    <a:cubicBezTo>
                      <a:pt x="83" y="38"/>
                      <a:pt x="79" y="36"/>
                      <a:pt x="74" y="33"/>
                    </a:cubicBezTo>
                    <a:cubicBezTo>
                      <a:pt x="72" y="36"/>
                      <a:pt x="65" y="40"/>
                      <a:pt x="58" y="31"/>
                    </a:cubicBezTo>
                    <a:cubicBezTo>
                      <a:pt x="51" y="19"/>
                      <a:pt x="39" y="10"/>
                      <a:pt x="32" y="10"/>
                    </a:cubicBezTo>
                    <a:cubicBezTo>
                      <a:pt x="27" y="10"/>
                      <a:pt x="7" y="10"/>
                      <a:pt x="11" y="21"/>
                    </a:cubicBezTo>
                    <a:cubicBezTo>
                      <a:pt x="11" y="19"/>
                      <a:pt x="16" y="17"/>
                      <a:pt x="20" y="17"/>
                    </a:cubicBezTo>
                    <a:cubicBezTo>
                      <a:pt x="37" y="19"/>
                      <a:pt x="30" y="36"/>
                      <a:pt x="37" y="38"/>
                    </a:cubicBezTo>
                    <a:cubicBezTo>
                      <a:pt x="46" y="38"/>
                      <a:pt x="55" y="50"/>
                      <a:pt x="46" y="50"/>
                    </a:cubicBezTo>
                    <a:cubicBezTo>
                      <a:pt x="39" y="50"/>
                      <a:pt x="32" y="57"/>
                      <a:pt x="25" y="54"/>
                    </a:cubicBezTo>
                    <a:cubicBezTo>
                      <a:pt x="18" y="52"/>
                      <a:pt x="9" y="45"/>
                      <a:pt x="7" y="54"/>
                    </a:cubicBezTo>
                    <a:cubicBezTo>
                      <a:pt x="4" y="63"/>
                      <a:pt x="0" y="73"/>
                      <a:pt x="11" y="73"/>
                    </a:cubicBezTo>
                    <a:cubicBezTo>
                      <a:pt x="20" y="70"/>
                      <a:pt x="18" y="77"/>
                      <a:pt x="11" y="84"/>
                    </a:cubicBezTo>
                    <a:cubicBezTo>
                      <a:pt x="4" y="91"/>
                      <a:pt x="23" y="84"/>
                      <a:pt x="23" y="89"/>
                    </a:cubicBezTo>
                    <a:cubicBezTo>
                      <a:pt x="25" y="96"/>
                      <a:pt x="30" y="96"/>
                      <a:pt x="27" y="108"/>
                    </a:cubicBezTo>
                    <a:lnTo>
                      <a:pt x="27" y="136"/>
                    </a:lnTo>
                    <a:cubicBezTo>
                      <a:pt x="34" y="136"/>
                      <a:pt x="44" y="136"/>
                      <a:pt x="46" y="131"/>
                    </a:cubicBezTo>
                    <a:cubicBezTo>
                      <a:pt x="48" y="129"/>
                      <a:pt x="58" y="119"/>
                      <a:pt x="65" y="119"/>
                    </a:cubicBezTo>
                    <a:cubicBezTo>
                      <a:pt x="69" y="119"/>
                      <a:pt x="76" y="122"/>
                      <a:pt x="79" y="117"/>
                    </a:cubicBezTo>
                    <a:cubicBezTo>
                      <a:pt x="83" y="112"/>
                      <a:pt x="102" y="115"/>
                      <a:pt x="104" y="117"/>
                    </a:cubicBezTo>
                    <a:cubicBezTo>
                      <a:pt x="106" y="122"/>
                      <a:pt x="118" y="124"/>
                      <a:pt x="120" y="124"/>
                    </a:cubicBezTo>
                    <a:cubicBezTo>
                      <a:pt x="123" y="124"/>
                      <a:pt x="123" y="131"/>
                      <a:pt x="130" y="129"/>
                    </a:cubicBezTo>
                    <a:cubicBezTo>
                      <a:pt x="137" y="129"/>
                      <a:pt x="148" y="131"/>
                      <a:pt x="148" y="136"/>
                    </a:cubicBezTo>
                    <a:cubicBezTo>
                      <a:pt x="148" y="138"/>
                      <a:pt x="153" y="143"/>
                      <a:pt x="158" y="143"/>
                    </a:cubicBezTo>
                    <a:cubicBezTo>
                      <a:pt x="162" y="143"/>
                      <a:pt x="167" y="154"/>
                      <a:pt x="172" y="154"/>
                    </a:cubicBezTo>
                    <a:cubicBezTo>
                      <a:pt x="176" y="154"/>
                      <a:pt x="188" y="154"/>
                      <a:pt x="188" y="157"/>
                    </a:cubicBezTo>
                    <a:cubicBezTo>
                      <a:pt x="188" y="159"/>
                      <a:pt x="188" y="175"/>
                      <a:pt x="190" y="182"/>
                    </a:cubicBezTo>
                    <a:lnTo>
                      <a:pt x="195" y="182"/>
                    </a:lnTo>
                    <a:cubicBezTo>
                      <a:pt x="197" y="185"/>
                      <a:pt x="209" y="182"/>
                      <a:pt x="211" y="187"/>
                    </a:cubicBezTo>
                    <a:cubicBezTo>
                      <a:pt x="211" y="194"/>
                      <a:pt x="230" y="189"/>
                      <a:pt x="230" y="180"/>
                    </a:cubicBezTo>
                    <a:cubicBezTo>
                      <a:pt x="227" y="171"/>
                      <a:pt x="255" y="171"/>
                      <a:pt x="260" y="164"/>
                    </a:cubicBezTo>
                    <a:cubicBezTo>
                      <a:pt x="262" y="154"/>
                      <a:pt x="265" y="141"/>
                      <a:pt x="272" y="143"/>
                    </a:cubicBezTo>
                    <a:cubicBezTo>
                      <a:pt x="279" y="145"/>
                      <a:pt x="283" y="131"/>
                      <a:pt x="288" y="131"/>
                    </a:cubicBezTo>
                    <a:cubicBezTo>
                      <a:pt x="292" y="134"/>
                      <a:pt x="297" y="136"/>
                      <a:pt x="304" y="136"/>
                    </a:cubicBezTo>
                    <a:lnTo>
                      <a:pt x="302" y="12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7" name="Freeform 518">
                <a:extLst>
                  <a:ext uri="{FF2B5EF4-FFF2-40B4-BE49-F238E27FC236}">
                    <a16:creationId xmlns:a16="http://schemas.microsoft.com/office/drawing/2014/main" id="{F15DEA5C-1EE2-0B62-542C-B1D07ACC74C7}"/>
                  </a:ext>
                </a:extLst>
              </p:cNvPr>
              <p:cNvSpPr>
                <a:spLocks/>
              </p:cNvSpPr>
              <p:nvPr/>
            </p:nvSpPr>
            <p:spPr bwMode="auto">
              <a:xfrm>
                <a:off x="4308" y="1773"/>
                <a:ext cx="183" cy="117"/>
              </a:xfrm>
              <a:custGeom>
                <a:avLst/>
                <a:gdLst>
                  <a:gd name="T0" fmla="*/ 302 w 304"/>
                  <a:gd name="T1" fmla="*/ 122 h 194"/>
                  <a:gd name="T2" fmla="*/ 302 w 304"/>
                  <a:gd name="T3" fmla="*/ 122 h 194"/>
                  <a:gd name="T4" fmla="*/ 283 w 304"/>
                  <a:gd name="T5" fmla="*/ 115 h 194"/>
                  <a:gd name="T6" fmla="*/ 262 w 304"/>
                  <a:gd name="T7" fmla="*/ 101 h 194"/>
                  <a:gd name="T8" fmla="*/ 237 w 304"/>
                  <a:gd name="T9" fmla="*/ 87 h 194"/>
                  <a:gd name="T10" fmla="*/ 216 w 304"/>
                  <a:gd name="T11" fmla="*/ 70 h 194"/>
                  <a:gd name="T12" fmla="*/ 207 w 304"/>
                  <a:gd name="T13" fmla="*/ 52 h 194"/>
                  <a:gd name="T14" fmla="*/ 197 w 304"/>
                  <a:gd name="T15" fmla="*/ 40 h 194"/>
                  <a:gd name="T16" fmla="*/ 167 w 304"/>
                  <a:gd name="T17" fmla="*/ 36 h 194"/>
                  <a:gd name="T18" fmla="*/ 158 w 304"/>
                  <a:gd name="T19" fmla="*/ 12 h 194"/>
                  <a:gd name="T20" fmla="*/ 141 w 304"/>
                  <a:gd name="T21" fmla="*/ 7 h 194"/>
                  <a:gd name="T22" fmla="*/ 127 w 304"/>
                  <a:gd name="T23" fmla="*/ 3 h 194"/>
                  <a:gd name="T24" fmla="*/ 118 w 304"/>
                  <a:gd name="T25" fmla="*/ 7 h 194"/>
                  <a:gd name="T26" fmla="*/ 111 w 304"/>
                  <a:gd name="T27" fmla="*/ 17 h 194"/>
                  <a:gd name="T28" fmla="*/ 95 w 304"/>
                  <a:gd name="T29" fmla="*/ 26 h 194"/>
                  <a:gd name="T30" fmla="*/ 88 w 304"/>
                  <a:gd name="T31" fmla="*/ 38 h 194"/>
                  <a:gd name="T32" fmla="*/ 74 w 304"/>
                  <a:gd name="T33" fmla="*/ 33 h 194"/>
                  <a:gd name="T34" fmla="*/ 58 w 304"/>
                  <a:gd name="T35" fmla="*/ 31 h 194"/>
                  <a:gd name="T36" fmla="*/ 32 w 304"/>
                  <a:gd name="T37" fmla="*/ 10 h 194"/>
                  <a:gd name="T38" fmla="*/ 11 w 304"/>
                  <a:gd name="T39" fmla="*/ 21 h 194"/>
                  <a:gd name="T40" fmla="*/ 20 w 304"/>
                  <a:gd name="T41" fmla="*/ 17 h 194"/>
                  <a:gd name="T42" fmla="*/ 37 w 304"/>
                  <a:gd name="T43" fmla="*/ 38 h 194"/>
                  <a:gd name="T44" fmla="*/ 46 w 304"/>
                  <a:gd name="T45" fmla="*/ 50 h 194"/>
                  <a:gd name="T46" fmla="*/ 25 w 304"/>
                  <a:gd name="T47" fmla="*/ 54 h 194"/>
                  <a:gd name="T48" fmla="*/ 7 w 304"/>
                  <a:gd name="T49" fmla="*/ 54 h 194"/>
                  <a:gd name="T50" fmla="*/ 11 w 304"/>
                  <a:gd name="T51" fmla="*/ 73 h 194"/>
                  <a:gd name="T52" fmla="*/ 11 w 304"/>
                  <a:gd name="T53" fmla="*/ 84 h 194"/>
                  <a:gd name="T54" fmla="*/ 23 w 304"/>
                  <a:gd name="T55" fmla="*/ 89 h 194"/>
                  <a:gd name="T56" fmla="*/ 27 w 304"/>
                  <a:gd name="T57" fmla="*/ 108 h 194"/>
                  <a:gd name="T58" fmla="*/ 27 w 304"/>
                  <a:gd name="T59" fmla="*/ 136 h 194"/>
                  <a:gd name="T60" fmla="*/ 46 w 304"/>
                  <a:gd name="T61" fmla="*/ 131 h 194"/>
                  <a:gd name="T62" fmla="*/ 65 w 304"/>
                  <a:gd name="T63" fmla="*/ 119 h 194"/>
                  <a:gd name="T64" fmla="*/ 79 w 304"/>
                  <a:gd name="T65" fmla="*/ 117 h 194"/>
                  <a:gd name="T66" fmla="*/ 104 w 304"/>
                  <a:gd name="T67" fmla="*/ 117 h 194"/>
                  <a:gd name="T68" fmla="*/ 120 w 304"/>
                  <a:gd name="T69" fmla="*/ 124 h 194"/>
                  <a:gd name="T70" fmla="*/ 130 w 304"/>
                  <a:gd name="T71" fmla="*/ 129 h 194"/>
                  <a:gd name="T72" fmla="*/ 148 w 304"/>
                  <a:gd name="T73" fmla="*/ 136 h 194"/>
                  <a:gd name="T74" fmla="*/ 158 w 304"/>
                  <a:gd name="T75" fmla="*/ 143 h 194"/>
                  <a:gd name="T76" fmla="*/ 172 w 304"/>
                  <a:gd name="T77" fmla="*/ 154 h 194"/>
                  <a:gd name="T78" fmla="*/ 188 w 304"/>
                  <a:gd name="T79" fmla="*/ 157 h 194"/>
                  <a:gd name="T80" fmla="*/ 190 w 304"/>
                  <a:gd name="T81" fmla="*/ 182 h 194"/>
                  <a:gd name="T82" fmla="*/ 195 w 304"/>
                  <a:gd name="T83" fmla="*/ 182 h 194"/>
                  <a:gd name="T84" fmla="*/ 211 w 304"/>
                  <a:gd name="T85" fmla="*/ 187 h 194"/>
                  <a:gd name="T86" fmla="*/ 230 w 304"/>
                  <a:gd name="T87" fmla="*/ 180 h 194"/>
                  <a:gd name="T88" fmla="*/ 260 w 304"/>
                  <a:gd name="T89" fmla="*/ 164 h 194"/>
                  <a:gd name="T90" fmla="*/ 272 w 304"/>
                  <a:gd name="T91" fmla="*/ 143 h 194"/>
                  <a:gd name="T92" fmla="*/ 288 w 304"/>
                  <a:gd name="T93" fmla="*/ 131 h 194"/>
                  <a:gd name="T94" fmla="*/ 304 w 304"/>
                  <a:gd name="T95" fmla="*/ 136 h 194"/>
                  <a:gd name="T96" fmla="*/ 302 w 304"/>
                  <a:gd name="T97" fmla="*/ 122 h 194"/>
                  <a:gd name="T98" fmla="*/ 302 w 304"/>
                  <a:gd name="T99" fmla="*/ 12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4" h="194">
                    <a:moveTo>
                      <a:pt x="302" y="122"/>
                    </a:moveTo>
                    <a:lnTo>
                      <a:pt x="302" y="122"/>
                    </a:lnTo>
                    <a:cubicBezTo>
                      <a:pt x="302" y="122"/>
                      <a:pt x="288" y="115"/>
                      <a:pt x="283" y="115"/>
                    </a:cubicBezTo>
                    <a:cubicBezTo>
                      <a:pt x="279" y="115"/>
                      <a:pt x="269" y="103"/>
                      <a:pt x="262" y="101"/>
                    </a:cubicBezTo>
                    <a:cubicBezTo>
                      <a:pt x="253" y="98"/>
                      <a:pt x="241" y="91"/>
                      <a:pt x="237" y="87"/>
                    </a:cubicBezTo>
                    <a:cubicBezTo>
                      <a:pt x="234" y="80"/>
                      <a:pt x="218" y="75"/>
                      <a:pt x="216" y="70"/>
                    </a:cubicBezTo>
                    <a:cubicBezTo>
                      <a:pt x="213" y="66"/>
                      <a:pt x="211" y="59"/>
                      <a:pt x="207" y="52"/>
                    </a:cubicBezTo>
                    <a:cubicBezTo>
                      <a:pt x="202" y="47"/>
                      <a:pt x="202" y="40"/>
                      <a:pt x="197" y="40"/>
                    </a:cubicBezTo>
                    <a:cubicBezTo>
                      <a:pt x="193" y="38"/>
                      <a:pt x="167" y="40"/>
                      <a:pt x="167" y="36"/>
                    </a:cubicBezTo>
                    <a:cubicBezTo>
                      <a:pt x="167" y="31"/>
                      <a:pt x="165" y="14"/>
                      <a:pt x="158" y="12"/>
                    </a:cubicBezTo>
                    <a:cubicBezTo>
                      <a:pt x="153" y="12"/>
                      <a:pt x="146" y="10"/>
                      <a:pt x="141" y="7"/>
                    </a:cubicBezTo>
                    <a:cubicBezTo>
                      <a:pt x="139" y="3"/>
                      <a:pt x="130" y="0"/>
                      <a:pt x="127" y="3"/>
                    </a:cubicBezTo>
                    <a:cubicBezTo>
                      <a:pt x="125" y="5"/>
                      <a:pt x="120" y="7"/>
                      <a:pt x="118" y="7"/>
                    </a:cubicBezTo>
                    <a:cubicBezTo>
                      <a:pt x="116" y="7"/>
                      <a:pt x="118" y="17"/>
                      <a:pt x="111" y="17"/>
                    </a:cubicBezTo>
                    <a:cubicBezTo>
                      <a:pt x="104" y="14"/>
                      <a:pt x="95" y="21"/>
                      <a:pt x="95" y="26"/>
                    </a:cubicBezTo>
                    <a:cubicBezTo>
                      <a:pt x="95" y="31"/>
                      <a:pt x="97" y="38"/>
                      <a:pt x="88" y="38"/>
                    </a:cubicBezTo>
                    <a:cubicBezTo>
                      <a:pt x="83" y="38"/>
                      <a:pt x="79" y="36"/>
                      <a:pt x="74" y="33"/>
                    </a:cubicBezTo>
                    <a:cubicBezTo>
                      <a:pt x="72" y="36"/>
                      <a:pt x="65" y="40"/>
                      <a:pt x="58" y="31"/>
                    </a:cubicBezTo>
                    <a:cubicBezTo>
                      <a:pt x="51" y="19"/>
                      <a:pt x="39" y="10"/>
                      <a:pt x="32" y="10"/>
                    </a:cubicBezTo>
                    <a:cubicBezTo>
                      <a:pt x="27" y="10"/>
                      <a:pt x="7" y="10"/>
                      <a:pt x="11" y="21"/>
                    </a:cubicBezTo>
                    <a:cubicBezTo>
                      <a:pt x="11" y="19"/>
                      <a:pt x="16" y="17"/>
                      <a:pt x="20" y="17"/>
                    </a:cubicBezTo>
                    <a:cubicBezTo>
                      <a:pt x="37" y="19"/>
                      <a:pt x="30" y="36"/>
                      <a:pt x="37" y="38"/>
                    </a:cubicBezTo>
                    <a:cubicBezTo>
                      <a:pt x="46" y="38"/>
                      <a:pt x="55" y="50"/>
                      <a:pt x="46" y="50"/>
                    </a:cubicBezTo>
                    <a:cubicBezTo>
                      <a:pt x="39" y="50"/>
                      <a:pt x="32" y="57"/>
                      <a:pt x="25" y="54"/>
                    </a:cubicBezTo>
                    <a:cubicBezTo>
                      <a:pt x="18" y="52"/>
                      <a:pt x="9" y="45"/>
                      <a:pt x="7" y="54"/>
                    </a:cubicBezTo>
                    <a:cubicBezTo>
                      <a:pt x="4" y="63"/>
                      <a:pt x="0" y="73"/>
                      <a:pt x="11" y="73"/>
                    </a:cubicBezTo>
                    <a:cubicBezTo>
                      <a:pt x="20" y="70"/>
                      <a:pt x="18" y="77"/>
                      <a:pt x="11" y="84"/>
                    </a:cubicBezTo>
                    <a:cubicBezTo>
                      <a:pt x="4" y="91"/>
                      <a:pt x="23" y="84"/>
                      <a:pt x="23" y="89"/>
                    </a:cubicBezTo>
                    <a:cubicBezTo>
                      <a:pt x="25" y="96"/>
                      <a:pt x="30" y="96"/>
                      <a:pt x="27" y="108"/>
                    </a:cubicBezTo>
                    <a:lnTo>
                      <a:pt x="27" y="136"/>
                    </a:lnTo>
                    <a:cubicBezTo>
                      <a:pt x="34" y="136"/>
                      <a:pt x="44" y="136"/>
                      <a:pt x="46" y="131"/>
                    </a:cubicBezTo>
                    <a:cubicBezTo>
                      <a:pt x="48" y="129"/>
                      <a:pt x="58" y="119"/>
                      <a:pt x="65" y="119"/>
                    </a:cubicBezTo>
                    <a:cubicBezTo>
                      <a:pt x="69" y="119"/>
                      <a:pt x="76" y="122"/>
                      <a:pt x="79" y="117"/>
                    </a:cubicBezTo>
                    <a:cubicBezTo>
                      <a:pt x="83" y="112"/>
                      <a:pt x="102" y="115"/>
                      <a:pt x="104" y="117"/>
                    </a:cubicBezTo>
                    <a:cubicBezTo>
                      <a:pt x="106" y="122"/>
                      <a:pt x="118" y="124"/>
                      <a:pt x="120" y="124"/>
                    </a:cubicBezTo>
                    <a:cubicBezTo>
                      <a:pt x="123" y="124"/>
                      <a:pt x="123" y="131"/>
                      <a:pt x="130" y="129"/>
                    </a:cubicBezTo>
                    <a:cubicBezTo>
                      <a:pt x="137" y="129"/>
                      <a:pt x="148" y="131"/>
                      <a:pt x="148" y="136"/>
                    </a:cubicBezTo>
                    <a:cubicBezTo>
                      <a:pt x="148" y="138"/>
                      <a:pt x="153" y="143"/>
                      <a:pt x="158" y="143"/>
                    </a:cubicBezTo>
                    <a:cubicBezTo>
                      <a:pt x="162" y="143"/>
                      <a:pt x="167" y="154"/>
                      <a:pt x="172" y="154"/>
                    </a:cubicBezTo>
                    <a:cubicBezTo>
                      <a:pt x="176" y="154"/>
                      <a:pt x="188" y="154"/>
                      <a:pt x="188" y="157"/>
                    </a:cubicBezTo>
                    <a:cubicBezTo>
                      <a:pt x="188" y="159"/>
                      <a:pt x="188" y="175"/>
                      <a:pt x="190" y="182"/>
                    </a:cubicBezTo>
                    <a:lnTo>
                      <a:pt x="195" y="182"/>
                    </a:lnTo>
                    <a:cubicBezTo>
                      <a:pt x="197" y="185"/>
                      <a:pt x="209" y="182"/>
                      <a:pt x="211" y="187"/>
                    </a:cubicBezTo>
                    <a:cubicBezTo>
                      <a:pt x="211" y="194"/>
                      <a:pt x="230" y="189"/>
                      <a:pt x="230" y="180"/>
                    </a:cubicBezTo>
                    <a:cubicBezTo>
                      <a:pt x="227" y="171"/>
                      <a:pt x="255" y="171"/>
                      <a:pt x="260" y="164"/>
                    </a:cubicBezTo>
                    <a:cubicBezTo>
                      <a:pt x="262" y="154"/>
                      <a:pt x="265" y="141"/>
                      <a:pt x="272" y="143"/>
                    </a:cubicBezTo>
                    <a:cubicBezTo>
                      <a:pt x="279" y="145"/>
                      <a:pt x="283" y="131"/>
                      <a:pt x="288" y="131"/>
                    </a:cubicBezTo>
                    <a:cubicBezTo>
                      <a:pt x="292" y="134"/>
                      <a:pt x="297" y="136"/>
                      <a:pt x="304" y="136"/>
                    </a:cubicBezTo>
                    <a:lnTo>
                      <a:pt x="302" y="122"/>
                    </a:lnTo>
                    <a:lnTo>
                      <a:pt x="302" y="12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8" name="Freeform 519">
                <a:extLst>
                  <a:ext uri="{FF2B5EF4-FFF2-40B4-BE49-F238E27FC236}">
                    <a16:creationId xmlns:a16="http://schemas.microsoft.com/office/drawing/2014/main" id="{44FDBA2A-DF3F-E9FE-76E1-2DA229B826DF}"/>
                  </a:ext>
                </a:extLst>
              </p:cNvPr>
              <p:cNvSpPr>
                <a:spLocks/>
              </p:cNvSpPr>
              <p:nvPr/>
            </p:nvSpPr>
            <p:spPr bwMode="auto">
              <a:xfrm>
                <a:off x="4198" y="1815"/>
                <a:ext cx="251" cy="216"/>
              </a:xfrm>
              <a:custGeom>
                <a:avLst/>
                <a:gdLst>
                  <a:gd name="T0" fmla="*/ 407 w 418"/>
                  <a:gd name="T1" fmla="*/ 308 h 357"/>
                  <a:gd name="T2" fmla="*/ 407 w 418"/>
                  <a:gd name="T3" fmla="*/ 308 h 357"/>
                  <a:gd name="T4" fmla="*/ 397 w 418"/>
                  <a:gd name="T5" fmla="*/ 283 h 357"/>
                  <a:gd name="T6" fmla="*/ 377 w 418"/>
                  <a:gd name="T7" fmla="*/ 266 h 357"/>
                  <a:gd name="T8" fmla="*/ 363 w 418"/>
                  <a:gd name="T9" fmla="*/ 248 h 357"/>
                  <a:gd name="T10" fmla="*/ 384 w 418"/>
                  <a:gd name="T11" fmla="*/ 217 h 357"/>
                  <a:gd name="T12" fmla="*/ 363 w 418"/>
                  <a:gd name="T13" fmla="*/ 206 h 357"/>
                  <a:gd name="T14" fmla="*/ 358 w 418"/>
                  <a:gd name="T15" fmla="*/ 180 h 357"/>
                  <a:gd name="T16" fmla="*/ 358 w 418"/>
                  <a:gd name="T17" fmla="*/ 159 h 357"/>
                  <a:gd name="T18" fmla="*/ 363 w 418"/>
                  <a:gd name="T19" fmla="*/ 140 h 357"/>
                  <a:gd name="T20" fmla="*/ 370 w 418"/>
                  <a:gd name="T21" fmla="*/ 124 h 357"/>
                  <a:gd name="T22" fmla="*/ 374 w 418"/>
                  <a:gd name="T23" fmla="*/ 112 h 357"/>
                  <a:gd name="T24" fmla="*/ 372 w 418"/>
                  <a:gd name="T25" fmla="*/ 87 h 357"/>
                  <a:gd name="T26" fmla="*/ 356 w 418"/>
                  <a:gd name="T27" fmla="*/ 84 h 357"/>
                  <a:gd name="T28" fmla="*/ 342 w 418"/>
                  <a:gd name="T29" fmla="*/ 73 h 357"/>
                  <a:gd name="T30" fmla="*/ 332 w 418"/>
                  <a:gd name="T31" fmla="*/ 66 h 357"/>
                  <a:gd name="T32" fmla="*/ 314 w 418"/>
                  <a:gd name="T33" fmla="*/ 59 h 357"/>
                  <a:gd name="T34" fmla="*/ 304 w 418"/>
                  <a:gd name="T35" fmla="*/ 54 h 357"/>
                  <a:gd name="T36" fmla="*/ 288 w 418"/>
                  <a:gd name="T37" fmla="*/ 47 h 357"/>
                  <a:gd name="T38" fmla="*/ 263 w 418"/>
                  <a:gd name="T39" fmla="*/ 47 h 357"/>
                  <a:gd name="T40" fmla="*/ 249 w 418"/>
                  <a:gd name="T41" fmla="*/ 49 h 357"/>
                  <a:gd name="T42" fmla="*/ 230 w 418"/>
                  <a:gd name="T43" fmla="*/ 61 h 357"/>
                  <a:gd name="T44" fmla="*/ 211 w 418"/>
                  <a:gd name="T45" fmla="*/ 66 h 357"/>
                  <a:gd name="T46" fmla="*/ 211 w 418"/>
                  <a:gd name="T47" fmla="*/ 78 h 357"/>
                  <a:gd name="T48" fmla="*/ 165 w 418"/>
                  <a:gd name="T49" fmla="*/ 87 h 357"/>
                  <a:gd name="T50" fmla="*/ 128 w 418"/>
                  <a:gd name="T51" fmla="*/ 64 h 357"/>
                  <a:gd name="T52" fmla="*/ 100 w 418"/>
                  <a:gd name="T53" fmla="*/ 38 h 357"/>
                  <a:gd name="T54" fmla="*/ 86 w 418"/>
                  <a:gd name="T55" fmla="*/ 26 h 357"/>
                  <a:gd name="T56" fmla="*/ 81 w 418"/>
                  <a:gd name="T57" fmla="*/ 7 h 357"/>
                  <a:gd name="T58" fmla="*/ 39 w 418"/>
                  <a:gd name="T59" fmla="*/ 26 h 357"/>
                  <a:gd name="T60" fmla="*/ 25 w 418"/>
                  <a:gd name="T61" fmla="*/ 19 h 357"/>
                  <a:gd name="T62" fmla="*/ 11 w 418"/>
                  <a:gd name="T63" fmla="*/ 3 h 357"/>
                  <a:gd name="T64" fmla="*/ 4 w 418"/>
                  <a:gd name="T65" fmla="*/ 12 h 357"/>
                  <a:gd name="T66" fmla="*/ 4 w 418"/>
                  <a:gd name="T67" fmla="*/ 31 h 357"/>
                  <a:gd name="T68" fmla="*/ 4 w 418"/>
                  <a:gd name="T69" fmla="*/ 54 h 357"/>
                  <a:gd name="T70" fmla="*/ 16 w 418"/>
                  <a:gd name="T71" fmla="*/ 71 h 357"/>
                  <a:gd name="T72" fmla="*/ 23 w 418"/>
                  <a:gd name="T73" fmla="*/ 87 h 357"/>
                  <a:gd name="T74" fmla="*/ 35 w 418"/>
                  <a:gd name="T75" fmla="*/ 98 h 357"/>
                  <a:gd name="T76" fmla="*/ 44 w 418"/>
                  <a:gd name="T77" fmla="*/ 108 h 357"/>
                  <a:gd name="T78" fmla="*/ 39 w 418"/>
                  <a:gd name="T79" fmla="*/ 119 h 357"/>
                  <a:gd name="T80" fmla="*/ 32 w 418"/>
                  <a:gd name="T81" fmla="*/ 136 h 357"/>
                  <a:gd name="T82" fmla="*/ 35 w 418"/>
                  <a:gd name="T83" fmla="*/ 157 h 357"/>
                  <a:gd name="T84" fmla="*/ 44 w 418"/>
                  <a:gd name="T85" fmla="*/ 168 h 357"/>
                  <a:gd name="T86" fmla="*/ 67 w 418"/>
                  <a:gd name="T87" fmla="*/ 185 h 357"/>
                  <a:gd name="T88" fmla="*/ 79 w 418"/>
                  <a:gd name="T89" fmla="*/ 196 h 357"/>
                  <a:gd name="T90" fmla="*/ 76 w 418"/>
                  <a:gd name="T91" fmla="*/ 210 h 357"/>
                  <a:gd name="T92" fmla="*/ 83 w 418"/>
                  <a:gd name="T93" fmla="*/ 224 h 357"/>
                  <a:gd name="T94" fmla="*/ 95 w 418"/>
                  <a:gd name="T95" fmla="*/ 241 h 357"/>
                  <a:gd name="T96" fmla="*/ 102 w 418"/>
                  <a:gd name="T97" fmla="*/ 241 h 357"/>
                  <a:gd name="T98" fmla="*/ 112 w 418"/>
                  <a:gd name="T99" fmla="*/ 238 h 357"/>
                  <a:gd name="T100" fmla="*/ 125 w 418"/>
                  <a:gd name="T101" fmla="*/ 238 h 357"/>
                  <a:gd name="T102" fmla="*/ 146 w 418"/>
                  <a:gd name="T103" fmla="*/ 271 h 357"/>
                  <a:gd name="T104" fmla="*/ 160 w 418"/>
                  <a:gd name="T105" fmla="*/ 290 h 357"/>
                  <a:gd name="T106" fmla="*/ 186 w 418"/>
                  <a:gd name="T107" fmla="*/ 304 h 357"/>
                  <a:gd name="T108" fmla="*/ 235 w 418"/>
                  <a:gd name="T109" fmla="*/ 322 h 357"/>
                  <a:gd name="T110" fmla="*/ 267 w 418"/>
                  <a:gd name="T111" fmla="*/ 313 h 357"/>
                  <a:gd name="T112" fmla="*/ 283 w 418"/>
                  <a:gd name="T113" fmla="*/ 341 h 357"/>
                  <a:gd name="T114" fmla="*/ 358 w 418"/>
                  <a:gd name="T115" fmla="*/ 355 h 357"/>
                  <a:gd name="T116" fmla="*/ 381 w 418"/>
                  <a:gd name="T117" fmla="*/ 357 h 357"/>
                  <a:gd name="T118" fmla="*/ 379 w 418"/>
                  <a:gd name="T119" fmla="*/ 350 h 357"/>
                  <a:gd name="T120" fmla="*/ 393 w 418"/>
                  <a:gd name="T121" fmla="*/ 329 h 357"/>
                  <a:gd name="T122" fmla="*/ 414 w 418"/>
                  <a:gd name="T123" fmla="*/ 322 h 357"/>
                  <a:gd name="T124" fmla="*/ 407 w 418"/>
                  <a:gd name="T125" fmla="*/ 308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8" h="357">
                    <a:moveTo>
                      <a:pt x="407" y="308"/>
                    </a:moveTo>
                    <a:lnTo>
                      <a:pt x="407" y="308"/>
                    </a:lnTo>
                    <a:cubicBezTo>
                      <a:pt x="402" y="306"/>
                      <a:pt x="407" y="288"/>
                      <a:pt x="397" y="283"/>
                    </a:cubicBezTo>
                    <a:cubicBezTo>
                      <a:pt x="388" y="280"/>
                      <a:pt x="379" y="273"/>
                      <a:pt x="377" y="266"/>
                    </a:cubicBezTo>
                    <a:cubicBezTo>
                      <a:pt x="374" y="259"/>
                      <a:pt x="360" y="252"/>
                      <a:pt x="363" y="248"/>
                    </a:cubicBezTo>
                    <a:cubicBezTo>
                      <a:pt x="363" y="241"/>
                      <a:pt x="386" y="227"/>
                      <a:pt x="384" y="217"/>
                    </a:cubicBezTo>
                    <a:cubicBezTo>
                      <a:pt x="379" y="208"/>
                      <a:pt x="365" y="208"/>
                      <a:pt x="363" y="206"/>
                    </a:cubicBezTo>
                    <a:cubicBezTo>
                      <a:pt x="360" y="201"/>
                      <a:pt x="363" y="189"/>
                      <a:pt x="358" y="180"/>
                    </a:cubicBezTo>
                    <a:cubicBezTo>
                      <a:pt x="356" y="171"/>
                      <a:pt x="363" y="164"/>
                      <a:pt x="358" y="159"/>
                    </a:cubicBezTo>
                    <a:cubicBezTo>
                      <a:pt x="356" y="154"/>
                      <a:pt x="360" y="143"/>
                      <a:pt x="363" y="140"/>
                    </a:cubicBezTo>
                    <a:cubicBezTo>
                      <a:pt x="363" y="136"/>
                      <a:pt x="372" y="131"/>
                      <a:pt x="370" y="124"/>
                    </a:cubicBezTo>
                    <a:cubicBezTo>
                      <a:pt x="370" y="117"/>
                      <a:pt x="372" y="115"/>
                      <a:pt x="374" y="112"/>
                    </a:cubicBezTo>
                    <a:cubicBezTo>
                      <a:pt x="372" y="105"/>
                      <a:pt x="372" y="89"/>
                      <a:pt x="372" y="87"/>
                    </a:cubicBezTo>
                    <a:cubicBezTo>
                      <a:pt x="372" y="84"/>
                      <a:pt x="360" y="84"/>
                      <a:pt x="356" y="84"/>
                    </a:cubicBezTo>
                    <a:cubicBezTo>
                      <a:pt x="351" y="84"/>
                      <a:pt x="346" y="73"/>
                      <a:pt x="342" y="73"/>
                    </a:cubicBezTo>
                    <a:cubicBezTo>
                      <a:pt x="337" y="73"/>
                      <a:pt x="332" y="68"/>
                      <a:pt x="332" y="66"/>
                    </a:cubicBezTo>
                    <a:cubicBezTo>
                      <a:pt x="332" y="61"/>
                      <a:pt x="321" y="59"/>
                      <a:pt x="314" y="59"/>
                    </a:cubicBezTo>
                    <a:cubicBezTo>
                      <a:pt x="307" y="61"/>
                      <a:pt x="307" y="54"/>
                      <a:pt x="304" y="54"/>
                    </a:cubicBezTo>
                    <a:cubicBezTo>
                      <a:pt x="302" y="54"/>
                      <a:pt x="290" y="52"/>
                      <a:pt x="288" y="47"/>
                    </a:cubicBezTo>
                    <a:cubicBezTo>
                      <a:pt x="286" y="45"/>
                      <a:pt x="267" y="42"/>
                      <a:pt x="263" y="47"/>
                    </a:cubicBezTo>
                    <a:cubicBezTo>
                      <a:pt x="260" y="52"/>
                      <a:pt x="253" y="49"/>
                      <a:pt x="249" y="49"/>
                    </a:cubicBezTo>
                    <a:cubicBezTo>
                      <a:pt x="242" y="49"/>
                      <a:pt x="232" y="59"/>
                      <a:pt x="230" y="61"/>
                    </a:cubicBezTo>
                    <a:cubicBezTo>
                      <a:pt x="228" y="66"/>
                      <a:pt x="218" y="66"/>
                      <a:pt x="211" y="66"/>
                    </a:cubicBezTo>
                    <a:lnTo>
                      <a:pt x="211" y="78"/>
                    </a:lnTo>
                    <a:cubicBezTo>
                      <a:pt x="209" y="82"/>
                      <a:pt x="184" y="87"/>
                      <a:pt x="165" y="87"/>
                    </a:cubicBezTo>
                    <a:cubicBezTo>
                      <a:pt x="146" y="87"/>
                      <a:pt x="146" y="64"/>
                      <a:pt x="128" y="64"/>
                    </a:cubicBezTo>
                    <a:cubicBezTo>
                      <a:pt x="112" y="64"/>
                      <a:pt x="102" y="49"/>
                      <a:pt x="100" y="38"/>
                    </a:cubicBezTo>
                    <a:cubicBezTo>
                      <a:pt x="93" y="35"/>
                      <a:pt x="83" y="28"/>
                      <a:pt x="86" y="26"/>
                    </a:cubicBezTo>
                    <a:cubicBezTo>
                      <a:pt x="88" y="24"/>
                      <a:pt x="90" y="3"/>
                      <a:pt x="81" y="7"/>
                    </a:cubicBezTo>
                    <a:cubicBezTo>
                      <a:pt x="72" y="12"/>
                      <a:pt x="58" y="28"/>
                      <a:pt x="39" y="26"/>
                    </a:cubicBezTo>
                    <a:cubicBezTo>
                      <a:pt x="21" y="24"/>
                      <a:pt x="35" y="21"/>
                      <a:pt x="25" y="19"/>
                    </a:cubicBezTo>
                    <a:cubicBezTo>
                      <a:pt x="16" y="14"/>
                      <a:pt x="21" y="3"/>
                      <a:pt x="11" y="3"/>
                    </a:cubicBezTo>
                    <a:cubicBezTo>
                      <a:pt x="2" y="0"/>
                      <a:pt x="9" y="12"/>
                      <a:pt x="4" y="12"/>
                    </a:cubicBezTo>
                    <a:cubicBezTo>
                      <a:pt x="0" y="12"/>
                      <a:pt x="4" y="26"/>
                      <a:pt x="4" y="31"/>
                    </a:cubicBezTo>
                    <a:cubicBezTo>
                      <a:pt x="7" y="33"/>
                      <a:pt x="2" y="52"/>
                      <a:pt x="4" y="54"/>
                    </a:cubicBezTo>
                    <a:cubicBezTo>
                      <a:pt x="9" y="54"/>
                      <a:pt x="16" y="68"/>
                      <a:pt x="16" y="71"/>
                    </a:cubicBezTo>
                    <a:cubicBezTo>
                      <a:pt x="14" y="73"/>
                      <a:pt x="23" y="82"/>
                      <a:pt x="23" y="87"/>
                    </a:cubicBezTo>
                    <a:cubicBezTo>
                      <a:pt x="23" y="94"/>
                      <a:pt x="30" y="98"/>
                      <a:pt x="35" y="98"/>
                    </a:cubicBezTo>
                    <a:cubicBezTo>
                      <a:pt x="39" y="98"/>
                      <a:pt x="44" y="103"/>
                      <a:pt x="44" y="108"/>
                    </a:cubicBezTo>
                    <a:cubicBezTo>
                      <a:pt x="42" y="112"/>
                      <a:pt x="46" y="119"/>
                      <a:pt x="39" y="119"/>
                    </a:cubicBezTo>
                    <a:cubicBezTo>
                      <a:pt x="35" y="119"/>
                      <a:pt x="37" y="133"/>
                      <a:pt x="32" y="136"/>
                    </a:cubicBezTo>
                    <a:cubicBezTo>
                      <a:pt x="28" y="138"/>
                      <a:pt x="32" y="154"/>
                      <a:pt x="35" y="157"/>
                    </a:cubicBezTo>
                    <a:cubicBezTo>
                      <a:pt x="37" y="157"/>
                      <a:pt x="46" y="161"/>
                      <a:pt x="44" y="168"/>
                    </a:cubicBezTo>
                    <a:cubicBezTo>
                      <a:pt x="44" y="173"/>
                      <a:pt x="62" y="183"/>
                      <a:pt x="67" y="185"/>
                    </a:cubicBezTo>
                    <a:cubicBezTo>
                      <a:pt x="74" y="185"/>
                      <a:pt x="74" y="194"/>
                      <a:pt x="79" y="196"/>
                    </a:cubicBezTo>
                    <a:cubicBezTo>
                      <a:pt x="81" y="199"/>
                      <a:pt x="76" y="206"/>
                      <a:pt x="76" y="210"/>
                    </a:cubicBezTo>
                    <a:cubicBezTo>
                      <a:pt x="76" y="215"/>
                      <a:pt x="86" y="217"/>
                      <a:pt x="83" y="224"/>
                    </a:cubicBezTo>
                    <a:cubicBezTo>
                      <a:pt x="83" y="229"/>
                      <a:pt x="90" y="236"/>
                      <a:pt x="95" y="241"/>
                    </a:cubicBezTo>
                    <a:lnTo>
                      <a:pt x="102" y="241"/>
                    </a:lnTo>
                    <a:cubicBezTo>
                      <a:pt x="107" y="241"/>
                      <a:pt x="107" y="234"/>
                      <a:pt x="112" y="238"/>
                    </a:cubicBezTo>
                    <a:cubicBezTo>
                      <a:pt x="116" y="243"/>
                      <a:pt x="121" y="238"/>
                      <a:pt x="125" y="238"/>
                    </a:cubicBezTo>
                    <a:cubicBezTo>
                      <a:pt x="130" y="238"/>
                      <a:pt x="142" y="259"/>
                      <a:pt x="146" y="271"/>
                    </a:cubicBezTo>
                    <a:cubicBezTo>
                      <a:pt x="153" y="283"/>
                      <a:pt x="153" y="285"/>
                      <a:pt x="160" y="290"/>
                    </a:cubicBezTo>
                    <a:cubicBezTo>
                      <a:pt x="167" y="295"/>
                      <a:pt x="174" y="292"/>
                      <a:pt x="186" y="304"/>
                    </a:cubicBezTo>
                    <a:cubicBezTo>
                      <a:pt x="195" y="313"/>
                      <a:pt x="223" y="322"/>
                      <a:pt x="235" y="322"/>
                    </a:cubicBezTo>
                    <a:cubicBezTo>
                      <a:pt x="244" y="322"/>
                      <a:pt x="253" y="311"/>
                      <a:pt x="267" y="313"/>
                    </a:cubicBezTo>
                    <a:cubicBezTo>
                      <a:pt x="281" y="315"/>
                      <a:pt x="279" y="334"/>
                      <a:pt x="283" y="341"/>
                    </a:cubicBezTo>
                    <a:cubicBezTo>
                      <a:pt x="290" y="348"/>
                      <a:pt x="349" y="353"/>
                      <a:pt x="358" y="355"/>
                    </a:cubicBezTo>
                    <a:cubicBezTo>
                      <a:pt x="363" y="355"/>
                      <a:pt x="372" y="355"/>
                      <a:pt x="381" y="357"/>
                    </a:cubicBezTo>
                    <a:cubicBezTo>
                      <a:pt x="381" y="355"/>
                      <a:pt x="381" y="353"/>
                      <a:pt x="379" y="350"/>
                    </a:cubicBezTo>
                    <a:cubicBezTo>
                      <a:pt x="379" y="341"/>
                      <a:pt x="386" y="332"/>
                      <a:pt x="393" y="329"/>
                    </a:cubicBezTo>
                    <a:cubicBezTo>
                      <a:pt x="400" y="325"/>
                      <a:pt x="407" y="325"/>
                      <a:pt x="414" y="322"/>
                    </a:cubicBezTo>
                    <a:cubicBezTo>
                      <a:pt x="418" y="322"/>
                      <a:pt x="414" y="308"/>
                      <a:pt x="407" y="30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9" name="Freeform 520">
                <a:extLst>
                  <a:ext uri="{FF2B5EF4-FFF2-40B4-BE49-F238E27FC236}">
                    <a16:creationId xmlns:a16="http://schemas.microsoft.com/office/drawing/2014/main" id="{1FD721FD-0001-FD48-D720-8B12312B9741}"/>
                  </a:ext>
                </a:extLst>
              </p:cNvPr>
              <p:cNvSpPr>
                <a:spLocks/>
              </p:cNvSpPr>
              <p:nvPr/>
            </p:nvSpPr>
            <p:spPr bwMode="auto">
              <a:xfrm>
                <a:off x="4198" y="1815"/>
                <a:ext cx="251" cy="216"/>
              </a:xfrm>
              <a:custGeom>
                <a:avLst/>
                <a:gdLst>
                  <a:gd name="T0" fmla="*/ 407 w 418"/>
                  <a:gd name="T1" fmla="*/ 308 h 357"/>
                  <a:gd name="T2" fmla="*/ 377 w 418"/>
                  <a:gd name="T3" fmla="*/ 266 h 357"/>
                  <a:gd name="T4" fmla="*/ 384 w 418"/>
                  <a:gd name="T5" fmla="*/ 217 h 357"/>
                  <a:gd name="T6" fmla="*/ 358 w 418"/>
                  <a:gd name="T7" fmla="*/ 180 h 357"/>
                  <a:gd name="T8" fmla="*/ 363 w 418"/>
                  <a:gd name="T9" fmla="*/ 140 h 357"/>
                  <a:gd name="T10" fmla="*/ 374 w 418"/>
                  <a:gd name="T11" fmla="*/ 112 h 357"/>
                  <a:gd name="T12" fmla="*/ 356 w 418"/>
                  <a:gd name="T13" fmla="*/ 84 h 357"/>
                  <a:gd name="T14" fmla="*/ 332 w 418"/>
                  <a:gd name="T15" fmla="*/ 66 h 357"/>
                  <a:gd name="T16" fmla="*/ 304 w 418"/>
                  <a:gd name="T17" fmla="*/ 54 h 357"/>
                  <a:gd name="T18" fmla="*/ 263 w 418"/>
                  <a:gd name="T19" fmla="*/ 47 h 357"/>
                  <a:gd name="T20" fmla="*/ 230 w 418"/>
                  <a:gd name="T21" fmla="*/ 61 h 357"/>
                  <a:gd name="T22" fmla="*/ 211 w 418"/>
                  <a:gd name="T23" fmla="*/ 78 h 357"/>
                  <a:gd name="T24" fmla="*/ 128 w 418"/>
                  <a:gd name="T25" fmla="*/ 64 h 357"/>
                  <a:gd name="T26" fmla="*/ 86 w 418"/>
                  <a:gd name="T27" fmla="*/ 26 h 357"/>
                  <a:gd name="T28" fmla="*/ 39 w 418"/>
                  <a:gd name="T29" fmla="*/ 26 h 357"/>
                  <a:gd name="T30" fmla="*/ 11 w 418"/>
                  <a:gd name="T31" fmla="*/ 3 h 357"/>
                  <a:gd name="T32" fmla="*/ 4 w 418"/>
                  <a:gd name="T33" fmla="*/ 31 h 357"/>
                  <a:gd name="T34" fmla="*/ 16 w 418"/>
                  <a:gd name="T35" fmla="*/ 71 h 357"/>
                  <a:gd name="T36" fmla="*/ 35 w 418"/>
                  <a:gd name="T37" fmla="*/ 98 h 357"/>
                  <a:gd name="T38" fmla="*/ 39 w 418"/>
                  <a:gd name="T39" fmla="*/ 119 h 357"/>
                  <a:gd name="T40" fmla="*/ 35 w 418"/>
                  <a:gd name="T41" fmla="*/ 157 h 357"/>
                  <a:gd name="T42" fmla="*/ 67 w 418"/>
                  <a:gd name="T43" fmla="*/ 185 h 357"/>
                  <a:gd name="T44" fmla="*/ 76 w 418"/>
                  <a:gd name="T45" fmla="*/ 210 h 357"/>
                  <a:gd name="T46" fmla="*/ 95 w 418"/>
                  <a:gd name="T47" fmla="*/ 241 h 357"/>
                  <a:gd name="T48" fmla="*/ 112 w 418"/>
                  <a:gd name="T49" fmla="*/ 238 h 357"/>
                  <a:gd name="T50" fmla="*/ 146 w 418"/>
                  <a:gd name="T51" fmla="*/ 271 h 357"/>
                  <a:gd name="T52" fmla="*/ 186 w 418"/>
                  <a:gd name="T53" fmla="*/ 304 h 357"/>
                  <a:gd name="T54" fmla="*/ 267 w 418"/>
                  <a:gd name="T55" fmla="*/ 313 h 357"/>
                  <a:gd name="T56" fmla="*/ 358 w 418"/>
                  <a:gd name="T57" fmla="*/ 355 h 357"/>
                  <a:gd name="T58" fmla="*/ 379 w 418"/>
                  <a:gd name="T59" fmla="*/ 350 h 357"/>
                  <a:gd name="T60" fmla="*/ 414 w 418"/>
                  <a:gd name="T61" fmla="*/ 322 h 357"/>
                  <a:gd name="T62" fmla="*/ 407 w 418"/>
                  <a:gd name="T63" fmla="*/ 308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8" h="357">
                    <a:moveTo>
                      <a:pt x="407" y="308"/>
                    </a:moveTo>
                    <a:lnTo>
                      <a:pt x="407" y="308"/>
                    </a:lnTo>
                    <a:cubicBezTo>
                      <a:pt x="402" y="306"/>
                      <a:pt x="407" y="288"/>
                      <a:pt x="397" y="283"/>
                    </a:cubicBezTo>
                    <a:cubicBezTo>
                      <a:pt x="388" y="280"/>
                      <a:pt x="379" y="273"/>
                      <a:pt x="377" y="266"/>
                    </a:cubicBezTo>
                    <a:cubicBezTo>
                      <a:pt x="374" y="259"/>
                      <a:pt x="360" y="252"/>
                      <a:pt x="363" y="248"/>
                    </a:cubicBezTo>
                    <a:cubicBezTo>
                      <a:pt x="363" y="241"/>
                      <a:pt x="386" y="227"/>
                      <a:pt x="384" y="217"/>
                    </a:cubicBezTo>
                    <a:cubicBezTo>
                      <a:pt x="379" y="208"/>
                      <a:pt x="365" y="208"/>
                      <a:pt x="363" y="206"/>
                    </a:cubicBezTo>
                    <a:cubicBezTo>
                      <a:pt x="360" y="201"/>
                      <a:pt x="363" y="189"/>
                      <a:pt x="358" y="180"/>
                    </a:cubicBezTo>
                    <a:cubicBezTo>
                      <a:pt x="356" y="171"/>
                      <a:pt x="363" y="164"/>
                      <a:pt x="358" y="159"/>
                    </a:cubicBezTo>
                    <a:cubicBezTo>
                      <a:pt x="356" y="154"/>
                      <a:pt x="360" y="143"/>
                      <a:pt x="363" y="140"/>
                    </a:cubicBezTo>
                    <a:cubicBezTo>
                      <a:pt x="363" y="136"/>
                      <a:pt x="372" y="131"/>
                      <a:pt x="370" y="124"/>
                    </a:cubicBezTo>
                    <a:cubicBezTo>
                      <a:pt x="370" y="117"/>
                      <a:pt x="372" y="115"/>
                      <a:pt x="374" y="112"/>
                    </a:cubicBezTo>
                    <a:cubicBezTo>
                      <a:pt x="372" y="105"/>
                      <a:pt x="372" y="89"/>
                      <a:pt x="372" y="87"/>
                    </a:cubicBezTo>
                    <a:cubicBezTo>
                      <a:pt x="372" y="84"/>
                      <a:pt x="360" y="84"/>
                      <a:pt x="356" y="84"/>
                    </a:cubicBezTo>
                    <a:cubicBezTo>
                      <a:pt x="351" y="84"/>
                      <a:pt x="346" y="73"/>
                      <a:pt x="342" y="73"/>
                    </a:cubicBezTo>
                    <a:cubicBezTo>
                      <a:pt x="337" y="73"/>
                      <a:pt x="332" y="68"/>
                      <a:pt x="332" y="66"/>
                    </a:cubicBezTo>
                    <a:cubicBezTo>
                      <a:pt x="332" y="61"/>
                      <a:pt x="321" y="59"/>
                      <a:pt x="314" y="59"/>
                    </a:cubicBezTo>
                    <a:cubicBezTo>
                      <a:pt x="307" y="61"/>
                      <a:pt x="307" y="54"/>
                      <a:pt x="304" y="54"/>
                    </a:cubicBezTo>
                    <a:cubicBezTo>
                      <a:pt x="302" y="54"/>
                      <a:pt x="290" y="52"/>
                      <a:pt x="288" y="47"/>
                    </a:cubicBezTo>
                    <a:cubicBezTo>
                      <a:pt x="286" y="45"/>
                      <a:pt x="267" y="42"/>
                      <a:pt x="263" y="47"/>
                    </a:cubicBezTo>
                    <a:cubicBezTo>
                      <a:pt x="260" y="52"/>
                      <a:pt x="253" y="49"/>
                      <a:pt x="249" y="49"/>
                    </a:cubicBezTo>
                    <a:cubicBezTo>
                      <a:pt x="242" y="49"/>
                      <a:pt x="232" y="59"/>
                      <a:pt x="230" y="61"/>
                    </a:cubicBezTo>
                    <a:cubicBezTo>
                      <a:pt x="228" y="66"/>
                      <a:pt x="218" y="66"/>
                      <a:pt x="211" y="66"/>
                    </a:cubicBezTo>
                    <a:lnTo>
                      <a:pt x="211" y="78"/>
                    </a:lnTo>
                    <a:cubicBezTo>
                      <a:pt x="209" y="82"/>
                      <a:pt x="184" y="87"/>
                      <a:pt x="165" y="87"/>
                    </a:cubicBezTo>
                    <a:cubicBezTo>
                      <a:pt x="146" y="87"/>
                      <a:pt x="146" y="64"/>
                      <a:pt x="128" y="64"/>
                    </a:cubicBezTo>
                    <a:cubicBezTo>
                      <a:pt x="112" y="64"/>
                      <a:pt x="102" y="49"/>
                      <a:pt x="100" y="38"/>
                    </a:cubicBezTo>
                    <a:cubicBezTo>
                      <a:pt x="93" y="35"/>
                      <a:pt x="83" y="28"/>
                      <a:pt x="86" y="26"/>
                    </a:cubicBezTo>
                    <a:cubicBezTo>
                      <a:pt x="88" y="24"/>
                      <a:pt x="90" y="3"/>
                      <a:pt x="81" y="7"/>
                    </a:cubicBezTo>
                    <a:cubicBezTo>
                      <a:pt x="72" y="12"/>
                      <a:pt x="58" y="28"/>
                      <a:pt x="39" y="26"/>
                    </a:cubicBezTo>
                    <a:cubicBezTo>
                      <a:pt x="21" y="24"/>
                      <a:pt x="35" y="21"/>
                      <a:pt x="25" y="19"/>
                    </a:cubicBezTo>
                    <a:cubicBezTo>
                      <a:pt x="16" y="14"/>
                      <a:pt x="21" y="3"/>
                      <a:pt x="11" y="3"/>
                    </a:cubicBezTo>
                    <a:cubicBezTo>
                      <a:pt x="2" y="0"/>
                      <a:pt x="9" y="12"/>
                      <a:pt x="4" y="12"/>
                    </a:cubicBezTo>
                    <a:cubicBezTo>
                      <a:pt x="0" y="12"/>
                      <a:pt x="4" y="26"/>
                      <a:pt x="4" y="31"/>
                    </a:cubicBezTo>
                    <a:cubicBezTo>
                      <a:pt x="7" y="33"/>
                      <a:pt x="2" y="52"/>
                      <a:pt x="4" y="54"/>
                    </a:cubicBezTo>
                    <a:cubicBezTo>
                      <a:pt x="9" y="54"/>
                      <a:pt x="16" y="68"/>
                      <a:pt x="16" y="71"/>
                    </a:cubicBezTo>
                    <a:cubicBezTo>
                      <a:pt x="14" y="73"/>
                      <a:pt x="23" y="82"/>
                      <a:pt x="23" y="87"/>
                    </a:cubicBezTo>
                    <a:cubicBezTo>
                      <a:pt x="23" y="94"/>
                      <a:pt x="30" y="98"/>
                      <a:pt x="35" y="98"/>
                    </a:cubicBezTo>
                    <a:cubicBezTo>
                      <a:pt x="39" y="98"/>
                      <a:pt x="44" y="103"/>
                      <a:pt x="44" y="108"/>
                    </a:cubicBezTo>
                    <a:cubicBezTo>
                      <a:pt x="42" y="112"/>
                      <a:pt x="46" y="119"/>
                      <a:pt x="39" y="119"/>
                    </a:cubicBezTo>
                    <a:cubicBezTo>
                      <a:pt x="35" y="119"/>
                      <a:pt x="37" y="133"/>
                      <a:pt x="32" y="136"/>
                    </a:cubicBezTo>
                    <a:cubicBezTo>
                      <a:pt x="28" y="138"/>
                      <a:pt x="32" y="154"/>
                      <a:pt x="35" y="157"/>
                    </a:cubicBezTo>
                    <a:cubicBezTo>
                      <a:pt x="37" y="157"/>
                      <a:pt x="46" y="161"/>
                      <a:pt x="44" y="168"/>
                    </a:cubicBezTo>
                    <a:cubicBezTo>
                      <a:pt x="44" y="173"/>
                      <a:pt x="62" y="183"/>
                      <a:pt x="67" y="185"/>
                    </a:cubicBezTo>
                    <a:cubicBezTo>
                      <a:pt x="74" y="185"/>
                      <a:pt x="74" y="194"/>
                      <a:pt x="79" y="196"/>
                    </a:cubicBezTo>
                    <a:cubicBezTo>
                      <a:pt x="81" y="199"/>
                      <a:pt x="76" y="206"/>
                      <a:pt x="76" y="210"/>
                    </a:cubicBezTo>
                    <a:cubicBezTo>
                      <a:pt x="76" y="215"/>
                      <a:pt x="86" y="217"/>
                      <a:pt x="83" y="224"/>
                    </a:cubicBezTo>
                    <a:cubicBezTo>
                      <a:pt x="83" y="229"/>
                      <a:pt x="90" y="236"/>
                      <a:pt x="95" y="241"/>
                    </a:cubicBezTo>
                    <a:lnTo>
                      <a:pt x="102" y="241"/>
                    </a:lnTo>
                    <a:cubicBezTo>
                      <a:pt x="107" y="241"/>
                      <a:pt x="107" y="234"/>
                      <a:pt x="112" y="238"/>
                    </a:cubicBezTo>
                    <a:cubicBezTo>
                      <a:pt x="116" y="243"/>
                      <a:pt x="121" y="238"/>
                      <a:pt x="125" y="238"/>
                    </a:cubicBezTo>
                    <a:cubicBezTo>
                      <a:pt x="130" y="238"/>
                      <a:pt x="142" y="259"/>
                      <a:pt x="146" y="271"/>
                    </a:cubicBezTo>
                    <a:cubicBezTo>
                      <a:pt x="153" y="283"/>
                      <a:pt x="153" y="285"/>
                      <a:pt x="160" y="290"/>
                    </a:cubicBezTo>
                    <a:cubicBezTo>
                      <a:pt x="167" y="295"/>
                      <a:pt x="174" y="292"/>
                      <a:pt x="186" y="304"/>
                    </a:cubicBezTo>
                    <a:cubicBezTo>
                      <a:pt x="195" y="313"/>
                      <a:pt x="223" y="322"/>
                      <a:pt x="235" y="322"/>
                    </a:cubicBezTo>
                    <a:cubicBezTo>
                      <a:pt x="244" y="322"/>
                      <a:pt x="253" y="311"/>
                      <a:pt x="267" y="313"/>
                    </a:cubicBezTo>
                    <a:cubicBezTo>
                      <a:pt x="281" y="315"/>
                      <a:pt x="279" y="334"/>
                      <a:pt x="283" y="341"/>
                    </a:cubicBezTo>
                    <a:cubicBezTo>
                      <a:pt x="290" y="348"/>
                      <a:pt x="349" y="353"/>
                      <a:pt x="358" y="355"/>
                    </a:cubicBezTo>
                    <a:cubicBezTo>
                      <a:pt x="363" y="355"/>
                      <a:pt x="372" y="355"/>
                      <a:pt x="381" y="357"/>
                    </a:cubicBezTo>
                    <a:cubicBezTo>
                      <a:pt x="381" y="355"/>
                      <a:pt x="381" y="353"/>
                      <a:pt x="379" y="350"/>
                    </a:cubicBezTo>
                    <a:cubicBezTo>
                      <a:pt x="379" y="341"/>
                      <a:pt x="386" y="332"/>
                      <a:pt x="393" y="329"/>
                    </a:cubicBezTo>
                    <a:cubicBezTo>
                      <a:pt x="400" y="325"/>
                      <a:pt x="407" y="325"/>
                      <a:pt x="414" y="322"/>
                    </a:cubicBezTo>
                    <a:cubicBezTo>
                      <a:pt x="418" y="322"/>
                      <a:pt x="414" y="308"/>
                      <a:pt x="407" y="308"/>
                    </a:cubicBezTo>
                    <a:lnTo>
                      <a:pt x="407" y="30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0" name="Freeform 521">
                <a:extLst>
                  <a:ext uri="{FF2B5EF4-FFF2-40B4-BE49-F238E27FC236}">
                    <a16:creationId xmlns:a16="http://schemas.microsoft.com/office/drawing/2014/main" id="{CB6A6767-76D1-3327-24FE-2AFB35206B0E}"/>
                  </a:ext>
                </a:extLst>
              </p:cNvPr>
              <p:cNvSpPr>
                <a:spLocks/>
              </p:cNvSpPr>
              <p:nvPr/>
            </p:nvSpPr>
            <p:spPr bwMode="auto">
              <a:xfrm>
                <a:off x="4198" y="1815"/>
                <a:ext cx="251" cy="216"/>
              </a:xfrm>
              <a:custGeom>
                <a:avLst/>
                <a:gdLst>
                  <a:gd name="T0" fmla="*/ 407 w 418"/>
                  <a:gd name="T1" fmla="*/ 308 h 357"/>
                  <a:gd name="T2" fmla="*/ 407 w 418"/>
                  <a:gd name="T3" fmla="*/ 308 h 357"/>
                  <a:gd name="T4" fmla="*/ 397 w 418"/>
                  <a:gd name="T5" fmla="*/ 283 h 357"/>
                  <a:gd name="T6" fmla="*/ 377 w 418"/>
                  <a:gd name="T7" fmla="*/ 266 h 357"/>
                  <a:gd name="T8" fmla="*/ 363 w 418"/>
                  <a:gd name="T9" fmla="*/ 248 h 357"/>
                  <a:gd name="T10" fmla="*/ 384 w 418"/>
                  <a:gd name="T11" fmla="*/ 217 h 357"/>
                  <a:gd name="T12" fmla="*/ 363 w 418"/>
                  <a:gd name="T13" fmla="*/ 206 h 357"/>
                  <a:gd name="T14" fmla="*/ 358 w 418"/>
                  <a:gd name="T15" fmla="*/ 180 h 357"/>
                  <a:gd name="T16" fmla="*/ 358 w 418"/>
                  <a:gd name="T17" fmla="*/ 159 h 357"/>
                  <a:gd name="T18" fmla="*/ 363 w 418"/>
                  <a:gd name="T19" fmla="*/ 140 h 357"/>
                  <a:gd name="T20" fmla="*/ 370 w 418"/>
                  <a:gd name="T21" fmla="*/ 124 h 357"/>
                  <a:gd name="T22" fmla="*/ 374 w 418"/>
                  <a:gd name="T23" fmla="*/ 112 h 357"/>
                  <a:gd name="T24" fmla="*/ 372 w 418"/>
                  <a:gd name="T25" fmla="*/ 87 h 357"/>
                  <a:gd name="T26" fmla="*/ 356 w 418"/>
                  <a:gd name="T27" fmla="*/ 84 h 357"/>
                  <a:gd name="T28" fmla="*/ 342 w 418"/>
                  <a:gd name="T29" fmla="*/ 73 h 357"/>
                  <a:gd name="T30" fmla="*/ 332 w 418"/>
                  <a:gd name="T31" fmla="*/ 66 h 357"/>
                  <a:gd name="T32" fmla="*/ 314 w 418"/>
                  <a:gd name="T33" fmla="*/ 59 h 357"/>
                  <a:gd name="T34" fmla="*/ 304 w 418"/>
                  <a:gd name="T35" fmla="*/ 54 h 357"/>
                  <a:gd name="T36" fmla="*/ 288 w 418"/>
                  <a:gd name="T37" fmla="*/ 47 h 357"/>
                  <a:gd name="T38" fmla="*/ 263 w 418"/>
                  <a:gd name="T39" fmla="*/ 47 h 357"/>
                  <a:gd name="T40" fmla="*/ 249 w 418"/>
                  <a:gd name="T41" fmla="*/ 49 h 357"/>
                  <a:gd name="T42" fmla="*/ 230 w 418"/>
                  <a:gd name="T43" fmla="*/ 61 h 357"/>
                  <a:gd name="T44" fmla="*/ 211 w 418"/>
                  <a:gd name="T45" fmla="*/ 66 h 357"/>
                  <a:gd name="T46" fmla="*/ 211 w 418"/>
                  <a:gd name="T47" fmla="*/ 78 h 357"/>
                  <a:gd name="T48" fmla="*/ 165 w 418"/>
                  <a:gd name="T49" fmla="*/ 87 h 357"/>
                  <a:gd name="T50" fmla="*/ 128 w 418"/>
                  <a:gd name="T51" fmla="*/ 64 h 357"/>
                  <a:gd name="T52" fmla="*/ 100 w 418"/>
                  <a:gd name="T53" fmla="*/ 38 h 357"/>
                  <a:gd name="T54" fmla="*/ 86 w 418"/>
                  <a:gd name="T55" fmla="*/ 26 h 357"/>
                  <a:gd name="T56" fmla="*/ 81 w 418"/>
                  <a:gd name="T57" fmla="*/ 7 h 357"/>
                  <a:gd name="T58" fmla="*/ 39 w 418"/>
                  <a:gd name="T59" fmla="*/ 26 h 357"/>
                  <a:gd name="T60" fmla="*/ 25 w 418"/>
                  <a:gd name="T61" fmla="*/ 19 h 357"/>
                  <a:gd name="T62" fmla="*/ 11 w 418"/>
                  <a:gd name="T63" fmla="*/ 3 h 357"/>
                  <a:gd name="T64" fmla="*/ 4 w 418"/>
                  <a:gd name="T65" fmla="*/ 12 h 357"/>
                  <a:gd name="T66" fmla="*/ 4 w 418"/>
                  <a:gd name="T67" fmla="*/ 31 h 357"/>
                  <a:gd name="T68" fmla="*/ 4 w 418"/>
                  <a:gd name="T69" fmla="*/ 54 h 357"/>
                  <a:gd name="T70" fmla="*/ 16 w 418"/>
                  <a:gd name="T71" fmla="*/ 71 h 357"/>
                  <a:gd name="T72" fmla="*/ 23 w 418"/>
                  <a:gd name="T73" fmla="*/ 87 h 357"/>
                  <a:gd name="T74" fmla="*/ 35 w 418"/>
                  <a:gd name="T75" fmla="*/ 98 h 357"/>
                  <a:gd name="T76" fmla="*/ 44 w 418"/>
                  <a:gd name="T77" fmla="*/ 108 h 357"/>
                  <a:gd name="T78" fmla="*/ 39 w 418"/>
                  <a:gd name="T79" fmla="*/ 119 h 357"/>
                  <a:gd name="T80" fmla="*/ 32 w 418"/>
                  <a:gd name="T81" fmla="*/ 136 h 357"/>
                  <a:gd name="T82" fmla="*/ 35 w 418"/>
                  <a:gd name="T83" fmla="*/ 157 h 357"/>
                  <a:gd name="T84" fmla="*/ 44 w 418"/>
                  <a:gd name="T85" fmla="*/ 168 h 357"/>
                  <a:gd name="T86" fmla="*/ 67 w 418"/>
                  <a:gd name="T87" fmla="*/ 185 h 357"/>
                  <a:gd name="T88" fmla="*/ 79 w 418"/>
                  <a:gd name="T89" fmla="*/ 196 h 357"/>
                  <a:gd name="T90" fmla="*/ 76 w 418"/>
                  <a:gd name="T91" fmla="*/ 210 h 357"/>
                  <a:gd name="T92" fmla="*/ 83 w 418"/>
                  <a:gd name="T93" fmla="*/ 224 h 357"/>
                  <a:gd name="T94" fmla="*/ 95 w 418"/>
                  <a:gd name="T95" fmla="*/ 241 h 357"/>
                  <a:gd name="T96" fmla="*/ 102 w 418"/>
                  <a:gd name="T97" fmla="*/ 241 h 357"/>
                  <a:gd name="T98" fmla="*/ 112 w 418"/>
                  <a:gd name="T99" fmla="*/ 238 h 357"/>
                  <a:gd name="T100" fmla="*/ 125 w 418"/>
                  <a:gd name="T101" fmla="*/ 238 h 357"/>
                  <a:gd name="T102" fmla="*/ 146 w 418"/>
                  <a:gd name="T103" fmla="*/ 271 h 357"/>
                  <a:gd name="T104" fmla="*/ 160 w 418"/>
                  <a:gd name="T105" fmla="*/ 290 h 357"/>
                  <a:gd name="T106" fmla="*/ 186 w 418"/>
                  <a:gd name="T107" fmla="*/ 304 h 357"/>
                  <a:gd name="T108" fmla="*/ 235 w 418"/>
                  <a:gd name="T109" fmla="*/ 322 h 357"/>
                  <a:gd name="T110" fmla="*/ 267 w 418"/>
                  <a:gd name="T111" fmla="*/ 313 h 357"/>
                  <a:gd name="T112" fmla="*/ 283 w 418"/>
                  <a:gd name="T113" fmla="*/ 341 h 357"/>
                  <a:gd name="T114" fmla="*/ 358 w 418"/>
                  <a:gd name="T115" fmla="*/ 355 h 357"/>
                  <a:gd name="T116" fmla="*/ 381 w 418"/>
                  <a:gd name="T117" fmla="*/ 357 h 357"/>
                  <a:gd name="T118" fmla="*/ 379 w 418"/>
                  <a:gd name="T119" fmla="*/ 350 h 357"/>
                  <a:gd name="T120" fmla="*/ 393 w 418"/>
                  <a:gd name="T121" fmla="*/ 329 h 357"/>
                  <a:gd name="T122" fmla="*/ 414 w 418"/>
                  <a:gd name="T123" fmla="*/ 322 h 357"/>
                  <a:gd name="T124" fmla="*/ 407 w 418"/>
                  <a:gd name="T125" fmla="*/ 308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8" h="357">
                    <a:moveTo>
                      <a:pt x="407" y="308"/>
                    </a:moveTo>
                    <a:lnTo>
                      <a:pt x="407" y="308"/>
                    </a:lnTo>
                    <a:cubicBezTo>
                      <a:pt x="402" y="306"/>
                      <a:pt x="407" y="288"/>
                      <a:pt x="397" y="283"/>
                    </a:cubicBezTo>
                    <a:cubicBezTo>
                      <a:pt x="388" y="280"/>
                      <a:pt x="379" y="273"/>
                      <a:pt x="377" y="266"/>
                    </a:cubicBezTo>
                    <a:cubicBezTo>
                      <a:pt x="374" y="259"/>
                      <a:pt x="360" y="252"/>
                      <a:pt x="363" y="248"/>
                    </a:cubicBezTo>
                    <a:cubicBezTo>
                      <a:pt x="363" y="241"/>
                      <a:pt x="386" y="227"/>
                      <a:pt x="384" y="217"/>
                    </a:cubicBezTo>
                    <a:cubicBezTo>
                      <a:pt x="379" y="208"/>
                      <a:pt x="365" y="208"/>
                      <a:pt x="363" y="206"/>
                    </a:cubicBezTo>
                    <a:cubicBezTo>
                      <a:pt x="360" y="201"/>
                      <a:pt x="363" y="189"/>
                      <a:pt x="358" y="180"/>
                    </a:cubicBezTo>
                    <a:cubicBezTo>
                      <a:pt x="356" y="171"/>
                      <a:pt x="363" y="164"/>
                      <a:pt x="358" y="159"/>
                    </a:cubicBezTo>
                    <a:cubicBezTo>
                      <a:pt x="356" y="154"/>
                      <a:pt x="360" y="143"/>
                      <a:pt x="363" y="140"/>
                    </a:cubicBezTo>
                    <a:cubicBezTo>
                      <a:pt x="363" y="136"/>
                      <a:pt x="372" y="131"/>
                      <a:pt x="370" y="124"/>
                    </a:cubicBezTo>
                    <a:cubicBezTo>
                      <a:pt x="370" y="117"/>
                      <a:pt x="372" y="115"/>
                      <a:pt x="374" y="112"/>
                    </a:cubicBezTo>
                    <a:cubicBezTo>
                      <a:pt x="372" y="105"/>
                      <a:pt x="372" y="89"/>
                      <a:pt x="372" y="87"/>
                    </a:cubicBezTo>
                    <a:cubicBezTo>
                      <a:pt x="372" y="84"/>
                      <a:pt x="360" y="84"/>
                      <a:pt x="356" y="84"/>
                    </a:cubicBezTo>
                    <a:cubicBezTo>
                      <a:pt x="351" y="84"/>
                      <a:pt x="346" y="73"/>
                      <a:pt x="342" y="73"/>
                    </a:cubicBezTo>
                    <a:cubicBezTo>
                      <a:pt x="337" y="73"/>
                      <a:pt x="332" y="68"/>
                      <a:pt x="332" y="66"/>
                    </a:cubicBezTo>
                    <a:cubicBezTo>
                      <a:pt x="332" y="61"/>
                      <a:pt x="321" y="59"/>
                      <a:pt x="314" y="59"/>
                    </a:cubicBezTo>
                    <a:cubicBezTo>
                      <a:pt x="307" y="61"/>
                      <a:pt x="307" y="54"/>
                      <a:pt x="304" y="54"/>
                    </a:cubicBezTo>
                    <a:cubicBezTo>
                      <a:pt x="302" y="54"/>
                      <a:pt x="290" y="52"/>
                      <a:pt x="288" y="47"/>
                    </a:cubicBezTo>
                    <a:cubicBezTo>
                      <a:pt x="286" y="45"/>
                      <a:pt x="267" y="42"/>
                      <a:pt x="263" y="47"/>
                    </a:cubicBezTo>
                    <a:cubicBezTo>
                      <a:pt x="260" y="52"/>
                      <a:pt x="253" y="49"/>
                      <a:pt x="249" y="49"/>
                    </a:cubicBezTo>
                    <a:cubicBezTo>
                      <a:pt x="242" y="49"/>
                      <a:pt x="232" y="59"/>
                      <a:pt x="230" y="61"/>
                    </a:cubicBezTo>
                    <a:cubicBezTo>
                      <a:pt x="228" y="66"/>
                      <a:pt x="218" y="66"/>
                      <a:pt x="211" y="66"/>
                    </a:cubicBezTo>
                    <a:lnTo>
                      <a:pt x="211" y="78"/>
                    </a:lnTo>
                    <a:cubicBezTo>
                      <a:pt x="209" y="82"/>
                      <a:pt x="184" y="87"/>
                      <a:pt x="165" y="87"/>
                    </a:cubicBezTo>
                    <a:cubicBezTo>
                      <a:pt x="146" y="87"/>
                      <a:pt x="146" y="64"/>
                      <a:pt x="128" y="64"/>
                    </a:cubicBezTo>
                    <a:cubicBezTo>
                      <a:pt x="112" y="64"/>
                      <a:pt x="102" y="49"/>
                      <a:pt x="100" y="38"/>
                    </a:cubicBezTo>
                    <a:cubicBezTo>
                      <a:pt x="93" y="35"/>
                      <a:pt x="83" y="28"/>
                      <a:pt x="86" y="26"/>
                    </a:cubicBezTo>
                    <a:cubicBezTo>
                      <a:pt x="88" y="24"/>
                      <a:pt x="90" y="3"/>
                      <a:pt x="81" y="7"/>
                    </a:cubicBezTo>
                    <a:cubicBezTo>
                      <a:pt x="72" y="12"/>
                      <a:pt x="58" y="28"/>
                      <a:pt x="39" y="26"/>
                    </a:cubicBezTo>
                    <a:cubicBezTo>
                      <a:pt x="21" y="24"/>
                      <a:pt x="35" y="21"/>
                      <a:pt x="25" y="19"/>
                    </a:cubicBezTo>
                    <a:cubicBezTo>
                      <a:pt x="16" y="14"/>
                      <a:pt x="21" y="3"/>
                      <a:pt x="11" y="3"/>
                    </a:cubicBezTo>
                    <a:cubicBezTo>
                      <a:pt x="2" y="0"/>
                      <a:pt x="9" y="12"/>
                      <a:pt x="4" y="12"/>
                    </a:cubicBezTo>
                    <a:cubicBezTo>
                      <a:pt x="0" y="12"/>
                      <a:pt x="4" y="26"/>
                      <a:pt x="4" y="31"/>
                    </a:cubicBezTo>
                    <a:cubicBezTo>
                      <a:pt x="7" y="33"/>
                      <a:pt x="2" y="52"/>
                      <a:pt x="4" y="54"/>
                    </a:cubicBezTo>
                    <a:cubicBezTo>
                      <a:pt x="9" y="54"/>
                      <a:pt x="16" y="68"/>
                      <a:pt x="16" y="71"/>
                    </a:cubicBezTo>
                    <a:cubicBezTo>
                      <a:pt x="14" y="73"/>
                      <a:pt x="23" y="82"/>
                      <a:pt x="23" y="87"/>
                    </a:cubicBezTo>
                    <a:cubicBezTo>
                      <a:pt x="23" y="94"/>
                      <a:pt x="30" y="98"/>
                      <a:pt x="35" y="98"/>
                    </a:cubicBezTo>
                    <a:cubicBezTo>
                      <a:pt x="39" y="98"/>
                      <a:pt x="44" y="103"/>
                      <a:pt x="44" y="108"/>
                    </a:cubicBezTo>
                    <a:cubicBezTo>
                      <a:pt x="42" y="112"/>
                      <a:pt x="46" y="119"/>
                      <a:pt x="39" y="119"/>
                    </a:cubicBezTo>
                    <a:cubicBezTo>
                      <a:pt x="35" y="119"/>
                      <a:pt x="37" y="133"/>
                      <a:pt x="32" y="136"/>
                    </a:cubicBezTo>
                    <a:cubicBezTo>
                      <a:pt x="28" y="138"/>
                      <a:pt x="32" y="154"/>
                      <a:pt x="35" y="157"/>
                    </a:cubicBezTo>
                    <a:cubicBezTo>
                      <a:pt x="37" y="157"/>
                      <a:pt x="46" y="161"/>
                      <a:pt x="44" y="168"/>
                    </a:cubicBezTo>
                    <a:cubicBezTo>
                      <a:pt x="44" y="173"/>
                      <a:pt x="62" y="183"/>
                      <a:pt x="67" y="185"/>
                    </a:cubicBezTo>
                    <a:cubicBezTo>
                      <a:pt x="74" y="185"/>
                      <a:pt x="74" y="194"/>
                      <a:pt x="79" y="196"/>
                    </a:cubicBezTo>
                    <a:cubicBezTo>
                      <a:pt x="81" y="199"/>
                      <a:pt x="76" y="206"/>
                      <a:pt x="76" y="210"/>
                    </a:cubicBezTo>
                    <a:cubicBezTo>
                      <a:pt x="76" y="215"/>
                      <a:pt x="86" y="217"/>
                      <a:pt x="83" y="224"/>
                    </a:cubicBezTo>
                    <a:cubicBezTo>
                      <a:pt x="83" y="229"/>
                      <a:pt x="90" y="236"/>
                      <a:pt x="95" y="241"/>
                    </a:cubicBezTo>
                    <a:lnTo>
                      <a:pt x="102" y="241"/>
                    </a:lnTo>
                    <a:cubicBezTo>
                      <a:pt x="107" y="241"/>
                      <a:pt x="107" y="234"/>
                      <a:pt x="112" y="238"/>
                    </a:cubicBezTo>
                    <a:cubicBezTo>
                      <a:pt x="116" y="243"/>
                      <a:pt x="121" y="238"/>
                      <a:pt x="125" y="238"/>
                    </a:cubicBezTo>
                    <a:cubicBezTo>
                      <a:pt x="130" y="238"/>
                      <a:pt x="142" y="259"/>
                      <a:pt x="146" y="271"/>
                    </a:cubicBezTo>
                    <a:cubicBezTo>
                      <a:pt x="153" y="283"/>
                      <a:pt x="153" y="285"/>
                      <a:pt x="160" y="290"/>
                    </a:cubicBezTo>
                    <a:cubicBezTo>
                      <a:pt x="167" y="295"/>
                      <a:pt x="174" y="292"/>
                      <a:pt x="186" y="304"/>
                    </a:cubicBezTo>
                    <a:cubicBezTo>
                      <a:pt x="195" y="313"/>
                      <a:pt x="223" y="322"/>
                      <a:pt x="235" y="322"/>
                    </a:cubicBezTo>
                    <a:cubicBezTo>
                      <a:pt x="244" y="322"/>
                      <a:pt x="253" y="311"/>
                      <a:pt x="267" y="313"/>
                    </a:cubicBezTo>
                    <a:cubicBezTo>
                      <a:pt x="281" y="315"/>
                      <a:pt x="279" y="334"/>
                      <a:pt x="283" y="341"/>
                    </a:cubicBezTo>
                    <a:cubicBezTo>
                      <a:pt x="290" y="348"/>
                      <a:pt x="349" y="353"/>
                      <a:pt x="358" y="355"/>
                    </a:cubicBezTo>
                    <a:cubicBezTo>
                      <a:pt x="363" y="355"/>
                      <a:pt x="372" y="355"/>
                      <a:pt x="381" y="357"/>
                    </a:cubicBezTo>
                    <a:cubicBezTo>
                      <a:pt x="381" y="355"/>
                      <a:pt x="381" y="353"/>
                      <a:pt x="379" y="350"/>
                    </a:cubicBezTo>
                    <a:cubicBezTo>
                      <a:pt x="379" y="341"/>
                      <a:pt x="386" y="332"/>
                      <a:pt x="393" y="329"/>
                    </a:cubicBezTo>
                    <a:cubicBezTo>
                      <a:pt x="400" y="325"/>
                      <a:pt x="407" y="325"/>
                      <a:pt x="414" y="322"/>
                    </a:cubicBezTo>
                    <a:cubicBezTo>
                      <a:pt x="418" y="322"/>
                      <a:pt x="414" y="308"/>
                      <a:pt x="407" y="30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1" name="Freeform 522">
                <a:extLst>
                  <a:ext uri="{FF2B5EF4-FFF2-40B4-BE49-F238E27FC236}">
                    <a16:creationId xmlns:a16="http://schemas.microsoft.com/office/drawing/2014/main" id="{B0B03FB0-360A-C0E9-CB4B-C5DA9EE963EB}"/>
                  </a:ext>
                </a:extLst>
              </p:cNvPr>
              <p:cNvSpPr>
                <a:spLocks/>
              </p:cNvSpPr>
              <p:nvPr/>
            </p:nvSpPr>
            <p:spPr bwMode="auto">
              <a:xfrm>
                <a:off x="4198" y="1815"/>
                <a:ext cx="251" cy="216"/>
              </a:xfrm>
              <a:custGeom>
                <a:avLst/>
                <a:gdLst>
                  <a:gd name="T0" fmla="*/ 407 w 418"/>
                  <a:gd name="T1" fmla="*/ 308 h 357"/>
                  <a:gd name="T2" fmla="*/ 377 w 418"/>
                  <a:gd name="T3" fmla="*/ 266 h 357"/>
                  <a:gd name="T4" fmla="*/ 384 w 418"/>
                  <a:gd name="T5" fmla="*/ 217 h 357"/>
                  <a:gd name="T6" fmla="*/ 358 w 418"/>
                  <a:gd name="T7" fmla="*/ 180 h 357"/>
                  <a:gd name="T8" fmla="*/ 363 w 418"/>
                  <a:gd name="T9" fmla="*/ 140 h 357"/>
                  <a:gd name="T10" fmla="*/ 374 w 418"/>
                  <a:gd name="T11" fmla="*/ 112 h 357"/>
                  <a:gd name="T12" fmla="*/ 356 w 418"/>
                  <a:gd name="T13" fmla="*/ 84 h 357"/>
                  <a:gd name="T14" fmla="*/ 332 w 418"/>
                  <a:gd name="T15" fmla="*/ 66 h 357"/>
                  <a:gd name="T16" fmla="*/ 304 w 418"/>
                  <a:gd name="T17" fmla="*/ 54 h 357"/>
                  <a:gd name="T18" fmla="*/ 263 w 418"/>
                  <a:gd name="T19" fmla="*/ 47 h 357"/>
                  <a:gd name="T20" fmla="*/ 230 w 418"/>
                  <a:gd name="T21" fmla="*/ 61 h 357"/>
                  <a:gd name="T22" fmla="*/ 211 w 418"/>
                  <a:gd name="T23" fmla="*/ 78 h 357"/>
                  <a:gd name="T24" fmla="*/ 128 w 418"/>
                  <a:gd name="T25" fmla="*/ 64 h 357"/>
                  <a:gd name="T26" fmla="*/ 86 w 418"/>
                  <a:gd name="T27" fmla="*/ 26 h 357"/>
                  <a:gd name="T28" fmla="*/ 39 w 418"/>
                  <a:gd name="T29" fmla="*/ 26 h 357"/>
                  <a:gd name="T30" fmla="*/ 11 w 418"/>
                  <a:gd name="T31" fmla="*/ 3 h 357"/>
                  <a:gd name="T32" fmla="*/ 4 w 418"/>
                  <a:gd name="T33" fmla="*/ 31 h 357"/>
                  <a:gd name="T34" fmla="*/ 16 w 418"/>
                  <a:gd name="T35" fmla="*/ 71 h 357"/>
                  <a:gd name="T36" fmla="*/ 35 w 418"/>
                  <a:gd name="T37" fmla="*/ 98 h 357"/>
                  <a:gd name="T38" fmla="*/ 39 w 418"/>
                  <a:gd name="T39" fmla="*/ 119 h 357"/>
                  <a:gd name="T40" fmla="*/ 35 w 418"/>
                  <a:gd name="T41" fmla="*/ 157 h 357"/>
                  <a:gd name="T42" fmla="*/ 67 w 418"/>
                  <a:gd name="T43" fmla="*/ 185 h 357"/>
                  <a:gd name="T44" fmla="*/ 76 w 418"/>
                  <a:gd name="T45" fmla="*/ 210 h 357"/>
                  <a:gd name="T46" fmla="*/ 95 w 418"/>
                  <a:gd name="T47" fmla="*/ 241 h 357"/>
                  <a:gd name="T48" fmla="*/ 112 w 418"/>
                  <a:gd name="T49" fmla="*/ 238 h 357"/>
                  <a:gd name="T50" fmla="*/ 146 w 418"/>
                  <a:gd name="T51" fmla="*/ 271 h 357"/>
                  <a:gd name="T52" fmla="*/ 186 w 418"/>
                  <a:gd name="T53" fmla="*/ 304 h 357"/>
                  <a:gd name="T54" fmla="*/ 267 w 418"/>
                  <a:gd name="T55" fmla="*/ 313 h 357"/>
                  <a:gd name="T56" fmla="*/ 358 w 418"/>
                  <a:gd name="T57" fmla="*/ 355 h 357"/>
                  <a:gd name="T58" fmla="*/ 379 w 418"/>
                  <a:gd name="T59" fmla="*/ 350 h 357"/>
                  <a:gd name="T60" fmla="*/ 414 w 418"/>
                  <a:gd name="T61" fmla="*/ 322 h 357"/>
                  <a:gd name="T62" fmla="*/ 407 w 418"/>
                  <a:gd name="T63" fmla="*/ 308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8" h="357">
                    <a:moveTo>
                      <a:pt x="407" y="308"/>
                    </a:moveTo>
                    <a:lnTo>
                      <a:pt x="407" y="308"/>
                    </a:lnTo>
                    <a:cubicBezTo>
                      <a:pt x="402" y="306"/>
                      <a:pt x="407" y="288"/>
                      <a:pt x="397" y="283"/>
                    </a:cubicBezTo>
                    <a:cubicBezTo>
                      <a:pt x="388" y="280"/>
                      <a:pt x="379" y="273"/>
                      <a:pt x="377" y="266"/>
                    </a:cubicBezTo>
                    <a:cubicBezTo>
                      <a:pt x="374" y="259"/>
                      <a:pt x="360" y="252"/>
                      <a:pt x="363" y="248"/>
                    </a:cubicBezTo>
                    <a:cubicBezTo>
                      <a:pt x="363" y="241"/>
                      <a:pt x="386" y="227"/>
                      <a:pt x="384" y="217"/>
                    </a:cubicBezTo>
                    <a:cubicBezTo>
                      <a:pt x="379" y="208"/>
                      <a:pt x="365" y="208"/>
                      <a:pt x="363" y="206"/>
                    </a:cubicBezTo>
                    <a:cubicBezTo>
                      <a:pt x="360" y="201"/>
                      <a:pt x="363" y="189"/>
                      <a:pt x="358" y="180"/>
                    </a:cubicBezTo>
                    <a:cubicBezTo>
                      <a:pt x="356" y="171"/>
                      <a:pt x="363" y="164"/>
                      <a:pt x="358" y="159"/>
                    </a:cubicBezTo>
                    <a:cubicBezTo>
                      <a:pt x="356" y="154"/>
                      <a:pt x="360" y="143"/>
                      <a:pt x="363" y="140"/>
                    </a:cubicBezTo>
                    <a:cubicBezTo>
                      <a:pt x="363" y="136"/>
                      <a:pt x="372" y="131"/>
                      <a:pt x="370" y="124"/>
                    </a:cubicBezTo>
                    <a:cubicBezTo>
                      <a:pt x="370" y="117"/>
                      <a:pt x="372" y="115"/>
                      <a:pt x="374" y="112"/>
                    </a:cubicBezTo>
                    <a:cubicBezTo>
                      <a:pt x="372" y="105"/>
                      <a:pt x="372" y="89"/>
                      <a:pt x="372" y="87"/>
                    </a:cubicBezTo>
                    <a:cubicBezTo>
                      <a:pt x="372" y="84"/>
                      <a:pt x="360" y="84"/>
                      <a:pt x="356" y="84"/>
                    </a:cubicBezTo>
                    <a:cubicBezTo>
                      <a:pt x="351" y="84"/>
                      <a:pt x="346" y="73"/>
                      <a:pt x="342" y="73"/>
                    </a:cubicBezTo>
                    <a:cubicBezTo>
                      <a:pt x="337" y="73"/>
                      <a:pt x="332" y="68"/>
                      <a:pt x="332" y="66"/>
                    </a:cubicBezTo>
                    <a:cubicBezTo>
                      <a:pt x="332" y="61"/>
                      <a:pt x="321" y="59"/>
                      <a:pt x="314" y="59"/>
                    </a:cubicBezTo>
                    <a:cubicBezTo>
                      <a:pt x="307" y="61"/>
                      <a:pt x="307" y="54"/>
                      <a:pt x="304" y="54"/>
                    </a:cubicBezTo>
                    <a:cubicBezTo>
                      <a:pt x="302" y="54"/>
                      <a:pt x="290" y="52"/>
                      <a:pt x="288" y="47"/>
                    </a:cubicBezTo>
                    <a:cubicBezTo>
                      <a:pt x="286" y="45"/>
                      <a:pt x="267" y="42"/>
                      <a:pt x="263" y="47"/>
                    </a:cubicBezTo>
                    <a:cubicBezTo>
                      <a:pt x="260" y="52"/>
                      <a:pt x="253" y="49"/>
                      <a:pt x="249" y="49"/>
                    </a:cubicBezTo>
                    <a:cubicBezTo>
                      <a:pt x="242" y="49"/>
                      <a:pt x="232" y="59"/>
                      <a:pt x="230" y="61"/>
                    </a:cubicBezTo>
                    <a:cubicBezTo>
                      <a:pt x="228" y="66"/>
                      <a:pt x="218" y="66"/>
                      <a:pt x="211" y="66"/>
                    </a:cubicBezTo>
                    <a:lnTo>
                      <a:pt x="211" y="78"/>
                    </a:lnTo>
                    <a:cubicBezTo>
                      <a:pt x="209" y="82"/>
                      <a:pt x="184" y="87"/>
                      <a:pt x="165" y="87"/>
                    </a:cubicBezTo>
                    <a:cubicBezTo>
                      <a:pt x="146" y="87"/>
                      <a:pt x="146" y="64"/>
                      <a:pt x="128" y="64"/>
                    </a:cubicBezTo>
                    <a:cubicBezTo>
                      <a:pt x="112" y="64"/>
                      <a:pt x="102" y="49"/>
                      <a:pt x="100" y="38"/>
                    </a:cubicBezTo>
                    <a:cubicBezTo>
                      <a:pt x="93" y="35"/>
                      <a:pt x="83" y="28"/>
                      <a:pt x="86" y="26"/>
                    </a:cubicBezTo>
                    <a:cubicBezTo>
                      <a:pt x="88" y="24"/>
                      <a:pt x="90" y="3"/>
                      <a:pt x="81" y="7"/>
                    </a:cubicBezTo>
                    <a:cubicBezTo>
                      <a:pt x="72" y="12"/>
                      <a:pt x="58" y="28"/>
                      <a:pt x="39" y="26"/>
                    </a:cubicBezTo>
                    <a:cubicBezTo>
                      <a:pt x="21" y="24"/>
                      <a:pt x="35" y="21"/>
                      <a:pt x="25" y="19"/>
                    </a:cubicBezTo>
                    <a:cubicBezTo>
                      <a:pt x="16" y="14"/>
                      <a:pt x="21" y="3"/>
                      <a:pt x="11" y="3"/>
                    </a:cubicBezTo>
                    <a:cubicBezTo>
                      <a:pt x="2" y="0"/>
                      <a:pt x="9" y="12"/>
                      <a:pt x="4" y="12"/>
                    </a:cubicBezTo>
                    <a:cubicBezTo>
                      <a:pt x="0" y="12"/>
                      <a:pt x="4" y="26"/>
                      <a:pt x="4" y="31"/>
                    </a:cubicBezTo>
                    <a:cubicBezTo>
                      <a:pt x="7" y="33"/>
                      <a:pt x="2" y="52"/>
                      <a:pt x="4" y="54"/>
                    </a:cubicBezTo>
                    <a:cubicBezTo>
                      <a:pt x="9" y="54"/>
                      <a:pt x="16" y="68"/>
                      <a:pt x="16" y="71"/>
                    </a:cubicBezTo>
                    <a:cubicBezTo>
                      <a:pt x="14" y="73"/>
                      <a:pt x="23" y="82"/>
                      <a:pt x="23" y="87"/>
                    </a:cubicBezTo>
                    <a:cubicBezTo>
                      <a:pt x="23" y="94"/>
                      <a:pt x="30" y="98"/>
                      <a:pt x="35" y="98"/>
                    </a:cubicBezTo>
                    <a:cubicBezTo>
                      <a:pt x="39" y="98"/>
                      <a:pt x="44" y="103"/>
                      <a:pt x="44" y="108"/>
                    </a:cubicBezTo>
                    <a:cubicBezTo>
                      <a:pt x="42" y="112"/>
                      <a:pt x="46" y="119"/>
                      <a:pt x="39" y="119"/>
                    </a:cubicBezTo>
                    <a:cubicBezTo>
                      <a:pt x="35" y="119"/>
                      <a:pt x="37" y="133"/>
                      <a:pt x="32" y="136"/>
                    </a:cubicBezTo>
                    <a:cubicBezTo>
                      <a:pt x="28" y="138"/>
                      <a:pt x="32" y="154"/>
                      <a:pt x="35" y="157"/>
                    </a:cubicBezTo>
                    <a:cubicBezTo>
                      <a:pt x="37" y="157"/>
                      <a:pt x="46" y="161"/>
                      <a:pt x="44" y="168"/>
                    </a:cubicBezTo>
                    <a:cubicBezTo>
                      <a:pt x="44" y="173"/>
                      <a:pt x="62" y="183"/>
                      <a:pt x="67" y="185"/>
                    </a:cubicBezTo>
                    <a:cubicBezTo>
                      <a:pt x="74" y="185"/>
                      <a:pt x="74" y="194"/>
                      <a:pt x="79" y="196"/>
                    </a:cubicBezTo>
                    <a:cubicBezTo>
                      <a:pt x="81" y="199"/>
                      <a:pt x="76" y="206"/>
                      <a:pt x="76" y="210"/>
                    </a:cubicBezTo>
                    <a:cubicBezTo>
                      <a:pt x="76" y="215"/>
                      <a:pt x="86" y="217"/>
                      <a:pt x="83" y="224"/>
                    </a:cubicBezTo>
                    <a:cubicBezTo>
                      <a:pt x="83" y="229"/>
                      <a:pt x="90" y="236"/>
                      <a:pt x="95" y="241"/>
                    </a:cubicBezTo>
                    <a:lnTo>
                      <a:pt x="102" y="241"/>
                    </a:lnTo>
                    <a:cubicBezTo>
                      <a:pt x="107" y="241"/>
                      <a:pt x="107" y="234"/>
                      <a:pt x="112" y="238"/>
                    </a:cubicBezTo>
                    <a:cubicBezTo>
                      <a:pt x="116" y="243"/>
                      <a:pt x="121" y="238"/>
                      <a:pt x="125" y="238"/>
                    </a:cubicBezTo>
                    <a:cubicBezTo>
                      <a:pt x="130" y="238"/>
                      <a:pt x="142" y="259"/>
                      <a:pt x="146" y="271"/>
                    </a:cubicBezTo>
                    <a:cubicBezTo>
                      <a:pt x="153" y="283"/>
                      <a:pt x="153" y="285"/>
                      <a:pt x="160" y="290"/>
                    </a:cubicBezTo>
                    <a:cubicBezTo>
                      <a:pt x="167" y="295"/>
                      <a:pt x="174" y="292"/>
                      <a:pt x="186" y="304"/>
                    </a:cubicBezTo>
                    <a:cubicBezTo>
                      <a:pt x="195" y="313"/>
                      <a:pt x="223" y="322"/>
                      <a:pt x="235" y="322"/>
                    </a:cubicBezTo>
                    <a:cubicBezTo>
                      <a:pt x="244" y="322"/>
                      <a:pt x="253" y="311"/>
                      <a:pt x="267" y="313"/>
                    </a:cubicBezTo>
                    <a:cubicBezTo>
                      <a:pt x="281" y="315"/>
                      <a:pt x="279" y="334"/>
                      <a:pt x="283" y="341"/>
                    </a:cubicBezTo>
                    <a:cubicBezTo>
                      <a:pt x="290" y="348"/>
                      <a:pt x="349" y="353"/>
                      <a:pt x="358" y="355"/>
                    </a:cubicBezTo>
                    <a:cubicBezTo>
                      <a:pt x="363" y="355"/>
                      <a:pt x="372" y="355"/>
                      <a:pt x="381" y="357"/>
                    </a:cubicBezTo>
                    <a:cubicBezTo>
                      <a:pt x="381" y="355"/>
                      <a:pt x="381" y="353"/>
                      <a:pt x="379" y="350"/>
                    </a:cubicBezTo>
                    <a:cubicBezTo>
                      <a:pt x="379" y="341"/>
                      <a:pt x="386" y="332"/>
                      <a:pt x="393" y="329"/>
                    </a:cubicBezTo>
                    <a:cubicBezTo>
                      <a:pt x="400" y="325"/>
                      <a:pt x="407" y="325"/>
                      <a:pt x="414" y="322"/>
                    </a:cubicBezTo>
                    <a:cubicBezTo>
                      <a:pt x="418" y="322"/>
                      <a:pt x="414" y="308"/>
                      <a:pt x="407" y="308"/>
                    </a:cubicBezTo>
                    <a:lnTo>
                      <a:pt x="407" y="30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2" name="Freeform 523">
                <a:extLst>
                  <a:ext uri="{FF2B5EF4-FFF2-40B4-BE49-F238E27FC236}">
                    <a16:creationId xmlns:a16="http://schemas.microsoft.com/office/drawing/2014/main" id="{70E2BA35-983C-C54A-E957-1314207F9EEA}"/>
                  </a:ext>
                </a:extLst>
              </p:cNvPr>
              <p:cNvSpPr>
                <a:spLocks noEditPoints="1"/>
              </p:cNvSpPr>
              <p:nvPr/>
            </p:nvSpPr>
            <p:spPr bwMode="auto">
              <a:xfrm>
                <a:off x="4229" y="1561"/>
                <a:ext cx="520" cy="247"/>
              </a:xfrm>
              <a:custGeom>
                <a:avLst/>
                <a:gdLst>
                  <a:gd name="T0" fmla="*/ 854 w 865"/>
                  <a:gd name="T1" fmla="*/ 166 h 409"/>
                  <a:gd name="T2" fmla="*/ 821 w 865"/>
                  <a:gd name="T3" fmla="*/ 154 h 409"/>
                  <a:gd name="T4" fmla="*/ 772 w 865"/>
                  <a:gd name="T5" fmla="*/ 138 h 409"/>
                  <a:gd name="T6" fmla="*/ 724 w 865"/>
                  <a:gd name="T7" fmla="*/ 135 h 409"/>
                  <a:gd name="T8" fmla="*/ 656 w 865"/>
                  <a:gd name="T9" fmla="*/ 35 h 409"/>
                  <a:gd name="T10" fmla="*/ 600 w 865"/>
                  <a:gd name="T11" fmla="*/ 54 h 409"/>
                  <a:gd name="T12" fmla="*/ 579 w 865"/>
                  <a:gd name="T13" fmla="*/ 42 h 409"/>
                  <a:gd name="T14" fmla="*/ 556 w 865"/>
                  <a:gd name="T15" fmla="*/ 35 h 409"/>
                  <a:gd name="T16" fmla="*/ 535 w 865"/>
                  <a:gd name="T17" fmla="*/ 14 h 409"/>
                  <a:gd name="T18" fmla="*/ 479 w 865"/>
                  <a:gd name="T19" fmla="*/ 10 h 409"/>
                  <a:gd name="T20" fmla="*/ 396 w 865"/>
                  <a:gd name="T21" fmla="*/ 30 h 409"/>
                  <a:gd name="T22" fmla="*/ 321 w 865"/>
                  <a:gd name="T23" fmla="*/ 42 h 409"/>
                  <a:gd name="T24" fmla="*/ 319 w 865"/>
                  <a:gd name="T25" fmla="*/ 73 h 409"/>
                  <a:gd name="T26" fmla="*/ 307 w 865"/>
                  <a:gd name="T27" fmla="*/ 110 h 409"/>
                  <a:gd name="T28" fmla="*/ 314 w 865"/>
                  <a:gd name="T29" fmla="*/ 138 h 409"/>
                  <a:gd name="T30" fmla="*/ 279 w 865"/>
                  <a:gd name="T31" fmla="*/ 135 h 409"/>
                  <a:gd name="T32" fmla="*/ 233 w 865"/>
                  <a:gd name="T33" fmla="*/ 126 h 409"/>
                  <a:gd name="T34" fmla="*/ 179 w 865"/>
                  <a:gd name="T35" fmla="*/ 135 h 409"/>
                  <a:gd name="T36" fmla="*/ 133 w 865"/>
                  <a:gd name="T37" fmla="*/ 110 h 409"/>
                  <a:gd name="T38" fmla="*/ 91 w 865"/>
                  <a:gd name="T39" fmla="*/ 115 h 409"/>
                  <a:gd name="T40" fmla="*/ 52 w 865"/>
                  <a:gd name="T41" fmla="*/ 147 h 409"/>
                  <a:gd name="T42" fmla="*/ 19 w 865"/>
                  <a:gd name="T43" fmla="*/ 154 h 409"/>
                  <a:gd name="T44" fmla="*/ 7 w 865"/>
                  <a:gd name="T45" fmla="*/ 185 h 409"/>
                  <a:gd name="T46" fmla="*/ 19 w 865"/>
                  <a:gd name="T47" fmla="*/ 217 h 409"/>
                  <a:gd name="T48" fmla="*/ 49 w 865"/>
                  <a:gd name="T49" fmla="*/ 245 h 409"/>
                  <a:gd name="T50" fmla="*/ 66 w 865"/>
                  <a:gd name="T51" fmla="*/ 254 h 409"/>
                  <a:gd name="T52" fmla="*/ 144 w 865"/>
                  <a:gd name="T53" fmla="*/ 278 h 409"/>
                  <a:gd name="T54" fmla="*/ 93 w 865"/>
                  <a:gd name="T55" fmla="*/ 306 h 409"/>
                  <a:gd name="T56" fmla="*/ 107 w 865"/>
                  <a:gd name="T57" fmla="*/ 343 h 409"/>
                  <a:gd name="T58" fmla="*/ 140 w 865"/>
                  <a:gd name="T59" fmla="*/ 388 h 409"/>
                  <a:gd name="T60" fmla="*/ 189 w 865"/>
                  <a:gd name="T61" fmla="*/ 383 h 409"/>
                  <a:gd name="T62" fmla="*/ 261 w 865"/>
                  <a:gd name="T63" fmla="*/ 278 h 409"/>
                  <a:gd name="T64" fmla="*/ 291 w 865"/>
                  <a:gd name="T65" fmla="*/ 264 h 409"/>
                  <a:gd name="T66" fmla="*/ 333 w 865"/>
                  <a:gd name="T67" fmla="*/ 331 h 409"/>
                  <a:gd name="T68" fmla="*/ 419 w 865"/>
                  <a:gd name="T69" fmla="*/ 343 h 409"/>
                  <a:gd name="T70" fmla="*/ 454 w 865"/>
                  <a:gd name="T71" fmla="*/ 392 h 409"/>
                  <a:gd name="T72" fmla="*/ 505 w 865"/>
                  <a:gd name="T73" fmla="*/ 383 h 409"/>
                  <a:gd name="T74" fmla="*/ 535 w 865"/>
                  <a:gd name="T75" fmla="*/ 355 h 409"/>
                  <a:gd name="T76" fmla="*/ 605 w 865"/>
                  <a:gd name="T77" fmla="*/ 341 h 409"/>
                  <a:gd name="T78" fmla="*/ 710 w 865"/>
                  <a:gd name="T79" fmla="*/ 359 h 409"/>
                  <a:gd name="T80" fmla="*/ 737 w 865"/>
                  <a:gd name="T81" fmla="*/ 341 h 409"/>
                  <a:gd name="T82" fmla="*/ 735 w 865"/>
                  <a:gd name="T83" fmla="*/ 292 h 409"/>
                  <a:gd name="T84" fmla="*/ 772 w 865"/>
                  <a:gd name="T85" fmla="*/ 280 h 409"/>
                  <a:gd name="T86" fmla="*/ 819 w 865"/>
                  <a:gd name="T87" fmla="*/ 240 h 409"/>
                  <a:gd name="T88" fmla="*/ 849 w 865"/>
                  <a:gd name="T89" fmla="*/ 201 h 409"/>
                  <a:gd name="T90" fmla="*/ 861 w 865"/>
                  <a:gd name="T91" fmla="*/ 168 h 409"/>
                  <a:gd name="T92" fmla="*/ 293 w 865"/>
                  <a:gd name="T93" fmla="*/ 252 h 409"/>
                  <a:gd name="T94" fmla="*/ 679 w 865"/>
                  <a:gd name="T95" fmla="*/ 257 h 409"/>
                  <a:gd name="T96" fmla="*/ 593 w 865"/>
                  <a:gd name="T97" fmla="*/ 259 h 409"/>
                  <a:gd name="T98" fmla="*/ 679 w 865"/>
                  <a:gd name="T99" fmla="*/ 257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65" h="409">
                    <a:moveTo>
                      <a:pt x="861" y="168"/>
                    </a:moveTo>
                    <a:lnTo>
                      <a:pt x="861" y="168"/>
                    </a:lnTo>
                    <a:cubicBezTo>
                      <a:pt x="861" y="164"/>
                      <a:pt x="856" y="166"/>
                      <a:pt x="854" y="166"/>
                    </a:cubicBezTo>
                    <a:cubicBezTo>
                      <a:pt x="851" y="168"/>
                      <a:pt x="840" y="171"/>
                      <a:pt x="837" y="171"/>
                    </a:cubicBezTo>
                    <a:cubicBezTo>
                      <a:pt x="833" y="171"/>
                      <a:pt x="826" y="166"/>
                      <a:pt x="826" y="161"/>
                    </a:cubicBezTo>
                    <a:cubicBezTo>
                      <a:pt x="826" y="156"/>
                      <a:pt x="826" y="154"/>
                      <a:pt x="821" y="154"/>
                    </a:cubicBezTo>
                    <a:cubicBezTo>
                      <a:pt x="816" y="154"/>
                      <a:pt x="812" y="152"/>
                      <a:pt x="807" y="142"/>
                    </a:cubicBezTo>
                    <a:cubicBezTo>
                      <a:pt x="805" y="133"/>
                      <a:pt x="798" y="133"/>
                      <a:pt x="793" y="131"/>
                    </a:cubicBezTo>
                    <a:cubicBezTo>
                      <a:pt x="791" y="128"/>
                      <a:pt x="779" y="135"/>
                      <a:pt x="772" y="138"/>
                    </a:cubicBezTo>
                    <a:cubicBezTo>
                      <a:pt x="768" y="138"/>
                      <a:pt x="758" y="135"/>
                      <a:pt x="751" y="133"/>
                    </a:cubicBezTo>
                    <a:cubicBezTo>
                      <a:pt x="747" y="133"/>
                      <a:pt x="742" y="121"/>
                      <a:pt x="735" y="121"/>
                    </a:cubicBezTo>
                    <a:cubicBezTo>
                      <a:pt x="731" y="124"/>
                      <a:pt x="728" y="135"/>
                      <a:pt x="724" y="135"/>
                    </a:cubicBezTo>
                    <a:cubicBezTo>
                      <a:pt x="719" y="135"/>
                      <a:pt x="710" y="110"/>
                      <a:pt x="703" y="98"/>
                    </a:cubicBezTo>
                    <a:cubicBezTo>
                      <a:pt x="693" y="84"/>
                      <a:pt x="677" y="56"/>
                      <a:pt x="663" y="51"/>
                    </a:cubicBezTo>
                    <a:cubicBezTo>
                      <a:pt x="649" y="47"/>
                      <a:pt x="654" y="40"/>
                      <a:pt x="656" y="35"/>
                    </a:cubicBezTo>
                    <a:cubicBezTo>
                      <a:pt x="661" y="30"/>
                      <a:pt x="649" y="30"/>
                      <a:pt x="642" y="33"/>
                    </a:cubicBezTo>
                    <a:cubicBezTo>
                      <a:pt x="637" y="37"/>
                      <a:pt x="630" y="42"/>
                      <a:pt x="623" y="44"/>
                    </a:cubicBezTo>
                    <a:cubicBezTo>
                      <a:pt x="617" y="47"/>
                      <a:pt x="607" y="56"/>
                      <a:pt x="600" y="54"/>
                    </a:cubicBezTo>
                    <a:cubicBezTo>
                      <a:pt x="593" y="51"/>
                      <a:pt x="589" y="63"/>
                      <a:pt x="584" y="59"/>
                    </a:cubicBezTo>
                    <a:cubicBezTo>
                      <a:pt x="579" y="51"/>
                      <a:pt x="591" y="49"/>
                      <a:pt x="591" y="44"/>
                    </a:cubicBezTo>
                    <a:cubicBezTo>
                      <a:pt x="591" y="40"/>
                      <a:pt x="582" y="44"/>
                      <a:pt x="579" y="42"/>
                    </a:cubicBezTo>
                    <a:cubicBezTo>
                      <a:pt x="577" y="40"/>
                      <a:pt x="570" y="37"/>
                      <a:pt x="570" y="42"/>
                    </a:cubicBezTo>
                    <a:cubicBezTo>
                      <a:pt x="570" y="44"/>
                      <a:pt x="563" y="42"/>
                      <a:pt x="563" y="40"/>
                    </a:cubicBezTo>
                    <a:cubicBezTo>
                      <a:pt x="563" y="35"/>
                      <a:pt x="561" y="30"/>
                      <a:pt x="556" y="35"/>
                    </a:cubicBezTo>
                    <a:cubicBezTo>
                      <a:pt x="551" y="40"/>
                      <a:pt x="540" y="42"/>
                      <a:pt x="538" y="37"/>
                    </a:cubicBezTo>
                    <a:cubicBezTo>
                      <a:pt x="535" y="35"/>
                      <a:pt x="540" y="33"/>
                      <a:pt x="540" y="28"/>
                    </a:cubicBezTo>
                    <a:cubicBezTo>
                      <a:pt x="540" y="24"/>
                      <a:pt x="535" y="19"/>
                      <a:pt x="535" y="14"/>
                    </a:cubicBezTo>
                    <a:cubicBezTo>
                      <a:pt x="538" y="10"/>
                      <a:pt x="526" y="3"/>
                      <a:pt x="521" y="5"/>
                    </a:cubicBezTo>
                    <a:cubicBezTo>
                      <a:pt x="517" y="7"/>
                      <a:pt x="510" y="5"/>
                      <a:pt x="505" y="3"/>
                    </a:cubicBezTo>
                    <a:cubicBezTo>
                      <a:pt x="500" y="0"/>
                      <a:pt x="479" y="5"/>
                      <a:pt x="479" y="10"/>
                    </a:cubicBezTo>
                    <a:cubicBezTo>
                      <a:pt x="477" y="14"/>
                      <a:pt x="451" y="16"/>
                      <a:pt x="447" y="19"/>
                    </a:cubicBezTo>
                    <a:cubicBezTo>
                      <a:pt x="442" y="21"/>
                      <a:pt x="423" y="24"/>
                      <a:pt x="417" y="26"/>
                    </a:cubicBezTo>
                    <a:cubicBezTo>
                      <a:pt x="412" y="26"/>
                      <a:pt x="405" y="30"/>
                      <a:pt x="396" y="30"/>
                    </a:cubicBezTo>
                    <a:cubicBezTo>
                      <a:pt x="389" y="30"/>
                      <a:pt x="372" y="33"/>
                      <a:pt x="363" y="37"/>
                    </a:cubicBezTo>
                    <a:cubicBezTo>
                      <a:pt x="356" y="44"/>
                      <a:pt x="344" y="40"/>
                      <a:pt x="338" y="42"/>
                    </a:cubicBezTo>
                    <a:cubicBezTo>
                      <a:pt x="333" y="42"/>
                      <a:pt x="324" y="40"/>
                      <a:pt x="321" y="42"/>
                    </a:cubicBezTo>
                    <a:cubicBezTo>
                      <a:pt x="319" y="44"/>
                      <a:pt x="319" y="56"/>
                      <a:pt x="321" y="61"/>
                    </a:cubicBezTo>
                    <a:cubicBezTo>
                      <a:pt x="324" y="66"/>
                      <a:pt x="340" y="66"/>
                      <a:pt x="340" y="70"/>
                    </a:cubicBezTo>
                    <a:cubicBezTo>
                      <a:pt x="342" y="73"/>
                      <a:pt x="326" y="73"/>
                      <a:pt x="319" y="73"/>
                    </a:cubicBezTo>
                    <a:cubicBezTo>
                      <a:pt x="310" y="75"/>
                      <a:pt x="312" y="84"/>
                      <a:pt x="314" y="89"/>
                    </a:cubicBezTo>
                    <a:cubicBezTo>
                      <a:pt x="317" y="94"/>
                      <a:pt x="307" y="98"/>
                      <a:pt x="300" y="101"/>
                    </a:cubicBezTo>
                    <a:cubicBezTo>
                      <a:pt x="296" y="101"/>
                      <a:pt x="300" y="110"/>
                      <a:pt x="307" y="110"/>
                    </a:cubicBezTo>
                    <a:cubicBezTo>
                      <a:pt x="312" y="110"/>
                      <a:pt x="317" y="117"/>
                      <a:pt x="321" y="117"/>
                    </a:cubicBezTo>
                    <a:cubicBezTo>
                      <a:pt x="326" y="117"/>
                      <a:pt x="328" y="126"/>
                      <a:pt x="328" y="131"/>
                    </a:cubicBezTo>
                    <a:cubicBezTo>
                      <a:pt x="328" y="135"/>
                      <a:pt x="321" y="138"/>
                      <a:pt x="314" y="138"/>
                    </a:cubicBezTo>
                    <a:cubicBezTo>
                      <a:pt x="307" y="138"/>
                      <a:pt x="303" y="133"/>
                      <a:pt x="298" y="131"/>
                    </a:cubicBezTo>
                    <a:cubicBezTo>
                      <a:pt x="293" y="131"/>
                      <a:pt x="293" y="140"/>
                      <a:pt x="291" y="142"/>
                    </a:cubicBezTo>
                    <a:cubicBezTo>
                      <a:pt x="286" y="145"/>
                      <a:pt x="286" y="135"/>
                      <a:pt x="279" y="135"/>
                    </a:cubicBezTo>
                    <a:cubicBezTo>
                      <a:pt x="275" y="135"/>
                      <a:pt x="268" y="135"/>
                      <a:pt x="265" y="128"/>
                    </a:cubicBezTo>
                    <a:cubicBezTo>
                      <a:pt x="263" y="124"/>
                      <a:pt x="251" y="121"/>
                      <a:pt x="244" y="128"/>
                    </a:cubicBezTo>
                    <a:cubicBezTo>
                      <a:pt x="240" y="133"/>
                      <a:pt x="237" y="131"/>
                      <a:pt x="233" y="126"/>
                    </a:cubicBezTo>
                    <a:cubicBezTo>
                      <a:pt x="228" y="124"/>
                      <a:pt x="214" y="128"/>
                      <a:pt x="212" y="133"/>
                    </a:cubicBezTo>
                    <a:cubicBezTo>
                      <a:pt x="210" y="138"/>
                      <a:pt x="200" y="140"/>
                      <a:pt x="193" y="135"/>
                    </a:cubicBezTo>
                    <a:cubicBezTo>
                      <a:pt x="184" y="131"/>
                      <a:pt x="179" y="128"/>
                      <a:pt x="179" y="135"/>
                    </a:cubicBezTo>
                    <a:cubicBezTo>
                      <a:pt x="179" y="142"/>
                      <a:pt x="175" y="135"/>
                      <a:pt x="175" y="133"/>
                    </a:cubicBezTo>
                    <a:cubicBezTo>
                      <a:pt x="175" y="128"/>
                      <a:pt x="163" y="121"/>
                      <a:pt x="156" y="117"/>
                    </a:cubicBezTo>
                    <a:cubicBezTo>
                      <a:pt x="151" y="115"/>
                      <a:pt x="133" y="115"/>
                      <a:pt x="133" y="110"/>
                    </a:cubicBezTo>
                    <a:cubicBezTo>
                      <a:pt x="131" y="105"/>
                      <a:pt x="121" y="103"/>
                      <a:pt x="117" y="110"/>
                    </a:cubicBezTo>
                    <a:cubicBezTo>
                      <a:pt x="114" y="117"/>
                      <a:pt x="110" y="112"/>
                      <a:pt x="105" y="110"/>
                    </a:cubicBezTo>
                    <a:cubicBezTo>
                      <a:pt x="103" y="107"/>
                      <a:pt x="93" y="112"/>
                      <a:pt x="91" y="115"/>
                    </a:cubicBezTo>
                    <a:cubicBezTo>
                      <a:pt x="86" y="117"/>
                      <a:pt x="75" y="126"/>
                      <a:pt x="68" y="126"/>
                    </a:cubicBezTo>
                    <a:cubicBezTo>
                      <a:pt x="61" y="126"/>
                      <a:pt x="66" y="133"/>
                      <a:pt x="56" y="135"/>
                    </a:cubicBezTo>
                    <a:cubicBezTo>
                      <a:pt x="47" y="138"/>
                      <a:pt x="49" y="142"/>
                      <a:pt x="52" y="147"/>
                    </a:cubicBezTo>
                    <a:cubicBezTo>
                      <a:pt x="52" y="149"/>
                      <a:pt x="56" y="156"/>
                      <a:pt x="49" y="161"/>
                    </a:cubicBezTo>
                    <a:cubicBezTo>
                      <a:pt x="40" y="164"/>
                      <a:pt x="37" y="149"/>
                      <a:pt x="30" y="145"/>
                    </a:cubicBezTo>
                    <a:cubicBezTo>
                      <a:pt x="26" y="140"/>
                      <a:pt x="19" y="147"/>
                      <a:pt x="19" y="154"/>
                    </a:cubicBezTo>
                    <a:cubicBezTo>
                      <a:pt x="19" y="161"/>
                      <a:pt x="12" y="161"/>
                      <a:pt x="7" y="166"/>
                    </a:cubicBezTo>
                    <a:cubicBezTo>
                      <a:pt x="5" y="173"/>
                      <a:pt x="14" y="175"/>
                      <a:pt x="14" y="178"/>
                    </a:cubicBezTo>
                    <a:cubicBezTo>
                      <a:pt x="14" y="180"/>
                      <a:pt x="9" y="182"/>
                      <a:pt x="7" y="185"/>
                    </a:cubicBezTo>
                    <a:cubicBezTo>
                      <a:pt x="5" y="185"/>
                      <a:pt x="0" y="194"/>
                      <a:pt x="3" y="196"/>
                    </a:cubicBezTo>
                    <a:cubicBezTo>
                      <a:pt x="5" y="201"/>
                      <a:pt x="16" y="199"/>
                      <a:pt x="14" y="206"/>
                    </a:cubicBezTo>
                    <a:cubicBezTo>
                      <a:pt x="14" y="212"/>
                      <a:pt x="12" y="219"/>
                      <a:pt x="19" y="217"/>
                    </a:cubicBezTo>
                    <a:cubicBezTo>
                      <a:pt x="23" y="215"/>
                      <a:pt x="30" y="215"/>
                      <a:pt x="33" y="215"/>
                    </a:cubicBezTo>
                    <a:cubicBezTo>
                      <a:pt x="37" y="215"/>
                      <a:pt x="40" y="224"/>
                      <a:pt x="47" y="231"/>
                    </a:cubicBezTo>
                    <a:cubicBezTo>
                      <a:pt x="54" y="238"/>
                      <a:pt x="56" y="243"/>
                      <a:pt x="49" y="245"/>
                    </a:cubicBezTo>
                    <a:cubicBezTo>
                      <a:pt x="42" y="245"/>
                      <a:pt x="47" y="250"/>
                      <a:pt x="54" y="254"/>
                    </a:cubicBezTo>
                    <a:cubicBezTo>
                      <a:pt x="56" y="254"/>
                      <a:pt x="59" y="257"/>
                      <a:pt x="61" y="257"/>
                    </a:cubicBezTo>
                    <a:cubicBezTo>
                      <a:pt x="63" y="257"/>
                      <a:pt x="63" y="257"/>
                      <a:pt x="66" y="254"/>
                    </a:cubicBezTo>
                    <a:cubicBezTo>
                      <a:pt x="75" y="245"/>
                      <a:pt x="96" y="236"/>
                      <a:pt x="110" y="240"/>
                    </a:cubicBezTo>
                    <a:cubicBezTo>
                      <a:pt x="124" y="245"/>
                      <a:pt x="135" y="238"/>
                      <a:pt x="142" y="247"/>
                    </a:cubicBezTo>
                    <a:cubicBezTo>
                      <a:pt x="149" y="254"/>
                      <a:pt x="142" y="271"/>
                      <a:pt x="144" y="278"/>
                    </a:cubicBezTo>
                    <a:cubicBezTo>
                      <a:pt x="147" y="285"/>
                      <a:pt x="133" y="285"/>
                      <a:pt x="124" y="285"/>
                    </a:cubicBezTo>
                    <a:cubicBezTo>
                      <a:pt x="114" y="283"/>
                      <a:pt x="96" y="287"/>
                      <a:pt x="98" y="294"/>
                    </a:cubicBezTo>
                    <a:cubicBezTo>
                      <a:pt x="100" y="299"/>
                      <a:pt x="107" y="313"/>
                      <a:pt x="93" y="306"/>
                    </a:cubicBezTo>
                    <a:cubicBezTo>
                      <a:pt x="82" y="299"/>
                      <a:pt x="77" y="313"/>
                      <a:pt x="84" y="313"/>
                    </a:cubicBezTo>
                    <a:cubicBezTo>
                      <a:pt x="91" y="313"/>
                      <a:pt x="100" y="320"/>
                      <a:pt x="100" y="327"/>
                    </a:cubicBezTo>
                    <a:cubicBezTo>
                      <a:pt x="100" y="331"/>
                      <a:pt x="100" y="345"/>
                      <a:pt x="107" y="343"/>
                    </a:cubicBezTo>
                    <a:cubicBezTo>
                      <a:pt x="114" y="341"/>
                      <a:pt x="114" y="352"/>
                      <a:pt x="121" y="350"/>
                    </a:cubicBezTo>
                    <a:cubicBezTo>
                      <a:pt x="131" y="350"/>
                      <a:pt x="140" y="355"/>
                      <a:pt x="133" y="362"/>
                    </a:cubicBezTo>
                    <a:cubicBezTo>
                      <a:pt x="126" y="371"/>
                      <a:pt x="138" y="392"/>
                      <a:pt x="140" y="388"/>
                    </a:cubicBezTo>
                    <a:cubicBezTo>
                      <a:pt x="140" y="385"/>
                      <a:pt x="140" y="378"/>
                      <a:pt x="142" y="373"/>
                    </a:cubicBezTo>
                    <a:cubicBezTo>
                      <a:pt x="138" y="362"/>
                      <a:pt x="158" y="362"/>
                      <a:pt x="163" y="362"/>
                    </a:cubicBezTo>
                    <a:cubicBezTo>
                      <a:pt x="170" y="362"/>
                      <a:pt x="182" y="371"/>
                      <a:pt x="189" y="383"/>
                    </a:cubicBezTo>
                    <a:cubicBezTo>
                      <a:pt x="198" y="392"/>
                      <a:pt x="205" y="385"/>
                      <a:pt x="205" y="385"/>
                    </a:cubicBezTo>
                    <a:lnTo>
                      <a:pt x="207" y="292"/>
                    </a:lnTo>
                    <a:lnTo>
                      <a:pt x="261" y="278"/>
                    </a:lnTo>
                    <a:cubicBezTo>
                      <a:pt x="261" y="276"/>
                      <a:pt x="263" y="273"/>
                      <a:pt x="263" y="273"/>
                    </a:cubicBezTo>
                    <a:cubicBezTo>
                      <a:pt x="270" y="264"/>
                      <a:pt x="279" y="271"/>
                      <a:pt x="282" y="273"/>
                    </a:cubicBezTo>
                    <a:cubicBezTo>
                      <a:pt x="284" y="276"/>
                      <a:pt x="284" y="264"/>
                      <a:pt x="291" y="264"/>
                    </a:cubicBezTo>
                    <a:cubicBezTo>
                      <a:pt x="298" y="264"/>
                      <a:pt x="291" y="276"/>
                      <a:pt x="296" y="276"/>
                    </a:cubicBezTo>
                    <a:cubicBezTo>
                      <a:pt x="300" y="276"/>
                      <a:pt x="310" y="292"/>
                      <a:pt x="307" y="303"/>
                    </a:cubicBezTo>
                    <a:cubicBezTo>
                      <a:pt x="317" y="311"/>
                      <a:pt x="331" y="327"/>
                      <a:pt x="333" y="331"/>
                    </a:cubicBezTo>
                    <a:cubicBezTo>
                      <a:pt x="333" y="336"/>
                      <a:pt x="356" y="329"/>
                      <a:pt x="361" y="329"/>
                    </a:cubicBezTo>
                    <a:cubicBezTo>
                      <a:pt x="363" y="331"/>
                      <a:pt x="396" y="331"/>
                      <a:pt x="403" y="331"/>
                    </a:cubicBezTo>
                    <a:cubicBezTo>
                      <a:pt x="407" y="331"/>
                      <a:pt x="412" y="343"/>
                      <a:pt x="419" y="343"/>
                    </a:cubicBezTo>
                    <a:cubicBezTo>
                      <a:pt x="426" y="345"/>
                      <a:pt x="423" y="357"/>
                      <a:pt x="423" y="364"/>
                    </a:cubicBezTo>
                    <a:cubicBezTo>
                      <a:pt x="426" y="371"/>
                      <a:pt x="435" y="381"/>
                      <a:pt x="435" y="385"/>
                    </a:cubicBezTo>
                    <a:cubicBezTo>
                      <a:pt x="437" y="392"/>
                      <a:pt x="447" y="390"/>
                      <a:pt x="454" y="392"/>
                    </a:cubicBezTo>
                    <a:cubicBezTo>
                      <a:pt x="461" y="392"/>
                      <a:pt x="472" y="395"/>
                      <a:pt x="472" y="402"/>
                    </a:cubicBezTo>
                    <a:cubicBezTo>
                      <a:pt x="472" y="409"/>
                      <a:pt x="482" y="404"/>
                      <a:pt x="482" y="399"/>
                    </a:cubicBezTo>
                    <a:cubicBezTo>
                      <a:pt x="484" y="395"/>
                      <a:pt x="491" y="388"/>
                      <a:pt x="505" y="383"/>
                    </a:cubicBezTo>
                    <a:cubicBezTo>
                      <a:pt x="510" y="381"/>
                      <a:pt x="514" y="381"/>
                      <a:pt x="517" y="381"/>
                    </a:cubicBezTo>
                    <a:cubicBezTo>
                      <a:pt x="519" y="376"/>
                      <a:pt x="521" y="369"/>
                      <a:pt x="524" y="369"/>
                    </a:cubicBezTo>
                    <a:cubicBezTo>
                      <a:pt x="526" y="366"/>
                      <a:pt x="535" y="362"/>
                      <a:pt x="535" y="355"/>
                    </a:cubicBezTo>
                    <a:cubicBezTo>
                      <a:pt x="538" y="348"/>
                      <a:pt x="554" y="348"/>
                      <a:pt x="565" y="355"/>
                    </a:cubicBezTo>
                    <a:cubicBezTo>
                      <a:pt x="577" y="359"/>
                      <a:pt x="584" y="359"/>
                      <a:pt x="584" y="350"/>
                    </a:cubicBezTo>
                    <a:cubicBezTo>
                      <a:pt x="584" y="341"/>
                      <a:pt x="600" y="338"/>
                      <a:pt x="605" y="341"/>
                    </a:cubicBezTo>
                    <a:cubicBezTo>
                      <a:pt x="610" y="345"/>
                      <a:pt x="626" y="352"/>
                      <a:pt x="633" y="350"/>
                    </a:cubicBezTo>
                    <a:cubicBezTo>
                      <a:pt x="642" y="348"/>
                      <a:pt x="679" y="350"/>
                      <a:pt x="689" y="352"/>
                    </a:cubicBezTo>
                    <a:cubicBezTo>
                      <a:pt x="698" y="355"/>
                      <a:pt x="700" y="350"/>
                      <a:pt x="710" y="359"/>
                    </a:cubicBezTo>
                    <a:cubicBezTo>
                      <a:pt x="714" y="366"/>
                      <a:pt x="719" y="359"/>
                      <a:pt x="726" y="366"/>
                    </a:cubicBezTo>
                    <a:lnTo>
                      <a:pt x="726" y="357"/>
                    </a:lnTo>
                    <a:cubicBezTo>
                      <a:pt x="726" y="350"/>
                      <a:pt x="735" y="345"/>
                      <a:pt x="737" y="341"/>
                    </a:cubicBezTo>
                    <a:cubicBezTo>
                      <a:pt x="740" y="336"/>
                      <a:pt x="728" y="322"/>
                      <a:pt x="728" y="318"/>
                    </a:cubicBezTo>
                    <a:cubicBezTo>
                      <a:pt x="728" y="313"/>
                      <a:pt x="728" y="301"/>
                      <a:pt x="724" y="299"/>
                    </a:cubicBezTo>
                    <a:cubicBezTo>
                      <a:pt x="719" y="297"/>
                      <a:pt x="733" y="290"/>
                      <a:pt x="735" y="292"/>
                    </a:cubicBezTo>
                    <a:cubicBezTo>
                      <a:pt x="742" y="292"/>
                      <a:pt x="754" y="285"/>
                      <a:pt x="756" y="287"/>
                    </a:cubicBezTo>
                    <a:cubicBezTo>
                      <a:pt x="758" y="290"/>
                      <a:pt x="765" y="292"/>
                      <a:pt x="772" y="292"/>
                    </a:cubicBezTo>
                    <a:cubicBezTo>
                      <a:pt x="777" y="292"/>
                      <a:pt x="775" y="285"/>
                      <a:pt x="772" y="280"/>
                    </a:cubicBezTo>
                    <a:cubicBezTo>
                      <a:pt x="768" y="278"/>
                      <a:pt x="782" y="250"/>
                      <a:pt x="784" y="240"/>
                    </a:cubicBezTo>
                    <a:cubicBezTo>
                      <a:pt x="786" y="231"/>
                      <a:pt x="791" y="238"/>
                      <a:pt x="798" y="240"/>
                    </a:cubicBezTo>
                    <a:cubicBezTo>
                      <a:pt x="805" y="240"/>
                      <a:pt x="814" y="238"/>
                      <a:pt x="819" y="240"/>
                    </a:cubicBezTo>
                    <a:cubicBezTo>
                      <a:pt x="823" y="243"/>
                      <a:pt x="835" y="238"/>
                      <a:pt x="837" y="233"/>
                    </a:cubicBezTo>
                    <a:cubicBezTo>
                      <a:pt x="842" y="229"/>
                      <a:pt x="835" y="229"/>
                      <a:pt x="835" y="217"/>
                    </a:cubicBezTo>
                    <a:cubicBezTo>
                      <a:pt x="835" y="206"/>
                      <a:pt x="842" y="201"/>
                      <a:pt x="849" y="201"/>
                    </a:cubicBezTo>
                    <a:cubicBezTo>
                      <a:pt x="856" y="201"/>
                      <a:pt x="858" y="194"/>
                      <a:pt x="858" y="189"/>
                    </a:cubicBezTo>
                    <a:cubicBezTo>
                      <a:pt x="858" y="185"/>
                      <a:pt x="863" y="182"/>
                      <a:pt x="865" y="175"/>
                    </a:cubicBezTo>
                    <a:cubicBezTo>
                      <a:pt x="863" y="173"/>
                      <a:pt x="861" y="171"/>
                      <a:pt x="861" y="168"/>
                    </a:cubicBezTo>
                    <a:close/>
                    <a:moveTo>
                      <a:pt x="324" y="259"/>
                    </a:moveTo>
                    <a:lnTo>
                      <a:pt x="324" y="259"/>
                    </a:lnTo>
                    <a:cubicBezTo>
                      <a:pt x="321" y="264"/>
                      <a:pt x="296" y="257"/>
                      <a:pt x="293" y="252"/>
                    </a:cubicBezTo>
                    <a:cubicBezTo>
                      <a:pt x="291" y="245"/>
                      <a:pt x="328" y="252"/>
                      <a:pt x="324" y="259"/>
                    </a:cubicBezTo>
                    <a:close/>
                    <a:moveTo>
                      <a:pt x="679" y="257"/>
                    </a:moveTo>
                    <a:lnTo>
                      <a:pt x="679" y="257"/>
                    </a:lnTo>
                    <a:cubicBezTo>
                      <a:pt x="663" y="257"/>
                      <a:pt x="623" y="247"/>
                      <a:pt x="607" y="266"/>
                    </a:cubicBezTo>
                    <a:cubicBezTo>
                      <a:pt x="593" y="283"/>
                      <a:pt x="603" y="292"/>
                      <a:pt x="596" y="292"/>
                    </a:cubicBezTo>
                    <a:cubicBezTo>
                      <a:pt x="589" y="294"/>
                      <a:pt x="586" y="266"/>
                      <a:pt x="593" y="259"/>
                    </a:cubicBezTo>
                    <a:cubicBezTo>
                      <a:pt x="603" y="250"/>
                      <a:pt x="630" y="245"/>
                      <a:pt x="649" y="250"/>
                    </a:cubicBezTo>
                    <a:cubicBezTo>
                      <a:pt x="665" y="254"/>
                      <a:pt x="698" y="245"/>
                      <a:pt x="703" y="247"/>
                    </a:cubicBezTo>
                    <a:cubicBezTo>
                      <a:pt x="707" y="247"/>
                      <a:pt x="698" y="257"/>
                      <a:pt x="679" y="25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3" name="Freeform 524">
                <a:extLst>
                  <a:ext uri="{FF2B5EF4-FFF2-40B4-BE49-F238E27FC236}">
                    <a16:creationId xmlns:a16="http://schemas.microsoft.com/office/drawing/2014/main" id="{63E4D93F-6A9C-2CF2-2272-11323A0A81C8}"/>
                  </a:ext>
                </a:extLst>
              </p:cNvPr>
              <p:cNvSpPr>
                <a:spLocks noEditPoints="1"/>
              </p:cNvSpPr>
              <p:nvPr/>
            </p:nvSpPr>
            <p:spPr bwMode="auto">
              <a:xfrm>
                <a:off x="4229" y="1561"/>
                <a:ext cx="520" cy="247"/>
              </a:xfrm>
              <a:custGeom>
                <a:avLst/>
                <a:gdLst>
                  <a:gd name="T0" fmla="*/ 854 w 865"/>
                  <a:gd name="T1" fmla="*/ 166 h 409"/>
                  <a:gd name="T2" fmla="*/ 821 w 865"/>
                  <a:gd name="T3" fmla="*/ 154 h 409"/>
                  <a:gd name="T4" fmla="*/ 772 w 865"/>
                  <a:gd name="T5" fmla="*/ 138 h 409"/>
                  <a:gd name="T6" fmla="*/ 724 w 865"/>
                  <a:gd name="T7" fmla="*/ 135 h 409"/>
                  <a:gd name="T8" fmla="*/ 656 w 865"/>
                  <a:gd name="T9" fmla="*/ 35 h 409"/>
                  <a:gd name="T10" fmla="*/ 600 w 865"/>
                  <a:gd name="T11" fmla="*/ 54 h 409"/>
                  <a:gd name="T12" fmla="*/ 579 w 865"/>
                  <a:gd name="T13" fmla="*/ 42 h 409"/>
                  <a:gd name="T14" fmla="*/ 556 w 865"/>
                  <a:gd name="T15" fmla="*/ 35 h 409"/>
                  <a:gd name="T16" fmla="*/ 535 w 865"/>
                  <a:gd name="T17" fmla="*/ 14 h 409"/>
                  <a:gd name="T18" fmla="*/ 479 w 865"/>
                  <a:gd name="T19" fmla="*/ 10 h 409"/>
                  <a:gd name="T20" fmla="*/ 396 w 865"/>
                  <a:gd name="T21" fmla="*/ 30 h 409"/>
                  <a:gd name="T22" fmla="*/ 321 w 865"/>
                  <a:gd name="T23" fmla="*/ 42 h 409"/>
                  <a:gd name="T24" fmla="*/ 319 w 865"/>
                  <a:gd name="T25" fmla="*/ 73 h 409"/>
                  <a:gd name="T26" fmla="*/ 307 w 865"/>
                  <a:gd name="T27" fmla="*/ 110 h 409"/>
                  <a:gd name="T28" fmla="*/ 314 w 865"/>
                  <a:gd name="T29" fmla="*/ 138 h 409"/>
                  <a:gd name="T30" fmla="*/ 279 w 865"/>
                  <a:gd name="T31" fmla="*/ 135 h 409"/>
                  <a:gd name="T32" fmla="*/ 233 w 865"/>
                  <a:gd name="T33" fmla="*/ 126 h 409"/>
                  <a:gd name="T34" fmla="*/ 179 w 865"/>
                  <a:gd name="T35" fmla="*/ 135 h 409"/>
                  <a:gd name="T36" fmla="*/ 133 w 865"/>
                  <a:gd name="T37" fmla="*/ 110 h 409"/>
                  <a:gd name="T38" fmla="*/ 91 w 865"/>
                  <a:gd name="T39" fmla="*/ 115 h 409"/>
                  <a:gd name="T40" fmla="*/ 52 w 865"/>
                  <a:gd name="T41" fmla="*/ 147 h 409"/>
                  <a:gd name="T42" fmla="*/ 19 w 865"/>
                  <a:gd name="T43" fmla="*/ 154 h 409"/>
                  <a:gd name="T44" fmla="*/ 7 w 865"/>
                  <a:gd name="T45" fmla="*/ 185 h 409"/>
                  <a:gd name="T46" fmla="*/ 19 w 865"/>
                  <a:gd name="T47" fmla="*/ 217 h 409"/>
                  <a:gd name="T48" fmla="*/ 49 w 865"/>
                  <a:gd name="T49" fmla="*/ 245 h 409"/>
                  <a:gd name="T50" fmla="*/ 66 w 865"/>
                  <a:gd name="T51" fmla="*/ 254 h 409"/>
                  <a:gd name="T52" fmla="*/ 144 w 865"/>
                  <a:gd name="T53" fmla="*/ 278 h 409"/>
                  <a:gd name="T54" fmla="*/ 93 w 865"/>
                  <a:gd name="T55" fmla="*/ 306 h 409"/>
                  <a:gd name="T56" fmla="*/ 107 w 865"/>
                  <a:gd name="T57" fmla="*/ 343 h 409"/>
                  <a:gd name="T58" fmla="*/ 140 w 865"/>
                  <a:gd name="T59" fmla="*/ 388 h 409"/>
                  <a:gd name="T60" fmla="*/ 189 w 865"/>
                  <a:gd name="T61" fmla="*/ 383 h 409"/>
                  <a:gd name="T62" fmla="*/ 261 w 865"/>
                  <a:gd name="T63" fmla="*/ 278 h 409"/>
                  <a:gd name="T64" fmla="*/ 291 w 865"/>
                  <a:gd name="T65" fmla="*/ 264 h 409"/>
                  <a:gd name="T66" fmla="*/ 333 w 865"/>
                  <a:gd name="T67" fmla="*/ 331 h 409"/>
                  <a:gd name="T68" fmla="*/ 419 w 865"/>
                  <a:gd name="T69" fmla="*/ 343 h 409"/>
                  <a:gd name="T70" fmla="*/ 454 w 865"/>
                  <a:gd name="T71" fmla="*/ 392 h 409"/>
                  <a:gd name="T72" fmla="*/ 505 w 865"/>
                  <a:gd name="T73" fmla="*/ 383 h 409"/>
                  <a:gd name="T74" fmla="*/ 535 w 865"/>
                  <a:gd name="T75" fmla="*/ 355 h 409"/>
                  <a:gd name="T76" fmla="*/ 605 w 865"/>
                  <a:gd name="T77" fmla="*/ 341 h 409"/>
                  <a:gd name="T78" fmla="*/ 710 w 865"/>
                  <a:gd name="T79" fmla="*/ 359 h 409"/>
                  <a:gd name="T80" fmla="*/ 737 w 865"/>
                  <a:gd name="T81" fmla="*/ 341 h 409"/>
                  <a:gd name="T82" fmla="*/ 735 w 865"/>
                  <a:gd name="T83" fmla="*/ 292 h 409"/>
                  <a:gd name="T84" fmla="*/ 772 w 865"/>
                  <a:gd name="T85" fmla="*/ 280 h 409"/>
                  <a:gd name="T86" fmla="*/ 819 w 865"/>
                  <a:gd name="T87" fmla="*/ 240 h 409"/>
                  <a:gd name="T88" fmla="*/ 849 w 865"/>
                  <a:gd name="T89" fmla="*/ 201 h 409"/>
                  <a:gd name="T90" fmla="*/ 861 w 865"/>
                  <a:gd name="T91" fmla="*/ 168 h 409"/>
                  <a:gd name="T92" fmla="*/ 324 w 865"/>
                  <a:gd name="T93" fmla="*/ 259 h 409"/>
                  <a:gd name="T94" fmla="*/ 324 w 865"/>
                  <a:gd name="T95" fmla="*/ 259 h 409"/>
                  <a:gd name="T96" fmla="*/ 607 w 865"/>
                  <a:gd name="T97" fmla="*/ 266 h 409"/>
                  <a:gd name="T98" fmla="*/ 649 w 865"/>
                  <a:gd name="T99" fmla="*/ 250 h 409"/>
                  <a:gd name="T100" fmla="*/ 679 w 865"/>
                  <a:gd name="T101" fmla="*/ 257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5" h="409">
                    <a:moveTo>
                      <a:pt x="861" y="168"/>
                    </a:moveTo>
                    <a:lnTo>
                      <a:pt x="861" y="168"/>
                    </a:lnTo>
                    <a:cubicBezTo>
                      <a:pt x="861" y="164"/>
                      <a:pt x="856" y="166"/>
                      <a:pt x="854" y="166"/>
                    </a:cubicBezTo>
                    <a:cubicBezTo>
                      <a:pt x="851" y="168"/>
                      <a:pt x="840" y="171"/>
                      <a:pt x="837" y="171"/>
                    </a:cubicBezTo>
                    <a:cubicBezTo>
                      <a:pt x="833" y="171"/>
                      <a:pt x="826" y="166"/>
                      <a:pt x="826" y="161"/>
                    </a:cubicBezTo>
                    <a:cubicBezTo>
                      <a:pt x="826" y="156"/>
                      <a:pt x="826" y="154"/>
                      <a:pt x="821" y="154"/>
                    </a:cubicBezTo>
                    <a:cubicBezTo>
                      <a:pt x="816" y="154"/>
                      <a:pt x="812" y="152"/>
                      <a:pt x="807" y="142"/>
                    </a:cubicBezTo>
                    <a:cubicBezTo>
                      <a:pt x="805" y="133"/>
                      <a:pt x="798" y="133"/>
                      <a:pt x="793" y="131"/>
                    </a:cubicBezTo>
                    <a:cubicBezTo>
                      <a:pt x="791" y="128"/>
                      <a:pt x="779" y="135"/>
                      <a:pt x="772" y="138"/>
                    </a:cubicBezTo>
                    <a:cubicBezTo>
                      <a:pt x="768" y="138"/>
                      <a:pt x="758" y="135"/>
                      <a:pt x="751" y="133"/>
                    </a:cubicBezTo>
                    <a:cubicBezTo>
                      <a:pt x="747" y="133"/>
                      <a:pt x="742" y="121"/>
                      <a:pt x="735" y="121"/>
                    </a:cubicBezTo>
                    <a:cubicBezTo>
                      <a:pt x="731" y="124"/>
                      <a:pt x="728" y="135"/>
                      <a:pt x="724" y="135"/>
                    </a:cubicBezTo>
                    <a:cubicBezTo>
                      <a:pt x="719" y="135"/>
                      <a:pt x="710" y="110"/>
                      <a:pt x="703" y="98"/>
                    </a:cubicBezTo>
                    <a:cubicBezTo>
                      <a:pt x="693" y="84"/>
                      <a:pt x="677" y="56"/>
                      <a:pt x="663" y="51"/>
                    </a:cubicBezTo>
                    <a:cubicBezTo>
                      <a:pt x="649" y="47"/>
                      <a:pt x="654" y="40"/>
                      <a:pt x="656" y="35"/>
                    </a:cubicBezTo>
                    <a:cubicBezTo>
                      <a:pt x="661" y="30"/>
                      <a:pt x="649" y="30"/>
                      <a:pt x="642" y="33"/>
                    </a:cubicBezTo>
                    <a:cubicBezTo>
                      <a:pt x="637" y="37"/>
                      <a:pt x="630" y="42"/>
                      <a:pt x="623" y="44"/>
                    </a:cubicBezTo>
                    <a:cubicBezTo>
                      <a:pt x="617" y="47"/>
                      <a:pt x="607" y="56"/>
                      <a:pt x="600" y="54"/>
                    </a:cubicBezTo>
                    <a:cubicBezTo>
                      <a:pt x="593" y="51"/>
                      <a:pt x="589" y="63"/>
                      <a:pt x="584" y="59"/>
                    </a:cubicBezTo>
                    <a:cubicBezTo>
                      <a:pt x="579" y="51"/>
                      <a:pt x="591" y="49"/>
                      <a:pt x="591" y="44"/>
                    </a:cubicBezTo>
                    <a:cubicBezTo>
                      <a:pt x="591" y="40"/>
                      <a:pt x="582" y="44"/>
                      <a:pt x="579" y="42"/>
                    </a:cubicBezTo>
                    <a:cubicBezTo>
                      <a:pt x="577" y="40"/>
                      <a:pt x="570" y="37"/>
                      <a:pt x="570" y="42"/>
                    </a:cubicBezTo>
                    <a:cubicBezTo>
                      <a:pt x="570" y="44"/>
                      <a:pt x="563" y="42"/>
                      <a:pt x="563" y="40"/>
                    </a:cubicBezTo>
                    <a:cubicBezTo>
                      <a:pt x="563" y="35"/>
                      <a:pt x="561" y="30"/>
                      <a:pt x="556" y="35"/>
                    </a:cubicBezTo>
                    <a:cubicBezTo>
                      <a:pt x="551" y="40"/>
                      <a:pt x="540" y="42"/>
                      <a:pt x="538" y="37"/>
                    </a:cubicBezTo>
                    <a:cubicBezTo>
                      <a:pt x="535" y="35"/>
                      <a:pt x="540" y="33"/>
                      <a:pt x="540" y="28"/>
                    </a:cubicBezTo>
                    <a:cubicBezTo>
                      <a:pt x="540" y="24"/>
                      <a:pt x="535" y="19"/>
                      <a:pt x="535" y="14"/>
                    </a:cubicBezTo>
                    <a:cubicBezTo>
                      <a:pt x="538" y="10"/>
                      <a:pt x="526" y="3"/>
                      <a:pt x="521" y="5"/>
                    </a:cubicBezTo>
                    <a:cubicBezTo>
                      <a:pt x="517" y="7"/>
                      <a:pt x="510" y="5"/>
                      <a:pt x="505" y="3"/>
                    </a:cubicBezTo>
                    <a:cubicBezTo>
                      <a:pt x="500" y="0"/>
                      <a:pt x="479" y="5"/>
                      <a:pt x="479" y="10"/>
                    </a:cubicBezTo>
                    <a:cubicBezTo>
                      <a:pt x="477" y="14"/>
                      <a:pt x="451" y="16"/>
                      <a:pt x="447" y="19"/>
                    </a:cubicBezTo>
                    <a:cubicBezTo>
                      <a:pt x="442" y="21"/>
                      <a:pt x="423" y="24"/>
                      <a:pt x="417" y="26"/>
                    </a:cubicBezTo>
                    <a:cubicBezTo>
                      <a:pt x="412" y="26"/>
                      <a:pt x="405" y="30"/>
                      <a:pt x="396" y="30"/>
                    </a:cubicBezTo>
                    <a:cubicBezTo>
                      <a:pt x="389" y="30"/>
                      <a:pt x="372" y="33"/>
                      <a:pt x="363" y="37"/>
                    </a:cubicBezTo>
                    <a:cubicBezTo>
                      <a:pt x="356" y="44"/>
                      <a:pt x="344" y="40"/>
                      <a:pt x="338" y="42"/>
                    </a:cubicBezTo>
                    <a:cubicBezTo>
                      <a:pt x="333" y="42"/>
                      <a:pt x="324" y="40"/>
                      <a:pt x="321" y="42"/>
                    </a:cubicBezTo>
                    <a:cubicBezTo>
                      <a:pt x="319" y="44"/>
                      <a:pt x="319" y="56"/>
                      <a:pt x="321" y="61"/>
                    </a:cubicBezTo>
                    <a:cubicBezTo>
                      <a:pt x="324" y="66"/>
                      <a:pt x="340" y="66"/>
                      <a:pt x="340" y="70"/>
                    </a:cubicBezTo>
                    <a:cubicBezTo>
                      <a:pt x="342" y="73"/>
                      <a:pt x="326" y="73"/>
                      <a:pt x="319" y="73"/>
                    </a:cubicBezTo>
                    <a:cubicBezTo>
                      <a:pt x="310" y="75"/>
                      <a:pt x="312" y="84"/>
                      <a:pt x="314" y="89"/>
                    </a:cubicBezTo>
                    <a:cubicBezTo>
                      <a:pt x="317" y="94"/>
                      <a:pt x="307" y="98"/>
                      <a:pt x="300" y="101"/>
                    </a:cubicBezTo>
                    <a:cubicBezTo>
                      <a:pt x="296" y="101"/>
                      <a:pt x="300" y="110"/>
                      <a:pt x="307" y="110"/>
                    </a:cubicBezTo>
                    <a:cubicBezTo>
                      <a:pt x="312" y="110"/>
                      <a:pt x="317" y="117"/>
                      <a:pt x="321" y="117"/>
                    </a:cubicBezTo>
                    <a:cubicBezTo>
                      <a:pt x="326" y="117"/>
                      <a:pt x="328" y="126"/>
                      <a:pt x="328" y="131"/>
                    </a:cubicBezTo>
                    <a:cubicBezTo>
                      <a:pt x="328" y="135"/>
                      <a:pt x="321" y="138"/>
                      <a:pt x="314" y="138"/>
                    </a:cubicBezTo>
                    <a:cubicBezTo>
                      <a:pt x="307" y="138"/>
                      <a:pt x="303" y="133"/>
                      <a:pt x="298" y="131"/>
                    </a:cubicBezTo>
                    <a:cubicBezTo>
                      <a:pt x="293" y="131"/>
                      <a:pt x="293" y="140"/>
                      <a:pt x="291" y="142"/>
                    </a:cubicBezTo>
                    <a:cubicBezTo>
                      <a:pt x="286" y="145"/>
                      <a:pt x="286" y="135"/>
                      <a:pt x="279" y="135"/>
                    </a:cubicBezTo>
                    <a:cubicBezTo>
                      <a:pt x="275" y="135"/>
                      <a:pt x="268" y="135"/>
                      <a:pt x="265" y="128"/>
                    </a:cubicBezTo>
                    <a:cubicBezTo>
                      <a:pt x="263" y="124"/>
                      <a:pt x="251" y="121"/>
                      <a:pt x="244" y="128"/>
                    </a:cubicBezTo>
                    <a:cubicBezTo>
                      <a:pt x="240" y="133"/>
                      <a:pt x="237" y="131"/>
                      <a:pt x="233" y="126"/>
                    </a:cubicBezTo>
                    <a:cubicBezTo>
                      <a:pt x="228" y="124"/>
                      <a:pt x="214" y="128"/>
                      <a:pt x="212" y="133"/>
                    </a:cubicBezTo>
                    <a:cubicBezTo>
                      <a:pt x="210" y="138"/>
                      <a:pt x="200" y="140"/>
                      <a:pt x="193" y="135"/>
                    </a:cubicBezTo>
                    <a:cubicBezTo>
                      <a:pt x="184" y="131"/>
                      <a:pt x="179" y="128"/>
                      <a:pt x="179" y="135"/>
                    </a:cubicBezTo>
                    <a:cubicBezTo>
                      <a:pt x="179" y="142"/>
                      <a:pt x="175" y="135"/>
                      <a:pt x="175" y="133"/>
                    </a:cubicBezTo>
                    <a:cubicBezTo>
                      <a:pt x="175" y="128"/>
                      <a:pt x="163" y="121"/>
                      <a:pt x="156" y="117"/>
                    </a:cubicBezTo>
                    <a:cubicBezTo>
                      <a:pt x="151" y="115"/>
                      <a:pt x="133" y="115"/>
                      <a:pt x="133" y="110"/>
                    </a:cubicBezTo>
                    <a:cubicBezTo>
                      <a:pt x="131" y="105"/>
                      <a:pt x="121" y="103"/>
                      <a:pt x="117" y="110"/>
                    </a:cubicBezTo>
                    <a:cubicBezTo>
                      <a:pt x="114" y="117"/>
                      <a:pt x="110" y="112"/>
                      <a:pt x="105" y="110"/>
                    </a:cubicBezTo>
                    <a:cubicBezTo>
                      <a:pt x="103" y="107"/>
                      <a:pt x="93" y="112"/>
                      <a:pt x="91" y="115"/>
                    </a:cubicBezTo>
                    <a:cubicBezTo>
                      <a:pt x="86" y="117"/>
                      <a:pt x="75" y="126"/>
                      <a:pt x="68" y="126"/>
                    </a:cubicBezTo>
                    <a:cubicBezTo>
                      <a:pt x="61" y="126"/>
                      <a:pt x="66" y="133"/>
                      <a:pt x="56" y="135"/>
                    </a:cubicBezTo>
                    <a:cubicBezTo>
                      <a:pt x="47" y="138"/>
                      <a:pt x="49" y="142"/>
                      <a:pt x="52" y="147"/>
                    </a:cubicBezTo>
                    <a:cubicBezTo>
                      <a:pt x="52" y="149"/>
                      <a:pt x="56" y="156"/>
                      <a:pt x="49" y="161"/>
                    </a:cubicBezTo>
                    <a:cubicBezTo>
                      <a:pt x="40" y="164"/>
                      <a:pt x="37" y="149"/>
                      <a:pt x="30" y="145"/>
                    </a:cubicBezTo>
                    <a:cubicBezTo>
                      <a:pt x="26" y="140"/>
                      <a:pt x="19" y="147"/>
                      <a:pt x="19" y="154"/>
                    </a:cubicBezTo>
                    <a:cubicBezTo>
                      <a:pt x="19" y="161"/>
                      <a:pt x="12" y="161"/>
                      <a:pt x="7" y="166"/>
                    </a:cubicBezTo>
                    <a:cubicBezTo>
                      <a:pt x="5" y="173"/>
                      <a:pt x="14" y="175"/>
                      <a:pt x="14" y="178"/>
                    </a:cubicBezTo>
                    <a:cubicBezTo>
                      <a:pt x="14" y="180"/>
                      <a:pt x="9" y="182"/>
                      <a:pt x="7" y="185"/>
                    </a:cubicBezTo>
                    <a:cubicBezTo>
                      <a:pt x="5" y="185"/>
                      <a:pt x="0" y="194"/>
                      <a:pt x="3" y="196"/>
                    </a:cubicBezTo>
                    <a:cubicBezTo>
                      <a:pt x="5" y="201"/>
                      <a:pt x="16" y="199"/>
                      <a:pt x="14" y="206"/>
                    </a:cubicBezTo>
                    <a:cubicBezTo>
                      <a:pt x="14" y="212"/>
                      <a:pt x="12" y="219"/>
                      <a:pt x="19" y="217"/>
                    </a:cubicBezTo>
                    <a:cubicBezTo>
                      <a:pt x="23" y="215"/>
                      <a:pt x="30" y="215"/>
                      <a:pt x="33" y="215"/>
                    </a:cubicBezTo>
                    <a:cubicBezTo>
                      <a:pt x="37" y="215"/>
                      <a:pt x="40" y="224"/>
                      <a:pt x="47" y="231"/>
                    </a:cubicBezTo>
                    <a:cubicBezTo>
                      <a:pt x="54" y="238"/>
                      <a:pt x="56" y="243"/>
                      <a:pt x="49" y="245"/>
                    </a:cubicBezTo>
                    <a:cubicBezTo>
                      <a:pt x="42" y="245"/>
                      <a:pt x="47" y="250"/>
                      <a:pt x="54" y="254"/>
                    </a:cubicBezTo>
                    <a:cubicBezTo>
                      <a:pt x="56" y="254"/>
                      <a:pt x="59" y="257"/>
                      <a:pt x="61" y="257"/>
                    </a:cubicBezTo>
                    <a:cubicBezTo>
                      <a:pt x="63" y="257"/>
                      <a:pt x="63" y="257"/>
                      <a:pt x="66" y="254"/>
                    </a:cubicBezTo>
                    <a:cubicBezTo>
                      <a:pt x="75" y="245"/>
                      <a:pt x="96" y="236"/>
                      <a:pt x="110" y="240"/>
                    </a:cubicBezTo>
                    <a:cubicBezTo>
                      <a:pt x="124" y="245"/>
                      <a:pt x="135" y="238"/>
                      <a:pt x="142" y="247"/>
                    </a:cubicBezTo>
                    <a:cubicBezTo>
                      <a:pt x="149" y="254"/>
                      <a:pt x="142" y="271"/>
                      <a:pt x="144" y="278"/>
                    </a:cubicBezTo>
                    <a:cubicBezTo>
                      <a:pt x="147" y="285"/>
                      <a:pt x="133" y="285"/>
                      <a:pt x="124" y="285"/>
                    </a:cubicBezTo>
                    <a:cubicBezTo>
                      <a:pt x="114" y="283"/>
                      <a:pt x="96" y="287"/>
                      <a:pt x="98" y="294"/>
                    </a:cubicBezTo>
                    <a:cubicBezTo>
                      <a:pt x="100" y="299"/>
                      <a:pt x="107" y="313"/>
                      <a:pt x="93" y="306"/>
                    </a:cubicBezTo>
                    <a:cubicBezTo>
                      <a:pt x="82" y="299"/>
                      <a:pt x="77" y="313"/>
                      <a:pt x="84" y="313"/>
                    </a:cubicBezTo>
                    <a:cubicBezTo>
                      <a:pt x="91" y="313"/>
                      <a:pt x="100" y="320"/>
                      <a:pt x="100" y="327"/>
                    </a:cubicBezTo>
                    <a:cubicBezTo>
                      <a:pt x="100" y="331"/>
                      <a:pt x="100" y="345"/>
                      <a:pt x="107" y="343"/>
                    </a:cubicBezTo>
                    <a:cubicBezTo>
                      <a:pt x="114" y="341"/>
                      <a:pt x="114" y="352"/>
                      <a:pt x="121" y="350"/>
                    </a:cubicBezTo>
                    <a:cubicBezTo>
                      <a:pt x="131" y="350"/>
                      <a:pt x="140" y="355"/>
                      <a:pt x="133" y="362"/>
                    </a:cubicBezTo>
                    <a:cubicBezTo>
                      <a:pt x="126" y="371"/>
                      <a:pt x="138" y="392"/>
                      <a:pt x="140" y="388"/>
                    </a:cubicBezTo>
                    <a:cubicBezTo>
                      <a:pt x="140" y="385"/>
                      <a:pt x="140" y="378"/>
                      <a:pt x="142" y="373"/>
                    </a:cubicBezTo>
                    <a:cubicBezTo>
                      <a:pt x="138" y="362"/>
                      <a:pt x="158" y="362"/>
                      <a:pt x="163" y="362"/>
                    </a:cubicBezTo>
                    <a:cubicBezTo>
                      <a:pt x="170" y="362"/>
                      <a:pt x="182" y="371"/>
                      <a:pt x="189" y="383"/>
                    </a:cubicBezTo>
                    <a:cubicBezTo>
                      <a:pt x="198" y="392"/>
                      <a:pt x="205" y="385"/>
                      <a:pt x="205" y="385"/>
                    </a:cubicBezTo>
                    <a:lnTo>
                      <a:pt x="207" y="292"/>
                    </a:lnTo>
                    <a:lnTo>
                      <a:pt x="261" y="278"/>
                    </a:lnTo>
                    <a:cubicBezTo>
                      <a:pt x="261" y="276"/>
                      <a:pt x="263" y="273"/>
                      <a:pt x="263" y="273"/>
                    </a:cubicBezTo>
                    <a:cubicBezTo>
                      <a:pt x="270" y="264"/>
                      <a:pt x="279" y="271"/>
                      <a:pt x="282" y="273"/>
                    </a:cubicBezTo>
                    <a:cubicBezTo>
                      <a:pt x="284" y="276"/>
                      <a:pt x="284" y="264"/>
                      <a:pt x="291" y="264"/>
                    </a:cubicBezTo>
                    <a:cubicBezTo>
                      <a:pt x="298" y="264"/>
                      <a:pt x="291" y="276"/>
                      <a:pt x="296" y="276"/>
                    </a:cubicBezTo>
                    <a:cubicBezTo>
                      <a:pt x="300" y="276"/>
                      <a:pt x="310" y="292"/>
                      <a:pt x="307" y="303"/>
                    </a:cubicBezTo>
                    <a:cubicBezTo>
                      <a:pt x="317" y="311"/>
                      <a:pt x="331" y="327"/>
                      <a:pt x="333" y="331"/>
                    </a:cubicBezTo>
                    <a:cubicBezTo>
                      <a:pt x="333" y="336"/>
                      <a:pt x="356" y="329"/>
                      <a:pt x="361" y="329"/>
                    </a:cubicBezTo>
                    <a:cubicBezTo>
                      <a:pt x="363" y="331"/>
                      <a:pt x="396" y="331"/>
                      <a:pt x="403" y="331"/>
                    </a:cubicBezTo>
                    <a:cubicBezTo>
                      <a:pt x="407" y="331"/>
                      <a:pt x="412" y="343"/>
                      <a:pt x="419" y="343"/>
                    </a:cubicBezTo>
                    <a:cubicBezTo>
                      <a:pt x="426" y="345"/>
                      <a:pt x="423" y="357"/>
                      <a:pt x="423" y="364"/>
                    </a:cubicBezTo>
                    <a:cubicBezTo>
                      <a:pt x="426" y="371"/>
                      <a:pt x="435" y="381"/>
                      <a:pt x="435" y="385"/>
                    </a:cubicBezTo>
                    <a:cubicBezTo>
                      <a:pt x="437" y="392"/>
                      <a:pt x="447" y="390"/>
                      <a:pt x="454" y="392"/>
                    </a:cubicBezTo>
                    <a:cubicBezTo>
                      <a:pt x="461" y="392"/>
                      <a:pt x="472" y="395"/>
                      <a:pt x="472" y="402"/>
                    </a:cubicBezTo>
                    <a:cubicBezTo>
                      <a:pt x="472" y="409"/>
                      <a:pt x="482" y="404"/>
                      <a:pt x="482" y="399"/>
                    </a:cubicBezTo>
                    <a:cubicBezTo>
                      <a:pt x="484" y="395"/>
                      <a:pt x="491" y="388"/>
                      <a:pt x="505" y="383"/>
                    </a:cubicBezTo>
                    <a:cubicBezTo>
                      <a:pt x="510" y="381"/>
                      <a:pt x="514" y="381"/>
                      <a:pt x="517" y="381"/>
                    </a:cubicBezTo>
                    <a:cubicBezTo>
                      <a:pt x="519" y="376"/>
                      <a:pt x="521" y="369"/>
                      <a:pt x="524" y="369"/>
                    </a:cubicBezTo>
                    <a:cubicBezTo>
                      <a:pt x="526" y="366"/>
                      <a:pt x="535" y="362"/>
                      <a:pt x="535" y="355"/>
                    </a:cubicBezTo>
                    <a:cubicBezTo>
                      <a:pt x="538" y="348"/>
                      <a:pt x="554" y="348"/>
                      <a:pt x="565" y="355"/>
                    </a:cubicBezTo>
                    <a:cubicBezTo>
                      <a:pt x="577" y="359"/>
                      <a:pt x="584" y="359"/>
                      <a:pt x="584" y="350"/>
                    </a:cubicBezTo>
                    <a:cubicBezTo>
                      <a:pt x="584" y="341"/>
                      <a:pt x="600" y="338"/>
                      <a:pt x="605" y="341"/>
                    </a:cubicBezTo>
                    <a:cubicBezTo>
                      <a:pt x="610" y="345"/>
                      <a:pt x="626" y="352"/>
                      <a:pt x="633" y="350"/>
                    </a:cubicBezTo>
                    <a:cubicBezTo>
                      <a:pt x="642" y="348"/>
                      <a:pt x="679" y="350"/>
                      <a:pt x="689" y="352"/>
                    </a:cubicBezTo>
                    <a:cubicBezTo>
                      <a:pt x="698" y="355"/>
                      <a:pt x="700" y="350"/>
                      <a:pt x="710" y="359"/>
                    </a:cubicBezTo>
                    <a:cubicBezTo>
                      <a:pt x="714" y="366"/>
                      <a:pt x="719" y="359"/>
                      <a:pt x="726" y="366"/>
                    </a:cubicBezTo>
                    <a:lnTo>
                      <a:pt x="726" y="357"/>
                    </a:lnTo>
                    <a:cubicBezTo>
                      <a:pt x="726" y="350"/>
                      <a:pt x="735" y="345"/>
                      <a:pt x="737" y="341"/>
                    </a:cubicBezTo>
                    <a:cubicBezTo>
                      <a:pt x="740" y="336"/>
                      <a:pt x="728" y="322"/>
                      <a:pt x="728" y="318"/>
                    </a:cubicBezTo>
                    <a:cubicBezTo>
                      <a:pt x="728" y="313"/>
                      <a:pt x="728" y="301"/>
                      <a:pt x="724" y="299"/>
                    </a:cubicBezTo>
                    <a:cubicBezTo>
                      <a:pt x="719" y="297"/>
                      <a:pt x="733" y="290"/>
                      <a:pt x="735" y="292"/>
                    </a:cubicBezTo>
                    <a:cubicBezTo>
                      <a:pt x="742" y="292"/>
                      <a:pt x="754" y="285"/>
                      <a:pt x="756" y="287"/>
                    </a:cubicBezTo>
                    <a:cubicBezTo>
                      <a:pt x="758" y="290"/>
                      <a:pt x="765" y="292"/>
                      <a:pt x="772" y="292"/>
                    </a:cubicBezTo>
                    <a:cubicBezTo>
                      <a:pt x="777" y="292"/>
                      <a:pt x="775" y="285"/>
                      <a:pt x="772" y="280"/>
                    </a:cubicBezTo>
                    <a:cubicBezTo>
                      <a:pt x="768" y="278"/>
                      <a:pt x="782" y="250"/>
                      <a:pt x="784" y="240"/>
                    </a:cubicBezTo>
                    <a:cubicBezTo>
                      <a:pt x="786" y="231"/>
                      <a:pt x="791" y="238"/>
                      <a:pt x="798" y="240"/>
                    </a:cubicBezTo>
                    <a:cubicBezTo>
                      <a:pt x="805" y="240"/>
                      <a:pt x="814" y="238"/>
                      <a:pt x="819" y="240"/>
                    </a:cubicBezTo>
                    <a:cubicBezTo>
                      <a:pt x="823" y="243"/>
                      <a:pt x="835" y="238"/>
                      <a:pt x="837" y="233"/>
                    </a:cubicBezTo>
                    <a:cubicBezTo>
                      <a:pt x="842" y="229"/>
                      <a:pt x="835" y="229"/>
                      <a:pt x="835" y="217"/>
                    </a:cubicBezTo>
                    <a:cubicBezTo>
                      <a:pt x="835" y="206"/>
                      <a:pt x="842" y="201"/>
                      <a:pt x="849" y="201"/>
                    </a:cubicBezTo>
                    <a:cubicBezTo>
                      <a:pt x="856" y="201"/>
                      <a:pt x="858" y="194"/>
                      <a:pt x="858" y="189"/>
                    </a:cubicBezTo>
                    <a:cubicBezTo>
                      <a:pt x="858" y="185"/>
                      <a:pt x="863" y="182"/>
                      <a:pt x="865" y="175"/>
                    </a:cubicBezTo>
                    <a:cubicBezTo>
                      <a:pt x="863" y="173"/>
                      <a:pt x="861" y="171"/>
                      <a:pt x="861" y="168"/>
                    </a:cubicBezTo>
                    <a:lnTo>
                      <a:pt x="861" y="168"/>
                    </a:lnTo>
                    <a:close/>
                    <a:moveTo>
                      <a:pt x="324" y="259"/>
                    </a:moveTo>
                    <a:lnTo>
                      <a:pt x="324" y="259"/>
                    </a:lnTo>
                    <a:cubicBezTo>
                      <a:pt x="321" y="264"/>
                      <a:pt x="296" y="257"/>
                      <a:pt x="293" y="252"/>
                    </a:cubicBezTo>
                    <a:cubicBezTo>
                      <a:pt x="291" y="245"/>
                      <a:pt x="328" y="252"/>
                      <a:pt x="324" y="259"/>
                    </a:cubicBezTo>
                    <a:lnTo>
                      <a:pt x="324" y="259"/>
                    </a:lnTo>
                    <a:close/>
                    <a:moveTo>
                      <a:pt x="679" y="257"/>
                    </a:moveTo>
                    <a:lnTo>
                      <a:pt x="679" y="257"/>
                    </a:lnTo>
                    <a:cubicBezTo>
                      <a:pt x="663" y="257"/>
                      <a:pt x="623" y="247"/>
                      <a:pt x="607" y="266"/>
                    </a:cubicBezTo>
                    <a:cubicBezTo>
                      <a:pt x="593" y="283"/>
                      <a:pt x="603" y="292"/>
                      <a:pt x="596" y="292"/>
                    </a:cubicBezTo>
                    <a:cubicBezTo>
                      <a:pt x="589" y="294"/>
                      <a:pt x="586" y="266"/>
                      <a:pt x="593" y="259"/>
                    </a:cubicBezTo>
                    <a:cubicBezTo>
                      <a:pt x="603" y="250"/>
                      <a:pt x="630" y="245"/>
                      <a:pt x="649" y="250"/>
                    </a:cubicBezTo>
                    <a:cubicBezTo>
                      <a:pt x="665" y="254"/>
                      <a:pt x="698" y="245"/>
                      <a:pt x="703" y="247"/>
                    </a:cubicBezTo>
                    <a:cubicBezTo>
                      <a:pt x="707" y="247"/>
                      <a:pt x="698" y="257"/>
                      <a:pt x="679" y="257"/>
                    </a:cubicBezTo>
                    <a:lnTo>
                      <a:pt x="679" y="25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4" name="Freeform 525">
                <a:extLst>
                  <a:ext uri="{FF2B5EF4-FFF2-40B4-BE49-F238E27FC236}">
                    <a16:creationId xmlns:a16="http://schemas.microsoft.com/office/drawing/2014/main" id="{9F2ED323-405F-721D-CD35-664E668CF7C3}"/>
                  </a:ext>
                </a:extLst>
              </p:cNvPr>
              <p:cNvSpPr>
                <a:spLocks noEditPoints="1"/>
              </p:cNvSpPr>
              <p:nvPr/>
            </p:nvSpPr>
            <p:spPr bwMode="auto">
              <a:xfrm>
                <a:off x="4229" y="1561"/>
                <a:ext cx="520" cy="247"/>
              </a:xfrm>
              <a:custGeom>
                <a:avLst/>
                <a:gdLst>
                  <a:gd name="T0" fmla="*/ 854 w 865"/>
                  <a:gd name="T1" fmla="*/ 166 h 409"/>
                  <a:gd name="T2" fmla="*/ 821 w 865"/>
                  <a:gd name="T3" fmla="*/ 154 h 409"/>
                  <a:gd name="T4" fmla="*/ 772 w 865"/>
                  <a:gd name="T5" fmla="*/ 138 h 409"/>
                  <a:gd name="T6" fmla="*/ 724 w 865"/>
                  <a:gd name="T7" fmla="*/ 135 h 409"/>
                  <a:gd name="T8" fmla="*/ 656 w 865"/>
                  <a:gd name="T9" fmla="*/ 35 h 409"/>
                  <a:gd name="T10" fmla="*/ 600 w 865"/>
                  <a:gd name="T11" fmla="*/ 54 h 409"/>
                  <a:gd name="T12" fmla="*/ 579 w 865"/>
                  <a:gd name="T13" fmla="*/ 42 h 409"/>
                  <a:gd name="T14" fmla="*/ 556 w 865"/>
                  <a:gd name="T15" fmla="*/ 35 h 409"/>
                  <a:gd name="T16" fmla="*/ 535 w 865"/>
                  <a:gd name="T17" fmla="*/ 14 h 409"/>
                  <a:gd name="T18" fmla="*/ 479 w 865"/>
                  <a:gd name="T19" fmla="*/ 10 h 409"/>
                  <a:gd name="T20" fmla="*/ 396 w 865"/>
                  <a:gd name="T21" fmla="*/ 30 h 409"/>
                  <a:gd name="T22" fmla="*/ 321 w 865"/>
                  <a:gd name="T23" fmla="*/ 42 h 409"/>
                  <a:gd name="T24" fmla="*/ 319 w 865"/>
                  <a:gd name="T25" fmla="*/ 73 h 409"/>
                  <a:gd name="T26" fmla="*/ 307 w 865"/>
                  <a:gd name="T27" fmla="*/ 110 h 409"/>
                  <a:gd name="T28" fmla="*/ 314 w 865"/>
                  <a:gd name="T29" fmla="*/ 138 h 409"/>
                  <a:gd name="T30" fmla="*/ 279 w 865"/>
                  <a:gd name="T31" fmla="*/ 135 h 409"/>
                  <a:gd name="T32" fmla="*/ 233 w 865"/>
                  <a:gd name="T33" fmla="*/ 126 h 409"/>
                  <a:gd name="T34" fmla="*/ 179 w 865"/>
                  <a:gd name="T35" fmla="*/ 135 h 409"/>
                  <a:gd name="T36" fmla="*/ 133 w 865"/>
                  <a:gd name="T37" fmla="*/ 110 h 409"/>
                  <a:gd name="T38" fmla="*/ 91 w 865"/>
                  <a:gd name="T39" fmla="*/ 115 h 409"/>
                  <a:gd name="T40" fmla="*/ 52 w 865"/>
                  <a:gd name="T41" fmla="*/ 147 h 409"/>
                  <a:gd name="T42" fmla="*/ 19 w 865"/>
                  <a:gd name="T43" fmla="*/ 154 h 409"/>
                  <a:gd name="T44" fmla="*/ 7 w 865"/>
                  <a:gd name="T45" fmla="*/ 185 h 409"/>
                  <a:gd name="T46" fmla="*/ 19 w 865"/>
                  <a:gd name="T47" fmla="*/ 217 h 409"/>
                  <a:gd name="T48" fmla="*/ 49 w 865"/>
                  <a:gd name="T49" fmla="*/ 245 h 409"/>
                  <a:gd name="T50" fmla="*/ 66 w 865"/>
                  <a:gd name="T51" fmla="*/ 254 h 409"/>
                  <a:gd name="T52" fmla="*/ 144 w 865"/>
                  <a:gd name="T53" fmla="*/ 278 h 409"/>
                  <a:gd name="T54" fmla="*/ 93 w 865"/>
                  <a:gd name="T55" fmla="*/ 306 h 409"/>
                  <a:gd name="T56" fmla="*/ 107 w 865"/>
                  <a:gd name="T57" fmla="*/ 343 h 409"/>
                  <a:gd name="T58" fmla="*/ 140 w 865"/>
                  <a:gd name="T59" fmla="*/ 388 h 409"/>
                  <a:gd name="T60" fmla="*/ 189 w 865"/>
                  <a:gd name="T61" fmla="*/ 383 h 409"/>
                  <a:gd name="T62" fmla="*/ 261 w 865"/>
                  <a:gd name="T63" fmla="*/ 278 h 409"/>
                  <a:gd name="T64" fmla="*/ 291 w 865"/>
                  <a:gd name="T65" fmla="*/ 264 h 409"/>
                  <a:gd name="T66" fmla="*/ 333 w 865"/>
                  <a:gd name="T67" fmla="*/ 331 h 409"/>
                  <a:gd name="T68" fmla="*/ 419 w 865"/>
                  <a:gd name="T69" fmla="*/ 343 h 409"/>
                  <a:gd name="T70" fmla="*/ 454 w 865"/>
                  <a:gd name="T71" fmla="*/ 392 h 409"/>
                  <a:gd name="T72" fmla="*/ 505 w 865"/>
                  <a:gd name="T73" fmla="*/ 383 h 409"/>
                  <a:gd name="T74" fmla="*/ 535 w 865"/>
                  <a:gd name="T75" fmla="*/ 355 h 409"/>
                  <a:gd name="T76" fmla="*/ 605 w 865"/>
                  <a:gd name="T77" fmla="*/ 341 h 409"/>
                  <a:gd name="T78" fmla="*/ 710 w 865"/>
                  <a:gd name="T79" fmla="*/ 359 h 409"/>
                  <a:gd name="T80" fmla="*/ 737 w 865"/>
                  <a:gd name="T81" fmla="*/ 341 h 409"/>
                  <a:gd name="T82" fmla="*/ 735 w 865"/>
                  <a:gd name="T83" fmla="*/ 292 h 409"/>
                  <a:gd name="T84" fmla="*/ 772 w 865"/>
                  <a:gd name="T85" fmla="*/ 280 h 409"/>
                  <a:gd name="T86" fmla="*/ 819 w 865"/>
                  <a:gd name="T87" fmla="*/ 240 h 409"/>
                  <a:gd name="T88" fmla="*/ 849 w 865"/>
                  <a:gd name="T89" fmla="*/ 201 h 409"/>
                  <a:gd name="T90" fmla="*/ 861 w 865"/>
                  <a:gd name="T91" fmla="*/ 168 h 409"/>
                  <a:gd name="T92" fmla="*/ 293 w 865"/>
                  <a:gd name="T93" fmla="*/ 252 h 409"/>
                  <a:gd name="T94" fmla="*/ 679 w 865"/>
                  <a:gd name="T95" fmla="*/ 257 h 409"/>
                  <a:gd name="T96" fmla="*/ 593 w 865"/>
                  <a:gd name="T97" fmla="*/ 259 h 409"/>
                  <a:gd name="T98" fmla="*/ 679 w 865"/>
                  <a:gd name="T99" fmla="*/ 257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65" h="409">
                    <a:moveTo>
                      <a:pt x="861" y="168"/>
                    </a:moveTo>
                    <a:lnTo>
                      <a:pt x="861" y="168"/>
                    </a:lnTo>
                    <a:cubicBezTo>
                      <a:pt x="861" y="164"/>
                      <a:pt x="856" y="166"/>
                      <a:pt x="854" y="166"/>
                    </a:cubicBezTo>
                    <a:cubicBezTo>
                      <a:pt x="851" y="168"/>
                      <a:pt x="840" y="171"/>
                      <a:pt x="837" y="171"/>
                    </a:cubicBezTo>
                    <a:cubicBezTo>
                      <a:pt x="833" y="171"/>
                      <a:pt x="826" y="166"/>
                      <a:pt x="826" y="161"/>
                    </a:cubicBezTo>
                    <a:cubicBezTo>
                      <a:pt x="826" y="156"/>
                      <a:pt x="826" y="154"/>
                      <a:pt x="821" y="154"/>
                    </a:cubicBezTo>
                    <a:cubicBezTo>
                      <a:pt x="816" y="154"/>
                      <a:pt x="812" y="152"/>
                      <a:pt x="807" y="142"/>
                    </a:cubicBezTo>
                    <a:cubicBezTo>
                      <a:pt x="805" y="133"/>
                      <a:pt x="798" y="133"/>
                      <a:pt x="793" y="131"/>
                    </a:cubicBezTo>
                    <a:cubicBezTo>
                      <a:pt x="791" y="128"/>
                      <a:pt x="779" y="135"/>
                      <a:pt x="772" y="138"/>
                    </a:cubicBezTo>
                    <a:cubicBezTo>
                      <a:pt x="768" y="138"/>
                      <a:pt x="758" y="135"/>
                      <a:pt x="751" y="133"/>
                    </a:cubicBezTo>
                    <a:cubicBezTo>
                      <a:pt x="747" y="133"/>
                      <a:pt x="742" y="121"/>
                      <a:pt x="735" y="121"/>
                    </a:cubicBezTo>
                    <a:cubicBezTo>
                      <a:pt x="731" y="124"/>
                      <a:pt x="728" y="135"/>
                      <a:pt x="724" y="135"/>
                    </a:cubicBezTo>
                    <a:cubicBezTo>
                      <a:pt x="719" y="135"/>
                      <a:pt x="710" y="110"/>
                      <a:pt x="703" y="98"/>
                    </a:cubicBezTo>
                    <a:cubicBezTo>
                      <a:pt x="693" y="84"/>
                      <a:pt x="677" y="56"/>
                      <a:pt x="663" y="51"/>
                    </a:cubicBezTo>
                    <a:cubicBezTo>
                      <a:pt x="649" y="47"/>
                      <a:pt x="654" y="40"/>
                      <a:pt x="656" y="35"/>
                    </a:cubicBezTo>
                    <a:cubicBezTo>
                      <a:pt x="661" y="30"/>
                      <a:pt x="649" y="30"/>
                      <a:pt x="642" y="33"/>
                    </a:cubicBezTo>
                    <a:cubicBezTo>
                      <a:pt x="637" y="37"/>
                      <a:pt x="630" y="42"/>
                      <a:pt x="623" y="44"/>
                    </a:cubicBezTo>
                    <a:cubicBezTo>
                      <a:pt x="617" y="47"/>
                      <a:pt x="607" y="56"/>
                      <a:pt x="600" y="54"/>
                    </a:cubicBezTo>
                    <a:cubicBezTo>
                      <a:pt x="593" y="51"/>
                      <a:pt x="589" y="63"/>
                      <a:pt x="584" y="59"/>
                    </a:cubicBezTo>
                    <a:cubicBezTo>
                      <a:pt x="579" y="51"/>
                      <a:pt x="591" y="49"/>
                      <a:pt x="591" y="44"/>
                    </a:cubicBezTo>
                    <a:cubicBezTo>
                      <a:pt x="591" y="40"/>
                      <a:pt x="582" y="44"/>
                      <a:pt x="579" y="42"/>
                    </a:cubicBezTo>
                    <a:cubicBezTo>
                      <a:pt x="577" y="40"/>
                      <a:pt x="570" y="37"/>
                      <a:pt x="570" y="42"/>
                    </a:cubicBezTo>
                    <a:cubicBezTo>
                      <a:pt x="570" y="44"/>
                      <a:pt x="563" y="42"/>
                      <a:pt x="563" y="40"/>
                    </a:cubicBezTo>
                    <a:cubicBezTo>
                      <a:pt x="563" y="35"/>
                      <a:pt x="561" y="30"/>
                      <a:pt x="556" y="35"/>
                    </a:cubicBezTo>
                    <a:cubicBezTo>
                      <a:pt x="551" y="40"/>
                      <a:pt x="540" y="42"/>
                      <a:pt x="538" y="37"/>
                    </a:cubicBezTo>
                    <a:cubicBezTo>
                      <a:pt x="535" y="35"/>
                      <a:pt x="540" y="33"/>
                      <a:pt x="540" y="28"/>
                    </a:cubicBezTo>
                    <a:cubicBezTo>
                      <a:pt x="540" y="24"/>
                      <a:pt x="535" y="19"/>
                      <a:pt x="535" y="14"/>
                    </a:cubicBezTo>
                    <a:cubicBezTo>
                      <a:pt x="538" y="10"/>
                      <a:pt x="526" y="3"/>
                      <a:pt x="521" y="5"/>
                    </a:cubicBezTo>
                    <a:cubicBezTo>
                      <a:pt x="517" y="7"/>
                      <a:pt x="510" y="5"/>
                      <a:pt x="505" y="3"/>
                    </a:cubicBezTo>
                    <a:cubicBezTo>
                      <a:pt x="500" y="0"/>
                      <a:pt x="479" y="5"/>
                      <a:pt x="479" y="10"/>
                    </a:cubicBezTo>
                    <a:cubicBezTo>
                      <a:pt x="477" y="14"/>
                      <a:pt x="451" y="16"/>
                      <a:pt x="447" y="19"/>
                    </a:cubicBezTo>
                    <a:cubicBezTo>
                      <a:pt x="442" y="21"/>
                      <a:pt x="423" y="24"/>
                      <a:pt x="417" y="26"/>
                    </a:cubicBezTo>
                    <a:cubicBezTo>
                      <a:pt x="412" y="26"/>
                      <a:pt x="405" y="30"/>
                      <a:pt x="396" y="30"/>
                    </a:cubicBezTo>
                    <a:cubicBezTo>
                      <a:pt x="389" y="30"/>
                      <a:pt x="372" y="33"/>
                      <a:pt x="363" y="37"/>
                    </a:cubicBezTo>
                    <a:cubicBezTo>
                      <a:pt x="356" y="44"/>
                      <a:pt x="344" y="40"/>
                      <a:pt x="338" y="42"/>
                    </a:cubicBezTo>
                    <a:cubicBezTo>
                      <a:pt x="333" y="42"/>
                      <a:pt x="324" y="40"/>
                      <a:pt x="321" y="42"/>
                    </a:cubicBezTo>
                    <a:cubicBezTo>
                      <a:pt x="319" y="44"/>
                      <a:pt x="319" y="56"/>
                      <a:pt x="321" y="61"/>
                    </a:cubicBezTo>
                    <a:cubicBezTo>
                      <a:pt x="324" y="66"/>
                      <a:pt x="340" y="66"/>
                      <a:pt x="340" y="70"/>
                    </a:cubicBezTo>
                    <a:cubicBezTo>
                      <a:pt x="342" y="73"/>
                      <a:pt x="326" y="73"/>
                      <a:pt x="319" y="73"/>
                    </a:cubicBezTo>
                    <a:cubicBezTo>
                      <a:pt x="310" y="75"/>
                      <a:pt x="312" y="84"/>
                      <a:pt x="314" y="89"/>
                    </a:cubicBezTo>
                    <a:cubicBezTo>
                      <a:pt x="317" y="94"/>
                      <a:pt x="307" y="98"/>
                      <a:pt x="300" y="101"/>
                    </a:cubicBezTo>
                    <a:cubicBezTo>
                      <a:pt x="296" y="101"/>
                      <a:pt x="300" y="110"/>
                      <a:pt x="307" y="110"/>
                    </a:cubicBezTo>
                    <a:cubicBezTo>
                      <a:pt x="312" y="110"/>
                      <a:pt x="317" y="117"/>
                      <a:pt x="321" y="117"/>
                    </a:cubicBezTo>
                    <a:cubicBezTo>
                      <a:pt x="326" y="117"/>
                      <a:pt x="328" y="126"/>
                      <a:pt x="328" y="131"/>
                    </a:cubicBezTo>
                    <a:cubicBezTo>
                      <a:pt x="328" y="135"/>
                      <a:pt x="321" y="138"/>
                      <a:pt x="314" y="138"/>
                    </a:cubicBezTo>
                    <a:cubicBezTo>
                      <a:pt x="307" y="138"/>
                      <a:pt x="303" y="133"/>
                      <a:pt x="298" y="131"/>
                    </a:cubicBezTo>
                    <a:cubicBezTo>
                      <a:pt x="293" y="131"/>
                      <a:pt x="293" y="140"/>
                      <a:pt x="291" y="142"/>
                    </a:cubicBezTo>
                    <a:cubicBezTo>
                      <a:pt x="286" y="145"/>
                      <a:pt x="286" y="135"/>
                      <a:pt x="279" y="135"/>
                    </a:cubicBezTo>
                    <a:cubicBezTo>
                      <a:pt x="275" y="135"/>
                      <a:pt x="268" y="135"/>
                      <a:pt x="265" y="128"/>
                    </a:cubicBezTo>
                    <a:cubicBezTo>
                      <a:pt x="263" y="124"/>
                      <a:pt x="251" y="121"/>
                      <a:pt x="244" y="128"/>
                    </a:cubicBezTo>
                    <a:cubicBezTo>
                      <a:pt x="240" y="133"/>
                      <a:pt x="237" y="131"/>
                      <a:pt x="233" y="126"/>
                    </a:cubicBezTo>
                    <a:cubicBezTo>
                      <a:pt x="228" y="124"/>
                      <a:pt x="214" y="128"/>
                      <a:pt x="212" y="133"/>
                    </a:cubicBezTo>
                    <a:cubicBezTo>
                      <a:pt x="210" y="138"/>
                      <a:pt x="200" y="140"/>
                      <a:pt x="193" y="135"/>
                    </a:cubicBezTo>
                    <a:cubicBezTo>
                      <a:pt x="184" y="131"/>
                      <a:pt x="179" y="128"/>
                      <a:pt x="179" y="135"/>
                    </a:cubicBezTo>
                    <a:cubicBezTo>
                      <a:pt x="179" y="142"/>
                      <a:pt x="175" y="135"/>
                      <a:pt x="175" y="133"/>
                    </a:cubicBezTo>
                    <a:cubicBezTo>
                      <a:pt x="175" y="128"/>
                      <a:pt x="163" y="121"/>
                      <a:pt x="156" y="117"/>
                    </a:cubicBezTo>
                    <a:cubicBezTo>
                      <a:pt x="151" y="115"/>
                      <a:pt x="133" y="115"/>
                      <a:pt x="133" y="110"/>
                    </a:cubicBezTo>
                    <a:cubicBezTo>
                      <a:pt x="131" y="105"/>
                      <a:pt x="121" y="103"/>
                      <a:pt x="117" y="110"/>
                    </a:cubicBezTo>
                    <a:cubicBezTo>
                      <a:pt x="114" y="117"/>
                      <a:pt x="110" y="112"/>
                      <a:pt x="105" y="110"/>
                    </a:cubicBezTo>
                    <a:cubicBezTo>
                      <a:pt x="103" y="107"/>
                      <a:pt x="93" y="112"/>
                      <a:pt x="91" y="115"/>
                    </a:cubicBezTo>
                    <a:cubicBezTo>
                      <a:pt x="86" y="117"/>
                      <a:pt x="75" y="126"/>
                      <a:pt x="68" y="126"/>
                    </a:cubicBezTo>
                    <a:cubicBezTo>
                      <a:pt x="61" y="126"/>
                      <a:pt x="66" y="133"/>
                      <a:pt x="56" y="135"/>
                    </a:cubicBezTo>
                    <a:cubicBezTo>
                      <a:pt x="47" y="138"/>
                      <a:pt x="49" y="142"/>
                      <a:pt x="52" y="147"/>
                    </a:cubicBezTo>
                    <a:cubicBezTo>
                      <a:pt x="52" y="149"/>
                      <a:pt x="56" y="156"/>
                      <a:pt x="49" y="161"/>
                    </a:cubicBezTo>
                    <a:cubicBezTo>
                      <a:pt x="40" y="164"/>
                      <a:pt x="37" y="149"/>
                      <a:pt x="30" y="145"/>
                    </a:cubicBezTo>
                    <a:cubicBezTo>
                      <a:pt x="26" y="140"/>
                      <a:pt x="19" y="147"/>
                      <a:pt x="19" y="154"/>
                    </a:cubicBezTo>
                    <a:cubicBezTo>
                      <a:pt x="19" y="161"/>
                      <a:pt x="12" y="161"/>
                      <a:pt x="7" y="166"/>
                    </a:cubicBezTo>
                    <a:cubicBezTo>
                      <a:pt x="5" y="173"/>
                      <a:pt x="14" y="175"/>
                      <a:pt x="14" y="178"/>
                    </a:cubicBezTo>
                    <a:cubicBezTo>
                      <a:pt x="14" y="180"/>
                      <a:pt x="9" y="182"/>
                      <a:pt x="7" y="185"/>
                    </a:cubicBezTo>
                    <a:cubicBezTo>
                      <a:pt x="5" y="185"/>
                      <a:pt x="0" y="194"/>
                      <a:pt x="3" y="196"/>
                    </a:cubicBezTo>
                    <a:cubicBezTo>
                      <a:pt x="5" y="201"/>
                      <a:pt x="16" y="199"/>
                      <a:pt x="14" y="206"/>
                    </a:cubicBezTo>
                    <a:cubicBezTo>
                      <a:pt x="14" y="212"/>
                      <a:pt x="12" y="219"/>
                      <a:pt x="19" y="217"/>
                    </a:cubicBezTo>
                    <a:cubicBezTo>
                      <a:pt x="23" y="215"/>
                      <a:pt x="30" y="215"/>
                      <a:pt x="33" y="215"/>
                    </a:cubicBezTo>
                    <a:cubicBezTo>
                      <a:pt x="37" y="215"/>
                      <a:pt x="40" y="224"/>
                      <a:pt x="47" y="231"/>
                    </a:cubicBezTo>
                    <a:cubicBezTo>
                      <a:pt x="54" y="238"/>
                      <a:pt x="56" y="243"/>
                      <a:pt x="49" y="245"/>
                    </a:cubicBezTo>
                    <a:cubicBezTo>
                      <a:pt x="42" y="245"/>
                      <a:pt x="47" y="250"/>
                      <a:pt x="54" y="254"/>
                    </a:cubicBezTo>
                    <a:cubicBezTo>
                      <a:pt x="56" y="254"/>
                      <a:pt x="59" y="257"/>
                      <a:pt x="61" y="257"/>
                    </a:cubicBezTo>
                    <a:cubicBezTo>
                      <a:pt x="63" y="257"/>
                      <a:pt x="63" y="257"/>
                      <a:pt x="66" y="254"/>
                    </a:cubicBezTo>
                    <a:cubicBezTo>
                      <a:pt x="75" y="245"/>
                      <a:pt x="96" y="236"/>
                      <a:pt x="110" y="240"/>
                    </a:cubicBezTo>
                    <a:cubicBezTo>
                      <a:pt x="124" y="245"/>
                      <a:pt x="135" y="238"/>
                      <a:pt x="142" y="247"/>
                    </a:cubicBezTo>
                    <a:cubicBezTo>
                      <a:pt x="149" y="254"/>
                      <a:pt x="142" y="271"/>
                      <a:pt x="144" y="278"/>
                    </a:cubicBezTo>
                    <a:cubicBezTo>
                      <a:pt x="147" y="285"/>
                      <a:pt x="133" y="285"/>
                      <a:pt x="124" y="285"/>
                    </a:cubicBezTo>
                    <a:cubicBezTo>
                      <a:pt x="114" y="283"/>
                      <a:pt x="96" y="287"/>
                      <a:pt x="98" y="294"/>
                    </a:cubicBezTo>
                    <a:cubicBezTo>
                      <a:pt x="100" y="299"/>
                      <a:pt x="107" y="313"/>
                      <a:pt x="93" y="306"/>
                    </a:cubicBezTo>
                    <a:cubicBezTo>
                      <a:pt x="82" y="299"/>
                      <a:pt x="77" y="313"/>
                      <a:pt x="84" y="313"/>
                    </a:cubicBezTo>
                    <a:cubicBezTo>
                      <a:pt x="91" y="313"/>
                      <a:pt x="100" y="320"/>
                      <a:pt x="100" y="327"/>
                    </a:cubicBezTo>
                    <a:cubicBezTo>
                      <a:pt x="100" y="331"/>
                      <a:pt x="100" y="345"/>
                      <a:pt x="107" y="343"/>
                    </a:cubicBezTo>
                    <a:cubicBezTo>
                      <a:pt x="114" y="341"/>
                      <a:pt x="114" y="352"/>
                      <a:pt x="121" y="350"/>
                    </a:cubicBezTo>
                    <a:cubicBezTo>
                      <a:pt x="131" y="350"/>
                      <a:pt x="140" y="355"/>
                      <a:pt x="133" y="362"/>
                    </a:cubicBezTo>
                    <a:cubicBezTo>
                      <a:pt x="126" y="371"/>
                      <a:pt x="138" y="392"/>
                      <a:pt x="140" y="388"/>
                    </a:cubicBezTo>
                    <a:cubicBezTo>
                      <a:pt x="140" y="385"/>
                      <a:pt x="140" y="378"/>
                      <a:pt x="142" y="373"/>
                    </a:cubicBezTo>
                    <a:cubicBezTo>
                      <a:pt x="138" y="362"/>
                      <a:pt x="158" y="362"/>
                      <a:pt x="163" y="362"/>
                    </a:cubicBezTo>
                    <a:cubicBezTo>
                      <a:pt x="170" y="362"/>
                      <a:pt x="182" y="371"/>
                      <a:pt x="189" y="383"/>
                    </a:cubicBezTo>
                    <a:cubicBezTo>
                      <a:pt x="198" y="392"/>
                      <a:pt x="205" y="385"/>
                      <a:pt x="205" y="385"/>
                    </a:cubicBezTo>
                    <a:lnTo>
                      <a:pt x="207" y="292"/>
                    </a:lnTo>
                    <a:lnTo>
                      <a:pt x="261" y="278"/>
                    </a:lnTo>
                    <a:cubicBezTo>
                      <a:pt x="261" y="276"/>
                      <a:pt x="263" y="273"/>
                      <a:pt x="263" y="273"/>
                    </a:cubicBezTo>
                    <a:cubicBezTo>
                      <a:pt x="270" y="264"/>
                      <a:pt x="279" y="271"/>
                      <a:pt x="282" y="273"/>
                    </a:cubicBezTo>
                    <a:cubicBezTo>
                      <a:pt x="284" y="276"/>
                      <a:pt x="284" y="264"/>
                      <a:pt x="291" y="264"/>
                    </a:cubicBezTo>
                    <a:cubicBezTo>
                      <a:pt x="298" y="264"/>
                      <a:pt x="291" y="276"/>
                      <a:pt x="296" y="276"/>
                    </a:cubicBezTo>
                    <a:cubicBezTo>
                      <a:pt x="300" y="276"/>
                      <a:pt x="310" y="292"/>
                      <a:pt x="307" y="303"/>
                    </a:cubicBezTo>
                    <a:cubicBezTo>
                      <a:pt x="317" y="311"/>
                      <a:pt x="331" y="327"/>
                      <a:pt x="333" y="331"/>
                    </a:cubicBezTo>
                    <a:cubicBezTo>
                      <a:pt x="333" y="336"/>
                      <a:pt x="356" y="329"/>
                      <a:pt x="361" y="329"/>
                    </a:cubicBezTo>
                    <a:cubicBezTo>
                      <a:pt x="363" y="331"/>
                      <a:pt x="396" y="331"/>
                      <a:pt x="403" y="331"/>
                    </a:cubicBezTo>
                    <a:cubicBezTo>
                      <a:pt x="407" y="331"/>
                      <a:pt x="412" y="343"/>
                      <a:pt x="419" y="343"/>
                    </a:cubicBezTo>
                    <a:cubicBezTo>
                      <a:pt x="426" y="345"/>
                      <a:pt x="423" y="357"/>
                      <a:pt x="423" y="364"/>
                    </a:cubicBezTo>
                    <a:cubicBezTo>
                      <a:pt x="426" y="371"/>
                      <a:pt x="435" y="381"/>
                      <a:pt x="435" y="385"/>
                    </a:cubicBezTo>
                    <a:cubicBezTo>
                      <a:pt x="437" y="392"/>
                      <a:pt x="447" y="390"/>
                      <a:pt x="454" y="392"/>
                    </a:cubicBezTo>
                    <a:cubicBezTo>
                      <a:pt x="461" y="392"/>
                      <a:pt x="472" y="395"/>
                      <a:pt x="472" y="402"/>
                    </a:cubicBezTo>
                    <a:cubicBezTo>
                      <a:pt x="472" y="409"/>
                      <a:pt x="482" y="404"/>
                      <a:pt x="482" y="399"/>
                    </a:cubicBezTo>
                    <a:cubicBezTo>
                      <a:pt x="484" y="395"/>
                      <a:pt x="491" y="388"/>
                      <a:pt x="505" y="383"/>
                    </a:cubicBezTo>
                    <a:cubicBezTo>
                      <a:pt x="510" y="381"/>
                      <a:pt x="514" y="381"/>
                      <a:pt x="517" y="381"/>
                    </a:cubicBezTo>
                    <a:cubicBezTo>
                      <a:pt x="519" y="376"/>
                      <a:pt x="521" y="369"/>
                      <a:pt x="524" y="369"/>
                    </a:cubicBezTo>
                    <a:cubicBezTo>
                      <a:pt x="526" y="366"/>
                      <a:pt x="535" y="362"/>
                      <a:pt x="535" y="355"/>
                    </a:cubicBezTo>
                    <a:cubicBezTo>
                      <a:pt x="538" y="348"/>
                      <a:pt x="554" y="348"/>
                      <a:pt x="565" y="355"/>
                    </a:cubicBezTo>
                    <a:cubicBezTo>
                      <a:pt x="577" y="359"/>
                      <a:pt x="584" y="359"/>
                      <a:pt x="584" y="350"/>
                    </a:cubicBezTo>
                    <a:cubicBezTo>
                      <a:pt x="584" y="341"/>
                      <a:pt x="600" y="338"/>
                      <a:pt x="605" y="341"/>
                    </a:cubicBezTo>
                    <a:cubicBezTo>
                      <a:pt x="610" y="345"/>
                      <a:pt x="626" y="352"/>
                      <a:pt x="633" y="350"/>
                    </a:cubicBezTo>
                    <a:cubicBezTo>
                      <a:pt x="642" y="348"/>
                      <a:pt x="679" y="350"/>
                      <a:pt x="689" y="352"/>
                    </a:cubicBezTo>
                    <a:cubicBezTo>
                      <a:pt x="698" y="355"/>
                      <a:pt x="700" y="350"/>
                      <a:pt x="710" y="359"/>
                    </a:cubicBezTo>
                    <a:cubicBezTo>
                      <a:pt x="714" y="366"/>
                      <a:pt x="719" y="359"/>
                      <a:pt x="726" y="366"/>
                    </a:cubicBezTo>
                    <a:lnTo>
                      <a:pt x="726" y="357"/>
                    </a:lnTo>
                    <a:cubicBezTo>
                      <a:pt x="726" y="350"/>
                      <a:pt x="735" y="345"/>
                      <a:pt x="737" y="341"/>
                    </a:cubicBezTo>
                    <a:cubicBezTo>
                      <a:pt x="740" y="336"/>
                      <a:pt x="728" y="322"/>
                      <a:pt x="728" y="318"/>
                    </a:cubicBezTo>
                    <a:cubicBezTo>
                      <a:pt x="728" y="313"/>
                      <a:pt x="728" y="301"/>
                      <a:pt x="724" y="299"/>
                    </a:cubicBezTo>
                    <a:cubicBezTo>
                      <a:pt x="719" y="297"/>
                      <a:pt x="733" y="290"/>
                      <a:pt x="735" y="292"/>
                    </a:cubicBezTo>
                    <a:cubicBezTo>
                      <a:pt x="742" y="292"/>
                      <a:pt x="754" y="285"/>
                      <a:pt x="756" y="287"/>
                    </a:cubicBezTo>
                    <a:cubicBezTo>
                      <a:pt x="758" y="290"/>
                      <a:pt x="765" y="292"/>
                      <a:pt x="772" y="292"/>
                    </a:cubicBezTo>
                    <a:cubicBezTo>
                      <a:pt x="777" y="292"/>
                      <a:pt x="775" y="285"/>
                      <a:pt x="772" y="280"/>
                    </a:cubicBezTo>
                    <a:cubicBezTo>
                      <a:pt x="768" y="278"/>
                      <a:pt x="782" y="250"/>
                      <a:pt x="784" y="240"/>
                    </a:cubicBezTo>
                    <a:cubicBezTo>
                      <a:pt x="786" y="231"/>
                      <a:pt x="791" y="238"/>
                      <a:pt x="798" y="240"/>
                    </a:cubicBezTo>
                    <a:cubicBezTo>
                      <a:pt x="805" y="240"/>
                      <a:pt x="814" y="238"/>
                      <a:pt x="819" y="240"/>
                    </a:cubicBezTo>
                    <a:cubicBezTo>
                      <a:pt x="823" y="243"/>
                      <a:pt x="835" y="238"/>
                      <a:pt x="837" y="233"/>
                    </a:cubicBezTo>
                    <a:cubicBezTo>
                      <a:pt x="842" y="229"/>
                      <a:pt x="835" y="229"/>
                      <a:pt x="835" y="217"/>
                    </a:cubicBezTo>
                    <a:cubicBezTo>
                      <a:pt x="835" y="206"/>
                      <a:pt x="842" y="201"/>
                      <a:pt x="849" y="201"/>
                    </a:cubicBezTo>
                    <a:cubicBezTo>
                      <a:pt x="856" y="201"/>
                      <a:pt x="858" y="194"/>
                      <a:pt x="858" y="189"/>
                    </a:cubicBezTo>
                    <a:cubicBezTo>
                      <a:pt x="858" y="185"/>
                      <a:pt x="863" y="182"/>
                      <a:pt x="865" y="175"/>
                    </a:cubicBezTo>
                    <a:cubicBezTo>
                      <a:pt x="863" y="173"/>
                      <a:pt x="861" y="171"/>
                      <a:pt x="861" y="168"/>
                    </a:cubicBezTo>
                    <a:close/>
                    <a:moveTo>
                      <a:pt x="324" y="259"/>
                    </a:moveTo>
                    <a:lnTo>
                      <a:pt x="324" y="259"/>
                    </a:lnTo>
                    <a:cubicBezTo>
                      <a:pt x="321" y="264"/>
                      <a:pt x="296" y="257"/>
                      <a:pt x="293" y="252"/>
                    </a:cubicBezTo>
                    <a:cubicBezTo>
                      <a:pt x="291" y="245"/>
                      <a:pt x="328" y="252"/>
                      <a:pt x="324" y="259"/>
                    </a:cubicBezTo>
                    <a:close/>
                    <a:moveTo>
                      <a:pt x="679" y="257"/>
                    </a:moveTo>
                    <a:lnTo>
                      <a:pt x="679" y="257"/>
                    </a:lnTo>
                    <a:cubicBezTo>
                      <a:pt x="663" y="257"/>
                      <a:pt x="623" y="247"/>
                      <a:pt x="607" y="266"/>
                    </a:cubicBezTo>
                    <a:cubicBezTo>
                      <a:pt x="593" y="283"/>
                      <a:pt x="603" y="292"/>
                      <a:pt x="596" y="292"/>
                    </a:cubicBezTo>
                    <a:cubicBezTo>
                      <a:pt x="589" y="294"/>
                      <a:pt x="586" y="266"/>
                      <a:pt x="593" y="259"/>
                    </a:cubicBezTo>
                    <a:cubicBezTo>
                      <a:pt x="603" y="250"/>
                      <a:pt x="630" y="245"/>
                      <a:pt x="649" y="250"/>
                    </a:cubicBezTo>
                    <a:cubicBezTo>
                      <a:pt x="665" y="254"/>
                      <a:pt x="698" y="245"/>
                      <a:pt x="703" y="247"/>
                    </a:cubicBezTo>
                    <a:cubicBezTo>
                      <a:pt x="707" y="247"/>
                      <a:pt x="698" y="257"/>
                      <a:pt x="679" y="25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5" name="Freeform 526">
                <a:extLst>
                  <a:ext uri="{FF2B5EF4-FFF2-40B4-BE49-F238E27FC236}">
                    <a16:creationId xmlns:a16="http://schemas.microsoft.com/office/drawing/2014/main" id="{A97E600C-4550-05D7-7EEF-9F16E2AF4BD8}"/>
                  </a:ext>
                </a:extLst>
              </p:cNvPr>
              <p:cNvSpPr>
                <a:spLocks noEditPoints="1"/>
              </p:cNvSpPr>
              <p:nvPr/>
            </p:nvSpPr>
            <p:spPr bwMode="auto">
              <a:xfrm>
                <a:off x="4229" y="1561"/>
                <a:ext cx="520" cy="247"/>
              </a:xfrm>
              <a:custGeom>
                <a:avLst/>
                <a:gdLst>
                  <a:gd name="T0" fmla="*/ 854 w 865"/>
                  <a:gd name="T1" fmla="*/ 166 h 409"/>
                  <a:gd name="T2" fmla="*/ 821 w 865"/>
                  <a:gd name="T3" fmla="*/ 154 h 409"/>
                  <a:gd name="T4" fmla="*/ 772 w 865"/>
                  <a:gd name="T5" fmla="*/ 138 h 409"/>
                  <a:gd name="T6" fmla="*/ 724 w 865"/>
                  <a:gd name="T7" fmla="*/ 135 h 409"/>
                  <a:gd name="T8" fmla="*/ 656 w 865"/>
                  <a:gd name="T9" fmla="*/ 35 h 409"/>
                  <a:gd name="T10" fmla="*/ 600 w 865"/>
                  <a:gd name="T11" fmla="*/ 54 h 409"/>
                  <a:gd name="T12" fmla="*/ 579 w 865"/>
                  <a:gd name="T13" fmla="*/ 42 h 409"/>
                  <a:gd name="T14" fmla="*/ 556 w 865"/>
                  <a:gd name="T15" fmla="*/ 35 h 409"/>
                  <a:gd name="T16" fmla="*/ 535 w 865"/>
                  <a:gd name="T17" fmla="*/ 14 h 409"/>
                  <a:gd name="T18" fmla="*/ 479 w 865"/>
                  <a:gd name="T19" fmla="*/ 10 h 409"/>
                  <a:gd name="T20" fmla="*/ 396 w 865"/>
                  <a:gd name="T21" fmla="*/ 30 h 409"/>
                  <a:gd name="T22" fmla="*/ 321 w 865"/>
                  <a:gd name="T23" fmla="*/ 42 h 409"/>
                  <a:gd name="T24" fmla="*/ 319 w 865"/>
                  <a:gd name="T25" fmla="*/ 73 h 409"/>
                  <a:gd name="T26" fmla="*/ 307 w 865"/>
                  <a:gd name="T27" fmla="*/ 110 h 409"/>
                  <a:gd name="T28" fmla="*/ 314 w 865"/>
                  <a:gd name="T29" fmla="*/ 138 h 409"/>
                  <a:gd name="T30" fmla="*/ 279 w 865"/>
                  <a:gd name="T31" fmla="*/ 135 h 409"/>
                  <a:gd name="T32" fmla="*/ 233 w 865"/>
                  <a:gd name="T33" fmla="*/ 126 h 409"/>
                  <a:gd name="T34" fmla="*/ 179 w 865"/>
                  <a:gd name="T35" fmla="*/ 135 h 409"/>
                  <a:gd name="T36" fmla="*/ 133 w 865"/>
                  <a:gd name="T37" fmla="*/ 110 h 409"/>
                  <a:gd name="T38" fmla="*/ 91 w 865"/>
                  <a:gd name="T39" fmla="*/ 115 h 409"/>
                  <a:gd name="T40" fmla="*/ 52 w 865"/>
                  <a:gd name="T41" fmla="*/ 147 h 409"/>
                  <a:gd name="T42" fmla="*/ 19 w 865"/>
                  <a:gd name="T43" fmla="*/ 154 h 409"/>
                  <a:gd name="T44" fmla="*/ 7 w 865"/>
                  <a:gd name="T45" fmla="*/ 185 h 409"/>
                  <a:gd name="T46" fmla="*/ 19 w 865"/>
                  <a:gd name="T47" fmla="*/ 217 h 409"/>
                  <a:gd name="T48" fmla="*/ 49 w 865"/>
                  <a:gd name="T49" fmla="*/ 245 h 409"/>
                  <a:gd name="T50" fmla="*/ 66 w 865"/>
                  <a:gd name="T51" fmla="*/ 254 h 409"/>
                  <a:gd name="T52" fmla="*/ 144 w 865"/>
                  <a:gd name="T53" fmla="*/ 278 h 409"/>
                  <a:gd name="T54" fmla="*/ 93 w 865"/>
                  <a:gd name="T55" fmla="*/ 306 h 409"/>
                  <a:gd name="T56" fmla="*/ 107 w 865"/>
                  <a:gd name="T57" fmla="*/ 343 h 409"/>
                  <a:gd name="T58" fmla="*/ 140 w 865"/>
                  <a:gd name="T59" fmla="*/ 388 h 409"/>
                  <a:gd name="T60" fmla="*/ 189 w 865"/>
                  <a:gd name="T61" fmla="*/ 383 h 409"/>
                  <a:gd name="T62" fmla="*/ 261 w 865"/>
                  <a:gd name="T63" fmla="*/ 278 h 409"/>
                  <a:gd name="T64" fmla="*/ 291 w 865"/>
                  <a:gd name="T65" fmla="*/ 264 h 409"/>
                  <a:gd name="T66" fmla="*/ 333 w 865"/>
                  <a:gd name="T67" fmla="*/ 331 h 409"/>
                  <a:gd name="T68" fmla="*/ 419 w 865"/>
                  <a:gd name="T69" fmla="*/ 343 h 409"/>
                  <a:gd name="T70" fmla="*/ 454 w 865"/>
                  <a:gd name="T71" fmla="*/ 392 h 409"/>
                  <a:gd name="T72" fmla="*/ 505 w 865"/>
                  <a:gd name="T73" fmla="*/ 383 h 409"/>
                  <a:gd name="T74" fmla="*/ 535 w 865"/>
                  <a:gd name="T75" fmla="*/ 355 h 409"/>
                  <a:gd name="T76" fmla="*/ 605 w 865"/>
                  <a:gd name="T77" fmla="*/ 341 h 409"/>
                  <a:gd name="T78" fmla="*/ 710 w 865"/>
                  <a:gd name="T79" fmla="*/ 359 h 409"/>
                  <a:gd name="T80" fmla="*/ 737 w 865"/>
                  <a:gd name="T81" fmla="*/ 341 h 409"/>
                  <a:gd name="T82" fmla="*/ 735 w 865"/>
                  <a:gd name="T83" fmla="*/ 292 h 409"/>
                  <a:gd name="T84" fmla="*/ 772 w 865"/>
                  <a:gd name="T85" fmla="*/ 280 h 409"/>
                  <a:gd name="T86" fmla="*/ 819 w 865"/>
                  <a:gd name="T87" fmla="*/ 240 h 409"/>
                  <a:gd name="T88" fmla="*/ 849 w 865"/>
                  <a:gd name="T89" fmla="*/ 201 h 409"/>
                  <a:gd name="T90" fmla="*/ 861 w 865"/>
                  <a:gd name="T91" fmla="*/ 168 h 409"/>
                  <a:gd name="T92" fmla="*/ 324 w 865"/>
                  <a:gd name="T93" fmla="*/ 259 h 409"/>
                  <a:gd name="T94" fmla="*/ 324 w 865"/>
                  <a:gd name="T95" fmla="*/ 259 h 409"/>
                  <a:gd name="T96" fmla="*/ 607 w 865"/>
                  <a:gd name="T97" fmla="*/ 266 h 409"/>
                  <a:gd name="T98" fmla="*/ 649 w 865"/>
                  <a:gd name="T99" fmla="*/ 250 h 409"/>
                  <a:gd name="T100" fmla="*/ 679 w 865"/>
                  <a:gd name="T101" fmla="*/ 257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5" h="409">
                    <a:moveTo>
                      <a:pt x="861" y="168"/>
                    </a:moveTo>
                    <a:lnTo>
                      <a:pt x="861" y="168"/>
                    </a:lnTo>
                    <a:cubicBezTo>
                      <a:pt x="861" y="164"/>
                      <a:pt x="856" y="166"/>
                      <a:pt x="854" y="166"/>
                    </a:cubicBezTo>
                    <a:cubicBezTo>
                      <a:pt x="851" y="168"/>
                      <a:pt x="840" y="171"/>
                      <a:pt x="837" y="171"/>
                    </a:cubicBezTo>
                    <a:cubicBezTo>
                      <a:pt x="833" y="171"/>
                      <a:pt x="826" y="166"/>
                      <a:pt x="826" y="161"/>
                    </a:cubicBezTo>
                    <a:cubicBezTo>
                      <a:pt x="826" y="156"/>
                      <a:pt x="826" y="154"/>
                      <a:pt x="821" y="154"/>
                    </a:cubicBezTo>
                    <a:cubicBezTo>
                      <a:pt x="816" y="154"/>
                      <a:pt x="812" y="152"/>
                      <a:pt x="807" y="142"/>
                    </a:cubicBezTo>
                    <a:cubicBezTo>
                      <a:pt x="805" y="133"/>
                      <a:pt x="798" y="133"/>
                      <a:pt x="793" y="131"/>
                    </a:cubicBezTo>
                    <a:cubicBezTo>
                      <a:pt x="791" y="128"/>
                      <a:pt x="779" y="135"/>
                      <a:pt x="772" y="138"/>
                    </a:cubicBezTo>
                    <a:cubicBezTo>
                      <a:pt x="768" y="138"/>
                      <a:pt x="758" y="135"/>
                      <a:pt x="751" y="133"/>
                    </a:cubicBezTo>
                    <a:cubicBezTo>
                      <a:pt x="747" y="133"/>
                      <a:pt x="742" y="121"/>
                      <a:pt x="735" y="121"/>
                    </a:cubicBezTo>
                    <a:cubicBezTo>
                      <a:pt x="731" y="124"/>
                      <a:pt x="728" y="135"/>
                      <a:pt x="724" y="135"/>
                    </a:cubicBezTo>
                    <a:cubicBezTo>
                      <a:pt x="719" y="135"/>
                      <a:pt x="710" y="110"/>
                      <a:pt x="703" y="98"/>
                    </a:cubicBezTo>
                    <a:cubicBezTo>
                      <a:pt x="693" y="84"/>
                      <a:pt x="677" y="56"/>
                      <a:pt x="663" y="51"/>
                    </a:cubicBezTo>
                    <a:cubicBezTo>
                      <a:pt x="649" y="47"/>
                      <a:pt x="654" y="40"/>
                      <a:pt x="656" y="35"/>
                    </a:cubicBezTo>
                    <a:cubicBezTo>
                      <a:pt x="661" y="30"/>
                      <a:pt x="649" y="30"/>
                      <a:pt x="642" y="33"/>
                    </a:cubicBezTo>
                    <a:cubicBezTo>
                      <a:pt x="637" y="37"/>
                      <a:pt x="630" y="42"/>
                      <a:pt x="623" y="44"/>
                    </a:cubicBezTo>
                    <a:cubicBezTo>
                      <a:pt x="617" y="47"/>
                      <a:pt x="607" y="56"/>
                      <a:pt x="600" y="54"/>
                    </a:cubicBezTo>
                    <a:cubicBezTo>
                      <a:pt x="593" y="51"/>
                      <a:pt x="589" y="63"/>
                      <a:pt x="584" y="59"/>
                    </a:cubicBezTo>
                    <a:cubicBezTo>
                      <a:pt x="579" y="51"/>
                      <a:pt x="591" y="49"/>
                      <a:pt x="591" y="44"/>
                    </a:cubicBezTo>
                    <a:cubicBezTo>
                      <a:pt x="591" y="40"/>
                      <a:pt x="582" y="44"/>
                      <a:pt x="579" y="42"/>
                    </a:cubicBezTo>
                    <a:cubicBezTo>
                      <a:pt x="577" y="40"/>
                      <a:pt x="570" y="37"/>
                      <a:pt x="570" y="42"/>
                    </a:cubicBezTo>
                    <a:cubicBezTo>
                      <a:pt x="570" y="44"/>
                      <a:pt x="563" y="42"/>
                      <a:pt x="563" y="40"/>
                    </a:cubicBezTo>
                    <a:cubicBezTo>
                      <a:pt x="563" y="35"/>
                      <a:pt x="561" y="30"/>
                      <a:pt x="556" y="35"/>
                    </a:cubicBezTo>
                    <a:cubicBezTo>
                      <a:pt x="551" y="40"/>
                      <a:pt x="540" y="42"/>
                      <a:pt x="538" y="37"/>
                    </a:cubicBezTo>
                    <a:cubicBezTo>
                      <a:pt x="535" y="35"/>
                      <a:pt x="540" y="33"/>
                      <a:pt x="540" y="28"/>
                    </a:cubicBezTo>
                    <a:cubicBezTo>
                      <a:pt x="540" y="24"/>
                      <a:pt x="535" y="19"/>
                      <a:pt x="535" y="14"/>
                    </a:cubicBezTo>
                    <a:cubicBezTo>
                      <a:pt x="538" y="10"/>
                      <a:pt x="526" y="3"/>
                      <a:pt x="521" y="5"/>
                    </a:cubicBezTo>
                    <a:cubicBezTo>
                      <a:pt x="517" y="7"/>
                      <a:pt x="510" y="5"/>
                      <a:pt x="505" y="3"/>
                    </a:cubicBezTo>
                    <a:cubicBezTo>
                      <a:pt x="500" y="0"/>
                      <a:pt x="479" y="5"/>
                      <a:pt x="479" y="10"/>
                    </a:cubicBezTo>
                    <a:cubicBezTo>
                      <a:pt x="477" y="14"/>
                      <a:pt x="451" y="16"/>
                      <a:pt x="447" y="19"/>
                    </a:cubicBezTo>
                    <a:cubicBezTo>
                      <a:pt x="442" y="21"/>
                      <a:pt x="423" y="24"/>
                      <a:pt x="417" y="26"/>
                    </a:cubicBezTo>
                    <a:cubicBezTo>
                      <a:pt x="412" y="26"/>
                      <a:pt x="405" y="30"/>
                      <a:pt x="396" y="30"/>
                    </a:cubicBezTo>
                    <a:cubicBezTo>
                      <a:pt x="389" y="30"/>
                      <a:pt x="372" y="33"/>
                      <a:pt x="363" y="37"/>
                    </a:cubicBezTo>
                    <a:cubicBezTo>
                      <a:pt x="356" y="44"/>
                      <a:pt x="344" y="40"/>
                      <a:pt x="338" y="42"/>
                    </a:cubicBezTo>
                    <a:cubicBezTo>
                      <a:pt x="333" y="42"/>
                      <a:pt x="324" y="40"/>
                      <a:pt x="321" y="42"/>
                    </a:cubicBezTo>
                    <a:cubicBezTo>
                      <a:pt x="319" y="44"/>
                      <a:pt x="319" y="56"/>
                      <a:pt x="321" y="61"/>
                    </a:cubicBezTo>
                    <a:cubicBezTo>
                      <a:pt x="324" y="66"/>
                      <a:pt x="340" y="66"/>
                      <a:pt x="340" y="70"/>
                    </a:cubicBezTo>
                    <a:cubicBezTo>
                      <a:pt x="342" y="73"/>
                      <a:pt x="326" y="73"/>
                      <a:pt x="319" y="73"/>
                    </a:cubicBezTo>
                    <a:cubicBezTo>
                      <a:pt x="310" y="75"/>
                      <a:pt x="312" y="84"/>
                      <a:pt x="314" y="89"/>
                    </a:cubicBezTo>
                    <a:cubicBezTo>
                      <a:pt x="317" y="94"/>
                      <a:pt x="307" y="98"/>
                      <a:pt x="300" y="101"/>
                    </a:cubicBezTo>
                    <a:cubicBezTo>
                      <a:pt x="296" y="101"/>
                      <a:pt x="300" y="110"/>
                      <a:pt x="307" y="110"/>
                    </a:cubicBezTo>
                    <a:cubicBezTo>
                      <a:pt x="312" y="110"/>
                      <a:pt x="317" y="117"/>
                      <a:pt x="321" y="117"/>
                    </a:cubicBezTo>
                    <a:cubicBezTo>
                      <a:pt x="326" y="117"/>
                      <a:pt x="328" y="126"/>
                      <a:pt x="328" y="131"/>
                    </a:cubicBezTo>
                    <a:cubicBezTo>
                      <a:pt x="328" y="135"/>
                      <a:pt x="321" y="138"/>
                      <a:pt x="314" y="138"/>
                    </a:cubicBezTo>
                    <a:cubicBezTo>
                      <a:pt x="307" y="138"/>
                      <a:pt x="303" y="133"/>
                      <a:pt x="298" y="131"/>
                    </a:cubicBezTo>
                    <a:cubicBezTo>
                      <a:pt x="293" y="131"/>
                      <a:pt x="293" y="140"/>
                      <a:pt x="291" y="142"/>
                    </a:cubicBezTo>
                    <a:cubicBezTo>
                      <a:pt x="286" y="145"/>
                      <a:pt x="286" y="135"/>
                      <a:pt x="279" y="135"/>
                    </a:cubicBezTo>
                    <a:cubicBezTo>
                      <a:pt x="275" y="135"/>
                      <a:pt x="268" y="135"/>
                      <a:pt x="265" y="128"/>
                    </a:cubicBezTo>
                    <a:cubicBezTo>
                      <a:pt x="263" y="124"/>
                      <a:pt x="251" y="121"/>
                      <a:pt x="244" y="128"/>
                    </a:cubicBezTo>
                    <a:cubicBezTo>
                      <a:pt x="240" y="133"/>
                      <a:pt x="237" y="131"/>
                      <a:pt x="233" y="126"/>
                    </a:cubicBezTo>
                    <a:cubicBezTo>
                      <a:pt x="228" y="124"/>
                      <a:pt x="214" y="128"/>
                      <a:pt x="212" y="133"/>
                    </a:cubicBezTo>
                    <a:cubicBezTo>
                      <a:pt x="210" y="138"/>
                      <a:pt x="200" y="140"/>
                      <a:pt x="193" y="135"/>
                    </a:cubicBezTo>
                    <a:cubicBezTo>
                      <a:pt x="184" y="131"/>
                      <a:pt x="179" y="128"/>
                      <a:pt x="179" y="135"/>
                    </a:cubicBezTo>
                    <a:cubicBezTo>
                      <a:pt x="179" y="142"/>
                      <a:pt x="175" y="135"/>
                      <a:pt x="175" y="133"/>
                    </a:cubicBezTo>
                    <a:cubicBezTo>
                      <a:pt x="175" y="128"/>
                      <a:pt x="163" y="121"/>
                      <a:pt x="156" y="117"/>
                    </a:cubicBezTo>
                    <a:cubicBezTo>
                      <a:pt x="151" y="115"/>
                      <a:pt x="133" y="115"/>
                      <a:pt x="133" y="110"/>
                    </a:cubicBezTo>
                    <a:cubicBezTo>
                      <a:pt x="131" y="105"/>
                      <a:pt x="121" y="103"/>
                      <a:pt x="117" y="110"/>
                    </a:cubicBezTo>
                    <a:cubicBezTo>
                      <a:pt x="114" y="117"/>
                      <a:pt x="110" y="112"/>
                      <a:pt x="105" y="110"/>
                    </a:cubicBezTo>
                    <a:cubicBezTo>
                      <a:pt x="103" y="107"/>
                      <a:pt x="93" y="112"/>
                      <a:pt x="91" y="115"/>
                    </a:cubicBezTo>
                    <a:cubicBezTo>
                      <a:pt x="86" y="117"/>
                      <a:pt x="75" y="126"/>
                      <a:pt x="68" y="126"/>
                    </a:cubicBezTo>
                    <a:cubicBezTo>
                      <a:pt x="61" y="126"/>
                      <a:pt x="66" y="133"/>
                      <a:pt x="56" y="135"/>
                    </a:cubicBezTo>
                    <a:cubicBezTo>
                      <a:pt x="47" y="138"/>
                      <a:pt x="49" y="142"/>
                      <a:pt x="52" y="147"/>
                    </a:cubicBezTo>
                    <a:cubicBezTo>
                      <a:pt x="52" y="149"/>
                      <a:pt x="56" y="156"/>
                      <a:pt x="49" y="161"/>
                    </a:cubicBezTo>
                    <a:cubicBezTo>
                      <a:pt x="40" y="164"/>
                      <a:pt x="37" y="149"/>
                      <a:pt x="30" y="145"/>
                    </a:cubicBezTo>
                    <a:cubicBezTo>
                      <a:pt x="26" y="140"/>
                      <a:pt x="19" y="147"/>
                      <a:pt x="19" y="154"/>
                    </a:cubicBezTo>
                    <a:cubicBezTo>
                      <a:pt x="19" y="161"/>
                      <a:pt x="12" y="161"/>
                      <a:pt x="7" y="166"/>
                    </a:cubicBezTo>
                    <a:cubicBezTo>
                      <a:pt x="5" y="173"/>
                      <a:pt x="14" y="175"/>
                      <a:pt x="14" y="178"/>
                    </a:cubicBezTo>
                    <a:cubicBezTo>
                      <a:pt x="14" y="180"/>
                      <a:pt x="9" y="182"/>
                      <a:pt x="7" y="185"/>
                    </a:cubicBezTo>
                    <a:cubicBezTo>
                      <a:pt x="5" y="185"/>
                      <a:pt x="0" y="194"/>
                      <a:pt x="3" y="196"/>
                    </a:cubicBezTo>
                    <a:cubicBezTo>
                      <a:pt x="5" y="201"/>
                      <a:pt x="16" y="199"/>
                      <a:pt x="14" y="206"/>
                    </a:cubicBezTo>
                    <a:cubicBezTo>
                      <a:pt x="14" y="212"/>
                      <a:pt x="12" y="219"/>
                      <a:pt x="19" y="217"/>
                    </a:cubicBezTo>
                    <a:cubicBezTo>
                      <a:pt x="23" y="215"/>
                      <a:pt x="30" y="215"/>
                      <a:pt x="33" y="215"/>
                    </a:cubicBezTo>
                    <a:cubicBezTo>
                      <a:pt x="37" y="215"/>
                      <a:pt x="40" y="224"/>
                      <a:pt x="47" y="231"/>
                    </a:cubicBezTo>
                    <a:cubicBezTo>
                      <a:pt x="54" y="238"/>
                      <a:pt x="56" y="243"/>
                      <a:pt x="49" y="245"/>
                    </a:cubicBezTo>
                    <a:cubicBezTo>
                      <a:pt x="42" y="245"/>
                      <a:pt x="47" y="250"/>
                      <a:pt x="54" y="254"/>
                    </a:cubicBezTo>
                    <a:cubicBezTo>
                      <a:pt x="56" y="254"/>
                      <a:pt x="59" y="257"/>
                      <a:pt x="61" y="257"/>
                    </a:cubicBezTo>
                    <a:cubicBezTo>
                      <a:pt x="63" y="257"/>
                      <a:pt x="63" y="257"/>
                      <a:pt x="66" y="254"/>
                    </a:cubicBezTo>
                    <a:cubicBezTo>
                      <a:pt x="75" y="245"/>
                      <a:pt x="96" y="236"/>
                      <a:pt x="110" y="240"/>
                    </a:cubicBezTo>
                    <a:cubicBezTo>
                      <a:pt x="124" y="245"/>
                      <a:pt x="135" y="238"/>
                      <a:pt x="142" y="247"/>
                    </a:cubicBezTo>
                    <a:cubicBezTo>
                      <a:pt x="149" y="254"/>
                      <a:pt x="142" y="271"/>
                      <a:pt x="144" y="278"/>
                    </a:cubicBezTo>
                    <a:cubicBezTo>
                      <a:pt x="147" y="285"/>
                      <a:pt x="133" y="285"/>
                      <a:pt x="124" y="285"/>
                    </a:cubicBezTo>
                    <a:cubicBezTo>
                      <a:pt x="114" y="283"/>
                      <a:pt x="96" y="287"/>
                      <a:pt x="98" y="294"/>
                    </a:cubicBezTo>
                    <a:cubicBezTo>
                      <a:pt x="100" y="299"/>
                      <a:pt x="107" y="313"/>
                      <a:pt x="93" y="306"/>
                    </a:cubicBezTo>
                    <a:cubicBezTo>
                      <a:pt x="82" y="299"/>
                      <a:pt x="77" y="313"/>
                      <a:pt x="84" y="313"/>
                    </a:cubicBezTo>
                    <a:cubicBezTo>
                      <a:pt x="91" y="313"/>
                      <a:pt x="100" y="320"/>
                      <a:pt x="100" y="327"/>
                    </a:cubicBezTo>
                    <a:cubicBezTo>
                      <a:pt x="100" y="331"/>
                      <a:pt x="100" y="345"/>
                      <a:pt x="107" y="343"/>
                    </a:cubicBezTo>
                    <a:cubicBezTo>
                      <a:pt x="114" y="341"/>
                      <a:pt x="114" y="352"/>
                      <a:pt x="121" y="350"/>
                    </a:cubicBezTo>
                    <a:cubicBezTo>
                      <a:pt x="131" y="350"/>
                      <a:pt x="140" y="355"/>
                      <a:pt x="133" y="362"/>
                    </a:cubicBezTo>
                    <a:cubicBezTo>
                      <a:pt x="126" y="371"/>
                      <a:pt x="138" y="392"/>
                      <a:pt x="140" y="388"/>
                    </a:cubicBezTo>
                    <a:cubicBezTo>
                      <a:pt x="140" y="385"/>
                      <a:pt x="140" y="378"/>
                      <a:pt x="142" y="373"/>
                    </a:cubicBezTo>
                    <a:cubicBezTo>
                      <a:pt x="138" y="362"/>
                      <a:pt x="158" y="362"/>
                      <a:pt x="163" y="362"/>
                    </a:cubicBezTo>
                    <a:cubicBezTo>
                      <a:pt x="170" y="362"/>
                      <a:pt x="182" y="371"/>
                      <a:pt x="189" y="383"/>
                    </a:cubicBezTo>
                    <a:cubicBezTo>
                      <a:pt x="198" y="392"/>
                      <a:pt x="205" y="385"/>
                      <a:pt x="205" y="385"/>
                    </a:cubicBezTo>
                    <a:lnTo>
                      <a:pt x="207" y="292"/>
                    </a:lnTo>
                    <a:lnTo>
                      <a:pt x="261" y="278"/>
                    </a:lnTo>
                    <a:cubicBezTo>
                      <a:pt x="261" y="276"/>
                      <a:pt x="263" y="273"/>
                      <a:pt x="263" y="273"/>
                    </a:cubicBezTo>
                    <a:cubicBezTo>
                      <a:pt x="270" y="264"/>
                      <a:pt x="279" y="271"/>
                      <a:pt x="282" y="273"/>
                    </a:cubicBezTo>
                    <a:cubicBezTo>
                      <a:pt x="284" y="276"/>
                      <a:pt x="284" y="264"/>
                      <a:pt x="291" y="264"/>
                    </a:cubicBezTo>
                    <a:cubicBezTo>
                      <a:pt x="298" y="264"/>
                      <a:pt x="291" y="276"/>
                      <a:pt x="296" y="276"/>
                    </a:cubicBezTo>
                    <a:cubicBezTo>
                      <a:pt x="300" y="276"/>
                      <a:pt x="310" y="292"/>
                      <a:pt x="307" y="303"/>
                    </a:cubicBezTo>
                    <a:cubicBezTo>
                      <a:pt x="317" y="311"/>
                      <a:pt x="331" y="327"/>
                      <a:pt x="333" y="331"/>
                    </a:cubicBezTo>
                    <a:cubicBezTo>
                      <a:pt x="333" y="336"/>
                      <a:pt x="356" y="329"/>
                      <a:pt x="361" y="329"/>
                    </a:cubicBezTo>
                    <a:cubicBezTo>
                      <a:pt x="363" y="331"/>
                      <a:pt x="396" y="331"/>
                      <a:pt x="403" y="331"/>
                    </a:cubicBezTo>
                    <a:cubicBezTo>
                      <a:pt x="407" y="331"/>
                      <a:pt x="412" y="343"/>
                      <a:pt x="419" y="343"/>
                    </a:cubicBezTo>
                    <a:cubicBezTo>
                      <a:pt x="426" y="345"/>
                      <a:pt x="423" y="357"/>
                      <a:pt x="423" y="364"/>
                    </a:cubicBezTo>
                    <a:cubicBezTo>
                      <a:pt x="426" y="371"/>
                      <a:pt x="435" y="381"/>
                      <a:pt x="435" y="385"/>
                    </a:cubicBezTo>
                    <a:cubicBezTo>
                      <a:pt x="437" y="392"/>
                      <a:pt x="447" y="390"/>
                      <a:pt x="454" y="392"/>
                    </a:cubicBezTo>
                    <a:cubicBezTo>
                      <a:pt x="461" y="392"/>
                      <a:pt x="472" y="395"/>
                      <a:pt x="472" y="402"/>
                    </a:cubicBezTo>
                    <a:cubicBezTo>
                      <a:pt x="472" y="409"/>
                      <a:pt x="482" y="404"/>
                      <a:pt x="482" y="399"/>
                    </a:cubicBezTo>
                    <a:cubicBezTo>
                      <a:pt x="484" y="395"/>
                      <a:pt x="491" y="388"/>
                      <a:pt x="505" y="383"/>
                    </a:cubicBezTo>
                    <a:cubicBezTo>
                      <a:pt x="510" y="381"/>
                      <a:pt x="514" y="381"/>
                      <a:pt x="517" y="381"/>
                    </a:cubicBezTo>
                    <a:cubicBezTo>
                      <a:pt x="519" y="376"/>
                      <a:pt x="521" y="369"/>
                      <a:pt x="524" y="369"/>
                    </a:cubicBezTo>
                    <a:cubicBezTo>
                      <a:pt x="526" y="366"/>
                      <a:pt x="535" y="362"/>
                      <a:pt x="535" y="355"/>
                    </a:cubicBezTo>
                    <a:cubicBezTo>
                      <a:pt x="538" y="348"/>
                      <a:pt x="554" y="348"/>
                      <a:pt x="565" y="355"/>
                    </a:cubicBezTo>
                    <a:cubicBezTo>
                      <a:pt x="577" y="359"/>
                      <a:pt x="584" y="359"/>
                      <a:pt x="584" y="350"/>
                    </a:cubicBezTo>
                    <a:cubicBezTo>
                      <a:pt x="584" y="341"/>
                      <a:pt x="600" y="338"/>
                      <a:pt x="605" y="341"/>
                    </a:cubicBezTo>
                    <a:cubicBezTo>
                      <a:pt x="610" y="345"/>
                      <a:pt x="626" y="352"/>
                      <a:pt x="633" y="350"/>
                    </a:cubicBezTo>
                    <a:cubicBezTo>
                      <a:pt x="642" y="348"/>
                      <a:pt x="679" y="350"/>
                      <a:pt x="689" y="352"/>
                    </a:cubicBezTo>
                    <a:cubicBezTo>
                      <a:pt x="698" y="355"/>
                      <a:pt x="700" y="350"/>
                      <a:pt x="710" y="359"/>
                    </a:cubicBezTo>
                    <a:cubicBezTo>
                      <a:pt x="714" y="366"/>
                      <a:pt x="719" y="359"/>
                      <a:pt x="726" y="366"/>
                    </a:cubicBezTo>
                    <a:lnTo>
                      <a:pt x="726" y="357"/>
                    </a:lnTo>
                    <a:cubicBezTo>
                      <a:pt x="726" y="350"/>
                      <a:pt x="735" y="345"/>
                      <a:pt x="737" y="341"/>
                    </a:cubicBezTo>
                    <a:cubicBezTo>
                      <a:pt x="740" y="336"/>
                      <a:pt x="728" y="322"/>
                      <a:pt x="728" y="318"/>
                    </a:cubicBezTo>
                    <a:cubicBezTo>
                      <a:pt x="728" y="313"/>
                      <a:pt x="728" y="301"/>
                      <a:pt x="724" y="299"/>
                    </a:cubicBezTo>
                    <a:cubicBezTo>
                      <a:pt x="719" y="297"/>
                      <a:pt x="733" y="290"/>
                      <a:pt x="735" y="292"/>
                    </a:cubicBezTo>
                    <a:cubicBezTo>
                      <a:pt x="742" y="292"/>
                      <a:pt x="754" y="285"/>
                      <a:pt x="756" y="287"/>
                    </a:cubicBezTo>
                    <a:cubicBezTo>
                      <a:pt x="758" y="290"/>
                      <a:pt x="765" y="292"/>
                      <a:pt x="772" y="292"/>
                    </a:cubicBezTo>
                    <a:cubicBezTo>
                      <a:pt x="777" y="292"/>
                      <a:pt x="775" y="285"/>
                      <a:pt x="772" y="280"/>
                    </a:cubicBezTo>
                    <a:cubicBezTo>
                      <a:pt x="768" y="278"/>
                      <a:pt x="782" y="250"/>
                      <a:pt x="784" y="240"/>
                    </a:cubicBezTo>
                    <a:cubicBezTo>
                      <a:pt x="786" y="231"/>
                      <a:pt x="791" y="238"/>
                      <a:pt x="798" y="240"/>
                    </a:cubicBezTo>
                    <a:cubicBezTo>
                      <a:pt x="805" y="240"/>
                      <a:pt x="814" y="238"/>
                      <a:pt x="819" y="240"/>
                    </a:cubicBezTo>
                    <a:cubicBezTo>
                      <a:pt x="823" y="243"/>
                      <a:pt x="835" y="238"/>
                      <a:pt x="837" y="233"/>
                    </a:cubicBezTo>
                    <a:cubicBezTo>
                      <a:pt x="842" y="229"/>
                      <a:pt x="835" y="229"/>
                      <a:pt x="835" y="217"/>
                    </a:cubicBezTo>
                    <a:cubicBezTo>
                      <a:pt x="835" y="206"/>
                      <a:pt x="842" y="201"/>
                      <a:pt x="849" y="201"/>
                    </a:cubicBezTo>
                    <a:cubicBezTo>
                      <a:pt x="856" y="201"/>
                      <a:pt x="858" y="194"/>
                      <a:pt x="858" y="189"/>
                    </a:cubicBezTo>
                    <a:cubicBezTo>
                      <a:pt x="858" y="185"/>
                      <a:pt x="863" y="182"/>
                      <a:pt x="865" y="175"/>
                    </a:cubicBezTo>
                    <a:cubicBezTo>
                      <a:pt x="863" y="173"/>
                      <a:pt x="861" y="171"/>
                      <a:pt x="861" y="168"/>
                    </a:cubicBezTo>
                    <a:lnTo>
                      <a:pt x="861" y="168"/>
                    </a:lnTo>
                    <a:close/>
                    <a:moveTo>
                      <a:pt x="324" y="259"/>
                    </a:moveTo>
                    <a:lnTo>
                      <a:pt x="324" y="259"/>
                    </a:lnTo>
                    <a:cubicBezTo>
                      <a:pt x="321" y="264"/>
                      <a:pt x="296" y="257"/>
                      <a:pt x="293" y="252"/>
                    </a:cubicBezTo>
                    <a:cubicBezTo>
                      <a:pt x="291" y="245"/>
                      <a:pt x="328" y="252"/>
                      <a:pt x="324" y="259"/>
                    </a:cubicBezTo>
                    <a:lnTo>
                      <a:pt x="324" y="259"/>
                    </a:lnTo>
                    <a:close/>
                    <a:moveTo>
                      <a:pt x="679" y="257"/>
                    </a:moveTo>
                    <a:lnTo>
                      <a:pt x="679" y="257"/>
                    </a:lnTo>
                    <a:cubicBezTo>
                      <a:pt x="663" y="257"/>
                      <a:pt x="623" y="247"/>
                      <a:pt x="607" y="266"/>
                    </a:cubicBezTo>
                    <a:cubicBezTo>
                      <a:pt x="593" y="283"/>
                      <a:pt x="603" y="292"/>
                      <a:pt x="596" y="292"/>
                    </a:cubicBezTo>
                    <a:cubicBezTo>
                      <a:pt x="589" y="294"/>
                      <a:pt x="586" y="266"/>
                      <a:pt x="593" y="259"/>
                    </a:cubicBezTo>
                    <a:cubicBezTo>
                      <a:pt x="603" y="250"/>
                      <a:pt x="630" y="245"/>
                      <a:pt x="649" y="250"/>
                    </a:cubicBezTo>
                    <a:cubicBezTo>
                      <a:pt x="665" y="254"/>
                      <a:pt x="698" y="245"/>
                      <a:pt x="703" y="247"/>
                    </a:cubicBezTo>
                    <a:cubicBezTo>
                      <a:pt x="707" y="247"/>
                      <a:pt x="698" y="257"/>
                      <a:pt x="679" y="257"/>
                    </a:cubicBezTo>
                    <a:lnTo>
                      <a:pt x="679" y="25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6" name="Freeform 527">
                <a:extLst>
                  <a:ext uri="{FF2B5EF4-FFF2-40B4-BE49-F238E27FC236}">
                    <a16:creationId xmlns:a16="http://schemas.microsoft.com/office/drawing/2014/main" id="{597DD875-1F7C-7B20-4920-83B266C3F95B}"/>
                  </a:ext>
                </a:extLst>
              </p:cNvPr>
              <p:cNvSpPr>
                <a:spLocks noEditPoints="1"/>
              </p:cNvSpPr>
              <p:nvPr/>
            </p:nvSpPr>
            <p:spPr bwMode="auto">
              <a:xfrm>
                <a:off x="3889" y="957"/>
                <a:ext cx="2180" cy="840"/>
              </a:xfrm>
              <a:custGeom>
                <a:avLst/>
                <a:gdLst>
                  <a:gd name="T0" fmla="*/ 1505 w 3628"/>
                  <a:gd name="T1" fmla="*/ 26 h 1395"/>
                  <a:gd name="T2" fmla="*/ 1656 w 3628"/>
                  <a:gd name="T3" fmla="*/ 82 h 1395"/>
                  <a:gd name="T4" fmla="*/ 1546 w 3628"/>
                  <a:gd name="T5" fmla="*/ 96 h 1395"/>
                  <a:gd name="T6" fmla="*/ 2593 w 3628"/>
                  <a:gd name="T7" fmla="*/ 287 h 1395"/>
                  <a:gd name="T8" fmla="*/ 2679 w 3628"/>
                  <a:gd name="T9" fmla="*/ 303 h 1395"/>
                  <a:gd name="T10" fmla="*/ 1751 w 3628"/>
                  <a:gd name="T11" fmla="*/ 119 h 1395"/>
                  <a:gd name="T12" fmla="*/ 546 w 3628"/>
                  <a:gd name="T13" fmla="*/ 44 h 1395"/>
                  <a:gd name="T14" fmla="*/ 2600 w 3628"/>
                  <a:gd name="T15" fmla="*/ 1255 h 1395"/>
                  <a:gd name="T16" fmla="*/ 3516 w 3628"/>
                  <a:gd name="T17" fmla="*/ 639 h 1395"/>
                  <a:gd name="T18" fmla="*/ 3163 w 3628"/>
                  <a:gd name="T19" fmla="*/ 530 h 1395"/>
                  <a:gd name="T20" fmla="*/ 2769 w 3628"/>
                  <a:gd name="T21" fmla="*/ 457 h 1395"/>
                  <a:gd name="T22" fmla="*/ 2525 w 3628"/>
                  <a:gd name="T23" fmla="*/ 427 h 1395"/>
                  <a:gd name="T24" fmla="*/ 2314 w 3628"/>
                  <a:gd name="T25" fmla="*/ 450 h 1395"/>
                  <a:gd name="T26" fmla="*/ 2177 w 3628"/>
                  <a:gd name="T27" fmla="*/ 392 h 1395"/>
                  <a:gd name="T28" fmla="*/ 1879 w 3628"/>
                  <a:gd name="T29" fmla="*/ 373 h 1395"/>
                  <a:gd name="T30" fmla="*/ 1963 w 3628"/>
                  <a:gd name="T31" fmla="*/ 254 h 1395"/>
                  <a:gd name="T32" fmla="*/ 1744 w 3628"/>
                  <a:gd name="T33" fmla="*/ 191 h 1395"/>
                  <a:gd name="T34" fmla="*/ 1567 w 3628"/>
                  <a:gd name="T35" fmla="*/ 271 h 1395"/>
                  <a:gd name="T36" fmla="*/ 1437 w 3628"/>
                  <a:gd name="T37" fmla="*/ 357 h 1395"/>
                  <a:gd name="T38" fmla="*/ 1237 w 3628"/>
                  <a:gd name="T39" fmla="*/ 432 h 1395"/>
                  <a:gd name="T40" fmla="*/ 1160 w 3628"/>
                  <a:gd name="T41" fmla="*/ 544 h 1395"/>
                  <a:gd name="T42" fmla="*/ 1132 w 3628"/>
                  <a:gd name="T43" fmla="*/ 644 h 1395"/>
                  <a:gd name="T44" fmla="*/ 1156 w 3628"/>
                  <a:gd name="T45" fmla="*/ 565 h 1395"/>
                  <a:gd name="T46" fmla="*/ 1018 w 3628"/>
                  <a:gd name="T47" fmla="*/ 506 h 1395"/>
                  <a:gd name="T48" fmla="*/ 884 w 3628"/>
                  <a:gd name="T49" fmla="*/ 546 h 1395"/>
                  <a:gd name="T50" fmla="*/ 646 w 3628"/>
                  <a:gd name="T51" fmla="*/ 579 h 1395"/>
                  <a:gd name="T52" fmla="*/ 528 w 3628"/>
                  <a:gd name="T53" fmla="*/ 632 h 1395"/>
                  <a:gd name="T54" fmla="*/ 386 w 3628"/>
                  <a:gd name="T55" fmla="*/ 725 h 1395"/>
                  <a:gd name="T56" fmla="*/ 458 w 3628"/>
                  <a:gd name="T57" fmla="*/ 623 h 1395"/>
                  <a:gd name="T58" fmla="*/ 230 w 3628"/>
                  <a:gd name="T59" fmla="*/ 520 h 1395"/>
                  <a:gd name="T60" fmla="*/ 230 w 3628"/>
                  <a:gd name="T61" fmla="*/ 719 h 1395"/>
                  <a:gd name="T62" fmla="*/ 170 w 3628"/>
                  <a:gd name="T63" fmla="*/ 919 h 1395"/>
                  <a:gd name="T64" fmla="*/ 246 w 3628"/>
                  <a:gd name="T65" fmla="*/ 1064 h 1395"/>
                  <a:gd name="T66" fmla="*/ 419 w 3628"/>
                  <a:gd name="T67" fmla="*/ 1167 h 1395"/>
                  <a:gd name="T68" fmla="*/ 379 w 3628"/>
                  <a:gd name="T69" fmla="*/ 1302 h 1395"/>
                  <a:gd name="T70" fmla="*/ 579 w 3628"/>
                  <a:gd name="T71" fmla="*/ 1314 h 1395"/>
                  <a:gd name="T72" fmla="*/ 619 w 3628"/>
                  <a:gd name="T73" fmla="*/ 1150 h 1395"/>
                  <a:gd name="T74" fmla="*/ 858 w 3628"/>
                  <a:gd name="T75" fmla="*/ 1145 h 1395"/>
                  <a:gd name="T76" fmla="*/ 1014 w 3628"/>
                  <a:gd name="T77" fmla="*/ 1022 h 1395"/>
                  <a:gd name="T78" fmla="*/ 1223 w 3628"/>
                  <a:gd name="T79" fmla="*/ 1038 h 1395"/>
                  <a:gd name="T80" fmla="*/ 1465 w 3628"/>
                  <a:gd name="T81" fmla="*/ 1176 h 1395"/>
                  <a:gd name="T82" fmla="*/ 1667 w 3628"/>
                  <a:gd name="T83" fmla="*/ 1101 h 1395"/>
                  <a:gd name="T84" fmla="*/ 1949 w 3628"/>
                  <a:gd name="T85" fmla="*/ 1176 h 1395"/>
                  <a:gd name="T86" fmla="*/ 2204 w 3628"/>
                  <a:gd name="T87" fmla="*/ 1066 h 1395"/>
                  <a:gd name="T88" fmla="*/ 2414 w 3628"/>
                  <a:gd name="T89" fmla="*/ 1262 h 1395"/>
                  <a:gd name="T90" fmla="*/ 2560 w 3628"/>
                  <a:gd name="T91" fmla="*/ 1127 h 1395"/>
                  <a:gd name="T92" fmla="*/ 2451 w 3628"/>
                  <a:gd name="T93" fmla="*/ 1029 h 1395"/>
                  <a:gd name="T94" fmla="*/ 2797 w 3628"/>
                  <a:gd name="T95" fmla="*/ 887 h 1395"/>
                  <a:gd name="T96" fmla="*/ 2981 w 3628"/>
                  <a:gd name="T97" fmla="*/ 830 h 1395"/>
                  <a:gd name="T98" fmla="*/ 2900 w 3628"/>
                  <a:gd name="T99" fmla="*/ 959 h 1395"/>
                  <a:gd name="T100" fmla="*/ 3032 w 3628"/>
                  <a:gd name="T101" fmla="*/ 968 h 1395"/>
                  <a:gd name="T102" fmla="*/ 3249 w 3628"/>
                  <a:gd name="T103" fmla="*/ 826 h 1395"/>
                  <a:gd name="T104" fmla="*/ 3411 w 3628"/>
                  <a:gd name="T105" fmla="*/ 693 h 1395"/>
                  <a:gd name="T106" fmla="*/ 3567 w 3628"/>
                  <a:gd name="T107" fmla="*/ 709 h 1395"/>
                  <a:gd name="T108" fmla="*/ 1893 w 3628"/>
                  <a:gd name="T109" fmla="*/ 994 h 1395"/>
                  <a:gd name="T110" fmla="*/ 807 w 3628"/>
                  <a:gd name="T111" fmla="*/ 19 h 1395"/>
                  <a:gd name="T112" fmla="*/ 907 w 3628"/>
                  <a:gd name="T113" fmla="*/ 30 h 1395"/>
                  <a:gd name="T114" fmla="*/ 779 w 3628"/>
                  <a:gd name="T115" fmla="*/ 455 h 1395"/>
                  <a:gd name="T116" fmla="*/ 809 w 3628"/>
                  <a:gd name="T117" fmla="*/ 287 h 1395"/>
                  <a:gd name="T118" fmla="*/ 765 w 3628"/>
                  <a:gd name="T119" fmla="*/ 26 h 1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28" h="1395">
                    <a:moveTo>
                      <a:pt x="53" y="1008"/>
                    </a:moveTo>
                    <a:lnTo>
                      <a:pt x="53" y="1008"/>
                    </a:lnTo>
                    <a:cubicBezTo>
                      <a:pt x="51" y="1010"/>
                      <a:pt x="44" y="1008"/>
                      <a:pt x="42" y="1003"/>
                    </a:cubicBezTo>
                    <a:cubicBezTo>
                      <a:pt x="39" y="1001"/>
                      <a:pt x="35" y="1003"/>
                      <a:pt x="28" y="1003"/>
                    </a:cubicBezTo>
                    <a:cubicBezTo>
                      <a:pt x="30" y="1003"/>
                      <a:pt x="30" y="1006"/>
                      <a:pt x="32" y="1006"/>
                    </a:cubicBezTo>
                    <a:cubicBezTo>
                      <a:pt x="35" y="1010"/>
                      <a:pt x="21" y="1013"/>
                      <a:pt x="25" y="1017"/>
                    </a:cubicBezTo>
                    <a:cubicBezTo>
                      <a:pt x="30" y="1024"/>
                      <a:pt x="14" y="1024"/>
                      <a:pt x="14" y="1017"/>
                    </a:cubicBezTo>
                    <a:cubicBezTo>
                      <a:pt x="14" y="1010"/>
                      <a:pt x="0" y="1015"/>
                      <a:pt x="0" y="1019"/>
                    </a:cubicBezTo>
                    <a:lnTo>
                      <a:pt x="0" y="1024"/>
                    </a:lnTo>
                    <a:cubicBezTo>
                      <a:pt x="2" y="1024"/>
                      <a:pt x="9" y="1026"/>
                      <a:pt x="9" y="1026"/>
                    </a:cubicBezTo>
                    <a:cubicBezTo>
                      <a:pt x="14" y="1029"/>
                      <a:pt x="51" y="1033"/>
                      <a:pt x="65" y="1029"/>
                    </a:cubicBezTo>
                    <a:lnTo>
                      <a:pt x="65" y="1015"/>
                    </a:lnTo>
                    <a:cubicBezTo>
                      <a:pt x="65" y="1013"/>
                      <a:pt x="58" y="1008"/>
                      <a:pt x="53" y="1008"/>
                    </a:cubicBezTo>
                    <a:close/>
                    <a:moveTo>
                      <a:pt x="1532" y="21"/>
                    </a:moveTo>
                    <a:lnTo>
                      <a:pt x="1532" y="21"/>
                    </a:lnTo>
                    <a:cubicBezTo>
                      <a:pt x="1535" y="12"/>
                      <a:pt x="1493" y="16"/>
                      <a:pt x="1505" y="26"/>
                    </a:cubicBezTo>
                    <a:cubicBezTo>
                      <a:pt x="1507" y="28"/>
                      <a:pt x="1530" y="30"/>
                      <a:pt x="1532" y="21"/>
                    </a:cubicBezTo>
                    <a:close/>
                    <a:moveTo>
                      <a:pt x="963" y="37"/>
                    </a:moveTo>
                    <a:lnTo>
                      <a:pt x="963" y="37"/>
                    </a:lnTo>
                    <a:cubicBezTo>
                      <a:pt x="986" y="35"/>
                      <a:pt x="986" y="23"/>
                      <a:pt x="974" y="21"/>
                    </a:cubicBezTo>
                    <a:cubicBezTo>
                      <a:pt x="960" y="19"/>
                      <a:pt x="958" y="28"/>
                      <a:pt x="953" y="28"/>
                    </a:cubicBezTo>
                    <a:cubicBezTo>
                      <a:pt x="946" y="26"/>
                      <a:pt x="923" y="30"/>
                      <a:pt x="928" y="37"/>
                    </a:cubicBezTo>
                    <a:cubicBezTo>
                      <a:pt x="932" y="42"/>
                      <a:pt x="951" y="40"/>
                      <a:pt x="963" y="37"/>
                    </a:cubicBezTo>
                    <a:close/>
                    <a:moveTo>
                      <a:pt x="1581" y="84"/>
                    </a:moveTo>
                    <a:lnTo>
                      <a:pt x="1581" y="84"/>
                    </a:lnTo>
                    <a:cubicBezTo>
                      <a:pt x="1581" y="91"/>
                      <a:pt x="1560" y="98"/>
                      <a:pt x="1567" y="103"/>
                    </a:cubicBezTo>
                    <a:cubicBezTo>
                      <a:pt x="1572" y="107"/>
                      <a:pt x="1577" y="107"/>
                      <a:pt x="1584" y="107"/>
                    </a:cubicBezTo>
                    <a:cubicBezTo>
                      <a:pt x="1588" y="110"/>
                      <a:pt x="1593" y="124"/>
                      <a:pt x="1602" y="121"/>
                    </a:cubicBezTo>
                    <a:cubicBezTo>
                      <a:pt x="1614" y="119"/>
                      <a:pt x="1646" y="135"/>
                      <a:pt x="1663" y="135"/>
                    </a:cubicBezTo>
                    <a:cubicBezTo>
                      <a:pt x="1681" y="135"/>
                      <a:pt x="1683" y="119"/>
                      <a:pt x="1679" y="119"/>
                    </a:cubicBezTo>
                    <a:cubicBezTo>
                      <a:pt x="1672" y="119"/>
                      <a:pt x="1676" y="110"/>
                      <a:pt x="1688" y="96"/>
                    </a:cubicBezTo>
                    <a:cubicBezTo>
                      <a:pt x="1697" y="82"/>
                      <a:pt x="1656" y="70"/>
                      <a:pt x="1656" y="82"/>
                    </a:cubicBezTo>
                    <a:cubicBezTo>
                      <a:pt x="1656" y="93"/>
                      <a:pt x="1644" y="79"/>
                      <a:pt x="1639" y="72"/>
                    </a:cubicBezTo>
                    <a:cubicBezTo>
                      <a:pt x="1637" y="65"/>
                      <a:pt x="1581" y="77"/>
                      <a:pt x="1581" y="84"/>
                    </a:cubicBezTo>
                    <a:close/>
                    <a:moveTo>
                      <a:pt x="1084" y="390"/>
                    </a:moveTo>
                    <a:lnTo>
                      <a:pt x="1084" y="390"/>
                    </a:lnTo>
                    <a:cubicBezTo>
                      <a:pt x="1093" y="390"/>
                      <a:pt x="1114" y="385"/>
                      <a:pt x="1116" y="380"/>
                    </a:cubicBezTo>
                    <a:cubicBezTo>
                      <a:pt x="1118" y="376"/>
                      <a:pt x="1107" y="371"/>
                      <a:pt x="1093" y="371"/>
                    </a:cubicBezTo>
                    <a:cubicBezTo>
                      <a:pt x="1079" y="371"/>
                      <a:pt x="1077" y="387"/>
                      <a:pt x="1084" y="390"/>
                    </a:cubicBezTo>
                    <a:close/>
                    <a:moveTo>
                      <a:pt x="1267" y="399"/>
                    </a:moveTo>
                    <a:lnTo>
                      <a:pt x="1267" y="399"/>
                    </a:lnTo>
                    <a:cubicBezTo>
                      <a:pt x="1277" y="404"/>
                      <a:pt x="1286" y="401"/>
                      <a:pt x="1284" y="392"/>
                    </a:cubicBezTo>
                    <a:cubicBezTo>
                      <a:pt x="1281" y="380"/>
                      <a:pt x="1260" y="394"/>
                      <a:pt x="1267" y="399"/>
                    </a:cubicBezTo>
                    <a:close/>
                    <a:moveTo>
                      <a:pt x="1549" y="68"/>
                    </a:moveTo>
                    <a:lnTo>
                      <a:pt x="1549" y="68"/>
                    </a:lnTo>
                    <a:cubicBezTo>
                      <a:pt x="1560" y="72"/>
                      <a:pt x="1556" y="75"/>
                      <a:pt x="1544" y="75"/>
                    </a:cubicBezTo>
                    <a:cubicBezTo>
                      <a:pt x="1530" y="75"/>
                      <a:pt x="1518" y="79"/>
                      <a:pt x="1528" y="82"/>
                    </a:cubicBezTo>
                    <a:cubicBezTo>
                      <a:pt x="1535" y="84"/>
                      <a:pt x="1532" y="91"/>
                      <a:pt x="1546" y="96"/>
                    </a:cubicBezTo>
                    <a:cubicBezTo>
                      <a:pt x="1560" y="98"/>
                      <a:pt x="1572" y="89"/>
                      <a:pt x="1572" y="79"/>
                    </a:cubicBezTo>
                    <a:cubicBezTo>
                      <a:pt x="1570" y="72"/>
                      <a:pt x="1618" y="65"/>
                      <a:pt x="1630" y="63"/>
                    </a:cubicBezTo>
                    <a:cubicBezTo>
                      <a:pt x="1642" y="58"/>
                      <a:pt x="1623" y="47"/>
                      <a:pt x="1635" y="44"/>
                    </a:cubicBezTo>
                    <a:cubicBezTo>
                      <a:pt x="1649" y="44"/>
                      <a:pt x="1644" y="37"/>
                      <a:pt x="1628" y="35"/>
                    </a:cubicBezTo>
                    <a:cubicBezTo>
                      <a:pt x="1609" y="33"/>
                      <a:pt x="1616" y="19"/>
                      <a:pt x="1611" y="12"/>
                    </a:cubicBezTo>
                    <a:cubicBezTo>
                      <a:pt x="1607" y="7"/>
                      <a:pt x="1602" y="19"/>
                      <a:pt x="1581" y="23"/>
                    </a:cubicBezTo>
                    <a:cubicBezTo>
                      <a:pt x="1558" y="28"/>
                      <a:pt x="1549" y="33"/>
                      <a:pt x="1556" y="37"/>
                    </a:cubicBezTo>
                    <a:cubicBezTo>
                      <a:pt x="1565" y="42"/>
                      <a:pt x="1556" y="54"/>
                      <a:pt x="1546" y="51"/>
                    </a:cubicBezTo>
                    <a:cubicBezTo>
                      <a:pt x="1537" y="51"/>
                      <a:pt x="1537" y="61"/>
                      <a:pt x="1549" y="68"/>
                    </a:cubicBezTo>
                    <a:close/>
                    <a:moveTo>
                      <a:pt x="2488" y="303"/>
                    </a:moveTo>
                    <a:lnTo>
                      <a:pt x="2488" y="303"/>
                    </a:lnTo>
                    <a:cubicBezTo>
                      <a:pt x="2497" y="308"/>
                      <a:pt x="2500" y="313"/>
                      <a:pt x="2504" y="317"/>
                    </a:cubicBezTo>
                    <a:cubicBezTo>
                      <a:pt x="2511" y="322"/>
                      <a:pt x="2530" y="315"/>
                      <a:pt x="2537" y="313"/>
                    </a:cubicBezTo>
                    <a:cubicBezTo>
                      <a:pt x="2544" y="310"/>
                      <a:pt x="2544" y="324"/>
                      <a:pt x="2558" y="315"/>
                    </a:cubicBezTo>
                    <a:cubicBezTo>
                      <a:pt x="2569" y="308"/>
                      <a:pt x="2581" y="313"/>
                      <a:pt x="2595" y="313"/>
                    </a:cubicBezTo>
                    <a:cubicBezTo>
                      <a:pt x="2609" y="313"/>
                      <a:pt x="2593" y="294"/>
                      <a:pt x="2593" y="287"/>
                    </a:cubicBezTo>
                    <a:cubicBezTo>
                      <a:pt x="2593" y="280"/>
                      <a:pt x="2609" y="285"/>
                      <a:pt x="2604" y="292"/>
                    </a:cubicBezTo>
                    <a:cubicBezTo>
                      <a:pt x="2600" y="296"/>
                      <a:pt x="2611" y="313"/>
                      <a:pt x="2632" y="310"/>
                    </a:cubicBezTo>
                    <a:cubicBezTo>
                      <a:pt x="2651" y="310"/>
                      <a:pt x="2637" y="296"/>
                      <a:pt x="2646" y="292"/>
                    </a:cubicBezTo>
                    <a:cubicBezTo>
                      <a:pt x="2658" y="287"/>
                      <a:pt x="2656" y="282"/>
                      <a:pt x="2642" y="273"/>
                    </a:cubicBezTo>
                    <a:cubicBezTo>
                      <a:pt x="2628" y="266"/>
                      <a:pt x="2607" y="271"/>
                      <a:pt x="2595" y="266"/>
                    </a:cubicBezTo>
                    <a:cubicBezTo>
                      <a:pt x="2581" y="259"/>
                      <a:pt x="2565" y="259"/>
                      <a:pt x="2565" y="273"/>
                    </a:cubicBezTo>
                    <a:cubicBezTo>
                      <a:pt x="2565" y="287"/>
                      <a:pt x="2537" y="257"/>
                      <a:pt x="2525" y="254"/>
                    </a:cubicBezTo>
                    <a:cubicBezTo>
                      <a:pt x="2511" y="250"/>
                      <a:pt x="2467" y="292"/>
                      <a:pt x="2488" y="303"/>
                    </a:cubicBezTo>
                    <a:close/>
                    <a:moveTo>
                      <a:pt x="2679" y="303"/>
                    </a:moveTo>
                    <a:lnTo>
                      <a:pt x="2679" y="303"/>
                    </a:lnTo>
                    <a:cubicBezTo>
                      <a:pt x="2693" y="303"/>
                      <a:pt x="2702" y="317"/>
                      <a:pt x="2730" y="320"/>
                    </a:cubicBezTo>
                    <a:cubicBezTo>
                      <a:pt x="2760" y="322"/>
                      <a:pt x="2781" y="317"/>
                      <a:pt x="2781" y="310"/>
                    </a:cubicBezTo>
                    <a:cubicBezTo>
                      <a:pt x="2781" y="303"/>
                      <a:pt x="2755" y="294"/>
                      <a:pt x="2746" y="299"/>
                    </a:cubicBezTo>
                    <a:cubicBezTo>
                      <a:pt x="2739" y="303"/>
                      <a:pt x="2732" y="292"/>
                      <a:pt x="2723" y="294"/>
                    </a:cubicBezTo>
                    <a:cubicBezTo>
                      <a:pt x="2711" y="296"/>
                      <a:pt x="2697" y="296"/>
                      <a:pt x="2693" y="287"/>
                    </a:cubicBezTo>
                    <a:cubicBezTo>
                      <a:pt x="2688" y="280"/>
                      <a:pt x="2672" y="301"/>
                      <a:pt x="2679" y="303"/>
                    </a:cubicBezTo>
                    <a:close/>
                    <a:moveTo>
                      <a:pt x="2621" y="383"/>
                    </a:moveTo>
                    <a:lnTo>
                      <a:pt x="2621" y="383"/>
                    </a:lnTo>
                    <a:cubicBezTo>
                      <a:pt x="2630" y="380"/>
                      <a:pt x="2611" y="359"/>
                      <a:pt x="2593" y="357"/>
                    </a:cubicBezTo>
                    <a:cubicBezTo>
                      <a:pt x="2572" y="355"/>
                      <a:pt x="2556" y="371"/>
                      <a:pt x="2558" y="373"/>
                    </a:cubicBezTo>
                    <a:cubicBezTo>
                      <a:pt x="2562" y="383"/>
                      <a:pt x="2609" y="387"/>
                      <a:pt x="2621" y="383"/>
                    </a:cubicBezTo>
                    <a:close/>
                    <a:moveTo>
                      <a:pt x="2569" y="343"/>
                    </a:moveTo>
                    <a:lnTo>
                      <a:pt x="2569" y="343"/>
                    </a:lnTo>
                    <a:cubicBezTo>
                      <a:pt x="2569" y="334"/>
                      <a:pt x="2535" y="345"/>
                      <a:pt x="2549" y="350"/>
                    </a:cubicBezTo>
                    <a:cubicBezTo>
                      <a:pt x="2558" y="352"/>
                      <a:pt x="2569" y="352"/>
                      <a:pt x="2569" y="343"/>
                    </a:cubicBezTo>
                    <a:close/>
                    <a:moveTo>
                      <a:pt x="1679" y="173"/>
                    </a:moveTo>
                    <a:lnTo>
                      <a:pt x="1679" y="173"/>
                    </a:lnTo>
                    <a:cubicBezTo>
                      <a:pt x="1688" y="177"/>
                      <a:pt x="1716" y="168"/>
                      <a:pt x="1735" y="168"/>
                    </a:cubicBezTo>
                    <a:cubicBezTo>
                      <a:pt x="1753" y="168"/>
                      <a:pt x="1807" y="154"/>
                      <a:pt x="1807" y="142"/>
                    </a:cubicBezTo>
                    <a:cubicBezTo>
                      <a:pt x="1809" y="133"/>
                      <a:pt x="1788" y="133"/>
                      <a:pt x="1781" y="124"/>
                    </a:cubicBezTo>
                    <a:cubicBezTo>
                      <a:pt x="1772" y="117"/>
                      <a:pt x="1753" y="124"/>
                      <a:pt x="1749" y="131"/>
                    </a:cubicBezTo>
                    <a:cubicBezTo>
                      <a:pt x="1744" y="138"/>
                      <a:pt x="1739" y="131"/>
                      <a:pt x="1751" y="119"/>
                    </a:cubicBezTo>
                    <a:cubicBezTo>
                      <a:pt x="1765" y="107"/>
                      <a:pt x="1739" y="98"/>
                      <a:pt x="1739" y="105"/>
                    </a:cubicBezTo>
                    <a:cubicBezTo>
                      <a:pt x="1739" y="114"/>
                      <a:pt x="1716" y="107"/>
                      <a:pt x="1716" y="114"/>
                    </a:cubicBezTo>
                    <a:cubicBezTo>
                      <a:pt x="1716" y="121"/>
                      <a:pt x="1709" y="124"/>
                      <a:pt x="1709" y="131"/>
                    </a:cubicBezTo>
                    <a:cubicBezTo>
                      <a:pt x="1709" y="138"/>
                      <a:pt x="1695" y="128"/>
                      <a:pt x="1693" y="142"/>
                    </a:cubicBezTo>
                    <a:cubicBezTo>
                      <a:pt x="1693" y="159"/>
                      <a:pt x="1670" y="168"/>
                      <a:pt x="1679" y="173"/>
                    </a:cubicBezTo>
                    <a:close/>
                    <a:moveTo>
                      <a:pt x="3379" y="478"/>
                    </a:moveTo>
                    <a:lnTo>
                      <a:pt x="3379" y="478"/>
                    </a:lnTo>
                    <a:cubicBezTo>
                      <a:pt x="3393" y="485"/>
                      <a:pt x="3400" y="471"/>
                      <a:pt x="3409" y="478"/>
                    </a:cubicBezTo>
                    <a:cubicBezTo>
                      <a:pt x="3421" y="485"/>
                      <a:pt x="3444" y="476"/>
                      <a:pt x="3453" y="474"/>
                    </a:cubicBezTo>
                    <a:cubicBezTo>
                      <a:pt x="3465" y="471"/>
                      <a:pt x="3460" y="460"/>
                      <a:pt x="3430" y="455"/>
                    </a:cubicBezTo>
                    <a:cubicBezTo>
                      <a:pt x="3402" y="450"/>
                      <a:pt x="3365" y="471"/>
                      <a:pt x="3379" y="478"/>
                    </a:cubicBezTo>
                    <a:close/>
                    <a:moveTo>
                      <a:pt x="581" y="47"/>
                    </a:moveTo>
                    <a:lnTo>
                      <a:pt x="581" y="47"/>
                    </a:lnTo>
                    <a:cubicBezTo>
                      <a:pt x="595" y="33"/>
                      <a:pt x="614" y="47"/>
                      <a:pt x="616" y="40"/>
                    </a:cubicBezTo>
                    <a:cubicBezTo>
                      <a:pt x="619" y="33"/>
                      <a:pt x="591" y="30"/>
                      <a:pt x="579" y="37"/>
                    </a:cubicBezTo>
                    <a:cubicBezTo>
                      <a:pt x="567" y="42"/>
                      <a:pt x="544" y="37"/>
                      <a:pt x="546" y="44"/>
                    </a:cubicBezTo>
                    <a:cubicBezTo>
                      <a:pt x="549" y="49"/>
                      <a:pt x="567" y="61"/>
                      <a:pt x="581" y="47"/>
                    </a:cubicBezTo>
                    <a:close/>
                    <a:moveTo>
                      <a:pt x="614" y="551"/>
                    </a:moveTo>
                    <a:lnTo>
                      <a:pt x="614" y="551"/>
                    </a:lnTo>
                    <a:cubicBezTo>
                      <a:pt x="630" y="565"/>
                      <a:pt x="644" y="544"/>
                      <a:pt x="653" y="541"/>
                    </a:cubicBezTo>
                    <a:cubicBezTo>
                      <a:pt x="660" y="541"/>
                      <a:pt x="649" y="532"/>
                      <a:pt x="635" y="527"/>
                    </a:cubicBezTo>
                    <a:cubicBezTo>
                      <a:pt x="621" y="525"/>
                      <a:pt x="600" y="539"/>
                      <a:pt x="614" y="551"/>
                    </a:cubicBezTo>
                    <a:close/>
                    <a:moveTo>
                      <a:pt x="2614" y="1110"/>
                    </a:moveTo>
                    <a:lnTo>
                      <a:pt x="2614" y="1110"/>
                    </a:lnTo>
                    <a:cubicBezTo>
                      <a:pt x="2607" y="1092"/>
                      <a:pt x="2625" y="1076"/>
                      <a:pt x="2611" y="1066"/>
                    </a:cubicBezTo>
                    <a:cubicBezTo>
                      <a:pt x="2600" y="1057"/>
                      <a:pt x="2604" y="1036"/>
                      <a:pt x="2597" y="1040"/>
                    </a:cubicBezTo>
                    <a:cubicBezTo>
                      <a:pt x="2593" y="1045"/>
                      <a:pt x="2597" y="1062"/>
                      <a:pt x="2588" y="1062"/>
                    </a:cubicBezTo>
                    <a:cubicBezTo>
                      <a:pt x="2579" y="1064"/>
                      <a:pt x="2588" y="1073"/>
                      <a:pt x="2584" y="1085"/>
                    </a:cubicBezTo>
                    <a:cubicBezTo>
                      <a:pt x="2581" y="1099"/>
                      <a:pt x="2586" y="1118"/>
                      <a:pt x="2591" y="1129"/>
                    </a:cubicBezTo>
                    <a:cubicBezTo>
                      <a:pt x="2595" y="1138"/>
                      <a:pt x="2584" y="1199"/>
                      <a:pt x="2588" y="1211"/>
                    </a:cubicBezTo>
                    <a:cubicBezTo>
                      <a:pt x="2595" y="1220"/>
                      <a:pt x="2581" y="1264"/>
                      <a:pt x="2586" y="1269"/>
                    </a:cubicBezTo>
                    <a:cubicBezTo>
                      <a:pt x="2593" y="1279"/>
                      <a:pt x="2588" y="1257"/>
                      <a:pt x="2600" y="1255"/>
                    </a:cubicBezTo>
                    <a:cubicBezTo>
                      <a:pt x="2611" y="1255"/>
                      <a:pt x="2611" y="1269"/>
                      <a:pt x="2618" y="1271"/>
                    </a:cubicBezTo>
                    <a:cubicBezTo>
                      <a:pt x="2623" y="1274"/>
                      <a:pt x="2621" y="1250"/>
                      <a:pt x="2614" y="1253"/>
                    </a:cubicBezTo>
                    <a:cubicBezTo>
                      <a:pt x="2607" y="1255"/>
                      <a:pt x="2602" y="1239"/>
                      <a:pt x="2600" y="1227"/>
                    </a:cubicBezTo>
                    <a:cubicBezTo>
                      <a:pt x="2595" y="1218"/>
                      <a:pt x="2604" y="1206"/>
                      <a:pt x="2604" y="1192"/>
                    </a:cubicBezTo>
                    <a:cubicBezTo>
                      <a:pt x="2604" y="1181"/>
                      <a:pt x="2621" y="1181"/>
                      <a:pt x="2630" y="1190"/>
                    </a:cubicBezTo>
                    <a:cubicBezTo>
                      <a:pt x="2639" y="1199"/>
                      <a:pt x="2642" y="1195"/>
                      <a:pt x="2637" y="1188"/>
                    </a:cubicBezTo>
                    <a:cubicBezTo>
                      <a:pt x="2635" y="1181"/>
                      <a:pt x="2621" y="1129"/>
                      <a:pt x="2614" y="1110"/>
                    </a:cubicBezTo>
                    <a:close/>
                    <a:moveTo>
                      <a:pt x="3621" y="658"/>
                    </a:moveTo>
                    <a:lnTo>
                      <a:pt x="3621" y="658"/>
                    </a:lnTo>
                    <a:cubicBezTo>
                      <a:pt x="3614" y="656"/>
                      <a:pt x="3595" y="642"/>
                      <a:pt x="3590" y="635"/>
                    </a:cubicBezTo>
                    <a:cubicBezTo>
                      <a:pt x="3583" y="628"/>
                      <a:pt x="3560" y="625"/>
                      <a:pt x="3560" y="628"/>
                    </a:cubicBezTo>
                    <a:cubicBezTo>
                      <a:pt x="3560" y="632"/>
                      <a:pt x="3553" y="628"/>
                      <a:pt x="3551" y="623"/>
                    </a:cubicBezTo>
                    <a:cubicBezTo>
                      <a:pt x="3549" y="618"/>
                      <a:pt x="3523" y="618"/>
                      <a:pt x="3523" y="623"/>
                    </a:cubicBezTo>
                    <a:cubicBezTo>
                      <a:pt x="3523" y="628"/>
                      <a:pt x="3530" y="628"/>
                      <a:pt x="3532" y="632"/>
                    </a:cubicBezTo>
                    <a:cubicBezTo>
                      <a:pt x="3537" y="637"/>
                      <a:pt x="3528" y="639"/>
                      <a:pt x="3530" y="646"/>
                    </a:cubicBezTo>
                    <a:cubicBezTo>
                      <a:pt x="3532" y="651"/>
                      <a:pt x="3521" y="644"/>
                      <a:pt x="3516" y="639"/>
                    </a:cubicBezTo>
                    <a:cubicBezTo>
                      <a:pt x="3511" y="637"/>
                      <a:pt x="3514" y="625"/>
                      <a:pt x="3516" y="618"/>
                    </a:cubicBezTo>
                    <a:cubicBezTo>
                      <a:pt x="3516" y="611"/>
                      <a:pt x="3507" y="613"/>
                      <a:pt x="3507" y="607"/>
                    </a:cubicBezTo>
                    <a:cubicBezTo>
                      <a:pt x="3507" y="599"/>
                      <a:pt x="3479" y="588"/>
                      <a:pt x="3465" y="583"/>
                    </a:cubicBezTo>
                    <a:cubicBezTo>
                      <a:pt x="3453" y="579"/>
                      <a:pt x="3439" y="574"/>
                      <a:pt x="3435" y="567"/>
                    </a:cubicBezTo>
                    <a:cubicBezTo>
                      <a:pt x="3430" y="560"/>
                      <a:pt x="3409" y="560"/>
                      <a:pt x="3400" y="551"/>
                    </a:cubicBezTo>
                    <a:cubicBezTo>
                      <a:pt x="3393" y="544"/>
                      <a:pt x="3358" y="527"/>
                      <a:pt x="3342" y="527"/>
                    </a:cubicBezTo>
                    <a:cubicBezTo>
                      <a:pt x="3325" y="525"/>
                      <a:pt x="3330" y="518"/>
                      <a:pt x="3323" y="518"/>
                    </a:cubicBezTo>
                    <a:cubicBezTo>
                      <a:pt x="3314" y="520"/>
                      <a:pt x="3281" y="518"/>
                      <a:pt x="3272" y="518"/>
                    </a:cubicBezTo>
                    <a:cubicBezTo>
                      <a:pt x="3263" y="516"/>
                      <a:pt x="3260" y="523"/>
                      <a:pt x="3253" y="520"/>
                    </a:cubicBezTo>
                    <a:cubicBezTo>
                      <a:pt x="3246" y="518"/>
                      <a:pt x="3209" y="504"/>
                      <a:pt x="3204" y="508"/>
                    </a:cubicBezTo>
                    <a:cubicBezTo>
                      <a:pt x="3200" y="513"/>
                      <a:pt x="3202" y="520"/>
                      <a:pt x="3197" y="523"/>
                    </a:cubicBezTo>
                    <a:cubicBezTo>
                      <a:pt x="3193" y="523"/>
                      <a:pt x="3197" y="530"/>
                      <a:pt x="3207" y="539"/>
                    </a:cubicBezTo>
                    <a:cubicBezTo>
                      <a:pt x="3218" y="548"/>
                      <a:pt x="3211" y="555"/>
                      <a:pt x="3202" y="560"/>
                    </a:cubicBezTo>
                    <a:cubicBezTo>
                      <a:pt x="3193" y="565"/>
                      <a:pt x="3176" y="555"/>
                      <a:pt x="3172" y="548"/>
                    </a:cubicBezTo>
                    <a:cubicBezTo>
                      <a:pt x="3167" y="541"/>
                      <a:pt x="3156" y="546"/>
                      <a:pt x="3151" y="534"/>
                    </a:cubicBezTo>
                    <a:cubicBezTo>
                      <a:pt x="3149" y="525"/>
                      <a:pt x="3156" y="525"/>
                      <a:pt x="3163" y="530"/>
                    </a:cubicBezTo>
                    <a:cubicBezTo>
                      <a:pt x="3167" y="534"/>
                      <a:pt x="3176" y="530"/>
                      <a:pt x="3176" y="525"/>
                    </a:cubicBezTo>
                    <a:cubicBezTo>
                      <a:pt x="3179" y="518"/>
                      <a:pt x="3160" y="513"/>
                      <a:pt x="3151" y="513"/>
                    </a:cubicBezTo>
                    <a:cubicBezTo>
                      <a:pt x="3142" y="513"/>
                      <a:pt x="3137" y="527"/>
                      <a:pt x="3125" y="532"/>
                    </a:cubicBezTo>
                    <a:cubicBezTo>
                      <a:pt x="3116" y="539"/>
                      <a:pt x="3077" y="530"/>
                      <a:pt x="3072" y="527"/>
                    </a:cubicBezTo>
                    <a:cubicBezTo>
                      <a:pt x="3070" y="523"/>
                      <a:pt x="3014" y="527"/>
                      <a:pt x="3009" y="530"/>
                    </a:cubicBezTo>
                    <a:cubicBezTo>
                      <a:pt x="3002" y="534"/>
                      <a:pt x="3007" y="548"/>
                      <a:pt x="3004" y="551"/>
                    </a:cubicBezTo>
                    <a:cubicBezTo>
                      <a:pt x="3002" y="551"/>
                      <a:pt x="3000" y="534"/>
                      <a:pt x="3000" y="530"/>
                    </a:cubicBezTo>
                    <a:cubicBezTo>
                      <a:pt x="3000" y="527"/>
                      <a:pt x="2993" y="525"/>
                      <a:pt x="2983" y="525"/>
                    </a:cubicBezTo>
                    <a:cubicBezTo>
                      <a:pt x="2972" y="525"/>
                      <a:pt x="2967" y="523"/>
                      <a:pt x="2972" y="520"/>
                    </a:cubicBezTo>
                    <a:cubicBezTo>
                      <a:pt x="2974" y="516"/>
                      <a:pt x="2967" y="511"/>
                      <a:pt x="2974" y="506"/>
                    </a:cubicBezTo>
                    <a:cubicBezTo>
                      <a:pt x="2983" y="502"/>
                      <a:pt x="2960" y="483"/>
                      <a:pt x="2939" y="476"/>
                    </a:cubicBezTo>
                    <a:cubicBezTo>
                      <a:pt x="2921" y="467"/>
                      <a:pt x="2872" y="471"/>
                      <a:pt x="2860" y="476"/>
                    </a:cubicBezTo>
                    <a:cubicBezTo>
                      <a:pt x="2846" y="481"/>
                      <a:pt x="2823" y="478"/>
                      <a:pt x="2811" y="478"/>
                    </a:cubicBezTo>
                    <a:cubicBezTo>
                      <a:pt x="2797" y="478"/>
                      <a:pt x="2809" y="474"/>
                      <a:pt x="2804" y="469"/>
                    </a:cubicBezTo>
                    <a:cubicBezTo>
                      <a:pt x="2802" y="462"/>
                      <a:pt x="2781" y="455"/>
                      <a:pt x="2779" y="460"/>
                    </a:cubicBezTo>
                    <a:cubicBezTo>
                      <a:pt x="2774" y="464"/>
                      <a:pt x="2769" y="460"/>
                      <a:pt x="2769" y="457"/>
                    </a:cubicBezTo>
                    <a:cubicBezTo>
                      <a:pt x="2769" y="453"/>
                      <a:pt x="2751" y="446"/>
                      <a:pt x="2744" y="448"/>
                    </a:cubicBezTo>
                    <a:cubicBezTo>
                      <a:pt x="2735" y="450"/>
                      <a:pt x="2732" y="441"/>
                      <a:pt x="2742" y="441"/>
                    </a:cubicBezTo>
                    <a:cubicBezTo>
                      <a:pt x="2749" y="441"/>
                      <a:pt x="2765" y="443"/>
                      <a:pt x="2758" y="434"/>
                    </a:cubicBezTo>
                    <a:cubicBezTo>
                      <a:pt x="2751" y="422"/>
                      <a:pt x="2695" y="420"/>
                      <a:pt x="2690" y="422"/>
                    </a:cubicBezTo>
                    <a:cubicBezTo>
                      <a:pt x="2683" y="425"/>
                      <a:pt x="2690" y="432"/>
                      <a:pt x="2676" y="443"/>
                    </a:cubicBezTo>
                    <a:cubicBezTo>
                      <a:pt x="2665" y="455"/>
                      <a:pt x="2653" y="446"/>
                      <a:pt x="2656" y="441"/>
                    </a:cubicBezTo>
                    <a:cubicBezTo>
                      <a:pt x="2656" y="434"/>
                      <a:pt x="2672" y="436"/>
                      <a:pt x="2672" y="429"/>
                    </a:cubicBezTo>
                    <a:cubicBezTo>
                      <a:pt x="2672" y="425"/>
                      <a:pt x="2651" y="427"/>
                      <a:pt x="2646" y="422"/>
                    </a:cubicBezTo>
                    <a:cubicBezTo>
                      <a:pt x="2644" y="418"/>
                      <a:pt x="2651" y="415"/>
                      <a:pt x="2660" y="418"/>
                    </a:cubicBezTo>
                    <a:cubicBezTo>
                      <a:pt x="2667" y="420"/>
                      <a:pt x="2679" y="420"/>
                      <a:pt x="2681" y="418"/>
                    </a:cubicBezTo>
                    <a:cubicBezTo>
                      <a:pt x="2681" y="413"/>
                      <a:pt x="2672" y="413"/>
                      <a:pt x="2660" y="411"/>
                    </a:cubicBezTo>
                    <a:cubicBezTo>
                      <a:pt x="2649" y="408"/>
                      <a:pt x="2618" y="401"/>
                      <a:pt x="2602" y="404"/>
                    </a:cubicBezTo>
                    <a:cubicBezTo>
                      <a:pt x="2586" y="404"/>
                      <a:pt x="2579" y="396"/>
                      <a:pt x="2569" y="396"/>
                    </a:cubicBezTo>
                    <a:cubicBezTo>
                      <a:pt x="2560" y="396"/>
                      <a:pt x="2560" y="401"/>
                      <a:pt x="2565" y="406"/>
                    </a:cubicBezTo>
                    <a:cubicBezTo>
                      <a:pt x="2569" y="411"/>
                      <a:pt x="2556" y="415"/>
                      <a:pt x="2546" y="413"/>
                    </a:cubicBezTo>
                    <a:cubicBezTo>
                      <a:pt x="2535" y="411"/>
                      <a:pt x="2521" y="418"/>
                      <a:pt x="2525" y="427"/>
                    </a:cubicBezTo>
                    <a:cubicBezTo>
                      <a:pt x="2532" y="434"/>
                      <a:pt x="2537" y="425"/>
                      <a:pt x="2544" y="427"/>
                    </a:cubicBezTo>
                    <a:cubicBezTo>
                      <a:pt x="2549" y="429"/>
                      <a:pt x="2530" y="434"/>
                      <a:pt x="2537" y="439"/>
                    </a:cubicBezTo>
                    <a:cubicBezTo>
                      <a:pt x="2544" y="441"/>
                      <a:pt x="2544" y="448"/>
                      <a:pt x="2544" y="453"/>
                    </a:cubicBezTo>
                    <a:cubicBezTo>
                      <a:pt x="2544" y="455"/>
                      <a:pt x="2532" y="457"/>
                      <a:pt x="2528" y="453"/>
                    </a:cubicBezTo>
                    <a:cubicBezTo>
                      <a:pt x="2523" y="446"/>
                      <a:pt x="2516" y="453"/>
                      <a:pt x="2507" y="450"/>
                    </a:cubicBezTo>
                    <a:cubicBezTo>
                      <a:pt x="2497" y="450"/>
                      <a:pt x="2490" y="455"/>
                      <a:pt x="2500" y="455"/>
                    </a:cubicBezTo>
                    <a:cubicBezTo>
                      <a:pt x="2509" y="457"/>
                      <a:pt x="2514" y="462"/>
                      <a:pt x="2500" y="464"/>
                    </a:cubicBezTo>
                    <a:cubicBezTo>
                      <a:pt x="2488" y="467"/>
                      <a:pt x="2490" y="453"/>
                      <a:pt x="2483" y="455"/>
                    </a:cubicBezTo>
                    <a:cubicBezTo>
                      <a:pt x="2477" y="455"/>
                      <a:pt x="2460" y="448"/>
                      <a:pt x="2451" y="448"/>
                    </a:cubicBezTo>
                    <a:cubicBezTo>
                      <a:pt x="2442" y="448"/>
                      <a:pt x="2439" y="455"/>
                      <a:pt x="2428" y="457"/>
                    </a:cubicBezTo>
                    <a:cubicBezTo>
                      <a:pt x="2416" y="457"/>
                      <a:pt x="2400" y="450"/>
                      <a:pt x="2395" y="443"/>
                    </a:cubicBezTo>
                    <a:cubicBezTo>
                      <a:pt x="2391" y="439"/>
                      <a:pt x="2388" y="436"/>
                      <a:pt x="2384" y="443"/>
                    </a:cubicBezTo>
                    <a:cubicBezTo>
                      <a:pt x="2377" y="450"/>
                      <a:pt x="2377" y="464"/>
                      <a:pt x="2372" y="467"/>
                    </a:cubicBezTo>
                    <a:cubicBezTo>
                      <a:pt x="2365" y="467"/>
                      <a:pt x="2363" y="478"/>
                      <a:pt x="2358" y="483"/>
                    </a:cubicBezTo>
                    <a:cubicBezTo>
                      <a:pt x="2351" y="485"/>
                      <a:pt x="2351" y="478"/>
                      <a:pt x="2344" y="478"/>
                    </a:cubicBezTo>
                    <a:cubicBezTo>
                      <a:pt x="2337" y="478"/>
                      <a:pt x="2314" y="455"/>
                      <a:pt x="2314" y="450"/>
                    </a:cubicBezTo>
                    <a:cubicBezTo>
                      <a:pt x="2311" y="443"/>
                      <a:pt x="2297" y="429"/>
                      <a:pt x="2293" y="427"/>
                    </a:cubicBezTo>
                    <a:cubicBezTo>
                      <a:pt x="2290" y="425"/>
                      <a:pt x="2297" y="425"/>
                      <a:pt x="2302" y="427"/>
                    </a:cubicBezTo>
                    <a:cubicBezTo>
                      <a:pt x="2307" y="432"/>
                      <a:pt x="2311" y="432"/>
                      <a:pt x="2316" y="429"/>
                    </a:cubicBezTo>
                    <a:cubicBezTo>
                      <a:pt x="2321" y="427"/>
                      <a:pt x="2321" y="415"/>
                      <a:pt x="2314" y="415"/>
                    </a:cubicBezTo>
                    <a:cubicBezTo>
                      <a:pt x="2304" y="415"/>
                      <a:pt x="2309" y="408"/>
                      <a:pt x="2311" y="406"/>
                    </a:cubicBezTo>
                    <a:cubicBezTo>
                      <a:pt x="2316" y="406"/>
                      <a:pt x="2302" y="392"/>
                      <a:pt x="2307" y="392"/>
                    </a:cubicBezTo>
                    <a:cubicBezTo>
                      <a:pt x="2314" y="390"/>
                      <a:pt x="2311" y="385"/>
                      <a:pt x="2304" y="385"/>
                    </a:cubicBezTo>
                    <a:cubicBezTo>
                      <a:pt x="2297" y="383"/>
                      <a:pt x="2290" y="378"/>
                      <a:pt x="2288" y="373"/>
                    </a:cubicBezTo>
                    <a:cubicBezTo>
                      <a:pt x="2288" y="371"/>
                      <a:pt x="2260" y="369"/>
                      <a:pt x="2260" y="373"/>
                    </a:cubicBezTo>
                    <a:cubicBezTo>
                      <a:pt x="2263" y="380"/>
                      <a:pt x="2251" y="378"/>
                      <a:pt x="2253" y="373"/>
                    </a:cubicBezTo>
                    <a:cubicBezTo>
                      <a:pt x="2256" y="369"/>
                      <a:pt x="2242" y="371"/>
                      <a:pt x="2230" y="366"/>
                    </a:cubicBezTo>
                    <a:cubicBezTo>
                      <a:pt x="2216" y="364"/>
                      <a:pt x="2214" y="352"/>
                      <a:pt x="2209" y="352"/>
                    </a:cubicBezTo>
                    <a:cubicBezTo>
                      <a:pt x="2204" y="352"/>
                      <a:pt x="2207" y="366"/>
                      <a:pt x="2200" y="364"/>
                    </a:cubicBezTo>
                    <a:cubicBezTo>
                      <a:pt x="2193" y="359"/>
                      <a:pt x="2186" y="366"/>
                      <a:pt x="2188" y="373"/>
                    </a:cubicBezTo>
                    <a:cubicBezTo>
                      <a:pt x="2193" y="383"/>
                      <a:pt x="2191" y="383"/>
                      <a:pt x="2188" y="390"/>
                    </a:cubicBezTo>
                    <a:cubicBezTo>
                      <a:pt x="2188" y="396"/>
                      <a:pt x="2184" y="394"/>
                      <a:pt x="2177" y="392"/>
                    </a:cubicBezTo>
                    <a:cubicBezTo>
                      <a:pt x="2167" y="387"/>
                      <a:pt x="2167" y="399"/>
                      <a:pt x="2151" y="394"/>
                    </a:cubicBezTo>
                    <a:cubicBezTo>
                      <a:pt x="2132" y="390"/>
                      <a:pt x="2125" y="394"/>
                      <a:pt x="2123" y="387"/>
                    </a:cubicBezTo>
                    <a:cubicBezTo>
                      <a:pt x="2118" y="383"/>
                      <a:pt x="2114" y="383"/>
                      <a:pt x="2114" y="387"/>
                    </a:cubicBezTo>
                    <a:cubicBezTo>
                      <a:pt x="2111" y="392"/>
                      <a:pt x="2086" y="390"/>
                      <a:pt x="2083" y="383"/>
                    </a:cubicBezTo>
                    <a:cubicBezTo>
                      <a:pt x="2081" y="376"/>
                      <a:pt x="2088" y="376"/>
                      <a:pt x="2093" y="373"/>
                    </a:cubicBezTo>
                    <a:cubicBezTo>
                      <a:pt x="2095" y="371"/>
                      <a:pt x="2088" y="369"/>
                      <a:pt x="2072" y="369"/>
                    </a:cubicBezTo>
                    <a:cubicBezTo>
                      <a:pt x="2058" y="369"/>
                      <a:pt x="2049" y="362"/>
                      <a:pt x="2035" y="364"/>
                    </a:cubicBezTo>
                    <a:cubicBezTo>
                      <a:pt x="2018" y="364"/>
                      <a:pt x="1986" y="369"/>
                      <a:pt x="1981" y="369"/>
                    </a:cubicBezTo>
                    <a:cubicBezTo>
                      <a:pt x="1977" y="371"/>
                      <a:pt x="1984" y="380"/>
                      <a:pt x="1977" y="380"/>
                    </a:cubicBezTo>
                    <a:cubicBezTo>
                      <a:pt x="1970" y="383"/>
                      <a:pt x="1974" y="366"/>
                      <a:pt x="1974" y="359"/>
                    </a:cubicBezTo>
                    <a:cubicBezTo>
                      <a:pt x="1972" y="352"/>
                      <a:pt x="1963" y="352"/>
                      <a:pt x="1963" y="357"/>
                    </a:cubicBezTo>
                    <a:cubicBezTo>
                      <a:pt x="1965" y="364"/>
                      <a:pt x="1946" y="364"/>
                      <a:pt x="1942" y="362"/>
                    </a:cubicBezTo>
                    <a:cubicBezTo>
                      <a:pt x="1937" y="357"/>
                      <a:pt x="1930" y="352"/>
                      <a:pt x="1916" y="348"/>
                    </a:cubicBezTo>
                    <a:cubicBezTo>
                      <a:pt x="1904" y="345"/>
                      <a:pt x="1890" y="359"/>
                      <a:pt x="1893" y="362"/>
                    </a:cubicBezTo>
                    <a:cubicBezTo>
                      <a:pt x="1897" y="366"/>
                      <a:pt x="1904" y="364"/>
                      <a:pt x="1907" y="366"/>
                    </a:cubicBezTo>
                    <a:cubicBezTo>
                      <a:pt x="1907" y="371"/>
                      <a:pt x="1879" y="369"/>
                      <a:pt x="1879" y="373"/>
                    </a:cubicBezTo>
                    <a:cubicBezTo>
                      <a:pt x="1879" y="378"/>
                      <a:pt x="1856" y="383"/>
                      <a:pt x="1846" y="385"/>
                    </a:cubicBezTo>
                    <a:cubicBezTo>
                      <a:pt x="1828" y="387"/>
                      <a:pt x="1823" y="387"/>
                      <a:pt x="1811" y="394"/>
                    </a:cubicBezTo>
                    <a:cubicBezTo>
                      <a:pt x="1802" y="404"/>
                      <a:pt x="1811" y="387"/>
                      <a:pt x="1818" y="380"/>
                    </a:cubicBezTo>
                    <a:cubicBezTo>
                      <a:pt x="1825" y="373"/>
                      <a:pt x="1832" y="376"/>
                      <a:pt x="1837" y="371"/>
                    </a:cubicBezTo>
                    <a:cubicBezTo>
                      <a:pt x="1842" y="364"/>
                      <a:pt x="1849" y="364"/>
                      <a:pt x="1860" y="364"/>
                    </a:cubicBezTo>
                    <a:cubicBezTo>
                      <a:pt x="1872" y="362"/>
                      <a:pt x="1872" y="355"/>
                      <a:pt x="1879" y="352"/>
                    </a:cubicBezTo>
                    <a:cubicBezTo>
                      <a:pt x="1883" y="350"/>
                      <a:pt x="1897" y="343"/>
                      <a:pt x="1900" y="338"/>
                    </a:cubicBezTo>
                    <a:cubicBezTo>
                      <a:pt x="1902" y="331"/>
                      <a:pt x="1930" y="322"/>
                      <a:pt x="1937" y="324"/>
                    </a:cubicBezTo>
                    <a:cubicBezTo>
                      <a:pt x="1942" y="324"/>
                      <a:pt x="1944" y="313"/>
                      <a:pt x="1946" y="313"/>
                    </a:cubicBezTo>
                    <a:cubicBezTo>
                      <a:pt x="1949" y="313"/>
                      <a:pt x="1965" y="306"/>
                      <a:pt x="1972" y="301"/>
                    </a:cubicBezTo>
                    <a:cubicBezTo>
                      <a:pt x="1979" y="299"/>
                      <a:pt x="1981" y="294"/>
                      <a:pt x="1981" y="289"/>
                    </a:cubicBezTo>
                    <a:cubicBezTo>
                      <a:pt x="1981" y="285"/>
                      <a:pt x="1974" y="285"/>
                      <a:pt x="1972" y="282"/>
                    </a:cubicBezTo>
                    <a:cubicBezTo>
                      <a:pt x="1972" y="278"/>
                      <a:pt x="1977" y="280"/>
                      <a:pt x="1984" y="278"/>
                    </a:cubicBezTo>
                    <a:cubicBezTo>
                      <a:pt x="1990" y="275"/>
                      <a:pt x="1984" y="266"/>
                      <a:pt x="1979" y="268"/>
                    </a:cubicBezTo>
                    <a:cubicBezTo>
                      <a:pt x="1972" y="271"/>
                      <a:pt x="1981" y="264"/>
                      <a:pt x="1977" y="257"/>
                    </a:cubicBezTo>
                    <a:cubicBezTo>
                      <a:pt x="1972" y="252"/>
                      <a:pt x="1963" y="261"/>
                      <a:pt x="1963" y="254"/>
                    </a:cubicBezTo>
                    <a:cubicBezTo>
                      <a:pt x="1963" y="250"/>
                      <a:pt x="1960" y="243"/>
                      <a:pt x="1958" y="238"/>
                    </a:cubicBezTo>
                    <a:cubicBezTo>
                      <a:pt x="1953" y="233"/>
                      <a:pt x="1946" y="245"/>
                      <a:pt x="1939" y="238"/>
                    </a:cubicBezTo>
                    <a:cubicBezTo>
                      <a:pt x="1932" y="233"/>
                      <a:pt x="1909" y="229"/>
                      <a:pt x="1909" y="231"/>
                    </a:cubicBezTo>
                    <a:cubicBezTo>
                      <a:pt x="1909" y="233"/>
                      <a:pt x="1897" y="226"/>
                      <a:pt x="1895" y="231"/>
                    </a:cubicBezTo>
                    <a:cubicBezTo>
                      <a:pt x="1893" y="233"/>
                      <a:pt x="1874" y="231"/>
                      <a:pt x="1870" y="231"/>
                    </a:cubicBezTo>
                    <a:cubicBezTo>
                      <a:pt x="1863" y="229"/>
                      <a:pt x="1856" y="233"/>
                      <a:pt x="1856" y="238"/>
                    </a:cubicBezTo>
                    <a:cubicBezTo>
                      <a:pt x="1856" y="245"/>
                      <a:pt x="1832" y="243"/>
                      <a:pt x="1828" y="240"/>
                    </a:cubicBezTo>
                    <a:cubicBezTo>
                      <a:pt x="1825" y="240"/>
                      <a:pt x="1844" y="224"/>
                      <a:pt x="1844" y="222"/>
                    </a:cubicBezTo>
                    <a:cubicBezTo>
                      <a:pt x="1844" y="219"/>
                      <a:pt x="1811" y="222"/>
                      <a:pt x="1809" y="219"/>
                    </a:cubicBezTo>
                    <a:cubicBezTo>
                      <a:pt x="1807" y="215"/>
                      <a:pt x="1791" y="215"/>
                      <a:pt x="1784" y="215"/>
                    </a:cubicBezTo>
                    <a:cubicBezTo>
                      <a:pt x="1777" y="215"/>
                      <a:pt x="1784" y="212"/>
                      <a:pt x="1791" y="212"/>
                    </a:cubicBezTo>
                    <a:cubicBezTo>
                      <a:pt x="1797" y="212"/>
                      <a:pt x="1802" y="205"/>
                      <a:pt x="1809" y="205"/>
                    </a:cubicBezTo>
                    <a:cubicBezTo>
                      <a:pt x="1818" y="203"/>
                      <a:pt x="1816" y="201"/>
                      <a:pt x="1811" y="196"/>
                    </a:cubicBezTo>
                    <a:cubicBezTo>
                      <a:pt x="1809" y="191"/>
                      <a:pt x="1802" y="194"/>
                      <a:pt x="1795" y="191"/>
                    </a:cubicBezTo>
                    <a:cubicBezTo>
                      <a:pt x="1788" y="189"/>
                      <a:pt x="1779" y="187"/>
                      <a:pt x="1772" y="187"/>
                    </a:cubicBezTo>
                    <a:cubicBezTo>
                      <a:pt x="1767" y="187"/>
                      <a:pt x="1760" y="189"/>
                      <a:pt x="1744" y="191"/>
                    </a:cubicBezTo>
                    <a:cubicBezTo>
                      <a:pt x="1730" y="196"/>
                      <a:pt x="1728" y="208"/>
                      <a:pt x="1721" y="210"/>
                    </a:cubicBezTo>
                    <a:cubicBezTo>
                      <a:pt x="1714" y="215"/>
                      <a:pt x="1700" y="226"/>
                      <a:pt x="1707" y="229"/>
                    </a:cubicBezTo>
                    <a:cubicBezTo>
                      <a:pt x="1714" y="231"/>
                      <a:pt x="1709" y="233"/>
                      <a:pt x="1712" y="238"/>
                    </a:cubicBezTo>
                    <a:cubicBezTo>
                      <a:pt x="1712" y="243"/>
                      <a:pt x="1707" y="243"/>
                      <a:pt x="1697" y="243"/>
                    </a:cubicBezTo>
                    <a:cubicBezTo>
                      <a:pt x="1690" y="240"/>
                      <a:pt x="1665" y="240"/>
                      <a:pt x="1667" y="245"/>
                    </a:cubicBezTo>
                    <a:cubicBezTo>
                      <a:pt x="1667" y="252"/>
                      <a:pt x="1681" y="254"/>
                      <a:pt x="1681" y="257"/>
                    </a:cubicBezTo>
                    <a:cubicBezTo>
                      <a:pt x="1679" y="259"/>
                      <a:pt x="1670" y="257"/>
                      <a:pt x="1665" y="254"/>
                    </a:cubicBezTo>
                    <a:cubicBezTo>
                      <a:pt x="1658" y="250"/>
                      <a:pt x="1649" y="252"/>
                      <a:pt x="1646" y="257"/>
                    </a:cubicBezTo>
                    <a:cubicBezTo>
                      <a:pt x="1644" y="264"/>
                      <a:pt x="1635" y="261"/>
                      <a:pt x="1632" y="261"/>
                    </a:cubicBezTo>
                    <a:cubicBezTo>
                      <a:pt x="1630" y="259"/>
                      <a:pt x="1623" y="264"/>
                      <a:pt x="1618" y="261"/>
                    </a:cubicBezTo>
                    <a:cubicBezTo>
                      <a:pt x="1614" y="259"/>
                      <a:pt x="1628" y="252"/>
                      <a:pt x="1623" y="250"/>
                    </a:cubicBezTo>
                    <a:cubicBezTo>
                      <a:pt x="1621" y="245"/>
                      <a:pt x="1604" y="250"/>
                      <a:pt x="1604" y="254"/>
                    </a:cubicBezTo>
                    <a:cubicBezTo>
                      <a:pt x="1602" y="261"/>
                      <a:pt x="1593" y="250"/>
                      <a:pt x="1591" y="252"/>
                    </a:cubicBezTo>
                    <a:cubicBezTo>
                      <a:pt x="1586" y="254"/>
                      <a:pt x="1584" y="257"/>
                      <a:pt x="1577" y="259"/>
                    </a:cubicBezTo>
                    <a:cubicBezTo>
                      <a:pt x="1570" y="261"/>
                      <a:pt x="1558" y="257"/>
                      <a:pt x="1556" y="261"/>
                    </a:cubicBezTo>
                    <a:cubicBezTo>
                      <a:pt x="1553" y="266"/>
                      <a:pt x="1567" y="268"/>
                      <a:pt x="1567" y="271"/>
                    </a:cubicBezTo>
                    <a:cubicBezTo>
                      <a:pt x="1570" y="273"/>
                      <a:pt x="1535" y="273"/>
                      <a:pt x="1532" y="275"/>
                    </a:cubicBezTo>
                    <a:cubicBezTo>
                      <a:pt x="1532" y="280"/>
                      <a:pt x="1521" y="280"/>
                      <a:pt x="1507" y="280"/>
                    </a:cubicBezTo>
                    <a:cubicBezTo>
                      <a:pt x="1493" y="280"/>
                      <a:pt x="1498" y="287"/>
                      <a:pt x="1486" y="289"/>
                    </a:cubicBezTo>
                    <a:cubicBezTo>
                      <a:pt x="1476" y="292"/>
                      <a:pt x="1470" y="292"/>
                      <a:pt x="1467" y="296"/>
                    </a:cubicBezTo>
                    <a:cubicBezTo>
                      <a:pt x="1463" y="303"/>
                      <a:pt x="1453" y="303"/>
                      <a:pt x="1451" y="299"/>
                    </a:cubicBezTo>
                    <a:cubicBezTo>
                      <a:pt x="1446" y="294"/>
                      <a:pt x="1437" y="301"/>
                      <a:pt x="1442" y="301"/>
                    </a:cubicBezTo>
                    <a:cubicBezTo>
                      <a:pt x="1446" y="303"/>
                      <a:pt x="1442" y="308"/>
                      <a:pt x="1439" y="308"/>
                    </a:cubicBezTo>
                    <a:cubicBezTo>
                      <a:pt x="1435" y="306"/>
                      <a:pt x="1425" y="313"/>
                      <a:pt x="1430" y="313"/>
                    </a:cubicBezTo>
                    <a:cubicBezTo>
                      <a:pt x="1437" y="313"/>
                      <a:pt x="1439" y="317"/>
                      <a:pt x="1437" y="320"/>
                    </a:cubicBezTo>
                    <a:cubicBezTo>
                      <a:pt x="1435" y="324"/>
                      <a:pt x="1421" y="315"/>
                      <a:pt x="1418" y="320"/>
                    </a:cubicBezTo>
                    <a:cubicBezTo>
                      <a:pt x="1416" y="322"/>
                      <a:pt x="1423" y="327"/>
                      <a:pt x="1430" y="327"/>
                    </a:cubicBezTo>
                    <a:cubicBezTo>
                      <a:pt x="1435" y="324"/>
                      <a:pt x="1439" y="329"/>
                      <a:pt x="1439" y="334"/>
                    </a:cubicBezTo>
                    <a:cubicBezTo>
                      <a:pt x="1439" y="336"/>
                      <a:pt x="1425" y="331"/>
                      <a:pt x="1423" y="334"/>
                    </a:cubicBezTo>
                    <a:cubicBezTo>
                      <a:pt x="1421" y="338"/>
                      <a:pt x="1425" y="338"/>
                      <a:pt x="1432" y="341"/>
                    </a:cubicBezTo>
                    <a:cubicBezTo>
                      <a:pt x="1437" y="341"/>
                      <a:pt x="1432" y="343"/>
                      <a:pt x="1439" y="348"/>
                    </a:cubicBezTo>
                    <a:cubicBezTo>
                      <a:pt x="1442" y="352"/>
                      <a:pt x="1437" y="352"/>
                      <a:pt x="1437" y="357"/>
                    </a:cubicBezTo>
                    <a:cubicBezTo>
                      <a:pt x="1437" y="362"/>
                      <a:pt x="1430" y="364"/>
                      <a:pt x="1430" y="359"/>
                    </a:cubicBezTo>
                    <a:cubicBezTo>
                      <a:pt x="1430" y="355"/>
                      <a:pt x="1414" y="355"/>
                      <a:pt x="1411" y="357"/>
                    </a:cubicBezTo>
                    <a:cubicBezTo>
                      <a:pt x="1407" y="362"/>
                      <a:pt x="1404" y="366"/>
                      <a:pt x="1402" y="362"/>
                    </a:cubicBezTo>
                    <a:cubicBezTo>
                      <a:pt x="1398" y="357"/>
                      <a:pt x="1386" y="362"/>
                      <a:pt x="1370" y="364"/>
                    </a:cubicBezTo>
                    <a:cubicBezTo>
                      <a:pt x="1353" y="364"/>
                      <a:pt x="1323" y="364"/>
                      <a:pt x="1314" y="369"/>
                    </a:cubicBezTo>
                    <a:cubicBezTo>
                      <a:pt x="1307" y="371"/>
                      <a:pt x="1300" y="383"/>
                      <a:pt x="1307" y="390"/>
                    </a:cubicBezTo>
                    <a:cubicBezTo>
                      <a:pt x="1314" y="396"/>
                      <a:pt x="1307" y="399"/>
                      <a:pt x="1307" y="404"/>
                    </a:cubicBezTo>
                    <a:cubicBezTo>
                      <a:pt x="1307" y="408"/>
                      <a:pt x="1328" y="418"/>
                      <a:pt x="1337" y="420"/>
                    </a:cubicBezTo>
                    <a:cubicBezTo>
                      <a:pt x="1346" y="420"/>
                      <a:pt x="1356" y="432"/>
                      <a:pt x="1349" y="441"/>
                    </a:cubicBezTo>
                    <a:cubicBezTo>
                      <a:pt x="1344" y="448"/>
                      <a:pt x="1325" y="439"/>
                      <a:pt x="1314" y="429"/>
                    </a:cubicBezTo>
                    <a:cubicBezTo>
                      <a:pt x="1300" y="420"/>
                      <a:pt x="1274" y="415"/>
                      <a:pt x="1265" y="415"/>
                    </a:cubicBezTo>
                    <a:cubicBezTo>
                      <a:pt x="1256" y="418"/>
                      <a:pt x="1260" y="408"/>
                      <a:pt x="1249" y="408"/>
                    </a:cubicBezTo>
                    <a:cubicBezTo>
                      <a:pt x="1237" y="408"/>
                      <a:pt x="1228" y="420"/>
                      <a:pt x="1235" y="420"/>
                    </a:cubicBezTo>
                    <a:cubicBezTo>
                      <a:pt x="1244" y="420"/>
                      <a:pt x="1249" y="418"/>
                      <a:pt x="1244" y="422"/>
                    </a:cubicBezTo>
                    <a:cubicBezTo>
                      <a:pt x="1239" y="427"/>
                      <a:pt x="1246" y="425"/>
                      <a:pt x="1256" y="429"/>
                    </a:cubicBezTo>
                    <a:cubicBezTo>
                      <a:pt x="1265" y="434"/>
                      <a:pt x="1249" y="439"/>
                      <a:pt x="1237" y="432"/>
                    </a:cubicBezTo>
                    <a:cubicBezTo>
                      <a:pt x="1228" y="425"/>
                      <a:pt x="1218" y="432"/>
                      <a:pt x="1216" y="436"/>
                    </a:cubicBezTo>
                    <a:cubicBezTo>
                      <a:pt x="1211" y="441"/>
                      <a:pt x="1225" y="457"/>
                      <a:pt x="1244" y="460"/>
                    </a:cubicBezTo>
                    <a:cubicBezTo>
                      <a:pt x="1260" y="462"/>
                      <a:pt x="1256" y="467"/>
                      <a:pt x="1262" y="469"/>
                    </a:cubicBezTo>
                    <a:cubicBezTo>
                      <a:pt x="1270" y="471"/>
                      <a:pt x="1265" y="476"/>
                      <a:pt x="1260" y="476"/>
                    </a:cubicBezTo>
                    <a:cubicBezTo>
                      <a:pt x="1253" y="476"/>
                      <a:pt x="1244" y="467"/>
                      <a:pt x="1235" y="464"/>
                    </a:cubicBezTo>
                    <a:cubicBezTo>
                      <a:pt x="1225" y="460"/>
                      <a:pt x="1204" y="464"/>
                      <a:pt x="1200" y="460"/>
                    </a:cubicBezTo>
                    <a:cubicBezTo>
                      <a:pt x="1195" y="455"/>
                      <a:pt x="1202" y="450"/>
                      <a:pt x="1197" y="446"/>
                    </a:cubicBezTo>
                    <a:cubicBezTo>
                      <a:pt x="1193" y="443"/>
                      <a:pt x="1197" y="434"/>
                      <a:pt x="1202" y="425"/>
                    </a:cubicBezTo>
                    <a:cubicBezTo>
                      <a:pt x="1209" y="415"/>
                      <a:pt x="1202" y="401"/>
                      <a:pt x="1193" y="399"/>
                    </a:cubicBezTo>
                    <a:cubicBezTo>
                      <a:pt x="1186" y="396"/>
                      <a:pt x="1186" y="404"/>
                      <a:pt x="1188" y="408"/>
                    </a:cubicBezTo>
                    <a:cubicBezTo>
                      <a:pt x="1190" y="411"/>
                      <a:pt x="1188" y="422"/>
                      <a:pt x="1184" y="429"/>
                    </a:cubicBezTo>
                    <a:cubicBezTo>
                      <a:pt x="1177" y="439"/>
                      <a:pt x="1158" y="439"/>
                      <a:pt x="1158" y="443"/>
                    </a:cubicBezTo>
                    <a:cubicBezTo>
                      <a:pt x="1158" y="448"/>
                      <a:pt x="1144" y="453"/>
                      <a:pt x="1149" y="455"/>
                    </a:cubicBezTo>
                    <a:cubicBezTo>
                      <a:pt x="1153" y="460"/>
                      <a:pt x="1170" y="478"/>
                      <a:pt x="1172" y="485"/>
                    </a:cubicBezTo>
                    <a:cubicBezTo>
                      <a:pt x="1174" y="492"/>
                      <a:pt x="1158" y="511"/>
                      <a:pt x="1160" y="520"/>
                    </a:cubicBezTo>
                    <a:cubicBezTo>
                      <a:pt x="1163" y="532"/>
                      <a:pt x="1158" y="537"/>
                      <a:pt x="1160" y="544"/>
                    </a:cubicBezTo>
                    <a:cubicBezTo>
                      <a:pt x="1165" y="548"/>
                      <a:pt x="1172" y="544"/>
                      <a:pt x="1177" y="546"/>
                    </a:cubicBezTo>
                    <a:cubicBezTo>
                      <a:pt x="1184" y="548"/>
                      <a:pt x="1190" y="541"/>
                      <a:pt x="1202" y="541"/>
                    </a:cubicBezTo>
                    <a:cubicBezTo>
                      <a:pt x="1214" y="539"/>
                      <a:pt x="1235" y="551"/>
                      <a:pt x="1244" y="553"/>
                    </a:cubicBezTo>
                    <a:cubicBezTo>
                      <a:pt x="1251" y="558"/>
                      <a:pt x="1246" y="565"/>
                      <a:pt x="1251" y="569"/>
                    </a:cubicBezTo>
                    <a:cubicBezTo>
                      <a:pt x="1256" y="576"/>
                      <a:pt x="1242" y="576"/>
                      <a:pt x="1242" y="586"/>
                    </a:cubicBezTo>
                    <a:cubicBezTo>
                      <a:pt x="1242" y="595"/>
                      <a:pt x="1265" y="599"/>
                      <a:pt x="1265" y="602"/>
                    </a:cubicBezTo>
                    <a:cubicBezTo>
                      <a:pt x="1267" y="604"/>
                      <a:pt x="1249" y="604"/>
                      <a:pt x="1242" y="599"/>
                    </a:cubicBezTo>
                    <a:cubicBezTo>
                      <a:pt x="1235" y="597"/>
                      <a:pt x="1235" y="588"/>
                      <a:pt x="1232" y="588"/>
                    </a:cubicBezTo>
                    <a:cubicBezTo>
                      <a:pt x="1230" y="586"/>
                      <a:pt x="1237" y="579"/>
                      <a:pt x="1237" y="572"/>
                    </a:cubicBezTo>
                    <a:cubicBezTo>
                      <a:pt x="1237" y="565"/>
                      <a:pt x="1230" y="562"/>
                      <a:pt x="1228" y="558"/>
                    </a:cubicBezTo>
                    <a:cubicBezTo>
                      <a:pt x="1223" y="553"/>
                      <a:pt x="1218" y="548"/>
                      <a:pt x="1214" y="548"/>
                    </a:cubicBezTo>
                    <a:cubicBezTo>
                      <a:pt x="1207" y="551"/>
                      <a:pt x="1186" y="553"/>
                      <a:pt x="1181" y="558"/>
                    </a:cubicBezTo>
                    <a:cubicBezTo>
                      <a:pt x="1174" y="565"/>
                      <a:pt x="1181" y="581"/>
                      <a:pt x="1186" y="588"/>
                    </a:cubicBezTo>
                    <a:cubicBezTo>
                      <a:pt x="1188" y="595"/>
                      <a:pt x="1167" y="607"/>
                      <a:pt x="1167" y="613"/>
                    </a:cubicBezTo>
                    <a:cubicBezTo>
                      <a:pt x="1167" y="618"/>
                      <a:pt x="1160" y="623"/>
                      <a:pt x="1151" y="628"/>
                    </a:cubicBezTo>
                    <a:cubicBezTo>
                      <a:pt x="1142" y="632"/>
                      <a:pt x="1132" y="637"/>
                      <a:pt x="1132" y="644"/>
                    </a:cubicBezTo>
                    <a:cubicBezTo>
                      <a:pt x="1132" y="653"/>
                      <a:pt x="1118" y="649"/>
                      <a:pt x="1114" y="644"/>
                    </a:cubicBezTo>
                    <a:cubicBezTo>
                      <a:pt x="1107" y="639"/>
                      <a:pt x="1098" y="646"/>
                      <a:pt x="1088" y="646"/>
                    </a:cubicBezTo>
                    <a:cubicBezTo>
                      <a:pt x="1079" y="646"/>
                      <a:pt x="1079" y="637"/>
                      <a:pt x="1072" y="642"/>
                    </a:cubicBezTo>
                    <a:cubicBezTo>
                      <a:pt x="1065" y="644"/>
                      <a:pt x="1058" y="637"/>
                      <a:pt x="1060" y="632"/>
                    </a:cubicBezTo>
                    <a:cubicBezTo>
                      <a:pt x="1063" y="625"/>
                      <a:pt x="1072" y="630"/>
                      <a:pt x="1072" y="635"/>
                    </a:cubicBezTo>
                    <a:cubicBezTo>
                      <a:pt x="1072" y="639"/>
                      <a:pt x="1079" y="637"/>
                      <a:pt x="1084" y="632"/>
                    </a:cubicBezTo>
                    <a:cubicBezTo>
                      <a:pt x="1091" y="630"/>
                      <a:pt x="1088" y="637"/>
                      <a:pt x="1098" y="639"/>
                    </a:cubicBezTo>
                    <a:cubicBezTo>
                      <a:pt x="1107" y="639"/>
                      <a:pt x="1100" y="632"/>
                      <a:pt x="1107" y="635"/>
                    </a:cubicBezTo>
                    <a:cubicBezTo>
                      <a:pt x="1114" y="635"/>
                      <a:pt x="1116" y="632"/>
                      <a:pt x="1114" y="630"/>
                    </a:cubicBezTo>
                    <a:cubicBezTo>
                      <a:pt x="1111" y="625"/>
                      <a:pt x="1118" y="623"/>
                      <a:pt x="1123" y="620"/>
                    </a:cubicBezTo>
                    <a:cubicBezTo>
                      <a:pt x="1128" y="618"/>
                      <a:pt x="1125" y="611"/>
                      <a:pt x="1128" y="609"/>
                    </a:cubicBezTo>
                    <a:cubicBezTo>
                      <a:pt x="1132" y="607"/>
                      <a:pt x="1130" y="604"/>
                      <a:pt x="1135" y="602"/>
                    </a:cubicBezTo>
                    <a:cubicBezTo>
                      <a:pt x="1139" y="602"/>
                      <a:pt x="1142" y="595"/>
                      <a:pt x="1144" y="595"/>
                    </a:cubicBezTo>
                    <a:cubicBezTo>
                      <a:pt x="1149" y="595"/>
                      <a:pt x="1151" y="590"/>
                      <a:pt x="1149" y="586"/>
                    </a:cubicBezTo>
                    <a:cubicBezTo>
                      <a:pt x="1146" y="583"/>
                      <a:pt x="1151" y="574"/>
                      <a:pt x="1153" y="572"/>
                    </a:cubicBezTo>
                    <a:cubicBezTo>
                      <a:pt x="1158" y="569"/>
                      <a:pt x="1158" y="567"/>
                      <a:pt x="1156" y="565"/>
                    </a:cubicBezTo>
                    <a:cubicBezTo>
                      <a:pt x="1151" y="560"/>
                      <a:pt x="1137" y="551"/>
                      <a:pt x="1139" y="546"/>
                    </a:cubicBezTo>
                    <a:cubicBezTo>
                      <a:pt x="1139" y="539"/>
                      <a:pt x="1135" y="530"/>
                      <a:pt x="1137" y="525"/>
                    </a:cubicBezTo>
                    <a:cubicBezTo>
                      <a:pt x="1139" y="518"/>
                      <a:pt x="1137" y="508"/>
                      <a:pt x="1137" y="504"/>
                    </a:cubicBezTo>
                    <a:cubicBezTo>
                      <a:pt x="1137" y="497"/>
                      <a:pt x="1142" y="492"/>
                      <a:pt x="1142" y="481"/>
                    </a:cubicBezTo>
                    <a:cubicBezTo>
                      <a:pt x="1144" y="471"/>
                      <a:pt x="1132" y="460"/>
                      <a:pt x="1125" y="457"/>
                    </a:cubicBezTo>
                    <a:cubicBezTo>
                      <a:pt x="1118" y="455"/>
                      <a:pt x="1123" y="448"/>
                      <a:pt x="1132" y="441"/>
                    </a:cubicBezTo>
                    <a:cubicBezTo>
                      <a:pt x="1142" y="434"/>
                      <a:pt x="1142" y="411"/>
                      <a:pt x="1142" y="404"/>
                    </a:cubicBezTo>
                    <a:cubicBezTo>
                      <a:pt x="1142" y="399"/>
                      <a:pt x="1123" y="394"/>
                      <a:pt x="1116" y="396"/>
                    </a:cubicBezTo>
                    <a:cubicBezTo>
                      <a:pt x="1107" y="396"/>
                      <a:pt x="1081" y="394"/>
                      <a:pt x="1074" y="394"/>
                    </a:cubicBezTo>
                    <a:cubicBezTo>
                      <a:pt x="1067" y="392"/>
                      <a:pt x="1065" y="399"/>
                      <a:pt x="1063" y="406"/>
                    </a:cubicBezTo>
                    <a:cubicBezTo>
                      <a:pt x="1060" y="413"/>
                      <a:pt x="1053" y="422"/>
                      <a:pt x="1049" y="436"/>
                    </a:cubicBezTo>
                    <a:cubicBezTo>
                      <a:pt x="1044" y="450"/>
                      <a:pt x="1028" y="455"/>
                      <a:pt x="1021" y="457"/>
                    </a:cubicBezTo>
                    <a:cubicBezTo>
                      <a:pt x="1014" y="462"/>
                      <a:pt x="1007" y="471"/>
                      <a:pt x="1011" y="476"/>
                    </a:cubicBezTo>
                    <a:cubicBezTo>
                      <a:pt x="1014" y="481"/>
                      <a:pt x="1021" y="478"/>
                      <a:pt x="1023" y="478"/>
                    </a:cubicBezTo>
                    <a:cubicBezTo>
                      <a:pt x="1028" y="481"/>
                      <a:pt x="1023" y="495"/>
                      <a:pt x="1021" y="497"/>
                    </a:cubicBezTo>
                    <a:cubicBezTo>
                      <a:pt x="1018" y="499"/>
                      <a:pt x="1025" y="504"/>
                      <a:pt x="1018" y="506"/>
                    </a:cubicBezTo>
                    <a:cubicBezTo>
                      <a:pt x="1014" y="511"/>
                      <a:pt x="1009" y="518"/>
                      <a:pt x="1011" y="520"/>
                    </a:cubicBezTo>
                    <a:cubicBezTo>
                      <a:pt x="1016" y="525"/>
                      <a:pt x="1030" y="527"/>
                      <a:pt x="1037" y="530"/>
                    </a:cubicBezTo>
                    <a:cubicBezTo>
                      <a:pt x="1044" y="534"/>
                      <a:pt x="1042" y="541"/>
                      <a:pt x="1046" y="548"/>
                    </a:cubicBezTo>
                    <a:cubicBezTo>
                      <a:pt x="1051" y="555"/>
                      <a:pt x="1058" y="551"/>
                      <a:pt x="1060" y="555"/>
                    </a:cubicBezTo>
                    <a:cubicBezTo>
                      <a:pt x="1063" y="558"/>
                      <a:pt x="1051" y="574"/>
                      <a:pt x="1046" y="576"/>
                    </a:cubicBezTo>
                    <a:cubicBezTo>
                      <a:pt x="1042" y="576"/>
                      <a:pt x="1025" y="558"/>
                      <a:pt x="1021" y="555"/>
                    </a:cubicBezTo>
                    <a:cubicBezTo>
                      <a:pt x="1016" y="551"/>
                      <a:pt x="995" y="546"/>
                      <a:pt x="986" y="541"/>
                    </a:cubicBezTo>
                    <a:cubicBezTo>
                      <a:pt x="977" y="534"/>
                      <a:pt x="970" y="537"/>
                      <a:pt x="958" y="530"/>
                    </a:cubicBezTo>
                    <a:cubicBezTo>
                      <a:pt x="946" y="520"/>
                      <a:pt x="939" y="518"/>
                      <a:pt x="918" y="518"/>
                    </a:cubicBezTo>
                    <a:cubicBezTo>
                      <a:pt x="900" y="518"/>
                      <a:pt x="886" y="513"/>
                      <a:pt x="881" y="516"/>
                    </a:cubicBezTo>
                    <a:cubicBezTo>
                      <a:pt x="874" y="516"/>
                      <a:pt x="877" y="508"/>
                      <a:pt x="865" y="504"/>
                    </a:cubicBezTo>
                    <a:cubicBezTo>
                      <a:pt x="853" y="497"/>
                      <a:pt x="846" y="490"/>
                      <a:pt x="839" y="495"/>
                    </a:cubicBezTo>
                    <a:cubicBezTo>
                      <a:pt x="832" y="497"/>
                      <a:pt x="835" y="511"/>
                      <a:pt x="844" y="513"/>
                    </a:cubicBezTo>
                    <a:cubicBezTo>
                      <a:pt x="856" y="513"/>
                      <a:pt x="849" y="518"/>
                      <a:pt x="860" y="518"/>
                    </a:cubicBezTo>
                    <a:cubicBezTo>
                      <a:pt x="872" y="518"/>
                      <a:pt x="874" y="523"/>
                      <a:pt x="874" y="527"/>
                    </a:cubicBezTo>
                    <a:cubicBezTo>
                      <a:pt x="874" y="534"/>
                      <a:pt x="879" y="541"/>
                      <a:pt x="884" y="546"/>
                    </a:cubicBezTo>
                    <a:cubicBezTo>
                      <a:pt x="888" y="551"/>
                      <a:pt x="886" y="558"/>
                      <a:pt x="877" y="558"/>
                    </a:cubicBezTo>
                    <a:cubicBezTo>
                      <a:pt x="870" y="558"/>
                      <a:pt x="858" y="558"/>
                      <a:pt x="863" y="565"/>
                    </a:cubicBezTo>
                    <a:cubicBezTo>
                      <a:pt x="867" y="572"/>
                      <a:pt x="860" y="572"/>
                      <a:pt x="851" y="569"/>
                    </a:cubicBezTo>
                    <a:cubicBezTo>
                      <a:pt x="844" y="567"/>
                      <a:pt x="849" y="560"/>
                      <a:pt x="851" y="558"/>
                    </a:cubicBezTo>
                    <a:cubicBezTo>
                      <a:pt x="856" y="553"/>
                      <a:pt x="844" y="548"/>
                      <a:pt x="839" y="546"/>
                    </a:cubicBezTo>
                    <a:cubicBezTo>
                      <a:pt x="832" y="546"/>
                      <a:pt x="811" y="560"/>
                      <a:pt x="807" y="562"/>
                    </a:cubicBezTo>
                    <a:cubicBezTo>
                      <a:pt x="800" y="565"/>
                      <a:pt x="786" y="560"/>
                      <a:pt x="770" y="562"/>
                    </a:cubicBezTo>
                    <a:cubicBezTo>
                      <a:pt x="756" y="567"/>
                      <a:pt x="756" y="579"/>
                      <a:pt x="751" y="579"/>
                    </a:cubicBezTo>
                    <a:cubicBezTo>
                      <a:pt x="744" y="576"/>
                      <a:pt x="728" y="579"/>
                      <a:pt x="723" y="576"/>
                    </a:cubicBezTo>
                    <a:cubicBezTo>
                      <a:pt x="716" y="572"/>
                      <a:pt x="721" y="569"/>
                      <a:pt x="728" y="569"/>
                    </a:cubicBezTo>
                    <a:cubicBezTo>
                      <a:pt x="735" y="569"/>
                      <a:pt x="737" y="567"/>
                      <a:pt x="732" y="565"/>
                    </a:cubicBezTo>
                    <a:cubicBezTo>
                      <a:pt x="728" y="560"/>
                      <a:pt x="737" y="553"/>
                      <a:pt x="737" y="548"/>
                    </a:cubicBezTo>
                    <a:cubicBezTo>
                      <a:pt x="737" y="546"/>
                      <a:pt x="711" y="553"/>
                      <a:pt x="709" y="558"/>
                    </a:cubicBezTo>
                    <a:cubicBezTo>
                      <a:pt x="705" y="560"/>
                      <a:pt x="709" y="567"/>
                      <a:pt x="705" y="569"/>
                    </a:cubicBezTo>
                    <a:cubicBezTo>
                      <a:pt x="700" y="572"/>
                      <a:pt x="700" y="565"/>
                      <a:pt x="695" y="565"/>
                    </a:cubicBezTo>
                    <a:cubicBezTo>
                      <a:pt x="691" y="562"/>
                      <a:pt x="653" y="569"/>
                      <a:pt x="646" y="579"/>
                    </a:cubicBezTo>
                    <a:cubicBezTo>
                      <a:pt x="639" y="586"/>
                      <a:pt x="626" y="586"/>
                      <a:pt x="626" y="590"/>
                    </a:cubicBezTo>
                    <a:cubicBezTo>
                      <a:pt x="626" y="595"/>
                      <a:pt x="609" y="595"/>
                      <a:pt x="602" y="597"/>
                    </a:cubicBezTo>
                    <a:cubicBezTo>
                      <a:pt x="595" y="602"/>
                      <a:pt x="600" y="613"/>
                      <a:pt x="597" y="620"/>
                    </a:cubicBezTo>
                    <a:cubicBezTo>
                      <a:pt x="595" y="628"/>
                      <a:pt x="570" y="625"/>
                      <a:pt x="563" y="625"/>
                    </a:cubicBezTo>
                    <a:cubicBezTo>
                      <a:pt x="553" y="625"/>
                      <a:pt x="551" y="609"/>
                      <a:pt x="544" y="609"/>
                    </a:cubicBezTo>
                    <a:cubicBezTo>
                      <a:pt x="539" y="609"/>
                      <a:pt x="542" y="599"/>
                      <a:pt x="544" y="595"/>
                    </a:cubicBezTo>
                    <a:cubicBezTo>
                      <a:pt x="546" y="593"/>
                      <a:pt x="551" y="595"/>
                      <a:pt x="558" y="590"/>
                    </a:cubicBezTo>
                    <a:cubicBezTo>
                      <a:pt x="567" y="586"/>
                      <a:pt x="574" y="593"/>
                      <a:pt x="576" y="588"/>
                    </a:cubicBezTo>
                    <a:cubicBezTo>
                      <a:pt x="581" y="586"/>
                      <a:pt x="565" y="576"/>
                      <a:pt x="565" y="569"/>
                    </a:cubicBezTo>
                    <a:cubicBezTo>
                      <a:pt x="563" y="560"/>
                      <a:pt x="546" y="558"/>
                      <a:pt x="537" y="560"/>
                    </a:cubicBezTo>
                    <a:cubicBezTo>
                      <a:pt x="528" y="565"/>
                      <a:pt x="518" y="562"/>
                      <a:pt x="511" y="558"/>
                    </a:cubicBezTo>
                    <a:cubicBezTo>
                      <a:pt x="504" y="555"/>
                      <a:pt x="504" y="565"/>
                      <a:pt x="516" y="567"/>
                    </a:cubicBezTo>
                    <a:cubicBezTo>
                      <a:pt x="525" y="569"/>
                      <a:pt x="521" y="576"/>
                      <a:pt x="521" y="581"/>
                    </a:cubicBezTo>
                    <a:cubicBezTo>
                      <a:pt x="523" y="586"/>
                      <a:pt x="518" y="597"/>
                      <a:pt x="514" y="604"/>
                    </a:cubicBezTo>
                    <a:cubicBezTo>
                      <a:pt x="507" y="613"/>
                      <a:pt x="511" y="613"/>
                      <a:pt x="521" y="611"/>
                    </a:cubicBezTo>
                    <a:cubicBezTo>
                      <a:pt x="528" y="611"/>
                      <a:pt x="528" y="623"/>
                      <a:pt x="528" y="632"/>
                    </a:cubicBezTo>
                    <a:cubicBezTo>
                      <a:pt x="528" y="639"/>
                      <a:pt x="521" y="642"/>
                      <a:pt x="521" y="649"/>
                    </a:cubicBezTo>
                    <a:cubicBezTo>
                      <a:pt x="521" y="653"/>
                      <a:pt x="514" y="644"/>
                      <a:pt x="511" y="646"/>
                    </a:cubicBezTo>
                    <a:cubicBezTo>
                      <a:pt x="509" y="649"/>
                      <a:pt x="507" y="646"/>
                      <a:pt x="507" y="642"/>
                    </a:cubicBezTo>
                    <a:cubicBezTo>
                      <a:pt x="504" y="637"/>
                      <a:pt x="493" y="639"/>
                      <a:pt x="484" y="637"/>
                    </a:cubicBezTo>
                    <a:cubicBezTo>
                      <a:pt x="477" y="635"/>
                      <a:pt x="474" y="639"/>
                      <a:pt x="472" y="644"/>
                    </a:cubicBezTo>
                    <a:cubicBezTo>
                      <a:pt x="467" y="649"/>
                      <a:pt x="458" y="651"/>
                      <a:pt x="453" y="651"/>
                    </a:cubicBezTo>
                    <a:cubicBezTo>
                      <a:pt x="446" y="653"/>
                      <a:pt x="437" y="663"/>
                      <a:pt x="433" y="667"/>
                    </a:cubicBezTo>
                    <a:cubicBezTo>
                      <a:pt x="425" y="670"/>
                      <a:pt x="425" y="677"/>
                      <a:pt x="433" y="686"/>
                    </a:cubicBezTo>
                    <a:cubicBezTo>
                      <a:pt x="442" y="693"/>
                      <a:pt x="442" y="698"/>
                      <a:pt x="442" y="702"/>
                    </a:cubicBezTo>
                    <a:cubicBezTo>
                      <a:pt x="442" y="707"/>
                      <a:pt x="421" y="705"/>
                      <a:pt x="416" y="700"/>
                    </a:cubicBezTo>
                    <a:cubicBezTo>
                      <a:pt x="414" y="695"/>
                      <a:pt x="400" y="695"/>
                      <a:pt x="395" y="695"/>
                    </a:cubicBezTo>
                    <a:cubicBezTo>
                      <a:pt x="390" y="695"/>
                      <a:pt x="377" y="681"/>
                      <a:pt x="370" y="681"/>
                    </a:cubicBezTo>
                    <a:cubicBezTo>
                      <a:pt x="363" y="681"/>
                      <a:pt x="360" y="688"/>
                      <a:pt x="358" y="693"/>
                    </a:cubicBezTo>
                    <a:cubicBezTo>
                      <a:pt x="356" y="698"/>
                      <a:pt x="360" y="698"/>
                      <a:pt x="363" y="705"/>
                    </a:cubicBezTo>
                    <a:cubicBezTo>
                      <a:pt x="367" y="711"/>
                      <a:pt x="379" y="711"/>
                      <a:pt x="383" y="711"/>
                    </a:cubicBezTo>
                    <a:cubicBezTo>
                      <a:pt x="390" y="711"/>
                      <a:pt x="388" y="721"/>
                      <a:pt x="386" y="725"/>
                    </a:cubicBezTo>
                    <a:cubicBezTo>
                      <a:pt x="383" y="728"/>
                      <a:pt x="374" y="732"/>
                      <a:pt x="370" y="728"/>
                    </a:cubicBezTo>
                    <a:cubicBezTo>
                      <a:pt x="367" y="723"/>
                      <a:pt x="353" y="728"/>
                      <a:pt x="353" y="723"/>
                    </a:cubicBezTo>
                    <a:cubicBezTo>
                      <a:pt x="353" y="719"/>
                      <a:pt x="344" y="709"/>
                      <a:pt x="335" y="711"/>
                    </a:cubicBezTo>
                    <a:cubicBezTo>
                      <a:pt x="325" y="714"/>
                      <a:pt x="323" y="707"/>
                      <a:pt x="323" y="700"/>
                    </a:cubicBezTo>
                    <a:cubicBezTo>
                      <a:pt x="323" y="691"/>
                      <a:pt x="318" y="688"/>
                      <a:pt x="318" y="684"/>
                    </a:cubicBezTo>
                    <a:cubicBezTo>
                      <a:pt x="318" y="681"/>
                      <a:pt x="314" y="674"/>
                      <a:pt x="318" y="670"/>
                    </a:cubicBezTo>
                    <a:cubicBezTo>
                      <a:pt x="323" y="667"/>
                      <a:pt x="321" y="660"/>
                      <a:pt x="321" y="656"/>
                    </a:cubicBezTo>
                    <a:cubicBezTo>
                      <a:pt x="321" y="651"/>
                      <a:pt x="311" y="644"/>
                      <a:pt x="304" y="644"/>
                    </a:cubicBezTo>
                    <a:cubicBezTo>
                      <a:pt x="295" y="644"/>
                      <a:pt x="298" y="637"/>
                      <a:pt x="291" y="635"/>
                    </a:cubicBezTo>
                    <a:cubicBezTo>
                      <a:pt x="284" y="632"/>
                      <a:pt x="272" y="623"/>
                      <a:pt x="270" y="618"/>
                    </a:cubicBezTo>
                    <a:cubicBezTo>
                      <a:pt x="270" y="613"/>
                      <a:pt x="260" y="611"/>
                      <a:pt x="263" y="611"/>
                    </a:cubicBezTo>
                    <a:cubicBezTo>
                      <a:pt x="267" y="609"/>
                      <a:pt x="274" y="611"/>
                      <a:pt x="279" y="616"/>
                    </a:cubicBezTo>
                    <a:cubicBezTo>
                      <a:pt x="286" y="623"/>
                      <a:pt x="295" y="628"/>
                      <a:pt x="309" y="630"/>
                    </a:cubicBezTo>
                    <a:cubicBezTo>
                      <a:pt x="323" y="632"/>
                      <a:pt x="330" y="639"/>
                      <a:pt x="346" y="642"/>
                    </a:cubicBezTo>
                    <a:cubicBezTo>
                      <a:pt x="363" y="644"/>
                      <a:pt x="372" y="646"/>
                      <a:pt x="395" y="649"/>
                    </a:cubicBezTo>
                    <a:cubicBezTo>
                      <a:pt x="419" y="653"/>
                      <a:pt x="451" y="630"/>
                      <a:pt x="458" y="623"/>
                    </a:cubicBezTo>
                    <a:cubicBezTo>
                      <a:pt x="465" y="616"/>
                      <a:pt x="456" y="602"/>
                      <a:pt x="456" y="597"/>
                    </a:cubicBezTo>
                    <a:cubicBezTo>
                      <a:pt x="456" y="593"/>
                      <a:pt x="444" y="593"/>
                      <a:pt x="444" y="588"/>
                    </a:cubicBezTo>
                    <a:cubicBezTo>
                      <a:pt x="442" y="583"/>
                      <a:pt x="435" y="576"/>
                      <a:pt x="425" y="576"/>
                    </a:cubicBezTo>
                    <a:cubicBezTo>
                      <a:pt x="416" y="576"/>
                      <a:pt x="416" y="567"/>
                      <a:pt x="409" y="567"/>
                    </a:cubicBezTo>
                    <a:cubicBezTo>
                      <a:pt x="402" y="567"/>
                      <a:pt x="395" y="565"/>
                      <a:pt x="377" y="551"/>
                    </a:cubicBezTo>
                    <a:cubicBezTo>
                      <a:pt x="358" y="539"/>
                      <a:pt x="332" y="530"/>
                      <a:pt x="328" y="532"/>
                    </a:cubicBezTo>
                    <a:cubicBezTo>
                      <a:pt x="323" y="534"/>
                      <a:pt x="321" y="534"/>
                      <a:pt x="316" y="530"/>
                    </a:cubicBezTo>
                    <a:cubicBezTo>
                      <a:pt x="314" y="525"/>
                      <a:pt x="307" y="527"/>
                      <a:pt x="302" y="530"/>
                    </a:cubicBezTo>
                    <a:cubicBezTo>
                      <a:pt x="295" y="534"/>
                      <a:pt x="291" y="527"/>
                      <a:pt x="281" y="530"/>
                    </a:cubicBezTo>
                    <a:cubicBezTo>
                      <a:pt x="272" y="532"/>
                      <a:pt x="267" y="525"/>
                      <a:pt x="270" y="523"/>
                    </a:cubicBezTo>
                    <a:cubicBezTo>
                      <a:pt x="272" y="520"/>
                      <a:pt x="286" y="523"/>
                      <a:pt x="286" y="518"/>
                    </a:cubicBezTo>
                    <a:cubicBezTo>
                      <a:pt x="286" y="513"/>
                      <a:pt x="279" y="518"/>
                      <a:pt x="272" y="511"/>
                    </a:cubicBezTo>
                    <a:cubicBezTo>
                      <a:pt x="263" y="506"/>
                      <a:pt x="258" y="508"/>
                      <a:pt x="256" y="513"/>
                    </a:cubicBezTo>
                    <a:cubicBezTo>
                      <a:pt x="253" y="518"/>
                      <a:pt x="249" y="518"/>
                      <a:pt x="244" y="513"/>
                    </a:cubicBezTo>
                    <a:lnTo>
                      <a:pt x="242" y="513"/>
                    </a:lnTo>
                    <a:cubicBezTo>
                      <a:pt x="242" y="520"/>
                      <a:pt x="237" y="520"/>
                      <a:pt x="230" y="520"/>
                    </a:cubicBezTo>
                    <a:cubicBezTo>
                      <a:pt x="225" y="518"/>
                      <a:pt x="221" y="530"/>
                      <a:pt x="214" y="530"/>
                    </a:cubicBezTo>
                    <a:cubicBezTo>
                      <a:pt x="207" y="530"/>
                      <a:pt x="200" y="534"/>
                      <a:pt x="200" y="541"/>
                    </a:cubicBezTo>
                    <a:cubicBezTo>
                      <a:pt x="198" y="546"/>
                      <a:pt x="191" y="544"/>
                      <a:pt x="191" y="548"/>
                    </a:cubicBezTo>
                    <a:cubicBezTo>
                      <a:pt x="191" y="551"/>
                      <a:pt x="191" y="555"/>
                      <a:pt x="188" y="558"/>
                    </a:cubicBezTo>
                    <a:cubicBezTo>
                      <a:pt x="186" y="562"/>
                      <a:pt x="188" y="565"/>
                      <a:pt x="191" y="572"/>
                    </a:cubicBezTo>
                    <a:cubicBezTo>
                      <a:pt x="195" y="576"/>
                      <a:pt x="202" y="576"/>
                      <a:pt x="205" y="579"/>
                    </a:cubicBezTo>
                    <a:cubicBezTo>
                      <a:pt x="207" y="581"/>
                      <a:pt x="219" y="590"/>
                      <a:pt x="219" y="595"/>
                    </a:cubicBezTo>
                    <a:cubicBezTo>
                      <a:pt x="219" y="597"/>
                      <a:pt x="209" y="607"/>
                      <a:pt x="207" y="609"/>
                    </a:cubicBezTo>
                    <a:cubicBezTo>
                      <a:pt x="202" y="611"/>
                      <a:pt x="198" y="618"/>
                      <a:pt x="200" y="623"/>
                    </a:cubicBezTo>
                    <a:cubicBezTo>
                      <a:pt x="202" y="625"/>
                      <a:pt x="214" y="642"/>
                      <a:pt x="221" y="656"/>
                    </a:cubicBezTo>
                    <a:cubicBezTo>
                      <a:pt x="228" y="667"/>
                      <a:pt x="219" y="660"/>
                      <a:pt x="214" y="667"/>
                    </a:cubicBezTo>
                    <a:cubicBezTo>
                      <a:pt x="209" y="672"/>
                      <a:pt x="214" y="679"/>
                      <a:pt x="216" y="684"/>
                    </a:cubicBezTo>
                    <a:cubicBezTo>
                      <a:pt x="219" y="688"/>
                      <a:pt x="212" y="686"/>
                      <a:pt x="212" y="691"/>
                    </a:cubicBezTo>
                    <a:cubicBezTo>
                      <a:pt x="212" y="693"/>
                      <a:pt x="221" y="695"/>
                      <a:pt x="221" y="698"/>
                    </a:cubicBezTo>
                    <a:cubicBezTo>
                      <a:pt x="223" y="700"/>
                      <a:pt x="216" y="702"/>
                      <a:pt x="219" y="707"/>
                    </a:cubicBezTo>
                    <a:cubicBezTo>
                      <a:pt x="221" y="711"/>
                      <a:pt x="230" y="711"/>
                      <a:pt x="230" y="719"/>
                    </a:cubicBezTo>
                    <a:cubicBezTo>
                      <a:pt x="230" y="725"/>
                      <a:pt x="216" y="725"/>
                      <a:pt x="216" y="730"/>
                    </a:cubicBezTo>
                    <a:cubicBezTo>
                      <a:pt x="219" y="735"/>
                      <a:pt x="235" y="742"/>
                      <a:pt x="244" y="751"/>
                    </a:cubicBezTo>
                    <a:cubicBezTo>
                      <a:pt x="251" y="761"/>
                      <a:pt x="251" y="763"/>
                      <a:pt x="249" y="768"/>
                    </a:cubicBezTo>
                    <a:cubicBezTo>
                      <a:pt x="246" y="779"/>
                      <a:pt x="223" y="786"/>
                      <a:pt x="219" y="798"/>
                    </a:cubicBezTo>
                    <a:cubicBezTo>
                      <a:pt x="214" y="810"/>
                      <a:pt x="195" y="816"/>
                      <a:pt x="186" y="826"/>
                    </a:cubicBezTo>
                    <a:cubicBezTo>
                      <a:pt x="181" y="828"/>
                      <a:pt x="179" y="833"/>
                      <a:pt x="174" y="837"/>
                    </a:cubicBezTo>
                    <a:cubicBezTo>
                      <a:pt x="179" y="837"/>
                      <a:pt x="181" y="835"/>
                      <a:pt x="184" y="835"/>
                    </a:cubicBezTo>
                    <a:cubicBezTo>
                      <a:pt x="188" y="833"/>
                      <a:pt x="193" y="845"/>
                      <a:pt x="198" y="849"/>
                    </a:cubicBezTo>
                    <a:cubicBezTo>
                      <a:pt x="202" y="854"/>
                      <a:pt x="214" y="849"/>
                      <a:pt x="216" y="854"/>
                    </a:cubicBezTo>
                    <a:cubicBezTo>
                      <a:pt x="221" y="856"/>
                      <a:pt x="214" y="856"/>
                      <a:pt x="207" y="856"/>
                    </a:cubicBezTo>
                    <a:cubicBezTo>
                      <a:pt x="200" y="854"/>
                      <a:pt x="198" y="859"/>
                      <a:pt x="186" y="863"/>
                    </a:cubicBezTo>
                    <a:cubicBezTo>
                      <a:pt x="177" y="866"/>
                      <a:pt x="179" y="868"/>
                      <a:pt x="174" y="870"/>
                    </a:cubicBezTo>
                    <a:cubicBezTo>
                      <a:pt x="181" y="877"/>
                      <a:pt x="174" y="880"/>
                      <a:pt x="172" y="884"/>
                    </a:cubicBezTo>
                    <a:cubicBezTo>
                      <a:pt x="167" y="891"/>
                      <a:pt x="165" y="891"/>
                      <a:pt x="165" y="896"/>
                    </a:cubicBezTo>
                    <a:cubicBezTo>
                      <a:pt x="163" y="901"/>
                      <a:pt x="165" y="903"/>
                      <a:pt x="165" y="907"/>
                    </a:cubicBezTo>
                    <a:cubicBezTo>
                      <a:pt x="165" y="915"/>
                      <a:pt x="167" y="915"/>
                      <a:pt x="170" y="919"/>
                    </a:cubicBezTo>
                    <a:cubicBezTo>
                      <a:pt x="174" y="924"/>
                      <a:pt x="167" y="924"/>
                      <a:pt x="165" y="926"/>
                    </a:cubicBezTo>
                    <a:cubicBezTo>
                      <a:pt x="163" y="928"/>
                      <a:pt x="163" y="933"/>
                      <a:pt x="167" y="938"/>
                    </a:cubicBezTo>
                    <a:cubicBezTo>
                      <a:pt x="172" y="942"/>
                      <a:pt x="172" y="947"/>
                      <a:pt x="170" y="950"/>
                    </a:cubicBezTo>
                    <a:cubicBezTo>
                      <a:pt x="167" y="952"/>
                      <a:pt x="172" y="959"/>
                      <a:pt x="177" y="961"/>
                    </a:cubicBezTo>
                    <a:cubicBezTo>
                      <a:pt x="179" y="966"/>
                      <a:pt x="179" y="975"/>
                      <a:pt x="181" y="978"/>
                    </a:cubicBezTo>
                    <a:cubicBezTo>
                      <a:pt x="184" y="980"/>
                      <a:pt x="188" y="982"/>
                      <a:pt x="193" y="980"/>
                    </a:cubicBezTo>
                    <a:cubicBezTo>
                      <a:pt x="198" y="978"/>
                      <a:pt x="202" y="980"/>
                      <a:pt x="205" y="985"/>
                    </a:cubicBezTo>
                    <a:cubicBezTo>
                      <a:pt x="207" y="989"/>
                      <a:pt x="209" y="987"/>
                      <a:pt x="216" y="985"/>
                    </a:cubicBezTo>
                    <a:cubicBezTo>
                      <a:pt x="221" y="982"/>
                      <a:pt x="232" y="989"/>
                      <a:pt x="235" y="992"/>
                    </a:cubicBezTo>
                    <a:cubicBezTo>
                      <a:pt x="237" y="992"/>
                      <a:pt x="237" y="1001"/>
                      <a:pt x="237" y="1006"/>
                    </a:cubicBezTo>
                    <a:cubicBezTo>
                      <a:pt x="237" y="1010"/>
                      <a:pt x="235" y="1017"/>
                      <a:pt x="239" y="1019"/>
                    </a:cubicBezTo>
                    <a:cubicBezTo>
                      <a:pt x="244" y="1024"/>
                      <a:pt x="244" y="1031"/>
                      <a:pt x="249" y="1033"/>
                    </a:cubicBezTo>
                    <a:cubicBezTo>
                      <a:pt x="256" y="1036"/>
                      <a:pt x="258" y="1045"/>
                      <a:pt x="260" y="1045"/>
                    </a:cubicBezTo>
                    <a:cubicBezTo>
                      <a:pt x="265" y="1047"/>
                      <a:pt x="272" y="1052"/>
                      <a:pt x="274" y="1057"/>
                    </a:cubicBezTo>
                    <a:cubicBezTo>
                      <a:pt x="274" y="1062"/>
                      <a:pt x="267" y="1064"/>
                      <a:pt x="263" y="1066"/>
                    </a:cubicBezTo>
                    <a:cubicBezTo>
                      <a:pt x="258" y="1069"/>
                      <a:pt x="251" y="1062"/>
                      <a:pt x="246" y="1064"/>
                    </a:cubicBezTo>
                    <a:cubicBezTo>
                      <a:pt x="244" y="1066"/>
                      <a:pt x="249" y="1073"/>
                      <a:pt x="251" y="1085"/>
                    </a:cubicBezTo>
                    <a:cubicBezTo>
                      <a:pt x="253" y="1094"/>
                      <a:pt x="256" y="1094"/>
                      <a:pt x="260" y="1094"/>
                    </a:cubicBezTo>
                    <a:cubicBezTo>
                      <a:pt x="265" y="1094"/>
                      <a:pt x="265" y="1092"/>
                      <a:pt x="270" y="1090"/>
                    </a:cubicBezTo>
                    <a:cubicBezTo>
                      <a:pt x="272" y="1087"/>
                      <a:pt x="281" y="1092"/>
                      <a:pt x="284" y="1090"/>
                    </a:cubicBezTo>
                    <a:cubicBezTo>
                      <a:pt x="286" y="1087"/>
                      <a:pt x="298" y="1087"/>
                      <a:pt x="300" y="1092"/>
                    </a:cubicBezTo>
                    <a:cubicBezTo>
                      <a:pt x="302" y="1094"/>
                      <a:pt x="304" y="1104"/>
                      <a:pt x="304" y="1108"/>
                    </a:cubicBezTo>
                    <a:cubicBezTo>
                      <a:pt x="302" y="1110"/>
                      <a:pt x="307" y="1115"/>
                      <a:pt x="309" y="1120"/>
                    </a:cubicBezTo>
                    <a:cubicBezTo>
                      <a:pt x="311" y="1124"/>
                      <a:pt x="321" y="1122"/>
                      <a:pt x="323" y="1122"/>
                    </a:cubicBezTo>
                    <a:cubicBezTo>
                      <a:pt x="328" y="1124"/>
                      <a:pt x="335" y="1134"/>
                      <a:pt x="332" y="1138"/>
                    </a:cubicBezTo>
                    <a:cubicBezTo>
                      <a:pt x="332" y="1143"/>
                      <a:pt x="337" y="1145"/>
                      <a:pt x="342" y="1143"/>
                    </a:cubicBezTo>
                    <a:cubicBezTo>
                      <a:pt x="344" y="1143"/>
                      <a:pt x="349" y="1145"/>
                      <a:pt x="351" y="1148"/>
                    </a:cubicBezTo>
                    <a:cubicBezTo>
                      <a:pt x="356" y="1150"/>
                      <a:pt x="358" y="1150"/>
                      <a:pt x="363" y="1148"/>
                    </a:cubicBezTo>
                    <a:cubicBezTo>
                      <a:pt x="367" y="1145"/>
                      <a:pt x="372" y="1143"/>
                      <a:pt x="374" y="1145"/>
                    </a:cubicBezTo>
                    <a:cubicBezTo>
                      <a:pt x="377" y="1150"/>
                      <a:pt x="383" y="1157"/>
                      <a:pt x="383" y="1157"/>
                    </a:cubicBezTo>
                    <a:cubicBezTo>
                      <a:pt x="383" y="1159"/>
                      <a:pt x="395" y="1157"/>
                      <a:pt x="402" y="1162"/>
                    </a:cubicBezTo>
                    <a:cubicBezTo>
                      <a:pt x="407" y="1164"/>
                      <a:pt x="414" y="1162"/>
                      <a:pt x="419" y="1167"/>
                    </a:cubicBezTo>
                    <a:cubicBezTo>
                      <a:pt x="425" y="1169"/>
                      <a:pt x="430" y="1169"/>
                      <a:pt x="433" y="1174"/>
                    </a:cubicBezTo>
                    <a:cubicBezTo>
                      <a:pt x="433" y="1176"/>
                      <a:pt x="425" y="1181"/>
                      <a:pt x="425" y="1183"/>
                    </a:cubicBezTo>
                    <a:cubicBezTo>
                      <a:pt x="425" y="1183"/>
                      <a:pt x="430" y="1185"/>
                      <a:pt x="430" y="1188"/>
                    </a:cubicBezTo>
                    <a:cubicBezTo>
                      <a:pt x="430" y="1190"/>
                      <a:pt x="423" y="1190"/>
                      <a:pt x="423" y="1195"/>
                    </a:cubicBezTo>
                    <a:cubicBezTo>
                      <a:pt x="423" y="1197"/>
                      <a:pt x="428" y="1199"/>
                      <a:pt x="428" y="1202"/>
                    </a:cubicBezTo>
                    <a:cubicBezTo>
                      <a:pt x="428" y="1204"/>
                      <a:pt x="423" y="1211"/>
                      <a:pt x="423" y="1213"/>
                    </a:cubicBezTo>
                    <a:cubicBezTo>
                      <a:pt x="423" y="1215"/>
                      <a:pt x="409" y="1213"/>
                      <a:pt x="407" y="1213"/>
                    </a:cubicBezTo>
                    <a:cubicBezTo>
                      <a:pt x="402" y="1213"/>
                      <a:pt x="393" y="1225"/>
                      <a:pt x="390" y="1225"/>
                    </a:cubicBezTo>
                    <a:cubicBezTo>
                      <a:pt x="388" y="1225"/>
                      <a:pt x="388" y="1230"/>
                      <a:pt x="390" y="1234"/>
                    </a:cubicBezTo>
                    <a:cubicBezTo>
                      <a:pt x="400" y="1234"/>
                      <a:pt x="409" y="1232"/>
                      <a:pt x="412" y="1234"/>
                    </a:cubicBezTo>
                    <a:cubicBezTo>
                      <a:pt x="414" y="1239"/>
                      <a:pt x="388" y="1248"/>
                      <a:pt x="386" y="1250"/>
                    </a:cubicBezTo>
                    <a:cubicBezTo>
                      <a:pt x="381" y="1250"/>
                      <a:pt x="393" y="1257"/>
                      <a:pt x="393" y="1262"/>
                    </a:cubicBezTo>
                    <a:cubicBezTo>
                      <a:pt x="393" y="1267"/>
                      <a:pt x="379" y="1267"/>
                      <a:pt x="381" y="1274"/>
                    </a:cubicBezTo>
                    <a:cubicBezTo>
                      <a:pt x="381" y="1281"/>
                      <a:pt x="377" y="1283"/>
                      <a:pt x="370" y="1283"/>
                    </a:cubicBezTo>
                    <a:cubicBezTo>
                      <a:pt x="363" y="1283"/>
                      <a:pt x="360" y="1288"/>
                      <a:pt x="363" y="1288"/>
                    </a:cubicBezTo>
                    <a:cubicBezTo>
                      <a:pt x="367" y="1290"/>
                      <a:pt x="367" y="1300"/>
                      <a:pt x="379" y="1302"/>
                    </a:cubicBezTo>
                    <a:cubicBezTo>
                      <a:pt x="393" y="1306"/>
                      <a:pt x="407" y="1318"/>
                      <a:pt x="419" y="1330"/>
                    </a:cubicBezTo>
                    <a:cubicBezTo>
                      <a:pt x="421" y="1332"/>
                      <a:pt x="423" y="1334"/>
                      <a:pt x="425" y="1334"/>
                    </a:cubicBezTo>
                    <a:cubicBezTo>
                      <a:pt x="428" y="1332"/>
                      <a:pt x="430" y="1332"/>
                      <a:pt x="433" y="1332"/>
                    </a:cubicBezTo>
                    <a:cubicBezTo>
                      <a:pt x="439" y="1330"/>
                      <a:pt x="451" y="1334"/>
                      <a:pt x="458" y="1339"/>
                    </a:cubicBezTo>
                    <a:cubicBezTo>
                      <a:pt x="465" y="1344"/>
                      <a:pt x="488" y="1337"/>
                      <a:pt x="491" y="1341"/>
                    </a:cubicBezTo>
                    <a:cubicBezTo>
                      <a:pt x="493" y="1346"/>
                      <a:pt x="500" y="1351"/>
                      <a:pt x="504" y="1351"/>
                    </a:cubicBezTo>
                    <a:cubicBezTo>
                      <a:pt x="509" y="1351"/>
                      <a:pt x="514" y="1360"/>
                      <a:pt x="518" y="1358"/>
                    </a:cubicBezTo>
                    <a:cubicBezTo>
                      <a:pt x="521" y="1353"/>
                      <a:pt x="535" y="1353"/>
                      <a:pt x="539" y="1353"/>
                    </a:cubicBezTo>
                    <a:cubicBezTo>
                      <a:pt x="544" y="1353"/>
                      <a:pt x="544" y="1358"/>
                      <a:pt x="546" y="1358"/>
                    </a:cubicBezTo>
                    <a:cubicBezTo>
                      <a:pt x="551" y="1358"/>
                      <a:pt x="551" y="1372"/>
                      <a:pt x="553" y="1369"/>
                    </a:cubicBezTo>
                    <a:cubicBezTo>
                      <a:pt x="556" y="1369"/>
                      <a:pt x="567" y="1379"/>
                      <a:pt x="574" y="1379"/>
                    </a:cubicBezTo>
                    <a:cubicBezTo>
                      <a:pt x="579" y="1381"/>
                      <a:pt x="586" y="1393"/>
                      <a:pt x="588" y="1391"/>
                    </a:cubicBezTo>
                    <a:cubicBezTo>
                      <a:pt x="593" y="1391"/>
                      <a:pt x="597" y="1395"/>
                      <a:pt x="597" y="1391"/>
                    </a:cubicBezTo>
                    <a:cubicBezTo>
                      <a:pt x="600" y="1386"/>
                      <a:pt x="609" y="1388"/>
                      <a:pt x="611" y="1381"/>
                    </a:cubicBezTo>
                    <a:cubicBezTo>
                      <a:pt x="600" y="1367"/>
                      <a:pt x="588" y="1351"/>
                      <a:pt x="588" y="1344"/>
                    </a:cubicBezTo>
                    <a:cubicBezTo>
                      <a:pt x="588" y="1332"/>
                      <a:pt x="593" y="1325"/>
                      <a:pt x="579" y="1314"/>
                    </a:cubicBezTo>
                    <a:cubicBezTo>
                      <a:pt x="567" y="1304"/>
                      <a:pt x="581" y="1295"/>
                      <a:pt x="591" y="1283"/>
                    </a:cubicBezTo>
                    <a:cubicBezTo>
                      <a:pt x="600" y="1274"/>
                      <a:pt x="616" y="1269"/>
                      <a:pt x="628" y="1260"/>
                    </a:cubicBezTo>
                    <a:cubicBezTo>
                      <a:pt x="626" y="1260"/>
                      <a:pt x="623" y="1257"/>
                      <a:pt x="621" y="1257"/>
                    </a:cubicBezTo>
                    <a:cubicBezTo>
                      <a:pt x="614" y="1253"/>
                      <a:pt x="609" y="1248"/>
                      <a:pt x="616" y="1248"/>
                    </a:cubicBezTo>
                    <a:cubicBezTo>
                      <a:pt x="623" y="1246"/>
                      <a:pt x="621" y="1241"/>
                      <a:pt x="614" y="1234"/>
                    </a:cubicBezTo>
                    <a:cubicBezTo>
                      <a:pt x="607" y="1227"/>
                      <a:pt x="604" y="1218"/>
                      <a:pt x="600" y="1218"/>
                    </a:cubicBezTo>
                    <a:cubicBezTo>
                      <a:pt x="597" y="1218"/>
                      <a:pt x="591" y="1218"/>
                      <a:pt x="586" y="1220"/>
                    </a:cubicBezTo>
                    <a:cubicBezTo>
                      <a:pt x="579" y="1222"/>
                      <a:pt x="581" y="1215"/>
                      <a:pt x="581" y="1209"/>
                    </a:cubicBezTo>
                    <a:cubicBezTo>
                      <a:pt x="583" y="1202"/>
                      <a:pt x="572" y="1204"/>
                      <a:pt x="570" y="1199"/>
                    </a:cubicBezTo>
                    <a:cubicBezTo>
                      <a:pt x="567" y="1197"/>
                      <a:pt x="572" y="1188"/>
                      <a:pt x="574" y="1188"/>
                    </a:cubicBezTo>
                    <a:cubicBezTo>
                      <a:pt x="576" y="1185"/>
                      <a:pt x="581" y="1183"/>
                      <a:pt x="581" y="1181"/>
                    </a:cubicBezTo>
                    <a:cubicBezTo>
                      <a:pt x="581" y="1178"/>
                      <a:pt x="572" y="1176"/>
                      <a:pt x="574" y="1169"/>
                    </a:cubicBezTo>
                    <a:cubicBezTo>
                      <a:pt x="579" y="1164"/>
                      <a:pt x="586" y="1164"/>
                      <a:pt x="586" y="1157"/>
                    </a:cubicBezTo>
                    <a:cubicBezTo>
                      <a:pt x="586" y="1150"/>
                      <a:pt x="593" y="1143"/>
                      <a:pt x="597" y="1148"/>
                    </a:cubicBezTo>
                    <a:cubicBezTo>
                      <a:pt x="604" y="1152"/>
                      <a:pt x="607" y="1167"/>
                      <a:pt x="616" y="1164"/>
                    </a:cubicBezTo>
                    <a:cubicBezTo>
                      <a:pt x="623" y="1159"/>
                      <a:pt x="619" y="1152"/>
                      <a:pt x="619" y="1150"/>
                    </a:cubicBezTo>
                    <a:cubicBezTo>
                      <a:pt x="616" y="1145"/>
                      <a:pt x="614" y="1141"/>
                      <a:pt x="623" y="1138"/>
                    </a:cubicBezTo>
                    <a:cubicBezTo>
                      <a:pt x="633" y="1136"/>
                      <a:pt x="628" y="1129"/>
                      <a:pt x="635" y="1129"/>
                    </a:cubicBezTo>
                    <a:cubicBezTo>
                      <a:pt x="642" y="1129"/>
                      <a:pt x="653" y="1120"/>
                      <a:pt x="658" y="1118"/>
                    </a:cubicBezTo>
                    <a:cubicBezTo>
                      <a:pt x="660" y="1115"/>
                      <a:pt x="670" y="1110"/>
                      <a:pt x="672" y="1113"/>
                    </a:cubicBezTo>
                    <a:cubicBezTo>
                      <a:pt x="677" y="1115"/>
                      <a:pt x="681" y="1120"/>
                      <a:pt x="684" y="1113"/>
                    </a:cubicBezTo>
                    <a:cubicBezTo>
                      <a:pt x="688" y="1106"/>
                      <a:pt x="698" y="1108"/>
                      <a:pt x="700" y="1113"/>
                    </a:cubicBezTo>
                    <a:cubicBezTo>
                      <a:pt x="700" y="1118"/>
                      <a:pt x="718" y="1118"/>
                      <a:pt x="723" y="1120"/>
                    </a:cubicBezTo>
                    <a:cubicBezTo>
                      <a:pt x="730" y="1124"/>
                      <a:pt x="742" y="1131"/>
                      <a:pt x="742" y="1136"/>
                    </a:cubicBezTo>
                    <a:cubicBezTo>
                      <a:pt x="742" y="1138"/>
                      <a:pt x="746" y="1145"/>
                      <a:pt x="746" y="1138"/>
                    </a:cubicBezTo>
                    <a:cubicBezTo>
                      <a:pt x="746" y="1131"/>
                      <a:pt x="751" y="1134"/>
                      <a:pt x="760" y="1138"/>
                    </a:cubicBezTo>
                    <a:cubicBezTo>
                      <a:pt x="767" y="1143"/>
                      <a:pt x="777" y="1141"/>
                      <a:pt x="779" y="1136"/>
                    </a:cubicBezTo>
                    <a:cubicBezTo>
                      <a:pt x="781" y="1131"/>
                      <a:pt x="795" y="1127"/>
                      <a:pt x="800" y="1129"/>
                    </a:cubicBezTo>
                    <a:cubicBezTo>
                      <a:pt x="804" y="1134"/>
                      <a:pt x="807" y="1136"/>
                      <a:pt x="811" y="1131"/>
                    </a:cubicBezTo>
                    <a:cubicBezTo>
                      <a:pt x="818" y="1124"/>
                      <a:pt x="830" y="1127"/>
                      <a:pt x="832" y="1131"/>
                    </a:cubicBezTo>
                    <a:cubicBezTo>
                      <a:pt x="835" y="1138"/>
                      <a:pt x="842" y="1138"/>
                      <a:pt x="846" y="1138"/>
                    </a:cubicBezTo>
                    <a:cubicBezTo>
                      <a:pt x="853" y="1138"/>
                      <a:pt x="853" y="1148"/>
                      <a:pt x="858" y="1145"/>
                    </a:cubicBezTo>
                    <a:cubicBezTo>
                      <a:pt x="860" y="1143"/>
                      <a:pt x="860" y="1134"/>
                      <a:pt x="865" y="1134"/>
                    </a:cubicBezTo>
                    <a:cubicBezTo>
                      <a:pt x="870" y="1136"/>
                      <a:pt x="874" y="1141"/>
                      <a:pt x="881" y="1141"/>
                    </a:cubicBezTo>
                    <a:cubicBezTo>
                      <a:pt x="888" y="1141"/>
                      <a:pt x="895" y="1138"/>
                      <a:pt x="895" y="1134"/>
                    </a:cubicBezTo>
                    <a:cubicBezTo>
                      <a:pt x="895" y="1129"/>
                      <a:pt x="893" y="1120"/>
                      <a:pt x="888" y="1120"/>
                    </a:cubicBezTo>
                    <a:cubicBezTo>
                      <a:pt x="884" y="1120"/>
                      <a:pt x="879" y="1113"/>
                      <a:pt x="874" y="1113"/>
                    </a:cubicBezTo>
                    <a:cubicBezTo>
                      <a:pt x="867" y="1113"/>
                      <a:pt x="863" y="1104"/>
                      <a:pt x="867" y="1104"/>
                    </a:cubicBezTo>
                    <a:cubicBezTo>
                      <a:pt x="874" y="1101"/>
                      <a:pt x="884" y="1097"/>
                      <a:pt x="881" y="1092"/>
                    </a:cubicBezTo>
                    <a:cubicBezTo>
                      <a:pt x="879" y="1087"/>
                      <a:pt x="877" y="1078"/>
                      <a:pt x="886" y="1076"/>
                    </a:cubicBezTo>
                    <a:cubicBezTo>
                      <a:pt x="893" y="1076"/>
                      <a:pt x="909" y="1076"/>
                      <a:pt x="907" y="1073"/>
                    </a:cubicBezTo>
                    <a:cubicBezTo>
                      <a:pt x="907" y="1069"/>
                      <a:pt x="891" y="1069"/>
                      <a:pt x="888" y="1064"/>
                    </a:cubicBezTo>
                    <a:cubicBezTo>
                      <a:pt x="886" y="1059"/>
                      <a:pt x="886" y="1047"/>
                      <a:pt x="888" y="1045"/>
                    </a:cubicBezTo>
                    <a:cubicBezTo>
                      <a:pt x="891" y="1043"/>
                      <a:pt x="900" y="1045"/>
                      <a:pt x="905" y="1045"/>
                    </a:cubicBezTo>
                    <a:cubicBezTo>
                      <a:pt x="911" y="1043"/>
                      <a:pt x="923" y="1047"/>
                      <a:pt x="930" y="1040"/>
                    </a:cubicBezTo>
                    <a:cubicBezTo>
                      <a:pt x="939" y="1036"/>
                      <a:pt x="956" y="1033"/>
                      <a:pt x="963" y="1033"/>
                    </a:cubicBezTo>
                    <a:cubicBezTo>
                      <a:pt x="972" y="1033"/>
                      <a:pt x="979" y="1029"/>
                      <a:pt x="984" y="1029"/>
                    </a:cubicBezTo>
                    <a:cubicBezTo>
                      <a:pt x="990" y="1026"/>
                      <a:pt x="1009" y="1024"/>
                      <a:pt x="1014" y="1022"/>
                    </a:cubicBezTo>
                    <a:cubicBezTo>
                      <a:pt x="1018" y="1019"/>
                      <a:pt x="1044" y="1017"/>
                      <a:pt x="1046" y="1013"/>
                    </a:cubicBezTo>
                    <a:cubicBezTo>
                      <a:pt x="1046" y="1008"/>
                      <a:pt x="1067" y="1003"/>
                      <a:pt x="1072" y="1006"/>
                    </a:cubicBezTo>
                    <a:cubicBezTo>
                      <a:pt x="1077" y="1008"/>
                      <a:pt x="1084" y="1010"/>
                      <a:pt x="1088" y="1008"/>
                    </a:cubicBezTo>
                    <a:cubicBezTo>
                      <a:pt x="1093" y="1006"/>
                      <a:pt x="1105" y="1013"/>
                      <a:pt x="1102" y="1017"/>
                    </a:cubicBezTo>
                    <a:cubicBezTo>
                      <a:pt x="1102" y="1022"/>
                      <a:pt x="1107" y="1026"/>
                      <a:pt x="1107" y="1031"/>
                    </a:cubicBezTo>
                    <a:cubicBezTo>
                      <a:pt x="1107" y="1036"/>
                      <a:pt x="1102" y="1038"/>
                      <a:pt x="1105" y="1040"/>
                    </a:cubicBezTo>
                    <a:cubicBezTo>
                      <a:pt x="1107" y="1045"/>
                      <a:pt x="1118" y="1043"/>
                      <a:pt x="1123" y="1038"/>
                    </a:cubicBezTo>
                    <a:cubicBezTo>
                      <a:pt x="1128" y="1033"/>
                      <a:pt x="1130" y="1038"/>
                      <a:pt x="1130" y="1043"/>
                    </a:cubicBezTo>
                    <a:cubicBezTo>
                      <a:pt x="1130" y="1045"/>
                      <a:pt x="1137" y="1047"/>
                      <a:pt x="1137" y="1045"/>
                    </a:cubicBezTo>
                    <a:cubicBezTo>
                      <a:pt x="1137" y="1040"/>
                      <a:pt x="1144" y="1043"/>
                      <a:pt x="1146" y="1045"/>
                    </a:cubicBezTo>
                    <a:cubicBezTo>
                      <a:pt x="1149" y="1047"/>
                      <a:pt x="1158" y="1043"/>
                      <a:pt x="1158" y="1047"/>
                    </a:cubicBezTo>
                    <a:cubicBezTo>
                      <a:pt x="1158" y="1052"/>
                      <a:pt x="1146" y="1054"/>
                      <a:pt x="1151" y="1062"/>
                    </a:cubicBezTo>
                    <a:cubicBezTo>
                      <a:pt x="1156" y="1066"/>
                      <a:pt x="1160" y="1054"/>
                      <a:pt x="1167" y="1057"/>
                    </a:cubicBezTo>
                    <a:cubicBezTo>
                      <a:pt x="1174" y="1059"/>
                      <a:pt x="1184" y="1050"/>
                      <a:pt x="1190" y="1047"/>
                    </a:cubicBezTo>
                    <a:cubicBezTo>
                      <a:pt x="1197" y="1045"/>
                      <a:pt x="1204" y="1040"/>
                      <a:pt x="1209" y="1036"/>
                    </a:cubicBezTo>
                    <a:cubicBezTo>
                      <a:pt x="1216" y="1033"/>
                      <a:pt x="1228" y="1033"/>
                      <a:pt x="1223" y="1038"/>
                    </a:cubicBezTo>
                    <a:cubicBezTo>
                      <a:pt x="1221" y="1043"/>
                      <a:pt x="1216" y="1050"/>
                      <a:pt x="1230" y="1054"/>
                    </a:cubicBezTo>
                    <a:cubicBezTo>
                      <a:pt x="1244" y="1059"/>
                      <a:pt x="1260" y="1087"/>
                      <a:pt x="1270" y="1101"/>
                    </a:cubicBezTo>
                    <a:cubicBezTo>
                      <a:pt x="1277" y="1113"/>
                      <a:pt x="1286" y="1138"/>
                      <a:pt x="1291" y="1138"/>
                    </a:cubicBezTo>
                    <a:cubicBezTo>
                      <a:pt x="1295" y="1138"/>
                      <a:pt x="1298" y="1127"/>
                      <a:pt x="1302" y="1124"/>
                    </a:cubicBezTo>
                    <a:cubicBezTo>
                      <a:pt x="1309" y="1124"/>
                      <a:pt x="1314" y="1136"/>
                      <a:pt x="1319" y="1136"/>
                    </a:cubicBezTo>
                    <a:cubicBezTo>
                      <a:pt x="1325" y="1138"/>
                      <a:pt x="1335" y="1141"/>
                      <a:pt x="1339" y="1141"/>
                    </a:cubicBezTo>
                    <a:cubicBezTo>
                      <a:pt x="1346" y="1138"/>
                      <a:pt x="1358" y="1131"/>
                      <a:pt x="1360" y="1134"/>
                    </a:cubicBezTo>
                    <a:cubicBezTo>
                      <a:pt x="1365" y="1136"/>
                      <a:pt x="1372" y="1136"/>
                      <a:pt x="1374" y="1145"/>
                    </a:cubicBezTo>
                    <a:cubicBezTo>
                      <a:pt x="1379" y="1155"/>
                      <a:pt x="1384" y="1157"/>
                      <a:pt x="1388" y="1157"/>
                    </a:cubicBezTo>
                    <a:cubicBezTo>
                      <a:pt x="1393" y="1157"/>
                      <a:pt x="1393" y="1159"/>
                      <a:pt x="1393" y="1164"/>
                    </a:cubicBezTo>
                    <a:cubicBezTo>
                      <a:pt x="1393" y="1169"/>
                      <a:pt x="1400" y="1174"/>
                      <a:pt x="1404" y="1174"/>
                    </a:cubicBezTo>
                    <a:cubicBezTo>
                      <a:pt x="1407" y="1174"/>
                      <a:pt x="1418" y="1171"/>
                      <a:pt x="1421" y="1169"/>
                    </a:cubicBezTo>
                    <a:cubicBezTo>
                      <a:pt x="1423" y="1169"/>
                      <a:pt x="1428" y="1167"/>
                      <a:pt x="1428" y="1171"/>
                    </a:cubicBezTo>
                    <a:cubicBezTo>
                      <a:pt x="1428" y="1176"/>
                      <a:pt x="1435" y="1183"/>
                      <a:pt x="1437" y="1183"/>
                    </a:cubicBezTo>
                    <a:cubicBezTo>
                      <a:pt x="1442" y="1183"/>
                      <a:pt x="1449" y="1185"/>
                      <a:pt x="1451" y="1183"/>
                    </a:cubicBezTo>
                    <a:cubicBezTo>
                      <a:pt x="1451" y="1178"/>
                      <a:pt x="1460" y="1176"/>
                      <a:pt x="1465" y="1176"/>
                    </a:cubicBezTo>
                    <a:cubicBezTo>
                      <a:pt x="1467" y="1176"/>
                      <a:pt x="1481" y="1174"/>
                      <a:pt x="1483" y="1167"/>
                    </a:cubicBezTo>
                    <a:cubicBezTo>
                      <a:pt x="1486" y="1162"/>
                      <a:pt x="1498" y="1162"/>
                      <a:pt x="1500" y="1157"/>
                    </a:cubicBezTo>
                    <a:cubicBezTo>
                      <a:pt x="1505" y="1155"/>
                      <a:pt x="1512" y="1152"/>
                      <a:pt x="1514" y="1148"/>
                    </a:cubicBezTo>
                    <a:cubicBezTo>
                      <a:pt x="1516" y="1145"/>
                      <a:pt x="1528" y="1145"/>
                      <a:pt x="1528" y="1143"/>
                    </a:cubicBezTo>
                    <a:cubicBezTo>
                      <a:pt x="1530" y="1138"/>
                      <a:pt x="1539" y="1138"/>
                      <a:pt x="1544" y="1138"/>
                    </a:cubicBezTo>
                    <a:cubicBezTo>
                      <a:pt x="1549" y="1141"/>
                      <a:pt x="1570" y="1145"/>
                      <a:pt x="1572" y="1145"/>
                    </a:cubicBezTo>
                    <a:cubicBezTo>
                      <a:pt x="1577" y="1143"/>
                      <a:pt x="1577" y="1155"/>
                      <a:pt x="1579" y="1157"/>
                    </a:cubicBezTo>
                    <a:cubicBezTo>
                      <a:pt x="1584" y="1157"/>
                      <a:pt x="1595" y="1167"/>
                      <a:pt x="1597" y="1164"/>
                    </a:cubicBezTo>
                    <a:cubicBezTo>
                      <a:pt x="1600" y="1162"/>
                      <a:pt x="1609" y="1159"/>
                      <a:pt x="1614" y="1162"/>
                    </a:cubicBezTo>
                    <a:cubicBezTo>
                      <a:pt x="1621" y="1167"/>
                      <a:pt x="1628" y="1171"/>
                      <a:pt x="1630" y="1167"/>
                    </a:cubicBezTo>
                    <a:cubicBezTo>
                      <a:pt x="1632" y="1162"/>
                      <a:pt x="1646" y="1159"/>
                      <a:pt x="1646" y="1157"/>
                    </a:cubicBezTo>
                    <a:cubicBezTo>
                      <a:pt x="1649" y="1155"/>
                      <a:pt x="1651" y="1148"/>
                      <a:pt x="1649" y="1145"/>
                    </a:cubicBezTo>
                    <a:cubicBezTo>
                      <a:pt x="1644" y="1143"/>
                      <a:pt x="1642" y="1131"/>
                      <a:pt x="1639" y="1127"/>
                    </a:cubicBezTo>
                    <a:cubicBezTo>
                      <a:pt x="1639" y="1122"/>
                      <a:pt x="1649" y="1122"/>
                      <a:pt x="1649" y="1118"/>
                    </a:cubicBezTo>
                    <a:cubicBezTo>
                      <a:pt x="1651" y="1113"/>
                      <a:pt x="1658" y="1113"/>
                      <a:pt x="1660" y="1108"/>
                    </a:cubicBezTo>
                    <a:cubicBezTo>
                      <a:pt x="1663" y="1106"/>
                      <a:pt x="1663" y="1101"/>
                      <a:pt x="1667" y="1101"/>
                    </a:cubicBezTo>
                    <a:cubicBezTo>
                      <a:pt x="1672" y="1104"/>
                      <a:pt x="1681" y="1106"/>
                      <a:pt x="1683" y="1108"/>
                    </a:cubicBezTo>
                    <a:cubicBezTo>
                      <a:pt x="1686" y="1110"/>
                      <a:pt x="1693" y="1113"/>
                      <a:pt x="1697" y="1113"/>
                    </a:cubicBezTo>
                    <a:cubicBezTo>
                      <a:pt x="1702" y="1113"/>
                      <a:pt x="1709" y="1115"/>
                      <a:pt x="1712" y="1118"/>
                    </a:cubicBezTo>
                    <a:cubicBezTo>
                      <a:pt x="1716" y="1120"/>
                      <a:pt x="1730" y="1120"/>
                      <a:pt x="1732" y="1124"/>
                    </a:cubicBezTo>
                    <a:cubicBezTo>
                      <a:pt x="1735" y="1129"/>
                      <a:pt x="1732" y="1138"/>
                      <a:pt x="1735" y="1143"/>
                    </a:cubicBezTo>
                    <a:cubicBezTo>
                      <a:pt x="1739" y="1145"/>
                      <a:pt x="1746" y="1155"/>
                      <a:pt x="1749" y="1152"/>
                    </a:cubicBezTo>
                    <a:cubicBezTo>
                      <a:pt x="1751" y="1150"/>
                      <a:pt x="1763" y="1159"/>
                      <a:pt x="1767" y="1159"/>
                    </a:cubicBezTo>
                    <a:cubicBezTo>
                      <a:pt x="1772" y="1157"/>
                      <a:pt x="1779" y="1150"/>
                      <a:pt x="1784" y="1150"/>
                    </a:cubicBezTo>
                    <a:cubicBezTo>
                      <a:pt x="1786" y="1150"/>
                      <a:pt x="1797" y="1148"/>
                      <a:pt x="1802" y="1148"/>
                    </a:cubicBezTo>
                    <a:cubicBezTo>
                      <a:pt x="1807" y="1148"/>
                      <a:pt x="1821" y="1155"/>
                      <a:pt x="1821" y="1152"/>
                    </a:cubicBezTo>
                    <a:cubicBezTo>
                      <a:pt x="1823" y="1152"/>
                      <a:pt x="1837" y="1152"/>
                      <a:pt x="1837" y="1157"/>
                    </a:cubicBezTo>
                    <a:cubicBezTo>
                      <a:pt x="1839" y="1162"/>
                      <a:pt x="1856" y="1162"/>
                      <a:pt x="1856" y="1164"/>
                    </a:cubicBezTo>
                    <a:cubicBezTo>
                      <a:pt x="1856" y="1169"/>
                      <a:pt x="1865" y="1171"/>
                      <a:pt x="1867" y="1178"/>
                    </a:cubicBezTo>
                    <a:cubicBezTo>
                      <a:pt x="1870" y="1183"/>
                      <a:pt x="1890" y="1178"/>
                      <a:pt x="1893" y="1183"/>
                    </a:cubicBezTo>
                    <a:cubicBezTo>
                      <a:pt x="1897" y="1185"/>
                      <a:pt x="1921" y="1185"/>
                      <a:pt x="1923" y="1183"/>
                    </a:cubicBezTo>
                    <a:cubicBezTo>
                      <a:pt x="1923" y="1181"/>
                      <a:pt x="1946" y="1178"/>
                      <a:pt x="1949" y="1176"/>
                    </a:cubicBezTo>
                    <a:cubicBezTo>
                      <a:pt x="1953" y="1171"/>
                      <a:pt x="1967" y="1174"/>
                      <a:pt x="1967" y="1169"/>
                    </a:cubicBezTo>
                    <a:cubicBezTo>
                      <a:pt x="1967" y="1164"/>
                      <a:pt x="1979" y="1162"/>
                      <a:pt x="1984" y="1157"/>
                    </a:cubicBezTo>
                    <a:cubicBezTo>
                      <a:pt x="1988" y="1155"/>
                      <a:pt x="2009" y="1155"/>
                      <a:pt x="2009" y="1159"/>
                    </a:cubicBezTo>
                    <a:cubicBezTo>
                      <a:pt x="2011" y="1164"/>
                      <a:pt x="2023" y="1164"/>
                      <a:pt x="2028" y="1162"/>
                    </a:cubicBezTo>
                    <a:cubicBezTo>
                      <a:pt x="2032" y="1162"/>
                      <a:pt x="2046" y="1164"/>
                      <a:pt x="2049" y="1169"/>
                    </a:cubicBezTo>
                    <a:cubicBezTo>
                      <a:pt x="2051" y="1171"/>
                      <a:pt x="2065" y="1176"/>
                      <a:pt x="2069" y="1174"/>
                    </a:cubicBezTo>
                    <a:cubicBezTo>
                      <a:pt x="2072" y="1171"/>
                      <a:pt x="2086" y="1164"/>
                      <a:pt x="2088" y="1162"/>
                    </a:cubicBezTo>
                    <a:cubicBezTo>
                      <a:pt x="2093" y="1162"/>
                      <a:pt x="2100" y="1157"/>
                      <a:pt x="2097" y="1152"/>
                    </a:cubicBezTo>
                    <a:cubicBezTo>
                      <a:pt x="2097" y="1148"/>
                      <a:pt x="2107" y="1136"/>
                      <a:pt x="2109" y="1131"/>
                    </a:cubicBezTo>
                    <a:cubicBezTo>
                      <a:pt x="2109" y="1127"/>
                      <a:pt x="2118" y="1113"/>
                      <a:pt x="2121" y="1110"/>
                    </a:cubicBezTo>
                    <a:cubicBezTo>
                      <a:pt x="2125" y="1110"/>
                      <a:pt x="2132" y="1104"/>
                      <a:pt x="2132" y="1101"/>
                    </a:cubicBezTo>
                    <a:cubicBezTo>
                      <a:pt x="2130" y="1097"/>
                      <a:pt x="2128" y="1085"/>
                      <a:pt x="2125" y="1085"/>
                    </a:cubicBezTo>
                    <a:cubicBezTo>
                      <a:pt x="2121" y="1085"/>
                      <a:pt x="2114" y="1085"/>
                      <a:pt x="2123" y="1073"/>
                    </a:cubicBezTo>
                    <a:cubicBezTo>
                      <a:pt x="2132" y="1062"/>
                      <a:pt x="2149" y="1066"/>
                      <a:pt x="2151" y="1066"/>
                    </a:cubicBezTo>
                    <a:cubicBezTo>
                      <a:pt x="2153" y="1066"/>
                      <a:pt x="2172" y="1059"/>
                      <a:pt x="2181" y="1062"/>
                    </a:cubicBezTo>
                    <a:cubicBezTo>
                      <a:pt x="2191" y="1066"/>
                      <a:pt x="2195" y="1062"/>
                      <a:pt x="2204" y="1066"/>
                    </a:cubicBezTo>
                    <a:cubicBezTo>
                      <a:pt x="2214" y="1071"/>
                      <a:pt x="2228" y="1069"/>
                      <a:pt x="2230" y="1073"/>
                    </a:cubicBezTo>
                    <a:cubicBezTo>
                      <a:pt x="2235" y="1078"/>
                      <a:pt x="2246" y="1083"/>
                      <a:pt x="2244" y="1090"/>
                    </a:cubicBezTo>
                    <a:cubicBezTo>
                      <a:pt x="2244" y="1097"/>
                      <a:pt x="2251" y="1092"/>
                      <a:pt x="2256" y="1108"/>
                    </a:cubicBezTo>
                    <a:cubicBezTo>
                      <a:pt x="2258" y="1124"/>
                      <a:pt x="2265" y="1127"/>
                      <a:pt x="2267" y="1134"/>
                    </a:cubicBezTo>
                    <a:cubicBezTo>
                      <a:pt x="2270" y="1143"/>
                      <a:pt x="2279" y="1155"/>
                      <a:pt x="2279" y="1159"/>
                    </a:cubicBezTo>
                    <a:cubicBezTo>
                      <a:pt x="2277" y="1164"/>
                      <a:pt x="2277" y="1171"/>
                      <a:pt x="2286" y="1171"/>
                    </a:cubicBezTo>
                    <a:cubicBezTo>
                      <a:pt x="2297" y="1174"/>
                      <a:pt x="2304" y="1181"/>
                      <a:pt x="2307" y="1181"/>
                    </a:cubicBezTo>
                    <a:cubicBezTo>
                      <a:pt x="2309" y="1178"/>
                      <a:pt x="2323" y="1183"/>
                      <a:pt x="2328" y="1190"/>
                    </a:cubicBezTo>
                    <a:cubicBezTo>
                      <a:pt x="2335" y="1195"/>
                      <a:pt x="2344" y="1192"/>
                      <a:pt x="2344" y="1199"/>
                    </a:cubicBezTo>
                    <a:cubicBezTo>
                      <a:pt x="2344" y="1206"/>
                      <a:pt x="2349" y="1211"/>
                      <a:pt x="2349" y="1218"/>
                    </a:cubicBezTo>
                    <a:cubicBezTo>
                      <a:pt x="2346" y="1222"/>
                      <a:pt x="2360" y="1227"/>
                      <a:pt x="2370" y="1225"/>
                    </a:cubicBezTo>
                    <a:cubicBezTo>
                      <a:pt x="2377" y="1225"/>
                      <a:pt x="2384" y="1230"/>
                      <a:pt x="2388" y="1222"/>
                    </a:cubicBezTo>
                    <a:cubicBezTo>
                      <a:pt x="2391" y="1213"/>
                      <a:pt x="2404" y="1218"/>
                      <a:pt x="2409" y="1213"/>
                    </a:cubicBezTo>
                    <a:cubicBezTo>
                      <a:pt x="2411" y="1211"/>
                      <a:pt x="2425" y="1206"/>
                      <a:pt x="2425" y="1218"/>
                    </a:cubicBezTo>
                    <a:cubicBezTo>
                      <a:pt x="2425" y="1230"/>
                      <a:pt x="2432" y="1232"/>
                      <a:pt x="2425" y="1236"/>
                    </a:cubicBezTo>
                    <a:cubicBezTo>
                      <a:pt x="2418" y="1239"/>
                      <a:pt x="2416" y="1255"/>
                      <a:pt x="2414" y="1262"/>
                    </a:cubicBezTo>
                    <a:cubicBezTo>
                      <a:pt x="2411" y="1269"/>
                      <a:pt x="2402" y="1271"/>
                      <a:pt x="2402" y="1279"/>
                    </a:cubicBezTo>
                    <a:cubicBezTo>
                      <a:pt x="2400" y="1288"/>
                      <a:pt x="2393" y="1288"/>
                      <a:pt x="2393" y="1293"/>
                    </a:cubicBezTo>
                    <a:cubicBezTo>
                      <a:pt x="2393" y="1300"/>
                      <a:pt x="2379" y="1297"/>
                      <a:pt x="2372" y="1293"/>
                    </a:cubicBezTo>
                    <a:cubicBezTo>
                      <a:pt x="2367" y="1288"/>
                      <a:pt x="2360" y="1302"/>
                      <a:pt x="2356" y="1302"/>
                    </a:cubicBezTo>
                    <a:cubicBezTo>
                      <a:pt x="2351" y="1302"/>
                      <a:pt x="2351" y="1311"/>
                      <a:pt x="2353" y="1316"/>
                    </a:cubicBezTo>
                    <a:cubicBezTo>
                      <a:pt x="2353" y="1321"/>
                      <a:pt x="2351" y="1327"/>
                      <a:pt x="2353" y="1334"/>
                    </a:cubicBezTo>
                    <a:cubicBezTo>
                      <a:pt x="2356" y="1339"/>
                      <a:pt x="2353" y="1346"/>
                      <a:pt x="2356" y="1355"/>
                    </a:cubicBezTo>
                    <a:cubicBezTo>
                      <a:pt x="2363" y="1348"/>
                      <a:pt x="2370" y="1344"/>
                      <a:pt x="2372" y="1344"/>
                    </a:cubicBezTo>
                    <a:cubicBezTo>
                      <a:pt x="2381" y="1344"/>
                      <a:pt x="2388" y="1358"/>
                      <a:pt x="2398" y="1358"/>
                    </a:cubicBezTo>
                    <a:cubicBezTo>
                      <a:pt x="2407" y="1360"/>
                      <a:pt x="2446" y="1332"/>
                      <a:pt x="2446" y="1327"/>
                    </a:cubicBezTo>
                    <a:cubicBezTo>
                      <a:pt x="2446" y="1323"/>
                      <a:pt x="2470" y="1302"/>
                      <a:pt x="2481" y="1290"/>
                    </a:cubicBezTo>
                    <a:cubicBezTo>
                      <a:pt x="2490" y="1279"/>
                      <a:pt x="2507" y="1260"/>
                      <a:pt x="2511" y="1248"/>
                    </a:cubicBezTo>
                    <a:cubicBezTo>
                      <a:pt x="2516" y="1239"/>
                      <a:pt x="2530" y="1222"/>
                      <a:pt x="2535" y="1218"/>
                    </a:cubicBezTo>
                    <a:cubicBezTo>
                      <a:pt x="2537" y="1211"/>
                      <a:pt x="2542" y="1211"/>
                      <a:pt x="2549" y="1195"/>
                    </a:cubicBezTo>
                    <a:cubicBezTo>
                      <a:pt x="2553" y="1181"/>
                      <a:pt x="2553" y="1143"/>
                      <a:pt x="2556" y="1138"/>
                    </a:cubicBezTo>
                    <a:cubicBezTo>
                      <a:pt x="2558" y="1136"/>
                      <a:pt x="2558" y="1131"/>
                      <a:pt x="2560" y="1127"/>
                    </a:cubicBezTo>
                    <a:cubicBezTo>
                      <a:pt x="2565" y="1122"/>
                      <a:pt x="2562" y="1118"/>
                      <a:pt x="2569" y="1110"/>
                    </a:cubicBezTo>
                    <a:cubicBezTo>
                      <a:pt x="2574" y="1106"/>
                      <a:pt x="2574" y="1101"/>
                      <a:pt x="2572" y="1097"/>
                    </a:cubicBezTo>
                    <a:cubicBezTo>
                      <a:pt x="2569" y="1092"/>
                      <a:pt x="2572" y="1085"/>
                      <a:pt x="2572" y="1080"/>
                    </a:cubicBezTo>
                    <a:cubicBezTo>
                      <a:pt x="2569" y="1078"/>
                      <a:pt x="2569" y="1078"/>
                      <a:pt x="2574" y="1076"/>
                    </a:cubicBezTo>
                    <a:cubicBezTo>
                      <a:pt x="2577" y="1073"/>
                      <a:pt x="2572" y="1066"/>
                      <a:pt x="2565" y="1064"/>
                    </a:cubicBezTo>
                    <a:cubicBezTo>
                      <a:pt x="2560" y="1062"/>
                      <a:pt x="2553" y="1059"/>
                      <a:pt x="2553" y="1054"/>
                    </a:cubicBezTo>
                    <a:cubicBezTo>
                      <a:pt x="2551" y="1047"/>
                      <a:pt x="2544" y="1040"/>
                      <a:pt x="2537" y="1040"/>
                    </a:cubicBezTo>
                    <a:cubicBezTo>
                      <a:pt x="2530" y="1040"/>
                      <a:pt x="2516" y="1038"/>
                      <a:pt x="2518" y="1040"/>
                    </a:cubicBezTo>
                    <a:cubicBezTo>
                      <a:pt x="2518" y="1045"/>
                      <a:pt x="2516" y="1050"/>
                      <a:pt x="2514" y="1050"/>
                    </a:cubicBezTo>
                    <a:cubicBezTo>
                      <a:pt x="2509" y="1047"/>
                      <a:pt x="2509" y="1050"/>
                      <a:pt x="2504" y="1057"/>
                    </a:cubicBezTo>
                    <a:cubicBezTo>
                      <a:pt x="2500" y="1064"/>
                      <a:pt x="2486" y="1064"/>
                      <a:pt x="2493" y="1057"/>
                    </a:cubicBezTo>
                    <a:cubicBezTo>
                      <a:pt x="2500" y="1052"/>
                      <a:pt x="2490" y="1052"/>
                      <a:pt x="2490" y="1045"/>
                    </a:cubicBezTo>
                    <a:cubicBezTo>
                      <a:pt x="2493" y="1038"/>
                      <a:pt x="2497" y="1033"/>
                      <a:pt x="2490" y="1036"/>
                    </a:cubicBezTo>
                    <a:cubicBezTo>
                      <a:pt x="2483" y="1040"/>
                      <a:pt x="2483" y="1050"/>
                      <a:pt x="2479" y="1052"/>
                    </a:cubicBezTo>
                    <a:cubicBezTo>
                      <a:pt x="2472" y="1052"/>
                      <a:pt x="2474" y="1036"/>
                      <a:pt x="2474" y="1031"/>
                    </a:cubicBezTo>
                    <a:cubicBezTo>
                      <a:pt x="2477" y="1026"/>
                      <a:pt x="2465" y="1031"/>
                      <a:pt x="2451" y="1029"/>
                    </a:cubicBezTo>
                    <a:cubicBezTo>
                      <a:pt x="2437" y="1029"/>
                      <a:pt x="2442" y="1019"/>
                      <a:pt x="2451" y="1015"/>
                    </a:cubicBezTo>
                    <a:cubicBezTo>
                      <a:pt x="2463" y="1008"/>
                      <a:pt x="2460" y="1003"/>
                      <a:pt x="2467" y="1001"/>
                    </a:cubicBezTo>
                    <a:cubicBezTo>
                      <a:pt x="2472" y="999"/>
                      <a:pt x="2486" y="989"/>
                      <a:pt x="2493" y="985"/>
                    </a:cubicBezTo>
                    <a:cubicBezTo>
                      <a:pt x="2502" y="980"/>
                      <a:pt x="2502" y="975"/>
                      <a:pt x="2504" y="968"/>
                    </a:cubicBezTo>
                    <a:cubicBezTo>
                      <a:pt x="2507" y="964"/>
                      <a:pt x="2523" y="957"/>
                      <a:pt x="2535" y="947"/>
                    </a:cubicBezTo>
                    <a:cubicBezTo>
                      <a:pt x="2549" y="935"/>
                      <a:pt x="2556" y="928"/>
                      <a:pt x="2558" y="922"/>
                    </a:cubicBezTo>
                    <a:cubicBezTo>
                      <a:pt x="2562" y="915"/>
                      <a:pt x="2581" y="907"/>
                      <a:pt x="2584" y="903"/>
                    </a:cubicBezTo>
                    <a:cubicBezTo>
                      <a:pt x="2584" y="898"/>
                      <a:pt x="2607" y="884"/>
                      <a:pt x="2623" y="882"/>
                    </a:cubicBezTo>
                    <a:cubicBezTo>
                      <a:pt x="2639" y="880"/>
                      <a:pt x="2663" y="882"/>
                      <a:pt x="2670" y="887"/>
                    </a:cubicBezTo>
                    <a:cubicBezTo>
                      <a:pt x="2674" y="891"/>
                      <a:pt x="2676" y="891"/>
                      <a:pt x="2679" y="887"/>
                    </a:cubicBezTo>
                    <a:cubicBezTo>
                      <a:pt x="2681" y="884"/>
                      <a:pt x="2688" y="884"/>
                      <a:pt x="2700" y="887"/>
                    </a:cubicBezTo>
                    <a:cubicBezTo>
                      <a:pt x="2709" y="889"/>
                      <a:pt x="2711" y="882"/>
                      <a:pt x="2721" y="884"/>
                    </a:cubicBezTo>
                    <a:cubicBezTo>
                      <a:pt x="2728" y="887"/>
                      <a:pt x="2732" y="887"/>
                      <a:pt x="2737" y="880"/>
                    </a:cubicBezTo>
                    <a:cubicBezTo>
                      <a:pt x="2742" y="870"/>
                      <a:pt x="2762" y="873"/>
                      <a:pt x="2767" y="875"/>
                    </a:cubicBezTo>
                    <a:cubicBezTo>
                      <a:pt x="2772" y="880"/>
                      <a:pt x="2776" y="884"/>
                      <a:pt x="2783" y="880"/>
                    </a:cubicBezTo>
                    <a:cubicBezTo>
                      <a:pt x="2790" y="873"/>
                      <a:pt x="2790" y="884"/>
                      <a:pt x="2797" y="887"/>
                    </a:cubicBezTo>
                    <a:cubicBezTo>
                      <a:pt x="2804" y="887"/>
                      <a:pt x="2800" y="894"/>
                      <a:pt x="2795" y="894"/>
                    </a:cubicBezTo>
                    <a:cubicBezTo>
                      <a:pt x="2788" y="891"/>
                      <a:pt x="2779" y="896"/>
                      <a:pt x="2788" y="901"/>
                    </a:cubicBezTo>
                    <a:cubicBezTo>
                      <a:pt x="2795" y="903"/>
                      <a:pt x="2802" y="896"/>
                      <a:pt x="2809" y="896"/>
                    </a:cubicBezTo>
                    <a:cubicBezTo>
                      <a:pt x="2814" y="898"/>
                      <a:pt x="2823" y="898"/>
                      <a:pt x="2830" y="894"/>
                    </a:cubicBezTo>
                    <a:cubicBezTo>
                      <a:pt x="2839" y="889"/>
                      <a:pt x="2842" y="896"/>
                      <a:pt x="2846" y="894"/>
                    </a:cubicBezTo>
                    <a:cubicBezTo>
                      <a:pt x="2851" y="889"/>
                      <a:pt x="2863" y="887"/>
                      <a:pt x="2867" y="887"/>
                    </a:cubicBezTo>
                    <a:cubicBezTo>
                      <a:pt x="2874" y="887"/>
                      <a:pt x="2870" y="880"/>
                      <a:pt x="2860" y="880"/>
                    </a:cubicBezTo>
                    <a:cubicBezTo>
                      <a:pt x="2851" y="880"/>
                      <a:pt x="2851" y="875"/>
                      <a:pt x="2858" y="863"/>
                    </a:cubicBezTo>
                    <a:cubicBezTo>
                      <a:pt x="2865" y="849"/>
                      <a:pt x="2879" y="842"/>
                      <a:pt x="2888" y="835"/>
                    </a:cubicBezTo>
                    <a:cubicBezTo>
                      <a:pt x="2897" y="828"/>
                      <a:pt x="2904" y="830"/>
                      <a:pt x="2904" y="826"/>
                    </a:cubicBezTo>
                    <a:cubicBezTo>
                      <a:pt x="2904" y="821"/>
                      <a:pt x="2909" y="807"/>
                      <a:pt x="2916" y="807"/>
                    </a:cubicBezTo>
                    <a:cubicBezTo>
                      <a:pt x="2923" y="805"/>
                      <a:pt x="2939" y="810"/>
                      <a:pt x="2951" y="803"/>
                    </a:cubicBezTo>
                    <a:cubicBezTo>
                      <a:pt x="2960" y="798"/>
                      <a:pt x="2960" y="807"/>
                      <a:pt x="2965" y="810"/>
                    </a:cubicBezTo>
                    <a:cubicBezTo>
                      <a:pt x="2969" y="810"/>
                      <a:pt x="2974" y="800"/>
                      <a:pt x="2981" y="803"/>
                    </a:cubicBezTo>
                    <a:cubicBezTo>
                      <a:pt x="2986" y="807"/>
                      <a:pt x="2972" y="814"/>
                      <a:pt x="2969" y="823"/>
                    </a:cubicBezTo>
                    <a:cubicBezTo>
                      <a:pt x="2967" y="833"/>
                      <a:pt x="2976" y="828"/>
                      <a:pt x="2981" y="830"/>
                    </a:cubicBezTo>
                    <a:cubicBezTo>
                      <a:pt x="2988" y="833"/>
                      <a:pt x="2974" y="837"/>
                      <a:pt x="2976" y="840"/>
                    </a:cubicBezTo>
                    <a:cubicBezTo>
                      <a:pt x="2976" y="842"/>
                      <a:pt x="2988" y="842"/>
                      <a:pt x="3002" y="828"/>
                    </a:cubicBezTo>
                    <a:cubicBezTo>
                      <a:pt x="3016" y="814"/>
                      <a:pt x="3028" y="812"/>
                      <a:pt x="3037" y="812"/>
                    </a:cubicBezTo>
                    <a:cubicBezTo>
                      <a:pt x="3046" y="812"/>
                      <a:pt x="3042" y="805"/>
                      <a:pt x="3042" y="791"/>
                    </a:cubicBezTo>
                    <a:cubicBezTo>
                      <a:pt x="3042" y="779"/>
                      <a:pt x="3070" y="775"/>
                      <a:pt x="3079" y="779"/>
                    </a:cubicBezTo>
                    <a:cubicBezTo>
                      <a:pt x="3086" y="782"/>
                      <a:pt x="3086" y="786"/>
                      <a:pt x="3077" y="784"/>
                    </a:cubicBezTo>
                    <a:cubicBezTo>
                      <a:pt x="3070" y="782"/>
                      <a:pt x="3060" y="789"/>
                      <a:pt x="3063" y="800"/>
                    </a:cubicBezTo>
                    <a:cubicBezTo>
                      <a:pt x="3063" y="810"/>
                      <a:pt x="3053" y="814"/>
                      <a:pt x="3058" y="816"/>
                    </a:cubicBezTo>
                    <a:cubicBezTo>
                      <a:pt x="3063" y="821"/>
                      <a:pt x="3051" y="823"/>
                      <a:pt x="3051" y="828"/>
                    </a:cubicBezTo>
                    <a:cubicBezTo>
                      <a:pt x="3051" y="830"/>
                      <a:pt x="3051" y="835"/>
                      <a:pt x="3046" y="837"/>
                    </a:cubicBezTo>
                    <a:cubicBezTo>
                      <a:pt x="3039" y="837"/>
                      <a:pt x="3018" y="840"/>
                      <a:pt x="3018" y="849"/>
                    </a:cubicBezTo>
                    <a:cubicBezTo>
                      <a:pt x="3016" y="856"/>
                      <a:pt x="3004" y="859"/>
                      <a:pt x="3000" y="868"/>
                    </a:cubicBezTo>
                    <a:cubicBezTo>
                      <a:pt x="2995" y="880"/>
                      <a:pt x="2974" y="884"/>
                      <a:pt x="2960" y="905"/>
                    </a:cubicBezTo>
                    <a:cubicBezTo>
                      <a:pt x="2949" y="924"/>
                      <a:pt x="2925" y="924"/>
                      <a:pt x="2925" y="928"/>
                    </a:cubicBezTo>
                    <a:cubicBezTo>
                      <a:pt x="2925" y="933"/>
                      <a:pt x="2911" y="931"/>
                      <a:pt x="2907" y="933"/>
                    </a:cubicBezTo>
                    <a:cubicBezTo>
                      <a:pt x="2902" y="933"/>
                      <a:pt x="2911" y="945"/>
                      <a:pt x="2900" y="959"/>
                    </a:cubicBezTo>
                    <a:cubicBezTo>
                      <a:pt x="2888" y="971"/>
                      <a:pt x="2879" y="989"/>
                      <a:pt x="2879" y="1008"/>
                    </a:cubicBezTo>
                    <a:cubicBezTo>
                      <a:pt x="2879" y="1024"/>
                      <a:pt x="2886" y="1078"/>
                      <a:pt x="2890" y="1085"/>
                    </a:cubicBezTo>
                    <a:cubicBezTo>
                      <a:pt x="2897" y="1094"/>
                      <a:pt x="2893" y="1118"/>
                      <a:pt x="2897" y="1122"/>
                    </a:cubicBezTo>
                    <a:cubicBezTo>
                      <a:pt x="2902" y="1127"/>
                      <a:pt x="2900" y="1134"/>
                      <a:pt x="2904" y="1138"/>
                    </a:cubicBezTo>
                    <a:cubicBezTo>
                      <a:pt x="2907" y="1141"/>
                      <a:pt x="2918" y="1124"/>
                      <a:pt x="2925" y="1118"/>
                    </a:cubicBezTo>
                    <a:cubicBezTo>
                      <a:pt x="2935" y="1113"/>
                      <a:pt x="2930" y="1110"/>
                      <a:pt x="2937" y="1106"/>
                    </a:cubicBezTo>
                    <a:cubicBezTo>
                      <a:pt x="2942" y="1104"/>
                      <a:pt x="2939" y="1087"/>
                      <a:pt x="2942" y="1085"/>
                    </a:cubicBezTo>
                    <a:cubicBezTo>
                      <a:pt x="2942" y="1080"/>
                      <a:pt x="2953" y="1078"/>
                      <a:pt x="2955" y="1076"/>
                    </a:cubicBezTo>
                    <a:cubicBezTo>
                      <a:pt x="2958" y="1071"/>
                      <a:pt x="2967" y="1073"/>
                      <a:pt x="2972" y="1071"/>
                    </a:cubicBezTo>
                    <a:cubicBezTo>
                      <a:pt x="2976" y="1071"/>
                      <a:pt x="2972" y="1059"/>
                      <a:pt x="2969" y="1054"/>
                    </a:cubicBezTo>
                    <a:cubicBezTo>
                      <a:pt x="2967" y="1047"/>
                      <a:pt x="2983" y="1038"/>
                      <a:pt x="2990" y="1033"/>
                    </a:cubicBezTo>
                    <a:cubicBezTo>
                      <a:pt x="2997" y="1029"/>
                      <a:pt x="3007" y="1038"/>
                      <a:pt x="3016" y="1029"/>
                    </a:cubicBezTo>
                    <a:cubicBezTo>
                      <a:pt x="3023" y="1022"/>
                      <a:pt x="3014" y="1013"/>
                      <a:pt x="3011" y="1008"/>
                    </a:cubicBezTo>
                    <a:cubicBezTo>
                      <a:pt x="3009" y="1006"/>
                      <a:pt x="3021" y="985"/>
                      <a:pt x="3028" y="982"/>
                    </a:cubicBezTo>
                    <a:cubicBezTo>
                      <a:pt x="3032" y="980"/>
                      <a:pt x="3037" y="987"/>
                      <a:pt x="3044" y="982"/>
                    </a:cubicBezTo>
                    <a:cubicBezTo>
                      <a:pt x="3049" y="975"/>
                      <a:pt x="3037" y="966"/>
                      <a:pt x="3032" y="968"/>
                    </a:cubicBezTo>
                    <a:cubicBezTo>
                      <a:pt x="3028" y="968"/>
                      <a:pt x="3028" y="952"/>
                      <a:pt x="3037" y="942"/>
                    </a:cubicBezTo>
                    <a:cubicBezTo>
                      <a:pt x="3049" y="935"/>
                      <a:pt x="3044" y="933"/>
                      <a:pt x="3037" y="933"/>
                    </a:cubicBezTo>
                    <a:cubicBezTo>
                      <a:pt x="3030" y="931"/>
                      <a:pt x="3028" y="933"/>
                      <a:pt x="3023" y="933"/>
                    </a:cubicBezTo>
                    <a:cubicBezTo>
                      <a:pt x="3018" y="933"/>
                      <a:pt x="3011" y="922"/>
                      <a:pt x="3021" y="912"/>
                    </a:cubicBezTo>
                    <a:cubicBezTo>
                      <a:pt x="3028" y="901"/>
                      <a:pt x="3037" y="901"/>
                      <a:pt x="3039" y="891"/>
                    </a:cubicBezTo>
                    <a:cubicBezTo>
                      <a:pt x="3039" y="884"/>
                      <a:pt x="3051" y="870"/>
                      <a:pt x="3056" y="866"/>
                    </a:cubicBezTo>
                    <a:cubicBezTo>
                      <a:pt x="3058" y="861"/>
                      <a:pt x="3070" y="866"/>
                      <a:pt x="3074" y="866"/>
                    </a:cubicBezTo>
                    <a:cubicBezTo>
                      <a:pt x="3077" y="863"/>
                      <a:pt x="3077" y="873"/>
                      <a:pt x="3081" y="868"/>
                    </a:cubicBezTo>
                    <a:cubicBezTo>
                      <a:pt x="3086" y="863"/>
                      <a:pt x="3095" y="847"/>
                      <a:pt x="3102" y="847"/>
                    </a:cubicBezTo>
                    <a:cubicBezTo>
                      <a:pt x="3109" y="847"/>
                      <a:pt x="3104" y="859"/>
                      <a:pt x="3107" y="866"/>
                    </a:cubicBezTo>
                    <a:cubicBezTo>
                      <a:pt x="3109" y="873"/>
                      <a:pt x="3114" y="866"/>
                      <a:pt x="3128" y="856"/>
                    </a:cubicBezTo>
                    <a:cubicBezTo>
                      <a:pt x="3142" y="845"/>
                      <a:pt x="3172" y="847"/>
                      <a:pt x="3179" y="852"/>
                    </a:cubicBezTo>
                    <a:cubicBezTo>
                      <a:pt x="3188" y="856"/>
                      <a:pt x="3190" y="866"/>
                      <a:pt x="3195" y="866"/>
                    </a:cubicBezTo>
                    <a:cubicBezTo>
                      <a:pt x="3202" y="863"/>
                      <a:pt x="3197" y="854"/>
                      <a:pt x="3204" y="852"/>
                    </a:cubicBezTo>
                    <a:cubicBezTo>
                      <a:pt x="3211" y="849"/>
                      <a:pt x="3225" y="842"/>
                      <a:pt x="3235" y="835"/>
                    </a:cubicBezTo>
                    <a:cubicBezTo>
                      <a:pt x="3246" y="828"/>
                      <a:pt x="3242" y="833"/>
                      <a:pt x="3249" y="826"/>
                    </a:cubicBezTo>
                    <a:cubicBezTo>
                      <a:pt x="3253" y="819"/>
                      <a:pt x="3258" y="821"/>
                      <a:pt x="3260" y="819"/>
                    </a:cubicBezTo>
                    <a:cubicBezTo>
                      <a:pt x="3263" y="814"/>
                      <a:pt x="3277" y="807"/>
                      <a:pt x="3295" y="803"/>
                    </a:cubicBezTo>
                    <a:cubicBezTo>
                      <a:pt x="3316" y="798"/>
                      <a:pt x="3342" y="784"/>
                      <a:pt x="3339" y="779"/>
                    </a:cubicBezTo>
                    <a:cubicBezTo>
                      <a:pt x="3339" y="777"/>
                      <a:pt x="3349" y="775"/>
                      <a:pt x="3349" y="779"/>
                    </a:cubicBezTo>
                    <a:cubicBezTo>
                      <a:pt x="3349" y="782"/>
                      <a:pt x="3358" y="782"/>
                      <a:pt x="3367" y="784"/>
                    </a:cubicBezTo>
                    <a:cubicBezTo>
                      <a:pt x="3376" y="786"/>
                      <a:pt x="3381" y="789"/>
                      <a:pt x="3390" y="782"/>
                    </a:cubicBezTo>
                    <a:cubicBezTo>
                      <a:pt x="3400" y="772"/>
                      <a:pt x="3390" y="770"/>
                      <a:pt x="3390" y="763"/>
                    </a:cubicBezTo>
                    <a:cubicBezTo>
                      <a:pt x="3390" y="758"/>
                      <a:pt x="3376" y="751"/>
                      <a:pt x="3376" y="744"/>
                    </a:cubicBezTo>
                    <a:cubicBezTo>
                      <a:pt x="3379" y="737"/>
                      <a:pt x="3367" y="721"/>
                      <a:pt x="3362" y="723"/>
                    </a:cubicBezTo>
                    <a:cubicBezTo>
                      <a:pt x="3360" y="728"/>
                      <a:pt x="3351" y="721"/>
                      <a:pt x="3351" y="716"/>
                    </a:cubicBezTo>
                    <a:cubicBezTo>
                      <a:pt x="3351" y="711"/>
                      <a:pt x="3351" y="705"/>
                      <a:pt x="3344" y="709"/>
                    </a:cubicBezTo>
                    <a:cubicBezTo>
                      <a:pt x="3337" y="711"/>
                      <a:pt x="3328" y="709"/>
                      <a:pt x="3325" y="705"/>
                    </a:cubicBezTo>
                    <a:cubicBezTo>
                      <a:pt x="3325" y="700"/>
                      <a:pt x="3337" y="695"/>
                      <a:pt x="3346" y="698"/>
                    </a:cubicBezTo>
                    <a:cubicBezTo>
                      <a:pt x="3356" y="702"/>
                      <a:pt x="3353" y="707"/>
                      <a:pt x="3358" y="709"/>
                    </a:cubicBezTo>
                    <a:cubicBezTo>
                      <a:pt x="3362" y="711"/>
                      <a:pt x="3376" y="711"/>
                      <a:pt x="3383" y="707"/>
                    </a:cubicBezTo>
                    <a:cubicBezTo>
                      <a:pt x="3388" y="705"/>
                      <a:pt x="3407" y="698"/>
                      <a:pt x="3411" y="693"/>
                    </a:cubicBezTo>
                    <a:cubicBezTo>
                      <a:pt x="3414" y="688"/>
                      <a:pt x="3411" y="686"/>
                      <a:pt x="3416" y="681"/>
                    </a:cubicBezTo>
                    <a:cubicBezTo>
                      <a:pt x="3423" y="679"/>
                      <a:pt x="3418" y="672"/>
                      <a:pt x="3414" y="670"/>
                    </a:cubicBezTo>
                    <a:cubicBezTo>
                      <a:pt x="3407" y="667"/>
                      <a:pt x="3409" y="658"/>
                      <a:pt x="3414" y="658"/>
                    </a:cubicBezTo>
                    <a:cubicBezTo>
                      <a:pt x="3421" y="658"/>
                      <a:pt x="3418" y="653"/>
                      <a:pt x="3423" y="651"/>
                    </a:cubicBezTo>
                    <a:cubicBezTo>
                      <a:pt x="3425" y="651"/>
                      <a:pt x="3428" y="656"/>
                      <a:pt x="3435" y="651"/>
                    </a:cubicBezTo>
                    <a:cubicBezTo>
                      <a:pt x="3441" y="649"/>
                      <a:pt x="3435" y="656"/>
                      <a:pt x="3430" y="663"/>
                    </a:cubicBezTo>
                    <a:cubicBezTo>
                      <a:pt x="3428" y="670"/>
                      <a:pt x="3437" y="674"/>
                      <a:pt x="3439" y="677"/>
                    </a:cubicBezTo>
                    <a:cubicBezTo>
                      <a:pt x="3439" y="681"/>
                      <a:pt x="3453" y="681"/>
                      <a:pt x="3460" y="679"/>
                    </a:cubicBezTo>
                    <a:cubicBezTo>
                      <a:pt x="3467" y="674"/>
                      <a:pt x="3493" y="684"/>
                      <a:pt x="3493" y="688"/>
                    </a:cubicBezTo>
                    <a:cubicBezTo>
                      <a:pt x="3495" y="695"/>
                      <a:pt x="3500" y="702"/>
                      <a:pt x="3509" y="707"/>
                    </a:cubicBezTo>
                    <a:cubicBezTo>
                      <a:pt x="3518" y="711"/>
                      <a:pt x="3528" y="709"/>
                      <a:pt x="3530" y="714"/>
                    </a:cubicBezTo>
                    <a:cubicBezTo>
                      <a:pt x="3532" y="719"/>
                      <a:pt x="3535" y="721"/>
                      <a:pt x="3542" y="721"/>
                    </a:cubicBezTo>
                    <a:cubicBezTo>
                      <a:pt x="3546" y="719"/>
                      <a:pt x="3551" y="725"/>
                      <a:pt x="3553" y="721"/>
                    </a:cubicBezTo>
                    <a:cubicBezTo>
                      <a:pt x="3558" y="719"/>
                      <a:pt x="3560" y="723"/>
                      <a:pt x="3565" y="719"/>
                    </a:cubicBezTo>
                    <a:cubicBezTo>
                      <a:pt x="3572" y="714"/>
                      <a:pt x="3553" y="711"/>
                      <a:pt x="3556" y="707"/>
                    </a:cubicBezTo>
                    <a:cubicBezTo>
                      <a:pt x="3558" y="705"/>
                      <a:pt x="3562" y="711"/>
                      <a:pt x="3567" y="709"/>
                    </a:cubicBezTo>
                    <a:cubicBezTo>
                      <a:pt x="3572" y="709"/>
                      <a:pt x="3565" y="700"/>
                      <a:pt x="3569" y="700"/>
                    </a:cubicBezTo>
                    <a:cubicBezTo>
                      <a:pt x="3572" y="700"/>
                      <a:pt x="3569" y="679"/>
                      <a:pt x="3565" y="679"/>
                    </a:cubicBezTo>
                    <a:cubicBezTo>
                      <a:pt x="3562" y="677"/>
                      <a:pt x="3565" y="672"/>
                      <a:pt x="3572" y="677"/>
                    </a:cubicBezTo>
                    <a:cubicBezTo>
                      <a:pt x="3579" y="681"/>
                      <a:pt x="3590" y="681"/>
                      <a:pt x="3595" y="681"/>
                    </a:cubicBezTo>
                    <a:cubicBezTo>
                      <a:pt x="3602" y="681"/>
                      <a:pt x="3597" y="677"/>
                      <a:pt x="3590" y="674"/>
                    </a:cubicBezTo>
                    <a:cubicBezTo>
                      <a:pt x="3586" y="674"/>
                      <a:pt x="3593" y="670"/>
                      <a:pt x="3595" y="674"/>
                    </a:cubicBezTo>
                    <a:cubicBezTo>
                      <a:pt x="3600" y="677"/>
                      <a:pt x="3607" y="679"/>
                      <a:pt x="3607" y="674"/>
                    </a:cubicBezTo>
                    <a:cubicBezTo>
                      <a:pt x="3609" y="672"/>
                      <a:pt x="3611" y="663"/>
                      <a:pt x="3618" y="663"/>
                    </a:cubicBezTo>
                    <a:cubicBezTo>
                      <a:pt x="3625" y="663"/>
                      <a:pt x="3628" y="660"/>
                      <a:pt x="3621" y="658"/>
                    </a:cubicBezTo>
                    <a:close/>
                    <a:moveTo>
                      <a:pt x="1870" y="1071"/>
                    </a:moveTo>
                    <a:lnTo>
                      <a:pt x="1870" y="1071"/>
                    </a:lnTo>
                    <a:cubicBezTo>
                      <a:pt x="1853" y="1087"/>
                      <a:pt x="1816" y="1090"/>
                      <a:pt x="1816" y="1104"/>
                    </a:cubicBezTo>
                    <a:cubicBezTo>
                      <a:pt x="1816" y="1118"/>
                      <a:pt x="1772" y="1124"/>
                      <a:pt x="1770" y="1118"/>
                    </a:cubicBezTo>
                    <a:cubicBezTo>
                      <a:pt x="1765" y="1113"/>
                      <a:pt x="1802" y="1110"/>
                      <a:pt x="1809" y="1092"/>
                    </a:cubicBezTo>
                    <a:cubicBezTo>
                      <a:pt x="1818" y="1073"/>
                      <a:pt x="1851" y="1064"/>
                      <a:pt x="1867" y="1038"/>
                    </a:cubicBezTo>
                    <a:cubicBezTo>
                      <a:pt x="1876" y="1019"/>
                      <a:pt x="1886" y="994"/>
                      <a:pt x="1893" y="994"/>
                    </a:cubicBezTo>
                    <a:cubicBezTo>
                      <a:pt x="1900" y="996"/>
                      <a:pt x="1888" y="1054"/>
                      <a:pt x="1870" y="1071"/>
                    </a:cubicBezTo>
                    <a:close/>
                    <a:moveTo>
                      <a:pt x="1949" y="331"/>
                    </a:moveTo>
                    <a:lnTo>
                      <a:pt x="1949" y="331"/>
                    </a:lnTo>
                    <a:cubicBezTo>
                      <a:pt x="1946" y="336"/>
                      <a:pt x="1935" y="336"/>
                      <a:pt x="1937" y="341"/>
                    </a:cubicBezTo>
                    <a:cubicBezTo>
                      <a:pt x="1944" y="350"/>
                      <a:pt x="1974" y="345"/>
                      <a:pt x="1977" y="334"/>
                    </a:cubicBezTo>
                    <a:cubicBezTo>
                      <a:pt x="1977" y="324"/>
                      <a:pt x="1953" y="327"/>
                      <a:pt x="1949" y="331"/>
                    </a:cubicBezTo>
                    <a:close/>
                    <a:moveTo>
                      <a:pt x="639" y="42"/>
                    </a:moveTo>
                    <a:lnTo>
                      <a:pt x="639" y="42"/>
                    </a:lnTo>
                    <a:cubicBezTo>
                      <a:pt x="649" y="47"/>
                      <a:pt x="616" y="44"/>
                      <a:pt x="611" y="51"/>
                    </a:cubicBezTo>
                    <a:cubicBezTo>
                      <a:pt x="607" y="58"/>
                      <a:pt x="588" y="56"/>
                      <a:pt x="591" y="63"/>
                    </a:cubicBezTo>
                    <a:cubicBezTo>
                      <a:pt x="595" y="70"/>
                      <a:pt x="626" y="72"/>
                      <a:pt x="626" y="65"/>
                    </a:cubicBezTo>
                    <a:cubicBezTo>
                      <a:pt x="626" y="58"/>
                      <a:pt x="642" y="65"/>
                      <a:pt x="644" y="58"/>
                    </a:cubicBezTo>
                    <a:cubicBezTo>
                      <a:pt x="644" y="54"/>
                      <a:pt x="651" y="47"/>
                      <a:pt x="667" y="44"/>
                    </a:cubicBezTo>
                    <a:cubicBezTo>
                      <a:pt x="686" y="44"/>
                      <a:pt x="686" y="37"/>
                      <a:pt x="670" y="30"/>
                    </a:cubicBezTo>
                    <a:cubicBezTo>
                      <a:pt x="653" y="23"/>
                      <a:pt x="630" y="35"/>
                      <a:pt x="639" y="42"/>
                    </a:cubicBezTo>
                    <a:close/>
                    <a:moveTo>
                      <a:pt x="807" y="19"/>
                    </a:moveTo>
                    <a:lnTo>
                      <a:pt x="807" y="19"/>
                    </a:lnTo>
                    <a:cubicBezTo>
                      <a:pt x="821" y="19"/>
                      <a:pt x="816" y="9"/>
                      <a:pt x="828" y="12"/>
                    </a:cubicBezTo>
                    <a:cubicBezTo>
                      <a:pt x="837" y="12"/>
                      <a:pt x="851" y="12"/>
                      <a:pt x="846" y="5"/>
                    </a:cubicBezTo>
                    <a:cubicBezTo>
                      <a:pt x="839" y="0"/>
                      <a:pt x="804" y="2"/>
                      <a:pt x="807" y="7"/>
                    </a:cubicBezTo>
                    <a:cubicBezTo>
                      <a:pt x="811" y="12"/>
                      <a:pt x="779" y="9"/>
                      <a:pt x="779" y="12"/>
                    </a:cubicBezTo>
                    <a:cubicBezTo>
                      <a:pt x="779" y="16"/>
                      <a:pt x="790" y="19"/>
                      <a:pt x="807" y="19"/>
                    </a:cubicBezTo>
                    <a:close/>
                    <a:moveTo>
                      <a:pt x="809" y="54"/>
                    </a:moveTo>
                    <a:lnTo>
                      <a:pt x="809" y="54"/>
                    </a:lnTo>
                    <a:cubicBezTo>
                      <a:pt x="811" y="58"/>
                      <a:pt x="807" y="58"/>
                      <a:pt x="793" y="58"/>
                    </a:cubicBezTo>
                    <a:cubicBezTo>
                      <a:pt x="781" y="58"/>
                      <a:pt x="774" y="65"/>
                      <a:pt x="781" y="72"/>
                    </a:cubicBezTo>
                    <a:cubicBezTo>
                      <a:pt x="788" y="77"/>
                      <a:pt x="823" y="75"/>
                      <a:pt x="828" y="68"/>
                    </a:cubicBezTo>
                    <a:cubicBezTo>
                      <a:pt x="832" y="61"/>
                      <a:pt x="849" y="68"/>
                      <a:pt x="851" y="58"/>
                    </a:cubicBezTo>
                    <a:cubicBezTo>
                      <a:pt x="853" y="51"/>
                      <a:pt x="807" y="49"/>
                      <a:pt x="809" y="54"/>
                    </a:cubicBezTo>
                    <a:close/>
                    <a:moveTo>
                      <a:pt x="916" y="42"/>
                    </a:moveTo>
                    <a:lnTo>
                      <a:pt x="916" y="42"/>
                    </a:lnTo>
                    <a:cubicBezTo>
                      <a:pt x="921" y="35"/>
                      <a:pt x="909" y="35"/>
                      <a:pt x="907" y="30"/>
                    </a:cubicBezTo>
                    <a:cubicBezTo>
                      <a:pt x="907" y="26"/>
                      <a:pt x="872" y="23"/>
                      <a:pt x="872" y="30"/>
                    </a:cubicBezTo>
                    <a:cubicBezTo>
                      <a:pt x="874" y="35"/>
                      <a:pt x="849" y="42"/>
                      <a:pt x="856" y="49"/>
                    </a:cubicBezTo>
                    <a:cubicBezTo>
                      <a:pt x="872" y="61"/>
                      <a:pt x="911" y="47"/>
                      <a:pt x="916" y="42"/>
                    </a:cubicBezTo>
                    <a:close/>
                    <a:moveTo>
                      <a:pt x="723" y="380"/>
                    </a:moveTo>
                    <a:lnTo>
                      <a:pt x="723" y="380"/>
                    </a:lnTo>
                    <a:cubicBezTo>
                      <a:pt x="723" y="387"/>
                      <a:pt x="721" y="392"/>
                      <a:pt x="709" y="392"/>
                    </a:cubicBezTo>
                    <a:cubicBezTo>
                      <a:pt x="698" y="392"/>
                      <a:pt x="714" y="399"/>
                      <a:pt x="716" y="406"/>
                    </a:cubicBezTo>
                    <a:cubicBezTo>
                      <a:pt x="716" y="413"/>
                      <a:pt x="705" y="408"/>
                      <a:pt x="702" y="420"/>
                    </a:cubicBezTo>
                    <a:cubicBezTo>
                      <a:pt x="702" y="429"/>
                      <a:pt x="679" y="420"/>
                      <a:pt x="677" y="432"/>
                    </a:cubicBezTo>
                    <a:cubicBezTo>
                      <a:pt x="674" y="446"/>
                      <a:pt x="688" y="446"/>
                      <a:pt x="698" y="446"/>
                    </a:cubicBezTo>
                    <a:cubicBezTo>
                      <a:pt x="707" y="446"/>
                      <a:pt x="693" y="455"/>
                      <a:pt x="702" y="462"/>
                    </a:cubicBezTo>
                    <a:cubicBezTo>
                      <a:pt x="709" y="467"/>
                      <a:pt x="714" y="464"/>
                      <a:pt x="709" y="455"/>
                    </a:cubicBezTo>
                    <a:cubicBezTo>
                      <a:pt x="705" y="443"/>
                      <a:pt x="737" y="457"/>
                      <a:pt x="728" y="467"/>
                    </a:cubicBezTo>
                    <a:cubicBezTo>
                      <a:pt x="716" y="474"/>
                      <a:pt x="742" y="481"/>
                      <a:pt x="753" y="481"/>
                    </a:cubicBezTo>
                    <a:cubicBezTo>
                      <a:pt x="765" y="483"/>
                      <a:pt x="807" y="492"/>
                      <a:pt x="809" y="481"/>
                    </a:cubicBezTo>
                    <a:cubicBezTo>
                      <a:pt x="809" y="476"/>
                      <a:pt x="793" y="469"/>
                      <a:pt x="779" y="455"/>
                    </a:cubicBezTo>
                    <a:cubicBezTo>
                      <a:pt x="767" y="441"/>
                      <a:pt x="758" y="420"/>
                      <a:pt x="772" y="408"/>
                    </a:cubicBezTo>
                    <a:cubicBezTo>
                      <a:pt x="788" y="399"/>
                      <a:pt x="774" y="396"/>
                      <a:pt x="790" y="385"/>
                    </a:cubicBezTo>
                    <a:cubicBezTo>
                      <a:pt x="804" y="373"/>
                      <a:pt x="795" y="364"/>
                      <a:pt x="809" y="364"/>
                    </a:cubicBezTo>
                    <a:cubicBezTo>
                      <a:pt x="821" y="362"/>
                      <a:pt x="807" y="350"/>
                      <a:pt x="818" y="348"/>
                    </a:cubicBezTo>
                    <a:cubicBezTo>
                      <a:pt x="832" y="345"/>
                      <a:pt x="835" y="334"/>
                      <a:pt x="832" y="327"/>
                    </a:cubicBezTo>
                    <a:cubicBezTo>
                      <a:pt x="830" y="322"/>
                      <a:pt x="846" y="329"/>
                      <a:pt x="853" y="320"/>
                    </a:cubicBezTo>
                    <a:cubicBezTo>
                      <a:pt x="860" y="313"/>
                      <a:pt x="877" y="317"/>
                      <a:pt x="881" y="308"/>
                    </a:cubicBezTo>
                    <a:cubicBezTo>
                      <a:pt x="886" y="296"/>
                      <a:pt x="958" y="273"/>
                      <a:pt x="1000" y="264"/>
                    </a:cubicBezTo>
                    <a:cubicBezTo>
                      <a:pt x="1039" y="254"/>
                      <a:pt x="1067" y="236"/>
                      <a:pt x="1053" y="224"/>
                    </a:cubicBezTo>
                    <a:cubicBezTo>
                      <a:pt x="1039" y="215"/>
                      <a:pt x="997" y="229"/>
                      <a:pt x="988" y="238"/>
                    </a:cubicBezTo>
                    <a:cubicBezTo>
                      <a:pt x="979" y="245"/>
                      <a:pt x="965" y="240"/>
                      <a:pt x="953" y="245"/>
                    </a:cubicBezTo>
                    <a:cubicBezTo>
                      <a:pt x="944" y="252"/>
                      <a:pt x="923" y="257"/>
                      <a:pt x="911" y="250"/>
                    </a:cubicBezTo>
                    <a:cubicBezTo>
                      <a:pt x="902" y="243"/>
                      <a:pt x="888" y="257"/>
                      <a:pt x="881" y="257"/>
                    </a:cubicBezTo>
                    <a:cubicBezTo>
                      <a:pt x="872" y="257"/>
                      <a:pt x="863" y="266"/>
                      <a:pt x="853" y="264"/>
                    </a:cubicBezTo>
                    <a:cubicBezTo>
                      <a:pt x="846" y="264"/>
                      <a:pt x="828" y="271"/>
                      <a:pt x="825" y="278"/>
                    </a:cubicBezTo>
                    <a:cubicBezTo>
                      <a:pt x="825" y="282"/>
                      <a:pt x="809" y="280"/>
                      <a:pt x="809" y="287"/>
                    </a:cubicBezTo>
                    <a:cubicBezTo>
                      <a:pt x="809" y="294"/>
                      <a:pt x="797" y="299"/>
                      <a:pt x="793" y="294"/>
                    </a:cubicBezTo>
                    <a:cubicBezTo>
                      <a:pt x="786" y="287"/>
                      <a:pt x="779" y="299"/>
                      <a:pt x="786" y="308"/>
                    </a:cubicBezTo>
                    <a:cubicBezTo>
                      <a:pt x="795" y="315"/>
                      <a:pt x="770" y="317"/>
                      <a:pt x="774" y="322"/>
                    </a:cubicBezTo>
                    <a:cubicBezTo>
                      <a:pt x="779" y="327"/>
                      <a:pt x="765" y="329"/>
                      <a:pt x="770" y="336"/>
                    </a:cubicBezTo>
                    <a:cubicBezTo>
                      <a:pt x="772" y="341"/>
                      <a:pt x="760" y="343"/>
                      <a:pt x="751" y="345"/>
                    </a:cubicBezTo>
                    <a:cubicBezTo>
                      <a:pt x="742" y="345"/>
                      <a:pt x="737" y="359"/>
                      <a:pt x="749" y="359"/>
                    </a:cubicBezTo>
                    <a:cubicBezTo>
                      <a:pt x="760" y="359"/>
                      <a:pt x="742" y="362"/>
                      <a:pt x="742" y="371"/>
                    </a:cubicBezTo>
                    <a:cubicBezTo>
                      <a:pt x="744" y="380"/>
                      <a:pt x="723" y="376"/>
                      <a:pt x="723" y="380"/>
                    </a:cubicBezTo>
                    <a:close/>
                    <a:moveTo>
                      <a:pt x="728" y="61"/>
                    </a:moveTo>
                    <a:lnTo>
                      <a:pt x="728" y="61"/>
                    </a:lnTo>
                    <a:cubicBezTo>
                      <a:pt x="728" y="51"/>
                      <a:pt x="695" y="63"/>
                      <a:pt x="702" y="65"/>
                    </a:cubicBezTo>
                    <a:cubicBezTo>
                      <a:pt x="707" y="68"/>
                      <a:pt x="728" y="72"/>
                      <a:pt x="728" y="61"/>
                    </a:cubicBezTo>
                    <a:close/>
                    <a:moveTo>
                      <a:pt x="816" y="30"/>
                    </a:moveTo>
                    <a:lnTo>
                      <a:pt x="816" y="30"/>
                    </a:lnTo>
                    <a:cubicBezTo>
                      <a:pt x="818" y="19"/>
                      <a:pt x="797" y="28"/>
                      <a:pt x="781" y="21"/>
                    </a:cubicBezTo>
                    <a:cubicBezTo>
                      <a:pt x="765" y="14"/>
                      <a:pt x="756" y="16"/>
                      <a:pt x="765" y="26"/>
                    </a:cubicBezTo>
                    <a:cubicBezTo>
                      <a:pt x="770" y="30"/>
                      <a:pt x="737" y="33"/>
                      <a:pt x="744" y="37"/>
                    </a:cubicBezTo>
                    <a:cubicBezTo>
                      <a:pt x="756" y="51"/>
                      <a:pt x="816" y="44"/>
                      <a:pt x="816" y="3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7" name="Freeform 528">
                <a:extLst>
                  <a:ext uri="{FF2B5EF4-FFF2-40B4-BE49-F238E27FC236}">
                    <a16:creationId xmlns:a16="http://schemas.microsoft.com/office/drawing/2014/main" id="{D93C4706-7AAF-AEA6-2D12-CE62CE09A07D}"/>
                  </a:ext>
                </a:extLst>
              </p:cNvPr>
              <p:cNvSpPr>
                <a:spLocks noEditPoints="1"/>
              </p:cNvSpPr>
              <p:nvPr/>
            </p:nvSpPr>
            <p:spPr bwMode="auto">
              <a:xfrm>
                <a:off x="3889" y="957"/>
                <a:ext cx="2180" cy="840"/>
              </a:xfrm>
              <a:custGeom>
                <a:avLst/>
                <a:gdLst>
                  <a:gd name="T0" fmla="*/ 1532 w 3628"/>
                  <a:gd name="T1" fmla="*/ 21 h 1395"/>
                  <a:gd name="T2" fmla="*/ 1663 w 3628"/>
                  <a:gd name="T3" fmla="*/ 135 h 1395"/>
                  <a:gd name="T4" fmla="*/ 1267 w 3628"/>
                  <a:gd name="T5" fmla="*/ 399 h 1395"/>
                  <a:gd name="T6" fmla="*/ 1549 w 3628"/>
                  <a:gd name="T7" fmla="*/ 68 h 1395"/>
                  <a:gd name="T8" fmla="*/ 2488 w 3628"/>
                  <a:gd name="T9" fmla="*/ 303 h 1395"/>
                  <a:gd name="T10" fmla="*/ 2569 w 3628"/>
                  <a:gd name="T11" fmla="*/ 343 h 1395"/>
                  <a:gd name="T12" fmla="*/ 1679 w 3628"/>
                  <a:gd name="T13" fmla="*/ 173 h 1395"/>
                  <a:gd name="T14" fmla="*/ 614 w 3628"/>
                  <a:gd name="T15" fmla="*/ 551 h 1395"/>
                  <a:gd name="T16" fmla="*/ 2618 w 3628"/>
                  <a:gd name="T17" fmla="*/ 1271 h 1395"/>
                  <a:gd name="T18" fmla="*/ 3516 w 3628"/>
                  <a:gd name="T19" fmla="*/ 639 h 1395"/>
                  <a:gd name="T20" fmla="*/ 3163 w 3628"/>
                  <a:gd name="T21" fmla="*/ 530 h 1395"/>
                  <a:gd name="T22" fmla="*/ 2769 w 3628"/>
                  <a:gd name="T23" fmla="*/ 457 h 1395"/>
                  <a:gd name="T24" fmla="*/ 2525 w 3628"/>
                  <a:gd name="T25" fmla="*/ 427 h 1395"/>
                  <a:gd name="T26" fmla="*/ 2314 w 3628"/>
                  <a:gd name="T27" fmla="*/ 450 h 1395"/>
                  <a:gd name="T28" fmla="*/ 2177 w 3628"/>
                  <a:gd name="T29" fmla="*/ 392 h 1395"/>
                  <a:gd name="T30" fmla="*/ 1879 w 3628"/>
                  <a:gd name="T31" fmla="*/ 373 h 1395"/>
                  <a:gd name="T32" fmla="*/ 1963 w 3628"/>
                  <a:gd name="T33" fmla="*/ 254 h 1395"/>
                  <a:gd name="T34" fmla="*/ 1744 w 3628"/>
                  <a:gd name="T35" fmla="*/ 191 h 1395"/>
                  <a:gd name="T36" fmla="*/ 1567 w 3628"/>
                  <a:gd name="T37" fmla="*/ 271 h 1395"/>
                  <a:gd name="T38" fmla="*/ 1437 w 3628"/>
                  <a:gd name="T39" fmla="*/ 357 h 1395"/>
                  <a:gd name="T40" fmla="*/ 1237 w 3628"/>
                  <a:gd name="T41" fmla="*/ 432 h 1395"/>
                  <a:gd name="T42" fmla="*/ 1160 w 3628"/>
                  <a:gd name="T43" fmla="*/ 544 h 1395"/>
                  <a:gd name="T44" fmla="*/ 1132 w 3628"/>
                  <a:gd name="T45" fmla="*/ 644 h 1395"/>
                  <a:gd name="T46" fmla="*/ 1156 w 3628"/>
                  <a:gd name="T47" fmla="*/ 565 h 1395"/>
                  <a:gd name="T48" fmla="*/ 1018 w 3628"/>
                  <a:gd name="T49" fmla="*/ 506 h 1395"/>
                  <a:gd name="T50" fmla="*/ 884 w 3628"/>
                  <a:gd name="T51" fmla="*/ 546 h 1395"/>
                  <a:gd name="T52" fmla="*/ 646 w 3628"/>
                  <a:gd name="T53" fmla="*/ 579 h 1395"/>
                  <a:gd name="T54" fmla="*/ 528 w 3628"/>
                  <a:gd name="T55" fmla="*/ 632 h 1395"/>
                  <a:gd name="T56" fmla="*/ 386 w 3628"/>
                  <a:gd name="T57" fmla="*/ 725 h 1395"/>
                  <a:gd name="T58" fmla="*/ 458 w 3628"/>
                  <a:gd name="T59" fmla="*/ 623 h 1395"/>
                  <a:gd name="T60" fmla="*/ 230 w 3628"/>
                  <a:gd name="T61" fmla="*/ 520 h 1395"/>
                  <a:gd name="T62" fmla="*/ 230 w 3628"/>
                  <a:gd name="T63" fmla="*/ 719 h 1395"/>
                  <a:gd name="T64" fmla="*/ 170 w 3628"/>
                  <a:gd name="T65" fmla="*/ 919 h 1395"/>
                  <a:gd name="T66" fmla="*/ 246 w 3628"/>
                  <a:gd name="T67" fmla="*/ 1064 h 1395"/>
                  <a:gd name="T68" fmla="*/ 419 w 3628"/>
                  <a:gd name="T69" fmla="*/ 1167 h 1395"/>
                  <a:gd name="T70" fmla="*/ 379 w 3628"/>
                  <a:gd name="T71" fmla="*/ 1302 h 1395"/>
                  <a:gd name="T72" fmla="*/ 579 w 3628"/>
                  <a:gd name="T73" fmla="*/ 1314 h 1395"/>
                  <a:gd name="T74" fmla="*/ 619 w 3628"/>
                  <a:gd name="T75" fmla="*/ 1150 h 1395"/>
                  <a:gd name="T76" fmla="*/ 858 w 3628"/>
                  <a:gd name="T77" fmla="*/ 1145 h 1395"/>
                  <a:gd name="T78" fmla="*/ 1014 w 3628"/>
                  <a:gd name="T79" fmla="*/ 1022 h 1395"/>
                  <a:gd name="T80" fmla="*/ 1223 w 3628"/>
                  <a:gd name="T81" fmla="*/ 1038 h 1395"/>
                  <a:gd name="T82" fmla="*/ 1465 w 3628"/>
                  <a:gd name="T83" fmla="*/ 1176 h 1395"/>
                  <a:gd name="T84" fmla="*/ 1667 w 3628"/>
                  <a:gd name="T85" fmla="*/ 1101 h 1395"/>
                  <a:gd name="T86" fmla="*/ 1949 w 3628"/>
                  <a:gd name="T87" fmla="*/ 1176 h 1395"/>
                  <a:gd name="T88" fmla="*/ 2204 w 3628"/>
                  <a:gd name="T89" fmla="*/ 1066 h 1395"/>
                  <a:gd name="T90" fmla="*/ 2414 w 3628"/>
                  <a:gd name="T91" fmla="*/ 1262 h 1395"/>
                  <a:gd name="T92" fmla="*/ 2560 w 3628"/>
                  <a:gd name="T93" fmla="*/ 1127 h 1395"/>
                  <a:gd name="T94" fmla="*/ 2451 w 3628"/>
                  <a:gd name="T95" fmla="*/ 1029 h 1395"/>
                  <a:gd name="T96" fmla="*/ 2797 w 3628"/>
                  <a:gd name="T97" fmla="*/ 887 h 1395"/>
                  <a:gd name="T98" fmla="*/ 2981 w 3628"/>
                  <a:gd name="T99" fmla="*/ 830 h 1395"/>
                  <a:gd name="T100" fmla="*/ 2900 w 3628"/>
                  <a:gd name="T101" fmla="*/ 959 h 1395"/>
                  <a:gd name="T102" fmla="*/ 3032 w 3628"/>
                  <a:gd name="T103" fmla="*/ 968 h 1395"/>
                  <a:gd name="T104" fmla="*/ 3249 w 3628"/>
                  <a:gd name="T105" fmla="*/ 826 h 1395"/>
                  <a:gd name="T106" fmla="*/ 3411 w 3628"/>
                  <a:gd name="T107" fmla="*/ 693 h 1395"/>
                  <a:gd name="T108" fmla="*/ 3567 w 3628"/>
                  <a:gd name="T109" fmla="*/ 709 h 1395"/>
                  <a:gd name="T110" fmla="*/ 1867 w 3628"/>
                  <a:gd name="T111" fmla="*/ 1038 h 1395"/>
                  <a:gd name="T112" fmla="*/ 667 w 3628"/>
                  <a:gd name="T113" fmla="*/ 44 h 1395"/>
                  <a:gd name="T114" fmla="*/ 828 w 3628"/>
                  <a:gd name="T115" fmla="*/ 68 h 1395"/>
                  <a:gd name="T116" fmla="*/ 677 w 3628"/>
                  <a:gd name="T117" fmla="*/ 432 h 1395"/>
                  <a:gd name="T118" fmla="*/ 1053 w 3628"/>
                  <a:gd name="T119" fmla="*/ 224 h 1395"/>
                  <a:gd name="T120" fmla="*/ 723 w 3628"/>
                  <a:gd name="T121" fmla="*/ 380 h 1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28" h="1395">
                    <a:moveTo>
                      <a:pt x="53" y="1008"/>
                    </a:moveTo>
                    <a:lnTo>
                      <a:pt x="53" y="1008"/>
                    </a:lnTo>
                    <a:cubicBezTo>
                      <a:pt x="51" y="1010"/>
                      <a:pt x="44" y="1008"/>
                      <a:pt x="42" y="1003"/>
                    </a:cubicBezTo>
                    <a:cubicBezTo>
                      <a:pt x="39" y="1001"/>
                      <a:pt x="35" y="1003"/>
                      <a:pt x="28" y="1003"/>
                    </a:cubicBezTo>
                    <a:cubicBezTo>
                      <a:pt x="30" y="1003"/>
                      <a:pt x="30" y="1006"/>
                      <a:pt x="32" y="1006"/>
                    </a:cubicBezTo>
                    <a:cubicBezTo>
                      <a:pt x="35" y="1010"/>
                      <a:pt x="21" y="1013"/>
                      <a:pt x="25" y="1017"/>
                    </a:cubicBezTo>
                    <a:cubicBezTo>
                      <a:pt x="30" y="1024"/>
                      <a:pt x="14" y="1024"/>
                      <a:pt x="14" y="1017"/>
                    </a:cubicBezTo>
                    <a:cubicBezTo>
                      <a:pt x="14" y="1010"/>
                      <a:pt x="0" y="1015"/>
                      <a:pt x="0" y="1019"/>
                    </a:cubicBezTo>
                    <a:lnTo>
                      <a:pt x="0" y="1024"/>
                    </a:lnTo>
                    <a:cubicBezTo>
                      <a:pt x="2" y="1024"/>
                      <a:pt x="9" y="1026"/>
                      <a:pt x="9" y="1026"/>
                    </a:cubicBezTo>
                    <a:cubicBezTo>
                      <a:pt x="14" y="1029"/>
                      <a:pt x="51" y="1033"/>
                      <a:pt x="65" y="1029"/>
                    </a:cubicBezTo>
                    <a:lnTo>
                      <a:pt x="65" y="1015"/>
                    </a:lnTo>
                    <a:cubicBezTo>
                      <a:pt x="65" y="1013"/>
                      <a:pt x="58" y="1008"/>
                      <a:pt x="53" y="1008"/>
                    </a:cubicBezTo>
                    <a:lnTo>
                      <a:pt x="53" y="1008"/>
                    </a:lnTo>
                    <a:close/>
                    <a:moveTo>
                      <a:pt x="1532" y="21"/>
                    </a:moveTo>
                    <a:lnTo>
                      <a:pt x="1532" y="21"/>
                    </a:lnTo>
                    <a:cubicBezTo>
                      <a:pt x="1535" y="12"/>
                      <a:pt x="1493" y="16"/>
                      <a:pt x="1505" y="26"/>
                    </a:cubicBezTo>
                    <a:cubicBezTo>
                      <a:pt x="1507" y="28"/>
                      <a:pt x="1530" y="30"/>
                      <a:pt x="1532" y="21"/>
                    </a:cubicBezTo>
                    <a:lnTo>
                      <a:pt x="1532" y="21"/>
                    </a:lnTo>
                    <a:close/>
                    <a:moveTo>
                      <a:pt x="963" y="37"/>
                    </a:moveTo>
                    <a:lnTo>
                      <a:pt x="963" y="37"/>
                    </a:lnTo>
                    <a:cubicBezTo>
                      <a:pt x="986" y="35"/>
                      <a:pt x="986" y="23"/>
                      <a:pt x="974" y="21"/>
                    </a:cubicBezTo>
                    <a:cubicBezTo>
                      <a:pt x="960" y="19"/>
                      <a:pt x="958" y="28"/>
                      <a:pt x="953" y="28"/>
                    </a:cubicBezTo>
                    <a:cubicBezTo>
                      <a:pt x="946" y="26"/>
                      <a:pt x="923" y="30"/>
                      <a:pt x="928" y="37"/>
                    </a:cubicBezTo>
                    <a:cubicBezTo>
                      <a:pt x="932" y="42"/>
                      <a:pt x="951" y="40"/>
                      <a:pt x="963" y="37"/>
                    </a:cubicBezTo>
                    <a:lnTo>
                      <a:pt x="963" y="37"/>
                    </a:lnTo>
                    <a:close/>
                    <a:moveTo>
                      <a:pt x="1581" y="84"/>
                    </a:moveTo>
                    <a:lnTo>
                      <a:pt x="1581" y="84"/>
                    </a:lnTo>
                    <a:cubicBezTo>
                      <a:pt x="1581" y="91"/>
                      <a:pt x="1560" y="98"/>
                      <a:pt x="1567" y="103"/>
                    </a:cubicBezTo>
                    <a:cubicBezTo>
                      <a:pt x="1572" y="107"/>
                      <a:pt x="1577" y="107"/>
                      <a:pt x="1584" y="107"/>
                    </a:cubicBezTo>
                    <a:cubicBezTo>
                      <a:pt x="1588" y="110"/>
                      <a:pt x="1593" y="124"/>
                      <a:pt x="1602" y="121"/>
                    </a:cubicBezTo>
                    <a:cubicBezTo>
                      <a:pt x="1614" y="119"/>
                      <a:pt x="1646" y="135"/>
                      <a:pt x="1663" y="135"/>
                    </a:cubicBezTo>
                    <a:cubicBezTo>
                      <a:pt x="1681" y="135"/>
                      <a:pt x="1683" y="119"/>
                      <a:pt x="1679" y="119"/>
                    </a:cubicBezTo>
                    <a:cubicBezTo>
                      <a:pt x="1672" y="119"/>
                      <a:pt x="1676" y="110"/>
                      <a:pt x="1688" y="96"/>
                    </a:cubicBezTo>
                    <a:cubicBezTo>
                      <a:pt x="1697" y="82"/>
                      <a:pt x="1656" y="70"/>
                      <a:pt x="1656" y="82"/>
                    </a:cubicBezTo>
                    <a:cubicBezTo>
                      <a:pt x="1656" y="93"/>
                      <a:pt x="1644" y="79"/>
                      <a:pt x="1639" y="72"/>
                    </a:cubicBezTo>
                    <a:cubicBezTo>
                      <a:pt x="1637" y="65"/>
                      <a:pt x="1581" y="77"/>
                      <a:pt x="1581" y="84"/>
                    </a:cubicBezTo>
                    <a:lnTo>
                      <a:pt x="1581" y="84"/>
                    </a:lnTo>
                    <a:close/>
                    <a:moveTo>
                      <a:pt x="1084" y="390"/>
                    </a:moveTo>
                    <a:lnTo>
                      <a:pt x="1084" y="390"/>
                    </a:lnTo>
                    <a:cubicBezTo>
                      <a:pt x="1093" y="390"/>
                      <a:pt x="1114" y="385"/>
                      <a:pt x="1116" y="380"/>
                    </a:cubicBezTo>
                    <a:cubicBezTo>
                      <a:pt x="1118" y="376"/>
                      <a:pt x="1107" y="371"/>
                      <a:pt x="1093" y="371"/>
                    </a:cubicBezTo>
                    <a:cubicBezTo>
                      <a:pt x="1079" y="371"/>
                      <a:pt x="1077" y="387"/>
                      <a:pt x="1084" y="390"/>
                    </a:cubicBezTo>
                    <a:lnTo>
                      <a:pt x="1084" y="390"/>
                    </a:lnTo>
                    <a:close/>
                    <a:moveTo>
                      <a:pt x="1267" y="399"/>
                    </a:moveTo>
                    <a:lnTo>
                      <a:pt x="1267" y="399"/>
                    </a:lnTo>
                    <a:cubicBezTo>
                      <a:pt x="1277" y="404"/>
                      <a:pt x="1286" y="401"/>
                      <a:pt x="1284" y="392"/>
                    </a:cubicBezTo>
                    <a:cubicBezTo>
                      <a:pt x="1281" y="380"/>
                      <a:pt x="1260" y="394"/>
                      <a:pt x="1267" y="399"/>
                    </a:cubicBezTo>
                    <a:lnTo>
                      <a:pt x="1267" y="399"/>
                    </a:lnTo>
                    <a:close/>
                    <a:moveTo>
                      <a:pt x="1549" y="68"/>
                    </a:moveTo>
                    <a:lnTo>
                      <a:pt x="1549" y="68"/>
                    </a:lnTo>
                    <a:cubicBezTo>
                      <a:pt x="1560" y="72"/>
                      <a:pt x="1556" y="75"/>
                      <a:pt x="1544" y="75"/>
                    </a:cubicBezTo>
                    <a:cubicBezTo>
                      <a:pt x="1530" y="75"/>
                      <a:pt x="1518" y="79"/>
                      <a:pt x="1528" y="82"/>
                    </a:cubicBezTo>
                    <a:cubicBezTo>
                      <a:pt x="1535" y="84"/>
                      <a:pt x="1532" y="91"/>
                      <a:pt x="1546" y="96"/>
                    </a:cubicBezTo>
                    <a:cubicBezTo>
                      <a:pt x="1560" y="98"/>
                      <a:pt x="1572" y="89"/>
                      <a:pt x="1572" y="79"/>
                    </a:cubicBezTo>
                    <a:cubicBezTo>
                      <a:pt x="1570" y="72"/>
                      <a:pt x="1618" y="65"/>
                      <a:pt x="1630" y="63"/>
                    </a:cubicBezTo>
                    <a:cubicBezTo>
                      <a:pt x="1642" y="58"/>
                      <a:pt x="1623" y="47"/>
                      <a:pt x="1635" y="44"/>
                    </a:cubicBezTo>
                    <a:cubicBezTo>
                      <a:pt x="1649" y="44"/>
                      <a:pt x="1644" y="37"/>
                      <a:pt x="1628" y="35"/>
                    </a:cubicBezTo>
                    <a:cubicBezTo>
                      <a:pt x="1609" y="33"/>
                      <a:pt x="1616" y="19"/>
                      <a:pt x="1611" y="12"/>
                    </a:cubicBezTo>
                    <a:cubicBezTo>
                      <a:pt x="1607" y="7"/>
                      <a:pt x="1602" y="19"/>
                      <a:pt x="1581" y="23"/>
                    </a:cubicBezTo>
                    <a:cubicBezTo>
                      <a:pt x="1558" y="28"/>
                      <a:pt x="1549" y="33"/>
                      <a:pt x="1556" y="37"/>
                    </a:cubicBezTo>
                    <a:cubicBezTo>
                      <a:pt x="1565" y="42"/>
                      <a:pt x="1556" y="54"/>
                      <a:pt x="1546" y="51"/>
                    </a:cubicBezTo>
                    <a:cubicBezTo>
                      <a:pt x="1537" y="51"/>
                      <a:pt x="1537" y="61"/>
                      <a:pt x="1549" y="68"/>
                    </a:cubicBezTo>
                    <a:lnTo>
                      <a:pt x="1549" y="68"/>
                    </a:lnTo>
                    <a:close/>
                    <a:moveTo>
                      <a:pt x="2488" y="303"/>
                    </a:moveTo>
                    <a:lnTo>
                      <a:pt x="2488" y="303"/>
                    </a:lnTo>
                    <a:cubicBezTo>
                      <a:pt x="2497" y="308"/>
                      <a:pt x="2500" y="313"/>
                      <a:pt x="2504" y="317"/>
                    </a:cubicBezTo>
                    <a:cubicBezTo>
                      <a:pt x="2511" y="322"/>
                      <a:pt x="2530" y="315"/>
                      <a:pt x="2537" y="313"/>
                    </a:cubicBezTo>
                    <a:cubicBezTo>
                      <a:pt x="2544" y="310"/>
                      <a:pt x="2544" y="324"/>
                      <a:pt x="2558" y="315"/>
                    </a:cubicBezTo>
                    <a:cubicBezTo>
                      <a:pt x="2569" y="308"/>
                      <a:pt x="2581" y="313"/>
                      <a:pt x="2595" y="313"/>
                    </a:cubicBezTo>
                    <a:cubicBezTo>
                      <a:pt x="2609" y="313"/>
                      <a:pt x="2593" y="294"/>
                      <a:pt x="2593" y="287"/>
                    </a:cubicBezTo>
                    <a:cubicBezTo>
                      <a:pt x="2593" y="280"/>
                      <a:pt x="2609" y="285"/>
                      <a:pt x="2604" y="292"/>
                    </a:cubicBezTo>
                    <a:cubicBezTo>
                      <a:pt x="2600" y="296"/>
                      <a:pt x="2611" y="313"/>
                      <a:pt x="2632" y="310"/>
                    </a:cubicBezTo>
                    <a:cubicBezTo>
                      <a:pt x="2651" y="310"/>
                      <a:pt x="2637" y="296"/>
                      <a:pt x="2646" y="292"/>
                    </a:cubicBezTo>
                    <a:cubicBezTo>
                      <a:pt x="2658" y="287"/>
                      <a:pt x="2656" y="282"/>
                      <a:pt x="2642" y="273"/>
                    </a:cubicBezTo>
                    <a:cubicBezTo>
                      <a:pt x="2628" y="266"/>
                      <a:pt x="2607" y="271"/>
                      <a:pt x="2595" y="266"/>
                    </a:cubicBezTo>
                    <a:cubicBezTo>
                      <a:pt x="2581" y="259"/>
                      <a:pt x="2565" y="259"/>
                      <a:pt x="2565" y="273"/>
                    </a:cubicBezTo>
                    <a:cubicBezTo>
                      <a:pt x="2565" y="287"/>
                      <a:pt x="2537" y="257"/>
                      <a:pt x="2525" y="254"/>
                    </a:cubicBezTo>
                    <a:cubicBezTo>
                      <a:pt x="2511" y="250"/>
                      <a:pt x="2467" y="292"/>
                      <a:pt x="2488" y="303"/>
                    </a:cubicBezTo>
                    <a:lnTo>
                      <a:pt x="2488" y="303"/>
                    </a:lnTo>
                    <a:close/>
                    <a:moveTo>
                      <a:pt x="2679" y="303"/>
                    </a:moveTo>
                    <a:lnTo>
                      <a:pt x="2679" y="303"/>
                    </a:lnTo>
                    <a:cubicBezTo>
                      <a:pt x="2693" y="303"/>
                      <a:pt x="2702" y="317"/>
                      <a:pt x="2730" y="320"/>
                    </a:cubicBezTo>
                    <a:cubicBezTo>
                      <a:pt x="2760" y="322"/>
                      <a:pt x="2781" y="317"/>
                      <a:pt x="2781" y="310"/>
                    </a:cubicBezTo>
                    <a:cubicBezTo>
                      <a:pt x="2781" y="303"/>
                      <a:pt x="2755" y="294"/>
                      <a:pt x="2746" y="299"/>
                    </a:cubicBezTo>
                    <a:cubicBezTo>
                      <a:pt x="2739" y="303"/>
                      <a:pt x="2732" y="292"/>
                      <a:pt x="2723" y="294"/>
                    </a:cubicBezTo>
                    <a:cubicBezTo>
                      <a:pt x="2711" y="296"/>
                      <a:pt x="2697" y="296"/>
                      <a:pt x="2693" y="287"/>
                    </a:cubicBezTo>
                    <a:cubicBezTo>
                      <a:pt x="2688" y="280"/>
                      <a:pt x="2672" y="301"/>
                      <a:pt x="2679" y="303"/>
                    </a:cubicBezTo>
                    <a:lnTo>
                      <a:pt x="2679" y="303"/>
                    </a:lnTo>
                    <a:close/>
                    <a:moveTo>
                      <a:pt x="2621" y="383"/>
                    </a:moveTo>
                    <a:lnTo>
                      <a:pt x="2621" y="383"/>
                    </a:lnTo>
                    <a:cubicBezTo>
                      <a:pt x="2630" y="380"/>
                      <a:pt x="2611" y="359"/>
                      <a:pt x="2593" y="357"/>
                    </a:cubicBezTo>
                    <a:cubicBezTo>
                      <a:pt x="2572" y="355"/>
                      <a:pt x="2556" y="371"/>
                      <a:pt x="2558" y="373"/>
                    </a:cubicBezTo>
                    <a:cubicBezTo>
                      <a:pt x="2562" y="383"/>
                      <a:pt x="2609" y="387"/>
                      <a:pt x="2621" y="383"/>
                    </a:cubicBezTo>
                    <a:lnTo>
                      <a:pt x="2621" y="383"/>
                    </a:lnTo>
                    <a:close/>
                    <a:moveTo>
                      <a:pt x="2569" y="343"/>
                    </a:moveTo>
                    <a:lnTo>
                      <a:pt x="2569" y="343"/>
                    </a:lnTo>
                    <a:cubicBezTo>
                      <a:pt x="2569" y="334"/>
                      <a:pt x="2535" y="345"/>
                      <a:pt x="2549" y="350"/>
                    </a:cubicBezTo>
                    <a:cubicBezTo>
                      <a:pt x="2558" y="352"/>
                      <a:pt x="2569" y="352"/>
                      <a:pt x="2569" y="343"/>
                    </a:cubicBezTo>
                    <a:lnTo>
                      <a:pt x="2569" y="343"/>
                    </a:lnTo>
                    <a:close/>
                    <a:moveTo>
                      <a:pt x="1679" y="173"/>
                    </a:moveTo>
                    <a:lnTo>
                      <a:pt x="1679" y="173"/>
                    </a:lnTo>
                    <a:cubicBezTo>
                      <a:pt x="1688" y="177"/>
                      <a:pt x="1716" y="168"/>
                      <a:pt x="1735" y="168"/>
                    </a:cubicBezTo>
                    <a:cubicBezTo>
                      <a:pt x="1753" y="168"/>
                      <a:pt x="1807" y="154"/>
                      <a:pt x="1807" y="142"/>
                    </a:cubicBezTo>
                    <a:cubicBezTo>
                      <a:pt x="1809" y="133"/>
                      <a:pt x="1788" y="133"/>
                      <a:pt x="1781" y="124"/>
                    </a:cubicBezTo>
                    <a:cubicBezTo>
                      <a:pt x="1772" y="117"/>
                      <a:pt x="1753" y="124"/>
                      <a:pt x="1749" y="131"/>
                    </a:cubicBezTo>
                    <a:cubicBezTo>
                      <a:pt x="1744" y="138"/>
                      <a:pt x="1739" y="131"/>
                      <a:pt x="1751" y="119"/>
                    </a:cubicBezTo>
                    <a:cubicBezTo>
                      <a:pt x="1765" y="107"/>
                      <a:pt x="1739" y="98"/>
                      <a:pt x="1739" y="105"/>
                    </a:cubicBezTo>
                    <a:cubicBezTo>
                      <a:pt x="1739" y="114"/>
                      <a:pt x="1716" y="107"/>
                      <a:pt x="1716" y="114"/>
                    </a:cubicBezTo>
                    <a:cubicBezTo>
                      <a:pt x="1716" y="121"/>
                      <a:pt x="1709" y="124"/>
                      <a:pt x="1709" y="131"/>
                    </a:cubicBezTo>
                    <a:cubicBezTo>
                      <a:pt x="1709" y="138"/>
                      <a:pt x="1695" y="128"/>
                      <a:pt x="1693" y="142"/>
                    </a:cubicBezTo>
                    <a:cubicBezTo>
                      <a:pt x="1693" y="159"/>
                      <a:pt x="1670" y="168"/>
                      <a:pt x="1679" y="173"/>
                    </a:cubicBezTo>
                    <a:lnTo>
                      <a:pt x="1679" y="173"/>
                    </a:lnTo>
                    <a:close/>
                    <a:moveTo>
                      <a:pt x="3379" y="478"/>
                    </a:moveTo>
                    <a:lnTo>
                      <a:pt x="3379" y="478"/>
                    </a:lnTo>
                    <a:cubicBezTo>
                      <a:pt x="3393" y="485"/>
                      <a:pt x="3400" y="471"/>
                      <a:pt x="3409" y="478"/>
                    </a:cubicBezTo>
                    <a:cubicBezTo>
                      <a:pt x="3421" y="485"/>
                      <a:pt x="3444" y="476"/>
                      <a:pt x="3453" y="474"/>
                    </a:cubicBezTo>
                    <a:cubicBezTo>
                      <a:pt x="3465" y="471"/>
                      <a:pt x="3460" y="460"/>
                      <a:pt x="3430" y="455"/>
                    </a:cubicBezTo>
                    <a:cubicBezTo>
                      <a:pt x="3402" y="450"/>
                      <a:pt x="3365" y="471"/>
                      <a:pt x="3379" y="478"/>
                    </a:cubicBezTo>
                    <a:lnTo>
                      <a:pt x="3379" y="478"/>
                    </a:lnTo>
                    <a:close/>
                    <a:moveTo>
                      <a:pt x="581" y="47"/>
                    </a:moveTo>
                    <a:lnTo>
                      <a:pt x="581" y="47"/>
                    </a:lnTo>
                    <a:cubicBezTo>
                      <a:pt x="595" y="33"/>
                      <a:pt x="614" y="47"/>
                      <a:pt x="616" y="40"/>
                    </a:cubicBezTo>
                    <a:cubicBezTo>
                      <a:pt x="619" y="33"/>
                      <a:pt x="591" y="30"/>
                      <a:pt x="579" y="37"/>
                    </a:cubicBezTo>
                    <a:cubicBezTo>
                      <a:pt x="567" y="42"/>
                      <a:pt x="544" y="37"/>
                      <a:pt x="546" y="44"/>
                    </a:cubicBezTo>
                    <a:cubicBezTo>
                      <a:pt x="549" y="49"/>
                      <a:pt x="567" y="61"/>
                      <a:pt x="581" y="47"/>
                    </a:cubicBezTo>
                    <a:lnTo>
                      <a:pt x="581" y="47"/>
                    </a:lnTo>
                    <a:close/>
                    <a:moveTo>
                      <a:pt x="614" y="551"/>
                    </a:moveTo>
                    <a:lnTo>
                      <a:pt x="614" y="551"/>
                    </a:lnTo>
                    <a:cubicBezTo>
                      <a:pt x="630" y="565"/>
                      <a:pt x="644" y="544"/>
                      <a:pt x="653" y="541"/>
                    </a:cubicBezTo>
                    <a:cubicBezTo>
                      <a:pt x="660" y="541"/>
                      <a:pt x="649" y="532"/>
                      <a:pt x="635" y="527"/>
                    </a:cubicBezTo>
                    <a:cubicBezTo>
                      <a:pt x="621" y="525"/>
                      <a:pt x="600" y="539"/>
                      <a:pt x="614" y="551"/>
                    </a:cubicBezTo>
                    <a:lnTo>
                      <a:pt x="614" y="551"/>
                    </a:lnTo>
                    <a:close/>
                    <a:moveTo>
                      <a:pt x="2614" y="1110"/>
                    </a:moveTo>
                    <a:lnTo>
                      <a:pt x="2614" y="1110"/>
                    </a:lnTo>
                    <a:cubicBezTo>
                      <a:pt x="2607" y="1092"/>
                      <a:pt x="2625" y="1076"/>
                      <a:pt x="2611" y="1066"/>
                    </a:cubicBezTo>
                    <a:cubicBezTo>
                      <a:pt x="2600" y="1057"/>
                      <a:pt x="2604" y="1036"/>
                      <a:pt x="2597" y="1040"/>
                    </a:cubicBezTo>
                    <a:cubicBezTo>
                      <a:pt x="2593" y="1045"/>
                      <a:pt x="2597" y="1062"/>
                      <a:pt x="2588" y="1062"/>
                    </a:cubicBezTo>
                    <a:cubicBezTo>
                      <a:pt x="2579" y="1064"/>
                      <a:pt x="2588" y="1073"/>
                      <a:pt x="2584" y="1085"/>
                    </a:cubicBezTo>
                    <a:cubicBezTo>
                      <a:pt x="2581" y="1099"/>
                      <a:pt x="2586" y="1118"/>
                      <a:pt x="2591" y="1129"/>
                    </a:cubicBezTo>
                    <a:cubicBezTo>
                      <a:pt x="2595" y="1138"/>
                      <a:pt x="2584" y="1199"/>
                      <a:pt x="2588" y="1211"/>
                    </a:cubicBezTo>
                    <a:cubicBezTo>
                      <a:pt x="2595" y="1220"/>
                      <a:pt x="2581" y="1264"/>
                      <a:pt x="2586" y="1269"/>
                    </a:cubicBezTo>
                    <a:cubicBezTo>
                      <a:pt x="2593" y="1279"/>
                      <a:pt x="2588" y="1257"/>
                      <a:pt x="2600" y="1255"/>
                    </a:cubicBezTo>
                    <a:cubicBezTo>
                      <a:pt x="2611" y="1255"/>
                      <a:pt x="2611" y="1269"/>
                      <a:pt x="2618" y="1271"/>
                    </a:cubicBezTo>
                    <a:cubicBezTo>
                      <a:pt x="2623" y="1274"/>
                      <a:pt x="2621" y="1250"/>
                      <a:pt x="2614" y="1253"/>
                    </a:cubicBezTo>
                    <a:cubicBezTo>
                      <a:pt x="2607" y="1255"/>
                      <a:pt x="2602" y="1239"/>
                      <a:pt x="2600" y="1227"/>
                    </a:cubicBezTo>
                    <a:cubicBezTo>
                      <a:pt x="2595" y="1218"/>
                      <a:pt x="2604" y="1206"/>
                      <a:pt x="2604" y="1192"/>
                    </a:cubicBezTo>
                    <a:cubicBezTo>
                      <a:pt x="2604" y="1181"/>
                      <a:pt x="2621" y="1181"/>
                      <a:pt x="2630" y="1190"/>
                    </a:cubicBezTo>
                    <a:cubicBezTo>
                      <a:pt x="2639" y="1199"/>
                      <a:pt x="2642" y="1195"/>
                      <a:pt x="2637" y="1188"/>
                    </a:cubicBezTo>
                    <a:cubicBezTo>
                      <a:pt x="2635" y="1181"/>
                      <a:pt x="2621" y="1129"/>
                      <a:pt x="2614" y="1110"/>
                    </a:cubicBezTo>
                    <a:lnTo>
                      <a:pt x="2614" y="1110"/>
                    </a:lnTo>
                    <a:close/>
                    <a:moveTo>
                      <a:pt x="3621" y="658"/>
                    </a:moveTo>
                    <a:lnTo>
                      <a:pt x="3621" y="658"/>
                    </a:lnTo>
                    <a:cubicBezTo>
                      <a:pt x="3614" y="656"/>
                      <a:pt x="3595" y="642"/>
                      <a:pt x="3590" y="635"/>
                    </a:cubicBezTo>
                    <a:cubicBezTo>
                      <a:pt x="3583" y="628"/>
                      <a:pt x="3560" y="625"/>
                      <a:pt x="3560" y="628"/>
                    </a:cubicBezTo>
                    <a:cubicBezTo>
                      <a:pt x="3560" y="632"/>
                      <a:pt x="3553" y="628"/>
                      <a:pt x="3551" y="623"/>
                    </a:cubicBezTo>
                    <a:cubicBezTo>
                      <a:pt x="3549" y="618"/>
                      <a:pt x="3523" y="618"/>
                      <a:pt x="3523" y="623"/>
                    </a:cubicBezTo>
                    <a:cubicBezTo>
                      <a:pt x="3523" y="628"/>
                      <a:pt x="3530" y="628"/>
                      <a:pt x="3532" y="632"/>
                    </a:cubicBezTo>
                    <a:cubicBezTo>
                      <a:pt x="3537" y="637"/>
                      <a:pt x="3528" y="639"/>
                      <a:pt x="3530" y="646"/>
                    </a:cubicBezTo>
                    <a:cubicBezTo>
                      <a:pt x="3532" y="651"/>
                      <a:pt x="3521" y="644"/>
                      <a:pt x="3516" y="639"/>
                    </a:cubicBezTo>
                    <a:cubicBezTo>
                      <a:pt x="3511" y="637"/>
                      <a:pt x="3514" y="625"/>
                      <a:pt x="3516" y="618"/>
                    </a:cubicBezTo>
                    <a:cubicBezTo>
                      <a:pt x="3516" y="611"/>
                      <a:pt x="3507" y="613"/>
                      <a:pt x="3507" y="607"/>
                    </a:cubicBezTo>
                    <a:cubicBezTo>
                      <a:pt x="3507" y="599"/>
                      <a:pt x="3479" y="588"/>
                      <a:pt x="3465" y="583"/>
                    </a:cubicBezTo>
                    <a:cubicBezTo>
                      <a:pt x="3453" y="579"/>
                      <a:pt x="3439" y="574"/>
                      <a:pt x="3435" y="567"/>
                    </a:cubicBezTo>
                    <a:cubicBezTo>
                      <a:pt x="3430" y="560"/>
                      <a:pt x="3409" y="560"/>
                      <a:pt x="3400" y="551"/>
                    </a:cubicBezTo>
                    <a:cubicBezTo>
                      <a:pt x="3393" y="544"/>
                      <a:pt x="3358" y="527"/>
                      <a:pt x="3342" y="527"/>
                    </a:cubicBezTo>
                    <a:cubicBezTo>
                      <a:pt x="3325" y="525"/>
                      <a:pt x="3330" y="518"/>
                      <a:pt x="3323" y="518"/>
                    </a:cubicBezTo>
                    <a:cubicBezTo>
                      <a:pt x="3314" y="520"/>
                      <a:pt x="3281" y="518"/>
                      <a:pt x="3272" y="518"/>
                    </a:cubicBezTo>
                    <a:cubicBezTo>
                      <a:pt x="3263" y="516"/>
                      <a:pt x="3260" y="523"/>
                      <a:pt x="3253" y="520"/>
                    </a:cubicBezTo>
                    <a:cubicBezTo>
                      <a:pt x="3246" y="518"/>
                      <a:pt x="3209" y="504"/>
                      <a:pt x="3204" y="508"/>
                    </a:cubicBezTo>
                    <a:cubicBezTo>
                      <a:pt x="3200" y="513"/>
                      <a:pt x="3202" y="520"/>
                      <a:pt x="3197" y="523"/>
                    </a:cubicBezTo>
                    <a:cubicBezTo>
                      <a:pt x="3193" y="523"/>
                      <a:pt x="3197" y="530"/>
                      <a:pt x="3207" y="539"/>
                    </a:cubicBezTo>
                    <a:cubicBezTo>
                      <a:pt x="3218" y="548"/>
                      <a:pt x="3211" y="555"/>
                      <a:pt x="3202" y="560"/>
                    </a:cubicBezTo>
                    <a:cubicBezTo>
                      <a:pt x="3193" y="565"/>
                      <a:pt x="3176" y="555"/>
                      <a:pt x="3172" y="548"/>
                    </a:cubicBezTo>
                    <a:cubicBezTo>
                      <a:pt x="3167" y="541"/>
                      <a:pt x="3156" y="546"/>
                      <a:pt x="3151" y="534"/>
                    </a:cubicBezTo>
                    <a:cubicBezTo>
                      <a:pt x="3149" y="525"/>
                      <a:pt x="3156" y="525"/>
                      <a:pt x="3163" y="530"/>
                    </a:cubicBezTo>
                    <a:cubicBezTo>
                      <a:pt x="3167" y="534"/>
                      <a:pt x="3176" y="530"/>
                      <a:pt x="3176" y="525"/>
                    </a:cubicBezTo>
                    <a:cubicBezTo>
                      <a:pt x="3179" y="518"/>
                      <a:pt x="3160" y="513"/>
                      <a:pt x="3151" y="513"/>
                    </a:cubicBezTo>
                    <a:cubicBezTo>
                      <a:pt x="3142" y="513"/>
                      <a:pt x="3137" y="527"/>
                      <a:pt x="3125" y="532"/>
                    </a:cubicBezTo>
                    <a:cubicBezTo>
                      <a:pt x="3116" y="539"/>
                      <a:pt x="3077" y="530"/>
                      <a:pt x="3072" y="527"/>
                    </a:cubicBezTo>
                    <a:cubicBezTo>
                      <a:pt x="3070" y="523"/>
                      <a:pt x="3014" y="527"/>
                      <a:pt x="3009" y="530"/>
                    </a:cubicBezTo>
                    <a:cubicBezTo>
                      <a:pt x="3002" y="534"/>
                      <a:pt x="3007" y="548"/>
                      <a:pt x="3004" y="551"/>
                    </a:cubicBezTo>
                    <a:cubicBezTo>
                      <a:pt x="3002" y="551"/>
                      <a:pt x="3000" y="534"/>
                      <a:pt x="3000" y="530"/>
                    </a:cubicBezTo>
                    <a:cubicBezTo>
                      <a:pt x="3000" y="527"/>
                      <a:pt x="2993" y="525"/>
                      <a:pt x="2983" y="525"/>
                    </a:cubicBezTo>
                    <a:cubicBezTo>
                      <a:pt x="2972" y="525"/>
                      <a:pt x="2967" y="523"/>
                      <a:pt x="2972" y="520"/>
                    </a:cubicBezTo>
                    <a:cubicBezTo>
                      <a:pt x="2974" y="516"/>
                      <a:pt x="2967" y="511"/>
                      <a:pt x="2974" y="506"/>
                    </a:cubicBezTo>
                    <a:cubicBezTo>
                      <a:pt x="2983" y="502"/>
                      <a:pt x="2960" y="483"/>
                      <a:pt x="2939" y="476"/>
                    </a:cubicBezTo>
                    <a:cubicBezTo>
                      <a:pt x="2921" y="467"/>
                      <a:pt x="2872" y="471"/>
                      <a:pt x="2860" y="476"/>
                    </a:cubicBezTo>
                    <a:cubicBezTo>
                      <a:pt x="2846" y="481"/>
                      <a:pt x="2823" y="478"/>
                      <a:pt x="2811" y="478"/>
                    </a:cubicBezTo>
                    <a:cubicBezTo>
                      <a:pt x="2797" y="478"/>
                      <a:pt x="2809" y="474"/>
                      <a:pt x="2804" y="469"/>
                    </a:cubicBezTo>
                    <a:cubicBezTo>
                      <a:pt x="2802" y="462"/>
                      <a:pt x="2781" y="455"/>
                      <a:pt x="2779" y="460"/>
                    </a:cubicBezTo>
                    <a:cubicBezTo>
                      <a:pt x="2774" y="464"/>
                      <a:pt x="2769" y="460"/>
                      <a:pt x="2769" y="457"/>
                    </a:cubicBezTo>
                    <a:cubicBezTo>
                      <a:pt x="2769" y="453"/>
                      <a:pt x="2751" y="446"/>
                      <a:pt x="2744" y="448"/>
                    </a:cubicBezTo>
                    <a:cubicBezTo>
                      <a:pt x="2735" y="450"/>
                      <a:pt x="2732" y="441"/>
                      <a:pt x="2742" y="441"/>
                    </a:cubicBezTo>
                    <a:cubicBezTo>
                      <a:pt x="2749" y="441"/>
                      <a:pt x="2765" y="443"/>
                      <a:pt x="2758" y="434"/>
                    </a:cubicBezTo>
                    <a:cubicBezTo>
                      <a:pt x="2751" y="422"/>
                      <a:pt x="2695" y="420"/>
                      <a:pt x="2690" y="422"/>
                    </a:cubicBezTo>
                    <a:cubicBezTo>
                      <a:pt x="2683" y="425"/>
                      <a:pt x="2690" y="432"/>
                      <a:pt x="2676" y="443"/>
                    </a:cubicBezTo>
                    <a:cubicBezTo>
                      <a:pt x="2665" y="455"/>
                      <a:pt x="2653" y="446"/>
                      <a:pt x="2656" y="441"/>
                    </a:cubicBezTo>
                    <a:cubicBezTo>
                      <a:pt x="2656" y="434"/>
                      <a:pt x="2672" y="436"/>
                      <a:pt x="2672" y="429"/>
                    </a:cubicBezTo>
                    <a:cubicBezTo>
                      <a:pt x="2672" y="425"/>
                      <a:pt x="2651" y="427"/>
                      <a:pt x="2646" y="422"/>
                    </a:cubicBezTo>
                    <a:cubicBezTo>
                      <a:pt x="2644" y="418"/>
                      <a:pt x="2651" y="415"/>
                      <a:pt x="2660" y="418"/>
                    </a:cubicBezTo>
                    <a:cubicBezTo>
                      <a:pt x="2667" y="420"/>
                      <a:pt x="2679" y="420"/>
                      <a:pt x="2681" y="418"/>
                    </a:cubicBezTo>
                    <a:cubicBezTo>
                      <a:pt x="2681" y="413"/>
                      <a:pt x="2672" y="413"/>
                      <a:pt x="2660" y="411"/>
                    </a:cubicBezTo>
                    <a:cubicBezTo>
                      <a:pt x="2649" y="408"/>
                      <a:pt x="2618" y="401"/>
                      <a:pt x="2602" y="404"/>
                    </a:cubicBezTo>
                    <a:cubicBezTo>
                      <a:pt x="2586" y="404"/>
                      <a:pt x="2579" y="396"/>
                      <a:pt x="2569" y="396"/>
                    </a:cubicBezTo>
                    <a:cubicBezTo>
                      <a:pt x="2560" y="396"/>
                      <a:pt x="2560" y="401"/>
                      <a:pt x="2565" y="406"/>
                    </a:cubicBezTo>
                    <a:cubicBezTo>
                      <a:pt x="2569" y="411"/>
                      <a:pt x="2556" y="415"/>
                      <a:pt x="2546" y="413"/>
                    </a:cubicBezTo>
                    <a:cubicBezTo>
                      <a:pt x="2535" y="411"/>
                      <a:pt x="2521" y="418"/>
                      <a:pt x="2525" y="427"/>
                    </a:cubicBezTo>
                    <a:cubicBezTo>
                      <a:pt x="2532" y="434"/>
                      <a:pt x="2537" y="425"/>
                      <a:pt x="2544" y="427"/>
                    </a:cubicBezTo>
                    <a:cubicBezTo>
                      <a:pt x="2549" y="429"/>
                      <a:pt x="2530" y="434"/>
                      <a:pt x="2537" y="439"/>
                    </a:cubicBezTo>
                    <a:cubicBezTo>
                      <a:pt x="2544" y="441"/>
                      <a:pt x="2544" y="448"/>
                      <a:pt x="2544" y="453"/>
                    </a:cubicBezTo>
                    <a:cubicBezTo>
                      <a:pt x="2544" y="455"/>
                      <a:pt x="2532" y="457"/>
                      <a:pt x="2528" y="453"/>
                    </a:cubicBezTo>
                    <a:cubicBezTo>
                      <a:pt x="2523" y="446"/>
                      <a:pt x="2516" y="453"/>
                      <a:pt x="2507" y="450"/>
                    </a:cubicBezTo>
                    <a:cubicBezTo>
                      <a:pt x="2497" y="450"/>
                      <a:pt x="2490" y="455"/>
                      <a:pt x="2500" y="455"/>
                    </a:cubicBezTo>
                    <a:cubicBezTo>
                      <a:pt x="2509" y="457"/>
                      <a:pt x="2514" y="462"/>
                      <a:pt x="2500" y="464"/>
                    </a:cubicBezTo>
                    <a:cubicBezTo>
                      <a:pt x="2488" y="467"/>
                      <a:pt x="2490" y="453"/>
                      <a:pt x="2483" y="455"/>
                    </a:cubicBezTo>
                    <a:cubicBezTo>
                      <a:pt x="2477" y="455"/>
                      <a:pt x="2460" y="448"/>
                      <a:pt x="2451" y="448"/>
                    </a:cubicBezTo>
                    <a:cubicBezTo>
                      <a:pt x="2442" y="448"/>
                      <a:pt x="2439" y="455"/>
                      <a:pt x="2428" y="457"/>
                    </a:cubicBezTo>
                    <a:cubicBezTo>
                      <a:pt x="2416" y="457"/>
                      <a:pt x="2400" y="450"/>
                      <a:pt x="2395" y="443"/>
                    </a:cubicBezTo>
                    <a:cubicBezTo>
                      <a:pt x="2391" y="439"/>
                      <a:pt x="2388" y="436"/>
                      <a:pt x="2384" y="443"/>
                    </a:cubicBezTo>
                    <a:cubicBezTo>
                      <a:pt x="2377" y="450"/>
                      <a:pt x="2377" y="464"/>
                      <a:pt x="2372" y="467"/>
                    </a:cubicBezTo>
                    <a:cubicBezTo>
                      <a:pt x="2365" y="467"/>
                      <a:pt x="2363" y="478"/>
                      <a:pt x="2358" y="483"/>
                    </a:cubicBezTo>
                    <a:cubicBezTo>
                      <a:pt x="2351" y="485"/>
                      <a:pt x="2351" y="478"/>
                      <a:pt x="2344" y="478"/>
                    </a:cubicBezTo>
                    <a:cubicBezTo>
                      <a:pt x="2337" y="478"/>
                      <a:pt x="2314" y="455"/>
                      <a:pt x="2314" y="450"/>
                    </a:cubicBezTo>
                    <a:cubicBezTo>
                      <a:pt x="2311" y="443"/>
                      <a:pt x="2297" y="429"/>
                      <a:pt x="2293" y="427"/>
                    </a:cubicBezTo>
                    <a:cubicBezTo>
                      <a:pt x="2290" y="425"/>
                      <a:pt x="2297" y="425"/>
                      <a:pt x="2302" y="427"/>
                    </a:cubicBezTo>
                    <a:cubicBezTo>
                      <a:pt x="2307" y="432"/>
                      <a:pt x="2311" y="432"/>
                      <a:pt x="2316" y="429"/>
                    </a:cubicBezTo>
                    <a:cubicBezTo>
                      <a:pt x="2321" y="427"/>
                      <a:pt x="2321" y="415"/>
                      <a:pt x="2314" y="415"/>
                    </a:cubicBezTo>
                    <a:cubicBezTo>
                      <a:pt x="2304" y="415"/>
                      <a:pt x="2309" y="408"/>
                      <a:pt x="2311" y="406"/>
                    </a:cubicBezTo>
                    <a:cubicBezTo>
                      <a:pt x="2316" y="406"/>
                      <a:pt x="2302" y="392"/>
                      <a:pt x="2307" y="392"/>
                    </a:cubicBezTo>
                    <a:cubicBezTo>
                      <a:pt x="2314" y="390"/>
                      <a:pt x="2311" y="385"/>
                      <a:pt x="2304" y="385"/>
                    </a:cubicBezTo>
                    <a:cubicBezTo>
                      <a:pt x="2297" y="383"/>
                      <a:pt x="2290" y="378"/>
                      <a:pt x="2288" y="373"/>
                    </a:cubicBezTo>
                    <a:cubicBezTo>
                      <a:pt x="2288" y="371"/>
                      <a:pt x="2260" y="369"/>
                      <a:pt x="2260" y="373"/>
                    </a:cubicBezTo>
                    <a:cubicBezTo>
                      <a:pt x="2263" y="380"/>
                      <a:pt x="2251" y="378"/>
                      <a:pt x="2253" y="373"/>
                    </a:cubicBezTo>
                    <a:cubicBezTo>
                      <a:pt x="2256" y="369"/>
                      <a:pt x="2242" y="371"/>
                      <a:pt x="2230" y="366"/>
                    </a:cubicBezTo>
                    <a:cubicBezTo>
                      <a:pt x="2216" y="364"/>
                      <a:pt x="2214" y="352"/>
                      <a:pt x="2209" y="352"/>
                    </a:cubicBezTo>
                    <a:cubicBezTo>
                      <a:pt x="2204" y="352"/>
                      <a:pt x="2207" y="366"/>
                      <a:pt x="2200" y="364"/>
                    </a:cubicBezTo>
                    <a:cubicBezTo>
                      <a:pt x="2193" y="359"/>
                      <a:pt x="2186" y="366"/>
                      <a:pt x="2188" y="373"/>
                    </a:cubicBezTo>
                    <a:cubicBezTo>
                      <a:pt x="2193" y="383"/>
                      <a:pt x="2191" y="383"/>
                      <a:pt x="2188" y="390"/>
                    </a:cubicBezTo>
                    <a:cubicBezTo>
                      <a:pt x="2188" y="396"/>
                      <a:pt x="2184" y="394"/>
                      <a:pt x="2177" y="392"/>
                    </a:cubicBezTo>
                    <a:cubicBezTo>
                      <a:pt x="2167" y="387"/>
                      <a:pt x="2167" y="399"/>
                      <a:pt x="2151" y="394"/>
                    </a:cubicBezTo>
                    <a:cubicBezTo>
                      <a:pt x="2132" y="390"/>
                      <a:pt x="2125" y="394"/>
                      <a:pt x="2123" y="387"/>
                    </a:cubicBezTo>
                    <a:cubicBezTo>
                      <a:pt x="2118" y="383"/>
                      <a:pt x="2114" y="383"/>
                      <a:pt x="2114" y="387"/>
                    </a:cubicBezTo>
                    <a:cubicBezTo>
                      <a:pt x="2111" y="392"/>
                      <a:pt x="2086" y="390"/>
                      <a:pt x="2083" y="383"/>
                    </a:cubicBezTo>
                    <a:cubicBezTo>
                      <a:pt x="2081" y="376"/>
                      <a:pt x="2088" y="376"/>
                      <a:pt x="2093" y="373"/>
                    </a:cubicBezTo>
                    <a:cubicBezTo>
                      <a:pt x="2095" y="371"/>
                      <a:pt x="2088" y="369"/>
                      <a:pt x="2072" y="369"/>
                    </a:cubicBezTo>
                    <a:cubicBezTo>
                      <a:pt x="2058" y="369"/>
                      <a:pt x="2049" y="362"/>
                      <a:pt x="2035" y="364"/>
                    </a:cubicBezTo>
                    <a:cubicBezTo>
                      <a:pt x="2018" y="364"/>
                      <a:pt x="1986" y="369"/>
                      <a:pt x="1981" y="369"/>
                    </a:cubicBezTo>
                    <a:cubicBezTo>
                      <a:pt x="1977" y="371"/>
                      <a:pt x="1984" y="380"/>
                      <a:pt x="1977" y="380"/>
                    </a:cubicBezTo>
                    <a:cubicBezTo>
                      <a:pt x="1970" y="383"/>
                      <a:pt x="1974" y="366"/>
                      <a:pt x="1974" y="359"/>
                    </a:cubicBezTo>
                    <a:cubicBezTo>
                      <a:pt x="1972" y="352"/>
                      <a:pt x="1963" y="352"/>
                      <a:pt x="1963" y="357"/>
                    </a:cubicBezTo>
                    <a:cubicBezTo>
                      <a:pt x="1965" y="364"/>
                      <a:pt x="1946" y="364"/>
                      <a:pt x="1942" y="362"/>
                    </a:cubicBezTo>
                    <a:cubicBezTo>
                      <a:pt x="1937" y="357"/>
                      <a:pt x="1930" y="352"/>
                      <a:pt x="1916" y="348"/>
                    </a:cubicBezTo>
                    <a:cubicBezTo>
                      <a:pt x="1904" y="345"/>
                      <a:pt x="1890" y="359"/>
                      <a:pt x="1893" y="362"/>
                    </a:cubicBezTo>
                    <a:cubicBezTo>
                      <a:pt x="1897" y="366"/>
                      <a:pt x="1904" y="364"/>
                      <a:pt x="1907" y="366"/>
                    </a:cubicBezTo>
                    <a:cubicBezTo>
                      <a:pt x="1907" y="371"/>
                      <a:pt x="1879" y="369"/>
                      <a:pt x="1879" y="373"/>
                    </a:cubicBezTo>
                    <a:cubicBezTo>
                      <a:pt x="1879" y="378"/>
                      <a:pt x="1856" y="383"/>
                      <a:pt x="1846" y="385"/>
                    </a:cubicBezTo>
                    <a:cubicBezTo>
                      <a:pt x="1828" y="387"/>
                      <a:pt x="1823" y="387"/>
                      <a:pt x="1811" y="394"/>
                    </a:cubicBezTo>
                    <a:cubicBezTo>
                      <a:pt x="1802" y="404"/>
                      <a:pt x="1811" y="387"/>
                      <a:pt x="1818" y="380"/>
                    </a:cubicBezTo>
                    <a:cubicBezTo>
                      <a:pt x="1825" y="373"/>
                      <a:pt x="1832" y="376"/>
                      <a:pt x="1837" y="371"/>
                    </a:cubicBezTo>
                    <a:cubicBezTo>
                      <a:pt x="1842" y="364"/>
                      <a:pt x="1849" y="364"/>
                      <a:pt x="1860" y="364"/>
                    </a:cubicBezTo>
                    <a:cubicBezTo>
                      <a:pt x="1872" y="362"/>
                      <a:pt x="1872" y="355"/>
                      <a:pt x="1879" y="352"/>
                    </a:cubicBezTo>
                    <a:cubicBezTo>
                      <a:pt x="1883" y="350"/>
                      <a:pt x="1897" y="343"/>
                      <a:pt x="1900" y="338"/>
                    </a:cubicBezTo>
                    <a:cubicBezTo>
                      <a:pt x="1902" y="331"/>
                      <a:pt x="1930" y="322"/>
                      <a:pt x="1937" y="324"/>
                    </a:cubicBezTo>
                    <a:cubicBezTo>
                      <a:pt x="1942" y="324"/>
                      <a:pt x="1944" y="313"/>
                      <a:pt x="1946" y="313"/>
                    </a:cubicBezTo>
                    <a:cubicBezTo>
                      <a:pt x="1949" y="313"/>
                      <a:pt x="1965" y="306"/>
                      <a:pt x="1972" y="301"/>
                    </a:cubicBezTo>
                    <a:cubicBezTo>
                      <a:pt x="1979" y="299"/>
                      <a:pt x="1981" y="294"/>
                      <a:pt x="1981" y="289"/>
                    </a:cubicBezTo>
                    <a:cubicBezTo>
                      <a:pt x="1981" y="285"/>
                      <a:pt x="1974" y="285"/>
                      <a:pt x="1972" y="282"/>
                    </a:cubicBezTo>
                    <a:cubicBezTo>
                      <a:pt x="1972" y="278"/>
                      <a:pt x="1977" y="280"/>
                      <a:pt x="1984" y="278"/>
                    </a:cubicBezTo>
                    <a:cubicBezTo>
                      <a:pt x="1990" y="275"/>
                      <a:pt x="1984" y="266"/>
                      <a:pt x="1979" y="268"/>
                    </a:cubicBezTo>
                    <a:cubicBezTo>
                      <a:pt x="1972" y="271"/>
                      <a:pt x="1981" y="264"/>
                      <a:pt x="1977" y="257"/>
                    </a:cubicBezTo>
                    <a:cubicBezTo>
                      <a:pt x="1972" y="252"/>
                      <a:pt x="1963" y="261"/>
                      <a:pt x="1963" y="254"/>
                    </a:cubicBezTo>
                    <a:cubicBezTo>
                      <a:pt x="1963" y="250"/>
                      <a:pt x="1960" y="243"/>
                      <a:pt x="1958" y="238"/>
                    </a:cubicBezTo>
                    <a:cubicBezTo>
                      <a:pt x="1953" y="233"/>
                      <a:pt x="1946" y="245"/>
                      <a:pt x="1939" y="238"/>
                    </a:cubicBezTo>
                    <a:cubicBezTo>
                      <a:pt x="1932" y="233"/>
                      <a:pt x="1909" y="229"/>
                      <a:pt x="1909" y="231"/>
                    </a:cubicBezTo>
                    <a:cubicBezTo>
                      <a:pt x="1909" y="233"/>
                      <a:pt x="1897" y="226"/>
                      <a:pt x="1895" y="231"/>
                    </a:cubicBezTo>
                    <a:cubicBezTo>
                      <a:pt x="1893" y="233"/>
                      <a:pt x="1874" y="231"/>
                      <a:pt x="1870" y="231"/>
                    </a:cubicBezTo>
                    <a:cubicBezTo>
                      <a:pt x="1863" y="229"/>
                      <a:pt x="1856" y="233"/>
                      <a:pt x="1856" y="238"/>
                    </a:cubicBezTo>
                    <a:cubicBezTo>
                      <a:pt x="1856" y="245"/>
                      <a:pt x="1832" y="243"/>
                      <a:pt x="1828" y="240"/>
                    </a:cubicBezTo>
                    <a:cubicBezTo>
                      <a:pt x="1825" y="240"/>
                      <a:pt x="1844" y="224"/>
                      <a:pt x="1844" y="222"/>
                    </a:cubicBezTo>
                    <a:cubicBezTo>
                      <a:pt x="1844" y="219"/>
                      <a:pt x="1811" y="222"/>
                      <a:pt x="1809" y="219"/>
                    </a:cubicBezTo>
                    <a:cubicBezTo>
                      <a:pt x="1807" y="215"/>
                      <a:pt x="1791" y="215"/>
                      <a:pt x="1784" y="215"/>
                    </a:cubicBezTo>
                    <a:cubicBezTo>
                      <a:pt x="1777" y="215"/>
                      <a:pt x="1784" y="212"/>
                      <a:pt x="1791" y="212"/>
                    </a:cubicBezTo>
                    <a:cubicBezTo>
                      <a:pt x="1797" y="212"/>
                      <a:pt x="1802" y="205"/>
                      <a:pt x="1809" y="205"/>
                    </a:cubicBezTo>
                    <a:cubicBezTo>
                      <a:pt x="1818" y="203"/>
                      <a:pt x="1816" y="201"/>
                      <a:pt x="1811" y="196"/>
                    </a:cubicBezTo>
                    <a:cubicBezTo>
                      <a:pt x="1809" y="191"/>
                      <a:pt x="1802" y="194"/>
                      <a:pt x="1795" y="191"/>
                    </a:cubicBezTo>
                    <a:cubicBezTo>
                      <a:pt x="1788" y="189"/>
                      <a:pt x="1779" y="187"/>
                      <a:pt x="1772" y="187"/>
                    </a:cubicBezTo>
                    <a:cubicBezTo>
                      <a:pt x="1767" y="187"/>
                      <a:pt x="1760" y="189"/>
                      <a:pt x="1744" y="191"/>
                    </a:cubicBezTo>
                    <a:cubicBezTo>
                      <a:pt x="1730" y="196"/>
                      <a:pt x="1728" y="208"/>
                      <a:pt x="1721" y="210"/>
                    </a:cubicBezTo>
                    <a:cubicBezTo>
                      <a:pt x="1714" y="215"/>
                      <a:pt x="1700" y="226"/>
                      <a:pt x="1707" y="229"/>
                    </a:cubicBezTo>
                    <a:cubicBezTo>
                      <a:pt x="1714" y="231"/>
                      <a:pt x="1709" y="233"/>
                      <a:pt x="1712" y="238"/>
                    </a:cubicBezTo>
                    <a:cubicBezTo>
                      <a:pt x="1712" y="243"/>
                      <a:pt x="1707" y="243"/>
                      <a:pt x="1697" y="243"/>
                    </a:cubicBezTo>
                    <a:cubicBezTo>
                      <a:pt x="1690" y="240"/>
                      <a:pt x="1665" y="240"/>
                      <a:pt x="1667" y="245"/>
                    </a:cubicBezTo>
                    <a:cubicBezTo>
                      <a:pt x="1667" y="252"/>
                      <a:pt x="1681" y="254"/>
                      <a:pt x="1681" y="257"/>
                    </a:cubicBezTo>
                    <a:cubicBezTo>
                      <a:pt x="1679" y="259"/>
                      <a:pt x="1670" y="257"/>
                      <a:pt x="1665" y="254"/>
                    </a:cubicBezTo>
                    <a:cubicBezTo>
                      <a:pt x="1658" y="250"/>
                      <a:pt x="1649" y="252"/>
                      <a:pt x="1646" y="257"/>
                    </a:cubicBezTo>
                    <a:cubicBezTo>
                      <a:pt x="1644" y="264"/>
                      <a:pt x="1635" y="261"/>
                      <a:pt x="1632" y="261"/>
                    </a:cubicBezTo>
                    <a:cubicBezTo>
                      <a:pt x="1630" y="259"/>
                      <a:pt x="1623" y="264"/>
                      <a:pt x="1618" y="261"/>
                    </a:cubicBezTo>
                    <a:cubicBezTo>
                      <a:pt x="1614" y="259"/>
                      <a:pt x="1628" y="252"/>
                      <a:pt x="1623" y="250"/>
                    </a:cubicBezTo>
                    <a:cubicBezTo>
                      <a:pt x="1621" y="245"/>
                      <a:pt x="1604" y="250"/>
                      <a:pt x="1604" y="254"/>
                    </a:cubicBezTo>
                    <a:cubicBezTo>
                      <a:pt x="1602" y="261"/>
                      <a:pt x="1593" y="250"/>
                      <a:pt x="1591" y="252"/>
                    </a:cubicBezTo>
                    <a:cubicBezTo>
                      <a:pt x="1586" y="254"/>
                      <a:pt x="1584" y="257"/>
                      <a:pt x="1577" y="259"/>
                    </a:cubicBezTo>
                    <a:cubicBezTo>
                      <a:pt x="1570" y="261"/>
                      <a:pt x="1558" y="257"/>
                      <a:pt x="1556" y="261"/>
                    </a:cubicBezTo>
                    <a:cubicBezTo>
                      <a:pt x="1553" y="266"/>
                      <a:pt x="1567" y="268"/>
                      <a:pt x="1567" y="271"/>
                    </a:cubicBezTo>
                    <a:cubicBezTo>
                      <a:pt x="1570" y="273"/>
                      <a:pt x="1535" y="273"/>
                      <a:pt x="1532" y="275"/>
                    </a:cubicBezTo>
                    <a:cubicBezTo>
                      <a:pt x="1532" y="280"/>
                      <a:pt x="1521" y="280"/>
                      <a:pt x="1507" y="280"/>
                    </a:cubicBezTo>
                    <a:cubicBezTo>
                      <a:pt x="1493" y="280"/>
                      <a:pt x="1498" y="287"/>
                      <a:pt x="1486" y="289"/>
                    </a:cubicBezTo>
                    <a:cubicBezTo>
                      <a:pt x="1476" y="292"/>
                      <a:pt x="1470" y="292"/>
                      <a:pt x="1467" y="296"/>
                    </a:cubicBezTo>
                    <a:cubicBezTo>
                      <a:pt x="1463" y="303"/>
                      <a:pt x="1453" y="303"/>
                      <a:pt x="1451" y="299"/>
                    </a:cubicBezTo>
                    <a:cubicBezTo>
                      <a:pt x="1446" y="294"/>
                      <a:pt x="1437" y="301"/>
                      <a:pt x="1442" y="301"/>
                    </a:cubicBezTo>
                    <a:cubicBezTo>
                      <a:pt x="1446" y="303"/>
                      <a:pt x="1442" y="308"/>
                      <a:pt x="1439" y="308"/>
                    </a:cubicBezTo>
                    <a:cubicBezTo>
                      <a:pt x="1435" y="306"/>
                      <a:pt x="1425" y="313"/>
                      <a:pt x="1430" y="313"/>
                    </a:cubicBezTo>
                    <a:cubicBezTo>
                      <a:pt x="1437" y="313"/>
                      <a:pt x="1439" y="317"/>
                      <a:pt x="1437" y="320"/>
                    </a:cubicBezTo>
                    <a:cubicBezTo>
                      <a:pt x="1435" y="324"/>
                      <a:pt x="1421" y="315"/>
                      <a:pt x="1418" y="320"/>
                    </a:cubicBezTo>
                    <a:cubicBezTo>
                      <a:pt x="1416" y="322"/>
                      <a:pt x="1423" y="327"/>
                      <a:pt x="1430" y="327"/>
                    </a:cubicBezTo>
                    <a:cubicBezTo>
                      <a:pt x="1435" y="324"/>
                      <a:pt x="1439" y="329"/>
                      <a:pt x="1439" y="334"/>
                    </a:cubicBezTo>
                    <a:cubicBezTo>
                      <a:pt x="1439" y="336"/>
                      <a:pt x="1425" y="331"/>
                      <a:pt x="1423" y="334"/>
                    </a:cubicBezTo>
                    <a:cubicBezTo>
                      <a:pt x="1421" y="338"/>
                      <a:pt x="1425" y="338"/>
                      <a:pt x="1432" y="341"/>
                    </a:cubicBezTo>
                    <a:cubicBezTo>
                      <a:pt x="1437" y="341"/>
                      <a:pt x="1432" y="343"/>
                      <a:pt x="1439" y="348"/>
                    </a:cubicBezTo>
                    <a:cubicBezTo>
                      <a:pt x="1442" y="352"/>
                      <a:pt x="1437" y="352"/>
                      <a:pt x="1437" y="357"/>
                    </a:cubicBezTo>
                    <a:cubicBezTo>
                      <a:pt x="1437" y="362"/>
                      <a:pt x="1430" y="364"/>
                      <a:pt x="1430" y="359"/>
                    </a:cubicBezTo>
                    <a:cubicBezTo>
                      <a:pt x="1430" y="355"/>
                      <a:pt x="1414" y="355"/>
                      <a:pt x="1411" y="357"/>
                    </a:cubicBezTo>
                    <a:cubicBezTo>
                      <a:pt x="1407" y="362"/>
                      <a:pt x="1404" y="366"/>
                      <a:pt x="1402" y="362"/>
                    </a:cubicBezTo>
                    <a:cubicBezTo>
                      <a:pt x="1398" y="357"/>
                      <a:pt x="1386" y="362"/>
                      <a:pt x="1370" y="364"/>
                    </a:cubicBezTo>
                    <a:cubicBezTo>
                      <a:pt x="1353" y="364"/>
                      <a:pt x="1323" y="364"/>
                      <a:pt x="1314" y="369"/>
                    </a:cubicBezTo>
                    <a:cubicBezTo>
                      <a:pt x="1307" y="371"/>
                      <a:pt x="1300" y="383"/>
                      <a:pt x="1307" y="390"/>
                    </a:cubicBezTo>
                    <a:cubicBezTo>
                      <a:pt x="1314" y="396"/>
                      <a:pt x="1307" y="399"/>
                      <a:pt x="1307" y="404"/>
                    </a:cubicBezTo>
                    <a:cubicBezTo>
                      <a:pt x="1307" y="408"/>
                      <a:pt x="1328" y="418"/>
                      <a:pt x="1337" y="420"/>
                    </a:cubicBezTo>
                    <a:cubicBezTo>
                      <a:pt x="1346" y="420"/>
                      <a:pt x="1356" y="432"/>
                      <a:pt x="1349" y="441"/>
                    </a:cubicBezTo>
                    <a:cubicBezTo>
                      <a:pt x="1344" y="448"/>
                      <a:pt x="1325" y="439"/>
                      <a:pt x="1314" y="429"/>
                    </a:cubicBezTo>
                    <a:cubicBezTo>
                      <a:pt x="1300" y="420"/>
                      <a:pt x="1274" y="415"/>
                      <a:pt x="1265" y="415"/>
                    </a:cubicBezTo>
                    <a:cubicBezTo>
                      <a:pt x="1256" y="418"/>
                      <a:pt x="1260" y="408"/>
                      <a:pt x="1249" y="408"/>
                    </a:cubicBezTo>
                    <a:cubicBezTo>
                      <a:pt x="1237" y="408"/>
                      <a:pt x="1228" y="420"/>
                      <a:pt x="1235" y="420"/>
                    </a:cubicBezTo>
                    <a:cubicBezTo>
                      <a:pt x="1244" y="420"/>
                      <a:pt x="1249" y="418"/>
                      <a:pt x="1244" y="422"/>
                    </a:cubicBezTo>
                    <a:cubicBezTo>
                      <a:pt x="1239" y="427"/>
                      <a:pt x="1246" y="425"/>
                      <a:pt x="1256" y="429"/>
                    </a:cubicBezTo>
                    <a:cubicBezTo>
                      <a:pt x="1265" y="434"/>
                      <a:pt x="1249" y="439"/>
                      <a:pt x="1237" y="432"/>
                    </a:cubicBezTo>
                    <a:cubicBezTo>
                      <a:pt x="1228" y="425"/>
                      <a:pt x="1218" y="432"/>
                      <a:pt x="1216" y="436"/>
                    </a:cubicBezTo>
                    <a:cubicBezTo>
                      <a:pt x="1211" y="441"/>
                      <a:pt x="1225" y="457"/>
                      <a:pt x="1244" y="460"/>
                    </a:cubicBezTo>
                    <a:cubicBezTo>
                      <a:pt x="1260" y="462"/>
                      <a:pt x="1256" y="467"/>
                      <a:pt x="1262" y="469"/>
                    </a:cubicBezTo>
                    <a:cubicBezTo>
                      <a:pt x="1270" y="471"/>
                      <a:pt x="1265" y="476"/>
                      <a:pt x="1260" y="476"/>
                    </a:cubicBezTo>
                    <a:cubicBezTo>
                      <a:pt x="1253" y="476"/>
                      <a:pt x="1244" y="467"/>
                      <a:pt x="1235" y="464"/>
                    </a:cubicBezTo>
                    <a:cubicBezTo>
                      <a:pt x="1225" y="460"/>
                      <a:pt x="1204" y="464"/>
                      <a:pt x="1200" y="460"/>
                    </a:cubicBezTo>
                    <a:cubicBezTo>
                      <a:pt x="1195" y="455"/>
                      <a:pt x="1202" y="450"/>
                      <a:pt x="1197" y="446"/>
                    </a:cubicBezTo>
                    <a:cubicBezTo>
                      <a:pt x="1193" y="443"/>
                      <a:pt x="1197" y="434"/>
                      <a:pt x="1202" y="425"/>
                    </a:cubicBezTo>
                    <a:cubicBezTo>
                      <a:pt x="1209" y="415"/>
                      <a:pt x="1202" y="401"/>
                      <a:pt x="1193" y="399"/>
                    </a:cubicBezTo>
                    <a:cubicBezTo>
                      <a:pt x="1186" y="396"/>
                      <a:pt x="1186" y="404"/>
                      <a:pt x="1188" y="408"/>
                    </a:cubicBezTo>
                    <a:cubicBezTo>
                      <a:pt x="1190" y="411"/>
                      <a:pt x="1188" y="422"/>
                      <a:pt x="1184" y="429"/>
                    </a:cubicBezTo>
                    <a:cubicBezTo>
                      <a:pt x="1177" y="439"/>
                      <a:pt x="1158" y="439"/>
                      <a:pt x="1158" y="443"/>
                    </a:cubicBezTo>
                    <a:cubicBezTo>
                      <a:pt x="1158" y="448"/>
                      <a:pt x="1144" y="453"/>
                      <a:pt x="1149" y="455"/>
                    </a:cubicBezTo>
                    <a:cubicBezTo>
                      <a:pt x="1153" y="460"/>
                      <a:pt x="1170" y="478"/>
                      <a:pt x="1172" y="485"/>
                    </a:cubicBezTo>
                    <a:cubicBezTo>
                      <a:pt x="1174" y="492"/>
                      <a:pt x="1158" y="511"/>
                      <a:pt x="1160" y="520"/>
                    </a:cubicBezTo>
                    <a:cubicBezTo>
                      <a:pt x="1163" y="532"/>
                      <a:pt x="1158" y="537"/>
                      <a:pt x="1160" y="544"/>
                    </a:cubicBezTo>
                    <a:cubicBezTo>
                      <a:pt x="1165" y="548"/>
                      <a:pt x="1172" y="544"/>
                      <a:pt x="1177" y="546"/>
                    </a:cubicBezTo>
                    <a:cubicBezTo>
                      <a:pt x="1184" y="548"/>
                      <a:pt x="1190" y="541"/>
                      <a:pt x="1202" y="541"/>
                    </a:cubicBezTo>
                    <a:cubicBezTo>
                      <a:pt x="1214" y="539"/>
                      <a:pt x="1235" y="551"/>
                      <a:pt x="1244" y="553"/>
                    </a:cubicBezTo>
                    <a:cubicBezTo>
                      <a:pt x="1251" y="558"/>
                      <a:pt x="1246" y="565"/>
                      <a:pt x="1251" y="569"/>
                    </a:cubicBezTo>
                    <a:cubicBezTo>
                      <a:pt x="1256" y="576"/>
                      <a:pt x="1242" y="576"/>
                      <a:pt x="1242" y="586"/>
                    </a:cubicBezTo>
                    <a:cubicBezTo>
                      <a:pt x="1242" y="595"/>
                      <a:pt x="1265" y="599"/>
                      <a:pt x="1265" y="602"/>
                    </a:cubicBezTo>
                    <a:cubicBezTo>
                      <a:pt x="1267" y="604"/>
                      <a:pt x="1249" y="604"/>
                      <a:pt x="1242" y="599"/>
                    </a:cubicBezTo>
                    <a:cubicBezTo>
                      <a:pt x="1235" y="597"/>
                      <a:pt x="1235" y="588"/>
                      <a:pt x="1232" y="588"/>
                    </a:cubicBezTo>
                    <a:cubicBezTo>
                      <a:pt x="1230" y="586"/>
                      <a:pt x="1237" y="579"/>
                      <a:pt x="1237" y="572"/>
                    </a:cubicBezTo>
                    <a:cubicBezTo>
                      <a:pt x="1237" y="565"/>
                      <a:pt x="1230" y="562"/>
                      <a:pt x="1228" y="558"/>
                    </a:cubicBezTo>
                    <a:cubicBezTo>
                      <a:pt x="1223" y="553"/>
                      <a:pt x="1218" y="548"/>
                      <a:pt x="1214" y="548"/>
                    </a:cubicBezTo>
                    <a:cubicBezTo>
                      <a:pt x="1207" y="551"/>
                      <a:pt x="1186" y="553"/>
                      <a:pt x="1181" y="558"/>
                    </a:cubicBezTo>
                    <a:cubicBezTo>
                      <a:pt x="1174" y="565"/>
                      <a:pt x="1181" y="581"/>
                      <a:pt x="1186" y="588"/>
                    </a:cubicBezTo>
                    <a:cubicBezTo>
                      <a:pt x="1188" y="595"/>
                      <a:pt x="1167" y="607"/>
                      <a:pt x="1167" y="613"/>
                    </a:cubicBezTo>
                    <a:cubicBezTo>
                      <a:pt x="1167" y="618"/>
                      <a:pt x="1160" y="623"/>
                      <a:pt x="1151" y="628"/>
                    </a:cubicBezTo>
                    <a:cubicBezTo>
                      <a:pt x="1142" y="632"/>
                      <a:pt x="1132" y="637"/>
                      <a:pt x="1132" y="644"/>
                    </a:cubicBezTo>
                    <a:cubicBezTo>
                      <a:pt x="1132" y="653"/>
                      <a:pt x="1118" y="649"/>
                      <a:pt x="1114" y="644"/>
                    </a:cubicBezTo>
                    <a:cubicBezTo>
                      <a:pt x="1107" y="639"/>
                      <a:pt x="1098" y="646"/>
                      <a:pt x="1088" y="646"/>
                    </a:cubicBezTo>
                    <a:cubicBezTo>
                      <a:pt x="1079" y="646"/>
                      <a:pt x="1079" y="637"/>
                      <a:pt x="1072" y="642"/>
                    </a:cubicBezTo>
                    <a:cubicBezTo>
                      <a:pt x="1065" y="644"/>
                      <a:pt x="1058" y="637"/>
                      <a:pt x="1060" y="632"/>
                    </a:cubicBezTo>
                    <a:cubicBezTo>
                      <a:pt x="1063" y="625"/>
                      <a:pt x="1072" y="630"/>
                      <a:pt x="1072" y="635"/>
                    </a:cubicBezTo>
                    <a:cubicBezTo>
                      <a:pt x="1072" y="639"/>
                      <a:pt x="1079" y="637"/>
                      <a:pt x="1084" y="632"/>
                    </a:cubicBezTo>
                    <a:cubicBezTo>
                      <a:pt x="1091" y="630"/>
                      <a:pt x="1088" y="637"/>
                      <a:pt x="1098" y="639"/>
                    </a:cubicBezTo>
                    <a:cubicBezTo>
                      <a:pt x="1107" y="639"/>
                      <a:pt x="1100" y="632"/>
                      <a:pt x="1107" y="635"/>
                    </a:cubicBezTo>
                    <a:cubicBezTo>
                      <a:pt x="1114" y="635"/>
                      <a:pt x="1116" y="632"/>
                      <a:pt x="1114" y="630"/>
                    </a:cubicBezTo>
                    <a:cubicBezTo>
                      <a:pt x="1111" y="625"/>
                      <a:pt x="1118" y="623"/>
                      <a:pt x="1123" y="620"/>
                    </a:cubicBezTo>
                    <a:cubicBezTo>
                      <a:pt x="1128" y="618"/>
                      <a:pt x="1125" y="611"/>
                      <a:pt x="1128" y="609"/>
                    </a:cubicBezTo>
                    <a:cubicBezTo>
                      <a:pt x="1132" y="607"/>
                      <a:pt x="1130" y="604"/>
                      <a:pt x="1135" y="602"/>
                    </a:cubicBezTo>
                    <a:cubicBezTo>
                      <a:pt x="1139" y="602"/>
                      <a:pt x="1142" y="595"/>
                      <a:pt x="1144" y="595"/>
                    </a:cubicBezTo>
                    <a:cubicBezTo>
                      <a:pt x="1149" y="595"/>
                      <a:pt x="1151" y="590"/>
                      <a:pt x="1149" y="586"/>
                    </a:cubicBezTo>
                    <a:cubicBezTo>
                      <a:pt x="1146" y="583"/>
                      <a:pt x="1151" y="574"/>
                      <a:pt x="1153" y="572"/>
                    </a:cubicBezTo>
                    <a:cubicBezTo>
                      <a:pt x="1158" y="569"/>
                      <a:pt x="1158" y="567"/>
                      <a:pt x="1156" y="565"/>
                    </a:cubicBezTo>
                    <a:cubicBezTo>
                      <a:pt x="1151" y="560"/>
                      <a:pt x="1137" y="551"/>
                      <a:pt x="1139" y="546"/>
                    </a:cubicBezTo>
                    <a:cubicBezTo>
                      <a:pt x="1139" y="539"/>
                      <a:pt x="1135" y="530"/>
                      <a:pt x="1137" y="525"/>
                    </a:cubicBezTo>
                    <a:cubicBezTo>
                      <a:pt x="1139" y="518"/>
                      <a:pt x="1137" y="508"/>
                      <a:pt x="1137" y="504"/>
                    </a:cubicBezTo>
                    <a:cubicBezTo>
                      <a:pt x="1137" y="497"/>
                      <a:pt x="1142" y="492"/>
                      <a:pt x="1142" y="481"/>
                    </a:cubicBezTo>
                    <a:cubicBezTo>
                      <a:pt x="1144" y="471"/>
                      <a:pt x="1132" y="460"/>
                      <a:pt x="1125" y="457"/>
                    </a:cubicBezTo>
                    <a:cubicBezTo>
                      <a:pt x="1118" y="455"/>
                      <a:pt x="1123" y="448"/>
                      <a:pt x="1132" y="441"/>
                    </a:cubicBezTo>
                    <a:cubicBezTo>
                      <a:pt x="1142" y="434"/>
                      <a:pt x="1142" y="411"/>
                      <a:pt x="1142" y="404"/>
                    </a:cubicBezTo>
                    <a:cubicBezTo>
                      <a:pt x="1142" y="399"/>
                      <a:pt x="1123" y="394"/>
                      <a:pt x="1116" y="396"/>
                    </a:cubicBezTo>
                    <a:cubicBezTo>
                      <a:pt x="1107" y="396"/>
                      <a:pt x="1081" y="394"/>
                      <a:pt x="1074" y="394"/>
                    </a:cubicBezTo>
                    <a:cubicBezTo>
                      <a:pt x="1067" y="392"/>
                      <a:pt x="1065" y="399"/>
                      <a:pt x="1063" y="406"/>
                    </a:cubicBezTo>
                    <a:cubicBezTo>
                      <a:pt x="1060" y="413"/>
                      <a:pt x="1053" y="422"/>
                      <a:pt x="1049" y="436"/>
                    </a:cubicBezTo>
                    <a:cubicBezTo>
                      <a:pt x="1044" y="450"/>
                      <a:pt x="1028" y="455"/>
                      <a:pt x="1021" y="457"/>
                    </a:cubicBezTo>
                    <a:cubicBezTo>
                      <a:pt x="1014" y="462"/>
                      <a:pt x="1007" y="471"/>
                      <a:pt x="1011" y="476"/>
                    </a:cubicBezTo>
                    <a:cubicBezTo>
                      <a:pt x="1014" y="481"/>
                      <a:pt x="1021" y="478"/>
                      <a:pt x="1023" y="478"/>
                    </a:cubicBezTo>
                    <a:cubicBezTo>
                      <a:pt x="1028" y="481"/>
                      <a:pt x="1023" y="495"/>
                      <a:pt x="1021" y="497"/>
                    </a:cubicBezTo>
                    <a:cubicBezTo>
                      <a:pt x="1018" y="499"/>
                      <a:pt x="1025" y="504"/>
                      <a:pt x="1018" y="506"/>
                    </a:cubicBezTo>
                    <a:cubicBezTo>
                      <a:pt x="1014" y="511"/>
                      <a:pt x="1009" y="518"/>
                      <a:pt x="1011" y="520"/>
                    </a:cubicBezTo>
                    <a:cubicBezTo>
                      <a:pt x="1016" y="525"/>
                      <a:pt x="1030" y="527"/>
                      <a:pt x="1037" y="530"/>
                    </a:cubicBezTo>
                    <a:cubicBezTo>
                      <a:pt x="1044" y="534"/>
                      <a:pt x="1042" y="541"/>
                      <a:pt x="1046" y="548"/>
                    </a:cubicBezTo>
                    <a:cubicBezTo>
                      <a:pt x="1051" y="555"/>
                      <a:pt x="1058" y="551"/>
                      <a:pt x="1060" y="555"/>
                    </a:cubicBezTo>
                    <a:cubicBezTo>
                      <a:pt x="1063" y="558"/>
                      <a:pt x="1051" y="574"/>
                      <a:pt x="1046" y="576"/>
                    </a:cubicBezTo>
                    <a:cubicBezTo>
                      <a:pt x="1042" y="576"/>
                      <a:pt x="1025" y="558"/>
                      <a:pt x="1021" y="555"/>
                    </a:cubicBezTo>
                    <a:cubicBezTo>
                      <a:pt x="1016" y="551"/>
                      <a:pt x="995" y="546"/>
                      <a:pt x="986" y="541"/>
                    </a:cubicBezTo>
                    <a:cubicBezTo>
                      <a:pt x="977" y="534"/>
                      <a:pt x="970" y="537"/>
                      <a:pt x="958" y="530"/>
                    </a:cubicBezTo>
                    <a:cubicBezTo>
                      <a:pt x="946" y="520"/>
                      <a:pt x="939" y="518"/>
                      <a:pt x="918" y="518"/>
                    </a:cubicBezTo>
                    <a:cubicBezTo>
                      <a:pt x="900" y="518"/>
                      <a:pt x="886" y="513"/>
                      <a:pt x="881" y="516"/>
                    </a:cubicBezTo>
                    <a:cubicBezTo>
                      <a:pt x="874" y="516"/>
                      <a:pt x="877" y="508"/>
                      <a:pt x="865" y="504"/>
                    </a:cubicBezTo>
                    <a:cubicBezTo>
                      <a:pt x="853" y="497"/>
                      <a:pt x="846" y="490"/>
                      <a:pt x="839" y="495"/>
                    </a:cubicBezTo>
                    <a:cubicBezTo>
                      <a:pt x="832" y="497"/>
                      <a:pt x="835" y="511"/>
                      <a:pt x="844" y="513"/>
                    </a:cubicBezTo>
                    <a:cubicBezTo>
                      <a:pt x="856" y="513"/>
                      <a:pt x="849" y="518"/>
                      <a:pt x="860" y="518"/>
                    </a:cubicBezTo>
                    <a:cubicBezTo>
                      <a:pt x="872" y="518"/>
                      <a:pt x="874" y="523"/>
                      <a:pt x="874" y="527"/>
                    </a:cubicBezTo>
                    <a:cubicBezTo>
                      <a:pt x="874" y="534"/>
                      <a:pt x="879" y="541"/>
                      <a:pt x="884" y="546"/>
                    </a:cubicBezTo>
                    <a:cubicBezTo>
                      <a:pt x="888" y="551"/>
                      <a:pt x="886" y="558"/>
                      <a:pt x="877" y="558"/>
                    </a:cubicBezTo>
                    <a:cubicBezTo>
                      <a:pt x="870" y="558"/>
                      <a:pt x="858" y="558"/>
                      <a:pt x="863" y="565"/>
                    </a:cubicBezTo>
                    <a:cubicBezTo>
                      <a:pt x="867" y="572"/>
                      <a:pt x="860" y="572"/>
                      <a:pt x="851" y="569"/>
                    </a:cubicBezTo>
                    <a:cubicBezTo>
                      <a:pt x="844" y="567"/>
                      <a:pt x="849" y="560"/>
                      <a:pt x="851" y="558"/>
                    </a:cubicBezTo>
                    <a:cubicBezTo>
                      <a:pt x="856" y="553"/>
                      <a:pt x="844" y="548"/>
                      <a:pt x="839" y="546"/>
                    </a:cubicBezTo>
                    <a:cubicBezTo>
                      <a:pt x="832" y="546"/>
                      <a:pt x="811" y="560"/>
                      <a:pt x="807" y="562"/>
                    </a:cubicBezTo>
                    <a:cubicBezTo>
                      <a:pt x="800" y="565"/>
                      <a:pt x="786" y="560"/>
                      <a:pt x="770" y="562"/>
                    </a:cubicBezTo>
                    <a:cubicBezTo>
                      <a:pt x="756" y="567"/>
                      <a:pt x="756" y="579"/>
                      <a:pt x="751" y="579"/>
                    </a:cubicBezTo>
                    <a:cubicBezTo>
                      <a:pt x="744" y="576"/>
                      <a:pt x="728" y="579"/>
                      <a:pt x="723" y="576"/>
                    </a:cubicBezTo>
                    <a:cubicBezTo>
                      <a:pt x="716" y="572"/>
                      <a:pt x="721" y="569"/>
                      <a:pt x="728" y="569"/>
                    </a:cubicBezTo>
                    <a:cubicBezTo>
                      <a:pt x="735" y="569"/>
                      <a:pt x="737" y="567"/>
                      <a:pt x="732" y="565"/>
                    </a:cubicBezTo>
                    <a:cubicBezTo>
                      <a:pt x="728" y="560"/>
                      <a:pt x="737" y="553"/>
                      <a:pt x="737" y="548"/>
                    </a:cubicBezTo>
                    <a:cubicBezTo>
                      <a:pt x="737" y="546"/>
                      <a:pt x="711" y="553"/>
                      <a:pt x="709" y="558"/>
                    </a:cubicBezTo>
                    <a:cubicBezTo>
                      <a:pt x="705" y="560"/>
                      <a:pt x="709" y="567"/>
                      <a:pt x="705" y="569"/>
                    </a:cubicBezTo>
                    <a:cubicBezTo>
                      <a:pt x="700" y="572"/>
                      <a:pt x="700" y="565"/>
                      <a:pt x="695" y="565"/>
                    </a:cubicBezTo>
                    <a:cubicBezTo>
                      <a:pt x="691" y="562"/>
                      <a:pt x="653" y="569"/>
                      <a:pt x="646" y="579"/>
                    </a:cubicBezTo>
                    <a:cubicBezTo>
                      <a:pt x="639" y="586"/>
                      <a:pt x="626" y="586"/>
                      <a:pt x="626" y="590"/>
                    </a:cubicBezTo>
                    <a:cubicBezTo>
                      <a:pt x="626" y="595"/>
                      <a:pt x="609" y="595"/>
                      <a:pt x="602" y="597"/>
                    </a:cubicBezTo>
                    <a:cubicBezTo>
                      <a:pt x="595" y="602"/>
                      <a:pt x="600" y="613"/>
                      <a:pt x="597" y="620"/>
                    </a:cubicBezTo>
                    <a:cubicBezTo>
                      <a:pt x="595" y="628"/>
                      <a:pt x="570" y="625"/>
                      <a:pt x="563" y="625"/>
                    </a:cubicBezTo>
                    <a:cubicBezTo>
                      <a:pt x="553" y="625"/>
                      <a:pt x="551" y="609"/>
                      <a:pt x="544" y="609"/>
                    </a:cubicBezTo>
                    <a:cubicBezTo>
                      <a:pt x="539" y="609"/>
                      <a:pt x="542" y="599"/>
                      <a:pt x="544" y="595"/>
                    </a:cubicBezTo>
                    <a:cubicBezTo>
                      <a:pt x="546" y="593"/>
                      <a:pt x="551" y="595"/>
                      <a:pt x="558" y="590"/>
                    </a:cubicBezTo>
                    <a:cubicBezTo>
                      <a:pt x="567" y="586"/>
                      <a:pt x="574" y="593"/>
                      <a:pt x="576" y="588"/>
                    </a:cubicBezTo>
                    <a:cubicBezTo>
                      <a:pt x="581" y="586"/>
                      <a:pt x="565" y="576"/>
                      <a:pt x="565" y="569"/>
                    </a:cubicBezTo>
                    <a:cubicBezTo>
                      <a:pt x="563" y="560"/>
                      <a:pt x="546" y="558"/>
                      <a:pt x="537" y="560"/>
                    </a:cubicBezTo>
                    <a:cubicBezTo>
                      <a:pt x="528" y="565"/>
                      <a:pt x="518" y="562"/>
                      <a:pt x="511" y="558"/>
                    </a:cubicBezTo>
                    <a:cubicBezTo>
                      <a:pt x="504" y="555"/>
                      <a:pt x="504" y="565"/>
                      <a:pt x="516" y="567"/>
                    </a:cubicBezTo>
                    <a:cubicBezTo>
                      <a:pt x="525" y="569"/>
                      <a:pt x="521" y="576"/>
                      <a:pt x="521" y="581"/>
                    </a:cubicBezTo>
                    <a:cubicBezTo>
                      <a:pt x="523" y="586"/>
                      <a:pt x="518" y="597"/>
                      <a:pt x="514" y="604"/>
                    </a:cubicBezTo>
                    <a:cubicBezTo>
                      <a:pt x="507" y="613"/>
                      <a:pt x="511" y="613"/>
                      <a:pt x="521" y="611"/>
                    </a:cubicBezTo>
                    <a:cubicBezTo>
                      <a:pt x="528" y="611"/>
                      <a:pt x="528" y="623"/>
                      <a:pt x="528" y="632"/>
                    </a:cubicBezTo>
                    <a:cubicBezTo>
                      <a:pt x="528" y="639"/>
                      <a:pt x="521" y="642"/>
                      <a:pt x="521" y="649"/>
                    </a:cubicBezTo>
                    <a:cubicBezTo>
                      <a:pt x="521" y="653"/>
                      <a:pt x="514" y="644"/>
                      <a:pt x="511" y="646"/>
                    </a:cubicBezTo>
                    <a:cubicBezTo>
                      <a:pt x="509" y="649"/>
                      <a:pt x="507" y="646"/>
                      <a:pt x="507" y="642"/>
                    </a:cubicBezTo>
                    <a:cubicBezTo>
                      <a:pt x="504" y="637"/>
                      <a:pt x="493" y="639"/>
                      <a:pt x="484" y="637"/>
                    </a:cubicBezTo>
                    <a:cubicBezTo>
                      <a:pt x="477" y="635"/>
                      <a:pt x="474" y="639"/>
                      <a:pt x="472" y="644"/>
                    </a:cubicBezTo>
                    <a:cubicBezTo>
                      <a:pt x="467" y="649"/>
                      <a:pt x="458" y="651"/>
                      <a:pt x="453" y="651"/>
                    </a:cubicBezTo>
                    <a:cubicBezTo>
                      <a:pt x="446" y="653"/>
                      <a:pt x="437" y="663"/>
                      <a:pt x="433" y="667"/>
                    </a:cubicBezTo>
                    <a:cubicBezTo>
                      <a:pt x="425" y="670"/>
                      <a:pt x="425" y="677"/>
                      <a:pt x="433" y="686"/>
                    </a:cubicBezTo>
                    <a:cubicBezTo>
                      <a:pt x="442" y="693"/>
                      <a:pt x="442" y="698"/>
                      <a:pt x="442" y="702"/>
                    </a:cubicBezTo>
                    <a:cubicBezTo>
                      <a:pt x="442" y="707"/>
                      <a:pt x="421" y="705"/>
                      <a:pt x="416" y="700"/>
                    </a:cubicBezTo>
                    <a:cubicBezTo>
                      <a:pt x="414" y="695"/>
                      <a:pt x="400" y="695"/>
                      <a:pt x="395" y="695"/>
                    </a:cubicBezTo>
                    <a:cubicBezTo>
                      <a:pt x="390" y="695"/>
                      <a:pt x="377" y="681"/>
                      <a:pt x="370" y="681"/>
                    </a:cubicBezTo>
                    <a:cubicBezTo>
                      <a:pt x="363" y="681"/>
                      <a:pt x="360" y="688"/>
                      <a:pt x="358" y="693"/>
                    </a:cubicBezTo>
                    <a:cubicBezTo>
                      <a:pt x="356" y="698"/>
                      <a:pt x="360" y="698"/>
                      <a:pt x="363" y="705"/>
                    </a:cubicBezTo>
                    <a:cubicBezTo>
                      <a:pt x="367" y="711"/>
                      <a:pt x="379" y="711"/>
                      <a:pt x="383" y="711"/>
                    </a:cubicBezTo>
                    <a:cubicBezTo>
                      <a:pt x="390" y="711"/>
                      <a:pt x="388" y="721"/>
                      <a:pt x="386" y="725"/>
                    </a:cubicBezTo>
                    <a:cubicBezTo>
                      <a:pt x="383" y="728"/>
                      <a:pt x="374" y="732"/>
                      <a:pt x="370" y="728"/>
                    </a:cubicBezTo>
                    <a:cubicBezTo>
                      <a:pt x="367" y="723"/>
                      <a:pt x="353" y="728"/>
                      <a:pt x="353" y="723"/>
                    </a:cubicBezTo>
                    <a:cubicBezTo>
                      <a:pt x="353" y="719"/>
                      <a:pt x="344" y="709"/>
                      <a:pt x="335" y="711"/>
                    </a:cubicBezTo>
                    <a:cubicBezTo>
                      <a:pt x="325" y="714"/>
                      <a:pt x="323" y="707"/>
                      <a:pt x="323" y="700"/>
                    </a:cubicBezTo>
                    <a:cubicBezTo>
                      <a:pt x="323" y="691"/>
                      <a:pt x="318" y="688"/>
                      <a:pt x="318" y="684"/>
                    </a:cubicBezTo>
                    <a:cubicBezTo>
                      <a:pt x="318" y="681"/>
                      <a:pt x="314" y="674"/>
                      <a:pt x="318" y="670"/>
                    </a:cubicBezTo>
                    <a:cubicBezTo>
                      <a:pt x="323" y="667"/>
                      <a:pt x="321" y="660"/>
                      <a:pt x="321" y="656"/>
                    </a:cubicBezTo>
                    <a:cubicBezTo>
                      <a:pt x="321" y="651"/>
                      <a:pt x="311" y="644"/>
                      <a:pt x="304" y="644"/>
                    </a:cubicBezTo>
                    <a:cubicBezTo>
                      <a:pt x="295" y="644"/>
                      <a:pt x="298" y="637"/>
                      <a:pt x="291" y="635"/>
                    </a:cubicBezTo>
                    <a:cubicBezTo>
                      <a:pt x="284" y="632"/>
                      <a:pt x="272" y="623"/>
                      <a:pt x="270" y="618"/>
                    </a:cubicBezTo>
                    <a:cubicBezTo>
                      <a:pt x="270" y="613"/>
                      <a:pt x="260" y="611"/>
                      <a:pt x="263" y="611"/>
                    </a:cubicBezTo>
                    <a:cubicBezTo>
                      <a:pt x="267" y="609"/>
                      <a:pt x="274" y="611"/>
                      <a:pt x="279" y="616"/>
                    </a:cubicBezTo>
                    <a:cubicBezTo>
                      <a:pt x="286" y="623"/>
                      <a:pt x="295" y="628"/>
                      <a:pt x="309" y="630"/>
                    </a:cubicBezTo>
                    <a:cubicBezTo>
                      <a:pt x="323" y="632"/>
                      <a:pt x="330" y="639"/>
                      <a:pt x="346" y="642"/>
                    </a:cubicBezTo>
                    <a:cubicBezTo>
                      <a:pt x="363" y="644"/>
                      <a:pt x="372" y="646"/>
                      <a:pt x="395" y="649"/>
                    </a:cubicBezTo>
                    <a:cubicBezTo>
                      <a:pt x="419" y="653"/>
                      <a:pt x="451" y="630"/>
                      <a:pt x="458" y="623"/>
                    </a:cubicBezTo>
                    <a:cubicBezTo>
                      <a:pt x="465" y="616"/>
                      <a:pt x="456" y="602"/>
                      <a:pt x="456" y="597"/>
                    </a:cubicBezTo>
                    <a:cubicBezTo>
                      <a:pt x="456" y="593"/>
                      <a:pt x="444" y="593"/>
                      <a:pt x="444" y="588"/>
                    </a:cubicBezTo>
                    <a:cubicBezTo>
                      <a:pt x="442" y="583"/>
                      <a:pt x="435" y="576"/>
                      <a:pt x="425" y="576"/>
                    </a:cubicBezTo>
                    <a:cubicBezTo>
                      <a:pt x="416" y="576"/>
                      <a:pt x="416" y="567"/>
                      <a:pt x="409" y="567"/>
                    </a:cubicBezTo>
                    <a:cubicBezTo>
                      <a:pt x="402" y="567"/>
                      <a:pt x="395" y="565"/>
                      <a:pt x="377" y="551"/>
                    </a:cubicBezTo>
                    <a:cubicBezTo>
                      <a:pt x="358" y="539"/>
                      <a:pt x="332" y="530"/>
                      <a:pt x="328" y="532"/>
                    </a:cubicBezTo>
                    <a:cubicBezTo>
                      <a:pt x="323" y="534"/>
                      <a:pt x="321" y="534"/>
                      <a:pt x="316" y="530"/>
                    </a:cubicBezTo>
                    <a:cubicBezTo>
                      <a:pt x="314" y="525"/>
                      <a:pt x="307" y="527"/>
                      <a:pt x="302" y="530"/>
                    </a:cubicBezTo>
                    <a:cubicBezTo>
                      <a:pt x="295" y="534"/>
                      <a:pt x="291" y="527"/>
                      <a:pt x="281" y="530"/>
                    </a:cubicBezTo>
                    <a:cubicBezTo>
                      <a:pt x="272" y="532"/>
                      <a:pt x="267" y="525"/>
                      <a:pt x="270" y="523"/>
                    </a:cubicBezTo>
                    <a:cubicBezTo>
                      <a:pt x="272" y="520"/>
                      <a:pt x="286" y="523"/>
                      <a:pt x="286" y="518"/>
                    </a:cubicBezTo>
                    <a:cubicBezTo>
                      <a:pt x="286" y="513"/>
                      <a:pt x="279" y="518"/>
                      <a:pt x="272" y="511"/>
                    </a:cubicBezTo>
                    <a:cubicBezTo>
                      <a:pt x="263" y="506"/>
                      <a:pt x="258" y="508"/>
                      <a:pt x="256" y="513"/>
                    </a:cubicBezTo>
                    <a:cubicBezTo>
                      <a:pt x="253" y="518"/>
                      <a:pt x="249" y="518"/>
                      <a:pt x="244" y="513"/>
                    </a:cubicBezTo>
                    <a:lnTo>
                      <a:pt x="242" y="513"/>
                    </a:lnTo>
                    <a:cubicBezTo>
                      <a:pt x="242" y="520"/>
                      <a:pt x="237" y="520"/>
                      <a:pt x="230" y="520"/>
                    </a:cubicBezTo>
                    <a:cubicBezTo>
                      <a:pt x="225" y="518"/>
                      <a:pt x="221" y="530"/>
                      <a:pt x="214" y="530"/>
                    </a:cubicBezTo>
                    <a:cubicBezTo>
                      <a:pt x="207" y="530"/>
                      <a:pt x="200" y="534"/>
                      <a:pt x="200" y="541"/>
                    </a:cubicBezTo>
                    <a:cubicBezTo>
                      <a:pt x="198" y="546"/>
                      <a:pt x="191" y="544"/>
                      <a:pt x="191" y="548"/>
                    </a:cubicBezTo>
                    <a:cubicBezTo>
                      <a:pt x="191" y="551"/>
                      <a:pt x="191" y="555"/>
                      <a:pt x="188" y="558"/>
                    </a:cubicBezTo>
                    <a:cubicBezTo>
                      <a:pt x="186" y="562"/>
                      <a:pt x="188" y="565"/>
                      <a:pt x="191" y="572"/>
                    </a:cubicBezTo>
                    <a:cubicBezTo>
                      <a:pt x="195" y="576"/>
                      <a:pt x="202" y="576"/>
                      <a:pt x="205" y="579"/>
                    </a:cubicBezTo>
                    <a:cubicBezTo>
                      <a:pt x="207" y="581"/>
                      <a:pt x="219" y="590"/>
                      <a:pt x="219" y="595"/>
                    </a:cubicBezTo>
                    <a:cubicBezTo>
                      <a:pt x="219" y="597"/>
                      <a:pt x="209" y="607"/>
                      <a:pt x="207" y="609"/>
                    </a:cubicBezTo>
                    <a:cubicBezTo>
                      <a:pt x="202" y="611"/>
                      <a:pt x="198" y="618"/>
                      <a:pt x="200" y="623"/>
                    </a:cubicBezTo>
                    <a:cubicBezTo>
                      <a:pt x="202" y="625"/>
                      <a:pt x="214" y="642"/>
                      <a:pt x="221" y="656"/>
                    </a:cubicBezTo>
                    <a:cubicBezTo>
                      <a:pt x="228" y="667"/>
                      <a:pt x="219" y="660"/>
                      <a:pt x="214" y="667"/>
                    </a:cubicBezTo>
                    <a:cubicBezTo>
                      <a:pt x="209" y="672"/>
                      <a:pt x="214" y="679"/>
                      <a:pt x="216" y="684"/>
                    </a:cubicBezTo>
                    <a:cubicBezTo>
                      <a:pt x="219" y="688"/>
                      <a:pt x="212" y="686"/>
                      <a:pt x="212" y="691"/>
                    </a:cubicBezTo>
                    <a:cubicBezTo>
                      <a:pt x="212" y="693"/>
                      <a:pt x="221" y="695"/>
                      <a:pt x="221" y="698"/>
                    </a:cubicBezTo>
                    <a:cubicBezTo>
                      <a:pt x="223" y="700"/>
                      <a:pt x="216" y="702"/>
                      <a:pt x="219" y="707"/>
                    </a:cubicBezTo>
                    <a:cubicBezTo>
                      <a:pt x="221" y="711"/>
                      <a:pt x="230" y="711"/>
                      <a:pt x="230" y="719"/>
                    </a:cubicBezTo>
                    <a:cubicBezTo>
                      <a:pt x="230" y="725"/>
                      <a:pt x="216" y="725"/>
                      <a:pt x="216" y="730"/>
                    </a:cubicBezTo>
                    <a:cubicBezTo>
                      <a:pt x="219" y="735"/>
                      <a:pt x="235" y="742"/>
                      <a:pt x="244" y="751"/>
                    </a:cubicBezTo>
                    <a:cubicBezTo>
                      <a:pt x="251" y="761"/>
                      <a:pt x="251" y="763"/>
                      <a:pt x="249" y="768"/>
                    </a:cubicBezTo>
                    <a:cubicBezTo>
                      <a:pt x="246" y="779"/>
                      <a:pt x="223" y="786"/>
                      <a:pt x="219" y="798"/>
                    </a:cubicBezTo>
                    <a:cubicBezTo>
                      <a:pt x="214" y="810"/>
                      <a:pt x="195" y="816"/>
                      <a:pt x="186" y="826"/>
                    </a:cubicBezTo>
                    <a:cubicBezTo>
                      <a:pt x="181" y="828"/>
                      <a:pt x="179" y="833"/>
                      <a:pt x="174" y="837"/>
                    </a:cubicBezTo>
                    <a:cubicBezTo>
                      <a:pt x="179" y="837"/>
                      <a:pt x="181" y="835"/>
                      <a:pt x="184" y="835"/>
                    </a:cubicBezTo>
                    <a:cubicBezTo>
                      <a:pt x="188" y="833"/>
                      <a:pt x="193" y="845"/>
                      <a:pt x="198" y="849"/>
                    </a:cubicBezTo>
                    <a:cubicBezTo>
                      <a:pt x="202" y="854"/>
                      <a:pt x="214" y="849"/>
                      <a:pt x="216" y="854"/>
                    </a:cubicBezTo>
                    <a:cubicBezTo>
                      <a:pt x="221" y="856"/>
                      <a:pt x="214" y="856"/>
                      <a:pt x="207" y="856"/>
                    </a:cubicBezTo>
                    <a:cubicBezTo>
                      <a:pt x="200" y="854"/>
                      <a:pt x="198" y="859"/>
                      <a:pt x="186" y="863"/>
                    </a:cubicBezTo>
                    <a:cubicBezTo>
                      <a:pt x="177" y="866"/>
                      <a:pt x="179" y="868"/>
                      <a:pt x="174" y="870"/>
                    </a:cubicBezTo>
                    <a:cubicBezTo>
                      <a:pt x="181" y="877"/>
                      <a:pt x="174" y="880"/>
                      <a:pt x="172" y="884"/>
                    </a:cubicBezTo>
                    <a:cubicBezTo>
                      <a:pt x="167" y="891"/>
                      <a:pt x="165" y="891"/>
                      <a:pt x="165" y="896"/>
                    </a:cubicBezTo>
                    <a:cubicBezTo>
                      <a:pt x="163" y="901"/>
                      <a:pt x="165" y="903"/>
                      <a:pt x="165" y="907"/>
                    </a:cubicBezTo>
                    <a:cubicBezTo>
                      <a:pt x="165" y="915"/>
                      <a:pt x="167" y="915"/>
                      <a:pt x="170" y="919"/>
                    </a:cubicBezTo>
                    <a:cubicBezTo>
                      <a:pt x="174" y="924"/>
                      <a:pt x="167" y="924"/>
                      <a:pt x="165" y="926"/>
                    </a:cubicBezTo>
                    <a:cubicBezTo>
                      <a:pt x="163" y="928"/>
                      <a:pt x="163" y="933"/>
                      <a:pt x="167" y="938"/>
                    </a:cubicBezTo>
                    <a:cubicBezTo>
                      <a:pt x="172" y="942"/>
                      <a:pt x="172" y="947"/>
                      <a:pt x="170" y="950"/>
                    </a:cubicBezTo>
                    <a:cubicBezTo>
                      <a:pt x="167" y="952"/>
                      <a:pt x="172" y="959"/>
                      <a:pt x="177" y="961"/>
                    </a:cubicBezTo>
                    <a:cubicBezTo>
                      <a:pt x="179" y="966"/>
                      <a:pt x="179" y="975"/>
                      <a:pt x="181" y="978"/>
                    </a:cubicBezTo>
                    <a:cubicBezTo>
                      <a:pt x="184" y="980"/>
                      <a:pt x="188" y="982"/>
                      <a:pt x="193" y="980"/>
                    </a:cubicBezTo>
                    <a:cubicBezTo>
                      <a:pt x="198" y="978"/>
                      <a:pt x="202" y="980"/>
                      <a:pt x="205" y="985"/>
                    </a:cubicBezTo>
                    <a:cubicBezTo>
                      <a:pt x="207" y="989"/>
                      <a:pt x="209" y="987"/>
                      <a:pt x="216" y="985"/>
                    </a:cubicBezTo>
                    <a:cubicBezTo>
                      <a:pt x="221" y="982"/>
                      <a:pt x="232" y="989"/>
                      <a:pt x="235" y="992"/>
                    </a:cubicBezTo>
                    <a:cubicBezTo>
                      <a:pt x="237" y="992"/>
                      <a:pt x="237" y="1001"/>
                      <a:pt x="237" y="1006"/>
                    </a:cubicBezTo>
                    <a:cubicBezTo>
                      <a:pt x="237" y="1010"/>
                      <a:pt x="235" y="1017"/>
                      <a:pt x="239" y="1019"/>
                    </a:cubicBezTo>
                    <a:cubicBezTo>
                      <a:pt x="244" y="1024"/>
                      <a:pt x="244" y="1031"/>
                      <a:pt x="249" y="1033"/>
                    </a:cubicBezTo>
                    <a:cubicBezTo>
                      <a:pt x="256" y="1036"/>
                      <a:pt x="258" y="1045"/>
                      <a:pt x="260" y="1045"/>
                    </a:cubicBezTo>
                    <a:cubicBezTo>
                      <a:pt x="265" y="1047"/>
                      <a:pt x="272" y="1052"/>
                      <a:pt x="274" y="1057"/>
                    </a:cubicBezTo>
                    <a:cubicBezTo>
                      <a:pt x="274" y="1062"/>
                      <a:pt x="267" y="1064"/>
                      <a:pt x="263" y="1066"/>
                    </a:cubicBezTo>
                    <a:cubicBezTo>
                      <a:pt x="258" y="1069"/>
                      <a:pt x="251" y="1062"/>
                      <a:pt x="246" y="1064"/>
                    </a:cubicBezTo>
                    <a:cubicBezTo>
                      <a:pt x="244" y="1066"/>
                      <a:pt x="249" y="1073"/>
                      <a:pt x="251" y="1085"/>
                    </a:cubicBezTo>
                    <a:cubicBezTo>
                      <a:pt x="253" y="1094"/>
                      <a:pt x="256" y="1094"/>
                      <a:pt x="260" y="1094"/>
                    </a:cubicBezTo>
                    <a:cubicBezTo>
                      <a:pt x="265" y="1094"/>
                      <a:pt x="265" y="1092"/>
                      <a:pt x="270" y="1090"/>
                    </a:cubicBezTo>
                    <a:cubicBezTo>
                      <a:pt x="272" y="1087"/>
                      <a:pt x="281" y="1092"/>
                      <a:pt x="284" y="1090"/>
                    </a:cubicBezTo>
                    <a:cubicBezTo>
                      <a:pt x="286" y="1087"/>
                      <a:pt x="298" y="1087"/>
                      <a:pt x="300" y="1092"/>
                    </a:cubicBezTo>
                    <a:cubicBezTo>
                      <a:pt x="302" y="1094"/>
                      <a:pt x="304" y="1104"/>
                      <a:pt x="304" y="1108"/>
                    </a:cubicBezTo>
                    <a:cubicBezTo>
                      <a:pt x="302" y="1110"/>
                      <a:pt x="307" y="1115"/>
                      <a:pt x="309" y="1120"/>
                    </a:cubicBezTo>
                    <a:cubicBezTo>
                      <a:pt x="311" y="1124"/>
                      <a:pt x="321" y="1122"/>
                      <a:pt x="323" y="1122"/>
                    </a:cubicBezTo>
                    <a:cubicBezTo>
                      <a:pt x="328" y="1124"/>
                      <a:pt x="335" y="1134"/>
                      <a:pt x="332" y="1138"/>
                    </a:cubicBezTo>
                    <a:cubicBezTo>
                      <a:pt x="332" y="1143"/>
                      <a:pt x="337" y="1145"/>
                      <a:pt x="342" y="1143"/>
                    </a:cubicBezTo>
                    <a:cubicBezTo>
                      <a:pt x="344" y="1143"/>
                      <a:pt x="349" y="1145"/>
                      <a:pt x="351" y="1148"/>
                    </a:cubicBezTo>
                    <a:cubicBezTo>
                      <a:pt x="356" y="1150"/>
                      <a:pt x="358" y="1150"/>
                      <a:pt x="363" y="1148"/>
                    </a:cubicBezTo>
                    <a:cubicBezTo>
                      <a:pt x="367" y="1145"/>
                      <a:pt x="372" y="1143"/>
                      <a:pt x="374" y="1145"/>
                    </a:cubicBezTo>
                    <a:cubicBezTo>
                      <a:pt x="377" y="1150"/>
                      <a:pt x="383" y="1157"/>
                      <a:pt x="383" y="1157"/>
                    </a:cubicBezTo>
                    <a:cubicBezTo>
                      <a:pt x="383" y="1159"/>
                      <a:pt x="395" y="1157"/>
                      <a:pt x="402" y="1162"/>
                    </a:cubicBezTo>
                    <a:cubicBezTo>
                      <a:pt x="407" y="1164"/>
                      <a:pt x="414" y="1162"/>
                      <a:pt x="419" y="1167"/>
                    </a:cubicBezTo>
                    <a:cubicBezTo>
                      <a:pt x="425" y="1169"/>
                      <a:pt x="430" y="1169"/>
                      <a:pt x="433" y="1174"/>
                    </a:cubicBezTo>
                    <a:cubicBezTo>
                      <a:pt x="433" y="1176"/>
                      <a:pt x="425" y="1181"/>
                      <a:pt x="425" y="1183"/>
                    </a:cubicBezTo>
                    <a:cubicBezTo>
                      <a:pt x="425" y="1183"/>
                      <a:pt x="430" y="1185"/>
                      <a:pt x="430" y="1188"/>
                    </a:cubicBezTo>
                    <a:cubicBezTo>
                      <a:pt x="430" y="1190"/>
                      <a:pt x="423" y="1190"/>
                      <a:pt x="423" y="1195"/>
                    </a:cubicBezTo>
                    <a:cubicBezTo>
                      <a:pt x="423" y="1197"/>
                      <a:pt x="428" y="1199"/>
                      <a:pt x="428" y="1202"/>
                    </a:cubicBezTo>
                    <a:cubicBezTo>
                      <a:pt x="428" y="1204"/>
                      <a:pt x="423" y="1211"/>
                      <a:pt x="423" y="1213"/>
                    </a:cubicBezTo>
                    <a:cubicBezTo>
                      <a:pt x="423" y="1215"/>
                      <a:pt x="409" y="1213"/>
                      <a:pt x="407" y="1213"/>
                    </a:cubicBezTo>
                    <a:cubicBezTo>
                      <a:pt x="402" y="1213"/>
                      <a:pt x="393" y="1225"/>
                      <a:pt x="390" y="1225"/>
                    </a:cubicBezTo>
                    <a:cubicBezTo>
                      <a:pt x="388" y="1225"/>
                      <a:pt x="388" y="1230"/>
                      <a:pt x="390" y="1234"/>
                    </a:cubicBezTo>
                    <a:cubicBezTo>
                      <a:pt x="400" y="1234"/>
                      <a:pt x="409" y="1232"/>
                      <a:pt x="412" y="1234"/>
                    </a:cubicBezTo>
                    <a:cubicBezTo>
                      <a:pt x="414" y="1239"/>
                      <a:pt x="388" y="1248"/>
                      <a:pt x="386" y="1250"/>
                    </a:cubicBezTo>
                    <a:cubicBezTo>
                      <a:pt x="381" y="1250"/>
                      <a:pt x="393" y="1257"/>
                      <a:pt x="393" y="1262"/>
                    </a:cubicBezTo>
                    <a:cubicBezTo>
                      <a:pt x="393" y="1267"/>
                      <a:pt x="379" y="1267"/>
                      <a:pt x="381" y="1274"/>
                    </a:cubicBezTo>
                    <a:cubicBezTo>
                      <a:pt x="381" y="1281"/>
                      <a:pt x="377" y="1283"/>
                      <a:pt x="370" y="1283"/>
                    </a:cubicBezTo>
                    <a:cubicBezTo>
                      <a:pt x="363" y="1283"/>
                      <a:pt x="360" y="1288"/>
                      <a:pt x="363" y="1288"/>
                    </a:cubicBezTo>
                    <a:cubicBezTo>
                      <a:pt x="367" y="1290"/>
                      <a:pt x="367" y="1300"/>
                      <a:pt x="379" y="1302"/>
                    </a:cubicBezTo>
                    <a:cubicBezTo>
                      <a:pt x="393" y="1306"/>
                      <a:pt x="407" y="1318"/>
                      <a:pt x="419" y="1330"/>
                    </a:cubicBezTo>
                    <a:cubicBezTo>
                      <a:pt x="421" y="1332"/>
                      <a:pt x="423" y="1334"/>
                      <a:pt x="425" y="1334"/>
                    </a:cubicBezTo>
                    <a:cubicBezTo>
                      <a:pt x="428" y="1332"/>
                      <a:pt x="430" y="1332"/>
                      <a:pt x="433" y="1332"/>
                    </a:cubicBezTo>
                    <a:cubicBezTo>
                      <a:pt x="439" y="1330"/>
                      <a:pt x="451" y="1334"/>
                      <a:pt x="458" y="1339"/>
                    </a:cubicBezTo>
                    <a:cubicBezTo>
                      <a:pt x="465" y="1344"/>
                      <a:pt x="488" y="1337"/>
                      <a:pt x="491" y="1341"/>
                    </a:cubicBezTo>
                    <a:cubicBezTo>
                      <a:pt x="493" y="1346"/>
                      <a:pt x="500" y="1351"/>
                      <a:pt x="504" y="1351"/>
                    </a:cubicBezTo>
                    <a:cubicBezTo>
                      <a:pt x="509" y="1351"/>
                      <a:pt x="514" y="1360"/>
                      <a:pt x="518" y="1358"/>
                    </a:cubicBezTo>
                    <a:cubicBezTo>
                      <a:pt x="521" y="1353"/>
                      <a:pt x="535" y="1353"/>
                      <a:pt x="539" y="1353"/>
                    </a:cubicBezTo>
                    <a:cubicBezTo>
                      <a:pt x="544" y="1353"/>
                      <a:pt x="544" y="1358"/>
                      <a:pt x="546" y="1358"/>
                    </a:cubicBezTo>
                    <a:cubicBezTo>
                      <a:pt x="551" y="1358"/>
                      <a:pt x="551" y="1372"/>
                      <a:pt x="553" y="1369"/>
                    </a:cubicBezTo>
                    <a:cubicBezTo>
                      <a:pt x="556" y="1369"/>
                      <a:pt x="567" y="1379"/>
                      <a:pt x="574" y="1379"/>
                    </a:cubicBezTo>
                    <a:cubicBezTo>
                      <a:pt x="579" y="1381"/>
                      <a:pt x="586" y="1393"/>
                      <a:pt x="588" y="1391"/>
                    </a:cubicBezTo>
                    <a:cubicBezTo>
                      <a:pt x="593" y="1391"/>
                      <a:pt x="597" y="1395"/>
                      <a:pt x="597" y="1391"/>
                    </a:cubicBezTo>
                    <a:cubicBezTo>
                      <a:pt x="600" y="1386"/>
                      <a:pt x="609" y="1388"/>
                      <a:pt x="611" y="1381"/>
                    </a:cubicBezTo>
                    <a:cubicBezTo>
                      <a:pt x="600" y="1367"/>
                      <a:pt x="588" y="1351"/>
                      <a:pt x="588" y="1344"/>
                    </a:cubicBezTo>
                    <a:cubicBezTo>
                      <a:pt x="588" y="1332"/>
                      <a:pt x="593" y="1325"/>
                      <a:pt x="579" y="1314"/>
                    </a:cubicBezTo>
                    <a:cubicBezTo>
                      <a:pt x="567" y="1304"/>
                      <a:pt x="581" y="1295"/>
                      <a:pt x="591" y="1283"/>
                    </a:cubicBezTo>
                    <a:cubicBezTo>
                      <a:pt x="600" y="1274"/>
                      <a:pt x="616" y="1269"/>
                      <a:pt x="628" y="1260"/>
                    </a:cubicBezTo>
                    <a:cubicBezTo>
                      <a:pt x="626" y="1260"/>
                      <a:pt x="623" y="1257"/>
                      <a:pt x="621" y="1257"/>
                    </a:cubicBezTo>
                    <a:cubicBezTo>
                      <a:pt x="614" y="1253"/>
                      <a:pt x="609" y="1248"/>
                      <a:pt x="616" y="1248"/>
                    </a:cubicBezTo>
                    <a:cubicBezTo>
                      <a:pt x="623" y="1246"/>
                      <a:pt x="621" y="1241"/>
                      <a:pt x="614" y="1234"/>
                    </a:cubicBezTo>
                    <a:cubicBezTo>
                      <a:pt x="607" y="1227"/>
                      <a:pt x="604" y="1218"/>
                      <a:pt x="600" y="1218"/>
                    </a:cubicBezTo>
                    <a:cubicBezTo>
                      <a:pt x="597" y="1218"/>
                      <a:pt x="591" y="1218"/>
                      <a:pt x="586" y="1220"/>
                    </a:cubicBezTo>
                    <a:cubicBezTo>
                      <a:pt x="579" y="1222"/>
                      <a:pt x="581" y="1215"/>
                      <a:pt x="581" y="1209"/>
                    </a:cubicBezTo>
                    <a:cubicBezTo>
                      <a:pt x="583" y="1202"/>
                      <a:pt x="572" y="1204"/>
                      <a:pt x="570" y="1199"/>
                    </a:cubicBezTo>
                    <a:cubicBezTo>
                      <a:pt x="567" y="1197"/>
                      <a:pt x="572" y="1188"/>
                      <a:pt x="574" y="1188"/>
                    </a:cubicBezTo>
                    <a:cubicBezTo>
                      <a:pt x="576" y="1185"/>
                      <a:pt x="581" y="1183"/>
                      <a:pt x="581" y="1181"/>
                    </a:cubicBezTo>
                    <a:cubicBezTo>
                      <a:pt x="581" y="1178"/>
                      <a:pt x="572" y="1176"/>
                      <a:pt x="574" y="1169"/>
                    </a:cubicBezTo>
                    <a:cubicBezTo>
                      <a:pt x="579" y="1164"/>
                      <a:pt x="586" y="1164"/>
                      <a:pt x="586" y="1157"/>
                    </a:cubicBezTo>
                    <a:cubicBezTo>
                      <a:pt x="586" y="1150"/>
                      <a:pt x="593" y="1143"/>
                      <a:pt x="597" y="1148"/>
                    </a:cubicBezTo>
                    <a:cubicBezTo>
                      <a:pt x="604" y="1152"/>
                      <a:pt x="607" y="1167"/>
                      <a:pt x="616" y="1164"/>
                    </a:cubicBezTo>
                    <a:cubicBezTo>
                      <a:pt x="623" y="1159"/>
                      <a:pt x="619" y="1152"/>
                      <a:pt x="619" y="1150"/>
                    </a:cubicBezTo>
                    <a:cubicBezTo>
                      <a:pt x="616" y="1145"/>
                      <a:pt x="614" y="1141"/>
                      <a:pt x="623" y="1138"/>
                    </a:cubicBezTo>
                    <a:cubicBezTo>
                      <a:pt x="633" y="1136"/>
                      <a:pt x="628" y="1129"/>
                      <a:pt x="635" y="1129"/>
                    </a:cubicBezTo>
                    <a:cubicBezTo>
                      <a:pt x="642" y="1129"/>
                      <a:pt x="653" y="1120"/>
                      <a:pt x="658" y="1118"/>
                    </a:cubicBezTo>
                    <a:cubicBezTo>
                      <a:pt x="660" y="1115"/>
                      <a:pt x="670" y="1110"/>
                      <a:pt x="672" y="1113"/>
                    </a:cubicBezTo>
                    <a:cubicBezTo>
                      <a:pt x="677" y="1115"/>
                      <a:pt x="681" y="1120"/>
                      <a:pt x="684" y="1113"/>
                    </a:cubicBezTo>
                    <a:cubicBezTo>
                      <a:pt x="688" y="1106"/>
                      <a:pt x="698" y="1108"/>
                      <a:pt x="700" y="1113"/>
                    </a:cubicBezTo>
                    <a:cubicBezTo>
                      <a:pt x="700" y="1118"/>
                      <a:pt x="718" y="1118"/>
                      <a:pt x="723" y="1120"/>
                    </a:cubicBezTo>
                    <a:cubicBezTo>
                      <a:pt x="730" y="1124"/>
                      <a:pt x="742" y="1131"/>
                      <a:pt x="742" y="1136"/>
                    </a:cubicBezTo>
                    <a:cubicBezTo>
                      <a:pt x="742" y="1138"/>
                      <a:pt x="746" y="1145"/>
                      <a:pt x="746" y="1138"/>
                    </a:cubicBezTo>
                    <a:cubicBezTo>
                      <a:pt x="746" y="1131"/>
                      <a:pt x="751" y="1134"/>
                      <a:pt x="760" y="1138"/>
                    </a:cubicBezTo>
                    <a:cubicBezTo>
                      <a:pt x="767" y="1143"/>
                      <a:pt x="777" y="1141"/>
                      <a:pt x="779" y="1136"/>
                    </a:cubicBezTo>
                    <a:cubicBezTo>
                      <a:pt x="781" y="1131"/>
                      <a:pt x="795" y="1127"/>
                      <a:pt x="800" y="1129"/>
                    </a:cubicBezTo>
                    <a:cubicBezTo>
                      <a:pt x="804" y="1134"/>
                      <a:pt x="807" y="1136"/>
                      <a:pt x="811" y="1131"/>
                    </a:cubicBezTo>
                    <a:cubicBezTo>
                      <a:pt x="818" y="1124"/>
                      <a:pt x="830" y="1127"/>
                      <a:pt x="832" y="1131"/>
                    </a:cubicBezTo>
                    <a:cubicBezTo>
                      <a:pt x="835" y="1138"/>
                      <a:pt x="842" y="1138"/>
                      <a:pt x="846" y="1138"/>
                    </a:cubicBezTo>
                    <a:cubicBezTo>
                      <a:pt x="853" y="1138"/>
                      <a:pt x="853" y="1148"/>
                      <a:pt x="858" y="1145"/>
                    </a:cubicBezTo>
                    <a:cubicBezTo>
                      <a:pt x="860" y="1143"/>
                      <a:pt x="860" y="1134"/>
                      <a:pt x="865" y="1134"/>
                    </a:cubicBezTo>
                    <a:cubicBezTo>
                      <a:pt x="870" y="1136"/>
                      <a:pt x="874" y="1141"/>
                      <a:pt x="881" y="1141"/>
                    </a:cubicBezTo>
                    <a:cubicBezTo>
                      <a:pt x="888" y="1141"/>
                      <a:pt x="895" y="1138"/>
                      <a:pt x="895" y="1134"/>
                    </a:cubicBezTo>
                    <a:cubicBezTo>
                      <a:pt x="895" y="1129"/>
                      <a:pt x="893" y="1120"/>
                      <a:pt x="888" y="1120"/>
                    </a:cubicBezTo>
                    <a:cubicBezTo>
                      <a:pt x="884" y="1120"/>
                      <a:pt x="879" y="1113"/>
                      <a:pt x="874" y="1113"/>
                    </a:cubicBezTo>
                    <a:cubicBezTo>
                      <a:pt x="867" y="1113"/>
                      <a:pt x="863" y="1104"/>
                      <a:pt x="867" y="1104"/>
                    </a:cubicBezTo>
                    <a:cubicBezTo>
                      <a:pt x="874" y="1101"/>
                      <a:pt x="884" y="1097"/>
                      <a:pt x="881" y="1092"/>
                    </a:cubicBezTo>
                    <a:cubicBezTo>
                      <a:pt x="879" y="1087"/>
                      <a:pt x="877" y="1078"/>
                      <a:pt x="886" y="1076"/>
                    </a:cubicBezTo>
                    <a:cubicBezTo>
                      <a:pt x="893" y="1076"/>
                      <a:pt x="909" y="1076"/>
                      <a:pt x="907" y="1073"/>
                    </a:cubicBezTo>
                    <a:cubicBezTo>
                      <a:pt x="907" y="1069"/>
                      <a:pt x="891" y="1069"/>
                      <a:pt x="888" y="1064"/>
                    </a:cubicBezTo>
                    <a:cubicBezTo>
                      <a:pt x="886" y="1059"/>
                      <a:pt x="886" y="1047"/>
                      <a:pt x="888" y="1045"/>
                    </a:cubicBezTo>
                    <a:cubicBezTo>
                      <a:pt x="891" y="1043"/>
                      <a:pt x="900" y="1045"/>
                      <a:pt x="905" y="1045"/>
                    </a:cubicBezTo>
                    <a:cubicBezTo>
                      <a:pt x="911" y="1043"/>
                      <a:pt x="923" y="1047"/>
                      <a:pt x="930" y="1040"/>
                    </a:cubicBezTo>
                    <a:cubicBezTo>
                      <a:pt x="939" y="1036"/>
                      <a:pt x="956" y="1033"/>
                      <a:pt x="963" y="1033"/>
                    </a:cubicBezTo>
                    <a:cubicBezTo>
                      <a:pt x="972" y="1033"/>
                      <a:pt x="979" y="1029"/>
                      <a:pt x="984" y="1029"/>
                    </a:cubicBezTo>
                    <a:cubicBezTo>
                      <a:pt x="990" y="1026"/>
                      <a:pt x="1009" y="1024"/>
                      <a:pt x="1014" y="1022"/>
                    </a:cubicBezTo>
                    <a:cubicBezTo>
                      <a:pt x="1018" y="1019"/>
                      <a:pt x="1044" y="1017"/>
                      <a:pt x="1046" y="1013"/>
                    </a:cubicBezTo>
                    <a:cubicBezTo>
                      <a:pt x="1046" y="1008"/>
                      <a:pt x="1067" y="1003"/>
                      <a:pt x="1072" y="1006"/>
                    </a:cubicBezTo>
                    <a:cubicBezTo>
                      <a:pt x="1077" y="1008"/>
                      <a:pt x="1084" y="1010"/>
                      <a:pt x="1088" y="1008"/>
                    </a:cubicBezTo>
                    <a:cubicBezTo>
                      <a:pt x="1093" y="1006"/>
                      <a:pt x="1105" y="1013"/>
                      <a:pt x="1102" y="1017"/>
                    </a:cubicBezTo>
                    <a:cubicBezTo>
                      <a:pt x="1102" y="1022"/>
                      <a:pt x="1107" y="1026"/>
                      <a:pt x="1107" y="1031"/>
                    </a:cubicBezTo>
                    <a:cubicBezTo>
                      <a:pt x="1107" y="1036"/>
                      <a:pt x="1102" y="1038"/>
                      <a:pt x="1105" y="1040"/>
                    </a:cubicBezTo>
                    <a:cubicBezTo>
                      <a:pt x="1107" y="1045"/>
                      <a:pt x="1118" y="1043"/>
                      <a:pt x="1123" y="1038"/>
                    </a:cubicBezTo>
                    <a:cubicBezTo>
                      <a:pt x="1128" y="1033"/>
                      <a:pt x="1130" y="1038"/>
                      <a:pt x="1130" y="1043"/>
                    </a:cubicBezTo>
                    <a:cubicBezTo>
                      <a:pt x="1130" y="1045"/>
                      <a:pt x="1137" y="1047"/>
                      <a:pt x="1137" y="1045"/>
                    </a:cubicBezTo>
                    <a:cubicBezTo>
                      <a:pt x="1137" y="1040"/>
                      <a:pt x="1144" y="1043"/>
                      <a:pt x="1146" y="1045"/>
                    </a:cubicBezTo>
                    <a:cubicBezTo>
                      <a:pt x="1149" y="1047"/>
                      <a:pt x="1158" y="1043"/>
                      <a:pt x="1158" y="1047"/>
                    </a:cubicBezTo>
                    <a:cubicBezTo>
                      <a:pt x="1158" y="1052"/>
                      <a:pt x="1146" y="1054"/>
                      <a:pt x="1151" y="1062"/>
                    </a:cubicBezTo>
                    <a:cubicBezTo>
                      <a:pt x="1156" y="1066"/>
                      <a:pt x="1160" y="1054"/>
                      <a:pt x="1167" y="1057"/>
                    </a:cubicBezTo>
                    <a:cubicBezTo>
                      <a:pt x="1174" y="1059"/>
                      <a:pt x="1184" y="1050"/>
                      <a:pt x="1190" y="1047"/>
                    </a:cubicBezTo>
                    <a:cubicBezTo>
                      <a:pt x="1197" y="1045"/>
                      <a:pt x="1204" y="1040"/>
                      <a:pt x="1209" y="1036"/>
                    </a:cubicBezTo>
                    <a:cubicBezTo>
                      <a:pt x="1216" y="1033"/>
                      <a:pt x="1228" y="1033"/>
                      <a:pt x="1223" y="1038"/>
                    </a:cubicBezTo>
                    <a:cubicBezTo>
                      <a:pt x="1221" y="1043"/>
                      <a:pt x="1216" y="1050"/>
                      <a:pt x="1230" y="1054"/>
                    </a:cubicBezTo>
                    <a:cubicBezTo>
                      <a:pt x="1244" y="1059"/>
                      <a:pt x="1260" y="1087"/>
                      <a:pt x="1270" y="1101"/>
                    </a:cubicBezTo>
                    <a:cubicBezTo>
                      <a:pt x="1277" y="1113"/>
                      <a:pt x="1286" y="1138"/>
                      <a:pt x="1291" y="1138"/>
                    </a:cubicBezTo>
                    <a:cubicBezTo>
                      <a:pt x="1295" y="1138"/>
                      <a:pt x="1298" y="1127"/>
                      <a:pt x="1302" y="1124"/>
                    </a:cubicBezTo>
                    <a:cubicBezTo>
                      <a:pt x="1309" y="1124"/>
                      <a:pt x="1314" y="1136"/>
                      <a:pt x="1319" y="1136"/>
                    </a:cubicBezTo>
                    <a:cubicBezTo>
                      <a:pt x="1325" y="1138"/>
                      <a:pt x="1335" y="1141"/>
                      <a:pt x="1339" y="1141"/>
                    </a:cubicBezTo>
                    <a:cubicBezTo>
                      <a:pt x="1346" y="1138"/>
                      <a:pt x="1358" y="1131"/>
                      <a:pt x="1360" y="1134"/>
                    </a:cubicBezTo>
                    <a:cubicBezTo>
                      <a:pt x="1365" y="1136"/>
                      <a:pt x="1372" y="1136"/>
                      <a:pt x="1374" y="1145"/>
                    </a:cubicBezTo>
                    <a:cubicBezTo>
                      <a:pt x="1379" y="1155"/>
                      <a:pt x="1384" y="1157"/>
                      <a:pt x="1388" y="1157"/>
                    </a:cubicBezTo>
                    <a:cubicBezTo>
                      <a:pt x="1393" y="1157"/>
                      <a:pt x="1393" y="1159"/>
                      <a:pt x="1393" y="1164"/>
                    </a:cubicBezTo>
                    <a:cubicBezTo>
                      <a:pt x="1393" y="1169"/>
                      <a:pt x="1400" y="1174"/>
                      <a:pt x="1404" y="1174"/>
                    </a:cubicBezTo>
                    <a:cubicBezTo>
                      <a:pt x="1407" y="1174"/>
                      <a:pt x="1418" y="1171"/>
                      <a:pt x="1421" y="1169"/>
                    </a:cubicBezTo>
                    <a:cubicBezTo>
                      <a:pt x="1423" y="1169"/>
                      <a:pt x="1428" y="1167"/>
                      <a:pt x="1428" y="1171"/>
                    </a:cubicBezTo>
                    <a:cubicBezTo>
                      <a:pt x="1428" y="1176"/>
                      <a:pt x="1435" y="1183"/>
                      <a:pt x="1437" y="1183"/>
                    </a:cubicBezTo>
                    <a:cubicBezTo>
                      <a:pt x="1442" y="1183"/>
                      <a:pt x="1449" y="1185"/>
                      <a:pt x="1451" y="1183"/>
                    </a:cubicBezTo>
                    <a:cubicBezTo>
                      <a:pt x="1451" y="1178"/>
                      <a:pt x="1460" y="1176"/>
                      <a:pt x="1465" y="1176"/>
                    </a:cubicBezTo>
                    <a:cubicBezTo>
                      <a:pt x="1467" y="1176"/>
                      <a:pt x="1481" y="1174"/>
                      <a:pt x="1483" y="1167"/>
                    </a:cubicBezTo>
                    <a:cubicBezTo>
                      <a:pt x="1486" y="1162"/>
                      <a:pt x="1498" y="1162"/>
                      <a:pt x="1500" y="1157"/>
                    </a:cubicBezTo>
                    <a:cubicBezTo>
                      <a:pt x="1505" y="1155"/>
                      <a:pt x="1512" y="1152"/>
                      <a:pt x="1514" y="1148"/>
                    </a:cubicBezTo>
                    <a:cubicBezTo>
                      <a:pt x="1516" y="1145"/>
                      <a:pt x="1528" y="1145"/>
                      <a:pt x="1528" y="1143"/>
                    </a:cubicBezTo>
                    <a:cubicBezTo>
                      <a:pt x="1530" y="1138"/>
                      <a:pt x="1539" y="1138"/>
                      <a:pt x="1544" y="1138"/>
                    </a:cubicBezTo>
                    <a:cubicBezTo>
                      <a:pt x="1549" y="1141"/>
                      <a:pt x="1570" y="1145"/>
                      <a:pt x="1572" y="1145"/>
                    </a:cubicBezTo>
                    <a:cubicBezTo>
                      <a:pt x="1577" y="1143"/>
                      <a:pt x="1577" y="1155"/>
                      <a:pt x="1579" y="1157"/>
                    </a:cubicBezTo>
                    <a:cubicBezTo>
                      <a:pt x="1584" y="1157"/>
                      <a:pt x="1595" y="1167"/>
                      <a:pt x="1597" y="1164"/>
                    </a:cubicBezTo>
                    <a:cubicBezTo>
                      <a:pt x="1600" y="1162"/>
                      <a:pt x="1609" y="1159"/>
                      <a:pt x="1614" y="1162"/>
                    </a:cubicBezTo>
                    <a:cubicBezTo>
                      <a:pt x="1621" y="1167"/>
                      <a:pt x="1628" y="1171"/>
                      <a:pt x="1630" y="1167"/>
                    </a:cubicBezTo>
                    <a:cubicBezTo>
                      <a:pt x="1632" y="1162"/>
                      <a:pt x="1646" y="1159"/>
                      <a:pt x="1646" y="1157"/>
                    </a:cubicBezTo>
                    <a:cubicBezTo>
                      <a:pt x="1649" y="1155"/>
                      <a:pt x="1651" y="1148"/>
                      <a:pt x="1649" y="1145"/>
                    </a:cubicBezTo>
                    <a:cubicBezTo>
                      <a:pt x="1644" y="1143"/>
                      <a:pt x="1642" y="1131"/>
                      <a:pt x="1639" y="1127"/>
                    </a:cubicBezTo>
                    <a:cubicBezTo>
                      <a:pt x="1639" y="1122"/>
                      <a:pt x="1649" y="1122"/>
                      <a:pt x="1649" y="1118"/>
                    </a:cubicBezTo>
                    <a:cubicBezTo>
                      <a:pt x="1651" y="1113"/>
                      <a:pt x="1658" y="1113"/>
                      <a:pt x="1660" y="1108"/>
                    </a:cubicBezTo>
                    <a:cubicBezTo>
                      <a:pt x="1663" y="1106"/>
                      <a:pt x="1663" y="1101"/>
                      <a:pt x="1667" y="1101"/>
                    </a:cubicBezTo>
                    <a:cubicBezTo>
                      <a:pt x="1672" y="1104"/>
                      <a:pt x="1681" y="1106"/>
                      <a:pt x="1683" y="1108"/>
                    </a:cubicBezTo>
                    <a:cubicBezTo>
                      <a:pt x="1686" y="1110"/>
                      <a:pt x="1693" y="1113"/>
                      <a:pt x="1697" y="1113"/>
                    </a:cubicBezTo>
                    <a:cubicBezTo>
                      <a:pt x="1702" y="1113"/>
                      <a:pt x="1709" y="1115"/>
                      <a:pt x="1712" y="1118"/>
                    </a:cubicBezTo>
                    <a:cubicBezTo>
                      <a:pt x="1716" y="1120"/>
                      <a:pt x="1730" y="1120"/>
                      <a:pt x="1732" y="1124"/>
                    </a:cubicBezTo>
                    <a:cubicBezTo>
                      <a:pt x="1735" y="1129"/>
                      <a:pt x="1732" y="1138"/>
                      <a:pt x="1735" y="1143"/>
                    </a:cubicBezTo>
                    <a:cubicBezTo>
                      <a:pt x="1739" y="1145"/>
                      <a:pt x="1746" y="1155"/>
                      <a:pt x="1749" y="1152"/>
                    </a:cubicBezTo>
                    <a:cubicBezTo>
                      <a:pt x="1751" y="1150"/>
                      <a:pt x="1763" y="1159"/>
                      <a:pt x="1767" y="1159"/>
                    </a:cubicBezTo>
                    <a:cubicBezTo>
                      <a:pt x="1772" y="1157"/>
                      <a:pt x="1779" y="1150"/>
                      <a:pt x="1784" y="1150"/>
                    </a:cubicBezTo>
                    <a:cubicBezTo>
                      <a:pt x="1786" y="1150"/>
                      <a:pt x="1797" y="1148"/>
                      <a:pt x="1802" y="1148"/>
                    </a:cubicBezTo>
                    <a:cubicBezTo>
                      <a:pt x="1807" y="1148"/>
                      <a:pt x="1821" y="1155"/>
                      <a:pt x="1821" y="1152"/>
                    </a:cubicBezTo>
                    <a:cubicBezTo>
                      <a:pt x="1823" y="1152"/>
                      <a:pt x="1837" y="1152"/>
                      <a:pt x="1837" y="1157"/>
                    </a:cubicBezTo>
                    <a:cubicBezTo>
                      <a:pt x="1839" y="1162"/>
                      <a:pt x="1856" y="1162"/>
                      <a:pt x="1856" y="1164"/>
                    </a:cubicBezTo>
                    <a:cubicBezTo>
                      <a:pt x="1856" y="1169"/>
                      <a:pt x="1865" y="1171"/>
                      <a:pt x="1867" y="1178"/>
                    </a:cubicBezTo>
                    <a:cubicBezTo>
                      <a:pt x="1870" y="1183"/>
                      <a:pt x="1890" y="1178"/>
                      <a:pt x="1893" y="1183"/>
                    </a:cubicBezTo>
                    <a:cubicBezTo>
                      <a:pt x="1897" y="1185"/>
                      <a:pt x="1921" y="1185"/>
                      <a:pt x="1923" y="1183"/>
                    </a:cubicBezTo>
                    <a:cubicBezTo>
                      <a:pt x="1923" y="1181"/>
                      <a:pt x="1946" y="1178"/>
                      <a:pt x="1949" y="1176"/>
                    </a:cubicBezTo>
                    <a:cubicBezTo>
                      <a:pt x="1953" y="1171"/>
                      <a:pt x="1967" y="1174"/>
                      <a:pt x="1967" y="1169"/>
                    </a:cubicBezTo>
                    <a:cubicBezTo>
                      <a:pt x="1967" y="1164"/>
                      <a:pt x="1979" y="1162"/>
                      <a:pt x="1984" y="1157"/>
                    </a:cubicBezTo>
                    <a:cubicBezTo>
                      <a:pt x="1988" y="1155"/>
                      <a:pt x="2009" y="1155"/>
                      <a:pt x="2009" y="1159"/>
                    </a:cubicBezTo>
                    <a:cubicBezTo>
                      <a:pt x="2011" y="1164"/>
                      <a:pt x="2023" y="1164"/>
                      <a:pt x="2028" y="1162"/>
                    </a:cubicBezTo>
                    <a:cubicBezTo>
                      <a:pt x="2032" y="1162"/>
                      <a:pt x="2046" y="1164"/>
                      <a:pt x="2049" y="1169"/>
                    </a:cubicBezTo>
                    <a:cubicBezTo>
                      <a:pt x="2051" y="1171"/>
                      <a:pt x="2065" y="1176"/>
                      <a:pt x="2069" y="1174"/>
                    </a:cubicBezTo>
                    <a:cubicBezTo>
                      <a:pt x="2072" y="1171"/>
                      <a:pt x="2086" y="1164"/>
                      <a:pt x="2088" y="1162"/>
                    </a:cubicBezTo>
                    <a:cubicBezTo>
                      <a:pt x="2093" y="1162"/>
                      <a:pt x="2100" y="1157"/>
                      <a:pt x="2097" y="1152"/>
                    </a:cubicBezTo>
                    <a:cubicBezTo>
                      <a:pt x="2097" y="1148"/>
                      <a:pt x="2107" y="1136"/>
                      <a:pt x="2109" y="1131"/>
                    </a:cubicBezTo>
                    <a:cubicBezTo>
                      <a:pt x="2109" y="1127"/>
                      <a:pt x="2118" y="1113"/>
                      <a:pt x="2121" y="1110"/>
                    </a:cubicBezTo>
                    <a:cubicBezTo>
                      <a:pt x="2125" y="1110"/>
                      <a:pt x="2132" y="1104"/>
                      <a:pt x="2132" y="1101"/>
                    </a:cubicBezTo>
                    <a:cubicBezTo>
                      <a:pt x="2130" y="1097"/>
                      <a:pt x="2128" y="1085"/>
                      <a:pt x="2125" y="1085"/>
                    </a:cubicBezTo>
                    <a:cubicBezTo>
                      <a:pt x="2121" y="1085"/>
                      <a:pt x="2114" y="1085"/>
                      <a:pt x="2123" y="1073"/>
                    </a:cubicBezTo>
                    <a:cubicBezTo>
                      <a:pt x="2132" y="1062"/>
                      <a:pt x="2149" y="1066"/>
                      <a:pt x="2151" y="1066"/>
                    </a:cubicBezTo>
                    <a:cubicBezTo>
                      <a:pt x="2153" y="1066"/>
                      <a:pt x="2172" y="1059"/>
                      <a:pt x="2181" y="1062"/>
                    </a:cubicBezTo>
                    <a:cubicBezTo>
                      <a:pt x="2191" y="1066"/>
                      <a:pt x="2195" y="1062"/>
                      <a:pt x="2204" y="1066"/>
                    </a:cubicBezTo>
                    <a:cubicBezTo>
                      <a:pt x="2214" y="1071"/>
                      <a:pt x="2228" y="1069"/>
                      <a:pt x="2230" y="1073"/>
                    </a:cubicBezTo>
                    <a:cubicBezTo>
                      <a:pt x="2235" y="1078"/>
                      <a:pt x="2246" y="1083"/>
                      <a:pt x="2244" y="1090"/>
                    </a:cubicBezTo>
                    <a:cubicBezTo>
                      <a:pt x="2244" y="1097"/>
                      <a:pt x="2251" y="1092"/>
                      <a:pt x="2256" y="1108"/>
                    </a:cubicBezTo>
                    <a:cubicBezTo>
                      <a:pt x="2258" y="1124"/>
                      <a:pt x="2265" y="1127"/>
                      <a:pt x="2267" y="1134"/>
                    </a:cubicBezTo>
                    <a:cubicBezTo>
                      <a:pt x="2270" y="1143"/>
                      <a:pt x="2279" y="1155"/>
                      <a:pt x="2279" y="1159"/>
                    </a:cubicBezTo>
                    <a:cubicBezTo>
                      <a:pt x="2277" y="1164"/>
                      <a:pt x="2277" y="1171"/>
                      <a:pt x="2286" y="1171"/>
                    </a:cubicBezTo>
                    <a:cubicBezTo>
                      <a:pt x="2297" y="1174"/>
                      <a:pt x="2304" y="1181"/>
                      <a:pt x="2307" y="1181"/>
                    </a:cubicBezTo>
                    <a:cubicBezTo>
                      <a:pt x="2309" y="1178"/>
                      <a:pt x="2323" y="1183"/>
                      <a:pt x="2328" y="1190"/>
                    </a:cubicBezTo>
                    <a:cubicBezTo>
                      <a:pt x="2335" y="1195"/>
                      <a:pt x="2344" y="1192"/>
                      <a:pt x="2344" y="1199"/>
                    </a:cubicBezTo>
                    <a:cubicBezTo>
                      <a:pt x="2344" y="1206"/>
                      <a:pt x="2349" y="1211"/>
                      <a:pt x="2349" y="1218"/>
                    </a:cubicBezTo>
                    <a:cubicBezTo>
                      <a:pt x="2346" y="1222"/>
                      <a:pt x="2360" y="1227"/>
                      <a:pt x="2370" y="1225"/>
                    </a:cubicBezTo>
                    <a:cubicBezTo>
                      <a:pt x="2377" y="1225"/>
                      <a:pt x="2384" y="1230"/>
                      <a:pt x="2388" y="1222"/>
                    </a:cubicBezTo>
                    <a:cubicBezTo>
                      <a:pt x="2391" y="1213"/>
                      <a:pt x="2404" y="1218"/>
                      <a:pt x="2409" y="1213"/>
                    </a:cubicBezTo>
                    <a:cubicBezTo>
                      <a:pt x="2411" y="1211"/>
                      <a:pt x="2425" y="1206"/>
                      <a:pt x="2425" y="1218"/>
                    </a:cubicBezTo>
                    <a:cubicBezTo>
                      <a:pt x="2425" y="1230"/>
                      <a:pt x="2432" y="1232"/>
                      <a:pt x="2425" y="1236"/>
                    </a:cubicBezTo>
                    <a:cubicBezTo>
                      <a:pt x="2418" y="1239"/>
                      <a:pt x="2416" y="1255"/>
                      <a:pt x="2414" y="1262"/>
                    </a:cubicBezTo>
                    <a:cubicBezTo>
                      <a:pt x="2411" y="1269"/>
                      <a:pt x="2402" y="1271"/>
                      <a:pt x="2402" y="1279"/>
                    </a:cubicBezTo>
                    <a:cubicBezTo>
                      <a:pt x="2400" y="1288"/>
                      <a:pt x="2393" y="1288"/>
                      <a:pt x="2393" y="1293"/>
                    </a:cubicBezTo>
                    <a:cubicBezTo>
                      <a:pt x="2393" y="1300"/>
                      <a:pt x="2379" y="1297"/>
                      <a:pt x="2372" y="1293"/>
                    </a:cubicBezTo>
                    <a:cubicBezTo>
                      <a:pt x="2367" y="1288"/>
                      <a:pt x="2360" y="1302"/>
                      <a:pt x="2356" y="1302"/>
                    </a:cubicBezTo>
                    <a:cubicBezTo>
                      <a:pt x="2351" y="1302"/>
                      <a:pt x="2351" y="1311"/>
                      <a:pt x="2353" y="1316"/>
                    </a:cubicBezTo>
                    <a:cubicBezTo>
                      <a:pt x="2353" y="1321"/>
                      <a:pt x="2351" y="1327"/>
                      <a:pt x="2353" y="1334"/>
                    </a:cubicBezTo>
                    <a:cubicBezTo>
                      <a:pt x="2356" y="1339"/>
                      <a:pt x="2353" y="1346"/>
                      <a:pt x="2356" y="1355"/>
                    </a:cubicBezTo>
                    <a:cubicBezTo>
                      <a:pt x="2363" y="1348"/>
                      <a:pt x="2370" y="1344"/>
                      <a:pt x="2372" y="1344"/>
                    </a:cubicBezTo>
                    <a:cubicBezTo>
                      <a:pt x="2381" y="1344"/>
                      <a:pt x="2388" y="1358"/>
                      <a:pt x="2398" y="1358"/>
                    </a:cubicBezTo>
                    <a:cubicBezTo>
                      <a:pt x="2407" y="1360"/>
                      <a:pt x="2446" y="1332"/>
                      <a:pt x="2446" y="1327"/>
                    </a:cubicBezTo>
                    <a:cubicBezTo>
                      <a:pt x="2446" y="1323"/>
                      <a:pt x="2470" y="1302"/>
                      <a:pt x="2481" y="1290"/>
                    </a:cubicBezTo>
                    <a:cubicBezTo>
                      <a:pt x="2490" y="1279"/>
                      <a:pt x="2507" y="1260"/>
                      <a:pt x="2511" y="1248"/>
                    </a:cubicBezTo>
                    <a:cubicBezTo>
                      <a:pt x="2516" y="1239"/>
                      <a:pt x="2530" y="1222"/>
                      <a:pt x="2535" y="1218"/>
                    </a:cubicBezTo>
                    <a:cubicBezTo>
                      <a:pt x="2537" y="1211"/>
                      <a:pt x="2542" y="1211"/>
                      <a:pt x="2549" y="1195"/>
                    </a:cubicBezTo>
                    <a:cubicBezTo>
                      <a:pt x="2553" y="1181"/>
                      <a:pt x="2553" y="1143"/>
                      <a:pt x="2556" y="1138"/>
                    </a:cubicBezTo>
                    <a:cubicBezTo>
                      <a:pt x="2558" y="1136"/>
                      <a:pt x="2558" y="1131"/>
                      <a:pt x="2560" y="1127"/>
                    </a:cubicBezTo>
                    <a:cubicBezTo>
                      <a:pt x="2565" y="1122"/>
                      <a:pt x="2562" y="1118"/>
                      <a:pt x="2569" y="1110"/>
                    </a:cubicBezTo>
                    <a:cubicBezTo>
                      <a:pt x="2574" y="1106"/>
                      <a:pt x="2574" y="1101"/>
                      <a:pt x="2572" y="1097"/>
                    </a:cubicBezTo>
                    <a:cubicBezTo>
                      <a:pt x="2569" y="1092"/>
                      <a:pt x="2572" y="1085"/>
                      <a:pt x="2572" y="1080"/>
                    </a:cubicBezTo>
                    <a:cubicBezTo>
                      <a:pt x="2569" y="1078"/>
                      <a:pt x="2569" y="1078"/>
                      <a:pt x="2574" y="1076"/>
                    </a:cubicBezTo>
                    <a:cubicBezTo>
                      <a:pt x="2577" y="1073"/>
                      <a:pt x="2572" y="1066"/>
                      <a:pt x="2565" y="1064"/>
                    </a:cubicBezTo>
                    <a:cubicBezTo>
                      <a:pt x="2560" y="1062"/>
                      <a:pt x="2553" y="1059"/>
                      <a:pt x="2553" y="1054"/>
                    </a:cubicBezTo>
                    <a:cubicBezTo>
                      <a:pt x="2551" y="1047"/>
                      <a:pt x="2544" y="1040"/>
                      <a:pt x="2537" y="1040"/>
                    </a:cubicBezTo>
                    <a:cubicBezTo>
                      <a:pt x="2530" y="1040"/>
                      <a:pt x="2516" y="1038"/>
                      <a:pt x="2518" y="1040"/>
                    </a:cubicBezTo>
                    <a:cubicBezTo>
                      <a:pt x="2518" y="1045"/>
                      <a:pt x="2516" y="1050"/>
                      <a:pt x="2514" y="1050"/>
                    </a:cubicBezTo>
                    <a:cubicBezTo>
                      <a:pt x="2509" y="1047"/>
                      <a:pt x="2509" y="1050"/>
                      <a:pt x="2504" y="1057"/>
                    </a:cubicBezTo>
                    <a:cubicBezTo>
                      <a:pt x="2500" y="1064"/>
                      <a:pt x="2486" y="1064"/>
                      <a:pt x="2493" y="1057"/>
                    </a:cubicBezTo>
                    <a:cubicBezTo>
                      <a:pt x="2500" y="1052"/>
                      <a:pt x="2490" y="1052"/>
                      <a:pt x="2490" y="1045"/>
                    </a:cubicBezTo>
                    <a:cubicBezTo>
                      <a:pt x="2493" y="1038"/>
                      <a:pt x="2497" y="1033"/>
                      <a:pt x="2490" y="1036"/>
                    </a:cubicBezTo>
                    <a:cubicBezTo>
                      <a:pt x="2483" y="1040"/>
                      <a:pt x="2483" y="1050"/>
                      <a:pt x="2479" y="1052"/>
                    </a:cubicBezTo>
                    <a:cubicBezTo>
                      <a:pt x="2472" y="1052"/>
                      <a:pt x="2474" y="1036"/>
                      <a:pt x="2474" y="1031"/>
                    </a:cubicBezTo>
                    <a:cubicBezTo>
                      <a:pt x="2477" y="1026"/>
                      <a:pt x="2465" y="1031"/>
                      <a:pt x="2451" y="1029"/>
                    </a:cubicBezTo>
                    <a:cubicBezTo>
                      <a:pt x="2437" y="1029"/>
                      <a:pt x="2442" y="1019"/>
                      <a:pt x="2451" y="1015"/>
                    </a:cubicBezTo>
                    <a:cubicBezTo>
                      <a:pt x="2463" y="1008"/>
                      <a:pt x="2460" y="1003"/>
                      <a:pt x="2467" y="1001"/>
                    </a:cubicBezTo>
                    <a:cubicBezTo>
                      <a:pt x="2472" y="999"/>
                      <a:pt x="2486" y="989"/>
                      <a:pt x="2493" y="985"/>
                    </a:cubicBezTo>
                    <a:cubicBezTo>
                      <a:pt x="2502" y="980"/>
                      <a:pt x="2502" y="975"/>
                      <a:pt x="2504" y="968"/>
                    </a:cubicBezTo>
                    <a:cubicBezTo>
                      <a:pt x="2507" y="964"/>
                      <a:pt x="2523" y="957"/>
                      <a:pt x="2535" y="947"/>
                    </a:cubicBezTo>
                    <a:cubicBezTo>
                      <a:pt x="2549" y="935"/>
                      <a:pt x="2556" y="928"/>
                      <a:pt x="2558" y="922"/>
                    </a:cubicBezTo>
                    <a:cubicBezTo>
                      <a:pt x="2562" y="915"/>
                      <a:pt x="2581" y="907"/>
                      <a:pt x="2584" y="903"/>
                    </a:cubicBezTo>
                    <a:cubicBezTo>
                      <a:pt x="2584" y="898"/>
                      <a:pt x="2607" y="884"/>
                      <a:pt x="2623" y="882"/>
                    </a:cubicBezTo>
                    <a:cubicBezTo>
                      <a:pt x="2639" y="880"/>
                      <a:pt x="2663" y="882"/>
                      <a:pt x="2670" y="887"/>
                    </a:cubicBezTo>
                    <a:cubicBezTo>
                      <a:pt x="2674" y="891"/>
                      <a:pt x="2676" y="891"/>
                      <a:pt x="2679" y="887"/>
                    </a:cubicBezTo>
                    <a:cubicBezTo>
                      <a:pt x="2681" y="884"/>
                      <a:pt x="2688" y="884"/>
                      <a:pt x="2700" y="887"/>
                    </a:cubicBezTo>
                    <a:cubicBezTo>
                      <a:pt x="2709" y="889"/>
                      <a:pt x="2711" y="882"/>
                      <a:pt x="2721" y="884"/>
                    </a:cubicBezTo>
                    <a:cubicBezTo>
                      <a:pt x="2728" y="887"/>
                      <a:pt x="2732" y="887"/>
                      <a:pt x="2737" y="880"/>
                    </a:cubicBezTo>
                    <a:cubicBezTo>
                      <a:pt x="2742" y="870"/>
                      <a:pt x="2762" y="873"/>
                      <a:pt x="2767" y="875"/>
                    </a:cubicBezTo>
                    <a:cubicBezTo>
                      <a:pt x="2772" y="880"/>
                      <a:pt x="2776" y="884"/>
                      <a:pt x="2783" y="880"/>
                    </a:cubicBezTo>
                    <a:cubicBezTo>
                      <a:pt x="2790" y="873"/>
                      <a:pt x="2790" y="884"/>
                      <a:pt x="2797" y="887"/>
                    </a:cubicBezTo>
                    <a:cubicBezTo>
                      <a:pt x="2804" y="887"/>
                      <a:pt x="2800" y="894"/>
                      <a:pt x="2795" y="894"/>
                    </a:cubicBezTo>
                    <a:cubicBezTo>
                      <a:pt x="2788" y="891"/>
                      <a:pt x="2779" y="896"/>
                      <a:pt x="2788" y="901"/>
                    </a:cubicBezTo>
                    <a:cubicBezTo>
                      <a:pt x="2795" y="903"/>
                      <a:pt x="2802" y="896"/>
                      <a:pt x="2809" y="896"/>
                    </a:cubicBezTo>
                    <a:cubicBezTo>
                      <a:pt x="2814" y="898"/>
                      <a:pt x="2823" y="898"/>
                      <a:pt x="2830" y="894"/>
                    </a:cubicBezTo>
                    <a:cubicBezTo>
                      <a:pt x="2839" y="889"/>
                      <a:pt x="2842" y="896"/>
                      <a:pt x="2846" y="894"/>
                    </a:cubicBezTo>
                    <a:cubicBezTo>
                      <a:pt x="2851" y="889"/>
                      <a:pt x="2863" y="887"/>
                      <a:pt x="2867" y="887"/>
                    </a:cubicBezTo>
                    <a:cubicBezTo>
                      <a:pt x="2874" y="887"/>
                      <a:pt x="2870" y="880"/>
                      <a:pt x="2860" y="880"/>
                    </a:cubicBezTo>
                    <a:cubicBezTo>
                      <a:pt x="2851" y="880"/>
                      <a:pt x="2851" y="875"/>
                      <a:pt x="2858" y="863"/>
                    </a:cubicBezTo>
                    <a:cubicBezTo>
                      <a:pt x="2865" y="849"/>
                      <a:pt x="2879" y="842"/>
                      <a:pt x="2888" y="835"/>
                    </a:cubicBezTo>
                    <a:cubicBezTo>
                      <a:pt x="2897" y="828"/>
                      <a:pt x="2904" y="830"/>
                      <a:pt x="2904" y="826"/>
                    </a:cubicBezTo>
                    <a:cubicBezTo>
                      <a:pt x="2904" y="821"/>
                      <a:pt x="2909" y="807"/>
                      <a:pt x="2916" y="807"/>
                    </a:cubicBezTo>
                    <a:cubicBezTo>
                      <a:pt x="2923" y="805"/>
                      <a:pt x="2939" y="810"/>
                      <a:pt x="2951" y="803"/>
                    </a:cubicBezTo>
                    <a:cubicBezTo>
                      <a:pt x="2960" y="798"/>
                      <a:pt x="2960" y="807"/>
                      <a:pt x="2965" y="810"/>
                    </a:cubicBezTo>
                    <a:cubicBezTo>
                      <a:pt x="2969" y="810"/>
                      <a:pt x="2974" y="800"/>
                      <a:pt x="2981" y="803"/>
                    </a:cubicBezTo>
                    <a:cubicBezTo>
                      <a:pt x="2986" y="807"/>
                      <a:pt x="2972" y="814"/>
                      <a:pt x="2969" y="823"/>
                    </a:cubicBezTo>
                    <a:cubicBezTo>
                      <a:pt x="2967" y="833"/>
                      <a:pt x="2976" y="828"/>
                      <a:pt x="2981" y="830"/>
                    </a:cubicBezTo>
                    <a:cubicBezTo>
                      <a:pt x="2988" y="833"/>
                      <a:pt x="2974" y="837"/>
                      <a:pt x="2976" y="840"/>
                    </a:cubicBezTo>
                    <a:cubicBezTo>
                      <a:pt x="2976" y="842"/>
                      <a:pt x="2988" y="842"/>
                      <a:pt x="3002" y="828"/>
                    </a:cubicBezTo>
                    <a:cubicBezTo>
                      <a:pt x="3016" y="814"/>
                      <a:pt x="3028" y="812"/>
                      <a:pt x="3037" y="812"/>
                    </a:cubicBezTo>
                    <a:cubicBezTo>
                      <a:pt x="3046" y="812"/>
                      <a:pt x="3042" y="805"/>
                      <a:pt x="3042" y="791"/>
                    </a:cubicBezTo>
                    <a:cubicBezTo>
                      <a:pt x="3042" y="779"/>
                      <a:pt x="3070" y="775"/>
                      <a:pt x="3079" y="779"/>
                    </a:cubicBezTo>
                    <a:cubicBezTo>
                      <a:pt x="3086" y="782"/>
                      <a:pt x="3086" y="786"/>
                      <a:pt x="3077" y="784"/>
                    </a:cubicBezTo>
                    <a:cubicBezTo>
                      <a:pt x="3070" y="782"/>
                      <a:pt x="3060" y="789"/>
                      <a:pt x="3063" y="800"/>
                    </a:cubicBezTo>
                    <a:cubicBezTo>
                      <a:pt x="3063" y="810"/>
                      <a:pt x="3053" y="814"/>
                      <a:pt x="3058" y="816"/>
                    </a:cubicBezTo>
                    <a:cubicBezTo>
                      <a:pt x="3063" y="821"/>
                      <a:pt x="3051" y="823"/>
                      <a:pt x="3051" y="828"/>
                    </a:cubicBezTo>
                    <a:cubicBezTo>
                      <a:pt x="3051" y="830"/>
                      <a:pt x="3051" y="835"/>
                      <a:pt x="3046" y="837"/>
                    </a:cubicBezTo>
                    <a:cubicBezTo>
                      <a:pt x="3039" y="837"/>
                      <a:pt x="3018" y="840"/>
                      <a:pt x="3018" y="849"/>
                    </a:cubicBezTo>
                    <a:cubicBezTo>
                      <a:pt x="3016" y="856"/>
                      <a:pt x="3004" y="859"/>
                      <a:pt x="3000" y="868"/>
                    </a:cubicBezTo>
                    <a:cubicBezTo>
                      <a:pt x="2995" y="880"/>
                      <a:pt x="2974" y="884"/>
                      <a:pt x="2960" y="905"/>
                    </a:cubicBezTo>
                    <a:cubicBezTo>
                      <a:pt x="2949" y="924"/>
                      <a:pt x="2925" y="924"/>
                      <a:pt x="2925" y="928"/>
                    </a:cubicBezTo>
                    <a:cubicBezTo>
                      <a:pt x="2925" y="933"/>
                      <a:pt x="2911" y="931"/>
                      <a:pt x="2907" y="933"/>
                    </a:cubicBezTo>
                    <a:cubicBezTo>
                      <a:pt x="2902" y="933"/>
                      <a:pt x="2911" y="945"/>
                      <a:pt x="2900" y="959"/>
                    </a:cubicBezTo>
                    <a:cubicBezTo>
                      <a:pt x="2888" y="971"/>
                      <a:pt x="2879" y="989"/>
                      <a:pt x="2879" y="1008"/>
                    </a:cubicBezTo>
                    <a:cubicBezTo>
                      <a:pt x="2879" y="1024"/>
                      <a:pt x="2886" y="1078"/>
                      <a:pt x="2890" y="1085"/>
                    </a:cubicBezTo>
                    <a:cubicBezTo>
                      <a:pt x="2897" y="1094"/>
                      <a:pt x="2893" y="1118"/>
                      <a:pt x="2897" y="1122"/>
                    </a:cubicBezTo>
                    <a:cubicBezTo>
                      <a:pt x="2902" y="1127"/>
                      <a:pt x="2900" y="1134"/>
                      <a:pt x="2904" y="1138"/>
                    </a:cubicBezTo>
                    <a:cubicBezTo>
                      <a:pt x="2907" y="1141"/>
                      <a:pt x="2918" y="1124"/>
                      <a:pt x="2925" y="1118"/>
                    </a:cubicBezTo>
                    <a:cubicBezTo>
                      <a:pt x="2935" y="1113"/>
                      <a:pt x="2930" y="1110"/>
                      <a:pt x="2937" y="1106"/>
                    </a:cubicBezTo>
                    <a:cubicBezTo>
                      <a:pt x="2942" y="1104"/>
                      <a:pt x="2939" y="1087"/>
                      <a:pt x="2942" y="1085"/>
                    </a:cubicBezTo>
                    <a:cubicBezTo>
                      <a:pt x="2942" y="1080"/>
                      <a:pt x="2953" y="1078"/>
                      <a:pt x="2955" y="1076"/>
                    </a:cubicBezTo>
                    <a:cubicBezTo>
                      <a:pt x="2958" y="1071"/>
                      <a:pt x="2967" y="1073"/>
                      <a:pt x="2972" y="1071"/>
                    </a:cubicBezTo>
                    <a:cubicBezTo>
                      <a:pt x="2976" y="1071"/>
                      <a:pt x="2972" y="1059"/>
                      <a:pt x="2969" y="1054"/>
                    </a:cubicBezTo>
                    <a:cubicBezTo>
                      <a:pt x="2967" y="1047"/>
                      <a:pt x="2983" y="1038"/>
                      <a:pt x="2990" y="1033"/>
                    </a:cubicBezTo>
                    <a:cubicBezTo>
                      <a:pt x="2997" y="1029"/>
                      <a:pt x="3007" y="1038"/>
                      <a:pt x="3016" y="1029"/>
                    </a:cubicBezTo>
                    <a:cubicBezTo>
                      <a:pt x="3023" y="1022"/>
                      <a:pt x="3014" y="1013"/>
                      <a:pt x="3011" y="1008"/>
                    </a:cubicBezTo>
                    <a:cubicBezTo>
                      <a:pt x="3009" y="1006"/>
                      <a:pt x="3021" y="985"/>
                      <a:pt x="3028" y="982"/>
                    </a:cubicBezTo>
                    <a:cubicBezTo>
                      <a:pt x="3032" y="980"/>
                      <a:pt x="3037" y="987"/>
                      <a:pt x="3044" y="982"/>
                    </a:cubicBezTo>
                    <a:cubicBezTo>
                      <a:pt x="3049" y="975"/>
                      <a:pt x="3037" y="966"/>
                      <a:pt x="3032" y="968"/>
                    </a:cubicBezTo>
                    <a:cubicBezTo>
                      <a:pt x="3028" y="968"/>
                      <a:pt x="3028" y="952"/>
                      <a:pt x="3037" y="942"/>
                    </a:cubicBezTo>
                    <a:cubicBezTo>
                      <a:pt x="3049" y="935"/>
                      <a:pt x="3044" y="933"/>
                      <a:pt x="3037" y="933"/>
                    </a:cubicBezTo>
                    <a:cubicBezTo>
                      <a:pt x="3030" y="931"/>
                      <a:pt x="3028" y="933"/>
                      <a:pt x="3023" y="933"/>
                    </a:cubicBezTo>
                    <a:cubicBezTo>
                      <a:pt x="3018" y="933"/>
                      <a:pt x="3011" y="922"/>
                      <a:pt x="3021" y="912"/>
                    </a:cubicBezTo>
                    <a:cubicBezTo>
                      <a:pt x="3028" y="901"/>
                      <a:pt x="3037" y="901"/>
                      <a:pt x="3039" y="891"/>
                    </a:cubicBezTo>
                    <a:cubicBezTo>
                      <a:pt x="3039" y="884"/>
                      <a:pt x="3051" y="870"/>
                      <a:pt x="3056" y="866"/>
                    </a:cubicBezTo>
                    <a:cubicBezTo>
                      <a:pt x="3058" y="861"/>
                      <a:pt x="3070" y="866"/>
                      <a:pt x="3074" y="866"/>
                    </a:cubicBezTo>
                    <a:cubicBezTo>
                      <a:pt x="3077" y="863"/>
                      <a:pt x="3077" y="873"/>
                      <a:pt x="3081" y="868"/>
                    </a:cubicBezTo>
                    <a:cubicBezTo>
                      <a:pt x="3086" y="863"/>
                      <a:pt x="3095" y="847"/>
                      <a:pt x="3102" y="847"/>
                    </a:cubicBezTo>
                    <a:cubicBezTo>
                      <a:pt x="3109" y="847"/>
                      <a:pt x="3104" y="859"/>
                      <a:pt x="3107" y="866"/>
                    </a:cubicBezTo>
                    <a:cubicBezTo>
                      <a:pt x="3109" y="873"/>
                      <a:pt x="3114" y="866"/>
                      <a:pt x="3128" y="856"/>
                    </a:cubicBezTo>
                    <a:cubicBezTo>
                      <a:pt x="3142" y="845"/>
                      <a:pt x="3172" y="847"/>
                      <a:pt x="3179" y="852"/>
                    </a:cubicBezTo>
                    <a:cubicBezTo>
                      <a:pt x="3188" y="856"/>
                      <a:pt x="3190" y="866"/>
                      <a:pt x="3195" y="866"/>
                    </a:cubicBezTo>
                    <a:cubicBezTo>
                      <a:pt x="3202" y="863"/>
                      <a:pt x="3197" y="854"/>
                      <a:pt x="3204" y="852"/>
                    </a:cubicBezTo>
                    <a:cubicBezTo>
                      <a:pt x="3211" y="849"/>
                      <a:pt x="3225" y="842"/>
                      <a:pt x="3235" y="835"/>
                    </a:cubicBezTo>
                    <a:cubicBezTo>
                      <a:pt x="3246" y="828"/>
                      <a:pt x="3242" y="833"/>
                      <a:pt x="3249" y="826"/>
                    </a:cubicBezTo>
                    <a:cubicBezTo>
                      <a:pt x="3253" y="819"/>
                      <a:pt x="3258" y="821"/>
                      <a:pt x="3260" y="819"/>
                    </a:cubicBezTo>
                    <a:cubicBezTo>
                      <a:pt x="3263" y="814"/>
                      <a:pt x="3277" y="807"/>
                      <a:pt x="3295" y="803"/>
                    </a:cubicBezTo>
                    <a:cubicBezTo>
                      <a:pt x="3316" y="798"/>
                      <a:pt x="3342" y="784"/>
                      <a:pt x="3339" y="779"/>
                    </a:cubicBezTo>
                    <a:cubicBezTo>
                      <a:pt x="3339" y="777"/>
                      <a:pt x="3349" y="775"/>
                      <a:pt x="3349" y="779"/>
                    </a:cubicBezTo>
                    <a:cubicBezTo>
                      <a:pt x="3349" y="782"/>
                      <a:pt x="3358" y="782"/>
                      <a:pt x="3367" y="784"/>
                    </a:cubicBezTo>
                    <a:cubicBezTo>
                      <a:pt x="3376" y="786"/>
                      <a:pt x="3381" y="789"/>
                      <a:pt x="3390" y="782"/>
                    </a:cubicBezTo>
                    <a:cubicBezTo>
                      <a:pt x="3400" y="772"/>
                      <a:pt x="3390" y="770"/>
                      <a:pt x="3390" y="763"/>
                    </a:cubicBezTo>
                    <a:cubicBezTo>
                      <a:pt x="3390" y="758"/>
                      <a:pt x="3376" y="751"/>
                      <a:pt x="3376" y="744"/>
                    </a:cubicBezTo>
                    <a:cubicBezTo>
                      <a:pt x="3379" y="737"/>
                      <a:pt x="3367" y="721"/>
                      <a:pt x="3362" y="723"/>
                    </a:cubicBezTo>
                    <a:cubicBezTo>
                      <a:pt x="3360" y="728"/>
                      <a:pt x="3351" y="721"/>
                      <a:pt x="3351" y="716"/>
                    </a:cubicBezTo>
                    <a:cubicBezTo>
                      <a:pt x="3351" y="711"/>
                      <a:pt x="3351" y="705"/>
                      <a:pt x="3344" y="709"/>
                    </a:cubicBezTo>
                    <a:cubicBezTo>
                      <a:pt x="3337" y="711"/>
                      <a:pt x="3328" y="709"/>
                      <a:pt x="3325" y="705"/>
                    </a:cubicBezTo>
                    <a:cubicBezTo>
                      <a:pt x="3325" y="700"/>
                      <a:pt x="3337" y="695"/>
                      <a:pt x="3346" y="698"/>
                    </a:cubicBezTo>
                    <a:cubicBezTo>
                      <a:pt x="3356" y="702"/>
                      <a:pt x="3353" y="707"/>
                      <a:pt x="3358" y="709"/>
                    </a:cubicBezTo>
                    <a:cubicBezTo>
                      <a:pt x="3362" y="711"/>
                      <a:pt x="3376" y="711"/>
                      <a:pt x="3383" y="707"/>
                    </a:cubicBezTo>
                    <a:cubicBezTo>
                      <a:pt x="3388" y="705"/>
                      <a:pt x="3407" y="698"/>
                      <a:pt x="3411" y="693"/>
                    </a:cubicBezTo>
                    <a:cubicBezTo>
                      <a:pt x="3414" y="688"/>
                      <a:pt x="3411" y="686"/>
                      <a:pt x="3416" y="681"/>
                    </a:cubicBezTo>
                    <a:cubicBezTo>
                      <a:pt x="3423" y="679"/>
                      <a:pt x="3418" y="672"/>
                      <a:pt x="3414" y="670"/>
                    </a:cubicBezTo>
                    <a:cubicBezTo>
                      <a:pt x="3407" y="667"/>
                      <a:pt x="3409" y="658"/>
                      <a:pt x="3414" y="658"/>
                    </a:cubicBezTo>
                    <a:cubicBezTo>
                      <a:pt x="3421" y="658"/>
                      <a:pt x="3418" y="653"/>
                      <a:pt x="3423" y="651"/>
                    </a:cubicBezTo>
                    <a:cubicBezTo>
                      <a:pt x="3425" y="651"/>
                      <a:pt x="3428" y="656"/>
                      <a:pt x="3435" y="651"/>
                    </a:cubicBezTo>
                    <a:cubicBezTo>
                      <a:pt x="3441" y="649"/>
                      <a:pt x="3435" y="656"/>
                      <a:pt x="3430" y="663"/>
                    </a:cubicBezTo>
                    <a:cubicBezTo>
                      <a:pt x="3428" y="670"/>
                      <a:pt x="3437" y="674"/>
                      <a:pt x="3439" y="677"/>
                    </a:cubicBezTo>
                    <a:cubicBezTo>
                      <a:pt x="3439" y="681"/>
                      <a:pt x="3453" y="681"/>
                      <a:pt x="3460" y="679"/>
                    </a:cubicBezTo>
                    <a:cubicBezTo>
                      <a:pt x="3467" y="674"/>
                      <a:pt x="3493" y="684"/>
                      <a:pt x="3493" y="688"/>
                    </a:cubicBezTo>
                    <a:cubicBezTo>
                      <a:pt x="3495" y="695"/>
                      <a:pt x="3500" y="702"/>
                      <a:pt x="3509" y="707"/>
                    </a:cubicBezTo>
                    <a:cubicBezTo>
                      <a:pt x="3518" y="711"/>
                      <a:pt x="3528" y="709"/>
                      <a:pt x="3530" y="714"/>
                    </a:cubicBezTo>
                    <a:cubicBezTo>
                      <a:pt x="3532" y="719"/>
                      <a:pt x="3535" y="721"/>
                      <a:pt x="3542" y="721"/>
                    </a:cubicBezTo>
                    <a:cubicBezTo>
                      <a:pt x="3546" y="719"/>
                      <a:pt x="3551" y="725"/>
                      <a:pt x="3553" y="721"/>
                    </a:cubicBezTo>
                    <a:cubicBezTo>
                      <a:pt x="3558" y="719"/>
                      <a:pt x="3560" y="723"/>
                      <a:pt x="3565" y="719"/>
                    </a:cubicBezTo>
                    <a:cubicBezTo>
                      <a:pt x="3572" y="714"/>
                      <a:pt x="3553" y="711"/>
                      <a:pt x="3556" y="707"/>
                    </a:cubicBezTo>
                    <a:cubicBezTo>
                      <a:pt x="3558" y="705"/>
                      <a:pt x="3562" y="711"/>
                      <a:pt x="3567" y="709"/>
                    </a:cubicBezTo>
                    <a:cubicBezTo>
                      <a:pt x="3572" y="709"/>
                      <a:pt x="3565" y="700"/>
                      <a:pt x="3569" y="700"/>
                    </a:cubicBezTo>
                    <a:cubicBezTo>
                      <a:pt x="3572" y="700"/>
                      <a:pt x="3569" y="679"/>
                      <a:pt x="3565" y="679"/>
                    </a:cubicBezTo>
                    <a:cubicBezTo>
                      <a:pt x="3562" y="677"/>
                      <a:pt x="3565" y="672"/>
                      <a:pt x="3572" y="677"/>
                    </a:cubicBezTo>
                    <a:cubicBezTo>
                      <a:pt x="3579" y="681"/>
                      <a:pt x="3590" y="681"/>
                      <a:pt x="3595" y="681"/>
                    </a:cubicBezTo>
                    <a:cubicBezTo>
                      <a:pt x="3602" y="681"/>
                      <a:pt x="3597" y="677"/>
                      <a:pt x="3590" y="674"/>
                    </a:cubicBezTo>
                    <a:cubicBezTo>
                      <a:pt x="3586" y="674"/>
                      <a:pt x="3593" y="670"/>
                      <a:pt x="3595" y="674"/>
                    </a:cubicBezTo>
                    <a:cubicBezTo>
                      <a:pt x="3600" y="677"/>
                      <a:pt x="3607" y="679"/>
                      <a:pt x="3607" y="674"/>
                    </a:cubicBezTo>
                    <a:cubicBezTo>
                      <a:pt x="3609" y="672"/>
                      <a:pt x="3611" y="663"/>
                      <a:pt x="3618" y="663"/>
                    </a:cubicBezTo>
                    <a:cubicBezTo>
                      <a:pt x="3625" y="663"/>
                      <a:pt x="3628" y="660"/>
                      <a:pt x="3621" y="658"/>
                    </a:cubicBezTo>
                    <a:lnTo>
                      <a:pt x="3621" y="658"/>
                    </a:lnTo>
                    <a:close/>
                    <a:moveTo>
                      <a:pt x="1870" y="1071"/>
                    </a:moveTo>
                    <a:lnTo>
                      <a:pt x="1870" y="1071"/>
                    </a:lnTo>
                    <a:cubicBezTo>
                      <a:pt x="1853" y="1087"/>
                      <a:pt x="1816" y="1090"/>
                      <a:pt x="1816" y="1104"/>
                    </a:cubicBezTo>
                    <a:cubicBezTo>
                      <a:pt x="1816" y="1118"/>
                      <a:pt x="1772" y="1124"/>
                      <a:pt x="1770" y="1118"/>
                    </a:cubicBezTo>
                    <a:cubicBezTo>
                      <a:pt x="1765" y="1113"/>
                      <a:pt x="1802" y="1110"/>
                      <a:pt x="1809" y="1092"/>
                    </a:cubicBezTo>
                    <a:cubicBezTo>
                      <a:pt x="1818" y="1073"/>
                      <a:pt x="1851" y="1064"/>
                      <a:pt x="1867" y="1038"/>
                    </a:cubicBezTo>
                    <a:cubicBezTo>
                      <a:pt x="1876" y="1019"/>
                      <a:pt x="1886" y="994"/>
                      <a:pt x="1893" y="994"/>
                    </a:cubicBezTo>
                    <a:cubicBezTo>
                      <a:pt x="1900" y="996"/>
                      <a:pt x="1888" y="1054"/>
                      <a:pt x="1870" y="1071"/>
                    </a:cubicBezTo>
                    <a:lnTo>
                      <a:pt x="1870" y="1071"/>
                    </a:lnTo>
                    <a:close/>
                    <a:moveTo>
                      <a:pt x="1949" y="331"/>
                    </a:moveTo>
                    <a:lnTo>
                      <a:pt x="1949" y="331"/>
                    </a:lnTo>
                    <a:cubicBezTo>
                      <a:pt x="1946" y="336"/>
                      <a:pt x="1935" y="336"/>
                      <a:pt x="1937" y="341"/>
                    </a:cubicBezTo>
                    <a:cubicBezTo>
                      <a:pt x="1944" y="350"/>
                      <a:pt x="1974" y="345"/>
                      <a:pt x="1977" y="334"/>
                    </a:cubicBezTo>
                    <a:cubicBezTo>
                      <a:pt x="1977" y="324"/>
                      <a:pt x="1953" y="327"/>
                      <a:pt x="1949" y="331"/>
                    </a:cubicBezTo>
                    <a:lnTo>
                      <a:pt x="1949" y="331"/>
                    </a:lnTo>
                    <a:close/>
                    <a:moveTo>
                      <a:pt x="639" y="42"/>
                    </a:moveTo>
                    <a:lnTo>
                      <a:pt x="639" y="42"/>
                    </a:lnTo>
                    <a:cubicBezTo>
                      <a:pt x="649" y="47"/>
                      <a:pt x="616" y="44"/>
                      <a:pt x="611" y="51"/>
                    </a:cubicBezTo>
                    <a:cubicBezTo>
                      <a:pt x="607" y="58"/>
                      <a:pt x="588" y="56"/>
                      <a:pt x="591" y="63"/>
                    </a:cubicBezTo>
                    <a:cubicBezTo>
                      <a:pt x="595" y="70"/>
                      <a:pt x="626" y="72"/>
                      <a:pt x="626" y="65"/>
                    </a:cubicBezTo>
                    <a:cubicBezTo>
                      <a:pt x="626" y="58"/>
                      <a:pt x="642" y="65"/>
                      <a:pt x="644" y="58"/>
                    </a:cubicBezTo>
                    <a:cubicBezTo>
                      <a:pt x="644" y="54"/>
                      <a:pt x="651" y="47"/>
                      <a:pt x="667" y="44"/>
                    </a:cubicBezTo>
                    <a:cubicBezTo>
                      <a:pt x="686" y="44"/>
                      <a:pt x="686" y="37"/>
                      <a:pt x="670" y="30"/>
                    </a:cubicBezTo>
                    <a:cubicBezTo>
                      <a:pt x="653" y="23"/>
                      <a:pt x="630" y="35"/>
                      <a:pt x="639" y="42"/>
                    </a:cubicBezTo>
                    <a:lnTo>
                      <a:pt x="639" y="42"/>
                    </a:lnTo>
                    <a:close/>
                    <a:moveTo>
                      <a:pt x="807" y="19"/>
                    </a:moveTo>
                    <a:lnTo>
                      <a:pt x="807" y="19"/>
                    </a:lnTo>
                    <a:cubicBezTo>
                      <a:pt x="821" y="19"/>
                      <a:pt x="816" y="9"/>
                      <a:pt x="828" y="12"/>
                    </a:cubicBezTo>
                    <a:cubicBezTo>
                      <a:pt x="837" y="12"/>
                      <a:pt x="851" y="12"/>
                      <a:pt x="846" y="5"/>
                    </a:cubicBezTo>
                    <a:cubicBezTo>
                      <a:pt x="839" y="0"/>
                      <a:pt x="804" y="2"/>
                      <a:pt x="807" y="7"/>
                    </a:cubicBezTo>
                    <a:cubicBezTo>
                      <a:pt x="811" y="12"/>
                      <a:pt x="779" y="9"/>
                      <a:pt x="779" y="12"/>
                    </a:cubicBezTo>
                    <a:cubicBezTo>
                      <a:pt x="779" y="16"/>
                      <a:pt x="790" y="19"/>
                      <a:pt x="807" y="19"/>
                    </a:cubicBezTo>
                    <a:lnTo>
                      <a:pt x="807" y="19"/>
                    </a:lnTo>
                    <a:close/>
                    <a:moveTo>
                      <a:pt x="809" y="54"/>
                    </a:moveTo>
                    <a:lnTo>
                      <a:pt x="809" y="54"/>
                    </a:lnTo>
                    <a:cubicBezTo>
                      <a:pt x="811" y="58"/>
                      <a:pt x="807" y="58"/>
                      <a:pt x="793" y="58"/>
                    </a:cubicBezTo>
                    <a:cubicBezTo>
                      <a:pt x="781" y="58"/>
                      <a:pt x="774" y="65"/>
                      <a:pt x="781" y="72"/>
                    </a:cubicBezTo>
                    <a:cubicBezTo>
                      <a:pt x="788" y="77"/>
                      <a:pt x="823" y="75"/>
                      <a:pt x="828" y="68"/>
                    </a:cubicBezTo>
                    <a:cubicBezTo>
                      <a:pt x="832" y="61"/>
                      <a:pt x="849" y="68"/>
                      <a:pt x="851" y="58"/>
                    </a:cubicBezTo>
                    <a:cubicBezTo>
                      <a:pt x="853" y="51"/>
                      <a:pt x="807" y="49"/>
                      <a:pt x="809" y="54"/>
                    </a:cubicBezTo>
                    <a:lnTo>
                      <a:pt x="809" y="54"/>
                    </a:lnTo>
                    <a:close/>
                    <a:moveTo>
                      <a:pt x="916" y="42"/>
                    </a:moveTo>
                    <a:lnTo>
                      <a:pt x="916" y="42"/>
                    </a:lnTo>
                    <a:cubicBezTo>
                      <a:pt x="921" y="35"/>
                      <a:pt x="909" y="35"/>
                      <a:pt x="907" y="30"/>
                    </a:cubicBezTo>
                    <a:cubicBezTo>
                      <a:pt x="907" y="26"/>
                      <a:pt x="872" y="23"/>
                      <a:pt x="872" y="30"/>
                    </a:cubicBezTo>
                    <a:cubicBezTo>
                      <a:pt x="874" y="35"/>
                      <a:pt x="849" y="42"/>
                      <a:pt x="856" y="49"/>
                    </a:cubicBezTo>
                    <a:cubicBezTo>
                      <a:pt x="872" y="61"/>
                      <a:pt x="911" y="47"/>
                      <a:pt x="916" y="42"/>
                    </a:cubicBezTo>
                    <a:lnTo>
                      <a:pt x="916" y="42"/>
                    </a:lnTo>
                    <a:close/>
                    <a:moveTo>
                      <a:pt x="723" y="380"/>
                    </a:moveTo>
                    <a:lnTo>
                      <a:pt x="723" y="380"/>
                    </a:lnTo>
                    <a:cubicBezTo>
                      <a:pt x="723" y="387"/>
                      <a:pt x="721" y="392"/>
                      <a:pt x="709" y="392"/>
                    </a:cubicBezTo>
                    <a:cubicBezTo>
                      <a:pt x="698" y="392"/>
                      <a:pt x="714" y="399"/>
                      <a:pt x="716" y="406"/>
                    </a:cubicBezTo>
                    <a:cubicBezTo>
                      <a:pt x="716" y="413"/>
                      <a:pt x="705" y="408"/>
                      <a:pt x="702" y="420"/>
                    </a:cubicBezTo>
                    <a:cubicBezTo>
                      <a:pt x="702" y="429"/>
                      <a:pt x="679" y="420"/>
                      <a:pt x="677" y="432"/>
                    </a:cubicBezTo>
                    <a:cubicBezTo>
                      <a:pt x="674" y="446"/>
                      <a:pt x="688" y="446"/>
                      <a:pt x="698" y="446"/>
                    </a:cubicBezTo>
                    <a:cubicBezTo>
                      <a:pt x="707" y="446"/>
                      <a:pt x="693" y="455"/>
                      <a:pt x="702" y="462"/>
                    </a:cubicBezTo>
                    <a:cubicBezTo>
                      <a:pt x="709" y="467"/>
                      <a:pt x="714" y="464"/>
                      <a:pt x="709" y="455"/>
                    </a:cubicBezTo>
                    <a:cubicBezTo>
                      <a:pt x="705" y="443"/>
                      <a:pt x="737" y="457"/>
                      <a:pt x="728" y="467"/>
                    </a:cubicBezTo>
                    <a:cubicBezTo>
                      <a:pt x="716" y="474"/>
                      <a:pt x="742" y="481"/>
                      <a:pt x="753" y="481"/>
                    </a:cubicBezTo>
                    <a:cubicBezTo>
                      <a:pt x="765" y="483"/>
                      <a:pt x="807" y="492"/>
                      <a:pt x="809" y="481"/>
                    </a:cubicBezTo>
                    <a:cubicBezTo>
                      <a:pt x="809" y="476"/>
                      <a:pt x="793" y="469"/>
                      <a:pt x="779" y="455"/>
                    </a:cubicBezTo>
                    <a:cubicBezTo>
                      <a:pt x="767" y="441"/>
                      <a:pt x="758" y="420"/>
                      <a:pt x="772" y="408"/>
                    </a:cubicBezTo>
                    <a:cubicBezTo>
                      <a:pt x="788" y="399"/>
                      <a:pt x="774" y="396"/>
                      <a:pt x="790" y="385"/>
                    </a:cubicBezTo>
                    <a:cubicBezTo>
                      <a:pt x="804" y="373"/>
                      <a:pt x="795" y="364"/>
                      <a:pt x="809" y="364"/>
                    </a:cubicBezTo>
                    <a:cubicBezTo>
                      <a:pt x="821" y="362"/>
                      <a:pt x="807" y="350"/>
                      <a:pt x="818" y="348"/>
                    </a:cubicBezTo>
                    <a:cubicBezTo>
                      <a:pt x="832" y="345"/>
                      <a:pt x="835" y="334"/>
                      <a:pt x="832" y="327"/>
                    </a:cubicBezTo>
                    <a:cubicBezTo>
                      <a:pt x="830" y="322"/>
                      <a:pt x="846" y="329"/>
                      <a:pt x="853" y="320"/>
                    </a:cubicBezTo>
                    <a:cubicBezTo>
                      <a:pt x="860" y="313"/>
                      <a:pt x="877" y="317"/>
                      <a:pt x="881" y="308"/>
                    </a:cubicBezTo>
                    <a:cubicBezTo>
                      <a:pt x="886" y="296"/>
                      <a:pt x="958" y="273"/>
                      <a:pt x="1000" y="264"/>
                    </a:cubicBezTo>
                    <a:cubicBezTo>
                      <a:pt x="1039" y="254"/>
                      <a:pt x="1067" y="236"/>
                      <a:pt x="1053" y="224"/>
                    </a:cubicBezTo>
                    <a:cubicBezTo>
                      <a:pt x="1039" y="215"/>
                      <a:pt x="997" y="229"/>
                      <a:pt x="988" y="238"/>
                    </a:cubicBezTo>
                    <a:cubicBezTo>
                      <a:pt x="979" y="245"/>
                      <a:pt x="965" y="240"/>
                      <a:pt x="953" y="245"/>
                    </a:cubicBezTo>
                    <a:cubicBezTo>
                      <a:pt x="944" y="252"/>
                      <a:pt x="923" y="257"/>
                      <a:pt x="911" y="250"/>
                    </a:cubicBezTo>
                    <a:cubicBezTo>
                      <a:pt x="902" y="243"/>
                      <a:pt x="888" y="257"/>
                      <a:pt x="881" y="257"/>
                    </a:cubicBezTo>
                    <a:cubicBezTo>
                      <a:pt x="872" y="257"/>
                      <a:pt x="863" y="266"/>
                      <a:pt x="853" y="264"/>
                    </a:cubicBezTo>
                    <a:cubicBezTo>
                      <a:pt x="846" y="264"/>
                      <a:pt x="828" y="271"/>
                      <a:pt x="825" y="278"/>
                    </a:cubicBezTo>
                    <a:cubicBezTo>
                      <a:pt x="825" y="282"/>
                      <a:pt x="809" y="280"/>
                      <a:pt x="809" y="287"/>
                    </a:cubicBezTo>
                    <a:cubicBezTo>
                      <a:pt x="809" y="294"/>
                      <a:pt x="797" y="299"/>
                      <a:pt x="793" y="294"/>
                    </a:cubicBezTo>
                    <a:cubicBezTo>
                      <a:pt x="786" y="287"/>
                      <a:pt x="779" y="299"/>
                      <a:pt x="786" y="308"/>
                    </a:cubicBezTo>
                    <a:cubicBezTo>
                      <a:pt x="795" y="315"/>
                      <a:pt x="770" y="317"/>
                      <a:pt x="774" y="322"/>
                    </a:cubicBezTo>
                    <a:cubicBezTo>
                      <a:pt x="779" y="327"/>
                      <a:pt x="765" y="329"/>
                      <a:pt x="770" y="336"/>
                    </a:cubicBezTo>
                    <a:cubicBezTo>
                      <a:pt x="772" y="341"/>
                      <a:pt x="760" y="343"/>
                      <a:pt x="751" y="345"/>
                    </a:cubicBezTo>
                    <a:cubicBezTo>
                      <a:pt x="742" y="345"/>
                      <a:pt x="737" y="359"/>
                      <a:pt x="749" y="359"/>
                    </a:cubicBezTo>
                    <a:cubicBezTo>
                      <a:pt x="760" y="359"/>
                      <a:pt x="742" y="362"/>
                      <a:pt x="742" y="371"/>
                    </a:cubicBezTo>
                    <a:cubicBezTo>
                      <a:pt x="744" y="380"/>
                      <a:pt x="723" y="376"/>
                      <a:pt x="723" y="380"/>
                    </a:cubicBezTo>
                    <a:lnTo>
                      <a:pt x="723" y="380"/>
                    </a:lnTo>
                    <a:close/>
                    <a:moveTo>
                      <a:pt x="728" y="61"/>
                    </a:moveTo>
                    <a:lnTo>
                      <a:pt x="728" y="61"/>
                    </a:lnTo>
                    <a:cubicBezTo>
                      <a:pt x="728" y="51"/>
                      <a:pt x="695" y="63"/>
                      <a:pt x="702" y="65"/>
                    </a:cubicBezTo>
                    <a:cubicBezTo>
                      <a:pt x="707" y="68"/>
                      <a:pt x="728" y="72"/>
                      <a:pt x="728" y="61"/>
                    </a:cubicBezTo>
                    <a:lnTo>
                      <a:pt x="728" y="61"/>
                    </a:lnTo>
                    <a:close/>
                    <a:moveTo>
                      <a:pt x="816" y="30"/>
                    </a:moveTo>
                    <a:lnTo>
                      <a:pt x="816" y="30"/>
                    </a:lnTo>
                    <a:cubicBezTo>
                      <a:pt x="818" y="19"/>
                      <a:pt x="797" y="28"/>
                      <a:pt x="781" y="21"/>
                    </a:cubicBezTo>
                    <a:cubicBezTo>
                      <a:pt x="765" y="14"/>
                      <a:pt x="756" y="16"/>
                      <a:pt x="765" y="26"/>
                    </a:cubicBezTo>
                    <a:cubicBezTo>
                      <a:pt x="770" y="30"/>
                      <a:pt x="737" y="33"/>
                      <a:pt x="744" y="37"/>
                    </a:cubicBezTo>
                    <a:cubicBezTo>
                      <a:pt x="756" y="51"/>
                      <a:pt x="816" y="44"/>
                      <a:pt x="816" y="30"/>
                    </a:cubicBezTo>
                    <a:lnTo>
                      <a:pt x="816" y="3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8" name="Freeform 529">
                <a:extLst>
                  <a:ext uri="{FF2B5EF4-FFF2-40B4-BE49-F238E27FC236}">
                    <a16:creationId xmlns:a16="http://schemas.microsoft.com/office/drawing/2014/main" id="{FA21FAB9-956E-F894-4A2D-704C5F7EFC02}"/>
                  </a:ext>
                </a:extLst>
              </p:cNvPr>
              <p:cNvSpPr>
                <a:spLocks noEditPoints="1"/>
              </p:cNvSpPr>
              <p:nvPr/>
            </p:nvSpPr>
            <p:spPr bwMode="auto">
              <a:xfrm>
                <a:off x="3889" y="957"/>
                <a:ext cx="2180" cy="840"/>
              </a:xfrm>
              <a:custGeom>
                <a:avLst/>
                <a:gdLst>
                  <a:gd name="T0" fmla="*/ 1505 w 3628"/>
                  <a:gd name="T1" fmla="*/ 26 h 1395"/>
                  <a:gd name="T2" fmla="*/ 1656 w 3628"/>
                  <a:gd name="T3" fmla="*/ 82 h 1395"/>
                  <a:gd name="T4" fmla="*/ 1546 w 3628"/>
                  <a:gd name="T5" fmla="*/ 96 h 1395"/>
                  <a:gd name="T6" fmla="*/ 2593 w 3628"/>
                  <a:gd name="T7" fmla="*/ 287 h 1395"/>
                  <a:gd name="T8" fmla="*/ 2679 w 3628"/>
                  <a:gd name="T9" fmla="*/ 303 h 1395"/>
                  <a:gd name="T10" fmla="*/ 1751 w 3628"/>
                  <a:gd name="T11" fmla="*/ 119 h 1395"/>
                  <a:gd name="T12" fmla="*/ 546 w 3628"/>
                  <a:gd name="T13" fmla="*/ 44 h 1395"/>
                  <a:gd name="T14" fmla="*/ 2600 w 3628"/>
                  <a:gd name="T15" fmla="*/ 1255 h 1395"/>
                  <a:gd name="T16" fmla="*/ 3516 w 3628"/>
                  <a:gd name="T17" fmla="*/ 639 h 1395"/>
                  <a:gd name="T18" fmla="*/ 3163 w 3628"/>
                  <a:gd name="T19" fmla="*/ 530 h 1395"/>
                  <a:gd name="T20" fmla="*/ 2769 w 3628"/>
                  <a:gd name="T21" fmla="*/ 457 h 1395"/>
                  <a:gd name="T22" fmla="*/ 2525 w 3628"/>
                  <a:gd name="T23" fmla="*/ 427 h 1395"/>
                  <a:gd name="T24" fmla="*/ 2314 w 3628"/>
                  <a:gd name="T25" fmla="*/ 450 h 1395"/>
                  <a:gd name="T26" fmla="*/ 2177 w 3628"/>
                  <a:gd name="T27" fmla="*/ 392 h 1395"/>
                  <a:gd name="T28" fmla="*/ 1879 w 3628"/>
                  <a:gd name="T29" fmla="*/ 373 h 1395"/>
                  <a:gd name="T30" fmla="*/ 1963 w 3628"/>
                  <a:gd name="T31" fmla="*/ 254 h 1395"/>
                  <a:gd name="T32" fmla="*/ 1744 w 3628"/>
                  <a:gd name="T33" fmla="*/ 191 h 1395"/>
                  <a:gd name="T34" fmla="*/ 1567 w 3628"/>
                  <a:gd name="T35" fmla="*/ 271 h 1395"/>
                  <a:gd name="T36" fmla="*/ 1437 w 3628"/>
                  <a:gd name="T37" fmla="*/ 357 h 1395"/>
                  <a:gd name="T38" fmla="*/ 1237 w 3628"/>
                  <a:gd name="T39" fmla="*/ 432 h 1395"/>
                  <a:gd name="T40" fmla="*/ 1160 w 3628"/>
                  <a:gd name="T41" fmla="*/ 544 h 1395"/>
                  <a:gd name="T42" fmla="*/ 1132 w 3628"/>
                  <a:gd name="T43" fmla="*/ 644 h 1395"/>
                  <a:gd name="T44" fmla="*/ 1156 w 3628"/>
                  <a:gd name="T45" fmla="*/ 565 h 1395"/>
                  <a:gd name="T46" fmla="*/ 1018 w 3628"/>
                  <a:gd name="T47" fmla="*/ 506 h 1395"/>
                  <a:gd name="T48" fmla="*/ 884 w 3628"/>
                  <a:gd name="T49" fmla="*/ 546 h 1395"/>
                  <a:gd name="T50" fmla="*/ 646 w 3628"/>
                  <a:gd name="T51" fmla="*/ 579 h 1395"/>
                  <a:gd name="T52" fmla="*/ 528 w 3628"/>
                  <a:gd name="T53" fmla="*/ 632 h 1395"/>
                  <a:gd name="T54" fmla="*/ 386 w 3628"/>
                  <a:gd name="T55" fmla="*/ 725 h 1395"/>
                  <a:gd name="T56" fmla="*/ 458 w 3628"/>
                  <a:gd name="T57" fmla="*/ 623 h 1395"/>
                  <a:gd name="T58" fmla="*/ 230 w 3628"/>
                  <a:gd name="T59" fmla="*/ 520 h 1395"/>
                  <a:gd name="T60" fmla="*/ 230 w 3628"/>
                  <a:gd name="T61" fmla="*/ 719 h 1395"/>
                  <a:gd name="T62" fmla="*/ 170 w 3628"/>
                  <a:gd name="T63" fmla="*/ 919 h 1395"/>
                  <a:gd name="T64" fmla="*/ 246 w 3628"/>
                  <a:gd name="T65" fmla="*/ 1064 h 1395"/>
                  <a:gd name="T66" fmla="*/ 419 w 3628"/>
                  <a:gd name="T67" fmla="*/ 1167 h 1395"/>
                  <a:gd name="T68" fmla="*/ 379 w 3628"/>
                  <a:gd name="T69" fmla="*/ 1302 h 1395"/>
                  <a:gd name="T70" fmla="*/ 579 w 3628"/>
                  <a:gd name="T71" fmla="*/ 1314 h 1395"/>
                  <a:gd name="T72" fmla="*/ 619 w 3628"/>
                  <a:gd name="T73" fmla="*/ 1150 h 1395"/>
                  <a:gd name="T74" fmla="*/ 858 w 3628"/>
                  <a:gd name="T75" fmla="*/ 1145 h 1395"/>
                  <a:gd name="T76" fmla="*/ 1014 w 3628"/>
                  <a:gd name="T77" fmla="*/ 1022 h 1395"/>
                  <a:gd name="T78" fmla="*/ 1223 w 3628"/>
                  <a:gd name="T79" fmla="*/ 1038 h 1395"/>
                  <a:gd name="T80" fmla="*/ 1465 w 3628"/>
                  <a:gd name="T81" fmla="*/ 1176 h 1395"/>
                  <a:gd name="T82" fmla="*/ 1667 w 3628"/>
                  <a:gd name="T83" fmla="*/ 1101 h 1395"/>
                  <a:gd name="T84" fmla="*/ 1949 w 3628"/>
                  <a:gd name="T85" fmla="*/ 1176 h 1395"/>
                  <a:gd name="T86" fmla="*/ 2204 w 3628"/>
                  <a:gd name="T87" fmla="*/ 1066 h 1395"/>
                  <a:gd name="T88" fmla="*/ 2414 w 3628"/>
                  <a:gd name="T89" fmla="*/ 1262 h 1395"/>
                  <a:gd name="T90" fmla="*/ 2560 w 3628"/>
                  <a:gd name="T91" fmla="*/ 1127 h 1395"/>
                  <a:gd name="T92" fmla="*/ 2451 w 3628"/>
                  <a:gd name="T93" fmla="*/ 1029 h 1395"/>
                  <a:gd name="T94" fmla="*/ 2797 w 3628"/>
                  <a:gd name="T95" fmla="*/ 887 h 1395"/>
                  <a:gd name="T96" fmla="*/ 2981 w 3628"/>
                  <a:gd name="T97" fmla="*/ 830 h 1395"/>
                  <a:gd name="T98" fmla="*/ 2900 w 3628"/>
                  <a:gd name="T99" fmla="*/ 959 h 1395"/>
                  <a:gd name="T100" fmla="*/ 3032 w 3628"/>
                  <a:gd name="T101" fmla="*/ 968 h 1395"/>
                  <a:gd name="T102" fmla="*/ 3249 w 3628"/>
                  <a:gd name="T103" fmla="*/ 826 h 1395"/>
                  <a:gd name="T104" fmla="*/ 3411 w 3628"/>
                  <a:gd name="T105" fmla="*/ 693 h 1395"/>
                  <a:gd name="T106" fmla="*/ 3567 w 3628"/>
                  <a:gd name="T107" fmla="*/ 709 h 1395"/>
                  <a:gd name="T108" fmla="*/ 1893 w 3628"/>
                  <a:gd name="T109" fmla="*/ 994 h 1395"/>
                  <a:gd name="T110" fmla="*/ 807 w 3628"/>
                  <a:gd name="T111" fmla="*/ 19 h 1395"/>
                  <a:gd name="T112" fmla="*/ 907 w 3628"/>
                  <a:gd name="T113" fmla="*/ 30 h 1395"/>
                  <a:gd name="T114" fmla="*/ 779 w 3628"/>
                  <a:gd name="T115" fmla="*/ 455 h 1395"/>
                  <a:gd name="T116" fmla="*/ 809 w 3628"/>
                  <a:gd name="T117" fmla="*/ 287 h 1395"/>
                  <a:gd name="T118" fmla="*/ 765 w 3628"/>
                  <a:gd name="T119" fmla="*/ 26 h 1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28" h="1395">
                    <a:moveTo>
                      <a:pt x="53" y="1008"/>
                    </a:moveTo>
                    <a:lnTo>
                      <a:pt x="53" y="1008"/>
                    </a:lnTo>
                    <a:cubicBezTo>
                      <a:pt x="51" y="1010"/>
                      <a:pt x="44" y="1008"/>
                      <a:pt x="42" y="1003"/>
                    </a:cubicBezTo>
                    <a:cubicBezTo>
                      <a:pt x="39" y="1001"/>
                      <a:pt x="35" y="1003"/>
                      <a:pt x="28" y="1003"/>
                    </a:cubicBezTo>
                    <a:cubicBezTo>
                      <a:pt x="30" y="1003"/>
                      <a:pt x="30" y="1006"/>
                      <a:pt x="32" y="1006"/>
                    </a:cubicBezTo>
                    <a:cubicBezTo>
                      <a:pt x="35" y="1010"/>
                      <a:pt x="21" y="1013"/>
                      <a:pt x="25" y="1017"/>
                    </a:cubicBezTo>
                    <a:cubicBezTo>
                      <a:pt x="30" y="1024"/>
                      <a:pt x="14" y="1024"/>
                      <a:pt x="14" y="1017"/>
                    </a:cubicBezTo>
                    <a:cubicBezTo>
                      <a:pt x="14" y="1010"/>
                      <a:pt x="0" y="1015"/>
                      <a:pt x="0" y="1019"/>
                    </a:cubicBezTo>
                    <a:lnTo>
                      <a:pt x="0" y="1024"/>
                    </a:lnTo>
                    <a:cubicBezTo>
                      <a:pt x="2" y="1024"/>
                      <a:pt x="9" y="1026"/>
                      <a:pt x="9" y="1026"/>
                    </a:cubicBezTo>
                    <a:cubicBezTo>
                      <a:pt x="14" y="1029"/>
                      <a:pt x="51" y="1033"/>
                      <a:pt x="65" y="1029"/>
                    </a:cubicBezTo>
                    <a:lnTo>
                      <a:pt x="65" y="1015"/>
                    </a:lnTo>
                    <a:cubicBezTo>
                      <a:pt x="65" y="1013"/>
                      <a:pt x="58" y="1008"/>
                      <a:pt x="53" y="1008"/>
                    </a:cubicBezTo>
                    <a:close/>
                    <a:moveTo>
                      <a:pt x="1532" y="21"/>
                    </a:moveTo>
                    <a:lnTo>
                      <a:pt x="1532" y="21"/>
                    </a:lnTo>
                    <a:cubicBezTo>
                      <a:pt x="1535" y="12"/>
                      <a:pt x="1493" y="16"/>
                      <a:pt x="1505" y="26"/>
                    </a:cubicBezTo>
                    <a:cubicBezTo>
                      <a:pt x="1507" y="28"/>
                      <a:pt x="1530" y="30"/>
                      <a:pt x="1532" y="21"/>
                    </a:cubicBezTo>
                    <a:close/>
                    <a:moveTo>
                      <a:pt x="963" y="37"/>
                    </a:moveTo>
                    <a:lnTo>
                      <a:pt x="963" y="37"/>
                    </a:lnTo>
                    <a:cubicBezTo>
                      <a:pt x="986" y="35"/>
                      <a:pt x="986" y="23"/>
                      <a:pt x="974" y="21"/>
                    </a:cubicBezTo>
                    <a:cubicBezTo>
                      <a:pt x="960" y="19"/>
                      <a:pt x="958" y="28"/>
                      <a:pt x="953" y="28"/>
                    </a:cubicBezTo>
                    <a:cubicBezTo>
                      <a:pt x="946" y="26"/>
                      <a:pt x="923" y="30"/>
                      <a:pt x="928" y="37"/>
                    </a:cubicBezTo>
                    <a:cubicBezTo>
                      <a:pt x="932" y="42"/>
                      <a:pt x="951" y="40"/>
                      <a:pt x="963" y="37"/>
                    </a:cubicBezTo>
                    <a:close/>
                    <a:moveTo>
                      <a:pt x="1581" y="84"/>
                    </a:moveTo>
                    <a:lnTo>
                      <a:pt x="1581" y="84"/>
                    </a:lnTo>
                    <a:cubicBezTo>
                      <a:pt x="1581" y="91"/>
                      <a:pt x="1560" y="98"/>
                      <a:pt x="1567" y="103"/>
                    </a:cubicBezTo>
                    <a:cubicBezTo>
                      <a:pt x="1572" y="107"/>
                      <a:pt x="1577" y="107"/>
                      <a:pt x="1584" y="107"/>
                    </a:cubicBezTo>
                    <a:cubicBezTo>
                      <a:pt x="1588" y="110"/>
                      <a:pt x="1593" y="124"/>
                      <a:pt x="1602" y="121"/>
                    </a:cubicBezTo>
                    <a:cubicBezTo>
                      <a:pt x="1614" y="119"/>
                      <a:pt x="1646" y="135"/>
                      <a:pt x="1663" y="135"/>
                    </a:cubicBezTo>
                    <a:cubicBezTo>
                      <a:pt x="1681" y="135"/>
                      <a:pt x="1683" y="119"/>
                      <a:pt x="1679" y="119"/>
                    </a:cubicBezTo>
                    <a:cubicBezTo>
                      <a:pt x="1672" y="119"/>
                      <a:pt x="1676" y="110"/>
                      <a:pt x="1688" y="96"/>
                    </a:cubicBezTo>
                    <a:cubicBezTo>
                      <a:pt x="1697" y="82"/>
                      <a:pt x="1656" y="70"/>
                      <a:pt x="1656" y="82"/>
                    </a:cubicBezTo>
                    <a:cubicBezTo>
                      <a:pt x="1656" y="93"/>
                      <a:pt x="1644" y="79"/>
                      <a:pt x="1639" y="72"/>
                    </a:cubicBezTo>
                    <a:cubicBezTo>
                      <a:pt x="1637" y="65"/>
                      <a:pt x="1581" y="77"/>
                      <a:pt x="1581" y="84"/>
                    </a:cubicBezTo>
                    <a:close/>
                    <a:moveTo>
                      <a:pt x="1084" y="390"/>
                    </a:moveTo>
                    <a:lnTo>
                      <a:pt x="1084" y="390"/>
                    </a:lnTo>
                    <a:cubicBezTo>
                      <a:pt x="1093" y="390"/>
                      <a:pt x="1114" y="385"/>
                      <a:pt x="1116" y="380"/>
                    </a:cubicBezTo>
                    <a:cubicBezTo>
                      <a:pt x="1118" y="376"/>
                      <a:pt x="1107" y="371"/>
                      <a:pt x="1093" y="371"/>
                    </a:cubicBezTo>
                    <a:cubicBezTo>
                      <a:pt x="1079" y="371"/>
                      <a:pt x="1077" y="387"/>
                      <a:pt x="1084" y="390"/>
                    </a:cubicBezTo>
                    <a:close/>
                    <a:moveTo>
                      <a:pt x="1267" y="399"/>
                    </a:moveTo>
                    <a:lnTo>
                      <a:pt x="1267" y="399"/>
                    </a:lnTo>
                    <a:cubicBezTo>
                      <a:pt x="1277" y="404"/>
                      <a:pt x="1286" y="401"/>
                      <a:pt x="1284" y="392"/>
                    </a:cubicBezTo>
                    <a:cubicBezTo>
                      <a:pt x="1281" y="380"/>
                      <a:pt x="1260" y="394"/>
                      <a:pt x="1267" y="399"/>
                    </a:cubicBezTo>
                    <a:close/>
                    <a:moveTo>
                      <a:pt x="1549" y="68"/>
                    </a:moveTo>
                    <a:lnTo>
                      <a:pt x="1549" y="68"/>
                    </a:lnTo>
                    <a:cubicBezTo>
                      <a:pt x="1560" y="72"/>
                      <a:pt x="1556" y="75"/>
                      <a:pt x="1544" y="75"/>
                    </a:cubicBezTo>
                    <a:cubicBezTo>
                      <a:pt x="1530" y="75"/>
                      <a:pt x="1518" y="79"/>
                      <a:pt x="1528" y="82"/>
                    </a:cubicBezTo>
                    <a:cubicBezTo>
                      <a:pt x="1535" y="84"/>
                      <a:pt x="1532" y="91"/>
                      <a:pt x="1546" y="96"/>
                    </a:cubicBezTo>
                    <a:cubicBezTo>
                      <a:pt x="1560" y="98"/>
                      <a:pt x="1572" y="89"/>
                      <a:pt x="1572" y="79"/>
                    </a:cubicBezTo>
                    <a:cubicBezTo>
                      <a:pt x="1570" y="72"/>
                      <a:pt x="1618" y="65"/>
                      <a:pt x="1630" y="63"/>
                    </a:cubicBezTo>
                    <a:cubicBezTo>
                      <a:pt x="1642" y="58"/>
                      <a:pt x="1623" y="47"/>
                      <a:pt x="1635" y="44"/>
                    </a:cubicBezTo>
                    <a:cubicBezTo>
                      <a:pt x="1649" y="44"/>
                      <a:pt x="1644" y="37"/>
                      <a:pt x="1628" y="35"/>
                    </a:cubicBezTo>
                    <a:cubicBezTo>
                      <a:pt x="1609" y="33"/>
                      <a:pt x="1616" y="19"/>
                      <a:pt x="1611" y="12"/>
                    </a:cubicBezTo>
                    <a:cubicBezTo>
                      <a:pt x="1607" y="7"/>
                      <a:pt x="1602" y="19"/>
                      <a:pt x="1581" y="23"/>
                    </a:cubicBezTo>
                    <a:cubicBezTo>
                      <a:pt x="1558" y="28"/>
                      <a:pt x="1549" y="33"/>
                      <a:pt x="1556" y="37"/>
                    </a:cubicBezTo>
                    <a:cubicBezTo>
                      <a:pt x="1565" y="42"/>
                      <a:pt x="1556" y="54"/>
                      <a:pt x="1546" y="51"/>
                    </a:cubicBezTo>
                    <a:cubicBezTo>
                      <a:pt x="1537" y="51"/>
                      <a:pt x="1537" y="61"/>
                      <a:pt x="1549" y="68"/>
                    </a:cubicBezTo>
                    <a:close/>
                    <a:moveTo>
                      <a:pt x="2488" y="303"/>
                    </a:moveTo>
                    <a:lnTo>
                      <a:pt x="2488" y="303"/>
                    </a:lnTo>
                    <a:cubicBezTo>
                      <a:pt x="2497" y="308"/>
                      <a:pt x="2500" y="313"/>
                      <a:pt x="2504" y="317"/>
                    </a:cubicBezTo>
                    <a:cubicBezTo>
                      <a:pt x="2511" y="322"/>
                      <a:pt x="2530" y="315"/>
                      <a:pt x="2537" y="313"/>
                    </a:cubicBezTo>
                    <a:cubicBezTo>
                      <a:pt x="2544" y="310"/>
                      <a:pt x="2544" y="324"/>
                      <a:pt x="2558" y="315"/>
                    </a:cubicBezTo>
                    <a:cubicBezTo>
                      <a:pt x="2569" y="308"/>
                      <a:pt x="2581" y="313"/>
                      <a:pt x="2595" y="313"/>
                    </a:cubicBezTo>
                    <a:cubicBezTo>
                      <a:pt x="2609" y="313"/>
                      <a:pt x="2593" y="294"/>
                      <a:pt x="2593" y="287"/>
                    </a:cubicBezTo>
                    <a:cubicBezTo>
                      <a:pt x="2593" y="280"/>
                      <a:pt x="2609" y="285"/>
                      <a:pt x="2604" y="292"/>
                    </a:cubicBezTo>
                    <a:cubicBezTo>
                      <a:pt x="2600" y="296"/>
                      <a:pt x="2611" y="313"/>
                      <a:pt x="2632" y="310"/>
                    </a:cubicBezTo>
                    <a:cubicBezTo>
                      <a:pt x="2651" y="310"/>
                      <a:pt x="2637" y="296"/>
                      <a:pt x="2646" y="292"/>
                    </a:cubicBezTo>
                    <a:cubicBezTo>
                      <a:pt x="2658" y="287"/>
                      <a:pt x="2656" y="282"/>
                      <a:pt x="2642" y="273"/>
                    </a:cubicBezTo>
                    <a:cubicBezTo>
                      <a:pt x="2628" y="266"/>
                      <a:pt x="2607" y="271"/>
                      <a:pt x="2595" y="266"/>
                    </a:cubicBezTo>
                    <a:cubicBezTo>
                      <a:pt x="2581" y="259"/>
                      <a:pt x="2565" y="259"/>
                      <a:pt x="2565" y="273"/>
                    </a:cubicBezTo>
                    <a:cubicBezTo>
                      <a:pt x="2565" y="287"/>
                      <a:pt x="2537" y="257"/>
                      <a:pt x="2525" y="254"/>
                    </a:cubicBezTo>
                    <a:cubicBezTo>
                      <a:pt x="2511" y="250"/>
                      <a:pt x="2467" y="292"/>
                      <a:pt x="2488" y="303"/>
                    </a:cubicBezTo>
                    <a:close/>
                    <a:moveTo>
                      <a:pt x="2679" y="303"/>
                    </a:moveTo>
                    <a:lnTo>
                      <a:pt x="2679" y="303"/>
                    </a:lnTo>
                    <a:cubicBezTo>
                      <a:pt x="2693" y="303"/>
                      <a:pt x="2702" y="317"/>
                      <a:pt x="2730" y="320"/>
                    </a:cubicBezTo>
                    <a:cubicBezTo>
                      <a:pt x="2760" y="322"/>
                      <a:pt x="2781" y="317"/>
                      <a:pt x="2781" y="310"/>
                    </a:cubicBezTo>
                    <a:cubicBezTo>
                      <a:pt x="2781" y="303"/>
                      <a:pt x="2755" y="294"/>
                      <a:pt x="2746" y="299"/>
                    </a:cubicBezTo>
                    <a:cubicBezTo>
                      <a:pt x="2739" y="303"/>
                      <a:pt x="2732" y="292"/>
                      <a:pt x="2723" y="294"/>
                    </a:cubicBezTo>
                    <a:cubicBezTo>
                      <a:pt x="2711" y="296"/>
                      <a:pt x="2697" y="296"/>
                      <a:pt x="2693" y="287"/>
                    </a:cubicBezTo>
                    <a:cubicBezTo>
                      <a:pt x="2688" y="280"/>
                      <a:pt x="2672" y="301"/>
                      <a:pt x="2679" y="303"/>
                    </a:cubicBezTo>
                    <a:close/>
                    <a:moveTo>
                      <a:pt x="2621" y="383"/>
                    </a:moveTo>
                    <a:lnTo>
                      <a:pt x="2621" y="383"/>
                    </a:lnTo>
                    <a:cubicBezTo>
                      <a:pt x="2630" y="380"/>
                      <a:pt x="2611" y="359"/>
                      <a:pt x="2593" y="357"/>
                    </a:cubicBezTo>
                    <a:cubicBezTo>
                      <a:pt x="2572" y="355"/>
                      <a:pt x="2556" y="371"/>
                      <a:pt x="2558" y="373"/>
                    </a:cubicBezTo>
                    <a:cubicBezTo>
                      <a:pt x="2562" y="383"/>
                      <a:pt x="2609" y="387"/>
                      <a:pt x="2621" y="383"/>
                    </a:cubicBezTo>
                    <a:close/>
                    <a:moveTo>
                      <a:pt x="2569" y="343"/>
                    </a:moveTo>
                    <a:lnTo>
                      <a:pt x="2569" y="343"/>
                    </a:lnTo>
                    <a:cubicBezTo>
                      <a:pt x="2569" y="334"/>
                      <a:pt x="2535" y="345"/>
                      <a:pt x="2549" y="350"/>
                    </a:cubicBezTo>
                    <a:cubicBezTo>
                      <a:pt x="2558" y="352"/>
                      <a:pt x="2569" y="352"/>
                      <a:pt x="2569" y="343"/>
                    </a:cubicBezTo>
                    <a:close/>
                    <a:moveTo>
                      <a:pt x="1679" y="173"/>
                    </a:moveTo>
                    <a:lnTo>
                      <a:pt x="1679" y="173"/>
                    </a:lnTo>
                    <a:cubicBezTo>
                      <a:pt x="1688" y="177"/>
                      <a:pt x="1716" y="168"/>
                      <a:pt x="1735" y="168"/>
                    </a:cubicBezTo>
                    <a:cubicBezTo>
                      <a:pt x="1753" y="168"/>
                      <a:pt x="1807" y="154"/>
                      <a:pt x="1807" y="142"/>
                    </a:cubicBezTo>
                    <a:cubicBezTo>
                      <a:pt x="1809" y="133"/>
                      <a:pt x="1788" y="133"/>
                      <a:pt x="1781" y="124"/>
                    </a:cubicBezTo>
                    <a:cubicBezTo>
                      <a:pt x="1772" y="117"/>
                      <a:pt x="1753" y="124"/>
                      <a:pt x="1749" y="131"/>
                    </a:cubicBezTo>
                    <a:cubicBezTo>
                      <a:pt x="1744" y="138"/>
                      <a:pt x="1739" y="131"/>
                      <a:pt x="1751" y="119"/>
                    </a:cubicBezTo>
                    <a:cubicBezTo>
                      <a:pt x="1765" y="107"/>
                      <a:pt x="1739" y="98"/>
                      <a:pt x="1739" y="105"/>
                    </a:cubicBezTo>
                    <a:cubicBezTo>
                      <a:pt x="1739" y="114"/>
                      <a:pt x="1716" y="107"/>
                      <a:pt x="1716" y="114"/>
                    </a:cubicBezTo>
                    <a:cubicBezTo>
                      <a:pt x="1716" y="121"/>
                      <a:pt x="1709" y="124"/>
                      <a:pt x="1709" y="131"/>
                    </a:cubicBezTo>
                    <a:cubicBezTo>
                      <a:pt x="1709" y="138"/>
                      <a:pt x="1695" y="128"/>
                      <a:pt x="1693" y="142"/>
                    </a:cubicBezTo>
                    <a:cubicBezTo>
                      <a:pt x="1693" y="159"/>
                      <a:pt x="1670" y="168"/>
                      <a:pt x="1679" y="173"/>
                    </a:cubicBezTo>
                    <a:close/>
                    <a:moveTo>
                      <a:pt x="3379" y="478"/>
                    </a:moveTo>
                    <a:lnTo>
                      <a:pt x="3379" y="478"/>
                    </a:lnTo>
                    <a:cubicBezTo>
                      <a:pt x="3393" y="485"/>
                      <a:pt x="3400" y="471"/>
                      <a:pt x="3409" y="478"/>
                    </a:cubicBezTo>
                    <a:cubicBezTo>
                      <a:pt x="3421" y="485"/>
                      <a:pt x="3444" y="476"/>
                      <a:pt x="3453" y="474"/>
                    </a:cubicBezTo>
                    <a:cubicBezTo>
                      <a:pt x="3465" y="471"/>
                      <a:pt x="3460" y="460"/>
                      <a:pt x="3430" y="455"/>
                    </a:cubicBezTo>
                    <a:cubicBezTo>
                      <a:pt x="3402" y="450"/>
                      <a:pt x="3365" y="471"/>
                      <a:pt x="3379" y="478"/>
                    </a:cubicBezTo>
                    <a:close/>
                    <a:moveTo>
                      <a:pt x="581" y="47"/>
                    </a:moveTo>
                    <a:lnTo>
                      <a:pt x="581" y="47"/>
                    </a:lnTo>
                    <a:cubicBezTo>
                      <a:pt x="595" y="33"/>
                      <a:pt x="614" y="47"/>
                      <a:pt x="616" y="40"/>
                    </a:cubicBezTo>
                    <a:cubicBezTo>
                      <a:pt x="619" y="33"/>
                      <a:pt x="591" y="30"/>
                      <a:pt x="579" y="37"/>
                    </a:cubicBezTo>
                    <a:cubicBezTo>
                      <a:pt x="567" y="42"/>
                      <a:pt x="544" y="37"/>
                      <a:pt x="546" y="44"/>
                    </a:cubicBezTo>
                    <a:cubicBezTo>
                      <a:pt x="549" y="49"/>
                      <a:pt x="567" y="61"/>
                      <a:pt x="581" y="47"/>
                    </a:cubicBezTo>
                    <a:close/>
                    <a:moveTo>
                      <a:pt x="614" y="551"/>
                    </a:moveTo>
                    <a:lnTo>
                      <a:pt x="614" y="551"/>
                    </a:lnTo>
                    <a:cubicBezTo>
                      <a:pt x="630" y="565"/>
                      <a:pt x="644" y="544"/>
                      <a:pt x="653" y="541"/>
                    </a:cubicBezTo>
                    <a:cubicBezTo>
                      <a:pt x="660" y="541"/>
                      <a:pt x="649" y="532"/>
                      <a:pt x="635" y="527"/>
                    </a:cubicBezTo>
                    <a:cubicBezTo>
                      <a:pt x="621" y="525"/>
                      <a:pt x="600" y="539"/>
                      <a:pt x="614" y="551"/>
                    </a:cubicBezTo>
                    <a:close/>
                    <a:moveTo>
                      <a:pt x="2614" y="1110"/>
                    </a:moveTo>
                    <a:lnTo>
                      <a:pt x="2614" y="1110"/>
                    </a:lnTo>
                    <a:cubicBezTo>
                      <a:pt x="2607" y="1092"/>
                      <a:pt x="2625" y="1076"/>
                      <a:pt x="2611" y="1066"/>
                    </a:cubicBezTo>
                    <a:cubicBezTo>
                      <a:pt x="2600" y="1057"/>
                      <a:pt x="2604" y="1036"/>
                      <a:pt x="2597" y="1040"/>
                    </a:cubicBezTo>
                    <a:cubicBezTo>
                      <a:pt x="2593" y="1045"/>
                      <a:pt x="2597" y="1062"/>
                      <a:pt x="2588" y="1062"/>
                    </a:cubicBezTo>
                    <a:cubicBezTo>
                      <a:pt x="2579" y="1064"/>
                      <a:pt x="2588" y="1073"/>
                      <a:pt x="2584" y="1085"/>
                    </a:cubicBezTo>
                    <a:cubicBezTo>
                      <a:pt x="2581" y="1099"/>
                      <a:pt x="2586" y="1118"/>
                      <a:pt x="2591" y="1129"/>
                    </a:cubicBezTo>
                    <a:cubicBezTo>
                      <a:pt x="2595" y="1138"/>
                      <a:pt x="2584" y="1199"/>
                      <a:pt x="2588" y="1211"/>
                    </a:cubicBezTo>
                    <a:cubicBezTo>
                      <a:pt x="2595" y="1220"/>
                      <a:pt x="2581" y="1264"/>
                      <a:pt x="2586" y="1269"/>
                    </a:cubicBezTo>
                    <a:cubicBezTo>
                      <a:pt x="2593" y="1279"/>
                      <a:pt x="2588" y="1257"/>
                      <a:pt x="2600" y="1255"/>
                    </a:cubicBezTo>
                    <a:cubicBezTo>
                      <a:pt x="2611" y="1255"/>
                      <a:pt x="2611" y="1269"/>
                      <a:pt x="2618" y="1271"/>
                    </a:cubicBezTo>
                    <a:cubicBezTo>
                      <a:pt x="2623" y="1274"/>
                      <a:pt x="2621" y="1250"/>
                      <a:pt x="2614" y="1253"/>
                    </a:cubicBezTo>
                    <a:cubicBezTo>
                      <a:pt x="2607" y="1255"/>
                      <a:pt x="2602" y="1239"/>
                      <a:pt x="2600" y="1227"/>
                    </a:cubicBezTo>
                    <a:cubicBezTo>
                      <a:pt x="2595" y="1218"/>
                      <a:pt x="2604" y="1206"/>
                      <a:pt x="2604" y="1192"/>
                    </a:cubicBezTo>
                    <a:cubicBezTo>
                      <a:pt x="2604" y="1181"/>
                      <a:pt x="2621" y="1181"/>
                      <a:pt x="2630" y="1190"/>
                    </a:cubicBezTo>
                    <a:cubicBezTo>
                      <a:pt x="2639" y="1199"/>
                      <a:pt x="2642" y="1195"/>
                      <a:pt x="2637" y="1188"/>
                    </a:cubicBezTo>
                    <a:cubicBezTo>
                      <a:pt x="2635" y="1181"/>
                      <a:pt x="2621" y="1129"/>
                      <a:pt x="2614" y="1110"/>
                    </a:cubicBezTo>
                    <a:close/>
                    <a:moveTo>
                      <a:pt x="3621" y="658"/>
                    </a:moveTo>
                    <a:lnTo>
                      <a:pt x="3621" y="658"/>
                    </a:lnTo>
                    <a:cubicBezTo>
                      <a:pt x="3614" y="656"/>
                      <a:pt x="3595" y="642"/>
                      <a:pt x="3590" y="635"/>
                    </a:cubicBezTo>
                    <a:cubicBezTo>
                      <a:pt x="3583" y="628"/>
                      <a:pt x="3560" y="625"/>
                      <a:pt x="3560" y="628"/>
                    </a:cubicBezTo>
                    <a:cubicBezTo>
                      <a:pt x="3560" y="632"/>
                      <a:pt x="3553" y="628"/>
                      <a:pt x="3551" y="623"/>
                    </a:cubicBezTo>
                    <a:cubicBezTo>
                      <a:pt x="3549" y="618"/>
                      <a:pt x="3523" y="618"/>
                      <a:pt x="3523" y="623"/>
                    </a:cubicBezTo>
                    <a:cubicBezTo>
                      <a:pt x="3523" y="628"/>
                      <a:pt x="3530" y="628"/>
                      <a:pt x="3532" y="632"/>
                    </a:cubicBezTo>
                    <a:cubicBezTo>
                      <a:pt x="3537" y="637"/>
                      <a:pt x="3528" y="639"/>
                      <a:pt x="3530" y="646"/>
                    </a:cubicBezTo>
                    <a:cubicBezTo>
                      <a:pt x="3532" y="651"/>
                      <a:pt x="3521" y="644"/>
                      <a:pt x="3516" y="639"/>
                    </a:cubicBezTo>
                    <a:cubicBezTo>
                      <a:pt x="3511" y="637"/>
                      <a:pt x="3514" y="625"/>
                      <a:pt x="3516" y="618"/>
                    </a:cubicBezTo>
                    <a:cubicBezTo>
                      <a:pt x="3516" y="611"/>
                      <a:pt x="3507" y="613"/>
                      <a:pt x="3507" y="607"/>
                    </a:cubicBezTo>
                    <a:cubicBezTo>
                      <a:pt x="3507" y="599"/>
                      <a:pt x="3479" y="588"/>
                      <a:pt x="3465" y="583"/>
                    </a:cubicBezTo>
                    <a:cubicBezTo>
                      <a:pt x="3453" y="579"/>
                      <a:pt x="3439" y="574"/>
                      <a:pt x="3435" y="567"/>
                    </a:cubicBezTo>
                    <a:cubicBezTo>
                      <a:pt x="3430" y="560"/>
                      <a:pt x="3409" y="560"/>
                      <a:pt x="3400" y="551"/>
                    </a:cubicBezTo>
                    <a:cubicBezTo>
                      <a:pt x="3393" y="544"/>
                      <a:pt x="3358" y="527"/>
                      <a:pt x="3342" y="527"/>
                    </a:cubicBezTo>
                    <a:cubicBezTo>
                      <a:pt x="3325" y="525"/>
                      <a:pt x="3330" y="518"/>
                      <a:pt x="3323" y="518"/>
                    </a:cubicBezTo>
                    <a:cubicBezTo>
                      <a:pt x="3314" y="520"/>
                      <a:pt x="3281" y="518"/>
                      <a:pt x="3272" y="518"/>
                    </a:cubicBezTo>
                    <a:cubicBezTo>
                      <a:pt x="3263" y="516"/>
                      <a:pt x="3260" y="523"/>
                      <a:pt x="3253" y="520"/>
                    </a:cubicBezTo>
                    <a:cubicBezTo>
                      <a:pt x="3246" y="518"/>
                      <a:pt x="3209" y="504"/>
                      <a:pt x="3204" y="508"/>
                    </a:cubicBezTo>
                    <a:cubicBezTo>
                      <a:pt x="3200" y="513"/>
                      <a:pt x="3202" y="520"/>
                      <a:pt x="3197" y="523"/>
                    </a:cubicBezTo>
                    <a:cubicBezTo>
                      <a:pt x="3193" y="523"/>
                      <a:pt x="3197" y="530"/>
                      <a:pt x="3207" y="539"/>
                    </a:cubicBezTo>
                    <a:cubicBezTo>
                      <a:pt x="3218" y="548"/>
                      <a:pt x="3211" y="555"/>
                      <a:pt x="3202" y="560"/>
                    </a:cubicBezTo>
                    <a:cubicBezTo>
                      <a:pt x="3193" y="565"/>
                      <a:pt x="3176" y="555"/>
                      <a:pt x="3172" y="548"/>
                    </a:cubicBezTo>
                    <a:cubicBezTo>
                      <a:pt x="3167" y="541"/>
                      <a:pt x="3156" y="546"/>
                      <a:pt x="3151" y="534"/>
                    </a:cubicBezTo>
                    <a:cubicBezTo>
                      <a:pt x="3149" y="525"/>
                      <a:pt x="3156" y="525"/>
                      <a:pt x="3163" y="530"/>
                    </a:cubicBezTo>
                    <a:cubicBezTo>
                      <a:pt x="3167" y="534"/>
                      <a:pt x="3176" y="530"/>
                      <a:pt x="3176" y="525"/>
                    </a:cubicBezTo>
                    <a:cubicBezTo>
                      <a:pt x="3179" y="518"/>
                      <a:pt x="3160" y="513"/>
                      <a:pt x="3151" y="513"/>
                    </a:cubicBezTo>
                    <a:cubicBezTo>
                      <a:pt x="3142" y="513"/>
                      <a:pt x="3137" y="527"/>
                      <a:pt x="3125" y="532"/>
                    </a:cubicBezTo>
                    <a:cubicBezTo>
                      <a:pt x="3116" y="539"/>
                      <a:pt x="3077" y="530"/>
                      <a:pt x="3072" y="527"/>
                    </a:cubicBezTo>
                    <a:cubicBezTo>
                      <a:pt x="3070" y="523"/>
                      <a:pt x="3014" y="527"/>
                      <a:pt x="3009" y="530"/>
                    </a:cubicBezTo>
                    <a:cubicBezTo>
                      <a:pt x="3002" y="534"/>
                      <a:pt x="3007" y="548"/>
                      <a:pt x="3004" y="551"/>
                    </a:cubicBezTo>
                    <a:cubicBezTo>
                      <a:pt x="3002" y="551"/>
                      <a:pt x="3000" y="534"/>
                      <a:pt x="3000" y="530"/>
                    </a:cubicBezTo>
                    <a:cubicBezTo>
                      <a:pt x="3000" y="527"/>
                      <a:pt x="2993" y="525"/>
                      <a:pt x="2983" y="525"/>
                    </a:cubicBezTo>
                    <a:cubicBezTo>
                      <a:pt x="2972" y="525"/>
                      <a:pt x="2967" y="523"/>
                      <a:pt x="2972" y="520"/>
                    </a:cubicBezTo>
                    <a:cubicBezTo>
                      <a:pt x="2974" y="516"/>
                      <a:pt x="2967" y="511"/>
                      <a:pt x="2974" y="506"/>
                    </a:cubicBezTo>
                    <a:cubicBezTo>
                      <a:pt x="2983" y="502"/>
                      <a:pt x="2960" y="483"/>
                      <a:pt x="2939" y="476"/>
                    </a:cubicBezTo>
                    <a:cubicBezTo>
                      <a:pt x="2921" y="467"/>
                      <a:pt x="2872" y="471"/>
                      <a:pt x="2860" y="476"/>
                    </a:cubicBezTo>
                    <a:cubicBezTo>
                      <a:pt x="2846" y="481"/>
                      <a:pt x="2823" y="478"/>
                      <a:pt x="2811" y="478"/>
                    </a:cubicBezTo>
                    <a:cubicBezTo>
                      <a:pt x="2797" y="478"/>
                      <a:pt x="2809" y="474"/>
                      <a:pt x="2804" y="469"/>
                    </a:cubicBezTo>
                    <a:cubicBezTo>
                      <a:pt x="2802" y="462"/>
                      <a:pt x="2781" y="455"/>
                      <a:pt x="2779" y="460"/>
                    </a:cubicBezTo>
                    <a:cubicBezTo>
                      <a:pt x="2774" y="464"/>
                      <a:pt x="2769" y="460"/>
                      <a:pt x="2769" y="457"/>
                    </a:cubicBezTo>
                    <a:cubicBezTo>
                      <a:pt x="2769" y="453"/>
                      <a:pt x="2751" y="446"/>
                      <a:pt x="2744" y="448"/>
                    </a:cubicBezTo>
                    <a:cubicBezTo>
                      <a:pt x="2735" y="450"/>
                      <a:pt x="2732" y="441"/>
                      <a:pt x="2742" y="441"/>
                    </a:cubicBezTo>
                    <a:cubicBezTo>
                      <a:pt x="2749" y="441"/>
                      <a:pt x="2765" y="443"/>
                      <a:pt x="2758" y="434"/>
                    </a:cubicBezTo>
                    <a:cubicBezTo>
                      <a:pt x="2751" y="422"/>
                      <a:pt x="2695" y="420"/>
                      <a:pt x="2690" y="422"/>
                    </a:cubicBezTo>
                    <a:cubicBezTo>
                      <a:pt x="2683" y="425"/>
                      <a:pt x="2690" y="432"/>
                      <a:pt x="2676" y="443"/>
                    </a:cubicBezTo>
                    <a:cubicBezTo>
                      <a:pt x="2665" y="455"/>
                      <a:pt x="2653" y="446"/>
                      <a:pt x="2656" y="441"/>
                    </a:cubicBezTo>
                    <a:cubicBezTo>
                      <a:pt x="2656" y="434"/>
                      <a:pt x="2672" y="436"/>
                      <a:pt x="2672" y="429"/>
                    </a:cubicBezTo>
                    <a:cubicBezTo>
                      <a:pt x="2672" y="425"/>
                      <a:pt x="2651" y="427"/>
                      <a:pt x="2646" y="422"/>
                    </a:cubicBezTo>
                    <a:cubicBezTo>
                      <a:pt x="2644" y="418"/>
                      <a:pt x="2651" y="415"/>
                      <a:pt x="2660" y="418"/>
                    </a:cubicBezTo>
                    <a:cubicBezTo>
                      <a:pt x="2667" y="420"/>
                      <a:pt x="2679" y="420"/>
                      <a:pt x="2681" y="418"/>
                    </a:cubicBezTo>
                    <a:cubicBezTo>
                      <a:pt x="2681" y="413"/>
                      <a:pt x="2672" y="413"/>
                      <a:pt x="2660" y="411"/>
                    </a:cubicBezTo>
                    <a:cubicBezTo>
                      <a:pt x="2649" y="408"/>
                      <a:pt x="2618" y="401"/>
                      <a:pt x="2602" y="404"/>
                    </a:cubicBezTo>
                    <a:cubicBezTo>
                      <a:pt x="2586" y="404"/>
                      <a:pt x="2579" y="396"/>
                      <a:pt x="2569" y="396"/>
                    </a:cubicBezTo>
                    <a:cubicBezTo>
                      <a:pt x="2560" y="396"/>
                      <a:pt x="2560" y="401"/>
                      <a:pt x="2565" y="406"/>
                    </a:cubicBezTo>
                    <a:cubicBezTo>
                      <a:pt x="2569" y="411"/>
                      <a:pt x="2556" y="415"/>
                      <a:pt x="2546" y="413"/>
                    </a:cubicBezTo>
                    <a:cubicBezTo>
                      <a:pt x="2535" y="411"/>
                      <a:pt x="2521" y="418"/>
                      <a:pt x="2525" y="427"/>
                    </a:cubicBezTo>
                    <a:cubicBezTo>
                      <a:pt x="2532" y="434"/>
                      <a:pt x="2537" y="425"/>
                      <a:pt x="2544" y="427"/>
                    </a:cubicBezTo>
                    <a:cubicBezTo>
                      <a:pt x="2549" y="429"/>
                      <a:pt x="2530" y="434"/>
                      <a:pt x="2537" y="439"/>
                    </a:cubicBezTo>
                    <a:cubicBezTo>
                      <a:pt x="2544" y="441"/>
                      <a:pt x="2544" y="448"/>
                      <a:pt x="2544" y="453"/>
                    </a:cubicBezTo>
                    <a:cubicBezTo>
                      <a:pt x="2544" y="455"/>
                      <a:pt x="2532" y="457"/>
                      <a:pt x="2528" y="453"/>
                    </a:cubicBezTo>
                    <a:cubicBezTo>
                      <a:pt x="2523" y="446"/>
                      <a:pt x="2516" y="453"/>
                      <a:pt x="2507" y="450"/>
                    </a:cubicBezTo>
                    <a:cubicBezTo>
                      <a:pt x="2497" y="450"/>
                      <a:pt x="2490" y="455"/>
                      <a:pt x="2500" y="455"/>
                    </a:cubicBezTo>
                    <a:cubicBezTo>
                      <a:pt x="2509" y="457"/>
                      <a:pt x="2514" y="462"/>
                      <a:pt x="2500" y="464"/>
                    </a:cubicBezTo>
                    <a:cubicBezTo>
                      <a:pt x="2488" y="467"/>
                      <a:pt x="2490" y="453"/>
                      <a:pt x="2483" y="455"/>
                    </a:cubicBezTo>
                    <a:cubicBezTo>
                      <a:pt x="2477" y="455"/>
                      <a:pt x="2460" y="448"/>
                      <a:pt x="2451" y="448"/>
                    </a:cubicBezTo>
                    <a:cubicBezTo>
                      <a:pt x="2442" y="448"/>
                      <a:pt x="2439" y="455"/>
                      <a:pt x="2428" y="457"/>
                    </a:cubicBezTo>
                    <a:cubicBezTo>
                      <a:pt x="2416" y="457"/>
                      <a:pt x="2400" y="450"/>
                      <a:pt x="2395" y="443"/>
                    </a:cubicBezTo>
                    <a:cubicBezTo>
                      <a:pt x="2391" y="439"/>
                      <a:pt x="2388" y="436"/>
                      <a:pt x="2384" y="443"/>
                    </a:cubicBezTo>
                    <a:cubicBezTo>
                      <a:pt x="2377" y="450"/>
                      <a:pt x="2377" y="464"/>
                      <a:pt x="2372" y="467"/>
                    </a:cubicBezTo>
                    <a:cubicBezTo>
                      <a:pt x="2365" y="467"/>
                      <a:pt x="2363" y="478"/>
                      <a:pt x="2358" y="483"/>
                    </a:cubicBezTo>
                    <a:cubicBezTo>
                      <a:pt x="2351" y="485"/>
                      <a:pt x="2351" y="478"/>
                      <a:pt x="2344" y="478"/>
                    </a:cubicBezTo>
                    <a:cubicBezTo>
                      <a:pt x="2337" y="478"/>
                      <a:pt x="2314" y="455"/>
                      <a:pt x="2314" y="450"/>
                    </a:cubicBezTo>
                    <a:cubicBezTo>
                      <a:pt x="2311" y="443"/>
                      <a:pt x="2297" y="429"/>
                      <a:pt x="2293" y="427"/>
                    </a:cubicBezTo>
                    <a:cubicBezTo>
                      <a:pt x="2290" y="425"/>
                      <a:pt x="2297" y="425"/>
                      <a:pt x="2302" y="427"/>
                    </a:cubicBezTo>
                    <a:cubicBezTo>
                      <a:pt x="2307" y="432"/>
                      <a:pt x="2311" y="432"/>
                      <a:pt x="2316" y="429"/>
                    </a:cubicBezTo>
                    <a:cubicBezTo>
                      <a:pt x="2321" y="427"/>
                      <a:pt x="2321" y="415"/>
                      <a:pt x="2314" y="415"/>
                    </a:cubicBezTo>
                    <a:cubicBezTo>
                      <a:pt x="2304" y="415"/>
                      <a:pt x="2309" y="408"/>
                      <a:pt x="2311" y="406"/>
                    </a:cubicBezTo>
                    <a:cubicBezTo>
                      <a:pt x="2316" y="406"/>
                      <a:pt x="2302" y="392"/>
                      <a:pt x="2307" y="392"/>
                    </a:cubicBezTo>
                    <a:cubicBezTo>
                      <a:pt x="2314" y="390"/>
                      <a:pt x="2311" y="385"/>
                      <a:pt x="2304" y="385"/>
                    </a:cubicBezTo>
                    <a:cubicBezTo>
                      <a:pt x="2297" y="383"/>
                      <a:pt x="2290" y="378"/>
                      <a:pt x="2288" y="373"/>
                    </a:cubicBezTo>
                    <a:cubicBezTo>
                      <a:pt x="2288" y="371"/>
                      <a:pt x="2260" y="369"/>
                      <a:pt x="2260" y="373"/>
                    </a:cubicBezTo>
                    <a:cubicBezTo>
                      <a:pt x="2263" y="380"/>
                      <a:pt x="2251" y="378"/>
                      <a:pt x="2253" y="373"/>
                    </a:cubicBezTo>
                    <a:cubicBezTo>
                      <a:pt x="2256" y="369"/>
                      <a:pt x="2242" y="371"/>
                      <a:pt x="2230" y="366"/>
                    </a:cubicBezTo>
                    <a:cubicBezTo>
                      <a:pt x="2216" y="364"/>
                      <a:pt x="2214" y="352"/>
                      <a:pt x="2209" y="352"/>
                    </a:cubicBezTo>
                    <a:cubicBezTo>
                      <a:pt x="2204" y="352"/>
                      <a:pt x="2207" y="366"/>
                      <a:pt x="2200" y="364"/>
                    </a:cubicBezTo>
                    <a:cubicBezTo>
                      <a:pt x="2193" y="359"/>
                      <a:pt x="2186" y="366"/>
                      <a:pt x="2188" y="373"/>
                    </a:cubicBezTo>
                    <a:cubicBezTo>
                      <a:pt x="2193" y="383"/>
                      <a:pt x="2191" y="383"/>
                      <a:pt x="2188" y="390"/>
                    </a:cubicBezTo>
                    <a:cubicBezTo>
                      <a:pt x="2188" y="396"/>
                      <a:pt x="2184" y="394"/>
                      <a:pt x="2177" y="392"/>
                    </a:cubicBezTo>
                    <a:cubicBezTo>
                      <a:pt x="2167" y="387"/>
                      <a:pt x="2167" y="399"/>
                      <a:pt x="2151" y="394"/>
                    </a:cubicBezTo>
                    <a:cubicBezTo>
                      <a:pt x="2132" y="390"/>
                      <a:pt x="2125" y="394"/>
                      <a:pt x="2123" y="387"/>
                    </a:cubicBezTo>
                    <a:cubicBezTo>
                      <a:pt x="2118" y="383"/>
                      <a:pt x="2114" y="383"/>
                      <a:pt x="2114" y="387"/>
                    </a:cubicBezTo>
                    <a:cubicBezTo>
                      <a:pt x="2111" y="392"/>
                      <a:pt x="2086" y="390"/>
                      <a:pt x="2083" y="383"/>
                    </a:cubicBezTo>
                    <a:cubicBezTo>
                      <a:pt x="2081" y="376"/>
                      <a:pt x="2088" y="376"/>
                      <a:pt x="2093" y="373"/>
                    </a:cubicBezTo>
                    <a:cubicBezTo>
                      <a:pt x="2095" y="371"/>
                      <a:pt x="2088" y="369"/>
                      <a:pt x="2072" y="369"/>
                    </a:cubicBezTo>
                    <a:cubicBezTo>
                      <a:pt x="2058" y="369"/>
                      <a:pt x="2049" y="362"/>
                      <a:pt x="2035" y="364"/>
                    </a:cubicBezTo>
                    <a:cubicBezTo>
                      <a:pt x="2018" y="364"/>
                      <a:pt x="1986" y="369"/>
                      <a:pt x="1981" y="369"/>
                    </a:cubicBezTo>
                    <a:cubicBezTo>
                      <a:pt x="1977" y="371"/>
                      <a:pt x="1984" y="380"/>
                      <a:pt x="1977" y="380"/>
                    </a:cubicBezTo>
                    <a:cubicBezTo>
                      <a:pt x="1970" y="383"/>
                      <a:pt x="1974" y="366"/>
                      <a:pt x="1974" y="359"/>
                    </a:cubicBezTo>
                    <a:cubicBezTo>
                      <a:pt x="1972" y="352"/>
                      <a:pt x="1963" y="352"/>
                      <a:pt x="1963" y="357"/>
                    </a:cubicBezTo>
                    <a:cubicBezTo>
                      <a:pt x="1965" y="364"/>
                      <a:pt x="1946" y="364"/>
                      <a:pt x="1942" y="362"/>
                    </a:cubicBezTo>
                    <a:cubicBezTo>
                      <a:pt x="1937" y="357"/>
                      <a:pt x="1930" y="352"/>
                      <a:pt x="1916" y="348"/>
                    </a:cubicBezTo>
                    <a:cubicBezTo>
                      <a:pt x="1904" y="345"/>
                      <a:pt x="1890" y="359"/>
                      <a:pt x="1893" y="362"/>
                    </a:cubicBezTo>
                    <a:cubicBezTo>
                      <a:pt x="1897" y="366"/>
                      <a:pt x="1904" y="364"/>
                      <a:pt x="1907" y="366"/>
                    </a:cubicBezTo>
                    <a:cubicBezTo>
                      <a:pt x="1907" y="371"/>
                      <a:pt x="1879" y="369"/>
                      <a:pt x="1879" y="373"/>
                    </a:cubicBezTo>
                    <a:cubicBezTo>
                      <a:pt x="1879" y="378"/>
                      <a:pt x="1856" y="383"/>
                      <a:pt x="1846" y="385"/>
                    </a:cubicBezTo>
                    <a:cubicBezTo>
                      <a:pt x="1828" y="387"/>
                      <a:pt x="1823" y="387"/>
                      <a:pt x="1811" y="394"/>
                    </a:cubicBezTo>
                    <a:cubicBezTo>
                      <a:pt x="1802" y="404"/>
                      <a:pt x="1811" y="387"/>
                      <a:pt x="1818" y="380"/>
                    </a:cubicBezTo>
                    <a:cubicBezTo>
                      <a:pt x="1825" y="373"/>
                      <a:pt x="1832" y="376"/>
                      <a:pt x="1837" y="371"/>
                    </a:cubicBezTo>
                    <a:cubicBezTo>
                      <a:pt x="1842" y="364"/>
                      <a:pt x="1849" y="364"/>
                      <a:pt x="1860" y="364"/>
                    </a:cubicBezTo>
                    <a:cubicBezTo>
                      <a:pt x="1872" y="362"/>
                      <a:pt x="1872" y="355"/>
                      <a:pt x="1879" y="352"/>
                    </a:cubicBezTo>
                    <a:cubicBezTo>
                      <a:pt x="1883" y="350"/>
                      <a:pt x="1897" y="343"/>
                      <a:pt x="1900" y="338"/>
                    </a:cubicBezTo>
                    <a:cubicBezTo>
                      <a:pt x="1902" y="331"/>
                      <a:pt x="1930" y="322"/>
                      <a:pt x="1937" y="324"/>
                    </a:cubicBezTo>
                    <a:cubicBezTo>
                      <a:pt x="1942" y="324"/>
                      <a:pt x="1944" y="313"/>
                      <a:pt x="1946" y="313"/>
                    </a:cubicBezTo>
                    <a:cubicBezTo>
                      <a:pt x="1949" y="313"/>
                      <a:pt x="1965" y="306"/>
                      <a:pt x="1972" y="301"/>
                    </a:cubicBezTo>
                    <a:cubicBezTo>
                      <a:pt x="1979" y="299"/>
                      <a:pt x="1981" y="294"/>
                      <a:pt x="1981" y="289"/>
                    </a:cubicBezTo>
                    <a:cubicBezTo>
                      <a:pt x="1981" y="285"/>
                      <a:pt x="1974" y="285"/>
                      <a:pt x="1972" y="282"/>
                    </a:cubicBezTo>
                    <a:cubicBezTo>
                      <a:pt x="1972" y="278"/>
                      <a:pt x="1977" y="280"/>
                      <a:pt x="1984" y="278"/>
                    </a:cubicBezTo>
                    <a:cubicBezTo>
                      <a:pt x="1990" y="275"/>
                      <a:pt x="1984" y="266"/>
                      <a:pt x="1979" y="268"/>
                    </a:cubicBezTo>
                    <a:cubicBezTo>
                      <a:pt x="1972" y="271"/>
                      <a:pt x="1981" y="264"/>
                      <a:pt x="1977" y="257"/>
                    </a:cubicBezTo>
                    <a:cubicBezTo>
                      <a:pt x="1972" y="252"/>
                      <a:pt x="1963" y="261"/>
                      <a:pt x="1963" y="254"/>
                    </a:cubicBezTo>
                    <a:cubicBezTo>
                      <a:pt x="1963" y="250"/>
                      <a:pt x="1960" y="243"/>
                      <a:pt x="1958" y="238"/>
                    </a:cubicBezTo>
                    <a:cubicBezTo>
                      <a:pt x="1953" y="233"/>
                      <a:pt x="1946" y="245"/>
                      <a:pt x="1939" y="238"/>
                    </a:cubicBezTo>
                    <a:cubicBezTo>
                      <a:pt x="1932" y="233"/>
                      <a:pt x="1909" y="229"/>
                      <a:pt x="1909" y="231"/>
                    </a:cubicBezTo>
                    <a:cubicBezTo>
                      <a:pt x="1909" y="233"/>
                      <a:pt x="1897" y="226"/>
                      <a:pt x="1895" y="231"/>
                    </a:cubicBezTo>
                    <a:cubicBezTo>
                      <a:pt x="1893" y="233"/>
                      <a:pt x="1874" y="231"/>
                      <a:pt x="1870" y="231"/>
                    </a:cubicBezTo>
                    <a:cubicBezTo>
                      <a:pt x="1863" y="229"/>
                      <a:pt x="1856" y="233"/>
                      <a:pt x="1856" y="238"/>
                    </a:cubicBezTo>
                    <a:cubicBezTo>
                      <a:pt x="1856" y="245"/>
                      <a:pt x="1832" y="243"/>
                      <a:pt x="1828" y="240"/>
                    </a:cubicBezTo>
                    <a:cubicBezTo>
                      <a:pt x="1825" y="240"/>
                      <a:pt x="1844" y="224"/>
                      <a:pt x="1844" y="222"/>
                    </a:cubicBezTo>
                    <a:cubicBezTo>
                      <a:pt x="1844" y="219"/>
                      <a:pt x="1811" y="222"/>
                      <a:pt x="1809" y="219"/>
                    </a:cubicBezTo>
                    <a:cubicBezTo>
                      <a:pt x="1807" y="215"/>
                      <a:pt x="1791" y="215"/>
                      <a:pt x="1784" y="215"/>
                    </a:cubicBezTo>
                    <a:cubicBezTo>
                      <a:pt x="1777" y="215"/>
                      <a:pt x="1784" y="212"/>
                      <a:pt x="1791" y="212"/>
                    </a:cubicBezTo>
                    <a:cubicBezTo>
                      <a:pt x="1797" y="212"/>
                      <a:pt x="1802" y="205"/>
                      <a:pt x="1809" y="205"/>
                    </a:cubicBezTo>
                    <a:cubicBezTo>
                      <a:pt x="1818" y="203"/>
                      <a:pt x="1816" y="201"/>
                      <a:pt x="1811" y="196"/>
                    </a:cubicBezTo>
                    <a:cubicBezTo>
                      <a:pt x="1809" y="191"/>
                      <a:pt x="1802" y="194"/>
                      <a:pt x="1795" y="191"/>
                    </a:cubicBezTo>
                    <a:cubicBezTo>
                      <a:pt x="1788" y="189"/>
                      <a:pt x="1779" y="187"/>
                      <a:pt x="1772" y="187"/>
                    </a:cubicBezTo>
                    <a:cubicBezTo>
                      <a:pt x="1767" y="187"/>
                      <a:pt x="1760" y="189"/>
                      <a:pt x="1744" y="191"/>
                    </a:cubicBezTo>
                    <a:cubicBezTo>
                      <a:pt x="1730" y="196"/>
                      <a:pt x="1728" y="208"/>
                      <a:pt x="1721" y="210"/>
                    </a:cubicBezTo>
                    <a:cubicBezTo>
                      <a:pt x="1714" y="215"/>
                      <a:pt x="1700" y="226"/>
                      <a:pt x="1707" y="229"/>
                    </a:cubicBezTo>
                    <a:cubicBezTo>
                      <a:pt x="1714" y="231"/>
                      <a:pt x="1709" y="233"/>
                      <a:pt x="1712" y="238"/>
                    </a:cubicBezTo>
                    <a:cubicBezTo>
                      <a:pt x="1712" y="243"/>
                      <a:pt x="1707" y="243"/>
                      <a:pt x="1697" y="243"/>
                    </a:cubicBezTo>
                    <a:cubicBezTo>
                      <a:pt x="1690" y="240"/>
                      <a:pt x="1665" y="240"/>
                      <a:pt x="1667" y="245"/>
                    </a:cubicBezTo>
                    <a:cubicBezTo>
                      <a:pt x="1667" y="252"/>
                      <a:pt x="1681" y="254"/>
                      <a:pt x="1681" y="257"/>
                    </a:cubicBezTo>
                    <a:cubicBezTo>
                      <a:pt x="1679" y="259"/>
                      <a:pt x="1670" y="257"/>
                      <a:pt x="1665" y="254"/>
                    </a:cubicBezTo>
                    <a:cubicBezTo>
                      <a:pt x="1658" y="250"/>
                      <a:pt x="1649" y="252"/>
                      <a:pt x="1646" y="257"/>
                    </a:cubicBezTo>
                    <a:cubicBezTo>
                      <a:pt x="1644" y="264"/>
                      <a:pt x="1635" y="261"/>
                      <a:pt x="1632" y="261"/>
                    </a:cubicBezTo>
                    <a:cubicBezTo>
                      <a:pt x="1630" y="259"/>
                      <a:pt x="1623" y="264"/>
                      <a:pt x="1618" y="261"/>
                    </a:cubicBezTo>
                    <a:cubicBezTo>
                      <a:pt x="1614" y="259"/>
                      <a:pt x="1628" y="252"/>
                      <a:pt x="1623" y="250"/>
                    </a:cubicBezTo>
                    <a:cubicBezTo>
                      <a:pt x="1621" y="245"/>
                      <a:pt x="1604" y="250"/>
                      <a:pt x="1604" y="254"/>
                    </a:cubicBezTo>
                    <a:cubicBezTo>
                      <a:pt x="1602" y="261"/>
                      <a:pt x="1593" y="250"/>
                      <a:pt x="1591" y="252"/>
                    </a:cubicBezTo>
                    <a:cubicBezTo>
                      <a:pt x="1586" y="254"/>
                      <a:pt x="1584" y="257"/>
                      <a:pt x="1577" y="259"/>
                    </a:cubicBezTo>
                    <a:cubicBezTo>
                      <a:pt x="1570" y="261"/>
                      <a:pt x="1558" y="257"/>
                      <a:pt x="1556" y="261"/>
                    </a:cubicBezTo>
                    <a:cubicBezTo>
                      <a:pt x="1553" y="266"/>
                      <a:pt x="1567" y="268"/>
                      <a:pt x="1567" y="271"/>
                    </a:cubicBezTo>
                    <a:cubicBezTo>
                      <a:pt x="1570" y="273"/>
                      <a:pt x="1535" y="273"/>
                      <a:pt x="1532" y="275"/>
                    </a:cubicBezTo>
                    <a:cubicBezTo>
                      <a:pt x="1532" y="280"/>
                      <a:pt x="1521" y="280"/>
                      <a:pt x="1507" y="280"/>
                    </a:cubicBezTo>
                    <a:cubicBezTo>
                      <a:pt x="1493" y="280"/>
                      <a:pt x="1498" y="287"/>
                      <a:pt x="1486" y="289"/>
                    </a:cubicBezTo>
                    <a:cubicBezTo>
                      <a:pt x="1476" y="292"/>
                      <a:pt x="1470" y="292"/>
                      <a:pt x="1467" y="296"/>
                    </a:cubicBezTo>
                    <a:cubicBezTo>
                      <a:pt x="1463" y="303"/>
                      <a:pt x="1453" y="303"/>
                      <a:pt x="1451" y="299"/>
                    </a:cubicBezTo>
                    <a:cubicBezTo>
                      <a:pt x="1446" y="294"/>
                      <a:pt x="1437" y="301"/>
                      <a:pt x="1442" y="301"/>
                    </a:cubicBezTo>
                    <a:cubicBezTo>
                      <a:pt x="1446" y="303"/>
                      <a:pt x="1442" y="308"/>
                      <a:pt x="1439" y="308"/>
                    </a:cubicBezTo>
                    <a:cubicBezTo>
                      <a:pt x="1435" y="306"/>
                      <a:pt x="1425" y="313"/>
                      <a:pt x="1430" y="313"/>
                    </a:cubicBezTo>
                    <a:cubicBezTo>
                      <a:pt x="1437" y="313"/>
                      <a:pt x="1439" y="317"/>
                      <a:pt x="1437" y="320"/>
                    </a:cubicBezTo>
                    <a:cubicBezTo>
                      <a:pt x="1435" y="324"/>
                      <a:pt x="1421" y="315"/>
                      <a:pt x="1418" y="320"/>
                    </a:cubicBezTo>
                    <a:cubicBezTo>
                      <a:pt x="1416" y="322"/>
                      <a:pt x="1423" y="327"/>
                      <a:pt x="1430" y="327"/>
                    </a:cubicBezTo>
                    <a:cubicBezTo>
                      <a:pt x="1435" y="324"/>
                      <a:pt x="1439" y="329"/>
                      <a:pt x="1439" y="334"/>
                    </a:cubicBezTo>
                    <a:cubicBezTo>
                      <a:pt x="1439" y="336"/>
                      <a:pt x="1425" y="331"/>
                      <a:pt x="1423" y="334"/>
                    </a:cubicBezTo>
                    <a:cubicBezTo>
                      <a:pt x="1421" y="338"/>
                      <a:pt x="1425" y="338"/>
                      <a:pt x="1432" y="341"/>
                    </a:cubicBezTo>
                    <a:cubicBezTo>
                      <a:pt x="1437" y="341"/>
                      <a:pt x="1432" y="343"/>
                      <a:pt x="1439" y="348"/>
                    </a:cubicBezTo>
                    <a:cubicBezTo>
                      <a:pt x="1442" y="352"/>
                      <a:pt x="1437" y="352"/>
                      <a:pt x="1437" y="357"/>
                    </a:cubicBezTo>
                    <a:cubicBezTo>
                      <a:pt x="1437" y="362"/>
                      <a:pt x="1430" y="364"/>
                      <a:pt x="1430" y="359"/>
                    </a:cubicBezTo>
                    <a:cubicBezTo>
                      <a:pt x="1430" y="355"/>
                      <a:pt x="1414" y="355"/>
                      <a:pt x="1411" y="357"/>
                    </a:cubicBezTo>
                    <a:cubicBezTo>
                      <a:pt x="1407" y="362"/>
                      <a:pt x="1404" y="366"/>
                      <a:pt x="1402" y="362"/>
                    </a:cubicBezTo>
                    <a:cubicBezTo>
                      <a:pt x="1398" y="357"/>
                      <a:pt x="1386" y="362"/>
                      <a:pt x="1370" y="364"/>
                    </a:cubicBezTo>
                    <a:cubicBezTo>
                      <a:pt x="1353" y="364"/>
                      <a:pt x="1323" y="364"/>
                      <a:pt x="1314" y="369"/>
                    </a:cubicBezTo>
                    <a:cubicBezTo>
                      <a:pt x="1307" y="371"/>
                      <a:pt x="1300" y="383"/>
                      <a:pt x="1307" y="390"/>
                    </a:cubicBezTo>
                    <a:cubicBezTo>
                      <a:pt x="1314" y="396"/>
                      <a:pt x="1307" y="399"/>
                      <a:pt x="1307" y="404"/>
                    </a:cubicBezTo>
                    <a:cubicBezTo>
                      <a:pt x="1307" y="408"/>
                      <a:pt x="1328" y="418"/>
                      <a:pt x="1337" y="420"/>
                    </a:cubicBezTo>
                    <a:cubicBezTo>
                      <a:pt x="1346" y="420"/>
                      <a:pt x="1356" y="432"/>
                      <a:pt x="1349" y="441"/>
                    </a:cubicBezTo>
                    <a:cubicBezTo>
                      <a:pt x="1344" y="448"/>
                      <a:pt x="1325" y="439"/>
                      <a:pt x="1314" y="429"/>
                    </a:cubicBezTo>
                    <a:cubicBezTo>
                      <a:pt x="1300" y="420"/>
                      <a:pt x="1274" y="415"/>
                      <a:pt x="1265" y="415"/>
                    </a:cubicBezTo>
                    <a:cubicBezTo>
                      <a:pt x="1256" y="418"/>
                      <a:pt x="1260" y="408"/>
                      <a:pt x="1249" y="408"/>
                    </a:cubicBezTo>
                    <a:cubicBezTo>
                      <a:pt x="1237" y="408"/>
                      <a:pt x="1228" y="420"/>
                      <a:pt x="1235" y="420"/>
                    </a:cubicBezTo>
                    <a:cubicBezTo>
                      <a:pt x="1244" y="420"/>
                      <a:pt x="1249" y="418"/>
                      <a:pt x="1244" y="422"/>
                    </a:cubicBezTo>
                    <a:cubicBezTo>
                      <a:pt x="1239" y="427"/>
                      <a:pt x="1246" y="425"/>
                      <a:pt x="1256" y="429"/>
                    </a:cubicBezTo>
                    <a:cubicBezTo>
                      <a:pt x="1265" y="434"/>
                      <a:pt x="1249" y="439"/>
                      <a:pt x="1237" y="432"/>
                    </a:cubicBezTo>
                    <a:cubicBezTo>
                      <a:pt x="1228" y="425"/>
                      <a:pt x="1218" y="432"/>
                      <a:pt x="1216" y="436"/>
                    </a:cubicBezTo>
                    <a:cubicBezTo>
                      <a:pt x="1211" y="441"/>
                      <a:pt x="1225" y="457"/>
                      <a:pt x="1244" y="460"/>
                    </a:cubicBezTo>
                    <a:cubicBezTo>
                      <a:pt x="1260" y="462"/>
                      <a:pt x="1256" y="467"/>
                      <a:pt x="1262" y="469"/>
                    </a:cubicBezTo>
                    <a:cubicBezTo>
                      <a:pt x="1270" y="471"/>
                      <a:pt x="1265" y="476"/>
                      <a:pt x="1260" y="476"/>
                    </a:cubicBezTo>
                    <a:cubicBezTo>
                      <a:pt x="1253" y="476"/>
                      <a:pt x="1244" y="467"/>
                      <a:pt x="1235" y="464"/>
                    </a:cubicBezTo>
                    <a:cubicBezTo>
                      <a:pt x="1225" y="460"/>
                      <a:pt x="1204" y="464"/>
                      <a:pt x="1200" y="460"/>
                    </a:cubicBezTo>
                    <a:cubicBezTo>
                      <a:pt x="1195" y="455"/>
                      <a:pt x="1202" y="450"/>
                      <a:pt x="1197" y="446"/>
                    </a:cubicBezTo>
                    <a:cubicBezTo>
                      <a:pt x="1193" y="443"/>
                      <a:pt x="1197" y="434"/>
                      <a:pt x="1202" y="425"/>
                    </a:cubicBezTo>
                    <a:cubicBezTo>
                      <a:pt x="1209" y="415"/>
                      <a:pt x="1202" y="401"/>
                      <a:pt x="1193" y="399"/>
                    </a:cubicBezTo>
                    <a:cubicBezTo>
                      <a:pt x="1186" y="396"/>
                      <a:pt x="1186" y="404"/>
                      <a:pt x="1188" y="408"/>
                    </a:cubicBezTo>
                    <a:cubicBezTo>
                      <a:pt x="1190" y="411"/>
                      <a:pt x="1188" y="422"/>
                      <a:pt x="1184" y="429"/>
                    </a:cubicBezTo>
                    <a:cubicBezTo>
                      <a:pt x="1177" y="439"/>
                      <a:pt x="1158" y="439"/>
                      <a:pt x="1158" y="443"/>
                    </a:cubicBezTo>
                    <a:cubicBezTo>
                      <a:pt x="1158" y="448"/>
                      <a:pt x="1144" y="453"/>
                      <a:pt x="1149" y="455"/>
                    </a:cubicBezTo>
                    <a:cubicBezTo>
                      <a:pt x="1153" y="460"/>
                      <a:pt x="1170" y="478"/>
                      <a:pt x="1172" y="485"/>
                    </a:cubicBezTo>
                    <a:cubicBezTo>
                      <a:pt x="1174" y="492"/>
                      <a:pt x="1158" y="511"/>
                      <a:pt x="1160" y="520"/>
                    </a:cubicBezTo>
                    <a:cubicBezTo>
                      <a:pt x="1163" y="532"/>
                      <a:pt x="1158" y="537"/>
                      <a:pt x="1160" y="544"/>
                    </a:cubicBezTo>
                    <a:cubicBezTo>
                      <a:pt x="1165" y="548"/>
                      <a:pt x="1172" y="544"/>
                      <a:pt x="1177" y="546"/>
                    </a:cubicBezTo>
                    <a:cubicBezTo>
                      <a:pt x="1184" y="548"/>
                      <a:pt x="1190" y="541"/>
                      <a:pt x="1202" y="541"/>
                    </a:cubicBezTo>
                    <a:cubicBezTo>
                      <a:pt x="1214" y="539"/>
                      <a:pt x="1235" y="551"/>
                      <a:pt x="1244" y="553"/>
                    </a:cubicBezTo>
                    <a:cubicBezTo>
                      <a:pt x="1251" y="558"/>
                      <a:pt x="1246" y="565"/>
                      <a:pt x="1251" y="569"/>
                    </a:cubicBezTo>
                    <a:cubicBezTo>
                      <a:pt x="1256" y="576"/>
                      <a:pt x="1242" y="576"/>
                      <a:pt x="1242" y="586"/>
                    </a:cubicBezTo>
                    <a:cubicBezTo>
                      <a:pt x="1242" y="595"/>
                      <a:pt x="1265" y="599"/>
                      <a:pt x="1265" y="602"/>
                    </a:cubicBezTo>
                    <a:cubicBezTo>
                      <a:pt x="1267" y="604"/>
                      <a:pt x="1249" y="604"/>
                      <a:pt x="1242" y="599"/>
                    </a:cubicBezTo>
                    <a:cubicBezTo>
                      <a:pt x="1235" y="597"/>
                      <a:pt x="1235" y="588"/>
                      <a:pt x="1232" y="588"/>
                    </a:cubicBezTo>
                    <a:cubicBezTo>
                      <a:pt x="1230" y="586"/>
                      <a:pt x="1237" y="579"/>
                      <a:pt x="1237" y="572"/>
                    </a:cubicBezTo>
                    <a:cubicBezTo>
                      <a:pt x="1237" y="565"/>
                      <a:pt x="1230" y="562"/>
                      <a:pt x="1228" y="558"/>
                    </a:cubicBezTo>
                    <a:cubicBezTo>
                      <a:pt x="1223" y="553"/>
                      <a:pt x="1218" y="548"/>
                      <a:pt x="1214" y="548"/>
                    </a:cubicBezTo>
                    <a:cubicBezTo>
                      <a:pt x="1207" y="551"/>
                      <a:pt x="1186" y="553"/>
                      <a:pt x="1181" y="558"/>
                    </a:cubicBezTo>
                    <a:cubicBezTo>
                      <a:pt x="1174" y="565"/>
                      <a:pt x="1181" y="581"/>
                      <a:pt x="1186" y="588"/>
                    </a:cubicBezTo>
                    <a:cubicBezTo>
                      <a:pt x="1188" y="595"/>
                      <a:pt x="1167" y="607"/>
                      <a:pt x="1167" y="613"/>
                    </a:cubicBezTo>
                    <a:cubicBezTo>
                      <a:pt x="1167" y="618"/>
                      <a:pt x="1160" y="623"/>
                      <a:pt x="1151" y="628"/>
                    </a:cubicBezTo>
                    <a:cubicBezTo>
                      <a:pt x="1142" y="632"/>
                      <a:pt x="1132" y="637"/>
                      <a:pt x="1132" y="644"/>
                    </a:cubicBezTo>
                    <a:cubicBezTo>
                      <a:pt x="1132" y="653"/>
                      <a:pt x="1118" y="649"/>
                      <a:pt x="1114" y="644"/>
                    </a:cubicBezTo>
                    <a:cubicBezTo>
                      <a:pt x="1107" y="639"/>
                      <a:pt x="1098" y="646"/>
                      <a:pt x="1088" y="646"/>
                    </a:cubicBezTo>
                    <a:cubicBezTo>
                      <a:pt x="1079" y="646"/>
                      <a:pt x="1079" y="637"/>
                      <a:pt x="1072" y="642"/>
                    </a:cubicBezTo>
                    <a:cubicBezTo>
                      <a:pt x="1065" y="644"/>
                      <a:pt x="1058" y="637"/>
                      <a:pt x="1060" y="632"/>
                    </a:cubicBezTo>
                    <a:cubicBezTo>
                      <a:pt x="1063" y="625"/>
                      <a:pt x="1072" y="630"/>
                      <a:pt x="1072" y="635"/>
                    </a:cubicBezTo>
                    <a:cubicBezTo>
                      <a:pt x="1072" y="639"/>
                      <a:pt x="1079" y="637"/>
                      <a:pt x="1084" y="632"/>
                    </a:cubicBezTo>
                    <a:cubicBezTo>
                      <a:pt x="1091" y="630"/>
                      <a:pt x="1088" y="637"/>
                      <a:pt x="1098" y="639"/>
                    </a:cubicBezTo>
                    <a:cubicBezTo>
                      <a:pt x="1107" y="639"/>
                      <a:pt x="1100" y="632"/>
                      <a:pt x="1107" y="635"/>
                    </a:cubicBezTo>
                    <a:cubicBezTo>
                      <a:pt x="1114" y="635"/>
                      <a:pt x="1116" y="632"/>
                      <a:pt x="1114" y="630"/>
                    </a:cubicBezTo>
                    <a:cubicBezTo>
                      <a:pt x="1111" y="625"/>
                      <a:pt x="1118" y="623"/>
                      <a:pt x="1123" y="620"/>
                    </a:cubicBezTo>
                    <a:cubicBezTo>
                      <a:pt x="1128" y="618"/>
                      <a:pt x="1125" y="611"/>
                      <a:pt x="1128" y="609"/>
                    </a:cubicBezTo>
                    <a:cubicBezTo>
                      <a:pt x="1132" y="607"/>
                      <a:pt x="1130" y="604"/>
                      <a:pt x="1135" y="602"/>
                    </a:cubicBezTo>
                    <a:cubicBezTo>
                      <a:pt x="1139" y="602"/>
                      <a:pt x="1142" y="595"/>
                      <a:pt x="1144" y="595"/>
                    </a:cubicBezTo>
                    <a:cubicBezTo>
                      <a:pt x="1149" y="595"/>
                      <a:pt x="1151" y="590"/>
                      <a:pt x="1149" y="586"/>
                    </a:cubicBezTo>
                    <a:cubicBezTo>
                      <a:pt x="1146" y="583"/>
                      <a:pt x="1151" y="574"/>
                      <a:pt x="1153" y="572"/>
                    </a:cubicBezTo>
                    <a:cubicBezTo>
                      <a:pt x="1158" y="569"/>
                      <a:pt x="1158" y="567"/>
                      <a:pt x="1156" y="565"/>
                    </a:cubicBezTo>
                    <a:cubicBezTo>
                      <a:pt x="1151" y="560"/>
                      <a:pt x="1137" y="551"/>
                      <a:pt x="1139" y="546"/>
                    </a:cubicBezTo>
                    <a:cubicBezTo>
                      <a:pt x="1139" y="539"/>
                      <a:pt x="1135" y="530"/>
                      <a:pt x="1137" y="525"/>
                    </a:cubicBezTo>
                    <a:cubicBezTo>
                      <a:pt x="1139" y="518"/>
                      <a:pt x="1137" y="508"/>
                      <a:pt x="1137" y="504"/>
                    </a:cubicBezTo>
                    <a:cubicBezTo>
                      <a:pt x="1137" y="497"/>
                      <a:pt x="1142" y="492"/>
                      <a:pt x="1142" y="481"/>
                    </a:cubicBezTo>
                    <a:cubicBezTo>
                      <a:pt x="1144" y="471"/>
                      <a:pt x="1132" y="460"/>
                      <a:pt x="1125" y="457"/>
                    </a:cubicBezTo>
                    <a:cubicBezTo>
                      <a:pt x="1118" y="455"/>
                      <a:pt x="1123" y="448"/>
                      <a:pt x="1132" y="441"/>
                    </a:cubicBezTo>
                    <a:cubicBezTo>
                      <a:pt x="1142" y="434"/>
                      <a:pt x="1142" y="411"/>
                      <a:pt x="1142" y="404"/>
                    </a:cubicBezTo>
                    <a:cubicBezTo>
                      <a:pt x="1142" y="399"/>
                      <a:pt x="1123" y="394"/>
                      <a:pt x="1116" y="396"/>
                    </a:cubicBezTo>
                    <a:cubicBezTo>
                      <a:pt x="1107" y="396"/>
                      <a:pt x="1081" y="394"/>
                      <a:pt x="1074" y="394"/>
                    </a:cubicBezTo>
                    <a:cubicBezTo>
                      <a:pt x="1067" y="392"/>
                      <a:pt x="1065" y="399"/>
                      <a:pt x="1063" y="406"/>
                    </a:cubicBezTo>
                    <a:cubicBezTo>
                      <a:pt x="1060" y="413"/>
                      <a:pt x="1053" y="422"/>
                      <a:pt x="1049" y="436"/>
                    </a:cubicBezTo>
                    <a:cubicBezTo>
                      <a:pt x="1044" y="450"/>
                      <a:pt x="1028" y="455"/>
                      <a:pt x="1021" y="457"/>
                    </a:cubicBezTo>
                    <a:cubicBezTo>
                      <a:pt x="1014" y="462"/>
                      <a:pt x="1007" y="471"/>
                      <a:pt x="1011" y="476"/>
                    </a:cubicBezTo>
                    <a:cubicBezTo>
                      <a:pt x="1014" y="481"/>
                      <a:pt x="1021" y="478"/>
                      <a:pt x="1023" y="478"/>
                    </a:cubicBezTo>
                    <a:cubicBezTo>
                      <a:pt x="1028" y="481"/>
                      <a:pt x="1023" y="495"/>
                      <a:pt x="1021" y="497"/>
                    </a:cubicBezTo>
                    <a:cubicBezTo>
                      <a:pt x="1018" y="499"/>
                      <a:pt x="1025" y="504"/>
                      <a:pt x="1018" y="506"/>
                    </a:cubicBezTo>
                    <a:cubicBezTo>
                      <a:pt x="1014" y="511"/>
                      <a:pt x="1009" y="518"/>
                      <a:pt x="1011" y="520"/>
                    </a:cubicBezTo>
                    <a:cubicBezTo>
                      <a:pt x="1016" y="525"/>
                      <a:pt x="1030" y="527"/>
                      <a:pt x="1037" y="530"/>
                    </a:cubicBezTo>
                    <a:cubicBezTo>
                      <a:pt x="1044" y="534"/>
                      <a:pt x="1042" y="541"/>
                      <a:pt x="1046" y="548"/>
                    </a:cubicBezTo>
                    <a:cubicBezTo>
                      <a:pt x="1051" y="555"/>
                      <a:pt x="1058" y="551"/>
                      <a:pt x="1060" y="555"/>
                    </a:cubicBezTo>
                    <a:cubicBezTo>
                      <a:pt x="1063" y="558"/>
                      <a:pt x="1051" y="574"/>
                      <a:pt x="1046" y="576"/>
                    </a:cubicBezTo>
                    <a:cubicBezTo>
                      <a:pt x="1042" y="576"/>
                      <a:pt x="1025" y="558"/>
                      <a:pt x="1021" y="555"/>
                    </a:cubicBezTo>
                    <a:cubicBezTo>
                      <a:pt x="1016" y="551"/>
                      <a:pt x="995" y="546"/>
                      <a:pt x="986" y="541"/>
                    </a:cubicBezTo>
                    <a:cubicBezTo>
                      <a:pt x="977" y="534"/>
                      <a:pt x="970" y="537"/>
                      <a:pt x="958" y="530"/>
                    </a:cubicBezTo>
                    <a:cubicBezTo>
                      <a:pt x="946" y="520"/>
                      <a:pt x="939" y="518"/>
                      <a:pt x="918" y="518"/>
                    </a:cubicBezTo>
                    <a:cubicBezTo>
                      <a:pt x="900" y="518"/>
                      <a:pt x="886" y="513"/>
                      <a:pt x="881" y="516"/>
                    </a:cubicBezTo>
                    <a:cubicBezTo>
                      <a:pt x="874" y="516"/>
                      <a:pt x="877" y="508"/>
                      <a:pt x="865" y="504"/>
                    </a:cubicBezTo>
                    <a:cubicBezTo>
                      <a:pt x="853" y="497"/>
                      <a:pt x="846" y="490"/>
                      <a:pt x="839" y="495"/>
                    </a:cubicBezTo>
                    <a:cubicBezTo>
                      <a:pt x="832" y="497"/>
                      <a:pt x="835" y="511"/>
                      <a:pt x="844" y="513"/>
                    </a:cubicBezTo>
                    <a:cubicBezTo>
                      <a:pt x="856" y="513"/>
                      <a:pt x="849" y="518"/>
                      <a:pt x="860" y="518"/>
                    </a:cubicBezTo>
                    <a:cubicBezTo>
                      <a:pt x="872" y="518"/>
                      <a:pt x="874" y="523"/>
                      <a:pt x="874" y="527"/>
                    </a:cubicBezTo>
                    <a:cubicBezTo>
                      <a:pt x="874" y="534"/>
                      <a:pt x="879" y="541"/>
                      <a:pt x="884" y="546"/>
                    </a:cubicBezTo>
                    <a:cubicBezTo>
                      <a:pt x="888" y="551"/>
                      <a:pt x="886" y="558"/>
                      <a:pt x="877" y="558"/>
                    </a:cubicBezTo>
                    <a:cubicBezTo>
                      <a:pt x="870" y="558"/>
                      <a:pt x="858" y="558"/>
                      <a:pt x="863" y="565"/>
                    </a:cubicBezTo>
                    <a:cubicBezTo>
                      <a:pt x="867" y="572"/>
                      <a:pt x="860" y="572"/>
                      <a:pt x="851" y="569"/>
                    </a:cubicBezTo>
                    <a:cubicBezTo>
                      <a:pt x="844" y="567"/>
                      <a:pt x="849" y="560"/>
                      <a:pt x="851" y="558"/>
                    </a:cubicBezTo>
                    <a:cubicBezTo>
                      <a:pt x="856" y="553"/>
                      <a:pt x="844" y="548"/>
                      <a:pt x="839" y="546"/>
                    </a:cubicBezTo>
                    <a:cubicBezTo>
                      <a:pt x="832" y="546"/>
                      <a:pt x="811" y="560"/>
                      <a:pt x="807" y="562"/>
                    </a:cubicBezTo>
                    <a:cubicBezTo>
                      <a:pt x="800" y="565"/>
                      <a:pt x="786" y="560"/>
                      <a:pt x="770" y="562"/>
                    </a:cubicBezTo>
                    <a:cubicBezTo>
                      <a:pt x="756" y="567"/>
                      <a:pt x="756" y="579"/>
                      <a:pt x="751" y="579"/>
                    </a:cubicBezTo>
                    <a:cubicBezTo>
                      <a:pt x="744" y="576"/>
                      <a:pt x="728" y="579"/>
                      <a:pt x="723" y="576"/>
                    </a:cubicBezTo>
                    <a:cubicBezTo>
                      <a:pt x="716" y="572"/>
                      <a:pt x="721" y="569"/>
                      <a:pt x="728" y="569"/>
                    </a:cubicBezTo>
                    <a:cubicBezTo>
                      <a:pt x="735" y="569"/>
                      <a:pt x="737" y="567"/>
                      <a:pt x="732" y="565"/>
                    </a:cubicBezTo>
                    <a:cubicBezTo>
                      <a:pt x="728" y="560"/>
                      <a:pt x="737" y="553"/>
                      <a:pt x="737" y="548"/>
                    </a:cubicBezTo>
                    <a:cubicBezTo>
                      <a:pt x="737" y="546"/>
                      <a:pt x="711" y="553"/>
                      <a:pt x="709" y="558"/>
                    </a:cubicBezTo>
                    <a:cubicBezTo>
                      <a:pt x="705" y="560"/>
                      <a:pt x="709" y="567"/>
                      <a:pt x="705" y="569"/>
                    </a:cubicBezTo>
                    <a:cubicBezTo>
                      <a:pt x="700" y="572"/>
                      <a:pt x="700" y="565"/>
                      <a:pt x="695" y="565"/>
                    </a:cubicBezTo>
                    <a:cubicBezTo>
                      <a:pt x="691" y="562"/>
                      <a:pt x="653" y="569"/>
                      <a:pt x="646" y="579"/>
                    </a:cubicBezTo>
                    <a:cubicBezTo>
                      <a:pt x="639" y="586"/>
                      <a:pt x="626" y="586"/>
                      <a:pt x="626" y="590"/>
                    </a:cubicBezTo>
                    <a:cubicBezTo>
                      <a:pt x="626" y="595"/>
                      <a:pt x="609" y="595"/>
                      <a:pt x="602" y="597"/>
                    </a:cubicBezTo>
                    <a:cubicBezTo>
                      <a:pt x="595" y="602"/>
                      <a:pt x="600" y="613"/>
                      <a:pt x="597" y="620"/>
                    </a:cubicBezTo>
                    <a:cubicBezTo>
                      <a:pt x="595" y="628"/>
                      <a:pt x="570" y="625"/>
                      <a:pt x="563" y="625"/>
                    </a:cubicBezTo>
                    <a:cubicBezTo>
                      <a:pt x="553" y="625"/>
                      <a:pt x="551" y="609"/>
                      <a:pt x="544" y="609"/>
                    </a:cubicBezTo>
                    <a:cubicBezTo>
                      <a:pt x="539" y="609"/>
                      <a:pt x="542" y="599"/>
                      <a:pt x="544" y="595"/>
                    </a:cubicBezTo>
                    <a:cubicBezTo>
                      <a:pt x="546" y="593"/>
                      <a:pt x="551" y="595"/>
                      <a:pt x="558" y="590"/>
                    </a:cubicBezTo>
                    <a:cubicBezTo>
                      <a:pt x="567" y="586"/>
                      <a:pt x="574" y="593"/>
                      <a:pt x="576" y="588"/>
                    </a:cubicBezTo>
                    <a:cubicBezTo>
                      <a:pt x="581" y="586"/>
                      <a:pt x="565" y="576"/>
                      <a:pt x="565" y="569"/>
                    </a:cubicBezTo>
                    <a:cubicBezTo>
                      <a:pt x="563" y="560"/>
                      <a:pt x="546" y="558"/>
                      <a:pt x="537" y="560"/>
                    </a:cubicBezTo>
                    <a:cubicBezTo>
                      <a:pt x="528" y="565"/>
                      <a:pt x="518" y="562"/>
                      <a:pt x="511" y="558"/>
                    </a:cubicBezTo>
                    <a:cubicBezTo>
                      <a:pt x="504" y="555"/>
                      <a:pt x="504" y="565"/>
                      <a:pt x="516" y="567"/>
                    </a:cubicBezTo>
                    <a:cubicBezTo>
                      <a:pt x="525" y="569"/>
                      <a:pt x="521" y="576"/>
                      <a:pt x="521" y="581"/>
                    </a:cubicBezTo>
                    <a:cubicBezTo>
                      <a:pt x="523" y="586"/>
                      <a:pt x="518" y="597"/>
                      <a:pt x="514" y="604"/>
                    </a:cubicBezTo>
                    <a:cubicBezTo>
                      <a:pt x="507" y="613"/>
                      <a:pt x="511" y="613"/>
                      <a:pt x="521" y="611"/>
                    </a:cubicBezTo>
                    <a:cubicBezTo>
                      <a:pt x="528" y="611"/>
                      <a:pt x="528" y="623"/>
                      <a:pt x="528" y="632"/>
                    </a:cubicBezTo>
                    <a:cubicBezTo>
                      <a:pt x="528" y="639"/>
                      <a:pt x="521" y="642"/>
                      <a:pt x="521" y="649"/>
                    </a:cubicBezTo>
                    <a:cubicBezTo>
                      <a:pt x="521" y="653"/>
                      <a:pt x="514" y="644"/>
                      <a:pt x="511" y="646"/>
                    </a:cubicBezTo>
                    <a:cubicBezTo>
                      <a:pt x="509" y="649"/>
                      <a:pt x="507" y="646"/>
                      <a:pt x="507" y="642"/>
                    </a:cubicBezTo>
                    <a:cubicBezTo>
                      <a:pt x="504" y="637"/>
                      <a:pt x="493" y="639"/>
                      <a:pt x="484" y="637"/>
                    </a:cubicBezTo>
                    <a:cubicBezTo>
                      <a:pt x="477" y="635"/>
                      <a:pt x="474" y="639"/>
                      <a:pt x="472" y="644"/>
                    </a:cubicBezTo>
                    <a:cubicBezTo>
                      <a:pt x="467" y="649"/>
                      <a:pt x="458" y="651"/>
                      <a:pt x="453" y="651"/>
                    </a:cubicBezTo>
                    <a:cubicBezTo>
                      <a:pt x="446" y="653"/>
                      <a:pt x="437" y="663"/>
                      <a:pt x="433" y="667"/>
                    </a:cubicBezTo>
                    <a:cubicBezTo>
                      <a:pt x="425" y="670"/>
                      <a:pt x="425" y="677"/>
                      <a:pt x="433" y="686"/>
                    </a:cubicBezTo>
                    <a:cubicBezTo>
                      <a:pt x="442" y="693"/>
                      <a:pt x="442" y="698"/>
                      <a:pt x="442" y="702"/>
                    </a:cubicBezTo>
                    <a:cubicBezTo>
                      <a:pt x="442" y="707"/>
                      <a:pt x="421" y="705"/>
                      <a:pt x="416" y="700"/>
                    </a:cubicBezTo>
                    <a:cubicBezTo>
                      <a:pt x="414" y="695"/>
                      <a:pt x="400" y="695"/>
                      <a:pt x="395" y="695"/>
                    </a:cubicBezTo>
                    <a:cubicBezTo>
                      <a:pt x="390" y="695"/>
                      <a:pt x="377" y="681"/>
                      <a:pt x="370" y="681"/>
                    </a:cubicBezTo>
                    <a:cubicBezTo>
                      <a:pt x="363" y="681"/>
                      <a:pt x="360" y="688"/>
                      <a:pt x="358" y="693"/>
                    </a:cubicBezTo>
                    <a:cubicBezTo>
                      <a:pt x="356" y="698"/>
                      <a:pt x="360" y="698"/>
                      <a:pt x="363" y="705"/>
                    </a:cubicBezTo>
                    <a:cubicBezTo>
                      <a:pt x="367" y="711"/>
                      <a:pt x="379" y="711"/>
                      <a:pt x="383" y="711"/>
                    </a:cubicBezTo>
                    <a:cubicBezTo>
                      <a:pt x="390" y="711"/>
                      <a:pt x="388" y="721"/>
                      <a:pt x="386" y="725"/>
                    </a:cubicBezTo>
                    <a:cubicBezTo>
                      <a:pt x="383" y="728"/>
                      <a:pt x="374" y="732"/>
                      <a:pt x="370" y="728"/>
                    </a:cubicBezTo>
                    <a:cubicBezTo>
                      <a:pt x="367" y="723"/>
                      <a:pt x="353" y="728"/>
                      <a:pt x="353" y="723"/>
                    </a:cubicBezTo>
                    <a:cubicBezTo>
                      <a:pt x="353" y="719"/>
                      <a:pt x="344" y="709"/>
                      <a:pt x="335" y="711"/>
                    </a:cubicBezTo>
                    <a:cubicBezTo>
                      <a:pt x="325" y="714"/>
                      <a:pt x="323" y="707"/>
                      <a:pt x="323" y="700"/>
                    </a:cubicBezTo>
                    <a:cubicBezTo>
                      <a:pt x="323" y="691"/>
                      <a:pt x="318" y="688"/>
                      <a:pt x="318" y="684"/>
                    </a:cubicBezTo>
                    <a:cubicBezTo>
                      <a:pt x="318" y="681"/>
                      <a:pt x="314" y="674"/>
                      <a:pt x="318" y="670"/>
                    </a:cubicBezTo>
                    <a:cubicBezTo>
                      <a:pt x="323" y="667"/>
                      <a:pt x="321" y="660"/>
                      <a:pt x="321" y="656"/>
                    </a:cubicBezTo>
                    <a:cubicBezTo>
                      <a:pt x="321" y="651"/>
                      <a:pt x="311" y="644"/>
                      <a:pt x="304" y="644"/>
                    </a:cubicBezTo>
                    <a:cubicBezTo>
                      <a:pt x="295" y="644"/>
                      <a:pt x="298" y="637"/>
                      <a:pt x="291" y="635"/>
                    </a:cubicBezTo>
                    <a:cubicBezTo>
                      <a:pt x="284" y="632"/>
                      <a:pt x="272" y="623"/>
                      <a:pt x="270" y="618"/>
                    </a:cubicBezTo>
                    <a:cubicBezTo>
                      <a:pt x="270" y="613"/>
                      <a:pt x="260" y="611"/>
                      <a:pt x="263" y="611"/>
                    </a:cubicBezTo>
                    <a:cubicBezTo>
                      <a:pt x="267" y="609"/>
                      <a:pt x="274" y="611"/>
                      <a:pt x="279" y="616"/>
                    </a:cubicBezTo>
                    <a:cubicBezTo>
                      <a:pt x="286" y="623"/>
                      <a:pt x="295" y="628"/>
                      <a:pt x="309" y="630"/>
                    </a:cubicBezTo>
                    <a:cubicBezTo>
                      <a:pt x="323" y="632"/>
                      <a:pt x="330" y="639"/>
                      <a:pt x="346" y="642"/>
                    </a:cubicBezTo>
                    <a:cubicBezTo>
                      <a:pt x="363" y="644"/>
                      <a:pt x="372" y="646"/>
                      <a:pt x="395" y="649"/>
                    </a:cubicBezTo>
                    <a:cubicBezTo>
                      <a:pt x="419" y="653"/>
                      <a:pt x="451" y="630"/>
                      <a:pt x="458" y="623"/>
                    </a:cubicBezTo>
                    <a:cubicBezTo>
                      <a:pt x="465" y="616"/>
                      <a:pt x="456" y="602"/>
                      <a:pt x="456" y="597"/>
                    </a:cubicBezTo>
                    <a:cubicBezTo>
                      <a:pt x="456" y="593"/>
                      <a:pt x="444" y="593"/>
                      <a:pt x="444" y="588"/>
                    </a:cubicBezTo>
                    <a:cubicBezTo>
                      <a:pt x="442" y="583"/>
                      <a:pt x="435" y="576"/>
                      <a:pt x="425" y="576"/>
                    </a:cubicBezTo>
                    <a:cubicBezTo>
                      <a:pt x="416" y="576"/>
                      <a:pt x="416" y="567"/>
                      <a:pt x="409" y="567"/>
                    </a:cubicBezTo>
                    <a:cubicBezTo>
                      <a:pt x="402" y="567"/>
                      <a:pt x="395" y="565"/>
                      <a:pt x="377" y="551"/>
                    </a:cubicBezTo>
                    <a:cubicBezTo>
                      <a:pt x="358" y="539"/>
                      <a:pt x="332" y="530"/>
                      <a:pt x="328" y="532"/>
                    </a:cubicBezTo>
                    <a:cubicBezTo>
                      <a:pt x="323" y="534"/>
                      <a:pt x="321" y="534"/>
                      <a:pt x="316" y="530"/>
                    </a:cubicBezTo>
                    <a:cubicBezTo>
                      <a:pt x="314" y="525"/>
                      <a:pt x="307" y="527"/>
                      <a:pt x="302" y="530"/>
                    </a:cubicBezTo>
                    <a:cubicBezTo>
                      <a:pt x="295" y="534"/>
                      <a:pt x="291" y="527"/>
                      <a:pt x="281" y="530"/>
                    </a:cubicBezTo>
                    <a:cubicBezTo>
                      <a:pt x="272" y="532"/>
                      <a:pt x="267" y="525"/>
                      <a:pt x="270" y="523"/>
                    </a:cubicBezTo>
                    <a:cubicBezTo>
                      <a:pt x="272" y="520"/>
                      <a:pt x="286" y="523"/>
                      <a:pt x="286" y="518"/>
                    </a:cubicBezTo>
                    <a:cubicBezTo>
                      <a:pt x="286" y="513"/>
                      <a:pt x="279" y="518"/>
                      <a:pt x="272" y="511"/>
                    </a:cubicBezTo>
                    <a:cubicBezTo>
                      <a:pt x="263" y="506"/>
                      <a:pt x="258" y="508"/>
                      <a:pt x="256" y="513"/>
                    </a:cubicBezTo>
                    <a:cubicBezTo>
                      <a:pt x="253" y="518"/>
                      <a:pt x="249" y="518"/>
                      <a:pt x="244" y="513"/>
                    </a:cubicBezTo>
                    <a:lnTo>
                      <a:pt x="242" y="513"/>
                    </a:lnTo>
                    <a:cubicBezTo>
                      <a:pt x="242" y="520"/>
                      <a:pt x="237" y="520"/>
                      <a:pt x="230" y="520"/>
                    </a:cubicBezTo>
                    <a:cubicBezTo>
                      <a:pt x="225" y="518"/>
                      <a:pt x="221" y="530"/>
                      <a:pt x="214" y="530"/>
                    </a:cubicBezTo>
                    <a:cubicBezTo>
                      <a:pt x="207" y="530"/>
                      <a:pt x="200" y="534"/>
                      <a:pt x="200" y="541"/>
                    </a:cubicBezTo>
                    <a:cubicBezTo>
                      <a:pt x="198" y="546"/>
                      <a:pt x="191" y="544"/>
                      <a:pt x="191" y="548"/>
                    </a:cubicBezTo>
                    <a:cubicBezTo>
                      <a:pt x="191" y="551"/>
                      <a:pt x="191" y="555"/>
                      <a:pt x="188" y="558"/>
                    </a:cubicBezTo>
                    <a:cubicBezTo>
                      <a:pt x="186" y="562"/>
                      <a:pt x="188" y="565"/>
                      <a:pt x="191" y="572"/>
                    </a:cubicBezTo>
                    <a:cubicBezTo>
                      <a:pt x="195" y="576"/>
                      <a:pt x="202" y="576"/>
                      <a:pt x="205" y="579"/>
                    </a:cubicBezTo>
                    <a:cubicBezTo>
                      <a:pt x="207" y="581"/>
                      <a:pt x="219" y="590"/>
                      <a:pt x="219" y="595"/>
                    </a:cubicBezTo>
                    <a:cubicBezTo>
                      <a:pt x="219" y="597"/>
                      <a:pt x="209" y="607"/>
                      <a:pt x="207" y="609"/>
                    </a:cubicBezTo>
                    <a:cubicBezTo>
                      <a:pt x="202" y="611"/>
                      <a:pt x="198" y="618"/>
                      <a:pt x="200" y="623"/>
                    </a:cubicBezTo>
                    <a:cubicBezTo>
                      <a:pt x="202" y="625"/>
                      <a:pt x="214" y="642"/>
                      <a:pt x="221" y="656"/>
                    </a:cubicBezTo>
                    <a:cubicBezTo>
                      <a:pt x="228" y="667"/>
                      <a:pt x="219" y="660"/>
                      <a:pt x="214" y="667"/>
                    </a:cubicBezTo>
                    <a:cubicBezTo>
                      <a:pt x="209" y="672"/>
                      <a:pt x="214" y="679"/>
                      <a:pt x="216" y="684"/>
                    </a:cubicBezTo>
                    <a:cubicBezTo>
                      <a:pt x="219" y="688"/>
                      <a:pt x="212" y="686"/>
                      <a:pt x="212" y="691"/>
                    </a:cubicBezTo>
                    <a:cubicBezTo>
                      <a:pt x="212" y="693"/>
                      <a:pt x="221" y="695"/>
                      <a:pt x="221" y="698"/>
                    </a:cubicBezTo>
                    <a:cubicBezTo>
                      <a:pt x="223" y="700"/>
                      <a:pt x="216" y="702"/>
                      <a:pt x="219" y="707"/>
                    </a:cubicBezTo>
                    <a:cubicBezTo>
                      <a:pt x="221" y="711"/>
                      <a:pt x="230" y="711"/>
                      <a:pt x="230" y="719"/>
                    </a:cubicBezTo>
                    <a:cubicBezTo>
                      <a:pt x="230" y="725"/>
                      <a:pt x="216" y="725"/>
                      <a:pt x="216" y="730"/>
                    </a:cubicBezTo>
                    <a:cubicBezTo>
                      <a:pt x="219" y="735"/>
                      <a:pt x="235" y="742"/>
                      <a:pt x="244" y="751"/>
                    </a:cubicBezTo>
                    <a:cubicBezTo>
                      <a:pt x="251" y="761"/>
                      <a:pt x="251" y="763"/>
                      <a:pt x="249" y="768"/>
                    </a:cubicBezTo>
                    <a:cubicBezTo>
                      <a:pt x="246" y="779"/>
                      <a:pt x="223" y="786"/>
                      <a:pt x="219" y="798"/>
                    </a:cubicBezTo>
                    <a:cubicBezTo>
                      <a:pt x="214" y="810"/>
                      <a:pt x="195" y="816"/>
                      <a:pt x="186" y="826"/>
                    </a:cubicBezTo>
                    <a:cubicBezTo>
                      <a:pt x="181" y="828"/>
                      <a:pt x="179" y="833"/>
                      <a:pt x="174" y="837"/>
                    </a:cubicBezTo>
                    <a:cubicBezTo>
                      <a:pt x="179" y="837"/>
                      <a:pt x="181" y="835"/>
                      <a:pt x="184" y="835"/>
                    </a:cubicBezTo>
                    <a:cubicBezTo>
                      <a:pt x="188" y="833"/>
                      <a:pt x="193" y="845"/>
                      <a:pt x="198" y="849"/>
                    </a:cubicBezTo>
                    <a:cubicBezTo>
                      <a:pt x="202" y="854"/>
                      <a:pt x="214" y="849"/>
                      <a:pt x="216" y="854"/>
                    </a:cubicBezTo>
                    <a:cubicBezTo>
                      <a:pt x="221" y="856"/>
                      <a:pt x="214" y="856"/>
                      <a:pt x="207" y="856"/>
                    </a:cubicBezTo>
                    <a:cubicBezTo>
                      <a:pt x="200" y="854"/>
                      <a:pt x="198" y="859"/>
                      <a:pt x="186" y="863"/>
                    </a:cubicBezTo>
                    <a:cubicBezTo>
                      <a:pt x="177" y="866"/>
                      <a:pt x="179" y="868"/>
                      <a:pt x="174" y="870"/>
                    </a:cubicBezTo>
                    <a:cubicBezTo>
                      <a:pt x="181" y="877"/>
                      <a:pt x="174" y="880"/>
                      <a:pt x="172" y="884"/>
                    </a:cubicBezTo>
                    <a:cubicBezTo>
                      <a:pt x="167" y="891"/>
                      <a:pt x="165" y="891"/>
                      <a:pt x="165" y="896"/>
                    </a:cubicBezTo>
                    <a:cubicBezTo>
                      <a:pt x="163" y="901"/>
                      <a:pt x="165" y="903"/>
                      <a:pt x="165" y="907"/>
                    </a:cubicBezTo>
                    <a:cubicBezTo>
                      <a:pt x="165" y="915"/>
                      <a:pt x="167" y="915"/>
                      <a:pt x="170" y="919"/>
                    </a:cubicBezTo>
                    <a:cubicBezTo>
                      <a:pt x="174" y="924"/>
                      <a:pt x="167" y="924"/>
                      <a:pt x="165" y="926"/>
                    </a:cubicBezTo>
                    <a:cubicBezTo>
                      <a:pt x="163" y="928"/>
                      <a:pt x="163" y="933"/>
                      <a:pt x="167" y="938"/>
                    </a:cubicBezTo>
                    <a:cubicBezTo>
                      <a:pt x="172" y="942"/>
                      <a:pt x="172" y="947"/>
                      <a:pt x="170" y="950"/>
                    </a:cubicBezTo>
                    <a:cubicBezTo>
                      <a:pt x="167" y="952"/>
                      <a:pt x="172" y="959"/>
                      <a:pt x="177" y="961"/>
                    </a:cubicBezTo>
                    <a:cubicBezTo>
                      <a:pt x="179" y="966"/>
                      <a:pt x="179" y="975"/>
                      <a:pt x="181" y="978"/>
                    </a:cubicBezTo>
                    <a:cubicBezTo>
                      <a:pt x="184" y="980"/>
                      <a:pt x="188" y="982"/>
                      <a:pt x="193" y="980"/>
                    </a:cubicBezTo>
                    <a:cubicBezTo>
                      <a:pt x="198" y="978"/>
                      <a:pt x="202" y="980"/>
                      <a:pt x="205" y="985"/>
                    </a:cubicBezTo>
                    <a:cubicBezTo>
                      <a:pt x="207" y="989"/>
                      <a:pt x="209" y="987"/>
                      <a:pt x="216" y="985"/>
                    </a:cubicBezTo>
                    <a:cubicBezTo>
                      <a:pt x="221" y="982"/>
                      <a:pt x="232" y="989"/>
                      <a:pt x="235" y="992"/>
                    </a:cubicBezTo>
                    <a:cubicBezTo>
                      <a:pt x="237" y="992"/>
                      <a:pt x="237" y="1001"/>
                      <a:pt x="237" y="1006"/>
                    </a:cubicBezTo>
                    <a:cubicBezTo>
                      <a:pt x="237" y="1010"/>
                      <a:pt x="235" y="1017"/>
                      <a:pt x="239" y="1019"/>
                    </a:cubicBezTo>
                    <a:cubicBezTo>
                      <a:pt x="244" y="1024"/>
                      <a:pt x="244" y="1031"/>
                      <a:pt x="249" y="1033"/>
                    </a:cubicBezTo>
                    <a:cubicBezTo>
                      <a:pt x="256" y="1036"/>
                      <a:pt x="258" y="1045"/>
                      <a:pt x="260" y="1045"/>
                    </a:cubicBezTo>
                    <a:cubicBezTo>
                      <a:pt x="265" y="1047"/>
                      <a:pt x="272" y="1052"/>
                      <a:pt x="274" y="1057"/>
                    </a:cubicBezTo>
                    <a:cubicBezTo>
                      <a:pt x="274" y="1062"/>
                      <a:pt x="267" y="1064"/>
                      <a:pt x="263" y="1066"/>
                    </a:cubicBezTo>
                    <a:cubicBezTo>
                      <a:pt x="258" y="1069"/>
                      <a:pt x="251" y="1062"/>
                      <a:pt x="246" y="1064"/>
                    </a:cubicBezTo>
                    <a:cubicBezTo>
                      <a:pt x="244" y="1066"/>
                      <a:pt x="249" y="1073"/>
                      <a:pt x="251" y="1085"/>
                    </a:cubicBezTo>
                    <a:cubicBezTo>
                      <a:pt x="253" y="1094"/>
                      <a:pt x="256" y="1094"/>
                      <a:pt x="260" y="1094"/>
                    </a:cubicBezTo>
                    <a:cubicBezTo>
                      <a:pt x="265" y="1094"/>
                      <a:pt x="265" y="1092"/>
                      <a:pt x="270" y="1090"/>
                    </a:cubicBezTo>
                    <a:cubicBezTo>
                      <a:pt x="272" y="1087"/>
                      <a:pt x="281" y="1092"/>
                      <a:pt x="284" y="1090"/>
                    </a:cubicBezTo>
                    <a:cubicBezTo>
                      <a:pt x="286" y="1087"/>
                      <a:pt x="298" y="1087"/>
                      <a:pt x="300" y="1092"/>
                    </a:cubicBezTo>
                    <a:cubicBezTo>
                      <a:pt x="302" y="1094"/>
                      <a:pt x="304" y="1104"/>
                      <a:pt x="304" y="1108"/>
                    </a:cubicBezTo>
                    <a:cubicBezTo>
                      <a:pt x="302" y="1110"/>
                      <a:pt x="307" y="1115"/>
                      <a:pt x="309" y="1120"/>
                    </a:cubicBezTo>
                    <a:cubicBezTo>
                      <a:pt x="311" y="1124"/>
                      <a:pt x="321" y="1122"/>
                      <a:pt x="323" y="1122"/>
                    </a:cubicBezTo>
                    <a:cubicBezTo>
                      <a:pt x="328" y="1124"/>
                      <a:pt x="335" y="1134"/>
                      <a:pt x="332" y="1138"/>
                    </a:cubicBezTo>
                    <a:cubicBezTo>
                      <a:pt x="332" y="1143"/>
                      <a:pt x="337" y="1145"/>
                      <a:pt x="342" y="1143"/>
                    </a:cubicBezTo>
                    <a:cubicBezTo>
                      <a:pt x="344" y="1143"/>
                      <a:pt x="349" y="1145"/>
                      <a:pt x="351" y="1148"/>
                    </a:cubicBezTo>
                    <a:cubicBezTo>
                      <a:pt x="356" y="1150"/>
                      <a:pt x="358" y="1150"/>
                      <a:pt x="363" y="1148"/>
                    </a:cubicBezTo>
                    <a:cubicBezTo>
                      <a:pt x="367" y="1145"/>
                      <a:pt x="372" y="1143"/>
                      <a:pt x="374" y="1145"/>
                    </a:cubicBezTo>
                    <a:cubicBezTo>
                      <a:pt x="377" y="1150"/>
                      <a:pt x="383" y="1157"/>
                      <a:pt x="383" y="1157"/>
                    </a:cubicBezTo>
                    <a:cubicBezTo>
                      <a:pt x="383" y="1159"/>
                      <a:pt x="395" y="1157"/>
                      <a:pt x="402" y="1162"/>
                    </a:cubicBezTo>
                    <a:cubicBezTo>
                      <a:pt x="407" y="1164"/>
                      <a:pt x="414" y="1162"/>
                      <a:pt x="419" y="1167"/>
                    </a:cubicBezTo>
                    <a:cubicBezTo>
                      <a:pt x="425" y="1169"/>
                      <a:pt x="430" y="1169"/>
                      <a:pt x="433" y="1174"/>
                    </a:cubicBezTo>
                    <a:cubicBezTo>
                      <a:pt x="433" y="1176"/>
                      <a:pt x="425" y="1181"/>
                      <a:pt x="425" y="1183"/>
                    </a:cubicBezTo>
                    <a:cubicBezTo>
                      <a:pt x="425" y="1183"/>
                      <a:pt x="430" y="1185"/>
                      <a:pt x="430" y="1188"/>
                    </a:cubicBezTo>
                    <a:cubicBezTo>
                      <a:pt x="430" y="1190"/>
                      <a:pt x="423" y="1190"/>
                      <a:pt x="423" y="1195"/>
                    </a:cubicBezTo>
                    <a:cubicBezTo>
                      <a:pt x="423" y="1197"/>
                      <a:pt x="428" y="1199"/>
                      <a:pt x="428" y="1202"/>
                    </a:cubicBezTo>
                    <a:cubicBezTo>
                      <a:pt x="428" y="1204"/>
                      <a:pt x="423" y="1211"/>
                      <a:pt x="423" y="1213"/>
                    </a:cubicBezTo>
                    <a:cubicBezTo>
                      <a:pt x="423" y="1215"/>
                      <a:pt x="409" y="1213"/>
                      <a:pt x="407" y="1213"/>
                    </a:cubicBezTo>
                    <a:cubicBezTo>
                      <a:pt x="402" y="1213"/>
                      <a:pt x="393" y="1225"/>
                      <a:pt x="390" y="1225"/>
                    </a:cubicBezTo>
                    <a:cubicBezTo>
                      <a:pt x="388" y="1225"/>
                      <a:pt x="388" y="1230"/>
                      <a:pt x="390" y="1234"/>
                    </a:cubicBezTo>
                    <a:cubicBezTo>
                      <a:pt x="400" y="1234"/>
                      <a:pt x="409" y="1232"/>
                      <a:pt x="412" y="1234"/>
                    </a:cubicBezTo>
                    <a:cubicBezTo>
                      <a:pt x="414" y="1239"/>
                      <a:pt x="388" y="1248"/>
                      <a:pt x="386" y="1250"/>
                    </a:cubicBezTo>
                    <a:cubicBezTo>
                      <a:pt x="381" y="1250"/>
                      <a:pt x="393" y="1257"/>
                      <a:pt x="393" y="1262"/>
                    </a:cubicBezTo>
                    <a:cubicBezTo>
                      <a:pt x="393" y="1267"/>
                      <a:pt x="379" y="1267"/>
                      <a:pt x="381" y="1274"/>
                    </a:cubicBezTo>
                    <a:cubicBezTo>
                      <a:pt x="381" y="1281"/>
                      <a:pt x="377" y="1283"/>
                      <a:pt x="370" y="1283"/>
                    </a:cubicBezTo>
                    <a:cubicBezTo>
                      <a:pt x="363" y="1283"/>
                      <a:pt x="360" y="1288"/>
                      <a:pt x="363" y="1288"/>
                    </a:cubicBezTo>
                    <a:cubicBezTo>
                      <a:pt x="367" y="1290"/>
                      <a:pt x="367" y="1300"/>
                      <a:pt x="379" y="1302"/>
                    </a:cubicBezTo>
                    <a:cubicBezTo>
                      <a:pt x="393" y="1306"/>
                      <a:pt x="407" y="1318"/>
                      <a:pt x="419" y="1330"/>
                    </a:cubicBezTo>
                    <a:cubicBezTo>
                      <a:pt x="421" y="1332"/>
                      <a:pt x="423" y="1334"/>
                      <a:pt x="425" y="1334"/>
                    </a:cubicBezTo>
                    <a:cubicBezTo>
                      <a:pt x="428" y="1332"/>
                      <a:pt x="430" y="1332"/>
                      <a:pt x="433" y="1332"/>
                    </a:cubicBezTo>
                    <a:cubicBezTo>
                      <a:pt x="439" y="1330"/>
                      <a:pt x="451" y="1334"/>
                      <a:pt x="458" y="1339"/>
                    </a:cubicBezTo>
                    <a:cubicBezTo>
                      <a:pt x="465" y="1344"/>
                      <a:pt x="488" y="1337"/>
                      <a:pt x="491" y="1341"/>
                    </a:cubicBezTo>
                    <a:cubicBezTo>
                      <a:pt x="493" y="1346"/>
                      <a:pt x="500" y="1351"/>
                      <a:pt x="504" y="1351"/>
                    </a:cubicBezTo>
                    <a:cubicBezTo>
                      <a:pt x="509" y="1351"/>
                      <a:pt x="514" y="1360"/>
                      <a:pt x="518" y="1358"/>
                    </a:cubicBezTo>
                    <a:cubicBezTo>
                      <a:pt x="521" y="1353"/>
                      <a:pt x="535" y="1353"/>
                      <a:pt x="539" y="1353"/>
                    </a:cubicBezTo>
                    <a:cubicBezTo>
                      <a:pt x="544" y="1353"/>
                      <a:pt x="544" y="1358"/>
                      <a:pt x="546" y="1358"/>
                    </a:cubicBezTo>
                    <a:cubicBezTo>
                      <a:pt x="551" y="1358"/>
                      <a:pt x="551" y="1372"/>
                      <a:pt x="553" y="1369"/>
                    </a:cubicBezTo>
                    <a:cubicBezTo>
                      <a:pt x="556" y="1369"/>
                      <a:pt x="567" y="1379"/>
                      <a:pt x="574" y="1379"/>
                    </a:cubicBezTo>
                    <a:cubicBezTo>
                      <a:pt x="579" y="1381"/>
                      <a:pt x="586" y="1393"/>
                      <a:pt x="588" y="1391"/>
                    </a:cubicBezTo>
                    <a:cubicBezTo>
                      <a:pt x="593" y="1391"/>
                      <a:pt x="597" y="1395"/>
                      <a:pt x="597" y="1391"/>
                    </a:cubicBezTo>
                    <a:cubicBezTo>
                      <a:pt x="600" y="1386"/>
                      <a:pt x="609" y="1388"/>
                      <a:pt x="611" y="1381"/>
                    </a:cubicBezTo>
                    <a:cubicBezTo>
                      <a:pt x="600" y="1367"/>
                      <a:pt x="588" y="1351"/>
                      <a:pt x="588" y="1344"/>
                    </a:cubicBezTo>
                    <a:cubicBezTo>
                      <a:pt x="588" y="1332"/>
                      <a:pt x="593" y="1325"/>
                      <a:pt x="579" y="1314"/>
                    </a:cubicBezTo>
                    <a:cubicBezTo>
                      <a:pt x="567" y="1304"/>
                      <a:pt x="581" y="1295"/>
                      <a:pt x="591" y="1283"/>
                    </a:cubicBezTo>
                    <a:cubicBezTo>
                      <a:pt x="600" y="1274"/>
                      <a:pt x="616" y="1269"/>
                      <a:pt x="628" y="1260"/>
                    </a:cubicBezTo>
                    <a:cubicBezTo>
                      <a:pt x="626" y="1260"/>
                      <a:pt x="623" y="1257"/>
                      <a:pt x="621" y="1257"/>
                    </a:cubicBezTo>
                    <a:cubicBezTo>
                      <a:pt x="614" y="1253"/>
                      <a:pt x="609" y="1248"/>
                      <a:pt x="616" y="1248"/>
                    </a:cubicBezTo>
                    <a:cubicBezTo>
                      <a:pt x="623" y="1246"/>
                      <a:pt x="621" y="1241"/>
                      <a:pt x="614" y="1234"/>
                    </a:cubicBezTo>
                    <a:cubicBezTo>
                      <a:pt x="607" y="1227"/>
                      <a:pt x="604" y="1218"/>
                      <a:pt x="600" y="1218"/>
                    </a:cubicBezTo>
                    <a:cubicBezTo>
                      <a:pt x="597" y="1218"/>
                      <a:pt x="591" y="1218"/>
                      <a:pt x="586" y="1220"/>
                    </a:cubicBezTo>
                    <a:cubicBezTo>
                      <a:pt x="579" y="1222"/>
                      <a:pt x="581" y="1215"/>
                      <a:pt x="581" y="1209"/>
                    </a:cubicBezTo>
                    <a:cubicBezTo>
                      <a:pt x="583" y="1202"/>
                      <a:pt x="572" y="1204"/>
                      <a:pt x="570" y="1199"/>
                    </a:cubicBezTo>
                    <a:cubicBezTo>
                      <a:pt x="567" y="1197"/>
                      <a:pt x="572" y="1188"/>
                      <a:pt x="574" y="1188"/>
                    </a:cubicBezTo>
                    <a:cubicBezTo>
                      <a:pt x="576" y="1185"/>
                      <a:pt x="581" y="1183"/>
                      <a:pt x="581" y="1181"/>
                    </a:cubicBezTo>
                    <a:cubicBezTo>
                      <a:pt x="581" y="1178"/>
                      <a:pt x="572" y="1176"/>
                      <a:pt x="574" y="1169"/>
                    </a:cubicBezTo>
                    <a:cubicBezTo>
                      <a:pt x="579" y="1164"/>
                      <a:pt x="586" y="1164"/>
                      <a:pt x="586" y="1157"/>
                    </a:cubicBezTo>
                    <a:cubicBezTo>
                      <a:pt x="586" y="1150"/>
                      <a:pt x="593" y="1143"/>
                      <a:pt x="597" y="1148"/>
                    </a:cubicBezTo>
                    <a:cubicBezTo>
                      <a:pt x="604" y="1152"/>
                      <a:pt x="607" y="1167"/>
                      <a:pt x="616" y="1164"/>
                    </a:cubicBezTo>
                    <a:cubicBezTo>
                      <a:pt x="623" y="1159"/>
                      <a:pt x="619" y="1152"/>
                      <a:pt x="619" y="1150"/>
                    </a:cubicBezTo>
                    <a:cubicBezTo>
                      <a:pt x="616" y="1145"/>
                      <a:pt x="614" y="1141"/>
                      <a:pt x="623" y="1138"/>
                    </a:cubicBezTo>
                    <a:cubicBezTo>
                      <a:pt x="633" y="1136"/>
                      <a:pt x="628" y="1129"/>
                      <a:pt x="635" y="1129"/>
                    </a:cubicBezTo>
                    <a:cubicBezTo>
                      <a:pt x="642" y="1129"/>
                      <a:pt x="653" y="1120"/>
                      <a:pt x="658" y="1118"/>
                    </a:cubicBezTo>
                    <a:cubicBezTo>
                      <a:pt x="660" y="1115"/>
                      <a:pt x="670" y="1110"/>
                      <a:pt x="672" y="1113"/>
                    </a:cubicBezTo>
                    <a:cubicBezTo>
                      <a:pt x="677" y="1115"/>
                      <a:pt x="681" y="1120"/>
                      <a:pt x="684" y="1113"/>
                    </a:cubicBezTo>
                    <a:cubicBezTo>
                      <a:pt x="688" y="1106"/>
                      <a:pt x="698" y="1108"/>
                      <a:pt x="700" y="1113"/>
                    </a:cubicBezTo>
                    <a:cubicBezTo>
                      <a:pt x="700" y="1118"/>
                      <a:pt x="718" y="1118"/>
                      <a:pt x="723" y="1120"/>
                    </a:cubicBezTo>
                    <a:cubicBezTo>
                      <a:pt x="730" y="1124"/>
                      <a:pt x="742" y="1131"/>
                      <a:pt x="742" y="1136"/>
                    </a:cubicBezTo>
                    <a:cubicBezTo>
                      <a:pt x="742" y="1138"/>
                      <a:pt x="746" y="1145"/>
                      <a:pt x="746" y="1138"/>
                    </a:cubicBezTo>
                    <a:cubicBezTo>
                      <a:pt x="746" y="1131"/>
                      <a:pt x="751" y="1134"/>
                      <a:pt x="760" y="1138"/>
                    </a:cubicBezTo>
                    <a:cubicBezTo>
                      <a:pt x="767" y="1143"/>
                      <a:pt x="777" y="1141"/>
                      <a:pt x="779" y="1136"/>
                    </a:cubicBezTo>
                    <a:cubicBezTo>
                      <a:pt x="781" y="1131"/>
                      <a:pt x="795" y="1127"/>
                      <a:pt x="800" y="1129"/>
                    </a:cubicBezTo>
                    <a:cubicBezTo>
                      <a:pt x="804" y="1134"/>
                      <a:pt x="807" y="1136"/>
                      <a:pt x="811" y="1131"/>
                    </a:cubicBezTo>
                    <a:cubicBezTo>
                      <a:pt x="818" y="1124"/>
                      <a:pt x="830" y="1127"/>
                      <a:pt x="832" y="1131"/>
                    </a:cubicBezTo>
                    <a:cubicBezTo>
                      <a:pt x="835" y="1138"/>
                      <a:pt x="842" y="1138"/>
                      <a:pt x="846" y="1138"/>
                    </a:cubicBezTo>
                    <a:cubicBezTo>
                      <a:pt x="853" y="1138"/>
                      <a:pt x="853" y="1148"/>
                      <a:pt x="858" y="1145"/>
                    </a:cubicBezTo>
                    <a:cubicBezTo>
                      <a:pt x="860" y="1143"/>
                      <a:pt x="860" y="1134"/>
                      <a:pt x="865" y="1134"/>
                    </a:cubicBezTo>
                    <a:cubicBezTo>
                      <a:pt x="870" y="1136"/>
                      <a:pt x="874" y="1141"/>
                      <a:pt x="881" y="1141"/>
                    </a:cubicBezTo>
                    <a:cubicBezTo>
                      <a:pt x="888" y="1141"/>
                      <a:pt x="895" y="1138"/>
                      <a:pt x="895" y="1134"/>
                    </a:cubicBezTo>
                    <a:cubicBezTo>
                      <a:pt x="895" y="1129"/>
                      <a:pt x="893" y="1120"/>
                      <a:pt x="888" y="1120"/>
                    </a:cubicBezTo>
                    <a:cubicBezTo>
                      <a:pt x="884" y="1120"/>
                      <a:pt x="879" y="1113"/>
                      <a:pt x="874" y="1113"/>
                    </a:cubicBezTo>
                    <a:cubicBezTo>
                      <a:pt x="867" y="1113"/>
                      <a:pt x="863" y="1104"/>
                      <a:pt x="867" y="1104"/>
                    </a:cubicBezTo>
                    <a:cubicBezTo>
                      <a:pt x="874" y="1101"/>
                      <a:pt x="884" y="1097"/>
                      <a:pt x="881" y="1092"/>
                    </a:cubicBezTo>
                    <a:cubicBezTo>
                      <a:pt x="879" y="1087"/>
                      <a:pt x="877" y="1078"/>
                      <a:pt x="886" y="1076"/>
                    </a:cubicBezTo>
                    <a:cubicBezTo>
                      <a:pt x="893" y="1076"/>
                      <a:pt x="909" y="1076"/>
                      <a:pt x="907" y="1073"/>
                    </a:cubicBezTo>
                    <a:cubicBezTo>
                      <a:pt x="907" y="1069"/>
                      <a:pt x="891" y="1069"/>
                      <a:pt x="888" y="1064"/>
                    </a:cubicBezTo>
                    <a:cubicBezTo>
                      <a:pt x="886" y="1059"/>
                      <a:pt x="886" y="1047"/>
                      <a:pt x="888" y="1045"/>
                    </a:cubicBezTo>
                    <a:cubicBezTo>
                      <a:pt x="891" y="1043"/>
                      <a:pt x="900" y="1045"/>
                      <a:pt x="905" y="1045"/>
                    </a:cubicBezTo>
                    <a:cubicBezTo>
                      <a:pt x="911" y="1043"/>
                      <a:pt x="923" y="1047"/>
                      <a:pt x="930" y="1040"/>
                    </a:cubicBezTo>
                    <a:cubicBezTo>
                      <a:pt x="939" y="1036"/>
                      <a:pt x="956" y="1033"/>
                      <a:pt x="963" y="1033"/>
                    </a:cubicBezTo>
                    <a:cubicBezTo>
                      <a:pt x="972" y="1033"/>
                      <a:pt x="979" y="1029"/>
                      <a:pt x="984" y="1029"/>
                    </a:cubicBezTo>
                    <a:cubicBezTo>
                      <a:pt x="990" y="1026"/>
                      <a:pt x="1009" y="1024"/>
                      <a:pt x="1014" y="1022"/>
                    </a:cubicBezTo>
                    <a:cubicBezTo>
                      <a:pt x="1018" y="1019"/>
                      <a:pt x="1044" y="1017"/>
                      <a:pt x="1046" y="1013"/>
                    </a:cubicBezTo>
                    <a:cubicBezTo>
                      <a:pt x="1046" y="1008"/>
                      <a:pt x="1067" y="1003"/>
                      <a:pt x="1072" y="1006"/>
                    </a:cubicBezTo>
                    <a:cubicBezTo>
                      <a:pt x="1077" y="1008"/>
                      <a:pt x="1084" y="1010"/>
                      <a:pt x="1088" y="1008"/>
                    </a:cubicBezTo>
                    <a:cubicBezTo>
                      <a:pt x="1093" y="1006"/>
                      <a:pt x="1105" y="1013"/>
                      <a:pt x="1102" y="1017"/>
                    </a:cubicBezTo>
                    <a:cubicBezTo>
                      <a:pt x="1102" y="1022"/>
                      <a:pt x="1107" y="1026"/>
                      <a:pt x="1107" y="1031"/>
                    </a:cubicBezTo>
                    <a:cubicBezTo>
                      <a:pt x="1107" y="1036"/>
                      <a:pt x="1102" y="1038"/>
                      <a:pt x="1105" y="1040"/>
                    </a:cubicBezTo>
                    <a:cubicBezTo>
                      <a:pt x="1107" y="1045"/>
                      <a:pt x="1118" y="1043"/>
                      <a:pt x="1123" y="1038"/>
                    </a:cubicBezTo>
                    <a:cubicBezTo>
                      <a:pt x="1128" y="1033"/>
                      <a:pt x="1130" y="1038"/>
                      <a:pt x="1130" y="1043"/>
                    </a:cubicBezTo>
                    <a:cubicBezTo>
                      <a:pt x="1130" y="1045"/>
                      <a:pt x="1137" y="1047"/>
                      <a:pt x="1137" y="1045"/>
                    </a:cubicBezTo>
                    <a:cubicBezTo>
                      <a:pt x="1137" y="1040"/>
                      <a:pt x="1144" y="1043"/>
                      <a:pt x="1146" y="1045"/>
                    </a:cubicBezTo>
                    <a:cubicBezTo>
                      <a:pt x="1149" y="1047"/>
                      <a:pt x="1158" y="1043"/>
                      <a:pt x="1158" y="1047"/>
                    </a:cubicBezTo>
                    <a:cubicBezTo>
                      <a:pt x="1158" y="1052"/>
                      <a:pt x="1146" y="1054"/>
                      <a:pt x="1151" y="1062"/>
                    </a:cubicBezTo>
                    <a:cubicBezTo>
                      <a:pt x="1156" y="1066"/>
                      <a:pt x="1160" y="1054"/>
                      <a:pt x="1167" y="1057"/>
                    </a:cubicBezTo>
                    <a:cubicBezTo>
                      <a:pt x="1174" y="1059"/>
                      <a:pt x="1184" y="1050"/>
                      <a:pt x="1190" y="1047"/>
                    </a:cubicBezTo>
                    <a:cubicBezTo>
                      <a:pt x="1197" y="1045"/>
                      <a:pt x="1204" y="1040"/>
                      <a:pt x="1209" y="1036"/>
                    </a:cubicBezTo>
                    <a:cubicBezTo>
                      <a:pt x="1216" y="1033"/>
                      <a:pt x="1228" y="1033"/>
                      <a:pt x="1223" y="1038"/>
                    </a:cubicBezTo>
                    <a:cubicBezTo>
                      <a:pt x="1221" y="1043"/>
                      <a:pt x="1216" y="1050"/>
                      <a:pt x="1230" y="1054"/>
                    </a:cubicBezTo>
                    <a:cubicBezTo>
                      <a:pt x="1244" y="1059"/>
                      <a:pt x="1260" y="1087"/>
                      <a:pt x="1270" y="1101"/>
                    </a:cubicBezTo>
                    <a:cubicBezTo>
                      <a:pt x="1277" y="1113"/>
                      <a:pt x="1286" y="1138"/>
                      <a:pt x="1291" y="1138"/>
                    </a:cubicBezTo>
                    <a:cubicBezTo>
                      <a:pt x="1295" y="1138"/>
                      <a:pt x="1298" y="1127"/>
                      <a:pt x="1302" y="1124"/>
                    </a:cubicBezTo>
                    <a:cubicBezTo>
                      <a:pt x="1309" y="1124"/>
                      <a:pt x="1314" y="1136"/>
                      <a:pt x="1319" y="1136"/>
                    </a:cubicBezTo>
                    <a:cubicBezTo>
                      <a:pt x="1325" y="1138"/>
                      <a:pt x="1335" y="1141"/>
                      <a:pt x="1339" y="1141"/>
                    </a:cubicBezTo>
                    <a:cubicBezTo>
                      <a:pt x="1346" y="1138"/>
                      <a:pt x="1358" y="1131"/>
                      <a:pt x="1360" y="1134"/>
                    </a:cubicBezTo>
                    <a:cubicBezTo>
                      <a:pt x="1365" y="1136"/>
                      <a:pt x="1372" y="1136"/>
                      <a:pt x="1374" y="1145"/>
                    </a:cubicBezTo>
                    <a:cubicBezTo>
                      <a:pt x="1379" y="1155"/>
                      <a:pt x="1384" y="1157"/>
                      <a:pt x="1388" y="1157"/>
                    </a:cubicBezTo>
                    <a:cubicBezTo>
                      <a:pt x="1393" y="1157"/>
                      <a:pt x="1393" y="1159"/>
                      <a:pt x="1393" y="1164"/>
                    </a:cubicBezTo>
                    <a:cubicBezTo>
                      <a:pt x="1393" y="1169"/>
                      <a:pt x="1400" y="1174"/>
                      <a:pt x="1404" y="1174"/>
                    </a:cubicBezTo>
                    <a:cubicBezTo>
                      <a:pt x="1407" y="1174"/>
                      <a:pt x="1418" y="1171"/>
                      <a:pt x="1421" y="1169"/>
                    </a:cubicBezTo>
                    <a:cubicBezTo>
                      <a:pt x="1423" y="1169"/>
                      <a:pt x="1428" y="1167"/>
                      <a:pt x="1428" y="1171"/>
                    </a:cubicBezTo>
                    <a:cubicBezTo>
                      <a:pt x="1428" y="1176"/>
                      <a:pt x="1435" y="1183"/>
                      <a:pt x="1437" y="1183"/>
                    </a:cubicBezTo>
                    <a:cubicBezTo>
                      <a:pt x="1442" y="1183"/>
                      <a:pt x="1449" y="1185"/>
                      <a:pt x="1451" y="1183"/>
                    </a:cubicBezTo>
                    <a:cubicBezTo>
                      <a:pt x="1451" y="1178"/>
                      <a:pt x="1460" y="1176"/>
                      <a:pt x="1465" y="1176"/>
                    </a:cubicBezTo>
                    <a:cubicBezTo>
                      <a:pt x="1467" y="1176"/>
                      <a:pt x="1481" y="1174"/>
                      <a:pt x="1483" y="1167"/>
                    </a:cubicBezTo>
                    <a:cubicBezTo>
                      <a:pt x="1486" y="1162"/>
                      <a:pt x="1498" y="1162"/>
                      <a:pt x="1500" y="1157"/>
                    </a:cubicBezTo>
                    <a:cubicBezTo>
                      <a:pt x="1505" y="1155"/>
                      <a:pt x="1512" y="1152"/>
                      <a:pt x="1514" y="1148"/>
                    </a:cubicBezTo>
                    <a:cubicBezTo>
                      <a:pt x="1516" y="1145"/>
                      <a:pt x="1528" y="1145"/>
                      <a:pt x="1528" y="1143"/>
                    </a:cubicBezTo>
                    <a:cubicBezTo>
                      <a:pt x="1530" y="1138"/>
                      <a:pt x="1539" y="1138"/>
                      <a:pt x="1544" y="1138"/>
                    </a:cubicBezTo>
                    <a:cubicBezTo>
                      <a:pt x="1549" y="1141"/>
                      <a:pt x="1570" y="1145"/>
                      <a:pt x="1572" y="1145"/>
                    </a:cubicBezTo>
                    <a:cubicBezTo>
                      <a:pt x="1577" y="1143"/>
                      <a:pt x="1577" y="1155"/>
                      <a:pt x="1579" y="1157"/>
                    </a:cubicBezTo>
                    <a:cubicBezTo>
                      <a:pt x="1584" y="1157"/>
                      <a:pt x="1595" y="1167"/>
                      <a:pt x="1597" y="1164"/>
                    </a:cubicBezTo>
                    <a:cubicBezTo>
                      <a:pt x="1600" y="1162"/>
                      <a:pt x="1609" y="1159"/>
                      <a:pt x="1614" y="1162"/>
                    </a:cubicBezTo>
                    <a:cubicBezTo>
                      <a:pt x="1621" y="1167"/>
                      <a:pt x="1628" y="1171"/>
                      <a:pt x="1630" y="1167"/>
                    </a:cubicBezTo>
                    <a:cubicBezTo>
                      <a:pt x="1632" y="1162"/>
                      <a:pt x="1646" y="1159"/>
                      <a:pt x="1646" y="1157"/>
                    </a:cubicBezTo>
                    <a:cubicBezTo>
                      <a:pt x="1649" y="1155"/>
                      <a:pt x="1651" y="1148"/>
                      <a:pt x="1649" y="1145"/>
                    </a:cubicBezTo>
                    <a:cubicBezTo>
                      <a:pt x="1644" y="1143"/>
                      <a:pt x="1642" y="1131"/>
                      <a:pt x="1639" y="1127"/>
                    </a:cubicBezTo>
                    <a:cubicBezTo>
                      <a:pt x="1639" y="1122"/>
                      <a:pt x="1649" y="1122"/>
                      <a:pt x="1649" y="1118"/>
                    </a:cubicBezTo>
                    <a:cubicBezTo>
                      <a:pt x="1651" y="1113"/>
                      <a:pt x="1658" y="1113"/>
                      <a:pt x="1660" y="1108"/>
                    </a:cubicBezTo>
                    <a:cubicBezTo>
                      <a:pt x="1663" y="1106"/>
                      <a:pt x="1663" y="1101"/>
                      <a:pt x="1667" y="1101"/>
                    </a:cubicBezTo>
                    <a:cubicBezTo>
                      <a:pt x="1672" y="1104"/>
                      <a:pt x="1681" y="1106"/>
                      <a:pt x="1683" y="1108"/>
                    </a:cubicBezTo>
                    <a:cubicBezTo>
                      <a:pt x="1686" y="1110"/>
                      <a:pt x="1693" y="1113"/>
                      <a:pt x="1697" y="1113"/>
                    </a:cubicBezTo>
                    <a:cubicBezTo>
                      <a:pt x="1702" y="1113"/>
                      <a:pt x="1709" y="1115"/>
                      <a:pt x="1712" y="1118"/>
                    </a:cubicBezTo>
                    <a:cubicBezTo>
                      <a:pt x="1716" y="1120"/>
                      <a:pt x="1730" y="1120"/>
                      <a:pt x="1732" y="1124"/>
                    </a:cubicBezTo>
                    <a:cubicBezTo>
                      <a:pt x="1735" y="1129"/>
                      <a:pt x="1732" y="1138"/>
                      <a:pt x="1735" y="1143"/>
                    </a:cubicBezTo>
                    <a:cubicBezTo>
                      <a:pt x="1739" y="1145"/>
                      <a:pt x="1746" y="1155"/>
                      <a:pt x="1749" y="1152"/>
                    </a:cubicBezTo>
                    <a:cubicBezTo>
                      <a:pt x="1751" y="1150"/>
                      <a:pt x="1763" y="1159"/>
                      <a:pt x="1767" y="1159"/>
                    </a:cubicBezTo>
                    <a:cubicBezTo>
                      <a:pt x="1772" y="1157"/>
                      <a:pt x="1779" y="1150"/>
                      <a:pt x="1784" y="1150"/>
                    </a:cubicBezTo>
                    <a:cubicBezTo>
                      <a:pt x="1786" y="1150"/>
                      <a:pt x="1797" y="1148"/>
                      <a:pt x="1802" y="1148"/>
                    </a:cubicBezTo>
                    <a:cubicBezTo>
                      <a:pt x="1807" y="1148"/>
                      <a:pt x="1821" y="1155"/>
                      <a:pt x="1821" y="1152"/>
                    </a:cubicBezTo>
                    <a:cubicBezTo>
                      <a:pt x="1823" y="1152"/>
                      <a:pt x="1837" y="1152"/>
                      <a:pt x="1837" y="1157"/>
                    </a:cubicBezTo>
                    <a:cubicBezTo>
                      <a:pt x="1839" y="1162"/>
                      <a:pt x="1856" y="1162"/>
                      <a:pt x="1856" y="1164"/>
                    </a:cubicBezTo>
                    <a:cubicBezTo>
                      <a:pt x="1856" y="1169"/>
                      <a:pt x="1865" y="1171"/>
                      <a:pt x="1867" y="1178"/>
                    </a:cubicBezTo>
                    <a:cubicBezTo>
                      <a:pt x="1870" y="1183"/>
                      <a:pt x="1890" y="1178"/>
                      <a:pt x="1893" y="1183"/>
                    </a:cubicBezTo>
                    <a:cubicBezTo>
                      <a:pt x="1897" y="1185"/>
                      <a:pt x="1921" y="1185"/>
                      <a:pt x="1923" y="1183"/>
                    </a:cubicBezTo>
                    <a:cubicBezTo>
                      <a:pt x="1923" y="1181"/>
                      <a:pt x="1946" y="1178"/>
                      <a:pt x="1949" y="1176"/>
                    </a:cubicBezTo>
                    <a:cubicBezTo>
                      <a:pt x="1953" y="1171"/>
                      <a:pt x="1967" y="1174"/>
                      <a:pt x="1967" y="1169"/>
                    </a:cubicBezTo>
                    <a:cubicBezTo>
                      <a:pt x="1967" y="1164"/>
                      <a:pt x="1979" y="1162"/>
                      <a:pt x="1984" y="1157"/>
                    </a:cubicBezTo>
                    <a:cubicBezTo>
                      <a:pt x="1988" y="1155"/>
                      <a:pt x="2009" y="1155"/>
                      <a:pt x="2009" y="1159"/>
                    </a:cubicBezTo>
                    <a:cubicBezTo>
                      <a:pt x="2011" y="1164"/>
                      <a:pt x="2023" y="1164"/>
                      <a:pt x="2028" y="1162"/>
                    </a:cubicBezTo>
                    <a:cubicBezTo>
                      <a:pt x="2032" y="1162"/>
                      <a:pt x="2046" y="1164"/>
                      <a:pt x="2049" y="1169"/>
                    </a:cubicBezTo>
                    <a:cubicBezTo>
                      <a:pt x="2051" y="1171"/>
                      <a:pt x="2065" y="1176"/>
                      <a:pt x="2069" y="1174"/>
                    </a:cubicBezTo>
                    <a:cubicBezTo>
                      <a:pt x="2072" y="1171"/>
                      <a:pt x="2086" y="1164"/>
                      <a:pt x="2088" y="1162"/>
                    </a:cubicBezTo>
                    <a:cubicBezTo>
                      <a:pt x="2093" y="1162"/>
                      <a:pt x="2100" y="1157"/>
                      <a:pt x="2097" y="1152"/>
                    </a:cubicBezTo>
                    <a:cubicBezTo>
                      <a:pt x="2097" y="1148"/>
                      <a:pt x="2107" y="1136"/>
                      <a:pt x="2109" y="1131"/>
                    </a:cubicBezTo>
                    <a:cubicBezTo>
                      <a:pt x="2109" y="1127"/>
                      <a:pt x="2118" y="1113"/>
                      <a:pt x="2121" y="1110"/>
                    </a:cubicBezTo>
                    <a:cubicBezTo>
                      <a:pt x="2125" y="1110"/>
                      <a:pt x="2132" y="1104"/>
                      <a:pt x="2132" y="1101"/>
                    </a:cubicBezTo>
                    <a:cubicBezTo>
                      <a:pt x="2130" y="1097"/>
                      <a:pt x="2128" y="1085"/>
                      <a:pt x="2125" y="1085"/>
                    </a:cubicBezTo>
                    <a:cubicBezTo>
                      <a:pt x="2121" y="1085"/>
                      <a:pt x="2114" y="1085"/>
                      <a:pt x="2123" y="1073"/>
                    </a:cubicBezTo>
                    <a:cubicBezTo>
                      <a:pt x="2132" y="1062"/>
                      <a:pt x="2149" y="1066"/>
                      <a:pt x="2151" y="1066"/>
                    </a:cubicBezTo>
                    <a:cubicBezTo>
                      <a:pt x="2153" y="1066"/>
                      <a:pt x="2172" y="1059"/>
                      <a:pt x="2181" y="1062"/>
                    </a:cubicBezTo>
                    <a:cubicBezTo>
                      <a:pt x="2191" y="1066"/>
                      <a:pt x="2195" y="1062"/>
                      <a:pt x="2204" y="1066"/>
                    </a:cubicBezTo>
                    <a:cubicBezTo>
                      <a:pt x="2214" y="1071"/>
                      <a:pt x="2228" y="1069"/>
                      <a:pt x="2230" y="1073"/>
                    </a:cubicBezTo>
                    <a:cubicBezTo>
                      <a:pt x="2235" y="1078"/>
                      <a:pt x="2246" y="1083"/>
                      <a:pt x="2244" y="1090"/>
                    </a:cubicBezTo>
                    <a:cubicBezTo>
                      <a:pt x="2244" y="1097"/>
                      <a:pt x="2251" y="1092"/>
                      <a:pt x="2256" y="1108"/>
                    </a:cubicBezTo>
                    <a:cubicBezTo>
                      <a:pt x="2258" y="1124"/>
                      <a:pt x="2265" y="1127"/>
                      <a:pt x="2267" y="1134"/>
                    </a:cubicBezTo>
                    <a:cubicBezTo>
                      <a:pt x="2270" y="1143"/>
                      <a:pt x="2279" y="1155"/>
                      <a:pt x="2279" y="1159"/>
                    </a:cubicBezTo>
                    <a:cubicBezTo>
                      <a:pt x="2277" y="1164"/>
                      <a:pt x="2277" y="1171"/>
                      <a:pt x="2286" y="1171"/>
                    </a:cubicBezTo>
                    <a:cubicBezTo>
                      <a:pt x="2297" y="1174"/>
                      <a:pt x="2304" y="1181"/>
                      <a:pt x="2307" y="1181"/>
                    </a:cubicBezTo>
                    <a:cubicBezTo>
                      <a:pt x="2309" y="1178"/>
                      <a:pt x="2323" y="1183"/>
                      <a:pt x="2328" y="1190"/>
                    </a:cubicBezTo>
                    <a:cubicBezTo>
                      <a:pt x="2335" y="1195"/>
                      <a:pt x="2344" y="1192"/>
                      <a:pt x="2344" y="1199"/>
                    </a:cubicBezTo>
                    <a:cubicBezTo>
                      <a:pt x="2344" y="1206"/>
                      <a:pt x="2349" y="1211"/>
                      <a:pt x="2349" y="1218"/>
                    </a:cubicBezTo>
                    <a:cubicBezTo>
                      <a:pt x="2346" y="1222"/>
                      <a:pt x="2360" y="1227"/>
                      <a:pt x="2370" y="1225"/>
                    </a:cubicBezTo>
                    <a:cubicBezTo>
                      <a:pt x="2377" y="1225"/>
                      <a:pt x="2384" y="1230"/>
                      <a:pt x="2388" y="1222"/>
                    </a:cubicBezTo>
                    <a:cubicBezTo>
                      <a:pt x="2391" y="1213"/>
                      <a:pt x="2404" y="1218"/>
                      <a:pt x="2409" y="1213"/>
                    </a:cubicBezTo>
                    <a:cubicBezTo>
                      <a:pt x="2411" y="1211"/>
                      <a:pt x="2425" y="1206"/>
                      <a:pt x="2425" y="1218"/>
                    </a:cubicBezTo>
                    <a:cubicBezTo>
                      <a:pt x="2425" y="1230"/>
                      <a:pt x="2432" y="1232"/>
                      <a:pt x="2425" y="1236"/>
                    </a:cubicBezTo>
                    <a:cubicBezTo>
                      <a:pt x="2418" y="1239"/>
                      <a:pt x="2416" y="1255"/>
                      <a:pt x="2414" y="1262"/>
                    </a:cubicBezTo>
                    <a:cubicBezTo>
                      <a:pt x="2411" y="1269"/>
                      <a:pt x="2402" y="1271"/>
                      <a:pt x="2402" y="1279"/>
                    </a:cubicBezTo>
                    <a:cubicBezTo>
                      <a:pt x="2400" y="1288"/>
                      <a:pt x="2393" y="1288"/>
                      <a:pt x="2393" y="1293"/>
                    </a:cubicBezTo>
                    <a:cubicBezTo>
                      <a:pt x="2393" y="1300"/>
                      <a:pt x="2379" y="1297"/>
                      <a:pt x="2372" y="1293"/>
                    </a:cubicBezTo>
                    <a:cubicBezTo>
                      <a:pt x="2367" y="1288"/>
                      <a:pt x="2360" y="1302"/>
                      <a:pt x="2356" y="1302"/>
                    </a:cubicBezTo>
                    <a:cubicBezTo>
                      <a:pt x="2351" y="1302"/>
                      <a:pt x="2351" y="1311"/>
                      <a:pt x="2353" y="1316"/>
                    </a:cubicBezTo>
                    <a:cubicBezTo>
                      <a:pt x="2353" y="1321"/>
                      <a:pt x="2351" y="1327"/>
                      <a:pt x="2353" y="1334"/>
                    </a:cubicBezTo>
                    <a:cubicBezTo>
                      <a:pt x="2356" y="1339"/>
                      <a:pt x="2353" y="1346"/>
                      <a:pt x="2356" y="1355"/>
                    </a:cubicBezTo>
                    <a:cubicBezTo>
                      <a:pt x="2363" y="1348"/>
                      <a:pt x="2370" y="1344"/>
                      <a:pt x="2372" y="1344"/>
                    </a:cubicBezTo>
                    <a:cubicBezTo>
                      <a:pt x="2381" y="1344"/>
                      <a:pt x="2388" y="1358"/>
                      <a:pt x="2398" y="1358"/>
                    </a:cubicBezTo>
                    <a:cubicBezTo>
                      <a:pt x="2407" y="1360"/>
                      <a:pt x="2446" y="1332"/>
                      <a:pt x="2446" y="1327"/>
                    </a:cubicBezTo>
                    <a:cubicBezTo>
                      <a:pt x="2446" y="1323"/>
                      <a:pt x="2470" y="1302"/>
                      <a:pt x="2481" y="1290"/>
                    </a:cubicBezTo>
                    <a:cubicBezTo>
                      <a:pt x="2490" y="1279"/>
                      <a:pt x="2507" y="1260"/>
                      <a:pt x="2511" y="1248"/>
                    </a:cubicBezTo>
                    <a:cubicBezTo>
                      <a:pt x="2516" y="1239"/>
                      <a:pt x="2530" y="1222"/>
                      <a:pt x="2535" y="1218"/>
                    </a:cubicBezTo>
                    <a:cubicBezTo>
                      <a:pt x="2537" y="1211"/>
                      <a:pt x="2542" y="1211"/>
                      <a:pt x="2549" y="1195"/>
                    </a:cubicBezTo>
                    <a:cubicBezTo>
                      <a:pt x="2553" y="1181"/>
                      <a:pt x="2553" y="1143"/>
                      <a:pt x="2556" y="1138"/>
                    </a:cubicBezTo>
                    <a:cubicBezTo>
                      <a:pt x="2558" y="1136"/>
                      <a:pt x="2558" y="1131"/>
                      <a:pt x="2560" y="1127"/>
                    </a:cubicBezTo>
                    <a:cubicBezTo>
                      <a:pt x="2565" y="1122"/>
                      <a:pt x="2562" y="1118"/>
                      <a:pt x="2569" y="1110"/>
                    </a:cubicBezTo>
                    <a:cubicBezTo>
                      <a:pt x="2574" y="1106"/>
                      <a:pt x="2574" y="1101"/>
                      <a:pt x="2572" y="1097"/>
                    </a:cubicBezTo>
                    <a:cubicBezTo>
                      <a:pt x="2569" y="1092"/>
                      <a:pt x="2572" y="1085"/>
                      <a:pt x="2572" y="1080"/>
                    </a:cubicBezTo>
                    <a:cubicBezTo>
                      <a:pt x="2569" y="1078"/>
                      <a:pt x="2569" y="1078"/>
                      <a:pt x="2574" y="1076"/>
                    </a:cubicBezTo>
                    <a:cubicBezTo>
                      <a:pt x="2577" y="1073"/>
                      <a:pt x="2572" y="1066"/>
                      <a:pt x="2565" y="1064"/>
                    </a:cubicBezTo>
                    <a:cubicBezTo>
                      <a:pt x="2560" y="1062"/>
                      <a:pt x="2553" y="1059"/>
                      <a:pt x="2553" y="1054"/>
                    </a:cubicBezTo>
                    <a:cubicBezTo>
                      <a:pt x="2551" y="1047"/>
                      <a:pt x="2544" y="1040"/>
                      <a:pt x="2537" y="1040"/>
                    </a:cubicBezTo>
                    <a:cubicBezTo>
                      <a:pt x="2530" y="1040"/>
                      <a:pt x="2516" y="1038"/>
                      <a:pt x="2518" y="1040"/>
                    </a:cubicBezTo>
                    <a:cubicBezTo>
                      <a:pt x="2518" y="1045"/>
                      <a:pt x="2516" y="1050"/>
                      <a:pt x="2514" y="1050"/>
                    </a:cubicBezTo>
                    <a:cubicBezTo>
                      <a:pt x="2509" y="1047"/>
                      <a:pt x="2509" y="1050"/>
                      <a:pt x="2504" y="1057"/>
                    </a:cubicBezTo>
                    <a:cubicBezTo>
                      <a:pt x="2500" y="1064"/>
                      <a:pt x="2486" y="1064"/>
                      <a:pt x="2493" y="1057"/>
                    </a:cubicBezTo>
                    <a:cubicBezTo>
                      <a:pt x="2500" y="1052"/>
                      <a:pt x="2490" y="1052"/>
                      <a:pt x="2490" y="1045"/>
                    </a:cubicBezTo>
                    <a:cubicBezTo>
                      <a:pt x="2493" y="1038"/>
                      <a:pt x="2497" y="1033"/>
                      <a:pt x="2490" y="1036"/>
                    </a:cubicBezTo>
                    <a:cubicBezTo>
                      <a:pt x="2483" y="1040"/>
                      <a:pt x="2483" y="1050"/>
                      <a:pt x="2479" y="1052"/>
                    </a:cubicBezTo>
                    <a:cubicBezTo>
                      <a:pt x="2472" y="1052"/>
                      <a:pt x="2474" y="1036"/>
                      <a:pt x="2474" y="1031"/>
                    </a:cubicBezTo>
                    <a:cubicBezTo>
                      <a:pt x="2477" y="1026"/>
                      <a:pt x="2465" y="1031"/>
                      <a:pt x="2451" y="1029"/>
                    </a:cubicBezTo>
                    <a:cubicBezTo>
                      <a:pt x="2437" y="1029"/>
                      <a:pt x="2442" y="1019"/>
                      <a:pt x="2451" y="1015"/>
                    </a:cubicBezTo>
                    <a:cubicBezTo>
                      <a:pt x="2463" y="1008"/>
                      <a:pt x="2460" y="1003"/>
                      <a:pt x="2467" y="1001"/>
                    </a:cubicBezTo>
                    <a:cubicBezTo>
                      <a:pt x="2472" y="999"/>
                      <a:pt x="2486" y="989"/>
                      <a:pt x="2493" y="985"/>
                    </a:cubicBezTo>
                    <a:cubicBezTo>
                      <a:pt x="2502" y="980"/>
                      <a:pt x="2502" y="975"/>
                      <a:pt x="2504" y="968"/>
                    </a:cubicBezTo>
                    <a:cubicBezTo>
                      <a:pt x="2507" y="964"/>
                      <a:pt x="2523" y="957"/>
                      <a:pt x="2535" y="947"/>
                    </a:cubicBezTo>
                    <a:cubicBezTo>
                      <a:pt x="2549" y="935"/>
                      <a:pt x="2556" y="928"/>
                      <a:pt x="2558" y="922"/>
                    </a:cubicBezTo>
                    <a:cubicBezTo>
                      <a:pt x="2562" y="915"/>
                      <a:pt x="2581" y="907"/>
                      <a:pt x="2584" y="903"/>
                    </a:cubicBezTo>
                    <a:cubicBezTo>
                      <a:pt x="2584" y="898"/>
                      <a:pt x="2607" y="884"/>
                      <a:pt x="2623" y="882"/>
                    </a:cubicBezTo>
                    <a:cubicBezTo>
                      <a:pt x="2639" y="880"/>
                      <a:pt x="2663" y="882"/>
                      <a:pt x="2670" y="887"/>
                    </a:cubicBezTo>
                    <a:cubicBezTo>
                      <a:pt x="2674" y="891"/>
                      <a:pt x="2676" y="891"/>
                      <a:pt x="2679" y="887"/>
                    </a:cubicBezTo>
                    <a:cubicBezTo>
                      <a:pt x="2681" y="884"/>
                      <a:pt x="2688" y="884"/>
                      <a:pt x="2700" y="887"/>
                    </a:cubicBezTo>
                    <a:cubicBezTo>
                      <a:pt x="2709" y="889"/>
                      <a:pt x="2711" y="882"/>
                      <a:pt x="2721" y="884"/>
                    </a:cubicBezTo>
                    <a:cubicBezTo>
                      <a:pt x="2728" y="887"/>
                      <a:pt x="2732" y="887"/>
                      <a:pt x="2737" y="880"/>
                    </a:cubicBezTo>
                    <a:cubicBezTo>
                      <a:pt x="2742" y="870"/>
                      <a:pt x="2762" y="873"/>
                      <a:pt x="2767" y="875"/>
                    </a:cubicBezTo>
                    <a:cubicBezTo>
                      <a:pt x="2772" y="880"/>
                      <a:pt x="2776" y="884"/>
                      <a:pt x="2783" y="880"/>
                    </a:cubicBezTo>
                    <a:cubicBezTo>
                      <a:pt x="2790" y="873"/>
                      <a:pt x="2790" y="884"/>
                      <a:pt x="2797" y="887"/>
                    </a:cubicBezTo>
                    <a:cubicBezTo>
                      <a:pt x="2804" y="887"/>
                      <a:pt x="2800" y="894"/>
                      <a:pt x="2795" y="894"/>
                    </a:cubicBezTo>
                    <a:cubicBezTo>
                      <a:pt x="2788" y="891"/>
                      <a:pt x="2779" y="896"/>
                      <a:pt x="2788" y="901"/>
                    </a:cubicBezTo>
                    <a:cubicBezTo>
                      <a:pt x="2795" y="903"/>
                      <a:pt x="2802" y="896"/>
                      <a:pt x="2809" y="896"/>
                    </a:cubicBezTo>
                    <a:cubicBezTo>
                      <a:pt x="2814" y="898"/>
                      <a:pt x="2823" y="898"/>
                      <a:pt x="2830" y="894"/>
                    </a:cubicBezTo>
                    <a:cubicBezTo>
                      <a:pt x="2839" y="889"/>
                      <a:pt x="2842" y="896"/>
                      <a:pt x="2846" y="894"/>
                    </a:cubicBezTo>
                    <a:cubicBezTo>
                      <a:pt x="2851" y="889"/>
                      <a:pt x="2863" y="887"/>
                      <a:pt x="2867" y="887"/>
                    </a:cubicBezTo>
                    <a:cubicBezTo>
                      <a:pt x="2874" y="887"/>
                      <a:pt x="2870" y="880"/>
                      <a:pt x="2860" y="880"/>
                    </a:cubicBezTo>
                    <a:cubicBezTo>
                      <a:pt x="2851" y="880"/>
                      <a:pt x="2851" y="875"/>
                      <a:pt x="2858" y="863"/>
                    </a:cubicBezTo>
                    <a:cubicBezTo>
                      <a:pt x="2865" y="849"/>
                      <a:pt x="2879" y="842"/>
                      <a:pt x="2888" y="835"/>
                    </a:cubicBezTo>
                    <a:cubicBezTo>
                      <a:pt x="2897" y="828"/>
                      <a:pt x="2904" y="830"/>
                      <a:pt x="2904" y="826"/>
                    </a:cubicBezTo>
                    <a:cubicBezTo>
                      <a:pt x="2904" y="821"/>
                      <a:pt x="2909" y="807"/>
                      <a:pt x="2916" y="807"/>
                    </a:cubicBezTo>
                    <a:cubicBezTo>
                      <a:pt x="2923" y="805"/>
                      <a:pt x="2939" y="810"/>
                      <a:pt x="2951" y="803"/>
                    </a:cubicBezTo>
                    <a:cubicBezTo>
                      <a:pt x="2960" y="798"/>
                      <a:pt x="2960" y="807"/>
                      <a:pt x="2965" y="810"/>
                    </a:cubicBezTo>
                    <a:cubicBezTo>
                      <a:pt x="2969" y="810"/>
                      <a:pt x="2974" y="800"/>
                      <a:pt x="2981" y="803"/>
                    </a:cubicBezTo>
                    <a:cubicBezTo>
                      <a:pt x="2986" y="807"/>
                      <a:pt x="2972" y="814"/>
                      <a:pt x="2969" y="823"/>
                    </a:cubicBezTo>
                    <a:cubicBezTo>
                      <a:pt x="2967" y="833"/>
                      <a:pt x="2976" y="828"/>
                      <a:pt x="2981" y="830"/>
                    </a:cubicBezTo>
                    <a:cubicBezTo>
                      <a:pt x="2988" y="833"/>
                      <a:pt x="2974" y="837"/>
                      <a:pt x="2976" y="840"/>
                    </a:cubicBezTo>
                    <a:cubicBezTo>
                      <a:pt x="2976" y="842"/>
                      <a:pt x="2988" y="842"/>
                      <a:pt x="3002" y="828"/>
                    </a:cubicBezTo>
                    <a:cubicBezTo>
                      <a:pt x="3016" y="814"/>
                      <a:pt x="3028" y="812"/>
                      <a:pt x="3037" y="812"/>
                    </a:cubicBezTo>
                    <a:cubicBezTo>
                      <a:pt x="3046" y="812"/>
                      <a:pt x="3042" y="805"/>
                      <a:pt x="3042" y="791"/>
                    </a:cubicBezTo>
                    <a:cubicBezTo>
                      <a:pt x="3042" y="779"/>
                      <a:pt x="3070" y="775"/>
                      <a:pt x="3079" y="779"/>
                    </a:cubicBezTo>
                    <a:cubicBezTo>
                      <a:pt x="3086" y="782"/>
                      <a:pt x="3086" y="786"/>
                      <a:pt x="3077" y="784"/>
                    </a:cubicBezTo>
                    <a:cubicBezTo>
                      <a:pt x="3070" y="782"/>
                      <a:pt x="3060" y="789"/>
                      <a:pt x="3063" y="800"/>
                    </a:cubicBezTo>
                    <a:cubicBezTo>
                      <a:pt x="3063" y="810"/>
                      <a:pt x="3053" y="814"/>
                      <a:pt x="3058" y="816"/>
                    </a:cubicBezTo>
                    <a:cubicBezTo>
                      <a:pt x="3063" y="821"/>
                      <a:pt x="3051" y="823"/>
                      <a:pt x="3051" y="828"/>
                    </a:cubicBezTo>
                    <a:cubicBezTo>
                      <a:pt x="3051" y="830"/>
                      <a:pt x="3051" y="835"/>
                      <a:pt x="3046" y="837"/>
                    </a:cubicBezTo>
                    <a:cubicBezTo>
                      <a:pt x="3039" y="837"/>
                      <a:pt x="3018" y="840"/>
                      <a:pt x="3018" y="849"/>
                    </a:cubicBezTo>
                    <a:cubicBezTo>
                      <a:pt x="3016" y="856"/>
                      <a:pt x="3004" y="859"/>
                      <a:pt x="3000" y="868"/>
                    </a:cubicBezTo>
                    <a:cubicBezTo>
                      <a:pt x="2995" y="880"/>
                      <a:pt x="2974" y="884"/>
                      <a:pt x="2960" y="905"/>
                    </a:cubicBezTo>
                    <a:cubicBezTo>
                      <a:pt x="2949" y="924"/>
                      <a:pt x="2925" y="924"/>
                      <a:pt x="2925" y="928"/>
                    </a:cubicBezTo>
                    <a:cubicBezTo>
                      <a:pt x="2925" y="933"/>
                      <a:pt x="2911" y="931"/>
                      <a:pt x="2907" y="933"/>
                    </a:cubicBezTo>
                    <a:cubicBezTo>
                      <a:pt x="2902" y="933"/>
                      <a:pt x="2911" y="945"/>
                      <a:pt x="2900" y="959"/>
                    </a:cubicBezTo>
                    <a:cubicBezTo>
                      <a:pt x="2888" y="971"/>
                      <a:pt x="2879" y="989"/>
                      <a:pt x="2879" y="1008"/>
                    </a:cubicBezTo>
                    <a:cubicBezTo>
                      <a:pt x="2879" y="1024"/>
                      <a:pt x="2886" y="1078"/>
                      <a:pt x="2890" y="1085"/>
                    </a:cubicBezTo>
                    <a:cubicBezTo>
                      <a:pt x="2897" y="1094"/>
                      <a:pt x="2893" y="1118"/>
                      <a:pt x="2897" y="1122"/>
                    </a:cubicBezTo>
                    <a:cubicBezTo>
                      <a:pt x="2902" y="1127"/>
                      <a:pt x="2900" y="1134"/>
                      <a:pt x="2904" y="1138"/>
                    </a:cubicBezTo>
                    <a:cubicBezTo>
                      <a:pt x="2907" y="1141"/>
                      <a:pt x="2918" y="1124"/>
                      <a:pt x="2925" y="1118"/>
                    </a:cubicBezTo>
                    <a:cubicBezTo>
                      <a:pt x="2935" y="1113"/>
                      <a:pt x="2930" y="1110"/>
                      <a:pt x="2937" y="1106"/>
                    </a:cubicBezTo>
                    <a:cubicBezTo>
                      <a:pt x="2942" y="1104"/>
                      <a:pt x="2939" y="1087"/>
                      <a:pt x="2942" y="1085"/>
                    </a:cubicBezTo>
                    <a:cubicBezTo>
                      <a:pt x="2942" y="1080"/>
                      <a:pt x="2953" y="1078"/>
                      <a:pt x="2955" y="1076"/>
                    </a:cubicBezTo>
                    <a:cubicBezTo>
                      <a:pt x="2958" y="1071"/>
                      <a:pt x="2967" y="1073"/>
                      <a:pt x="2972" y="1071"/>
                    </a:cubicBezTo>
                    <a:cubicBezTo>
                      <a:pt x="2976" y="1071"/>
                      <a:pt x="2972" y="1059"/>
                      <a:pt x="2969" y="1054"/>
                    </a:cubicBezTo>
                    <a:cubicBezTo>
                      <a:pt x="2967" y="1047"/>
                      <a:pt x="2983" y="1038"/>
                      <a:pt x="2990" y="1033"/>
                    </a:cubicBezTo>
                    <a:cubicBezTo>
                      <a:pt x="2997" y="1029"/>
                      <a:pt x="3007" y="1038"/>
                      <a:pt x="3016" y="1029"/>
                    </a:cubicBezTo>
                    <a:cubicBezTo>
                      <a:pt x="3023" y="1022"/>
                      <a:pt x="3014" y="1013"/>
                      <a:pt x="3011" y="1008"/>
                    </a:cubicBezTo>
                    <a:cubicBezTo>
                      <a:pt x="3009" y="1006"/>
                      <a:pt x="3021" y="985"/>
                      <a:pt x="3028" y="982"/>
                    </a:cubicBezTo>
                    <a:cubicBezTo>
                      <a:pt x="3032" y="980"/>
                      <a:pt x="3037" y="987"/>
                      <a:pt x="3044" y="982"/>
                    </a:cubicBezTo>
                    <a:cubicBezTo>
                      <a:pt x="3049" y="975"/>
                      <a:pt x="3037" y="966"/>
                      <a:pt x="3032" y="968"/>
                    </a:cubicBezTo>
                    <a:cubicBezTo>
                      <a:pt x="3028" y="968"/>
                      <a:pt x="3028" y="952"/>
                      <a:pt x="3037" y="942"/>
                    </a:cubicBezTo>
                    <a:cubicBezTo>
                      <a:pt x="3049" y="935"/>
                      <a:pt x="3044" y="933"/>
                      <a:pt x="3037" y="933"/>
                    </a:cubicBezTo>
                    <a:cubicBezTo>
                      <a:pt x="3030" y="931"/>
                      <a:pt x="3028" y="933"/>
                      <a:pt x="3023" y="933"/>
                    </a:cubicBezTo>
                    <a:cubicBezTo>
                      <a:pt x="3018" y="933"/>
                      <a:pt x="3011" y="922"/>
                      <a:pt x="3021" y="912"/>
                    </a:cubicBezTo>
                    <a:cubicBezTo>
                      <a:pt x="3028" y="901"/>
                      <a:pt x="3037" y="901"/>
                      <a:pt x="3039" y="891"/>
                    </a:cubicBezTo>
                    <a:cubicBezTo>
                      <a:pt x="3039" y="884"/>
                      <a:pt x="3051" y="870"/>
                      <a:pt x="3056" y="866"/>
                    </a:cubicBezTo>
                    <a:cubicBezTo>
                      <a:pt x="3058" y="861"/>
                      <a:pt x="3070" y="866"/>
                      <a:pt x="3074" y="866"/>
                    </a:cubicBezTo>
                    <a:cubicBezTo>
                      <a:pt x="3077" y="863"/>
                      <a:pt x="3077" y="873"/>
                      <a:pt x="3081" y="868"/>
                    </a:cubicBezTo>
                    <a:cubicBezTo>
                      <a:pt x="3086" y="863"/>
                      <a:pt x="3095" y="847"/>
                      <a:pt x="3102" y="847"/>
                    </a:cubicBezTo>
                    <a:cubicBezTo>
                      <a:pt x="3109" y="847"/>
                      <a:pt x="3104" y="859"/>
                      <a:pt x="3107" y="866"/>
                    </a:cubicBezTo>
                    <a:cubicBezTo>
                      <a:pt x="3109" y="873"/>
                      <a:pt x="3114" y="866"/>
                      <a:pt x="3128" y="856"/>
                    </a:cubicBezTo>
                    <a:cubicBezTo>
                      <a:pt x="3142" y="845"/>
                      <a:pt x="3172" y="847"/>
                      <a:pt x="3179" y="852"/>
                    </a:cubicBezTo>
                    <a:cubicBezTo>
                      <a:pt x="3188" y="856"/>
                      <a:pt x="3190" y="866"/>
                      <a:pt x="3195" y="866"/>
                    </a:cubicBezTo>
                    <a:cubicBezTo>
                      <a:pt x="3202" y="863"/>
                      <a:pt x="3197" y="854"/>
                      <a:pt x="3204" y="852"/>
                    </a:cubicBezTo>
                    <a:cubicBezTo>
                      <a:pt x="3211" y="849"/>
                      <a:pt x="3225" y="842"/>
                      <a:pt x="3235" y="835"/>
                    </a:cubicBezTo>
                    <a:cubicBezTo>
                      <a:pt x="3246" y="828"/>
                      <a:pt x="3242" y="833"/>
                      <a:pt x="3249" y="826"/>
                    </a:cubicBezTo>
                    <a:cubicBezTo>
                      <a:pt x="3253" y="819"/>
                      <a:pt x="3258" y="821"/>
                      <a:pt x="3260" y="819"/>
                    </a:cubicBezTo>
                    <a:cubicBezTo>
                      <a:pt x="3263" y="814"/>
                      <a:pt x="3277" y="807"/>
                      <a:pt x="3295" y="803"/>
                    </a:cubicBezTo>
                    <a:cubicBezTo>
                      <a:pt x="3316" y="798"/>
                      <a:pt x="3342" y="784"/>
                      <a:pt x="3339" y="779"/>
                    </a:cubicBezTo>
                    <a:cubicBezTo>
                      <a:pt x="3339" y="777"/>
                      <a:pt x="3349" y="775"/>
                      <a:pt x="3349" y="779"/>
                    </a:cubicBezTo>
                    <a:cubicBezTo>
                      <a:pt x="3349" y="782"/>
                      <a:pt x="3358" y="782"/>
                      <a:pt x="3367" y="784"/>
                    </a:cubicBezTo>
                    <a:cubicBezTo>
                      <a:pt x="3376" y="786"/>
                      <a:pt x="3381" y="789"/>
                      <a:pt x="3390" y="782"/>
                    </a:cubicBezTo>
                    <a:cubicBezTo>
                      <a:pt x="3400" y="772"/>
                      <a:pt x="3390" y="770"/>
                      <a:pt x="3390" y="763"/>
                    </a:cubicBezTo>
                    <a:cubicBezTo>
                      <a:pt x="3390" y="758"/>
                      <a:pt x="3376" y="751"/>
                      <a:pt x="3376" y="744"/>
                    </a:cubicBezTo>
                    <a:cubicBezTo>
                      <a:pt x="3379" y="737"/>
                      <a:pt x="3367" y="721"/>
                      <a:pt x="3362" y="723"/>
                    </a:cubicBezTo>
                    <a:cubicBezTo>
                      <a:pt x="3360" y="728"/>
                      <a:pt x="3351" y="721"/>
                      <a:pt x="3351" y="716"/>
                    </a:cubicBezTo>
                    <a:cubicBezTo>
                      <a:pt x="3351" y="711"/>
                      <a:pt x="3351" y="705"/>
                      <a:pt x="3344" y="709"/>
                    </a:cubicBezTo>
                    <a:cubicBezTo>
                      <a:pt x="3337" y="711"/>
                      <a:pt x="3328" y="709"/>
                      <a:pt x="3325" y="705"/>
                    </a:cubicBezTo>
                    <a:cubicBezTo>
                      <a:pt x="3325" y="700"/>
                      <a:pt x="3337" y="695"/>
                      <a:pt x="3346" y="698"/>
                    </a:cubicBezTo>
                    <a:cubicBezTo>
                      <a:pt x="3356" y="702"/>
                      <a:pt x="3353" y="707"/>
                      <a:pt x="3358" y="709"/>
                    </a:cubicBezTo>
                    <a:cubicBezTo>
                      <a:pt x="3362" y="711"/>
                      <a:pt x="3376" y="711"/>
                      <a:pt x="3383" y="707"/>
                    </a:cubicBezTo>
                    <a:cubicBezTo>
                      <a:pt x="3388" y="705"/>
                      <a:pt x="3407" y="698"/>
                      <a:pt x="3411" y="693"/>
                    </a:cubicBezTo>
                    <a:cubicBezTo>
                      <a:pt x="3414" y="688"/>
                      <a:pt x="3411" y="686"/>
                      <a:pt x="3416" y="681"/>
                    </a:cubicBezTo>
                    <a:cubicBezTo>
                      <a:pt x="3423" y="679"/>
                      <a:pt x="3418" y="672"/>
                      <a:pt x="3414" y="670"/>
                    </a:cubicBezTo>
                    <a:cubicBezTo>
                      <a:pt x="3407" y="667"/>
                      <a:pt x="3409" y="658"/>
                      <a:pt x="3414" y="658"/>
                    </a:cubicBezTo>
                    <a:cubicBezTo>
                      <a:pt x="3421" y="658"/>
                      <a:pt x="3418" y="653"/>
                      <a:pt x="3423" y="651"/>
                    </a:cubicBezTo>
                    <a:cubicBezTo>
                      <a:pt x="3425" y="651"/>
                      <a:pt x="3428" y="656"/>
                      <a:pt x="3435" y="651"/>
                    </a:cubicBezTo>
                    <a:cubicBezTo>
                      <a:pt x="3441" y="649"/>
                      <a:pt x="3435" y="656"/>
                      <a:pt x="3430" y="663"/>
                    </a:cubicBezTo>
                    <a:cubicBezTo>
                      <a:pt x="3428" y="670"/>
                      <a:pt x="3437" y="674"/>
                      <a:pt x="3439" y="677"/>
                    </a:cubicBezTo>
                    <a:cubicBezTo>
                      <a:pt x="3439" y="681"/>
                      <a:pt x="3453" y="681"/>
                      <a:pt x="3460" y="679"/>
                    </a:cubicBezTo>
                    <a:cubicBezTo>
                      <a:pt x="3467" y="674"/>
                      <a:pt x="3493" y="684"/>
                      <a:pt x="3493" y="688"/>
                    </a:cubicBezTo>
                    <a:cubicBezTo>
                      <a:pt x="3495" y="695"/>
                      <a:pt x="3500" y="702"/>
                      <a:pt x="3509" y="707"/>
                    </a:cubicBezTo>
                    <a:cubicBezTo>
                      <a:pt x="3518" y="711"/>
                      <a:pt x="3528" y="709"/>
                      <a:pt x="3530" y="714"/>
                    </a:cubicBezTo>
                    <a:cubicBezTo>
                      <a:pt x="3532" y="719"/>
                      <a:pt x="3535" y="721"/>
                      <a:pt x="3542" y="721"/>
                    </a:cubicBezTo>
                    <a:cubicBezTo>
                      <a:pt x="3546" y="719"/>
                      <a:pt x="3551" y="725"/>
                      <a:pt x="3553" y="721"/>
                    </a:cubicBezTo>
                    <a:cubicBezTo>
                      <a:pt x="3558" y="719"/>
                      <a:pt x="3560" y="723"/>
                      <a:pt x="3565" y="719"/>
                    </a:cubicBezTo>
                    <a:cubicBezTo>
                      <a:pt x="3572" y="714"/>
                      <a:pt x="3553" y="711"/>
                      <a:pt x="3556" y="707"/>
                    </a:cubicBezTo>
                    <a:cubicBezTo>
                      <a:pt x="3558" y="705"/>
                      <a:pt x="3562" y="711"/>
                      <a:pt x="3567" y="709"/>
                    </a:cubicBezTo>
                    <a:cubicBezTo>
                      <a:pt x="3572" y="709"/>
                      <a:pt x="3565" y="700"/>
                      <a:pt x="3569" y="700"/>
                    </a:cubicBezTo>
                    <a:cubicBezTo>
                      <a:pt x="3572" y="700"/>
                      <a:pt x="3569" y="679"/>
                      <a:pt x="3565" y="679"/>
                    </a:cubicBezTo>
                    <a:cubicBezTo>
                      <a:pt x="3562" y="677"/>
                      <a:pt x="3565" y="672"/>
                      <a:pt x="3572" y="677"/>
                    </a:cubicBezTo>
                    <a:cubicBezTo>
                      <a:pt x="3579" y="681"/>
                      <a:pt x="3590" y="681"/>
                      <a:pt x="3595" y="681"/>
                    </a:cubicBezTo>
                    <a:cubicBezTo>
                      <a:pt x="3602" y="681"/>
                      <a:pt x="3597" y="677"/>
                      <a:pt x="3590" y="674"/>
                    </a:cubicBezTo>
                    <a:cubicBezTo>
                      <a:pt x="3586" y="674"/>
                      <a:pt x="3593" y="670"/>
                      <a:pt x="3595" y="674"/>
                    </a:cubicBezTo>
                    <a:cubicBezTo>
                      <a:pt x="3600" y="677"/>
                      <a:pt x="3607" y="679"/>
                      <a:pt x="3607" y="674"/>
                    </a:cubicBezTo>
                    <a:cubicBezTo>
                      <a:pt x="3609" y="672"/>
                      <a:pt x="3611" y="663"/>
                      <a:pt x="3618" y="663"/>
                    </a:cubicBezTo>
                    <a:cubicBezTo>
                      <a:pt x="3625" y="663"/>
                      <a:pt x="3628" y="660"/>
                      <a:pt x="3621" y="658"/>
                    </a:cubicBezTo>
                    <a:close/>
                    <a:moveTo>
                      <a:pt x="1870" y="1071"/>
                    </a:moveTo>
                    <a:lnTo>
                      <a:pt x="1870" y="1071"/>
                    </a:lnTo>
                    <a:cubicBezTo>
                      <a:pt x="1853" y="1087"/>
                      <a:pt x="1816" y="1090"/>
                      <a:pt x="1816" y="1104"/>
                    </a:cubicBezTo>
                    <a:cubicBezTo>
                      <a:pt x="1816" y="1118"/>
                      <a:pt x="1772" y="1124"/>
                      <a:pt x="1770" y="1118"/>
                    </a:cubicBezTo>
                    <a:cubicBezTo>
                      <a:pt x="1765" y="1113"/>
                      <a:pt x="1802" y="1110"/>
                      <a:pt x="1809" y="1092"/>
                    </a:cubicBezTo>
                    <a:cubicBezTo>
                      <a:pt x="1818" y="1073"/>
                      <a:pt x="1851" y="1064"/>
                      <a:pt x="1867" y="1038"/>
                    </a:cubicBezTo>
                    <a:cubicBezTo>
                      <a:pt x="1876" y="1019"/>
                      <a:pt x="1886" y="994"/>
                      <a:pt x="1893" y="994"/>
                    </a:cubicBezTo>
                    <a:cubicBezTo>
                      <a:pt x="1900" y="996"/>
                      <a:pt x="1888" y="1054"/>
                      <a:pt x="1870" y="1071"/>
                    </a:cubicBezTo>
                    <a:close/>
                    <a:moveTo>
                      <a:pt x="1949" y="331"/>
                    </a:moveTo>
                    <a:lnTo>
                      <a:pt x="1949" y="331"/>
                    </a:lnTo>
                    <a:cubicBezTo>
                      <a:pt x="1946" y="336"/>
                      <a:pt x="1935" y="336"/>
                      <a:pt x="1937" y="341"/>
                    </a:cubicBezTo>
                    <a:cubicBezTo>
                      <a:pt x="1944" y="350"/>
                      <a:pt x="1974" y="345"/>
                      <a:pt x="1977" y="334"/>
                    </a:cubicBezTo>
                    <a:cubicBezTo>
                      <a:pt x="1977" y="324"/>
                      <a:pt x="1953" y="327"/>
                      <a:pt x="1949" y="331"/>
                    </a:cubicBezTo>
                    <a:close/>
                    <a:moveTo>
                      <a:pt x="639" y="42"/>
                    </a:moveTo>
                    <a:lnTo>
                      <a:pt x="639" y="42"/>
                    </a:lnTo>
                    <a:cubicBezTo>
                      <a:pt x="649" y="47"/>
                      <a:pt x="616" y="44"/>
                      <a:pt x="611" y="51"/>
                    </a:cubicBezTo>
                    <a:cubicBezTo>
                      <a:pt x="607" y="58"/>
                      <a:pt x="588" y="56"/>
                      <a:pt x="591" y="63"/>
                    </a:cubicBezTo>
                    <a:cubicBezTo>
                      <a:pt x="595" y="70"/>
                      <a:pt x="626" y="72"/>
                      <a:pt x="626" y="65"/>
                    </a:cubicBezTo>
                    <a:cubicBezTo>
                      <a:pt x="626" y="58"/>
                      <a:pt x="642" y="65"/>
                      <a:pt x="644" y="58"/>
                    </a:cubicBezTo>
                    <a:cubicBezTo>
                      <a:pt x="644" y="54"/>
                      <a:pt x="651" y="47"/>
                      <a:pt x="667" y="44"/>
                    </a:cubicBezTo>
                    <a:cubicBezTo>
                      <a:pt x="686" y="44"/>
                      <a:pt x="686" y="37"/>
                      <a:pt x="670" y="30"/>
                    </a:cubicBezTo>
                    <a:cubicBezTo>
                      <a:pt x="653" y="23"/>
                      <a:pt x="630" y="35"/>
                      <a:pt x="639" y="42"/>
                    </a:cubicBezTo>
                    <a:close/>
                    <a:moveTo>
                      <a:pt x="807" y="19"/>
                    </a:moveTo>
                    <a:lnTo>
                      <a:pt x="807" y="19"/>
                    </a:lnTo>
                    <a:cubicBezTo>
                      <a:pt x="821" y="19"/>
                      <a:pt x="816" y="9"/>
                      <a:pt x="828" y="12"/>
                    </a:cubicBezTo>
                    <a:cubicBezTo>
                      <a:pt x="837" y="12"/>
                      <a:pt x="851" y="12"/>
                      <a:pt x="846" y="5"/>
                    </a:cubicBezTo>
                    <a:cubicBezTo>
                      <a:pt x="839" y="0"/>
                      <a:pt x="804" y="2"/>
                      <a:pt x="807" y="7"/>
                    </a:cubicBezTo>
                    <a:cubicBezTo>
                      <a:pt x="811" y="12"/>
                      <a:pt x="779" y="9"/>
                      <a:pt x="779" y="12"/>
                    </a:cubicBezTo>
                    <a:cubicBezTo>
                      <a:pt x="779" y="16"/>
                      <a:pt x="790" y="19"/>
                      <a:pt x="807" y="19"/>
                    </a:cubicBezTo>
                    <a:close/>
                    <a:moveTo>
                      <a:pt x="809" y="54"/>
                    </a:moveTo>
                    <a:lnTo>
                      <a:pt x="809" y="54"/>
                    </a:lnTo>
                    <a:cubicBezTo>
                      <a:pt x="811" y="58"/>
                      <a:pt x="807" y="58"/>
                      <a:pt x="793" y="58"/>
                    </a:cubicBezTo>
                    <a:cubicBezTo>
                      <a:pt x="781" y="58"/>
                      <a:pt x="774" y="65"/>
                      <a:pt x="781" y="72"/>
                    </a:cubicBezTo>
                    <a:cubicBezTo>
                      <a:pt x="788" y="77"/>
                      <a:pt x="823" y="75"/>
                      <a:pt x="828" y="68"/>
                    </a:cubicBezTo>
                    <a:cubicBezTo>
                      <a:pt x="832" y="61"/>
                      <a:pt x="849" y="68"/>
                      <a:pt x="851" y="58"/>
                    </a:cubicBezTo>
                    <a:cubicBezTo>
                      <a:pt x="853" y="51"/>
                      <a:pt x="807" y="49"/>
                      <a:pt x="809" y="54"/>
                    </a:cubicBezTo>
                    <a:close/>
                    <a:moveTo>
                      <a:pt x="916" y="42"/>
                    </a:moveTo>
                    <a:lnTo>
                      <a:pt x="916" y="42"/>
                    </a:lnTo>
                    <a:cubicBezTo>
                      <a:pt x="921" y="35"/>
                      <a:pt x="909" y="35"/>
                      <a:pt x="907" y="30"/>
                    </a:cubicBezTo>
                    <a:cubicBezTo>
                      <a:pt x="907" y="26"/>
                      <a:pt x="872" y="23"/>
                      <a:pt x="872" y="30"/>
                    </a:cubicBezTo>
                    <a:cubicBezTo>
                      <a:pt x="874" y="35"/>
                      <a:pt x="849" y="42"/>
                      <a:pt x="856" y="49"/>
                    </a:cubicBezTo>
                    <a:cubicBezTo>
                      <a:pt x="872" y="61"/>
                      <a:pt x="911" y="47"/>
                      <a:pt x="916" y="42"/>
                    </a:cubicBezTo>
                    <a:close/>
                    <a:moveTo>
                      <a:pt x="723" y="380"/>
                    </a:moveTo>
                    <a:lnTo>
                      <a:pt x="723" y="380"/>
                    </a:lnTo>
                    <a:cubicBezTo>
                      <a:pt x="723" y="387"/>
                      <a:pt x="721" y="392"/>
                      <a:pt x="709" y="392"/>
                    </a:cubicBezTo>
                    <a:cubicBezTo>
                      <a:pt x="698" y="392"/>
                      <a:pt x="714" y="399"/>
                      <a:pt x="716" y="406"/>
                    </a:cubicBezTo>
                    <a:cubicBezTo>
                      <a:pt x="716" y="413"/>
                      <a:pt x="705" y="408"/>
                      <a:pt x="702" y="420"/>
                    </a:cubicBezTo>
                    <a:cubicBezTo>
                      <a:pt x="702" y="429"/>
                      <a:pt x="679" y="420"/>
                      <a:pt x="677" y="432"/>
                    </a:cubicBezTo>
                    <a:cubicBezTo>
                      <a:pt x="674" y="446"/>
                      <a:pt x="688" y="446"/>
                      <a:pt x="698" y="446"/>
                    </a:cubicBezTo>
                    <a:cubicBezTo>
                      <a:pt x="707" y="446"/>
                      <a:pt x="693" y="455"/>
                      <a:pt x="702" y="462"/>
                    </a:cubicBezTo>
                    <a:cubicBezTo>
                      <a:pt x="709" y="467"/>
                      <a:pt x="714" y="464"/>
                      <a:pt x="709" y="455"/>
                    </a:cubicBezTo>
                    <a:cubicBezTo>
                      <a:pt x="705" y="443"/>
                      <a:pt x="737" y="457"/>
                      <a:pt x="728" y="467"/>
                    </a:cubicBezTo>
                    <a:cubicBezTo>
                      <a:pt x="716" y="474"/>
                      <a:pt x="742" y="481"/>
                      <a:pt x="753" y="481"/>
                    </a:cubicBezTo>
                    <a:cubicBezTo>
                      <a:pt x="765" y="483"/>
                      <a:pt x="807" y="492"/>
                      <a:pt x="809" y="481"/>
                    </a:cubicBezTo>
                    <a:cubicBezTo>
                      <a:pt x="809" y="476"/>
                      <a:pt x="793" y="469"/>
                      <a:pt x="779" y="455"/>
                    </a:cubicBezTo>
                    <a:cubicBezTo>
                      <a:pt x="767" y="441"/>
                      <a:pt x="758" y="420"/>
                      <a:pt x="772" y="408"/>
                    </a:cubicBezTo>
                    <a:cubicBezTo>
                      <a:pt x="788" y="399"/>
                      <a:pt x="774" y="396"/>
                      <a:pt x="790" y="385"/>
                    </a:cubicBezTo>
                    <a:cubicBezTo>
                      <a:pt x="804" y="373"/>
                      <a:pt x="795" y="364"/>
                      <a:pt x="809" y="364"/>
                    </a:cubicBezTo>
                    <a:cubicBezTo>
                      <a:pt x="821" y="362"/>
                      <a:pt x="807" y="350"/>
                      <a:pt x="818" y="348"/>
                    </a:cubicBezTo>
                    <a:cubicBezTo>
                      <a:pt x="832" y="345"/>
                      <a:pt x="835" y="334"/>
                      <a:pt x="832" y="327"/>
                    </a:cubicBezTo>
                    <a:cubicBezTo>
                      <a:pt x="830" y="322"/>
                      <a:pt x="846" y="329"/>
                      <a:pt x="853" y="320"/>
                    </a:cubicBezTo>
                    <a:cubicBezTo>
                      <a:pt x="860" y="313"/>
                      <a:pt x="877" y="317"/>
                      <a:pt x="881" y="308"/>
                    </a:cubicBezTo>
                    <a:cubicBezTo>
                      <a:pt x="886" y="296"/>
                      <a:pt x="958" y="273"/>
                      <a:pt x="1000" y="264"/>
                    </a:cubicBezTo>
                    <a:cubicBezTo>
                      <a:pt x="1039" y="254"/>
                      <a:pt x="1067" y="236"/>
                      <a:pt x="1053" y="224"/>
                    </a:cubicBezTo>
                    <a:cubicBezTo>
                      <a:pt x="1039" y="215"/>
                      <a:pt x="997" y="229"/>
                      <a:pt x="988" y="238"/>
                    </a:cubicBezTo>
                    <a:cubicBezTo>
                      <a:pt x="979" y="245"/>
                      <a:pt x="965" y="240"/>
                      <a:pt x="953" y="245"/>
                    </a:cubicBezTo>
                    <a:cubicBezTo>
                      <a:pt x="944" y="252"/>
                      <a:pt x="923" y="257"/>
                      <a:pt x="911" y="250"/>
                    </a:cubicBezTo>
                    <a:cubicBezTo>
                      <a:pt x="902" y="243"/>
                      <a:pt x="888" y="257"/>
                      <a:pt x="881" y="257"/>
                    </a:cubicBezTo>
                    <a:cubicBezTo>
                      <a:pt x="872" y="257"/>
                      <a:pt x="863" y="266"/>
                      <a:pt x="853" y="264"/>
                    </a:cubicBezTo>
                    <a:cubicBezTo>
                      <a:pt x="846" y="264"/>
                      <a:pt x="828" y="271"/>
                      <a:pt x="825" y="278"/>
                    </a:cubicBezTo>
                    <a:cubicBezTo>
                      <a:pt x="825" y="282"/>
                      <a:pt x="809" y="280"/>
                      <a:pt x="809" y="287"/>
                    </a:cubicBezTo>
                    <a:cubicBezTo>
                      <a:pt x="809" y="294"/>
                      <a:pt x="797" y="299"/>
                      <a:pt x="793" y="294"/>
                    </a:cubicBezTo>
                    <a:cubicBezTo>
                      <a:pt x="786" y="287"/>
                      <a:pt x="779" y="299"/>
                      <a:pt x="786" y="308"/>
                    </a:cubicBezTo>
                    <a:cubicBezTo>
                      <a:pt x="795" y="315"/>
                      <a:pt x="770" y="317"/>
                      <a:pt x="774" y="322"/>
                    </a:cubicBezTo>
                    <a:cubicBezTo>
                      <a:pt x="779" y="327"/>
                      <a:pt x="765" y="329"/>
                      <a:pt x="770" y="336"/>
                    </a:cubicBezTo>
                    <a:cubicBezTo>
                      <a:pt x="772" y="341"/>
                      <a:pt x="760" y="343"/>
                      <a:pt x="751" y="345"/>
                    </a:cubicBezTo>
                    <a:cubicBezTo>
                      <a:pt x="742" y="345"/>
                      <a:pt x="737" y="359"/>
                      <a:pt x="749" y="359"/>
                    </a:cubicBezTo>
                    <a:cubicBezTo>
                      <a:pt x="760" y="359"/>
                      <a:pt x="742" y="362"/>
                      <a:pt x="742" y="371"/>
                    </a:cubicBezTo>
                    <a:cubicBezTo>
                      <a:pt x="744" y="380"/>
                      <a:pt x="723" y="376"/>
                      <a:pt x="723" y="380"/>
                    </a:cubicBezTo>
                    <a:close/>
                    <a:moveTo>
                      <a:pt x="728" y="61"/>
                    </a:moveTo>
                    <a:lnTo>
                      <a:pt x="728" y="61"/>
                    </a:lnTo>
                    <a:cubicBezTo>
                      <a:pt x="728" y="51"/>
                      <a:pt x="695" y="63"/>
                      <a:pt x="702" y="65"/>
                    </a:cubicBezTo>
                    <a:cubicBezTo>
                      <a:pt x="707" y="68"/>
                      <a:pt x="728" y="72"/>
                      <a:pt x="728" y="61"/>
                    </a:cubicBezTo>
                    <a:close/>
                    <a:moveTo>
                      <a:pt x="816" y="30"/>
                    </a:moveTo>
                    <a:lnTo>
                      <a:pt x="816" y="30"/>
                    </a:lnTo>
                    <a:cubicBezTo>
                      <a:pt x="818" y="19"/>
                      <a:pt x="797" y="28"/>
                      <a:pt x="781" y="21"/>
                    </a:cubicBezTo>
                    <a:cubicBezTo>
                      <a:pt x="765" y="14"/>
                      <a:pt x="756" y="16"/>
                      <a:pt x="765" y="26"/>
                    </a:cubicBezTo>
                    <a:cubicBezTo>
                      <a:pt x="770" y="30"/>
                      <a:pt x="737" y="33"/>
                      <a:pt x="744" y="37"/>
                    </a:cubicBezTo>
                    <a:cubicBezTo>
                      <a:pt x="756" y="51"/>
                      <a:pt x="816" y="44"/>
                      <a:pt x="816" y="3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9" name="Freeform 530">
                <a:extLst>
                  <a:ext uri="{FF2B5EF4-FFF2-40B4-BE49-F238E27FC236}">
                    <a16:creationId xmlns:a16="http://schemas.microsoft.com/office/drawing/2014/main" id="{680F37DD-3F54-C30E-B93A-3020ED58DF07}"/>
                  </a:ext>
                </a:extLst>
              </p:cNvPr>
              <p:cNvSpPr>
                <a:spLocks noEditPoints="1"/>
              </p:cNvSpPr>
              <p:nvPr/>
            </p:nvSpPr>
            <p:spPr bwMode="auto">
              <a:xfrm>
                <a:off x="3889" y="957"/>
                <a:ext cx="2180" cy="840"/>
              </a:xfrm>
              <a:custGeom>
                <a:avLst/>
                <a:gdLst>
                  <a:gd name="T0" fmla="*/ 1532 w 3628"/>
                  <a:gd name="T1" fmla="*/ 21 h 1395"/>
                  <a:gd name="T2" fmla="*/ 1663 w 3628"/>
                  <a:gd name="T3" fmla="*/ 135 h 1395"/>
                  <a:gd name="T4" fmla="*/ 1267 w 3628"/>
                  <a:gd name="T5" fmla="*/ 399 h 1395"/>
                  <a:gd name="T6" fmla="*/ 1549 w 3628"/>
                  <a:gd name="T7" fmla="*/ 68 h 1395"/>
                  <a:gd name="T8" fmla="*/ 2488 w 3628"/>
                  <a:gd name="T9" fmla="*/ 303 h 1395"/>
                  <a:gd name="T10" fmla="*/ 2569 w 3628"/>
                  <a:gd name="T11" fmla="*/ 343 h 1395"/>
                  <a:gd name="T12" fmla="*/ 1679 w 3628"/>
                  <a:gd name="T13" fmla="*/ 173 h 1395"/>
                  <a:gd name="T14" fmla="*/ 614 w 3628"/>
                  <a:gd name="T15" fmla="*/ 551 h 1395"/>
                  <a:gd name="T16" fmla="*/ 2618 w 3628"/>
                  <a:gd name="T17" fmla="*/ 1271 h 1395"/>
                  <a:gd name="T18" fmla="*/ 3516 w 3628"/>
                  <a:gd name="T19" fmla="*/ 639 h 1395"/>
                  <a:gd name="T20" fmla="*/ 3163 w 3628"/>
                  <a:gd name="T21" fmla="*/ 530 h 1395"/>
                  <a:gd name="T22" fmla="*/ 2769 w 3628"/>
                  <a:gd name="T23" fmla="*/ 457 h 1395"/>
                  <a:gd name="T24" fmla="*/ 2525 w 3628"/>
                  <a:gd name="T25" fmla="*/ 427 h 1395"/>
                  <a:gd name="T26" fmla="*/ 2314 w 3628"/>
                  <a:gd name="T27" fmla="*/ 450 h 1395"/>
                  <a:gd name="T28" fmla="*/ 2177 w 3628"/>
                  <a:gd name="T29" fmla="*/ 392 h 1395"/>
                  <a:gd name="T30" fmla="*/ 1879 w 3628"/>
                  <a:gd name="T31" fmla="*/ 373 h 1395"/>
                  <a:gd name="T32" fmla="*/ 1963 w 3628"/>
                  <a:gd name="T33" fmla="*/ 254 h 1395"/>
                  <a:gd name="T34" fmla="*/ 1744 w 3628"/>
                  <a:gd name="T35" fmla="*/ 191 h 1395"/>
                  <a:gd name="T36" fmla="*/ 1567 w 3628"/>
                  <a:gd name="T37" fmla="*/ 271 h 1395"/>
                  <a:gd name="T38" fmla="*/ 1437 w 3628"/>
                  <a:gd name="T39" fmla="*/ 357 h 1395"/>
                  <a:gd name="T40" fmla="*/ 1237 w 3628"/>
                  <a:gd name="T41" fmla="*/ 432 h 1395"/>
                  <a:gd name="T42" fmla="*/ 1160 w 3628"/>
                  <a:gd name="T43" fmla="*/ 544 h 1395"/>
                  <a:gd name="T44" fmla="*/ 1132 w 3628"/>
                  <a:gd name="T45" fmla="*/ 644 h 1395"/>
                  <a:gd name="T46" fmla="*/ 1156 w 3628"/>
                  <a:gd name="T47" fmla="*/ 565 h 1395"/>
                  <a:gd name="T48" fmla="*/ 1018 w 3628"/>
                  <a:gd name="T49" fmla="*/ 506 h 1395"/>
                  <a:gd name="T50" fmla="*/ 884 w 3628"/>
                  <a:gd name="T51" fmla="*/ 546 h 1395"/>
                  <a:gd name="T52" fmla="*/ 646 w 3628"/>
                  <a:gd name="T53" fmla="*/ 579 h 1395"/>
                  <a:gd name="T54" fmla="*/ 528 w 3628"/>
                  <a:gd name="T55" fmla="*/ 632 h 1395"/>
                  <a:gd name="T56" fmla="*/ 386 w 3628"/>
                  <a:gd name="T57" fmla="*/ 725 h 1395"/>
                  <a:gd name="T58" fmla="*/ 458 w 3628"/>
                  <a:gd name="T59" fmla="*/ 623 h 1395"/>
                  <a:gd name="T60" fmla="*/ 230 w 3628"/>
                  <a:gd name="T61" fmla="*/ 520 h 1395"/>
                  <a:gd name="T62" fmla="*/ 230 w 3628"/>
                  <a:gd name="T63" fmla="*/ 719 h 1395"/>
                  <a:gd name="T64" fmla="*/ 170 w 3628"/>
                  <a:gd name="T65" fmla="*/ 919 h 1395"/>
                  <a:gd name="T66" fmla="*/ 246 w 3628"/>
                  <a:gd name="T67" fmla="*/ 1064 h 1395"/>
                  <a:gd name="T68" fmla="*/ 419 w 3628"/>
                  <a:gd name="T69" fmla="*/ 1167 h 1395"/>
                  <a:gd name="T70" fmla="*/ 379 w 3628"/>
                  <a:gd name="T71" fmla="*/ 1302 h 1395"/>
                  <a:gd name="T72" fmla="*/ 579 w 3628"/>
                  <a:gd name="T73" fmla="*/ 1314 h 1395"/>
                  <a:gd name="T74" fmla="*/ 619 w 3628"/>
                  <a:gd name="T75" fmla="*/ 1150 h 1395"/>
                  <a:gd name="T76" fmla="*/ 858 w 3628"/>
                  <a:gd name="T77" fmla="*/ 1145 h 1395"/>
                  <a:gd name="T78" fmla="*/ 1014 w 3628"/>
                  <a:gd name="T79" fmla="*/ 1022 h 1395"/>
                  <a:gd name="T80" fmla="*/ 1223 w 3628"/>
                  <a:gd name="T81" fmla="*/ 1038 h 1395"/>
                  <a:gd name="T82" fmla="*/ 1465 w 3628"/>
                  <a:gd name="T83" fmla="*/ 1176 h 1395"/>
                  <a:gd name="T84" fmla="*/ 1667 w 3628"/>
                  <a:gd name="T85" fmla="*/ 1101 h 1395"/>
                  <a:gd name="T86" fmla="*/ 1949 w 3628"/>
                  <a:gd name="T87" fmla="*/ 1176 h 1395"/>
                  <a:gd name="T88" fmla="*/ 2204 w 3628"/>
                  <a:gd name="T89" fmla="*/ 1066 h 1395"/>
                  <a:gd name="T90" fmla="*/ 2414 w 3628"/>
                  <a:gd name="T91" fmla="*/ 1262 h 1395"/>
                  <a:gd name="T92" fmla="*/ 2560 w 3628"/>
                  <a:gd name="T93" fmla="*/ 1127 h 1395"/>
                  <a:gd name="T94" fmla="*/ 2451 w 3628"/>
                  <a:gd name="T95" fmla="*/ 1029 h 1395"/>
                  <a:gd name="T96" fmla="*/ 2797 w 3628"/>
                  <a:gd name="T97" fmla="*/ 887 h 1395"/>
                  <a:gd name="T98" fmla="*/ 2981 w 3628"/>
                  <a:gd name="T99" fmla="*/ 830 h 1395"/>
                  <a:gd name="T100" fmla="*/ 2900 w 3628"/>
                  <a:gd name="T101" fmla="*/ 959 h 1395"/>
                  <a:gd name="T102" fmla="*/ 3032 w 3628"/>
                  <a:gd name="T103" fmla="*/ 968 h 1395"/>
                  <a:gd name="T104" fmla="*/ 3249 w 3628"/>
                  <a:gd name="T105" fmla="*/ 826 h 1395"/>
                  <a:gd name="T106" fmla="*/ 3411 w 3628"/>
                  <a:gd name="T107" fmla="*/ 693 h 1395"/>
                  <a:gd name="T108" fmla="*/ 3567 w 3628"/>
                  <a:gd name="T109" fmla="*/ 709 h 1395"/>
                  <a:gd name="T110" fmla="*/ 1867 w 3628"/>
                  <a:gd name="T111" fmla="*/ 1038 h 1395"/>
                  <a:gd name="T112" fmla="*/ 667 w 3628"/>
                  <a:gd name="T113" fmla="*/ 44 h 1395"/>
                  <a:gd name="T114" fmla="*/ 828 w 3628"/>
                  <a:gd name="T115" fmla="*/ 68 h 1395"/>
                  <a:gd name="T116" fmla="*/ 677 w 3628"/>
                  <a:gd name="T117" fmla="*/ 432 h 1395"/>
                  <a:gd name="T118" fmla="*/ 1053 w 3628"/>
                  <a:gd name="T119" fmla="*/ 224 h 1395"/>
                  <a:gd name="T120" fmla="*/ 723 w 3628"/>
                  <a:gd name="T121" fmla="*/ 380 h 1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28" h="1395">
                    <a:moveTo>
                      <a:pt x="53" y="1008"/>
                    </a:moveTo>
                    <a:lnTo>
                      <a:pt x="53" y="1008"/>
                    </a:lnTo>
                    <a:cubicBezTo>
                      <a:pt x="51" y="1010"/>
                      <a:pt x="44" y="1008"/>
                      <a:pt x="42" y="1003"/>
                    </a:cubicBezTo>
                    <a:cubicBezTo>
                      <a:pt x="39" y="1001"/>
                      <a:pt x="35" y="1003"/>
                      <a:pt x="28" y="1003"/>
                    </a:cubicBezTo>
                    <a:cubicBezTo>
                      <a:pt x="30" y="1003"/>
                      <a:pt x="30" y="1006"/>
                      <a:pt x="32" y="1006"/>
                    </a:cubicBezTo>
                    <a:cubicBezTo>
                      <a:pt x="35" y="1010"/>
                      <a:pt x="21" y="1013"/>
                      <a:pt x="25" y="1017"/>
                    </a:cubicBezTo>
                    <a:cubicBezTo>
                      <a:pt x="30" y="1024"/>
                      <a:pt x="14" y="1024"/>
                      <a:pt x="14" y="1017"/>
                    </a:cubicBezTo>
                    <a:cubicBezTo>
                      <a:pt x="14" y="1010"/>
                      <a:pt x="0" y="1015"/>
                      <a:pt x="0" y="1019"/>
                    </a:cubicBezTo>
                    <a:lnTo>
                      <a:pt x="0" y="1024"/>
                    </a:lnTo>
                    <a:cubicBezTo>
                      <a:pt x="2" y="1024"/>
                      <a:pt x="9" y="1026"/>
                      <a:pt x="9" y="1026"/>
                    </a:cubicBezTo>
                    <a:cubicBezTo>
                      <a:pt x="14" y="1029"/>
                      <a:pt x="51" y="1033"/>
                      <a:pt x="65" y="1029"/>
                    </a:cubicBezTo>
                    <a:lnTo>
                      <a:pt x="65" y="1015"/>
                    </a:lnTo>
                    <a:cubicBezTo>
                      <a:pt x="65" y="1013"/>
                      <a:pt x="58" y="1008"/>
                      <a:pt x="53" y="1008"/>
                    </a:cubicBezTo>
                    <a:lnTo>
                      <a:pt x="53" y="1008"/>
                    </a:lnTo>
                    <a:close/>
                    <a:moveTo>
                      <a:pt x="1532" y="21"/>
                    </a:moveTo>
                    <a:lnTo>
                      <a:pt x="1532" y="21"/>
                    </a:lnTo>
                    <a:cubicBezTo>
                      <a:pt x="1535" y="12"/>
                      <a:pt x="1493" y="16"/>
                      <a:pt x="1505" y="26"/>
                    </a:cubicBezTo>
                    <a:cubicBezTo>
                      <a:pt x="1507" y="28"/>
                      <a:pt x="1530" y="30"/>
                      <a:pt x="1532" y="21"/>
                    </a:cubicBezTo>
                    <a:lnTo>
                      <a:pt x="1532" y="21"/>
                    </a:lnTo>
                    <a:close/>
                    <a:moveTo>
                      <a:pt x="963" y="37"/>
                    </a:moveTo>
                    <a:lnTo>
                      <a:pt x="963" y="37"/>
                    </a:lnTo>
                    <a:cubicBezTo>
                      <a:pt x="986" y="35"/>
                      <a:pt x="986" y="23"/>
                      <a:pt x="974" y="21"/>
                    </a:cubicBezTo>
                    <a:cubicBezTo>
                      <a:pt x="960" y="19"/>
                      <a:pt x="958" y="28"/>
                      <a:pt x="953" y="28"/>
                    </a:cubicBezTo>
                    <a:cubicBezTo>
                      <a:pt x="946" y="26"/>
                      <a:pt x="923" y="30"/>
                      <a:pt x="928" y="37"/>
                    </a:cubicBezTo>
                    <a:cubicBezTo>
                      <a:pt x="932" y="42"/>
                      <a:pt x="951" y="40"/>
                      <a:pt x="963" y="37"/>
                    </a:cubicBezTo>
                    <a:lnTo>
                      <a:pt x="963" y="37"/>
                    </a:lnTo>
                    <a:close/>
                    <a:moveTo>
                      <a:pt x="1581" y="84"/>
                    </a:moveTo>
                    <a:lnTo>
                      <a:pt x="1581" y="84"/>
                    </a:lnTo>
                    <a:cubicBezTo>
                      <a:pt x="1581" y="91"/>
                      <a:pt x="1560" y="98"/>
                      <a:pt x="1567" y="103"/>
                    </a:cubicBezTo>
                    <a:cubicBezTo>
                      <a:pt x="1572" y="107"/>
                      <a:pt x="1577" y="107"/>
                      <a:pt x="1584" y="107"/>
                    </a:cubicBezTo>
                    <a:cubicBezTo>
                      <a:pt x="1588" y="110"/>
                      <a:pt x="1593" y="124"/>
                      <a:pt x="1602" y="121"/>
                    </a:cubicBezTo>
                    <a:cubicBezTo>
                      <a:pt x="1614" y="119"/>
                      <a:pt x="1646" y="135"/>
                      <a:pt x="1663" y="135"/>
                    </a:cubicBezTo>
                    <a:cubicBezTo>
                      <a:pt x="1681" y="135"/>
                      <a:pt x="1683" y="119"/>
                      <a:pt x="1679" y="119"/>
                    </a:cubicBezTo>
                    <a:cubicBezTo>
                      <a:pt x="1672" y="119"/>
                      <a:pt x="1676" y="110"/>
                      <a:pt x="1688" y="96"/>
                    </a:cubicBezTo>
                    <a:cubicBezTo>
                      <a:pt x="1697" y="82"/>
                      <a:pt x="1656" y="70"/>
                      <a:pt x="1656" y="82"/>
                    </a:cubicBezTo>
                    <a:cubicBezTo>
                      <a:pt x="1656" y="93"/>
                      <a:pt x="1644" y="79"/>
                      <a:pt x="1639" y="72"/>
                    </a:cubicBezTo>
                    <a:cubicBezTo>
                      <a:pt x="1637" y="65"/>
                      <a:pt x="1581" y="77"/>
                      <a:pt x="1581" y="84"/>
                    </a:cubicBezTo>
                    <a:lnTo>
                      <a:pt x="1581" y="84"/>
                    </a:lnTo>
                    <a:close/>
                    <a:moveTo>
                      <a:pt x="1084" y="390"/>
                    </a:moveTo>
                    <a:lnTo>
                      <a:pt x="1084" y="390"/>
                    </a:lnTo>
                    <a:cubicBezTo>
                      <a:pt x="1093" y="390"/>
                      <a:pt x="1114" y="385"/>
                      <a:pt x="1116" y="380"/>
                    </a:cubicBezTo>
                    <a:cubicBezTo>
                      <a:pt x="1118" y="376"/>
                      <a:pt x="1107" y="371"/>
                      <a:pt x="1093" y="371"/>
                    </a:cubicBezTo>
                    <a:cubicBezTo>
                      <a:pt x="1079" y="371"/>
                      <a:pt x="1077" y="387"/>
                      <a:pt x="1084" y="390"/>
                    </a:cubicBezTo>
                    <a:lnTo>
                      <a:pt x="1084" y="390"/>
                    </a:lnTo>
                    <a:close/>
                    <a:moveTo>
                      <a:pt x="1267" y="399"/>
                    </a:moveTo>
                    <a:lnTo>
                      <a:pt x="1267" y="399"/>
                    </a:lnTo>
                    <a:cubicBezTo>
                      <a:pt x="1277" y="404"/>
                      <a:pt x="1286" y="401"/>
                      <a:pt x="1284" y="392"/>
                    </a:cubicBezTo>
                    <a:cubicBezTo>
                      <a:pt x="1281" y="380"/>
                      <a:pt x="1260" y="394"/>
                      <a:pt x="1267" y="399"/>
                    </a:cubicBezTo>
                    <a:lnTo>
                      <a:pt x="1267" y="399"/>
                    </a:lnTo>
                    <a:close/>
                    <a:moveTo>
                      <a:pt x="1549" y="68"/>
                    </a:moveTo>
                    <a:lnTo>
                      <a:pt x="1549" y="68"/>
                    </a:lnTo>
                    <a:cubicBezTo>
                      <a:pt x="1560" y="72"/>
                      <a:pt x="1556" y="75"/>
                      <a:pt x="1544" y="75"/>
                    </a:cubicBezTo>
                    <a:cubicBezTo>
                      <a:pt x="1530" y="75"/>
                      <a:pt x="1518" y="79"/>
                      <a:pt x="1528" y="82"/>
                    </a:cubicBezTo>
                    <a:cubicBezTo>
                      <a:pt x="1535" y="84"/>
                      <a:pt x="1532" y="91"/>
                      <a:pt x="1546" y="96"/>
                    </a:cubicBezTo>
                    <a:cubicBezTo>
                      <a:pt x="1560" y="98"/>
                      <a:pt x="1572" y="89"/>
                      <a:pt x="1572" y="79"/>
                    </a:cubicBezTo>
                    <a:cubicBezTo>
                      <a:pt x="1570" y="72"/>
                      <a:pt x="1618" y="65"/>
                      <a:pt x="1630" y="63"/>
                    </a:cubicBezTo>
                    <a:cubicBezTo>
                      <a:pt x="1642" y="58"/>
                      <a:pt x="1623" y="47"/>
                      <a:pt x="1635" y="44"/>
                    </a:cubicBezTo>
                    <a:cubicBezTo>
                      <a:pt x="1649" y="44"/>
                      <a:pt x="1644" y="37"/>
                      <a:pt x="1628" y="35"/>
                    </a:cubicBezTo>
                    <a:cubicBezTo>
                      <a:pt x="1609" y="33"/>
                      <a:pt x="1616" y="19"/>
                      <a:pt x="1611" y="12"/>
                    </a:cubicBezTo>
                    <a:cubicBezTo>
                      <a:pt x="1607" y="7"/>
                      <a:pt x="1602" y="19"/>
                      <a:pt x="1581" y="23"/>
                    </a:cubicBezTo>
                    <a:cubicBezTo>
                      <a:pt x="1558" y="28"/>
                      <a:pt x="1549" y="33"/>
                      <a:pt x="1556" y="37"/>
                    </a:cubicBezTo>
                    <a:cubicBezTo>
                      <a:pt x="1565" y="42"/>
                      <a:pt x="1556" y="54"/>
                      <a:pt x="1546" y="51"/>
                    </a:cubicBezTo>
                    <a:cubicBezTo>
                      <a:pt x="1537" y="51"/>
                      <a:pt x="1537" y="61"/>
                      <a:pt x="1549" y="68"/>
                    </a:cubicBezTo>
                    <a:lnTo>
                      <a:pt x="1549" y="68"/>
                    </a:lnTo>
                    <a:close/>
                    <a:moveTo>
                      <a:pt x="2488" y="303"/>
                    </a:moveTo>
                    <a:lnTo>
                      <a:pt x="2488" y="303"/>
                    </a:lnTo>
                    <a:cubicBezTo>
                      <a:pt x="2497" y="308"/>
                      <a:pt x="2500" y="313"/>
                      <a:pt x="2504" y="317"/>
                    </a:cubicBezTo>
                    <a:cubicBezTo>
                      <a:pt x="2511" y="322"/>
                      <a:pt x="2530" y="315"/>
                      <a:pt x="2537" y="313"/>
                    </a:cubicBezTo>
                    <a:cubicBezTo>
                      <a:pt x="2544" y="310"/>
                      <a:pt x="2544" y="324"/>
                      <a:pt x="2558" y="315"/>
                    </a:cubicBezTo>
                    <a:cubicBezTo>
                      <a:pt x="2569" y="308"/>
                      <a:pt x="2581" y="313"/>
                      <a:pt x="2595" y="313"/>
                    </a:cubicBezTo>
                    <a:cubicBezTo>
                      <a:pt x="2609" y="313"/>
                      <a:pt x="2593" y="294"/>
                      <a:pt x="2593" y="287"/>
                    </a:cubicBezTo>
                    <a:cubicBezTo>
                      <a:pt x="2593" y="280"/>
                      <a:pt x="2609" y="285"/>
                      <a:pt x="2604" y="292"/>
                    </a:cubicBezTo>
                    <a:cubicBezTo>
                      <a:pt x="2600" y="296"/>
                      <a:pt x="2611" y="313"/>
                      <a:pt x="2632" y="310"/>
                    </a:cubicBezTo>
                    <a:cubicBezTo>
                      <a:pt x="2651" y="310"/>
                      <a:pt x="2637" y="296"/>
                      <a:pt x="2646" y="292"/>
                    </a:cubicBezTo>
                    <a:cubicBezTo>
                      <a:pt x="2658" y="287"/>
                      <a:pt x="2656" y="282"/>
                      <a:pt x="2642" y="273"/>
                    </a:cubicBezTo>
                    <a:cubicBezTo>
                      <a:pt x="2628" y="266"/>
                      <a:pt x="2607" y="271"/>
                      <a:pt x="2595" y="266"/>
                    </a:cubicBezTo>
                    <a:cubicBezTo>
                      <a:pt x="2581" y="259"/>
                      <a:pt x="2565" y="259"/>
                      <a:pt x="2565" y="273"/>
                    </a:cubicBezTo>
                    <a:cubicBezTo>
                      <a:pt x="2565" y="287"/>
                      <a:pt x="2537" y="257"/>
                      <a:pt x="2525" y="254"/>
                    </a:cubicBezTo>
                    <a:cubicBezTo>
                      <a:pt x="2511" y="250"/>
                      <a:pt x="2467" y="292"/>
                      <a:pt x="2488" y="303"/>
                    </a:cubicBezTo>
                    <a:lnTo>
                      <a:pt x="2488" y="303"/>
                    </a:lnTo>
                    <a:close/>
                    <a:moveTo>
                      <a:pt x="2679" y="303"/>
                    </a:moveTo>
                    <a:lnTo>
                      <a:pt x="2679" y="303"/>
                    </a:lnTo>
                    <a:cubicBezTo>
                      <a:pt x="2693" y="303"/>
                      <a:pt x="2702" y="317"/>
                      <a:pt x="2730" y="320"/>
                    </a:cubicBezTo>
                    <a:cubicBezTo>
                      <a:pt x="2760" y="322"/>
                      <a:pt x="2781" y="317"/>
                      <a:pt x="2781" y="310"/>
                    </a:cubicBezTo>
                    <a:cubicBezTo>
                      <a:pt x="2781" y="303"/>
                      <a:pt x="2755" y="294"/>
                      <a:pt x="2746" y="299"/>
                    </a:cubicBezTo>
                    <a:cubicBezTo>
                      <a:pt x="2739" y="303"/>
                      <a:pt x="2732" y="292"/>
                      <a:pt x="2723" y="294"/>
                    </a:cubicBezTo>
                    <a:cubicBezTo>
                      <a:pt x="2711" y="296"/>
                      <a:pt x="2697" y="296"/>
                      <a:pt x="2693" y="287"/>
                    </a:cubicBezTo>
                    <a:cubicBezTo>
                      <a:pt x="2688" y="280"/>
                      <a:pt x="2672" y="301"/>
                      <a:pt x="2679" y="303"/>
                    </a:cubicBezTo>
                    <a:lnTo>
                      <a:pt x="2679" y="303"/>
                    </a:lnTo>
                    <a:close/>
                    <a:moveTo>
                      <a:pt x="2621" y="383"/>
                    </a:moveTo>
                    <a:lnTo>
                      <a:pt x="2621" y="383"/>
                    </a:lnTo>
                    <a:cubicBezTo>
                      <a:pt x="2630" y="380"/>
                      <a:pt x="2611" y="359"/>
                      <a:pt x="2593" y="357"/>
                    </a:cubicBezTo>
                    <a:cubicBezTo>
                      <a:pt x="2572" y="355"/>
                      <a:pt x="2556" y="371"/>
                      <a:pt x="2558" y="373"/>
                    </a:cubicBezTo>
                    <a:cubicBezTo>
                      <a:pt x="2562" y="383"/>
                      <a:pt x="2609" y="387"/>
                      <a:pt x="2621" y="383"/>
                    </a:cubicBezTo>
                    <a:lnTo>
                      <a:pt x="2621" y="383"/>
                    </a:lnTo>
                    <a:close/>
                    <a:moveTo>
                      <a:pt x="2569" y="343"/>
                    </a:moveTo>
                    <a:lnTo>
                      <a:pt x="2569" y="343"/>
                    </a:lnTo>
                    <a:cubicBezTo>
                      <a:pt x="2569" y="334"/>
                      <a:pt x="2535" y="345"/>
                      <a:pt x="2549" y="350"/>
                    </a:cubicBezTo>
                    <a:cubicBezTo>
                      <a:pt x="2558" y="352"/>
                      <a:pt x="2569" y="352"/>
                      <a:pt x="2569" y="343"/>
                    </a:cubicBezTo>
                    <a:lnTo>
                      <a:pt x="2569" y="343"/>
                    </a:lnTo>
                    <a:close/>
                    <a:moveTo>
                      <a:pt x="1679" y="173"/>
                    </a:moveTo>
                    <a:lnTo>
                      <a:pt x="1679" y="173"/>
                    </a:lnTo>
                    <a:cubicBezTo>
                      <a:pt x="1688" y="177"/>
                      <a:pt x="1716" y="168"/>
                      <a:pt x="1735" y="168"/>
                    </a:cubicBezTo>
                    <a:cubicBezTo>
                      <a:pt x="1753" y="168"/>
                      <a:pt x="1807" y="154"/>
                      <a:pt x="1807" y="142"/>
                    </a:cubicBezTo>
                    <a:cubicBezTo>
                      <a:pt x="1809" y="133"/>
                      <a:pt x="1788" y="133"/>
                      <a:pt x="1781" y="124"/>
                    </a:cubicBezTo>
                    <a:cubicBezTo>
                      <a:pt x="1772" y="117"/>
                      <a:pt x="1753" y="124"/>
                      <a:pt x="1749" y="131"/>
                    </a:cubicBezTo>
                    <a:cubicBezTo>
                      <a:pt x="1744" y="138"/>
                      <a:pt x="1739" y="131"/>
                      <a:pt x="1751" y="119"/>
                    </a:cubicBezTo>
                    <a:cubicBezTo>
                      <a:pt x="1765" y="107"/>
                      <a:pt x="1739" y="98"/>
                      <a:pt x="1739" y="105"/>
                    </a:cubicBezTo>
                    <a:cubicBezTo>
                      <a:pt x="1739" y="114"/>
                      <a:pt x="1716" y="107"/>
                      <a:pt x="1716" y="114"/>
                    </a:cubicBezTo>
                    <a:cubicBezTo>
                      <a:pt x="1716" y="121"/>
                      <a:pt x="1709" y="124"/>
                      <a:pt x="1709" y="131"/>
                    </a:cubicBezTo>
                    <a:cubicBezTo>
                      <a:pt x="1709" y="138"/>
                      <a:pt x="1695" y="128"/>
                      <a:pt x="1693" y="142"/>
                    </a:cubicBezTo>
                    <a:cubicBezTo>
                      <a:pt x="1693" y="159"/>
                      <a:pt x="1670" y="168"/>
                      <a:pt x="1679" y="173"/>
                    </a:cubicBezTo>
                    <a:lnTo>
                      <a:pt x="1679" y="173"/>
                    </a:lnTo>
                    <a:close/>
                    <a:moveTo>
                      <a:pt x="3379" y="478"/>
                    </a:moveTo>
                    <a:lnTo>
                      <a:pt x="3379" y="478"/>
                    </a:lnTo>
                    <a:cubicBezTo>
                      <a:pt x="3393" y="485"/>
                      <a:pt x="3400" y="471"/>
                      <a:pt x="3409" y="478"/>
                    </a:cubicBezTo>
                    <a:cubicBezTo>
                      <a:pt x="3421" y="485"/>
                      <a:pt x="3444" y="476"/>
                      <a:pt x="3453" y="474"/>
                    </a:cubicBezTo>
                    <a:cubicBezTo>
                      <a:pt x="3465" y="471"/>
                      <a:pt x="3460" y="460"/>
                      <a:pt x="3430" y="455"/>
                    </a:cubicBezTo>
                    <a:cubicBezTo>
                      <a:pt x="3402" y="450"/>
                      <a:pt x="3365" y="471"/>
                      <a:pt x="3379" y="478"/>
                    </a:cubicBezTo>
                    <a:lnTo>
                      <a:pt x="3379" y="478"/>
                    </a:lnTo>
                    <a:close/>
                    <a:moveTo>
                      <a:pt x="581" y="47"/>
                    </a:moveTo>
                    <a:lnTo>
                      <a:pt x="581" y="47"/>
                    </a:lnTo>
                    <a:cubicBezTo>
                      <a:pt x="595" y="33"/>
                      <a:pt x="614" y="47"/>
                      <a:pt x="616" y="40"/>
                    </a:cubicBezTo>
                    <a:cubicBezTo>
                      <a:pt x="619" y="33"/>
                      <a:pt x="591" y="30"/>
                      <a:pt x="579" y="37"/>
                    </a:cubicBezTo>
                    <a:cubicBezTo>
                      <a:pt x="567" y="42"/>
                      <a:pt x="544" y="37"/>
                      <a:pt x="546" y="44"/>
                    </a:cubicBezTo>
                    <a:cubicBezTo>
                      <a:pt x="549" y="49"/>
                      <a:pt x="567" y="61"/>
                      <a:pt x="581" y="47"/>
                    </a:cubicBezTo>
                    <a:lnTo>
                      <a:pt x="581" y="47"/>
                    </a:lnTo>
                    <a:close/>
                    <a:moveTo>
                      <a:pt x="614" y="551"/>
                    </a:moveTo>
                    <a:lnTo>
                      <a:pt x="614" y="551"/>
                    </a:lnTo>
                    <a:cubicBezTo>
                      <a:pt x="630" y="565"/>
                      <a:pt x="644" y="544"/>
                      <a:pt x="653" y="541"/>
                    </a:cubicBezTo>
                    <a:cubicBezTo>
                      <a:pt x="660" y="541"/>
                      <a:pt x="649" y="532"/>
                      <a:pt x="635" y="527"/>
                    </a:cubicBezTo>
                    <a:cubicBezTo>
                      <a:pt x="621" y="525"/>
                      <a:pt x="600" y="539"/>
                      <a:pt x="614" y="551"/>
                    </a:cubicBezTo>
                    <a:lnTo>
                      <a:pt x="614" y="551"/>
                    </a:lnTo>
                    <a:close/>
                    <a:moveTo>
                      <a:pt x="2614" y="1110"/>
                    </a:moveTo>
                    <a:lnTo>
                      <a:pt x="2614" y="1110"/>
                    </a:lnTo>
                    <a:cubicBezTo>
                      <a:pt x="2607" y="1092"/>
                      <a:pt x="2625" y="1076"/>
                      <a:pt x="2611" y="1066"/>
                    </a:cubicBezTo>
                    <a:cubicBezTo>
                      <a:pt x="2600" y="1057"/>
                      <a:pt x="2604" y="1036"/>
                      <a:pt x="2597" y="1040"/>
                    </a:cubicBezTo>
                    <a:cubicBezTo>
                      <a:pt x="2593" y="1045"/>
                      <a:pt x="2597" y="1062"/>
                      <a:pt x="2588" y="1062"/>
                    </a:cubicBezTo>
                    <a:cubicBezTo>
                      <a:pt x="2579" y="1064"/>
                      <a:pt x="2588" y="1073"/>
                      <a:pt x="2584" y="1085"/>
                    </a:cubicBezTo>
                    <a:cubicBezTo>
                      <a:pt x="2581" y="1099"/>
                      <a:pt x="2586" y="1118"/>
                      <a:pt x="2591" y="1129"/>
                    </a:cubicBezTo>
                    <a:cubicBezTo>
                      <a:pt x="2595" y="1138"/>
                      <a:pt x="2584" y="1199"/>
                      <a:pt x="2588" y="1211"/>
                    </a:cubicBezTo>
                    <a:cubicBezTo>
                      <a:pt x="2595" y="1220"/>
                      <a:pt x="2581" y="1264"/>
                      <a:pt x="2586" y="1269"/>
                    </a:cubicBezTo>
                    <a:cubicBezTo>
                      <a:pt x="2593" y="1279"/>
                      <a:pt x="2588" y="1257"/>
                      <a:pt x="2600" y="1255"/>
                    </a:cubicBezTo>
                    <a:cubicBezTo>
                      <a:pt x="2611" y="1255"/>
                      <a:pt x="2611" y="1269"/>
                      <a:pt x="2618" y="1271"/>
                    </a:cubicBezTo>
                    <a:cubicBezTo>
                      <a:pt x="2623" y="1274"/>
                      <a:pt x="2621" y="1250"/>
                      <a:pt x="2614" y="1253"/>
                    </a:cubicBezTo>
                    <a:cubicBezTo>
                      <a:pt x="2607" y="1255"/>
                      <a:pt x="2602" y="1239"/>
                      <a:pt x="2600" y="1227"/>
                    </a:cubicBezTo>
                    <a:cubicBezTo>
                      <a:pt x="2595" y="1218"/>
                      <a:pt x="2604" y="1206"/>
                      <a:pt x="2604" y="1192"/>
                    </a:cubicBezTo>
                    <a:cubicBezTo>
                      <a:pt x="2604" y="1181"/>
                      <a:pt x="2621" y="1181"/>
                      <a:pt x="2630" y="1190"/>
                    </a:cubicBezTo>
                    <a:cubicBezTo>
                      <a:pt x="2639" y="1199"/>
                      <a:pt x="2642" y="1195"/>
                      <a:pt x="2637" y="1188"/>
                    </a:cubicBezTo>
                    <a:cubicBezTo>
                      <a:pt x="2635" y="1181"/>
                      <a:pt x="2621" y="1129"/>
                      <a:pt x="2614" y="1110"/>
                    </a:cubicBezTo>
                    <a:lnTo>
                      <a:pt x="2614" y="1110"/>
                    </a:lnTo>
                    <a:close/>
                    <a:moveTo>
                      <a:pt x="3621" y="658"/>
                    </a:moveTo>
                    <a:lnTo>
                      <a:pt x="3621" y="658"/>
                    </a:lnTo>
                    <a:cubicBezTo>
                      <a:pt x="3614" y="656"/>
                      <a:pt x="3595" y="642"/>
                      <a:pt x="3590" y="635"/>
                    </a:cubicBezTo>
                    <a:cubicBezTo>
                      <a:pt x="3583" y="628"/>
                      <a:pt x="3560" y="625"/>
                      <a:pt x="3560" y="628"/>
                    </a:cubicBezTo>
                    <a:cubicBezTo>
                      <a:pt x="3560" y="632"/>
                      <a:pt x="3553" y="628"/>
                      <a:pt x="3551" y="623"/>
                    </a:cubicBezTo>
                    <a:cubicBezTo>
                      <a:pt x="3549" y="618"/>
                      <a:pt x="3523" y="618"/>
                      <a:pt x="3523" y="623"/>
                    </a:cubicBezTo>
                    <a:cubicBezTo>
                      <a:pt x="3523" y="628"/>
                      <a:pt x="3530" y="628"/>
                      <a:pt x="3532" y="632"/>
                    </a:cubicBezTo>
                    <a:cubicBezTo>
                      <a:pt x="3537" y="637"/>
                      <a:pt x="3528" y="639"/>
                      <a:pt x="3530" y="646"/>
                    </a:cubicBezTo>
                    <a:cubicBezTo>
                      <a:pt x="3532" y="651"/>
                      <a:pt x="3521" y="644"/>
                      <a:pt x="3516" y="639"/>
                    </a:cubicBezTo>
                    <a:cubicBezTo>
                      <a:pt x="3511" y="637"/>
                      <a:pt x="3514" y="625"/>
                      <a:pt x="3516" y="618"/>
                    </a:cubicBezTo>
                    <a:cubicBezTo>
                      <a:pt x="3516" y="611"/>
                      <a:pt x="3507" y="613"/>
                      <a:pt x="3507" y="607"/>
                    </a:cubicBezTo>
                    <a:cubicBezTo>
                      <a:pt x="3507" y="599"/>
                      <a:pt x="3479" y="588"/>
                      <a:pt x="3465" y="583"/>
                    </a:cubicBezTo>
                    <a:cubicBezTo>
                      <a:pt x="3453" y="579"/>
                      <a:pt x="3439" y="574"/>
                      <a:pt x="3435" y="567"/>
                    </a:cubicBezTo>
                    <a:cubicBezTo>
                      <a:pt x="3430" y="560"/>
                      <a:pt x="3409" y="560"/>
                      <a:pt x="3400" y="551"/>
                    </a:cubicBezTo>
                    <a:cubicBezTo>
                      <a:pt x="3393" y="544"/>
                      <a:pt x="3358" y="527"/>
                      <a:pt x="3342" y="527"/>
                    </a:cubicBezTo>
                    <a:cubicBezTo>
                      <a:pt x="3325" y="525"/>
                      <a:pt x="3330" y="518"/>
                      <a:pt x="3323" y="518"/>
                    </a:cubicBezTo>
                    <a:cubicBezTo>
                      <a:pt x="3314" y="520"/>
                      <a:pt x="3281" y="518"/>
                      <a:pt x="3272" y="518"/>
                    </a:cubicBezTo>
                    <a:cubicBezTo>
                      <a:pt x="3263" y="516"/>
                      <a:pt x="3260" y="523"/>
                      <a:pt x="3253" y="520"/>
                    </a:cubicBezTo>
                    <a:cubicBezTo>
                      <a:pt x="3246" y="518"/>
                      <a:pt x="3209" y="504"/>
                      <a:pt x="3204" y="508"/>
                    </a:cubicBezTo>
                    <a:cubicBezTo>
                      <a:pt x="3200" y="513"/>
                      <a:pt x="3202" y="520"/>
                      <a:pt x="3197" y="523"/>
                    </a:cubicBezTo>
                    <a:cubicBezTo>
                      <a:pt x="3193" y="523"/>
                      <a:pt x="3197" y="530"/>
                      <a:pt x="3207" y="539"/>
                    </a:cubicBezTo>
                    <a:cubicBezTo>
                      <a:pt x="3218" y="548"/>
                      <a:pt x="3211" y="555"/>
                      <a:pt x="3202" y="560"/>
                    </a:cubicBezTo>
                    <a:cubicBezTo>
                      <a:pt x="3193" y="565"/>
                      <a:pt x="3176" y="555"/>
                      <a:pt x="3172" y="548"/>
                    </a:cubicBezTo>
                    <a:cubicBezTo>
                      <a:pt x="3167" y="541"/>
                      <a:pt x="3156" y="546"/>
                      <a:pt x="3151" y="534"/>
                    </a:cubicBezTo>
                    <a:cubicBezTo>
                      <a:pt x="3149" y="525"/>
                      <a:pt x="3156" y="525"/>
                      <a:pt x="3163" y="530"/>
                    </a:cubicBezTo>
                    <a:cubicBezTo>
                      <a:pt x="3167" y="534"/>
                      <a:pt x="3176" y="530"/>
                      <a:pt x="3176" y="525"/>
                    </a:cubicBezTo>
                    <a:cubicBezTo>
                      <a:pt x="3179" y="518"/>
                      <a:pt x="3160" y="513"/>
                      <a:pt x="3151" y="513"/>
                    </a:cubicBezTo>
                    <a:cubicBezTo>
                      <a:pt x="3142" y="513"/>
                      <a:pt x="3137" y="527"/>
                      <a:pt x="3125" y="532"/>
                    </a:cubicBezTo>
                    <a:cubicBezTo>
                      <a:pt x="3116" y="539"/>
                      <a:pt x="3077" y="530"/>
                      <a:pt x="3072" y="527"/>
                    </a:cubicBezTo>
                    <a:cubicBezTo>
                      <a:pt x="3070" y="523"/>
                      <a:pt x="3014" y="527"/>
                      <a:pt x="3009" y="530"/>
                    </a:cubicBezTo>
                    <a:cubicBezTo>
                      <a:pt x="3002" y="534"/>
                      <a:pt x="3007" y="548"/>
                      <a:pt x="3004" y="551"/>
                    </a:cubicBezTo>
                    <a:cubicBezTo>
                      <a:pt x="3002" y="551"/>
                      <a:pt x="3000" y="534"/>
                      <a:pt x="3000" y="530"/>
                    </a:cubicBezTo>
                    <a:cubicBezTo>
                      <a:pt x="3000" y="527"/>
                      <a:pt x="2993" y="525"/>
                      <a:pt x="2983" y="525"/>
                    </a:cubicBezTo>
                    <a:cubicBezTo>
                      <a:pt x="2972" y="525"/>
                      <a:pt x="2967" y="523"/>
                      <a:pt x="2972" y="520"/>
                    </a:cubicBezTo>
                    <a:cubicBezTo>
                      <a:pt x="2974" y="516"/>
                      <a:pt x="2967" y="511"/>
                      <a:pt x="2974" y="506"/>
                    </a:cubicBezTo>
                    <a:cubicBezTo>
                      <a:pt x="2983" y="502"/>
                      <a:pt x="2960" y="483"/>
                      <a:pt x="2939" y="476"/>
                    </a:cubicBezTo>
                    <a:cubicBezTo>
                      <a:pt x="2921" y="467"/>
                      <a:pt x="2872" y="471"/>
                      <a:pt x="2860" y="476"/>
                    </a:cubicBezTo>
                    <a:cubicBezTo>
                      <a:pt x="2846" y="481"/>
                      <a:pt x="2823" y="478"/>
                      <a:pt x="2811" y="478"/>
                    </a:cubicBezTo>
                    <a:cubicBezTo>
                      <a:pt x="2797" y="478"/>
                      <a:pt x="2809" y="474"/>
                      <a:pt x="2804" y="469"/>
                    </a:cubicBezTo>
                    <a:cubicBezTo>
                      <a:pt x="2802" y="462"/>
                      <a:pt x="2781" y="455"/>
                      <a:pt x="2779" y="460"/>
                    </a:cubicBezTo>
                    <a:cubicBezTo>
                      <a:pt x="2774" y="464"/>
                      <a:pt x="2769" y="460"/>
                      <a:pt x="2769" y="457"/>
                    </a:cubicBezTo>
                    <a:cubicBezTo>
                      <a:pt x="2769" y="453"/>
                      <a:pt x="2751" y="446"/>
                      <a:pt x="2744" y="448"/>
                    </a:cubicBezTo>
                    <a:cubicBezTo>
                      <a:pt x="2735" y="450"/>
                      <a:pt x="2732" y="441"/>
                      <a:pt x="2742" y="441"/>
                    </a:cubicBezTo>
                    <a:cubicBezTo>
                      <a:pt x="2749" y="441"/>
                      <a:pt x="2765" y="443"/>
                      <a:pt x="2758" y="434"/>
                    </a:cubicBezTo>
                    <a:cubicBezTo>
                      <a:pt x="2751" y="422"/>
                      <a:pt x="2695" y="420"/>
                      <a:pt x="2690" y="422"/>
                    </a:cubicBezTo>
                    <a:cubicBezTo>
                      <a:pt x="2683" y="425"/>
                      <a:pt x="2690" y="432"/>
                      <a:pt x="2676" y="443"/>
                    </a:cubicBezTo>
                    <a:cubicBezTo>
                      <a:pt x="2665" y="455"/>
                      <a:pt x="2653" y="446"/>
                      <a:pt x="2656" y="441"/>
                    </a:cubicBezTo>
                    <a:cubicBezTo>
                      <a:pt x="2656" y="434"/>
                      <a:pt x="2672" y="436"/>
                      <a:pt x="2672" y="429"/>
                    </a:cubicBezTo>
                    <a:cubicBezTo>
                      <a:pt x="2672" y="425"/>
                      <a:pt x="2651" y="427"/>
                      <a:pt x="2646" y="422"/>
                    </a:cubicBezTo>
                    <a:cubicBezTo>
                      <a:pt x="2644" y="418"/>
                      <a:pt x="2651" y="415"/>
                      <a:pt x="2660" y="418"/>
                    </a:cubicBezTo>
                    <a:cubicBezTo>
                      <a:pt x="2667" y="420"/>
                      <a:pt x="2679" y="420"/>
                      <a:pt x="2681" y="418"/>
                    </a:cubicBezTo>
                    <a:cubicBezTo>
                      <a:pt x="2681" y="413"/>
                      <a:pt x="2672" y="413"/>
                      <a:pt x="2660" y="411"/>
                    </a:cubicBezTo>
                    <a:cubicBezTo>
                      <a:pt x="2649" y="408"/>
                      <a:pt x="2618" y="401"/>
                      <a:pt x="2602" y="404"/>
                    </a:cubicBezTo>
                    <a:cubicBezTo>
                      <a:pt x="2586" y="404"/>
                      <a:pt x="2579" y="396"/>
                      <a:pt x="2569" y="396"/>
                    </a:cubicBezTo>
                    <a:cubicBezTo>
                      <a:pt x="2560" y="396"/>
                      <a:pt x="2560" y="401"/>
                      <a:pt x="2565" y="406"/>
                    </a:cubicBezTo>
                    <a:cubicBezTo>
                      <a:pt x="2569" y="411"/>
                      <a:pt x="2556" y="415"/>
                      <a:pt x="2546" y="413"/>
                    </a:cubicBezTo>
                    <a:cubicBezTo>
                      <a:pt x="2535" y="411"/>
                      <a:pt x="2521" y="418"/>
                      <a:pt x="2525" y="427"/>
                    </a:cubicBezTo>
                    <a:cubicBezTo>
                      <a:pt x="2532" y="434"/>
                      <a:pt x="2537" y="425"/>
                      <a:pt x="2544" y="427"/>
                    </a:cubicBezTo>
                    <a:cubicBezTo>
                      <a:pt x="2549" y="429"/>
                      <a:pt x="2530" y="434"/>
                      <a:pt x="2537" y="439"/>
                    </a:cubicBezTo>
                    <a:cubicBezTo>
                      <a:pt x="2544" y="441"/>
                      <a:pt x="2544" y="448"/>
                      <a:pt x="2544" y="453"/>
                    </a:cubicBezTo>
                    <a:cubicBezTo>
                      <a:pt x="2544" y="455"/>
                      <a:pt x="2532" y="457"/>
                      <a:pt x="2528" y="453"/>
                    </a:cubicBezTo>
                    <a:cubicBezTo>
                      <a:pt x="2523" y="446"/>
                      <a:pt x="2516" y="453"/>
                      <a:pt x="2507" y="450"/>
                    </a:cubicBezTo>
                    <a:cubicBezTo>
                      <a:pt x="2497" y="450"/>
                      <a:pt x="2490" y="455"/>
                      <a:pt x="2500" y="455"/>
                    </a:cubicBezTo>
                    <a:cubicBezTo>
                      <a:pt x="2509" y="457"/>
                      <a:pt x="2514" y="462"/>
                      <a:pt x="2500" y="464"/>
                    </a:cubicBezTo>
                    <a:cubicBezTo>
                      <a:pt x="2488" y="467"/>
                      <a:pt x="2490" y="453"/>
                      <a:pt x="2483" y="455"/>
                    </a:cubicBezTo>
                    <a:cubicBezTo>
                      <a:pt x="2477" y="455"/>
                      <a:pt x="2460" y="448"/>
                      <a:pt x="2451" y="448"/>
                    </a:cubicBezTo>
                    <a:cubicBezTo>
                      <a:pt x="2442" y="448"/>
                      <a:pt x="2439" y="455"/>
                      <a:pt x="2428" y="457"/>
                    </a:cubicBezTo>
                    <a:cubicBezTo>
                      <a:pt x="2416" y="457"/>
                      <a:pt x="2400" y="450"/>
                      <a:pt x="2395" y="443"/>
                    </a:cubicBezTo>
                    <a:cubicBezTo>
                      <a:pt x="2391" y="439"/>
                      <a:pt x="2388" y="436"/>
                      <a:pt x="2384" y="443"/>
                    </a:cubicBezTo>
                    <a:cubicBezTo>
                      <a:pt x="2377" y="450"/>
                      <a:pt x="2377" y="464"/>
                      <a:pt x="2372" y="467"/>
                    </a:cubicBezTo>
                    <a:cubicBezTo>
                      <a:pt x="2365" y="467"/>
                      <a:pt x="2363" y="478"/>
                      <a:pt x="2358" y="483"/>
                    </a:cubicBezTo>
                    <a:cubicBezTo>
                      <a:pt x="2351" y="485"/>
                      <a:pt x="2351" y="478"/>
                      <a:pt x="2344" y="478"/>
                    </a:cubicBezTo>
                    <a:cubicBezTo>
                      <a:pt x="2337" y="478"/>
                      <a:pt x="2314" y="455"/>
                      <a:pt x="2314" y="450"/>
                    </a:cubicBezTo>
                    <a:cubicBezTo>
                      <a:pt x="2311" y="443"/>
                      <a:pt x="2297" y="429"/>
                      <a:pt x="2293" y="427"/>
                    </a:cubicBezTo>
                    <a:cubicBezTo>
                      <a:pt x="2290" y="425"/>
                      <a:pt x="2297" y="425"/>
                      <a:pt x="2302" y="427"/>
                    </a:cubicBezTo>
                    <a:cubicBezTo>
                      <a:pt x="2307" y="432"/>
                      <a:pt x="2311" y="432"/>
                      <a:pt x="2316" y="429"/>
                    </a:cubicBezTo>
                    <a:cubicBezTo>
                      <a:pt x="2321" y="427"/>
                      <a:pt x="2321" y="415"/>
                      <a:pt x="2314" y="415"/>
                    </a:cubicBezTo>
                    <a:cubicBezTo>
                      <a:pt x="2304" y="415"/>
                      <a:pt x="2309" y="408"/>
                      <a:pt x="2311" y="406"/>
                    </a:cubicBezTo>
                    <a:cubicBezTo>
                      <a:pt x="2316" y="406"/>
                      <a:pt x="2302" y="392"/>
                      <a:pt x="2307" y="392"/>
                    </a:cubicBezTo>
                    <a:cubicBezTo>
                      <a:pt x="2314" y="390"/>
                      <a:pt x="2311" y="385"/>
                      <a:pt x="2304" y="385"/>
                    </a:cubicBezTo>
                    <a:cubicBezTo>
                      <a:pt x="2297" y="383"/>
                      <a:pt x="2290" y="378"/>
                      <a:pt x="2288" y="373"/>
                    </a:cubicBezTo>
                    <a:cubicBezTo>
                      <a:pt x="2288" y="371"/>
                      <a:pt x="2260" y="369"/>
                      <a:pt x="2260" y="373"/>
                    </a:cubicBezTo>
                    <a:cubicBezTo>
                      <a:pt x="2263" y="380"/>
                      <a:pt x="2251" y="378"/>
                      <a:pt x="2253" y="373"/>
                    </a:cubicBezTo>
                    <a:cubicBezTo>
                      <a:pt x="2256" y="369"/>
                      <a:pt x="2242" y="371"/>
                      <a:pt x="2230" y="366"/>
                    </a:cubicBezTo>
                    <a:cubicBezTo>
                      <a:pt x="2216" y="364"/>
                      <a:pt x="2214" y="352"/>
                      <a:pt x="2209" y="352"/>
                    </a:cubicBezTo>
                    <a:cubicBezTo>
                      <a:pt x="2204" y="352"/>
                      <a:pt x="2207" y="366"/>
                      <a:pt x="2200" y="364"/>
                    </a:cubicBezTo>
                    <a:cubicBezTo>
                      <a:pt x="2193" y="359"/>
                      <a:pt x="2186" y="366"/>
                      <a:pt x="2188" y="373"/>
                    </a:cubicBezTo>
                    <a:cubicBezTo>
                      <a:pt x="2193" y="383"/>
                      <a:pt x="2191" y="383"/>
                      <a:pt x="2188" y="390"/>
                    </a:cubicBezTo>
                    <a:cubicBezTo>
                      <a:pt x="2188" y="396"/>
                      <a:pt x="2184" y="394"/>
                      <a:pt x="2177" y="392"/>
                    </a:cubicBezTo>
                    <a:cubicBezTo>
                      <a:pt x="2167" y="387"/>
                      <a:pt x="2167" y="399"/>
                      <a:pt x="2151" y="394"/>
                    </a:cubicBezTo>
                    <a:cubicBezTo>
                      <a:pt x="2132" y="390"/>
                      <a:pt x="2125" y="394"/>
                      <a:pt x="2123" y="387"/>
                    </a:cubicBezTo>
                    <a:cubicBezTo>
                      <a:pt x="2118" y="383"/>
                      <a:pt x="2114" y="383"/>
                      <a:pt x="2114" y="387"/>
                    </a:cubicBezTo>
                    <a:cubicBezTo>
                      <a:pt x="2111" y="392"/>
                      <a:pt x="2086" y="390"/>
                      <a:pt x="2083" y="383"/>
                    </a:cubicBezTo>
                    <a:cubicBezTo>
                      <a:pt x="2081" y="376"/>
                      <a:pt x="2088" y="376"/>
                      <a:pt x="2093" y="373"/>
                    </a:cubicBezTo>
                    <a:cubicBezTo>
                      <a:pt x="2095" y="371"/>
                      <a:pt x="2088" y="369"/>
                      <a:pt x="2072" y="369"/>
                    </a:cubicBezTo>
                    <a:cubicBezTo>
                      <a:pt x="2058" y="369"/>
                      <a:pt x="2049" y="362"/>
                      <a:pt x="2035" y="364"/>
                    </a:cubicBezTo>
                    <a:cubicBezTo>
                      <a:pt x="2018" y="364"/>
                      <a:pt x="1986" y="369"/>
                      <a:pt x="1981" y="369"/>
                    </a:cubicBezTo>
                    <a:cubicBezTo>
                      <a:pt x="1977" y="371"/>
                      <a:pt x="1984" y="380"/>
                      <a:pt x="1977" y="380"/>
                    </a:cubicBezTo>
                    <a:cubicBezTo>
                      <a:pt x="1970" y="383"/>
                      <a:pt x="1974" y="366"/>
                      <a:pt x="1974" y="359"/>
                    </a:cubicBezTo>
                    <a:cubicBezTo>
                      <a:pt x="1972" y="352"/>
                      <a:pt x="1963" y="352"/>
                      <a:pt x="1963" y="357"/>
                    </a:cubicBezTo>
                    <a:cubicBezTo>
                      <a:pt x="1965" y="364"/>
                      <a:pt x="1946" y="364"/>
                      <a:pt x="1942" y="362"/>
                    </a:cubicBezTo>
                    <a:cubicBezTo>
                      <a:pt x="1937" y="357"/>
                      <a:pt x="1930" y="352"/>
                      <a:pt x="1916" y="348"/>
                    </a:cubicBezTo>
                    <a:cubicBezTo>
                      <a:pt x="1904" y="345"/>
                      <a:pt x="1890" y="359"/>
                      <a:pt x="1893" y="362"/>
                    </a:cubicBezTo>
                    <a:cubicBezTo>
                      <a:pt x="1897" y="366"/>
                      <a:pt x="1904" y="364"/>
                      <a:pt x="1907" y="366"/>
                    </a:cubicBezTo>
                    <a:cubicBezTo>
                      <a:pt x="1907" y="371"/>
                      <a:pt x="1879" y="369"/>
                      <a:pt x="1879" y="373"/>
                    </a:cubicBezTo>
                    <a:cubicBezTo>
                      <a:pt x="1879" y="378"/>
                      <a:pt x="1856" y="383"/>
                      <a:pt x="1846" y="385"/>
                    </a:cubicBezTo>
                    <a:cubicBezTo>
                      <a:pt x="1828" y="387"/>
                      <a:pt x="1823" y="387"/>
                      <a:pt x="1811" y="394"/>
                    </a:cubicBezTo>
                    <a:cubicBezTo>
                      <a:pt x="1802" y="404"/>
                      <a:pt x="1811" y="387"/>
                      <a:pt x="1818" y="380"/>
                    </a:cubicBezTo>
                    <a:cubicBezTo>
                      <a:pt x="1825" y="373"/>
                      <a:pt x="1832" y="376"/>
                      <a:pt x="1837" y="371"/>
                    </a:cubicBezTo>
                    <a:cubicBezTo>
                      <a:pt x="1842" y="364"/>
                      <a:pt x="1849" y="364"/>
                      <a:pt x="1860" y="364"/>
                    </a:cubicBezTo>
                    <a:cubicBezTo>
                      <a:pt x="1872" y="362"/>
                      <a:pt x="1872" y="355"/>
                      <a:pt x="1879" y="352"/>
                    </a:cubicBezTo>
                    <a:cubicBezTo>
                      <a:pt x="1883" y="350"/>
                      <a:pt x="1897" y="343"/>
                      <a:pt x="1900" y="338"/>
                    </a:cubicBezTo>
                    <a:cubicBezTo>
                      <a:pt x="1902" y="331"/>
                      <a:pt x="1930" y="322"/>
                      <a:pt x="1937" y="324"/>
                    </a:cubicBezTo>
                    <a:cubicBezTo>
                      <a:pt x="1942" y="324"/>
                      <a:pt x="1944" y="313"/>
                      <a:pt x="1946" y="313"/>
                    </a:cubicBezTo>
                    <a:cubicBezTo>
                      <a:pt x="1949" y="313"/>
                      <a:pt x="1965" y="306"/>
                      <a:pt x="1972" y="301"/>
                    </a:cubicBezTo>
                    <a:cubicBezTo>
                      <a:pt x="1979" y="299"/>
                      <a:pt x="1981" y="294"/>
                      <a:pt x="1981" y="289"/>
                    </a:cubicBezTo>
                    <a:cubicBezTo>
                      <a:pt x="1981" y="285"/>
                      <a:pt x="1974" y="285"/>
                      <a:pt x="1972" y="282"/>
                    </a:cubicBezTo>
                    <a:cubicBezTo>
                      <a:pt x="1972" y="278"/>
                      <a:pt x="1977" y="280"/>
                      <a:pt x="1984" y="278"/>
                    </a:cubicBezTo>
                    <a:cubicBezTo>
                      <a:pt x="1990" y="275"/>
                      <a:pt x="1984" y="266"/>
                      <a:pt x="1979" y="268"/>
                    </a:cubicBezTo>
                    <a:cubicBezTo>
                      <a:pt x="1972" y="271"/>
                      <a:pt x="1981" y="264"/>
                      <a:pt x="1977" y="257"/>
                    </a:cubicBezTo>
                    <a:cubicBezTo>
                      <a:pt x="1972" y="252"/>
                      <a:pt x="1963" y="261"/>
                      <a:pt x="1963" y="254"/>
                    </a:cubicBezTo>
                    <a:cubicBezTo>
                      <a:pt x="1963" y="250"/>
                      <a:pt x="1960" y="243"/>
                      <a:pt x="1958" y="238"/>
                    </a:cubicBezTo>
                    <a:cubicBezTo>
                      <a:pt x="1953" y="233"/>
                      <a:pt x="1946" y="245"/>
                      <a:pt x="1939" y="238"/>
                    </a:cubicBezTo>
                    <a:cubicBezTo>
                      <a:pt x="1932" y="233"/>
                      <a:pt x="1909" y="229"/>
                      <a:pt x="1909" y="231"/>
                    </a:cubicBezTo>
                    <a:cubicBezTo>
                      <a:pt x="1909" y="233"/>
                      <a:pt x="1897" y="226"/>
                      <a:pt x="1895" y="231"/>
                    </a:cubicBezTo>
                    <a:cubicBezTo>
                      <a:pt x="1893" y="233"/>
                      <a:pt x="1874" y="231"/>
                      <a:pt x="1870" y="231"/>
                    </a:cubicBezTo>
                    <a:cubicBezTo>
                      <a:pt x="1863" y="229"/>
                      <a:pt x="1856" y="233"/>
                      <a:pt x="1856" y="238"/>
                    </a:cubicBezTo>
                    <a:cubicBezTo>
                      <a:pt x="1856" y="245"/>
                      <a:pt x="1832" y="243"/>
                      <a:pt x="1828" y="240"/>
                    </a:cubicBezTo>
                    <a:cubicBezTo>
                      <a:pt x="1825" y="240"/>
                      <a:pt x="1844" y="224"/>
                      <a:pt x="1844" y="222"/>
                    </a:cubicBezTo>
                    <a:cubicBezTo>
                      <a:pt x="1844" y="219"/>
                      <a:pt x="1811" y="222"/>
                      <a:pt x="1809" y="219"/>
                    </a:cubicBezTo>
                    <a:cubicBezTo>
                      <a:pt x="1807" y="215"/>
                      <a:pt x="1791" y="215"/>
                      <a:pt x="1784" y="215"/>
                    </a:cubicBezTo>
                    <a:cubicBezTo>
                      <a:pt x="1777" y="215"/>
                      <a:pt x="1784" y="212"/>
                      <a:pt x="1791" y="212"/>
                    </a:cubicBezTo>
                    <a:cubicBezTo>
                      <a:pt x="1797" y="212"/>
                      <a:pt x="1802" y="205"/>
                      <a:pt x="1809" y="205"/>
                    </a:cubicBezTo>
                    <a:cubicBezTo>
                      <a:pt x="1818" y="203"/>
                      <a:pt x="1816" y="201"/>
                      <a:pt x="1811" y="196"/>
                    </a:cubicBezTo>
                    <a:cubicBezTo>
                      <a:pt x="1809" y="191"/>
                      <a:pt x="1802" y="194"/>
                      <a:pt x="1795" y="191"/>
                    </a:cubicBezTo>
                    <a:cubicBezTo>
                      <a:pt x="1788" y="189"/>
                      <a:pt x="1779" y="187"/>
                      <a:pt x="1772" y="187"/>
                    </a:cubicBezTo>
                    <a:cubicBezTo>
                      <a:pt x="1767" y="187"/>
                      <a:pt x="1760" y="189"/>
                      <a:pt x="1744" y="191"/>
                    </a:cubicBezTo>
                    <a:cubicBezTo>
                      <a:pt x="1730" y="196"/>
                      <a:pt x="1728" y="208"/>
                      <a:pt x="1721" y="210"/>
                    </a:cubicBezTo>
                    <a:cubicBezTo>
                      <a:pt x="1714" y="215"/>
                      <a:pt x="1700" y="226"/>
                      <a:pt x="1707" y="229"/>
                    </a:cubicBezTo>
                    <a:cubicBezTo>
                      <a:pt x="1714" y="231"/>
                      <a:pt x="1709" y="233"/>
                      <a:pt x="1712" y="238"/>
                    </a:cubicBezTo>
                    <a:cubicBezTo>
                      <a:pt x="1712" y="243"/>
                      <a:pt x="1707" y="243"/>
                      <a:pt x="1697" y="243"/>
                    </a:cubicBezTo>
                    <a:cubicBezTo>
                      <a:pt x="1690" y="240"/>
                      <a:pt x="1665" y="240"/>
                      <a:pt x="1667" y="245"/>
                    </a:cubicBezTo>
                    <a:cubicBezTo>
                      <a:pt x="1667" y="252"/>
                      <a:pt x="1681" y="254"/>
                      <a:pt x="1681" y="257"/>
                    </a:cubicBezTo>
                    <a:cubicBezTo>
                      <a:pt x="1679" y="259"/>
                      <a:pt x="1670" y="257"/>
                      <a:pt x="1665" y="254"/>
                    </a:cubicBezTo>
                    <a:cubicBezTo>
                      <a:pt x="1658" y="250"/>
                      <a:pt x="1649" y="252"/>
                      <a:pt x="1646" y="257"/>
                    </a:cubicBezTo>
                    <a:cubicBezTo>
                      <a:pt x="1644" y="264"/>
                      <a:pt x="1635" y="261"/>
                      <a:pt x="1632" y="261"/>
                    </a:cubicBezTo>
                    <a:cubicBezTo>
                      <a:pt x="1630" y="259"/>
                      <a:pt x="1623" y="264"/>
                      <a:pt x="1618" y="261"/>
                    </a:cubicBezTo>
                    <a:cubicBezTo>
                      <a:pt x="1614" y="259"/>
                      <a:pt x="1628" y="252"/>
                      <a:pt x="1623" y="250"/>
                    </a:cubicBezTo>
                    <a:cubicBezTo>
                      <a:pt x="1621" y="245"/>
                      <a:pt x="1604" y="250"/>
                      <a:pt x="1604" y="254"/>
                    </a:cubicBezTo>
                    <a:cubicBezTo>
                      <a:pt x="1602" y="261"/>
                      <a:pt x="1593" y="250"/>
                      <a:pt x="1591" y="252"/>
                    </a:cubicBezTo>
                    <a:cubicBezTo>
                      <a:pt x="1586" y="254"/>
                      <a:pt x="1584" y="257"/>
                      <a:pt x="1577" y="259"/>
                    </a:cubicBezTo>
                    <a:cubicBezTo>
                      <a:pt x="1570" y="261"/>
                      <a:pt x="1558" y="257"/>
                      <a:pt x="1556" y="261"/>
                    </a:cubicBezTo>
                    <a:cubicBezTo>
                      <a:pt x="1553" y="266"/>
                      <a:pt x="1567" y="268"/>
                      <a:pt x="1567" y="271"/>
                    </a:cubicBezTo>
                    <a:cubicBezTo>
                      <a:pt x="1570" y="273"/>
                      <a:pt x="1535" y="273"/>
                      <a:pt x="1532" y="275"/>
                    </a:cubicBezTo>
                    <a:cubicBezTo>
                      <a:pt x="1532" y="280"/>
                      <a:pt x="1521" y="280"/>
                      <a:pt x="1507" y="280"/>
                    </a:cubicBezTo>
                    <a:cubicBezTo>
                      <a:pt x="1493" y="280"/>
                      <a:pt x="1498" y="287"/>
                      <a:pt x="1486" y="289"/>
                    </a:cubicBezTo>
                    <a:cubicBezTo>
                      <a:pt x="1476" y="292"/>
                      <a:pt x="1470" y="292"/>
                      <a:pt x="1467" y="296"/>
                    </a:cubicBezTo>
                    <a:cubicBezTo>
                      <a:pt x="1463" y="303"/>
                      <a:pt x="1453" y="303"/>
                      <a:pt x="1451" y="299"/>
                    </a:cubicBezTo>
                    <a:cubicBezTo>
                      <a:pt x="1446" y="294"/>
                      <a:pt x="1437" y="301"/>
                      <a:pt x="1442" y="301"/>
                    </a:cubicBezTo>
                    <a:cubicBezTo>
                      <a:pt x="1446" y="303"/>
                      <a:pt x="1442" y="308"/>
                      <a:pt x="1439" y="308"/>
                    </a:cubicBezTo>
                    <a:cubicBezTo>
                      <a:pt x="1435" y="306"/>
                      <a:pt x="1425" y="313"/>
                      <a:pt x="1430" y="313"/>
                    </a:cubicBezTo>
                    <a:cubicBezTo>
                      <a:pt x="1437" y="313"/>
                      <a:pt x="1439" y="317"/>
                      <a:pt x="1437" y="320"/>
                    </a:cubicBezTo>
                    <a:cubicBezTo>
                      <a:pt x="1435" y="324"/>
                      <a:pt x="1421" y="315"/>
                      <a:pt x="1418" y="320"/>
                    </a:cubicBezTo>
                    <a:cubicBezTo>
                      <a:pt x="1416" y="322"/>
                      <a:pt x="1423" y="327"/>
                      <a:pt x="1430" y="327"/>
                    </a:cubicBezTo>
                    <a:cubicBezTo>
                      <a:pt x="1435" y="324"/>
                      <a:pt x="1439" y="329"/>
                      <a:pt x="1439" y="334"/>
                    </a:cubicBezTo>
                    <a:cubicBezTo>
                      <a:pt x="1439" y="336"/>
                      <a:pt x="1425" y="331"/>
                      <a:pt x="1423" y="334"/>
                    </a:cubicBezTo>
                    <a:cubicBezTo>
                      <a:pt x="1421" y="338"/>
                      <a:pt x="1425" y="338"/>
                      <a:pt x="1432" y="341"/>
                    </a:cubicBezTo>
                    <a:cubicBezTo>
                      <a:pt x="1437" y="341"/>
                      <a:pt x="1432" y="343"/>
                      <a:pt x="1439" y="348"/>
                    </a:cubicBezTo>
                    <a:cubicBezTo>
                      <a:pt x="1442" y="352"/>
                      <a:pt x="1437" y="352"/>
                      <a:pt x="1437" y="357"/>
                    </a:cubicBezTo>
                    <a:cubicBezTo>
                      <a:pt x="1437" y="362"/>
                      <a:pt x="1430" y="364"/>
                      <a:pt x="1430" y="359"/>
                    </a:cubicBezTo>
                    <a:cubicBezTo>
                      <a:pt x="1430" y="355"/>
                      <a:pt x="1414" y="355"/>
                      <a:pt x="1411" y="357"/>
                    </a:cubicBezTo>
                    <a:cubicBezTo>
                      <a:pt x="1407" y="362"/>
                      <a:pt x="1404" y="366"/>
                      <a:pt x="1402" y="362"/>
                    </a:cubicBezTo>
                    <a:cubicBezTo>
                      <a:pt x="1398" y="357"/>
                      <a:pt x="1386" y="362"/>
                      <a:pt x="1370" y="364"/>
                    </a:cubicBezTo>
                    <a:cubicBezTo>
                      <a:pt x="1353" y="364"/>
                      <a:pt x="1323" y="364"/>
                      <a:pt x="1314" y="369"/>
                    </a:cubicBezTo>
                    <a:cubicBezTo>
                      <a:pt x="1307" y="371"/>
                      <a:pt x="1300" y="383"/>
                      <a:pt x="1307" y="390"/>
                    </a:cubicBezTo>
                    <a:cubicBezTo>
                      <a:pt x="1314" y="396"/>
                      <a:pt x="1307" y="399"/>
                      <a:pt x="1307" y="404"/>
                    </a:cubicBezTo>
                    <a:cubicBezTo>
                      <a:pt x="1307" y="408"/>
                      <a:pt x="1328" y="418"/>
                      <a:pt x="1337" y="420"/>
                    </a:cubicBezTo>
                    <a:cubicBezTo>
                      <a:pt x="1346" y="420"/>
                      <a:pt x="1356" y="432"/>
                      <a:pt x="1349" y="441"/>
                    </a:cubicBezTo>
                    <a:cubicBezTo>
                      <a:pt x="1344" y="448"/>
                      <a:pt x="1325" y="439"/>
                      <a:pt x="1314" y="429"/>
                    </a:cubicBezTo>
                    <a:cubicBezTo>
                      <a:pt x="1300" y="420"/>
                      <a:pt x="1274" y="415"/>
                      <a:pt x="1265" y="415"/>
                    </a:cubicBezTo>
                    <a:cubicBezTo>
                      <a:pt x="1256" y="418"/>
                      <a:pt x="1260" y="408"/>
                      <a:pt x="1249" y="408"/>
                    </a:cubicBezTo>
                    <a:cubicBezTo>
                      <a:pt x="1237" y="408"/>
                      <a:pt x="1228" y="420"/>
                      <a:pt x="1235" y="420"/>
                    </a:cubicBezTo>
                    <a:cubicBezTo>
                      <a:pt x="1244" y="420"/>
                      <a:pt x="1249" y="418"/>
                      <a:pt x="1244" y="422"/>
                    </a:cubicBezTo>
                    <a:cubicBezTo>
                      <a:pt x="1239" y="427"/>
                      <a:pt x="1246" y="425"/>
                      <a:pt x="1256" y="429"/>
                    </a:cubicBezTo>
                    <a:cubicBezTo>
                      <a:pt x="1265" y="434"/>
                      <a:pt x="1249" y="439"/>
                      <a:pt x="1237" y="432"/>
                    </a:cubicBezTo>
                    <a:cubicBezTo>
                      <a:pt x="1228" y="425"/>
                      <a:pt x="1218" y="432"/>
                      <a:pt x="1216" y="436"/>
                    </a:cubicBezTo>
                    <a:cubicBezTo>
                      <a:pt x="1211" y="441"/>
                      <a:pt x="1225" y="457"/>
                      <a:pt x="1244" y="460"/>
                    </a:cubicBezTo>
                    <a:cubicBezTo>
                      <a:pt x="1260" y="462"/>
                      <a:pt x="1256" y="467"/>
                      <a:pt x="1262" y="469"/>
                    </a:cubicBezTo>
                    <a:cubicBezTo>
                      <a:pt x="1270" y="471"/>
                      <a:pt x="1265" y="476"/>
                      <a:pt x="1260" y="476"/>
                    </a:cubicBezTo>
                    <a:cubicBezTo>
                      <a:pt x="1253" y="476"/>
                      <a:pt x="1244" y="467"/>
                      <a:pt x="1235" y="464"/>
                    </a:cubicBezTo>
                    <a:cubicBezTo>
                      <a:pt x="1225" y="460"/>
                      <a:pt x="1204" y="464"/>
                      <a:pt x="1200" y="460"/>
                    </a:cubicBezTo>
                    <a:cubicBezTo>
                      <a:pt x="1195" y="455"/>
                      <a:pt x="1202" y="450"/>
                      <a:pt x="1197" y="446"/>
                    </a:cubicBezTo>
                    <a:cubicBezTo>
                      <a:pt x="1193" y="443"/>
                      <a:pt x="1197" y="434"/>
                      <a:pt x="1202" y="425"/>
                    </a:cubicBezTo>
                    <a:cubicBezTo>
                      <a:pt x="1209" y="415"/>
                      <a:pt x="1202" y="401"/>
                      <a:pt x="1193" y="399"/>
                    </a:cubicBezTo>
                    <a:cubicBezTo>
                      <a:pt x="1186" y="396"/>
                      <a:pt x="1186" y="404"/>
                      <a:pt x="1188" y="408"/>
                    </a:cubicBezTo>
                    <a:cubicBezTo>
                      <a:pt x="1190" y="411"/>
                      <a:pt x="1188" y="422"/>
                      <a:pt x="1184" y="429"/>
                    </a:cubicBezTo>
                    <a:cubicBezTo>
                      <a:pt x="1177" y="439"/>
                      <a:pt x="1158" y="439"/>
                      <a:pt x="1158" y="443"/>
                    </a:cubicBezTo>
                    <a:cubicBezTo>
                      <a:pt x="1158" y="448"/>
                      <a:pt x="1144" y="453"/>
                      <a:pt x="1149" y="455"/>
                    </a:cubicBezTo>
                    <a:cubicBezTo>
                      <a:pt x="1153" y="460"/>
                      <a:pt x="1170" y="478"/>
                      <a:pt x="1172" y="485"/>
                    </a:cubicBezTo>
                    <a:cubicBezTo>
                      <a:pt x="1174" y="492"/>
                      <a:pt x="1158" y="511"/>
                      <a:pt x="1160" y="520"/>
                    </a:cubicBezTo>
                    <a:cubicBezTo>
                      <a:pt x="1163" y="532"/>
                      <a:pt x="1158" y="537"/>
                      <a:pt x="1160" y="544"/>
                    </a:cubicBezTo>
                    <a:cubicBezTo>
                      <a:pt x="1165" y="548"/>
                      <a:pt x="1172" y="544"/>
                      <a:pt x="1177" y="546"/>
                    </a:cubicBezTo>
                    <a:cubicBezTo>
                      <a:pt x="1184" y="548"/>
                      <a:pt x="1190" y="541"/>
                      <a:pt x="1202" y="541"/>
                    </a:cubicBezTo>
                    <a:cubicBezTo>
                      <a:pt x="1214" y="539"/>
                      <a:pt x="1235" y="551"/>
                      <a:pt x="1244" y="553"/>
                    </a:cubicBezTo>
                    <a:cubicBezTo>
                      <a:pt x="1251" y="558"/>
                      <a:pt x="1246" y="565"/>
                      <a:pt x="1251" y="569"/>
                    </a:cubicBezTo>
                    <a:cubicBezTo>
                      <a:pt x="1256" y="576"/>
                      <a:pt x="1242" y="576"/>
                      <a:pt x="1242" y="586"/>
                    </a:cubicBezTo>
                    <a:cubicBezTo>
                      <a:pt x="1242" y="595"/>
                      <a:pt x="1265" y="599"/>
                      <a:pt x="1265" y="602"/>
                    </a:cubicBezTo>
                    <a:cubicBezTo>
                      <a:pt x="1267" y="604"/>
                      <a:pt x="1249" y="604"/>
                      <a:pt x="1242" y="599"/>
                    </a:cubicBezTo>
                    <a:cubicBezTo>
                      <a:pt x="1235" y="597"/>
                      <a:pt x="1235" y="588"/>
                      <a:pt x="1232" y="588"/>
                    </a:cubicBezTo>
                    <a:cubicBezTo>
                      <a:pt x="1230" y="586"/>
                      <a:pt x="1237" y="579"/>
                      <a:pt x="1237" y="572"/>
                    </a:cubicBezTo>
                    <a:cubicBezTo>
                      <a:pt x="1237" y="565"/>
                      <a:pt x="1230" y="562"/>
                      <a:pt x="1228" y="558"/>
                    </a:cubicBezTo>
                    <a:cubicBezTo>
                      <a:pt x="1223" y="553"/>
                      <a:pt x="1218" y="548"/>
                      <a:pt x="1214" y="548"/>
                    </a:cubicBezTo>
                    <a:cubicBezTo>
                      <a:pt x="1207" y="551"/>
                      <a:pt x="1186" y="553"/>
                      <a:pt x="1181" y="558"/>
                    </a:cubicBezTo>
                    <a:cubicBezTo>
                      <a:pt x="1174" y="565"/>
                      <a:pt x="1181" y="581"/>
                      <a:pt x="1186" y="588"/>
                    </a:cubicBezTo>
                    <a:cubicBezTo>
                      <a:pt x="1188" y="595"/>
                      <a:pt x="1167" y="607"/>
                      <a:pt x="1167" y="613"/>
                    </a:cubicBezTo>
                    <a:cubicBezTo>
                      <a:pt x="1167" y="618"/>
                      <a:pt x="1160" y="623"/>
                      <a:pt x="1151" y="628"/>
                    </a:cubicBezTo>
                    <a:cubicBezTo>
                      <a:pt x="1142" y="632"/>
                      <a:pt x="1132" y="637"/>
                      <a:pt x="1132" y="644"/>
                    </a:cubicBezTo>
                    <a:cubicBezTo>
                      <a:pt x="1132" y="653"/>
                      <a:pt x="1118" y="649"/>
                      <a:pt x="1114" y="644"/>
                    </a:cubicBezTo>
                    <a:cubicBezTo>
                      <a:pt x="1107" y="639"/>
                      <a:pt x="1098" y="646"/>
                      <a:pt x="1088" y="646"/>
                    </a:cubicBezTo>
                    <a:cubicBezTo>
                      <a:pt x="1079" y="646"/>
                      <a:pt x="1079" y="637"/>
                      <a:pt x="1072" y="642"/>
                    </a:cubicBezTo>
                    <a:cubicBezTo>
                      <a:pt x="1065" y="644"/>
                      <a:pt x="1058" y="637"/>
                      <a:pt x="1060" y="632"/>
                    </a:cubicBezTo>
                    <a:cubicBezTo>
                      <a:pt x="1063" y="625"/>
                      <a:pt x="1072" y="630"/>
                      <a:pt x="1072" y="635"/>
                    </a:cubicBezTo>
                    <a:cubicBezTo>
                      <a:pt x="1072" y="639"/>
                      <a:pt x="1079" y="637"/>
                      <a:pt x="1084" y="632"/>
                    </a:cubicBezTo>
                    <a:cubicBezTo>
                      <a:pt x="1091" y="630"/>
                      <a:pt x="1088" y="637"/>
                      <a:pt x="1098" y="639"/>
                    </a:cubicBezTo>
                    <a:cubicBezTo>
                      <a:pt x="1107" y="639"/>
                      <a:pt x="1100" y="632"/>
                      <a:pt x="1107" y="635"/>
                    </a:cubicBezTo>
                    <a:cubicBezTo>
                      <a:pt x="1114" y="635"/>
                      <a:pt x="1116" y="632"/>
                      <a:pt x="1114" y="630"/>
                    </a:cubicBezTo>
                    <a:cubicBezTo>
                      <a:pt x="1111" y="625"/>
                      <a:pt x="1118" y="623"/>
                      <a:pt x="1123" y="620"/>
                    </a:cubicBezTo>
                    <a:cubicBezTo>
                      <a:pt x="1128" y="618"/>
                      <a:pt x="1125" y="611"/>
                      <a:pt x="1128" y="609"/>
                    </a:cubicBezTo>
                    <a:cubicBezTo>
                      <a:pt x="1132" y="607"/>
                      <a:pt x="1130" y="604"/>
                      <a:pt x="1135" y="602"/>
                    </a:cubicBezTo>
                    <a:cubicBezTo>
                      <a:pt x="1139" y="602"/>
                      <a:pt x="1142" y="595"/>
                      <a:pt x="1144" y="595"/>
                    </a:cubicBezTo>
                    <a:cubicBezTo>
                      <a:pt x="1149" y="595"/>
                      <a:pt x="1151" y="590"/>
                      <a:pt x="1149" y="586"/>
                    </a:cubicBezTo>
                    <a:cubicBezTo>
                      <a:pt x="1146" y="583"/>
                      <a:pt x="1151" y="574"/>
                      <a:pt x="1153" y="572"/>
                    </a:cubicBezTo>
                    <a:cubicBezTo>
                      <a:pt x="1158" y="569"/>
                      <a:pt x="1158" y="567"/>
                      <a:pt x="1156" y="565"/>
                    </a:cubicBezTo>
                    <a:cubicBezTo>
                      <a:pt x="1151" y="560"/>
                      <a:pt x="1137" y="551"/>
                      <a:pt x="1139" y="546"/>
                    </a:cubicBezTo>
                    <a:cubicBezTo>
                      <a:pt x="1139" y="539"/>
                      <a:pt x="1135" y="530"/>
                      <a:pt x="1137" y="525"/>
                    </a:cubicBezTo>
                    <a:cubicBezTo>
                      <a:pt x="1139" y="518"/>
                      <a:pt x="1137" y="508"/>
                      <a:pt x="1137" y="504"/>
                    </a:cubicBezTo>
                    <a:cubicBezTo>
                      <a:pt x="1137" y="497"/>
                      <a:pt x="1142" y="492"/>
                      <a:pt x="1142" y="481"/>
                    </a:cubicBezTo>
                    <a:cubicBezTo>
                      <a:pt x="1144" y="471"/>
                      <a:pt x="1132" y="460"/>
                      <a:pt x="1125" y="457"/>
                    </a:cubicBezTo>
                    <a:cubicBezTo>
                      <a:pt x="1118" y="455"/>
                      <a:pt x="1123" y="448"/>
                      <a:pt x="1132" y="441"/>
                    </a:cubicBezTo>
                    <a:cubicBezTo>
                      <a:pt x="1142" y="434"/>
                      <a:pt x="1142" y="411"/>
                      <a:pt x="1142" y="404"/>
                    </a:cubicBezTo>
                    <a:cubicBezTo>
                      <a:pt x="1142" y="399"/>
                      <a:pt x="1123" y="394"/>
                      <a:pt x="1116" y="396"/>
                    </a:cubicBezTo>
                    <a:cubicBezTo>
                      <a:pt x="1107" y="396"/>
                      <a:pt x="1081" y="394"/>
                      <a:pt x="1074" y="394"/>
                    </a:cubicBezTo>
                    <a:cubicBezTo>
                      <a:pt x="1067" y="392"/>
                      <a:pt x="1065" y="399"/>
                      <a:pt x="1063" y="406"/>
                    </a:cubicBezTo>
                    <a:cubicBezTo>
                      <a:pt x="1060" y="413"/>
                      <a:pt x="1053" y="422"/>
                      <a:pt x="1049" y="436"/>
                    </a:cubicBezTo>
                    <a:cubicBezTo>
                      <a:pt x="1044" y="450"/>
                      <a:pt x="1028" y="455"/>
                      <a:pt x="1021" y="457"/>
                    </a:cubicBezTo>
                    <a:cubicBezTo>
                      <a:pt x="1014" y="462"/>
                      <a:pt x="1007" y="471"/>
                      <a:pt x="1011" y="476"/>
                    </a:cubicBezTo>
                    <a:cubicBezTo>
                      <a:pt x="1014" y="481"/>
                      <a:pt x="1021" y="478"/>
                      <a:pt x="1023" y="478"/>
                    </a:cubicBezTo>
                    <a:cubicBezTo>
                      <a:pt x="1028" y="481"/>
                      <a:pt x="1023" y="495"/>
                      <a:pt x="1021" y="497"/>
                    </a:cubicBezTo>
                    <a:cubicBezTo>
                      <a:pt x="1018" y="499"/>
                      <a:pt x="1025" y="504"/>
                      <a:pt x="1018" y="506"/>
                    </a:cubicBezTo>
                    <a:cubicBezTo>
                      <a:pt x="1014" y="511"/>
                      <a:pt x="1009" y="518"/>
                      <a:pt x="1011" y="520"/>
                    </a:cubicBezTo>
                    <a:cubicBezTo>
                      <a:pt x="1016" y="525"/>
                      <a:pt x="1030" y="527"/>
                      <a:pt x="1037" y="530"/>
                    </a:cubicBezTo>
                    <a:cubicBezTo>
                      <a:pt x="1044" y="534"/>
                      <a:pt x="1042" y="541"/>
                      <a:pt x="1046" y="548"/>
                    </a:cubicBezTo>
                    <a:cubicBezTo>
                      <a:pt x="1051" y="555"/>
                      <a:pt x="1058" y="551"/>
                      <a:pt x="1060" y="555"/>
                    </a:cubicBezTo>
                    <a:cubicBezTo>
                      <a:pt x="1063" y="558"/>
                      <a:pt x="1051" y="574"/>
                      <a:pt x="1046" y="576"/>
                    </a:cubicBezTo>
                    <a:cubicBezTo>
                      <a:pt x="1042" y="576"/>
                      <a:pt x="1025" y="558"/>
                      <a:pt x="1021" y="555"/>
                    </a:cubicBezTo>
                    <a:cubicBezTo>
                      <a:pt x="1016" y="551"/>
                      <a:pt x="995" y="546"/>
                      <a:pt x="986" y="541"/>
                    </a:cubicBezTo>
                    <a:cubicBezTo>
                      <a:pt x="977" y="534"/>
                      <a:pt x="970" y="537"/>
                      <a:pt x="958" y="530"/>
                    </a:cubicBezTo>
                    <a:cubicBezTo>
                      <a:pt x="946" y="520"/>
                      <a:pt x="939" y="518"/>
                      <a:pt x="918" y="518"/>
                    </a:cubicBezTo>
                    <a:cubicBezTo>
                      <a:pt x="900" y="518"/>
                      <a:pt x="886" y="513"/>
                      <a:pt x="881" y="516"/>
                    </a:cubicBezTo>
                    <a:cubicBezTo>
                      <a:pt x="874" y="516"/>
                      <a:pt x="877" y="508"/>
                      <a:pt x="865" y="504"/>
                    </a:cubicBezTo>
                    <a:cubicBezTo>
                      <a:pt x="853" y="497"/>
                      <a:pt x="846" y="490"/>
                      <a:pt x="839" y="495"/>
                    </a:cubicBezTo>
                    <a:cubicBezTo>
                      <a:pt x="832" y="497"/>
                      <a:pt x="835" y="511"/>
                      <a:pt x="844" y="513"/>
                    </a:cubicBezTo>
                    <a:cubicBezTo>
                      <a:pt x="856" y="513"/>
                      <a:pt x="849" y="518"/>
                      <a:pt x="860" y="518"/>
                    </a:cubicBezTo>
                    <a:cubicBezTo>
                      <a:pt x="872" y="518"/>
                      <a:pt x="874" y="523"/>
                      <a:pt x="874" y="527"/>
                    </a:cubicBezTo>
                    <a:cubicBezTo>
                      <a:pt x="874" y="534"/>
                      <a:pt x="879" y="541"/>
                      <a:pt x="884" y="546"/>
                    </a:cubicBezTo>
                    <a:cubicBezTo>
                      <a:pt x="888" y="551"/>
                      <a:pt x="886" y="558"/>
                      <a:pt x="877" y="558"/>
                    </a:cubicBezTo>
                    <a:cubicBezTo>
                      <a:pt x="870" y="558"/>
                      <a:pt x="858" y="558"/>
                      <a:pt x="863" y="565"/>
                    </a:cubicBezTo>
                    <a:cubicBezTo>
                      <a:pt x="867" y="572"/>
                      <a:pt x="860" y="572"/>
                      <a:pt x="851" y="569"/>
                    </a:cubicBezTo>
                    <a:cubicBezTo>
                      <a:pt x="844" y="567"/>
                      <a:pt x="849" y="560"/>
                      <a:pt x="851" y="558"/>
                    </a:cubicBezTo>
                    <a:cubicBezTo>
                      <a:pt x="856" y="553"/>
                      <a:pt x="844" y="548"/>
                      <a:pt x="839" y="546"/>
                    </a:cubicBezTo>
                    <a:cubicBezTo>
                      <a:pt x="832" y="546"/>
                      <a:pt x="811" y="560"/>
                      <a:pt x="807" y="562"/>
                    </a:cubicBezTo>
                    <a:cubicBezTo>
                      <a:pt x="800" y="565"/>
                      <a:pt x="786" y="560"/>
                      <a:pt x="770" y="562"/>
                    </a:cubicBezTo>
                    <a:cubicBezTo>
                      <a:pt x="756" y="567"/>
                      <a:pt x="756" y="579"/>
                      <a:pt x="751" y="579"/>
                    </a:cubicBezTo>
                    <a:cubicBezTo>
                      <a:pt x="744" y="576"/>
                      <a:pt x="728" y="579"/>
                      <a:pt x="723" y="576"/>
                    </a:cubicBezTo>
                    <a:cubicBezTo>
                      <a:pt x="716" y="572"/>
                      <a:pt x="721" y="569"/>
                      <a:pt x="728" y="569"/>
                    </a:cubicBezTo>
                    <a:cubicBezTo>
                      <a:pt x="735" y="569"/>
                      <a:pt x="737" y="567"/>
                      <a:pt x="732" y="565"/>
                    </a:cubicBezTo>
                    <a:cubicBezTo>
                      <a:pt x="728" y="560"/>
                      <a:pt x="737" y="553"/>
                      <a:pt x="737" y="548"/>
                    </a:cubicBezTo>
                    <a:cubicBezTo>
                      <a:pt x="737" y="546"/>
                      <a:pt x="711" y="553"/>
                      <a:pt x="709" y="558"/>
                    </a:cubicBezTo>
                    <a:cubicBezTo>
                      <a:pt x="705" y="560"/>
                      <a:pt x="709" y="567"/>
                      <a:pt x="705" y="569"/>
                    </a:cubicBezTo>
                    <a:cubicBezTo>
                      <a:pt x="700" y="572"/>
                      <a:pt x="700" y="565"/>
                      <a:pt x="695" y="565"/>
                    </a:cubicBezTo>
                    <a:cubicBezTo>
                      <a:pt x="691" y="562"/>
                      <a:pt x="653" y="569"/>
                      <a:pt x="646" y="579"/>
                    </a:cubicBezTo>
                    <a:cubicBezTo>
                      <a:pt x="639" y="586"/>
                      <a:pt x="626" y="586"/>
                      <a:pt x="626" y="590"/>
                    </a:cubicBezTo>
                    <a:cubicBezTo>
                      <a:pt x="626" y="595"/>
                      <a:pt x="609" y="595"/>
                      <a:pt x="602" y="597"/>
                    </a:cubicBezTo>
                    <a:cubicBezTo>
                      <a:pt x="595" y="602"/>
                      <a:pt x="600" y="613"/>
                      <a:pt x="597" y="620"/>
                    </a:cubicBezTo>
                    <a:cubicBezTo>
                      <a:pt x="595" y="628"/>
                      <a:pt x="570" y="625"/>
                      <a:pt x="563" y="625"/>
                    </a:cubicBezTo>
                    <a:cubicBezTo>
                      <a:pt x="553" y="625"/>
                      <a:pt x="551" y="609"/>
                      <a:pt x="544" y="609"/>
                    </a:cubicBezTo>
                    <a:cubicBezTo>
                      <a:pt x="539" y="609"/>
                      <a:pt x="542" y="599"/>
                      <a:pt x="544" y="595"/>
                    </a:cubicBezTo>
                    <a:cubicBezTo>
                      <a:pt x="546" y="593"/>
                      <a:pt x="551" y="595"/>
                      <a:pt x="558" y="590"/>
                    </a:cubicBezTo>
                    <a:cubicBezTo>
                      <a:pt x="567" y="586"/>
                      <a:pt x="574" y="593"/>
                      <a:pt x="576" y="588"/>
                    </a:cubicBezTo>
                    <a:cubicBezTo>
                      <a:pt x="581" y="586"/>
                      <a:pt x="565" y="576"/>
                      <a:pt x="565" y="569"/>
                    </a:cubicBezTo>
                    <a:cubicBezTo>
                      <a:pt x="563" y="560"/>
                      <a:pt x="546" y="558"/>
                      <a:pt x="537" y="560"/>
                    </a:cubicBezTo>
                    <a:cubicBezTo>
                      <a:pt x="528" y="565"/>
                      <a:pt x="518" y="562"/>
                      <a:pt x="511" y="558"/>
                    </a:cubicBezTo>
                    <a:cubicBezTo>
                      <a:pt x="504" y="555"/>
                      <a:pt x="504" y="565"/>
                      <a:pt x="516" y="567"/>
                    </a:cubicBezTo>
                    <a:cubicBezTo>
                      <a:pt x="525" y="569"/>
                      <a:pt x="521" y="576"/>
                      <a:pt x="521" y="581"/>
                    </a:cubicBezTo>
                    <a:cubicBezTo>
                      <a:pt x="523" y="586"/>
                      <a:pt x="518" y="597"/>
                      <a:pt x="514" y="604"/>
                    </a:cubicBezTo>
                    <a:cubicBezTo>
                      <a:pt x="507" y="613"/>
                      <a:pt x="511" y="613"/>
                      <a:pt x="521" y="611"/>
                    </a:cubicBezTo>
                    <a:cubicBezTo>
                      <a:pt x="528" y="611"/>
                      <a:pt x="528" y="623"/>
                      <a:pt x="528" y="632"/>
                    </a:cubicBezTo>
                    <a:cubicBezTo>
                      <a:pt x="528" y="639"/>
                      <a:pt x="521" y="642"/>
                      <a:pt x="521" y="649"/>
                    </a:cubicBezTo>
                    <a:cubicBezTo>
                      <a:pt x="521" y="653"/>
                      <a:pt x="514" y="644"/>
                      <a:pt x="511" y="646"/>
                    </a:cubicBezTo>
                    <a:cubicBezTo>
                      <a:pt x="509" y="649"/>
                      <a:pt x="507" y="646"/>
                      <a:pt x="507" y="642"/>
                    </a:cubicBezTo>
                    <a:cubicBezTo>
                      <a:pt x="504" y="637"/>
                      <a:pt x="493" y="639"/>
                      <a:pt x="484" y="637"/>
                    </a:cubicBezTo>
                    <a:cubicBezTo>
                      <a:pt x="477" y="635"/>
                      <a:pt x="474" y="639"/>
                      <a:pt x="472" y="644"/>
                    </a:cubicBezTo>
                    <a:cubicBezTo>
                      <a:pt x="467" y="649"/>
                      <a:pt x="458" y="651"/>
                      <a:pt x="453" y="651"/>
                    </a:cubicBezTo>
                    <a:cubicBezTo>
                      <a:pt x="446" y="653"/>
                      <a:pt x="437" y="663"/>
                      <a:pt x="433" y="667"/>
                    </a:cubicBezTo>
                    <a:cubicBezTo>
                      <a:pt x="425" y="670"/>
                      <a:pt x="425" y="677"/>
                      <a:pt x="433" y="686"/>
                    </a:cubicBezTo>
                    <a:cubicBezTo>
                      <a:pt x="442" y="693"/>
                      <a:pt x="442" y="698"/>
                      <a:pt x="442" y="702"/>
                    </a:cubicBezTo>
                    <a:cubicBezTo>
                      <a:pt x="442" y="707"/>
                      <a:pt x="421" y="705"/>
                      <a:pt x="416" y="700"/>
                    </a:cubicBezTo>
                    <a:cubicBezTo>
                      <a:pt x="414" y="695"/>
                      <a:pt x="400" y="695"/>
                      <a:pt x="395" y="695"/>
                    </a:cubicBezTo>
                    <a:cubicBezTo>
                      <a:pt x="390" y="695"/>
                      <a:pt x="377" y="681"/>
                      <a:pt x="370" y="681"/>
                    </a:cubicBezTo>
                    <a:cubicBezTo>
                      <a:pt x="363" y="681"/>
                      <a:pt x="360" y="688"/>
                      <a:pt x="358" y="693"/>
                    </a:cubicBezTo>
                    <a:cubicBezTo>
                      <a:pt x="356" y="698"/>
                      <a:pt x="360" y="698"/>
                      <a:pt x="363" y="705"/>
                    </a:cubicBezTo>
                    <a:cubicBezTo>
                      <a:pt x="367" y="711"/>
                      <a:pt x="379" y="711"/>
                      <a:pt x="383" y="711"/>
                    </a:cubicBezTo>
                    <a:cubicBezTo>
                      <a:pt x="390" y="711"/>
                      <a:pt x="388" y="721"/>
                      <a:pt x="386" y="725"/>
                    </a:cubicBezTo>
                    <a:cubicBezTo>
                      <a:pt x="383" y="728"/>
                      <a:pt x="374" y="732"/>
                      <a:pt x="370" y="728"/>
                    </a:cubicBezTo>
                    <a:cubicBezTo>
                      <a:pt x="367" y="723"/>
                      <a:pt x="353" y="728"/>
                      <a:pt x="353" y="723"/>
                    </a:cubicBezTo>
                    <a:cubicBezTo>
                      <a:pt x="353" y="719"/>
                      <a:pt x="344" y="709"/>
                      <a:pt x="335" y="711"/>
                    </a:cubicBezTo>
                    <a:cubicBezTo>
                      <a:pt x="325" y="714"/>
                      <a:pt x="323" y="707"/>
                      <a:pt x="323" y="700"/>
                    </a:cubicBezTo>
                    <a:cubicBezTo>
                      <a:pt x="323" y="691"/>
                      <a:pt x="318" y="688"/>
                      <a:pt x="318" y="684"/>
                    </a:cubicBezTo>
                    <a:cubicBezTo>
                      <a:pt x="318" y="681"/>
                      <a:pt x="314" y="674"/>
                      <a:pt x="318" y="670"/>
                    </a:cubicBezTo>
                    <a:cubicBezTo>
                      <a:pt x="323" y="667"/>
                      <a:pt x="321" y="660"/>
                      <a:pt x="321" y="656"/>
                    </a:cubicBezTo>
                    <a:cubicBezTo>
                      <a:pt x="321" y="651"/>
                      <a:pt x="311" y="644"/>
                      <a:pt x="304" y="644"/>
                    </a:cubicBezTo>
                    <a:cubicBezTo>
                      <a:pt x="295" y="644"/>
                      <a:pt x="298" y="637"/>
                      <a:pt x="291" y="635"/>
                    </a:cubicBezTo>
                    <a:cubicBezTo>
                      <a:pt x="284" y="632"/>
                      <a:pt x="272" y="623"/>
                      <a:pt x="270" y="618"/>
                    </a:cubicBezTo>
                    <a:cubicBezTo>
                      <a:pt x="270" y="613"/>
                      <a:pt x="260" y="611"/>
                      <a:pt x="263" y="611"/>
                    </a:cubicBezTo>
                    <a:cubicBezTo>
                      <a:pt x="267" y="609"/>
                      <a:pt x="274" y="611"/>
                      <a:pt x="279" y="616"/>
                    </a:cubicBezTo>
                    <a:cubicBezTo>
                      <a:pt x="286" y="623"/>
                      <a:pt x="295" y="628"/>
                      <a:pt x="309" y="630"/>
                    </a:cubicBezTo>
                    <a:cubicBezTo>
                      <a:pt x="323" y="632"/>
                      <a:pt x="330" y="639"/>
                      <a:pt x="346" y="642"/>
                    </a:cubicBezTo>
                    <a:cubicBezTo>
                      <a:pt x="363" y="644"/>
                      <a:pt x="372" y="646"/>
                      <a:pt x="395" y="649"/>
                    </a:cubicBezTo>
                    <a:cubicBezTo>
                      <a:pt x="419" y="653"/>
                      <a:pt x="451" y="630"/>
                      <a:pt x="458" y="623"/>
                    </a:cubicBezTo>
                    <a:cubicBezTo>
                      <a:pt x="465" y="616"/>
                      <a:pt x="456" y="602"/>
                      <a:pt x="456" y="597"/>
                    </a:cubicBezTo>
                    <a:cubicBezTo>
                      <a:pt x="456" y="593"/>
                      <a:pt x="444" y="593"/>
                      <a:pt x="444" y="588"/>
                    </a:cubicBezTo>
                    <a:cubicBezTo>
                      <a:pt x="442" y="583"/>
                      <a:pt x="435" y="576"/>
                      <a:pt x="425" y="576"/>
                    </a:cubicBezTo>
                    <a:cubicBezTo>
                      <a:pt x="416" y="576"/>
                      <a:pt x="416" y="567"/>
                      <a:pt x="409" y="567"/>
                    </a:cubicBezTo>
                    <a:cubicBezTo>
                      <a:pt x="402" y="567"/>
                      <a:pt x="395" y="565"/>
                      <a:pt x="377" y="551"/>
                    </a:cubicBezTo>
                    <a:cubicBezTo>
                      <a:pt x="358" y="539"/>
                      <a:pt x="332" y="530"/>
                      <a:pt x="328" y="532"/>
                    </a:cubicBezTo>
                    <a:cubicBezTo>
                      <a:pt x="323" y="534"/>
                      <a:pt x="321" y="534"/>
                      <a:pt x="316" y="530"/>
                    </a:cubicBezTo>
                    <a:cubicBezTo>
                      <a:pt x="314" y="525"/>
                      <a:pt x="307" y="527"/>
                      <a:pt x="302" y="530"/>
                    </a:cubicBezTo>
                    <a:cubicBezTo>
                      <a:pt x="295" y="534"/>
                      <a:pt x="291" y="527"/>
                      <a:pt x="281" y="530"/>
                    </a:cubicBezTo>
                    <a:cubicBezTo>
                      <a:pt x="272" y="532"/>
                      <a:pt x="267" y="525"/>
                      <a:pt x="270" y="523"/>
                    </a:cubicBezTo>
                    <a:cubicBezTo>
                      <a:pt x="272" y="520"/>
                      <a:pt x="286" y="523"/>
                      <a:pt x="286" y="518"/>
                    </a:cubicBezTo>
                    <a:cubicBezTo>
                      <a:pt x="286" y="513"/>
                      <a:pt x="279" y="518"/>
                      <a:pt x="272" y="511"/>
                    </a:cubicBezTo>
                    <a:cubicBezTo>
                      <a:pt x="263" y="506"/>
                      <a:pt x="258" y="508"/>
                      <a:pt x="256" y="513"/>
                    </a:cubicBezTo>
                    <a:cubicBezTo>
                      <a:pt x="253" y="518"/>
                      <a:pt x="249" y="518"/>
                      <a:pt x="244" y="513"/>
                    </a:cubicBezTo>
                    <a:lnTo>
                      <a:pt x="242" y="513"/>
                    </a:lnTo>
                    <a:cubicBezTo>
                      <a:pt x="242" y="520"/>
                      <a:pt x="237" y="520"/>
                      <a:pt x="230" y="520"/>
                    </a:cubicBezTo>
                    <a:cubicBezTo>
                      <a:pt x="225" y="518"/>
                      <a:pt x="221" y="530"/>
                      <a:pt x="214" y="530"/>
                    </a:cubicBezTo>
                    <a:cubicBezTo>
                      <a:pt x="207" y="530"/>
                      <a:pt x="200" y="534"/>
                      <a:pt x="200" y="541"/>
                    </a:cubicBezTo>
                    <a:cubicBezTo>
                      <a:pt x="198" y="546"/>
                      <a:pt x="191" y="544"/>
                      <a:pt x="191" y="548"/>
                    </a:cubicBezTo>
                    <a:cubicBezTo>
                      <a:pt x="191" y="551"/>
                      <a:pt x="191" y="555"/>
                      <a:pt x="188" y="558"/>
                    </a:cubicBezTo>
                    <a:cubicBezTo>
                      <a:pt x="186" y="562"/>
                      <a:pt x="188" y="565"/>
                      <a:pt x="191" y="572"/>
                    </a:cubicBezTo>
                    <a:cubicBezTo>
                      <a:pt x="195" y="576"/>
                      <a:pt x="202" y="576"/>
                      <a:pt x="205" y="579"/>
                    </a:cubicBezTo>
                    <a:cubicBezTo>
                      <a:pt x="207" y="581"/>
                      <a:pt x="219" y="590"/>
                      <a:pt x="219" y="595"/>
                    </a:cubicBezTo>
                    <a:cubicBezTo>
                      <a:pt x="219" y="597"/>
                      <a:pt x="209" y="607"/>
                      <a:pt x="207" y="609"/>
                    </a:cubicBezTo>
                    <a:cubicBezTo>
                      <a:pt x="202" y="611"/>
                      <a:pt x="198" y="618"/>
                      <a:pt x="200" y="623"/>
                    </a:cubicBezTo>
                    <a:cubicBezTo>
                      <a:pt x="202" y="625"/>
                      <a:pt x="214" y="642"/>
                      <a:pt x="221" y="656"/>
                    </a:cubicBezTo>
                    <a:cubicBezTo>
                      <a:pt x="228" y="667"/>
                      <a:pt x="219" y="660"/>
                      <a:pt x="214" y="667"/>
                    </a:cubicBezTo>
                    <a:cubicBezTo>
                      <a:pt x="209" y="672"/>
                      <a:pt x="214" y="679"/>
                      <a:pt x="216" y="684"/>
                    </a:cubicBezTo>
                    <a:cubicBezTo>
                      <a:pt x="219" y="688"/>
                      <a:pt x="212" y="686"/>
                      <a:pt x="212" y="691"/>
                    </a:cubicBezTo>
                    <a:cubicBezTo>
                      <a:pt x="212" y="693"/>
                      <a:pt x="221" y="695"/>
                      <a:pt x="221" y="698"/>
                    </a:cubicBezTo>
                    <a:cubicBezTo>
                      <a:pt x="223" y="700"/>
                      <a:pt x="216" y="702"/>
                      <a:pt x="219" y="707"/>
                    </a:cubicBezTo>
                    <a:cubicBezTo>
                      <a:pt x="221" y="711"/>
                      <a:pt x="230" y="711"/>
                      <a:pt x="230" y="719"/>
                    </a:cubicBezTo>
                    <a:cubicBezTo>
                      <a:pt x="230" y="725"/>
                      <a:pt x="216" y="725"/>
                      <a:pt x="216" y="730"/>
                    </a:cubicBezTo>
                    <a:cubicBezTo>
                      <a:pt x="219" y="735"/>
                      <a:pt x="235" y="742"/>
                      <a:pt x="244" y="751"/>
                    </a:cubicBezTo>
                    <a:cubicBezTo>
                      <a:pt x="251" y="761"/>
                      <a:pt x="251" y="763"/>
                      <a:pt x="249" y="768"/>
                    </a:cubicBezTo>
                    <a:cubicBezTo>
                      <a:pt x="246" y="779"/>
                      <a:pt x="223" y="786"/>
                      <a:pt x="219" y="798"/>
                    </a:cubicBezTo>
                    <a:cubicBezTo>
                      <a:pt x="214" y="810"/>
                      <a:pt x="195" y="816"/>
                      <a:pt x="186" y="826"/>
                    </a:cubicBezTo>
                    <a:cubicBezTo>
                      <a:pt x="181" y="828"/>
                      <a:pt x="179" y="833"/>
                      <a:pt x="174" y="837"/>
                    </a:cubicBezTo>
                    <a:cubicBezTo>
                      <a:pt x="179" y="837"/>
                      <a:pt x="181" y="835"/>
                      <a:pt x="184" y="835"/>
                    </a:cubicBezTo>
                    <a:cubicBezTo>
                      <a:pt x="188" y="833"/>
                      <a:pt x="193" y="845"/>
                      <a:pt x="198" y="849"/>
                    </a:cubicBezTo>
                    <a:cubicBezTo>
                      <a:pt x="202" y="854"/>
                      <a:pt x="214" y="849"/>
                      <a:pt x="216" y="854"/>
                    </a:cubicBezTo>
                    <a:cubicBezTo>
                      <a:pt x="221" y="856"/>
                      <a:pt x="214" y="856"/>
                      <a:pt x="207" y="856"/>
                    </a:cubicBezTo>
                    <a:cubicBezTo>
                      <a:pt x="200" y="854"/>
                      <a:pt x="198" y="859"/>
                      <a:pt x="186" y="863"/>
                    </a:cubicBezTo>
                    <a:cubicBezTo>
                      <a:pt x="177" y="866"/>
                      <a:pt x="179" y="868"/>
                      <a:pt x="174" y="870"/>
                    </a:cubicBezTo>
                    <a:cubicBezTo>
                      <a:pt x="181" y="877"/>
                      <a:pt x="174" y="880"/>
                      <a:pt x="172" y="884"/>
                    </a:cubicBezTo>
                    <a:cubicBezTo>
                      <a:pt x="167" y="891"/>
                      <a:pt x="165" y="891"/>
                      <a:pt x="165" y="896"/>
                    </a:cubicBezTo>
                    <a:cubicBezTo>
                      <a:pt x="163" y="901"/>
                      <a:pt x="165" y="903"/>
                      <a:pt x="165" y="907"/>
                    </a:cubicBezTo>
                    <a:cubicBezTo>
                      <a:pt x="165" y="915"/>
                      <a:pt x="167" y="915"/>
                      <a:pt x="170" y="919"/>
                    </a:cubicBezTo>
                    <a:cubicBezTo>
                      <a:pt x="174" y="924"/>
                      <a:pt x="167" y="924"/>
                      <a:pt x="165" y="926"/>
                    </a:cubicBezTo>
                    <a:cubicBezTo>
                      <a:pt x="163" y="928"/>
                      <a:pt x="163" y="933"/>
                      <a:pt x="167" y="938"/>
                    </a:cubicBezTo>
                    <a:cubicBezTo>
                      <a:pt x="172" y="942"/>
                      <a:pt x="172" y="947"/>
                      <a:pt x="170" y="950"/>
                    </a:cubicBezTo>
                    <a:cubicBezTo>
                      <a:pt x="167" y="952"/>
                      <a:pt x="172" y="959"/>
                      <a:pt x="177" y="961"/>
                    </a:cubicBezTo>
                    <a:cubicBezTo>
                      <a:pt x="179" y="966"/>
                      <a:pt x="179" y="975"/>
                      <a:pt x="181" y="978"/>
                    </a:cubicBezTo>
                    <a:cubicBezTo>
                      <a:pt x="184" y="980"/>
                      <a:pt x="188" y="982"/>
                      <a:pt x="193" y="980"/>
                    </a:cubicBezTo>
                    <a:cubicBezTo>
                      <a:pt x="198" y="978"/>
                      <a:pt x="202" y="980"/>
                      <a:pt x="205" y="985"/>
                    </a:cubicBezTo>
                    <a:cubicBezTo>
                      <a:pt x="207" y="989"/>
                      <a:pt x="209" y="987"/>
                      <a:pt x="216" y="985"/>
                    </a:cubicBezTo>
                    <a:cubicBezTo>
                      <a:pt x="221" y="982"/>
                      <a:pt x="232" y="989"/>
                      <a:pt x="235" y="992"/>
                    </a:cubicBezTo>
                    <a:cubicBezTo>
                      <a:pt x="237" y="992"/>
                      <a:pt x="237" y="1001"/>
                      <a:pt x="237" y="1006"/>
                    </a:cubicBezTo>
                    <a:cubicBezTo>
                      <a:pt x="237" y="1010"/>
                      <a:pt x="235" y="1017"/>
                      <a:pt x="239" y="1019"/>
                    </a:cubicBezTo>
                    <a:cubicBezTo>
                      <a:pt x="244" y="1024"/>
                      <a:pt x="244" y="1031"/>
                      <a:pt x="249" y="1033"/>
                    </a:cubicBezTo>
                    <a:cubicBezTo>
                      <a:pt x="256" y="1036"/>
                      <a:pt x="258" y="1045"/>
                      <a:pt x="260" y="1045"/>
                    </a:cubicBezTo>
                    <a:cubicBezTo>
                      <a:pt x="265" y="1047"/>
                      <a:pt x="272" y="1052"/>
                      <a:pt x="274" y="1057"/>
                    </a:cubicBezTo>
                    <a:cubicBezTo>
                      <a:pt x="274" y="1062"/>
                      <a:pt x="267" y="1064"/>
                      <a:pt x="263" y="1066"/>
                    </a:cubicBezTo>
                    <a:cubicBezTo>
                      <a:pt x="258" y="1069"/>
                      <a:pt x="251" y="1062"/>
                      <a:pt x="246" y="1064"/>
                    </a:cubicBezTo>
                    <a:cubicBezTo>
                      <a:pt x="244" y="1066"/>
                      <a:pt x="249" y="1073"/>
                      <a:pt x="251" y="1085"/>
                    </a:cubicBezTo>
                    <a:cubicBezTo>
                      <a:pt x="253" y="1094"/>
                      <a:pt x="256" y="1094"/>
                      <a:pt x="260" y="1094"/>
                    </a:cubicBezTo>
                    <a:cubicBezTo>
                      <a:pt x="265" y="1094"/>
                      <a:pt x="265" y="1092"/>
                      <a:pt x="270" y="1090"/>
                    </a:cubicBezTo>
                    <a:cubicBezTo>
                      <a:pt x="272" y="1087"/>
                      <a:pt x="281" y="1092"/>
                      <a:pt x="284" y="1090"/>
                    </a:cubicBezTo>
                    <a:cubicBezTo>
                      <a:pt x="286" y="1087"/>
                      <a:pt x="298" y="1087"/>
                      <a:pt x="300" y="1092"/>
                    </a:cubicBezTo>
                    <a:cubicBezTo>
                      <a:pt x="302" y="1094"/>
                      <a:pt x="304" y="1104"/>
                      <a:pt x="304" y="1108"/>
                    </a:cubicBezTo>
                    <a:cubicBezTo>
                      <a:pt x="302" y="1110"/>
                      <a:pt x="307" y="1115"/>
                      <a:pt x="309" y="1120"/>
                    </a:cubicBezTo>
                    <a:cubicBezTo>
                      <a:pt x="311" y="1124"/>
                      <a:pt x="321" y="1122"/>
                      <a:pt x="323" y="1122"/>
                    </a:cubicBezTo>
                    <a:cubicBezTo>
                      <a:pt x="328" y="1124"/>
                      <a:pt x="335" y="1134"/>
                      <a:pt x="332" y="1138"/>
                    </a:cubicBezTo>
                    <a:cubicBezTo>
                      <a:pt x="332" y="1143"/>
                      <a:pt x="337" y="1145"/>
                      <a:pt x="342" y="1143"/>
                    </a:cubicBezTo>
                    <a:cubicBezTo>
                      <a:pt x="344" y="1143"/>
                      <a:pt x="349" y="1145"/>
                      <a:pt x="351" y="1148"/>
                    </a:cubicBezTo>
                    <a:cubicBezTo>
                      <a:pt x="356" y="1150"/>
                      <a:pt x="358" y="1150"/>
                      <a:pt x="363" y="1148"/>
                    </a:cubicBezTo>
                    <a:cubicBezTo>
                      <a:pt x="367" y="1145"/>
                      <a:pt x="372" y="1143"/>
                      <a:pt x="374" y="1145"/>
                    </a:cubicBezTo>
                    <a:cubicBezTo>
                      <a:pt x="377" y="1150"/>
                      <a:pt x="383" y="1157"/>
                      <a:pt x="383" y="1157"/>
                    </a:cubicBezTo>
                    <a:cubicBezTo>
                      <a:pt x="383" y="1159"/>
                      <a:pt x="395" y="1157"/>
                      <a:pt x="402" y="1162"/>
                    </a:cubicBezTo>
                    <a:cubicBezTo>
                      <a:pt x="407" y="1164"/>
                      <a:pt x="414" y="1162"/>
                      <a:pt x="419" y="1167"/>
                    </a:cubicBezTo>
                    <a:cubicBezTo>
                      <a:pt x="425" y="1169"/>
                      <a:pt x="430" y="1169"/>
                      <a:pt x="433" y="1174"/>
                    </a:cubicBezTo>
                    <a:cubicBezTo>
                      <a:pt x="433" y="1176"/>
                      <a:pt x="425" y="1181"/>
                      <a:pt x="425" y="1183"/>
                    </a:cubicBezTo>
                    <a:cubicBezTo>
                      <a:pt x="425" y="1183"/>
                      <a:pt x="430" y="1185"/>
                      <a:pt x="430" y="1188"/>
                    </a:cubicBezTo>
                    <a:cubicBezTo>
                      <a:pt x="430" y="1190"/>
                      <a:pt x="423" y="1190"/>
                      <a:pt x="423" y="1195"/>
                    </a:cubicBezTo>
                    <a:cubicBezTo>
                      <a:pt x="423" y="1197"/>
                      <a:pt x="428" y="1199"/>
                      <a:pt x="428" y="1202"/>
                    </a:cubicBezTo>
                    <a:cubicBezTo>
                      <a:pt x="428" y="1204"/>
                      <a:pt x="423" y="1211"/>
                      <a:pt x="423" y="1213"/>
                    </a:cubicBezTo>
                    <a:cubicBezTo>
                      <a:pt x="423" y="1215"/>
                      <a:pt x="409" y="1213"/>
                      <a:pt x="407" y="1213"/>
                    </a:cubicBezTo>
                    <a:cubicBezTo>
                      <a:pt x="402" y="1213"/>
                      <a:pt x="393" y="1225"/>
                      <a:pt x="390" y="1225"/>
                    </a:cubicBezTo>
                    <a:cubicBezTo>
                      <a:pt x="388" y="1225"/>
                      <a:pt x="388" y="1230"/>
                      <a:pt x="390" y="1234"/>
                    </a:cubicBezTo>
                    <a:cubicBezTo>
                      <a:pt x="400" y="1234"/>
                      <a:pt x="409" y="1232"/>
                      <a:pt x="412" y="1234"/>
                    </a:cubicBezTo>
                    <a:cubicBezTo>
                      <a:pt x="414" y="1239"/>
                      <a:pt x="388" y="1248"/>
                      <a:pt x="386" y="1250"/>
                    </a:cubicBezTo>
                    <a:cubicBezTo>
                      <a:pt x="381" y="1250"/>
                      <a:pt x="393" y="1257"/>
                      <a:pt x="393" y="1262"/>
                    </a:cubicBezTo>
                    <a:cubicBezTo>
                      <a:pt x="393" y="1267"/>
                      <a:pt x="379" y="1267"/>
                      <a:pt x="381" y="1274"/>
                    </a:cubicBezTo>
                    <a:cubicBezTo>
                      <a:pt x="381" y="1281"/>
                      <a:pt x="377" y="1283"/>
                      <a:pt x="370" y="1283"/>
                    </a:cubicBezTo>
                    <a:cubicBezTo>
                      <a:pt x="363" y="1283"/>
                      <a:pt x="360" y="1288"/>
                      <a:pt x="363" y="1288"/>
                    </a:cubicBezTo>
                    <a:cubicBezTo>
                      <a:pt x="367" y="1290"/>
                      <a:pt x="367" y="1300"/>
                      <a:pt x="379" y="1302"/>
                    </a:cubicBezTo>
                    <a:cubicBezTo>
                      <a:pt x="393" y="1306"/>
                      <a:pt x="407" y="1318"/>
                      <a:pt x="419" y="1330"/>
                    </a:cubicBezTo>
                    <a:cubicBezTo>
                      <a:pt x="421" y="1332"/>
                      <a:pt x="423" y="1334"/>
                      <a:pt x="425" y="1334"/>
                    </a:cubicBezTo>
                    <a:cubicBezTo>
                      <a:pt x="428" y="1332"/>
                      <a:pt x="430" y="1332"/>
                      <a:pt x="433" y="1332"/>
                    </a:cubicBezTo>
                    <a:cubicBezTo>
                      <a:pt x="439" y="1330"/>
                      <a:pt x="451" y="1334"/>
                      <a:pt x="458" y="1339"/>
                    </a:cubicBezTo>
                    <a:cubicBezTo>
                      <a:pt x="465" y="1344"/>
                      <a:pt x="488" y="1337"/>
                      <a:pt x="491" y="1341"/>
                    </a:cubicBezTo>
                    <a:cubicBezTo>
                      <a:pt x="493" y="1346"/>
                      <a:pt x="500" y="1351"/>
                      <a:pt x="504" y="1351"/>
                    </a:cubicBezTo>
                    <a:cubicBezTo>
                      <a:pt x="509" y="1351"/>
                      <a:pt x="514" y="1360"/>
                      <a:pt x="518" y="1358"/>
                    </a:cubicBezTo>
                    <a:cubicBezTo>
                      <a:pt x="521" y="1353"/>
                      <a:pt x="535" y="1353"/>
                      <a:pt x="539" y="1353"/>
                    </a:cubicBezTo>
                    <a:cubicBezTo>
                      <a:pt x="544" y="1353"/>
                      <a:pt x="544" y="1358"/>
                      <a:pt x="546" y="1358"/>
                    </a:cubicBezTo>
                    <a:cubicBezTo>
                      <a:pt x="551" y="1358"/>
                      <a:pt x="551" y="1372"/>
                      <a:pt x="553" y="1369"/>
                    </a:cubicBezTo>
                    <a:cubicBezTo>
                      <a:pt x="556" y="1369"/>
                      <a:pt x="567" y="1379"/>
                      <a:pt x="574" y="1379"/>
                    </a:cubicBezTo>
                    <a:cubicBezTo>
                      <a:pt x="579" y="1381"/>
                      <a:pt x="586" y="1393"/>
                      <a:pt x="588" y="1391"/>
                    </a:cubicBezTo>
                    <a:cubicBezTo>
                      <a:pt x="593" y="1391"/>
                      <a:pt x="597" y="1395"/>
                      <a:pt x="597" y="1391"/>
                    </a:cubicBezTo>
                    <a:cubicBezTo>
                      <a:pt x="600" y="1386"/>
                      <a:pt x="609" y="1388"/>
                      <a:pt x="611" y="1381"/>
                    </a:cubicBezTo>
                    <a:cubicBezTo>
                      <a:pt x="600" y="1367"/>
                      <a:pt x="588" y="1351"/>
                      <a:pt x="588" y="1344"/>
                    </a:cubicBezTo>
                    <a:cubicBezTo>
                      <a:pt x="588" y="1332"/>
                      <a:pt x="593" y="1325"/>
                      <a:pt x="579" y="1314"/>
                    </a:cubicBezTo>
                    <a:cubicBezTo>
                      <a:pt x="567" y="1304"/>
                      <a:pt x="581" y="1295"/>
                      <a:pt x="591" y="1283"/>
                    </a:cubicBezTo>
                    <a:cubicBezTo>
                      <a:pt x="600" y="1274"/>
                      <a:pt x="616" y="1269"/>
                      <a:pt x="628" y="1260"/>
                    </a:cubicBezTo>
                    <a:cubicBezTo>
                      <a:pt x="626" y="1260"/>
                      <a:pt x="623" y="1257"/>
                      <a:pt x="621" y="1257"/>
                    </a:cubicBezTo>
                    <a:cubicBezTo>
                      <a:pt x="614" y="1253"/>
                      <a:pt x="609" y="1248"/>
                      <a:pt x="616" y="1248"/>
                    </a:cubicBezTo>
                    <a:cubicBezTo>
                      <a:pt x="623" y="1246"/>
                      <a:pt x="621" y="1241"/>
                      <a:pt x="614" y="1234"/>
                    </a:cubicBezTo>
                    <a:cubicBezTo>
                      <a:pt x="607" y="1227"/>
                      <a:pt x="604" y="1218"/>
                      <a:pt x="600" y="1218"/>
                    </a:cubicBezTo>
                    <a:cubicBezTo>
                      <a:pt x="597" y="1218"/>
                      <a:pt x="591" y="1218"/>
                      <a:pt x="586" y="1220"/>
                    </a:cubicBezTo>
                    <a:cubicBezTo>
                      <a:pt x="579" y="1222"/>
                      <a:pt x="581" y="1215"/>
                      <a:pt x="581" y="1209"/>
                    </a:cubicBezTo>
                    <a:cubicBezTo>
                      <a:pt x="583" y="1202"/>
                      <a:pt x="572" y="1204"/>
                      <a:pt x="570" y="1199"/>
                    </a:cubicBezTo>
                    <a:cubicBezTo>
                      <a:pt x="567" y="1197"/>
                      <a:pt x="572" y="1188"/>
                      <a:pt x="574" y="1188"/>
                    </a:cubicBezTo>
                    <a:cubicBezTo>
                      <a:pt x="576" y="1185"/>
                      <a:pt x="581" y="1183"/>
                      <a:pt x="581" y="1181"/>
                    </a:cubicBezTo>
                    <a:cubicBezTo>
                      <a:pt x="581" y="1178"/>
                      <a:pt x="572" y="1176"/>
                      <a:pt x="574" y="1169"/>
                    </a:cubicBezTo>
                    <a:cubicBezTo>
                      <a:pt x="579" y="1164"/>
                      <a:pt x="586" y="1164"/>
                      <a:pt x="586" y="1157"/>
                    </a:cubicBezTo>
                    <a:cubicBezTo>
                      <a:pt x="586" y="1150"/>
                      <a:pt x="593" y="1143"/>
                      <a:pt x="597" y="1148"/>
                    </a:cubicBezTo>
                    <a:cubicBezTo>
                      <a:pt x="604" y="1152"/>
                      <a:pt x="607" y="1167"/>
                      <a:pt x="616" y="1164"/>
                    </a:cubicBezTo>
                    <a:cubicBezTo>
                      <a:pt x="623" y="1159"/>
                      <a:pt x="619" y="1152"/>
                      <a:pt x="619" y="1150"/>
                    </a:cubicBezTo>
                    <a:cubicBezTo>
                      <a:pt x="616" y="1145"/>
                      <a:pt x="614" y="1141"/>
                      <a:pt x="623" y="1138"/>
                    </a:cubicBezTo>
                    <a:cubicBezTo>
                      <a:pt x="633" y="1136"/>
                      <a:pt x="628" y="1129"/>
                      <a:pt x="635" y="1129"/>
                    </a:cubicBezTo>
                    <a:cubicBezTo>
                      <a:pt x="642" y="1129"/>
                      <a:pt x="653" y="1120"/>
                      <a:pt x="658" y="1118"/>
                    </a:cubicBezTo>
                    <a:cubicBezTo>
                      <a:pt x="660" y="1115"/>
                      <a:pt x="670" y="1110"/>
                      <a:pt x="672" y="1113"/>
                    </a:cubicBezTo>
                    <a:cubicBezTo>
                      <a:pt x="677" y="1115"/>
                      <a:pt x="681" y="1120"/>
                      <a:pt x="684" y="1113"/>
                    </a:cubicBezTo>
                    <a:cubicBezTo>
                      <a:pt x="688" y="1106"/>
                      <a:pt x="698" y="1108"/>
                      <a:pt x="700" y="1113"/>
                    </a:cubicBezTo>
                    <a:cubicBezTo>
                      <a:pt x="700" y="1118"/>
                      <a:pt x="718" y="1118"/>
                      <a:pt x="723" y="1120"/>
                    </a:cubicBezTo>
                    <a:cubicBezTo>
                      <a:pt x="730" y="1124"/>
                      <a:pt x="742" y="1131"/>
                      <a:pt x="742" y="1136"/>
                    </a:cubicBezTo>
                    <a:cubicBezTo>
                      <a:pt x="742" y="1138"/>
                      <a:pt x="746" y="1145"/>
                      <a:pt x="746" y="1138"/>
                    </a:cubicBezTo>
                    <a:cubicBezTo>
                      <a:pt x="746" y="1131"/>
                      <a:pt x="751" y="1134"/>
                      <a:pt x="760" y="1138"/>
                    </a:cubicBezTo>
                    <a:cubicBezTo>
                      <a:pt x="767" y="1143"/>
                      <a:pt x="777" y="1141"/>
                      <a:pt x="779" y="1136"/>
                    </a:cubicBezTo>
                    <a:cubicBezTo>
                      <a:pt x="781" y="1131"/>
                      <a:pt x="795" y="1127"/>
                      <a:pt x="800" y="1129"/>
                    </a:cubicBezTo>
                    <a:cubicBezTo>
                      <a:pt x="804" y="1134"/>
                      <a:pt x="807" y="1136"/>
                      <a:pt x="811" y="1131"/>
                    </a:cubicBezTo>
                    <a:cubicBezTo>
                      <a:pt x="818" y="1124"/>
                      <a:pt x="830" y="1127"/>
                      <a:pt x="832" y="1131"/>
                    </a:cubicBezTo>
                    <a:cubicBezTo>
                      <a:pt x="835" y="1138"/>
                      <a:pt x="842" y="1138"/>
                      <a:pt x="846" y="1138"/>
                    </a:cubicBezTo>
                    <a:cubicBezTo>
                      <a:pt x="853" y="1138"/>
                      <a:pt x="853" y="1148"/>
                      <a:pt x="858" y="1145"/>
                    </a:cubicBezTo>
                    <a:cubicBezTo>
                      <a:pt x="860" y="1143"/>
                      <a:pt x="860" y="1134"/>
                      <a:pt x="865" y="1134"/>
                    </a:cubicBezTo>
                    <a:cubicBezTo>
                      <a:pt x="870" y="1136"/>
                      <a:pt x="874" y="1141"/>
                      <a:pt x="881" y="1141"/>
                    </a:cubicBezTo>
                    <a:cubicBezTo>
                      <a:pt x="888" y="1141"/>
                      <a:pt x="895" y="1138"/>
                      <a:pt x="895" y="1134"/>
                    </a:cubicBezTo>
                    <a:cubicBezTo>
                      <a:pt x="895" y="1129"/>
                      <a:pt x="893" y="1120"/>
                      <a:pt x="888" y="1120"/>
                    </a:cubicBezTo>
                    <a:cubicBezTo>
                      <a:pt x="884" y="1120"/>
                      <a:pt x="879" y="1113"/>
                      <a:pt x="874" y="1113"/>
                    </a:cubicBezTo>
                    <a:cubicBezTo>
                      <a:pt x="867" y="1113"/>
                      <a:pt x="863" y="1104"/>
                      <a:pt x="867" y="1104"/>
                    </a:cubicBezTo>
                    <a:cubicBezTo>
                      <a:pt x="874" y="1101"/>
                      <a:pt x="884" y="1097"/>
                      <a:pt x="881" y="1092"/>
                    </a:cubicBezTo>
                    <a:cubicBezTo>
                      <a:pt x="879" y="1087"/>
                      <a:pt x="877" y="1078"/>
                      <a:pt x="886" y="1076"/>
                    </a:cubicBezTo>
                    <a:cubicBezTo>
                      <a:pt x="893" y="1076"/>
                      <a:pt x="909" y="1076"/>
                      <a:pt x="907" y="1073"/>
                    </a:cubicBezTo>
                    <a:cubicBezTo>
                      <a:pt x="907" y="1069"/>
                      <a:pt x="891" y="1069"/>
                      <a:pt x="888" y="1064"/>
                    </a:cubicBezTo>
                    <a:cubicBezTo>
                      <a:pt x="886" y="1059"/>
                      <a:pt x="886" y="1047"/>
                      <a:pt x="888" y="1045"/>
                    </a:cubicBezTo>
                    <a:cubicBezTo>
                      <a:pt x="891" y="1043"/>
                      <a:pt x="900" y="1045"/>
                      <a:pt x="905" y="1045"/>
                    </a:cubicBezTo>
                    <a:cubicBezTo>
                      <a:pt x="911" y="1043"/>
                      <a:pt x="923" y="1047"/>
                      <a:pt x="930" y="1040"/>
                    </a:cubicBezTo>
                    <a:cubicBezTo>
                      <a:pt x="939" y="1036"/>
                      <a:pt x="956" y="1033"/>
                      <a:pt x="963" y="1033"/>
                    </a:cubicBezTo>
                    <a:cubicBezTo>
                      <a:pt x="972" y="1033"/>
                      <a:pt x="979" y="1029"/>
                      <a:pt x="984" y="1029"/>
                    </a:cubicBezTo>
                    <a:cubicBezTo>
                      <a:pt x="990" y="1026"/>
                      <a:pt x="1009" y="1024"/>
                      <a:pt x="1014" y="1022"/>
                    </a:cubicBezTo>
                    <a:cubicBezTo>
                      <a:pt x="1018" y="1019"/>
                      <a:pt x="1044" y="1017"/>
                      <a:pt x="1046" y="1013"/>
                    </a:cubicBezTo>
                    <a:cubicBezTo>
                      <a:pt x="1046" y="1008"/>
                      <a:pt x="1067" y="1003"/>
                      <a:pt x="1072" y="1006"/>
                    </a:cubicBezTo>
                    <a:cubicBezTo>
                      <a:pt x="1077" y="1008"/>
                      <a:pt x="1084" y="1010"/>
                      <a:pt x="1088" y="1008"/>
                    </a:cubicBezTo>
                    <a:cubicBezTo>
                      <a:pt x="1093" y="1006"/>
                      <a:pt x="1105" y="1013"/>
                      <a:pt x="1102" y="1017"/>
                    </a:cubicBezTo>
                    <a:cubicBezTo>
                      <a:pt x="1102" y="1022"/>
                      <a:pt x="1107" y="1026"/>
                      <a:pt x="1107" y="1031"/>
                    </a:cubicBezTo>
                    <a:cubicBezTo>
                      <a:pt x="1107" y="1036"/>
                      <a:pt x="1102" y="1038"/>
                      <a:pt x="1105" y="1040"/>
                    </a:cubicBezTo>
                    <a:cubicBezTo>
                      <a:pt x="1107" y="1045"/>
                      <a:pt x="1118" y="1043"/>
                      <a:pt x="1123" y="1038"/>
                    </a:cubicBezTo>
                    <a:cubicBezTo>
                      <a:pt x="1128" y="1033"/>
                      <a:pt x="1130" y="1038"/>
                      <a:pt x="1130" y="1043"/>
                    </a:cubicBezTo>
                    <a:cubicBezTo>
                      <a:pt x="1130" y="1045"/>
                      <a:pt x="1137" y="1047"/>
                      <a:pt x="1137" y="1045"/>
                    </a:cubicBezTo>
                    <a:cubicBezTo>
                      <a:pt x="1137" y="1040"/>
                      <a:pt x="1144" y="1043"/>
                      <a:pt x="1146" y="1045"/>
                    </a:cubicBezTo>
                    <a:cubicBezTo>
                      <a:pt x="1149" y="1047"/>
                      <a:pt x="1158" y="1043"/>
                      <a:pt x="1158" y="1047"/>
                    </a:cubicBezTo>
                    <a:cubicBezTo>
                      <a:pt x="1158" y="1052"/>
                      <a:pt x="1146" y="1054"/>
                      <a:pt x="1151" y="1062"/>
                    </a:cubicBezTo>
                    <a:cubicBezTo>
                      <a:pt x="1156" y="1066"/>
                      <a:pt x="1160" y="1054"/>
                      <a:pt x="1167" y="1057"/>
                    </a:cubicBezTo>
                    <a:cubicBezTo>
                      <a:pt x="1174" y="1059"/>
                      <a:pt x="1184" y="1050"/>
                      <a:pt x="1190" y="1047"/>
                    </a:cubicBezTo>
                    <a:cubicBezTo>
                      <a:pt x="1197" y="1045"/>
                      <a:pt x="1204" y="1040"/>
                      <a:pt x="1209" y="1036"/>
                    </a:cubicBezTo>
                    <a:cubicBezTo>
                      <a:pt x="1216" y="1033"/>
                      <a:pt x="1228" y="1033"/>
                      <a:pt x="1223" y="1038"/>
                    </a:cubicBezTo>
                    <a:cubicBezTo>
                      <a:pt x="1221" y="1043"/>
                      <a:pt x="1216" y="1050"/>
                      <a:pt x="1230" y="1054"/>
                    </a:cubicBezTo>
                    <a:cubicBezTo>
                      <a:pt x="1244" y="1059"/>
                      <a:pt x="1260" y="1087"/>
                      <a:pt x="1270" y="1101"/>
                    </a:cubicBezTo>
                    <a:cubicBezTo>
                      <a:pt x="1277" y="1113"/>
                      <a:pt x="1286" y="1138"/>
                      <a:pt x="1291" y="1138"/>
                    </a:cubicBezTo>
                    <a:cubicBezTo>
                      <a:pt x="1295" y="1138"/>
                      <a:pt x="1298" y="1127"/>
                      <a:pt x="1302" y="1124"/>
                    </a:cubicBezTo>
                    <a:cubicBezTo>
                      <a:pt x="1309" y="1124"/>
                      <a:pt x="1314" y="1136"/>
                      <a:pt x="1319" y="1136"/>
                    </a:cubicBezTo>
                    <a:cubicBezTo>
                      <a:pt x="1325" y="1138"/>
                      <a:pt x="1335" y="1141"/>
                      <a:pt x="1339" y="1141"/>
                    </a:cubicBezTo>
                    <a:cubicBezTo>
                      <a:pt x="1346" y="1138"/>
                      <a:pt x="1358" y="1131"/>
                      <a:pt x="1360" y="1134"/>
                    </a:cubicBezTo>
                    <a:cubicBezTo>
                      <a:pt x="1365" y="1136"/>
                      <a:pt x="1372" y="1136"/>
                      <a:pt x="1374" y="1145"/>
                    </a:cubicBezTo>
                    <a:cubicBezTo>
                      <a:pt x="1379" y="1155"/>
                      <a:pt x="1384" y="1157"/>
                      <a:pt x="1388" y="1157"/>
                    </a:cubicBezTo>
                    <a:cubicBezTo>
                      <a:pt x="1393" y="1157"/>
                      <a:pt x="1393" y="1159"/>
                      <a:pt x="1393" y="1164"/>
                    </a:cubicBezTo>
                    <a:cubicBezTo>
                      <a:pt x="1393" y="1169"/>
                      <a:pt x="1400" y="1174"/>
                      <a:pt x="1404" y="1174"/>
                    </a:cubicBezTo>
                    <a:cubicBezTo>
                      <a:pt x="1407" y="1174"/>
                      <a:pt x="1418" y="1171"/>
                      <a:pt x="1421" y="1169"/>
                    </a:cubicBezTo>
                    <a:cubicBezTo>
                      <a:pt x="1423" y="1169"/>
                      <a:pt x="1428" y="1167"/>
                      <a:pt x="1428" y="1171"/>
                    </a:cubicBezTo>
                    <a:cubicBezTo>
                      <a:pt x="1428" y="1176"/>
                      <a:pt x="1435" y="1183"/>
                      <a:pt x="1437" y="1183"/>
                    </a:cubicBezTo>
                    <a:cubicBezTo>
                      <a:pt x="1442" y="1183"/>
                      <a:pt x="1449" y="1185"/>
                      <a:pt x="1451" y="1183"/>
                    </a:cubicBezTo>
                    <a:cubicBezTo>
                      <a:pt x="1451" y="1178"/>
                      <a:pt x="1460" y="1176"/>
                      <a:pt x="1465" y="1176"/>
                    </a:cubicBezTo>
                    <a:cubicBezTo>
                      <a:pt x="1467" y="1176"/>
                      <a:pt x="1481" y="1174"/>
                      <a:pt x="1483" y="1167"/>
                    </a:cubicBezTo>
                    <a:cubicBezTo>
                      <a:pt x="1486" y="1162"/>
                      <a:pt x="1498" y="1162"/>
                      <a:pt x="1500" y="1157"/>
                    </a:cubicBezTo>
                    <a:cubicBezTo>
                      <a:pt x="1505" y="1155"/>
                      <a:pt x="1512" y="1152"/>
                      <a:pt x="1514" y="1148"/>
                    </a:cubicBezTo>
                    <a:cubicBezTo>
                      <a:pt x="1516" y="1145"/>
                      <a:pt x="1528" y="1145"/>
                      <a:pt x="1528" y="1143"/>
                    </a:cubicBezTo>
                    <a:cubicBezTo>
                      <a:pt x="1530" y="1138"/>
                      <a:pt x="1539" y="1138"/>
                      <a:pt x="1544" y="1138"/>
                    </a:cubicBezTo>
                    <a:cubicBezTo>
                      <a:pt x="1549" y="1141"/>
                      <a:pt x="1570" y="1145"/>
                      <a:pt x="1572" y="1145"/>
                    </a:cubicBezTo>
                    <a:cubicBezTo>
                      <a:pt x="1577" y="1143"/>
                      <a:pt x="1577" y="1155"/>
                      <a:pt x="1579" y="1157"/>
                    </a:cubicBezTo>
                    <a:cubicBezTo>
                      <a:pt x="1584" y="1157"/>
                      <a:pt x="1595" y="1167"/>
                      <a:pt x="1597" y="1164"/>
                    </a:cubicBezTo>
                    <a:cubicBezTo>
                      <a:pt x="1600" y="1162"/>
                      <a:pt x="1609" y="1159"/>
                      <a:pt x="1614" y="1162"/>
                    </a:cubicBezTo>
                    <a:cubicBezTo>
                      <a:pt x="1621" y="1167"/>
                      <a:pt x="1628" y="1171"/>
                      <a:pt x="1630" y="1167"/>
                    </a:cubicBezTo>
                    <a:cubicBezTo>
                      <a:pt x="1632" y="1162"/>
                      <a:pt x="1646" y="1159"/>
                      <a:pt x="1646" y="1157"/>
                    </a:cubicBezTo>
                    <a:cubicBezTo>
                      <a:pt x="1649" y="1155"/>
                      <a:pt x="1651" y="1148"/>
                      <a:pt x="1649" y="1145"/>
                    </a:cubicBezTo>
                    <a:cubicBezTo>
                      <a:pt x="1644" y="1143"/>
                      <a:pt x="1642" y="1131"/>
                      <a:pt x="1639" y="1127"/>
                    </a:cubicBezTo>
                    <a:cubicBezTo>
                      <a:pt x="1639" y="1122"/>
                      <a:pt x="1649" y="1122"/>
                      <a:pt x="1649" y="1118"/>
                    </a:cubicBezTo>
                    <a:cubicBezTo>
                      <a:pt x="1651" y="1113"/>
                      <a:pt x="1658" y="1113"/>
                      <a:pt x="1660" y="1108"/>
                    </a:cubicBezTo>
                    <a:cubicBezTo>
                      <a:pt x="1663" y="1106"/>
                      <a:pt x="1663" y="1101"/>
                      <a:pt x="1667" y="1101"/>
                    </a:cubicBezTo>
                    <a:cubicBezTo>
                      <a:pt x="1672" y="1104"/>
                      <a:pt x="1681" y="1106"/>
                      <a:pt x="1683" y="1108"/>
                    </a:cubicBezTo>
                    <a:cubicBezTo>
                      <a:pt x="1686" y="1110"/>
                      <a:pt x="1693" y="1113"/>
                      <a:pt x="1697" y="1113"/>
                    </a:cubicBezTo>
                    <a:cubicBezTo>
                      <a:pt x="1702" y="1113"/>
                      <a:pt x="1709" y="1115"/>
                      <a:pt x="1712" y="1118"/>
                    </a:cubicBezTo>
                    <a:cubicBezTo>
                      <a:pt x="1716" y="1120"/>
                      <a:pt x="1730" y="1120"/>
                      <a:pt x="1732" y="1124"/>
                    </a:cubicBezTo>
                    <a:cubicBezTo>
                      <a:pt x="1735" y="1129"/>
                      <a:pt x="1732" y="1138"/>
                      <a:pt x="1735" y="1143"/>
                    </a:cubicBezTo>
                    <a:cubicBezTo>
                      <a:pt x="1739" y="1145"/>
                      <a:pt x="1746" y="1155"/>
                      <a:pt x="1749" y="1152"/>
                    </a:cubicBezTo>
                    <a:cubicBezTo>
                      <a:pt x="1751" y="1150"/>
                      <a:pt x="1763" y="1159"/>
                      <a:pt x="1767" y="1159"/>
                    </a:cubicBezTo>
                    <a:cubicBezTo>
                      <a:pt x="1772" y="1157"/>
                      <a:pt x="1779" y="1150"/>
                      <a:pt x="1784" y="1150"/>
                    </a:cubicBezTo>
                    <a:cubicBezTo>
                      <a:pt x="1786" y="1150"/>
                      <a:pt x="1797" y="1148"/>
                      <a:pt x="1802" y="1148"/>
                    </a:cubicBezTo>
                    <a:cubicBezTo>
                      <a:pt x="1807" y="1148"/>
                      <a:pt x="1821" y="1155"/>
                      <a:pt x="1821" y="1152"/>
                    </a:cubicBezTo>
                    <a:cubicBezTo>
                      <a:pt x="1823" y="1152"/>
                      <a:pt x="1837" y="1152"/>
                      <a:pt x="1837" y="1157"/>
                    </a:cubicBezTo>
                    <a:cubicBezTo>
                      <a:pt x="1839" y="1162"/>
                      <a:pt x="1856" y="1162"/>
                      <a:pt x="1856" y="1164"/>
                    </a:cubicBezTo>
                    <a:cubicBezTo>
                      <a:pt x="1856" y="1169"/>
                      <a:pt x="1865" y="1171"/>
                      <a:pt x="1867" y="1178"/>
                    </a:cubicBezTo>
                    <a:cubicBezTo>
                      <a:pt x="1870" y="1183"/>
                      <a:pt x="1890" y="1178"/>
                      <a:pt x="1893" y="1183"/>
                    </a:cubicBezTo>
                    <a:cubicBezTo>
                      <a:pt x="1897" y="1185"/>
                      <a:pt x="1921" y="1185"/>
                      <a:pt x="1923" y="1183"/>
                    </a:cubicBezTo>
                    <a:cubicBezTo>
                      <a:pt x="1923" y="1181"/>
                      <a:pt x="1946" y="1178"/>
                      <a:pt x="1949" y="1176"/>
                    </a:cubicBezTo>
                    <a:cubicBezTo>
                      <a:pt x="1953" y="1171"/>
                      <a:pt x="1967" y="1174"/>
                      <a:pt x="1967" y="1169"/>
                    </a:cubicBezTo>
                    <a:cubicBezTo>
                      <a:pt x="1967" y="1164"/>
                      <a:pt x="1979" y="1162"/>
                      <a:pt x="1984" y="1157"/>
                    </a:cubicBezTo>
                    <a:cubicBezTo>
                      <a:pt x="1988" y="1155"/>
                      <a:pt x="2009" y="1155"/>
                      <a:pt x="2009" y="1159"/>
                    </a:cubicBezTo>
                    <a:cubicBezTo>
                      <a:pt x="2011" y="1164"/>
                      <a:pt x="2023" y="1164"/>
                      <a:pt x="2028" y="1162"/>
                    </a:cubicBezTo>
                    <a:cubicBezTo>
                      <a:pt x="2032" y="1162"/>
                      <a:pt x="2046" y="1164"/>
                      <a:pt x="2049" y="1169"/>
                    </a:cubicBezTo>
                    <a:cubicBezTo>
                      <a:pt x="2051" y="1171"/>
                      <a:pt x="2065" y="1176"/>
                      <a:pt x="2069" y="1174"/>
                    </a:cubicBezTo>
                    <a:cubicBezTo>
                      <a:pt x="2072" y="1171"/>
                      <a:pt x="2086" y="1164"/>
                      <a:pt x="2088" y="1162"/>
                    </a:cubicBezTo>
                    <a:cubicBezTo>
                      <a:pt x="2093" y="1162"/>
                      <a:pt x="2100" y="1157"/>
                      <a:pt x="2097" y="1152"/>
                    </a:cubicBezTo>
                    <a:cubicBezTo>
                      <a:pt x="2097" y="1148"/>
                      <a:pt x="2107" y="1136"/>
                      <a:pt x="2109" y="1131"/>
                    </a:cubicBezTo>
                    <a:cubicBezTo>
                      <a:pt x="2109" y="1127"/>
                      <a:pt x="2118" y="1113"/>
                      <a:pt x="2121" y="1110"/>
                    </a:cubicBezTo>
                    <a:cubicBezTo>
                      <a:pt x="2125" y="1110"/>
                      <a:pt x="2132" y="1104"/>
                      <a:pt x="2132" y="1101"/>
                    </a:cubicBezTo>
                    <a:cubicBezTo>
                      <a:pt x="2130" y="1097"/>
                      <a:pt x="2128" y="1085"/>
                      <a:pt x="2125" y="1085"/>
                    </a:cubicBezTo>
                    <a:cubicBezTo>
                      <a:pt x="2121" y="1085"/>
                      <a:pt x="2114" y="1085"/>
                      <a:pt x="2123" y="1073"/>
                    </a:cubicBezTo>
                    <a:cubicBezTo>
                      <a:pt x="2132" y="1062"/>
                      <a:pt x="2149" y="1066"/>
                      <a:pt x="2151" y="1066"/>
                    </a:cubicBezTo>
                    <a:cubicBezTo>
                      <a:pt x="2153" y="1066"/>
                      <a:pt x="2172" y="1059"/>
                      <a:pt x="2181" y="1062"/>
                    </a:cubicBezTo>
                    <a:cubicBezTo>
                      <a:pt x="2191" y="1066"/>
                      <a:pt x="2195" y="1062"/>
                      <a:pt x="2204" y="1066"/>
                    </a:cubicBezTo>
                    <a:cubicBezTo>
                      <a:pt x="2214" y="1071"/>
                      <a:pt x="2228" y="1069"/>
                      <a:pt x="2230" y="1073"/>
                    </a:cubicBezTo>
                    <a:cubicBezTo>
                      <a:pt x="2235" y="1078"/>
                      <a:pt x="2246" y="1083"/>
                      <a:pt x="2244" y="1090"/>
                    </a:cubicBezTo>
                    <a:cubicBezTo>
                      <a:pt x="2244" y="1097"/>
                      <a:pt x="2251" y="1092"/>
                      <a:pt x="2256" y="1108"/>
                    </a:cubicBezTo>
                    <a:cubicBezTo>
                      <a:pt x="2258" y="1124"/>
                      <a:pt x="2265" y="1127"/>
                      <a:pt x="2267" y="1134"/>
                    </a:cubicBezTo>
                    <a:cubicBezTo>
                      <a:pt x="2270" y="1143"/>
                      <a:pt x="2279" y="1155"/>
                      <a:pt x="2279" y="1159"/>
                    </a:cubicBezTo>
                    <a:cubicBezTo>
                      <a:pt x="2277" y="1164"/>
                      <a:pt x="2277" y="1171"/>
                      <a:pt x="2286" y="1171"/>
                    </a:cubicBezTo>
                    <a:cubicBezTo>
                      <a:pt x="2297" y="1174"/>
                      <a:pt x="2304" y="1181"/>
                      <a:pt x="2307" y="1181"/>
                    </a:cubicBezTo>
                    <a:cubicBezTo>
                      <a:pt x="2309" y="1178"/>
                      <a:pt x="2323" y="1183"/>
                      <a:pt x="2328" y="1190"/>
                    </a:cubicBezTo>
                    <a:cubicBezTo>
                      <a:pt x="2335" y="1195"/>
                      <a:pt x="2344" y="1192"/>
                      <a:pt x="2344" y="1199"/>
                    </a:cubicBezTo>
                    <a:cubicBezTo>
                      <a:pt x="2344" y="1206"/>
                      <a:pt x="2349" y="1211"/>
                      <a:pt x="2349" y="1218"/>
                    </a:cubicBezTo>
                    <a:cubicBezTo>
                      <a:pt x="2346" y="1222"/>
                      <a:pt x="2360" y="1227"/>
                      <a:pt x="2370" y="1225"/>
                    </a:cubicBezTo>
                    <a:cubicBezTo>
                      <a:pt x="2377" y="1225"/>
                      <a:pt x="2384" y="1230"/>
                      <a:pt x="2388" y="1222"/>
                    </a:cubicBezTo>
                    <a:cubicBezTo>
                      <a:pt x="2391" y="1213"/>
                      <a:pt x="2404" y="1218"/>
                      <a:pt x="2409" y="1213"/>
                    </a:cubicBezTo>
                    <a:cubicBezTo>
                      <a:pt x="2411" y="1211"/>
                      <a:pt x="2425" y="1206"/>
                      <a:pt x="2425" y="1218"/>
                    </a:cubicBezTo>
                    <a:cubicBezTo>
                      <a:pt x="2425" y="1230"/>
                      <a:pt x="2432" y="1232"/>
                      <a:pt x="2425" y="1236"/>
                    </a:cubicBezTo>
                    <a:cubicBezTo>
                      <a:pt x="2418" y="1239"/>
                      <a:pt x="2416" y="1255"/>
                      <a:pt x="2414" y="1262"/>
                    </a:cubicBezTo>
                    <a:cubicBezTo>
                      <a:pt x="2411" y="1269"/>
                      <a:pt x="2402" y="1271"/>
                      <a:pt x="2402" y="1279"/>
                    </a:cubicBezTo>
                    <a:cubicBezTo>
                      <a:pt x="2400" y="1288"/>
                      <a:pt x="2393" y="1288"/>
                      <a:pt x="2393" y="1293"/>
                    </a:cubicBezTo>
                    <a:cubicBezTo>
                      <a:pt x="2393" y="1300"/>
                      <a:pt x="2379" y="1297"/>
                      <a:pt x="2372" y="1293"/>
                    </a:cubicBezTo>
                    <a:cubicBezTo>
                      <a:pt x="2367" y="1288"/>
                      <a:pt x="2360" y="1302"/>
                      <a:pt x="2356" y="1302"/>
                    </a:cubicBezTo>
                    <a:cubicBezTo>
                      <a:pt x="2351" y="1302"/>
                      <a:pt x="2351" y="1311"/>
                      <a:pt x="2353" y="1316"/>
                    </a:cubicBezTo>
                    <a:cubicBezTo>
                      <a:pt x="2353" y="1321"/>
                      <a:pt x="2351" y="1327"/>
                      <a:pt x="2353" y="1334"/>
                    </a:cubicBezTo>
                    <a:cubicBezTo>
                      <a:pt x="2356" y="1339"/>
                      <a:pt x="2353" y="1346"/>
                      <a:pt x="2356" y="1355"/>
                    </a:cubicBezTo>
                    <a:cubicBezTo>
                      <a:pt x="2363" y="1348"/>
                      <a:pt x="2370" y="1344"/>
                      <a:pt x="2372" y="1344"/>
                    </a:cubicBezTo>
                    <a:cubicBezTo>
                      <a:pt x="2381" y="1344"/>
                      <a:pt x="2388" y="1358"/>
                      <a:pt x="2398" y="1358"/>
                    </a:cubicBezTo>
                    <a:cubicBezTo>
                      <a:pt x="2407" y="1360"/>
                      <a:pt x="2446" y="1332"/>
                      <a:pt x="2446" y="1327"/>
                    </a:cubicBezTo>
                    <a:cubicBezTo>
                      <a:pt x="2446" y="1323"/>
                      <a:pt x="2470" y="1302"/>
                      <a:pt x="2481" y="1290"/>
                    </a:cubicBezTo>
                    <a:cubicBezTo>
                      <a:pt x="2490" y="1279"/>
                      <a:pt x="2507" y="1260"/>
                      <a:pt x="2511" y="1248"/>
                    </a:cubicBezTo>
                    <a:cubicBezTo>
                      <a:pt x="2516" y="1239"/>
                      <a:pt x="2530" y="1222"/>
                      <a:pt x="2535" y="1218"/>
                    </a:cubicBezTo>
                    <a:cubicBezTo>
                      <a:pt x="2537" y="1211"/>
                      <a:pt x="2542" y="1211"/>
                      <a:pt x="2549" y="1195"/>
                    </a:cubicBezTo>
                    <a:cubicBezTo>
                      <a:pt x="2553" y="1181"/>
                      <a:pt x="2553" y="1143"/>
                      <a:pt x="2556" y="1138"/>
                    </a:cubicBezTo>
                    <a:cubicBezTo>
                      <a:pt x="2558" y="1136"/>
                      <a:pt x="2558" y="1131"/>
                      <a:pt x="2560" y="1127"/>
                    </a:cubicBezTo>
                    <a:cubicBezTo>
                      <a:pt x="2565" y="1122"/>
                      <a:pt x="2562" y="1118"/>
                      <a:pt x="2569" y="1110"/>
                    </a:cubicBezTo>
                    <a:cubicBezTo>
                      <a:pt x="2574" y="1106"/>
                      <a:pt x="2574" y="1101"/>
                      <a:pt x="2572" y="1097"/>
                    </a:cubicBezTo>
                    <a:cubicBezTo>
                      <a:pt x="2569" y="1092"/>
                      <a:pt x="2572" y="1085"/>
                      <a:pt x="2572" y="1080"/>
                    </a:cubicBezTo>
                    <a:cubicBezTo>
                      <a:pt x="2569" y="1078"/>
                      <a:pt x="2569" y="1078"/>
                      <a:pt x="2574" y="1076"/>
                    </a:cubicBezTo>
                    <a:cubicBezTo>
                      <a:pt x="2577" y="1073"/>
                      <a:pt x="2572" y="1066"/>
                      <a:pt x="2565" y="1064"/>
                    </a:cubicBezTo>
                    <a:cubicBezTo>
                      <a:pt x="2560" y="1062"/>
                      <a:pt x="2553" y="1059"/>
                      <a:pt x="2553" y="1054"/>
                    </a:cubicBezTo>
                    <a:cubicBezTo>
                      <a:pt x="2551" y="1047"/>
                      <a:pt x="2544" y="1040"/>
                      <a:pt x="2537" y="1040"/>
                    </a:cubicBezTo>
                    <a:cubicBezTo>
                      <a:pt x="2530" y="1040"/>
                      <a:pt x="2516" y="1038"/>
                      <a:pt x="2518" y="1040"/>
                    </a:cubicBezTo>
                    <a:cubicBezTo>
                      <a:pt x="2518" y="1045"/>
                      <a:pt x="2516" y="1050"/>
                      <a:pt x="2514" y="1050"/>
                    </a:cubicBezTo>
                    <a:cubicBezTo>
                      <a:pt x="2509" y="1047"/>
                      <a:pt x="2509" y="1050"/>
                      <a:pt x="2504" y="1057"/>
                    </a:cubicBezTo>
                    <a:cubicBezTo>
                      <a:pt x="2500" y="1064"/>
                      <a:pt x="2486" y="1064"/>
                      <a:pt x="2493" y="1057"/>
                    </a:cubicBezTo>
                    <a:cubicBezTo>
                      <a:pt x="2500" y="1052"/>
                      <a:pt x="2490" y="1052"/>
                      <a:pt x="2490" y="1045"/>
                    </a:cubicBezTo>
                    <a:cubicBezTo>
                      <a:pt x="2493" y="1038"/>
                      <a:pt x="2497" y="1033"/>
                      <a:pt x="2490" y="1036"/>
                    </a:cubicBezTo>
                    <a:cubicBezTo>
                      <a:pt x="2483" y="1040"/>
                      <a:pt x="2483" y="1050"/>
                      <a:pt x="2479" y="1052"/>
                    </a:cubicBezTo>
                    <a:cubicBezTo>
                      <a:pt x="2472" y="1052"/>
                      <a:pt x="2474" y="1036"/>
                      <a:pt x="2474" y="1031"/>
                    </a:cubicBezTo>
                    <a:cubicBezTo>
                      <a:pt x="2477" y="1026"/>
                      <a:pt x="2465" y="1031"/>
                      <a:pt x="2451" y="1029"/>
                    </a:cubicBezTo>
                    <a:cubicBezTo>
                      <a:pt x="2437" y="1029"/>
                      <a:pt x="2442" y="1019"/>
                      <a:pt x="2451" y="1015"/>
                    </a:cubicBezTo>
                    <a:cubicBezTo>
                      <a:pt x="2463" y="1008"/>
                      <a:pt x="2460" y="1003"/>
                      <a:pt x="2467" y="1001"/>
                    </a:cubicBezTo>
                    <a:cubicBezTo>
                      <a:pt x="2472" y="999"/>
                      <a:pt x="2486" y="989"/>
                      <a:pt x="2493" y="985"/>
                    </a:cubicBezTo>
                    <a:cubicBezTo>
                      <a:pt x="2502" y="980"/>
                      <a:pt x="2502" y="975"/>
                      <a:pt x="2504" y="968"/>
                    </a:cubicBezTo>
                    <a:cubicBezTo>
                      <a:pt x="2507" y="964"/>
                      <a:pt x="2523" y="957"/>
                      <a:pt x="2535" y="947"/>
                    </a:cubicBezTo>
                    <a:cubicBezTo>
                      <a:pt x="2549" y="935"/>
                      <a:pt x="2556" y="928"/>
                      <a:pt x="2558" y="922"/>
                    </a:cubicBezTo>
                    <a:cubicBezTo>
                      <a:pt x="2562" y="915"/>
                      <a:pt x="2581" y="907"/>
                      <a:pt x="2584" y="903"/>
                    </a:cubicBezTo>
                    <a:cubicBezTo>
                      <a:pt x="2584" y="898"/>
                      <a:pt x="2607" y="884"/>
                      <a:pt x="2623" y="882"/>
                    </a:cubicBezTo>
                    <a:cubicBezTo>
                      <a:pt x="2639" y="880"/>
                      <a:pt x="2663" y="882"/>
                      <a:pt x="2670" y="887"/>
                    </a:cubicBezTo>
                    <a:cubicBezTo>
                      <a:pt x="2674" y="891"/>
                      <a:pt x="2676" y="891"/>
                      <a:pt x="2679" y="887"/>
                    </a:cubicBezTo>
                    <a:cubicBezTo>
                      <a:pt x="2681" y="884"/>
                      <a:pt x="2688" y="884"/>
                      <a:pt x="2700" y="887"/>
                    </a:cubicBezTo>
                    <a:cubicBezTo>
                      <a:pt x="2709" y="889"/>
                      <a:pt x="2711" y="882"/>
                      <a:pt x="2721" y="884"/>
                    </a:cubicBezTo>
                    <a:cubicBezTo>
                      <a:pt x="2728" y="887"/>
                      <a:pt x="2732" y="887"/>
                      <a:pt x="2737" y="880"/>
                    </a:cubicBezTo>
                    <a:cubicBezTo>
                      <a:pt x="2742" y="870"/>
                      <a:pt x="2762" y="873"/>
                      <a:pt x="2767" y="875"/>
                    </a:cubicBezTo>
                    <a:cubicBezTo>
                      <a:pt x="2772" y="880"/>
                      <a:pt x="2776" y="884"/>
                      <a:pt x="2783" y="880"/>
                    </a:cubicBezTo>
                    <a:cubicBezTo>
                      <a:pt x="2790" y="873"/>
                      <a:pt x="2790" y="884"/>
                      <a:pt x="2797" y="887"/>
                    </a:cubicBezTo>
                    <a:cubicBezTo>
                      <a:pt x="2804" y="887"/>
                      <a:pt x="2800" y="894"/>
                      <a:pt x="2795" y="894"/>
                    </a:cubicBezTo>
                    <a:cubicBezTo>
                      <a:pt x="2788" y="891"/>
                      <a:pt x="2779" y="896"/>
                      <a:pt x="2788" y="901"/>
                    </a:cubicBezTo>
                    <a:cubicBezTo>
                      <a:pt x="2795" y="903"/>
                      <a:pt x="2802" y="896"/>
                      <a:pt x="2809" y="896"/>
                    </a:cubicBezTo>
                    <a:cubicBezTo>
                      <a:pt x="2814" y="898"/>
                      <a:pt x="2823" y="898"/>
                      <a:pt x="2830" y="894"/>
                    </a:cubicBezTo>
                    <a:cubicBezTo>
                      <a:pt x="2839" y="889"/>
                      <a:pt x="2842" y="896"/>
                      <a:pt x="2846" y="894"/>
                    </a:cubicBezTo>
                    <a:cubicBezTo>
                      <a:pt x="2851" y="889"/>
                      <a:pt x="2863" y="887"/>
                      <a:pt x="2867" y="887"/>
                    </a:cubicBezTo>
                    <a:cubicBezTo>
                      <a:pt x="2874" y="887"/>
                      <a:pt x="2870" y="880"/>
                      <a:pt x="2860" y="880"/>
                    </a:cubicBezTo>
                    <a:cubicBezTo>
                      <a:pt x="2851" y="880"/>
                      <a:pt x="2851" y="875"/>
                      <a:pt x="2858" y="863"/>
                    </a:cubicBezTo>
                    <a:cubicBezTo>
                      <a:pt x="2865" y="849"/>
                      <a:pt x="2879" y="842"/>
                      <a:pt x="2888" y="835"/>
                    </a:cubicBezTo>
                    <a:cubicBezTo>
                      <a:pt x="2897" y="828"/>
                      <a:pt x="2904" y="830"/>
                      <a:pt x="2904" y="826"/>
                    </a:cubicBezTo>
                    <a:cubicBezTo>
                      <a:pt x="2904" y="821"/>
                      <a:pt x="2909" y="807"/>
                      <a:pt x="2916" y="807"/>
                    </a:cubicBezTo>
                    <a:cubicBezTo>
                      <a:pt x="2923" y="805"/>
                      <a:pt x="2939" y="810"/>
                      <a:pt x="2951" y="803"/>
                    </a:cubicBezTo>
                    <a:cubicBezTo>
                      <a:pt x="2960" y="798"/>
                      <a:pt x="2960" y="807"/>
                      <a:pt x="2965" y="810"/>
                    </a:cubicBezTo>
                    <a:cubicBezTo>
                      <a:pt x="2969" y="810"/>
                      <a:pt x="2974" y="800"/>
                      <a:pt x="2981" y="803"/>
                    </a:cubicBezTo>
                    <a:cubicBezTo>
                      <a:pt x="2986" y="807"/>
                      <a:pt x="2972" y="814"/>
                      <a:pt x="2969" y="823"/>
                    </a:cubicBezTo>
                    <a:cubicBezTo>
                      <a:pt x="2967" y="833"/>
                      <a:pt x="2976" y="828"/>
                      <a:pt x="2981" y="830"/>
                    </a:cubicBezTo>
                    <a:cubicBezTo>
                      <a:pt x="2988" y="833"/>
                      <a:pt x="2974" y="837"/>
                      <a:pt x="2976" y="840"/>
                    </a:cubicBezTo>
                    <a:cubicBezTo>
                      <a:pt x="2976" y="842"/>
                      <a:pt x="2988" y="842"/>
                      <a:pt x="3002" y="828"/>
                    </a:cubicBezTo>
                    <a:cubicBezTo>
                      <a:pt x="3016" y="814"/>
                      <a:pt x="3028" y="812"/>
                      <a:pt x="3037" y="812"/>
                    </a:cubicBezTo>
                    <a:cubicBezTo>
                      <a:pt x="3046" y="812"/>
                      <a:pt x="3042" y="805"/>
                      <a:pt x="3042" y="791"/>
                    </a:cubicBezTo>
                    <a:cubicBezTo>
                      <a:pt x="3042" y="779"/>
                      <a:pt x="3070" y="775"/>
                      <a:pt x="3079" y="779"/>
                    </a:cubicBezTo>
                    <a:cubicBezTo>
                      <a:pt x="3086" y="782"/>
                      <a:pt x="3086" y="786"/>
                      <a:pt x="3077" y="784"/>
                    </a:cubicBezTo>
                    <a:cubicBezTo>
                      <a:pt x="3070" y="782"/>
                      <a:pt x="3060" y="789"/>
                      <a:pt x="3063" y="800"/>
                    </a:cubicBezTo>
                    <a:cubicBezTo>
                      <a:pt x="3063" y="810"/>
                      <a:pt x="3053" y="814"/>
                      <a:pt x="3058" y="816"/>
                    </a:cubicBezTo>
                    <a:cubicBezTo>
                      <a:pt x="3063" y="821"/>
                      <a:pt x="3051" y="823"/>
                      <a:pt x="3051" y="828"/>
                    </a:cubicBezTo>
                    <a:cubicBezTo>
                      <a:pt x="3051" y="830"/>
                      <a:pt x="3051" y="835"/>
                      <a:pt x="3046" y="837"/>
                    </a:cubicBezTo>
                    <a:cubicBezTo>
                      <a:pt x="3039" y="837"/>
                      <a:pt x="3018" y="840"/>
                      <a:pt x="3018" y="849"/>
                    </a:cubicBezTo>
                    <a:cubicBezTo>
                      <a:pt x="3016" y="856"/>
                      <a:pt x="3004" y="859"/>
                      <a:pt x="3000" y="868"/>
                    </a:cubicBezTo>
                    <a:cubicBezTo>
                      <a:pt x="2995" y="880"/>
                      <a:pt x="2974" y="884"/>
                      <a:pt x="2960" y="905"/>
                    </a:cubicBezTo>
                    <a:cubicBezTo>
                      <a:pt x="2949" y="924"/>
                      <a:pt x="2925" y="924"/>
                      <a:pt x="2925" y="928"/>
                    </a:cubicBezTo>
                    <a:cubicBezTo>
                      <a:pt x="2925" y="933"/>
                      <a:pt x="2911" y="931"/>
                      <a:pt x="2907" y="933"/>
                    </a:cubicBezTo>
                    <a:cubicBezTo>
                      <a:pt x="2902" y="933"/>
                      <a:pt x="2911" y="945"/>
                      <a:pt x="2900" y="959"/>
                    </a:cubicBezTo>
                    <a:cubicBezTo>
                      <a:pt x="2888" y="971"/>
                      <a:pt x="2879" y="989"/>
                      <a:pt x="2879" y="1008"/>
                    </a:cubicBezTo>
                    <a:cubicBezTo>
                      <a:pt x="2879" y="1024"/>
                      <a:pt x="2886" y="1078"/>
                      <a:pt x="2890" y="1085"/>
                    </a:cubicBezTo>
                    <a:cubicBezTo>
                      <a:pt x="2897" y="1094"/>
                      <a:pt x="2893" y="1118"/>
                      <a:pt x="2897" y="1122"/>
                    </a:cubicBezTo>
                    <a:cubicBezTo>
                      <a:pt x="2902" y="1127"/>
                      <a:pt x="2900" y="1134"/>
                      <a:pt x="2904" y="1138"/>
                    </a:cubicBezTo>
                    <a:cubicBezTo>
                      <a:pt x="2907" y="1141"/>
                      <a:pt x="2918" y="1124"/>
                      <a:pt x="2925" y="1118"/>
                    </a:cubicBezTo>
                    <a:cubicBezTo>
                      <a:pt x="2935" y="1113"/>
                      <a:pt x="2930" y="1110"/>
                      <a:pt x="2937" y="1106"/>
                    </a:cubicBezTo>
                    <a:cubicBezTo>
                      <a:pt x="2942" y="1104"/>
                      <a:pt x="2939" y="1087"/>
                      <a:pt x="2942" y="1085"/>
                    </a:cubicBezTo>
                    <a:cubicBezTo>
                      <a:pt x="2942" y="1080"/>
                      <a:pt x="2953" y="1078"/>
                      <a:pt x="2955" y="1076"/>
                    </a:cubicBezTo>
                    <a:cubicBezTo>
                      <a:pt x="2958" y="1071"/>
                      <a:pt x="2967" y="1073"/>
                      <a:pt x="2972" y="1071"/>
                    </a:cubicBezTo>
                    <a:cubicBezTo>
                      <a:pt x="2976" y="1071"/>
                      <a:pt x="2972" y="1059"/>
                      <a:pt x="2969" y="1054"/>
                    </a:cubicBezTo>
                    <a:cubicBezTo>
                      <a:pt x="2967" y="1047"/>
                      <a:pt x="2983" y="1038"/>
                      <a:pt x="2990" y="1033"/>
                    </a:cubicBezTo>
                    <a:cubicBezTo>
                      <a:pt x="2997" y="1029"/>
                      <a:pt x="3007" y="1038"/>
                      <a:pt x="3016" y="1029"/>
                    </a:cubicBezTo>
                    <a:cubicBezTo>
                      <a:pt x="3023" y="1022"/>
                      <a:pt x="3014" y="1013"/>
                      <a:pt x="3011" y="1008"/>
                    </a:cubicBezTo>
                    <a:cubicBezTo>
                      <a:pt x="3009" y="1006"/>
                      <a:pt x="3021" y="985"/>
                      <a:pt x="3028" y="982"/>
                    </a:cubicBezTo>
                    <a:cubicBezTo>
                      <a:pt x="3032" y="980"/>
                      <a:pt x="3037" y="987"/>
                      <a:pt x="3044" y="982"/>
                    </a:cubicBezTo>
                    <a:cubicBezTo>
                      <a:pt x="3049" y="975"/>
                      <a:pt x="3037" y="966"/>
                      <a:pt x="3032" y="968"/>
                    </a:cubicBezTo>
                    <a:cubicBezTo>
                      <a:pt x="3028" y="968"/>
                      <a:pt x="3028" y="952"/>
                      <a:pt x="3037" y="942"/>
                    </a:cubicBezTo>
                    <a:cubicBezTo>
                      <a:pt x="3049" y="935"/>
                      <a:pt x="3044" y="933"/>
                      <a:pt x="3037" y="933"/>
                    </a:cubicBezTo>
                    <a:cubicBezTo>
                      <a:pt x="3030" y="931"/>
                      <a:pt x="3028" y="933"/>
                      <a:pt x="3023" y="933"/>
                    </a:cubicBezTo>
                    <a:cubicBezTo>
                      <a:pt x="3018" y="933"/>
                      <a:pt x="3011" y="922"/>
                      <a:pt x="3021" y="912"/>
                    </a:cubicBezTo>
                    <a:cubicBezTo>
                      <a:pt x="3028" y="901"/>
                      <a:pt x="3037" y="901"/>
                      <a:pt x="3039" y="891"/>
                    </a:cubicBezTo>
                    <a:cubicBezTo>
                      <a:pt x="3039" y="884"/>
                      <a:pt x="3051" y="870"/>
                      <a:pt x="3056" y="866"/>
                    </a:cubicBezTo>
                    <a:cubicBezTo>
                      <a:pt x="3058" y="861"/>
                      <a:pt x="3070" y="866"/>
                      <a:pt x="3074" y="866"/>
                    </a:cubicBezTo>
                    <a:cubicBezTo>
                      <a:pt x="3077" y="863"/>
                      <a:pt x="3077" y="873"/>
                      <a:pt x="3081" y="868"/>
                    </a:cubicBezTo>
                    <a:cubicBezTo>
                      <a:pt x="3086" y="863"/>
                      <a:pt x="3095" y="847"/>
                      <a:pt x="3102" y="847"/>
                    </a:cubicBezTo>
                    <a:cubicBezTo>
                      <a:pt x="3109" y="847"/>
                      <a:pt x="3104" y="859"/>
                      <a:pt x="3107" y="866"/>
                    </a:cubicBezTo>
                    <a:cubicBezTo>
                      <a:pt x="3109" y="873"/>
                      <a:pt x="3114" y="866"/>
                      <a:pt x="3128" y="856"/>
                    </a:cubicBezTo>
                    <a:cubicBezTo>
                      <a:pt x="3142" y="845"/>
                      <a:pt x="3172" y="847"/>
                      <a:pt x="3179" y="852"/>
                    </a:cubicBezTo>
                    <a:cubicBezTo>
                      <a:pt x="3188" y="856"/>
                      <a:pt x="3190" y="866"/>
                      <a:pt x="3195" y="866"/>
                    </a:cubicBezTo>
                    <a:cubicBezTo>
                      <a:pt x="3202" y="863"/>
                      <a:pt x="3197" y="854"/>
                      <a:pt x="3204" y="852"/>
                    </a:cubicBezTo>
                    <a:cubicBezTo>
                      <a:pt x="3211" y="849"/>
                      <a:pt x="3225" y="842"/>
                      <a:pt x="3235" y="835"/>
                    </a:cubicBezTo>
                    <a:cubicBezTo>
                      <a:pt x="3246" y="828"/>
                      <a:pt x="3242" y="833"/>
                      <a:pt x="3249" y="826"/>
                    </a:cubicBezTo>
                    <a:cubicBezTo>
                      <a:pt x="3253" y="819"/>
                      <a:pt x="3258" y="821"/>
                      <a:pt x="3260" y="819"/>
                    </a:cubicBezTo>
                    <a:cubicBezTo>
                      <a:pt x="3263" y="814"/>
                      <a:pt x="3277" y="807"/>
                      <a:pt x="3295" y="803"/>
                    </a:cubicBezTo>
                    <a:cubicBezTo>
                      <a:pt x="3316" y="798"/>
                      <a:pt x="3342" y="784"/>
                      <a:pt x="3339" y="779"/>
                    </a:cubicBezTo>
                    <a:cubicBezTo>
                      <a:pt x="3339" y="777"/>
                      <a:pt x="3349" y="775"/>
                      <a:pt x="3349" y="779"/>
                    </a:cubicBezTo>
                    <a:cubicBezTo>
                      <a:pt x="3349" y="782"/>
                      <a:pt x="3358" y="782"/>
                      <a:pt x="3367" y="784"/>
                    </a:cubicBezTo>
                    <a:cubicBezTo>
                      <a:pt x="3376" y="786"/>
                      <a:pt x="3381" y="789"/>
                      <a:pt x="3390" y="782"/>
                    </a:cubicBezTo>
                    <a:cubicBezTo>
                      <a:pt x="3400" y="772"/>
                      <a:pt x="3390" y="770"/>
                      <a:pt x="3390" y="763"/>
                    </a:cubicBezTo>
                    <a:cubicBezTo>
                      <a:pt x="3390" y="758"/>
                      <a:pt x="3376" y="751"/>
                      <a:pt x="3376" y="744"/>
                    </a:cubicBezTo>
                    <a:cubicBezTo>
                      <a:pt x="3379" y="737"/>
                      <a:pt x="3367" y="721"/>
                      <a:pt x="3362" y="723"/>
                    </a:cubicBezTo>
                    <a:cubicBezTo>
                      <a:pt x="3360" y="728"/>
                      <a:pt x="3351" y="721"/>
                      <a:pt x="3351" y="716"/>
                    </a:cubicBezTo>
                    <a:cubicBezTo>
                      <a:pt x="3351" y="711"/>
                      <a:pt x="3351" y="705"/>
                      <a:pt x="3344" y="709"/>
                    </a:cubicBezTo>
                    <a:cubicBezTo>
                      <a:pt x="3337" y="711"/>
                      <a:pt x="3328" y="709"/>
                      <a:pt x="3325" y="705"/>
                    </a:cubicBezTo>
                    <a:cubicBezTo>
                      <a:pt x="3325" y="700"/>
                      <a:pt x="3337" y="695"/>
                      <a:pt x="3346" y="698"/>
                    </a:cubicBezTo>
                    <a:cubicBezTo>
                      <a:pt x="3356" y="702"/>
                      <a:pt x="3353" y="707"/>
                      <a:pt x="3358" y="709"/>
                    </a:cubicBezTo>
                    <a:cubicBezTo>
                      <a:pt x="3362" y="711"/>
                      <a:pt x="3376" y="711"/>
                      <a:pt x="3383" y="707"/>
                    </a:cubicBezTo>
                    <a:cubicBezTo>
                      <a:pt x="3388" y="705"/>
                      <a:pt x="3407" y="698"/>
                      <a:pt x="3411" y="693"/>
                    </a:cubicBezTo>
                    <a:cubicBezTo>
                      <a:pt x="3414" y="688"/>
                      <a:pt x="3411" y="686"/>
                      <a:pt x="3416" y="681"/>
                    </a:cubicBezTo>
                    <a:cubicBezTo>
                      <a:pt x="3423" y="679"/>
                      <a:pt x="3418" y="672"/>
                      <a:pt x="3414" y="670"/>
                    </a:cubicBezTo>
                    <a:cubicBezTo>
                      <a:pt x="3407" y="667"/>
                      <a:pt x="3409" y="658"/>
                      <a:pt x="3414" y="658"/>
                    </a:cubicBezTo>
                    <a:cubicBezTo>
                      <a:pt x="3421" y="658"/>
                      <a:pt x="3418" y="653"/>
                      <a:pt x="3423" y="651"/>
                    </a:cubicBezTo>
                    <a:cubicBezTo>
                      <a:pt x="3425" y="651"/>
                      <a:pt x="3428" y="656"/>
                      <a:pt x="3435" y="651"/>
                    </a:cubicBezTo>
                    <a:cubicBezTo>
                      <a:pt x="3441" y="649"/>
                      <a:pt x="3435" y="656"/>
                      <a:pt x="3430" y="663"/>
                    </a:cubicBezTo>
                    <a:cubicBezTo>
                      <a:pt x="3428" y="670"/>
                      <a:pt x="3437" y="674"/>
                      <a:pt x="3439" y="677"/>
                    </a:cubicBezTo>
                    <a:cubicBezTo>
                      <a:pt x="3439" y="681"/>
                      <a:pt x="3453" y="681"/>
                      <a:pt x="3460" y="679"/>
                    </a:cubicBezTo>
                    <a:cubicBezTo>
                      <a:pt x="3467" y="674"/>
                      <a:pt x="3493" y="684"/>
                      <a:pt x="3493" y="688"/>
                    </a:cubicBezTo>
                    <a:cubicBezTo>
                      <a:pt x="3495" y="695"/>
                      <a:pt x="3500" y="702"/>
                      <a:pt x="3509" y="707"/>
                    </a:cubicBezTo>
                    <a:cubicBezTo>
                      <a:pt x="3518" y="711"/>
                      <a:pt x="3528" y="709"/>
                      <a:pt x="3530" y="714"/>
                    </a:cubicBezTo>
                    <a:cubicBezTo>
                      <a:pt x="3532" y="719"/>
                      <a:pt x="3535" y="721"/>
                      <a:pt x="3542" y="721"/>
                    </a:cubicBezTo>
                    <a:cubicBezTo>
                      <a:pt x="3546" y="719"/>
                      <a:pt x="3551" y="725"/>
                      <a:pt x="3553" y="721"/>
                    </a:cubicBezTo>
                    <a:cubicBezTo>
                      <a:pt x="3558" y="719"/>
                      <a:pt x="3560" y="723"/>
                      <a:pt x="3565" y="719"/>
                    </a:cubicBezTo>
                    <a:cubicBezTo>
                      <a:pt x="3572" y="714"/>
                      <a:pt x="3553" y="711"/>
                      <a:pt x="3556" y="707"/>
                    </a:cubicBezTo>
                    <a:cubicBezTo>
                      <a:pt x="3558" y="705"/>
                      <a:pt x="3562" y="711"/>
                      <a:pt x="3567" y="709"/>
                    </a:cubicBezTo>
                    <a:cubicBezTo>
                      <a:pt x="3572" y="709"/>
                      <a:pt x="3565" y="700"/>
                      <a:pt x="3569" y="700"/>
                    </a:cubicBezTo>
                    <a:cubicBezTo>
                      <a:pt x="3572" y="700"/>
                      <a:pt x="3569" y="679"/>
                      <a:pt x="3565" y="679"/>
                    </a:cubicBezTo>
                    <a:cubicBezTo>
                      <a:pt x="3562" y="677"/>
                      <a:pt x="3565" y="672"/>
                      <a:pt x="3572" y="677"/>
                    </a:cubicBezTo>
                    <a:cubicBezTo>
                      <a:pt x="3579" y="681"/>
                      <a:pt x="3590" y="681"/>
                      <a:pt x="3595" y="681"/>
                    </a:cubicBezTo>
                    <a:cubicBezTo>
                      <a:pt x="3602" y="681"/>
                      <a:pt x="3597" y="677"/>
                      <a:pt x="3590" y="674"/>
                    </a:cubicBezTo>
                    <a:cubicBezTo>
                      <a:pt x="3586" y="674"/>
                      <a:pt x="3593" y="670"/>
                      <a:pt x="3595" y="674"/>
                    </a:cubicBezTo>
                    <a:cubicBezTo>
                      <a:pt x="3600" y="677"/>
                      <a:pt x="3607" y="679"/>
                      <a:pt x="3607" y="674"/>
                    </a:cubicBezTo>
                    <a:cubicBezTo>
                      <a:pt x="3609" y="672"/>
                      <a:pt x="3611" y="663"/>
                      <a:pt x="3618" y="663"/>
                    </a:cubicBezTo>
                    <a:cubicBezTo>
                      <a:pt x="3625" y="663"/>
                      <a:pt x="3628" y="660"/>
                      <a:pt x="3621" y="658"/>
                    </a:cubicBezTo>
                    <a:lnTo>
                      <a:pt x="3621" y="658"/>
                    </a:lnTo>
                    <a:close/>
                    <a:moveTo>
                      <a:pt x="1870" y="1071"/>
                    </a:moveTo>
                    <a:lnTo>
                      <a:pt x="1870" y="1071"/>
                    </a:lnTo>
                    <a:cubicBezTo>
                      <a:pt x="1853" y="1087"/>
                      <a:pt x="1816" y="1090"/>
                      <a:pt x="1816" y="1104"/>
                    </a:cubicBezTo>
                    <a:cubicBezTo>
                      <a:pt x="1816" y="1118"/>
                      <a:pt x="1772" y="1124"/>
                      <a:pt x="1770" y="1118"/>
                    </a:cubicBezTo>
                    <a:cubicBezTo>
                      <a:pt x="1765" y="1113"/>
                      <a:pt x="1802" y="1110"/>
                      <a:pt x="1809" y="1092"/>
                    </a:cubicBezTo>
                    <a:cubicBezTo>
                      <a:pt x="1818" y="1073"/>
                      <a:pt x="1851" y="1064"/>
                      <a:pt x="1867" y="1038"/>
                    </a:cubicBezTo>
                    <a:cubicBezTo>
                      <a:pt x="1876" y="1019"/>
                      <a:pt x="1886" y="994"/>
                      <a:pt x="1893" y="994"/>
                    </a:cubicBezTo>
                    <a:cubicBezTo>
                      <a:pt x="1900" y="996"/>
                      <a:pt x="1888" y="1054"/>
                      <a:pt x="1870" y="1071"/>
                    </a:cubicBezTo>
                    <a:lnTo>
                      <a:pt x="1870" y="1071"/>
                    </a:lnTo>
                    <a:close/>
                    <a:moveTo>
                      <a:pt x="1949" y="331"/>
                    </a:moveTo>
                    <a:lnTo>
                      <a:pt x="1949" y="331"/>
                    </a:lnTo>
                    <a:cubicBezTo>
                      <a:pt x="1946" y="336"/>
                      <a:pt x="1935" y="336"/>
                      <a:pt x="1937" y="341"/>
                    </a:cubicBezTo>
                    <a:cubicBezTo>
                      <a:pt x="1944" y="350"/>
                      <a:pt x="1974" y="345"/>
                      <a:pt x="1977" y="334"/>
                    </a:cubicBezTo>
                    <a:cubicBezTo>
                      <a:pt x="1977" y="324"/>
                      <a:pt x="1953" y="327"/>
                      <a:pt x="1949" y="331"/>
                    </a:cubicBezTo>
                    <a:lnTo>
                      <a:pt x="1949" y="331"/>
                    </a:lnTo>
                    <a:close/>
                    <a:moveTo>
                      <a:pt x="639" y="42"/>
                    </a:moveTo>
                    <a:lnTo>
                      <a:pt x="639" y="42"/>
                    </a:lnTo>
                    <a:cubicBezTo>
                      <a:pt x="649" y="47"/>
                      <a:pt x="616" y="44"/>
                      <a:pt x="611" y="51"/>
                    </a:cubicBezTo>
                    <a:cubicBezTo>
                      <a:pt x="607" y="58"/>
                      <a:pt x="588" y="56"/>
                      <a:pt x="591" y="63"/>
                    </a:cubicBezTo>
                    <a:cubicBezTo>
                      <a:pt x="595" y="70"/>
                      <a:pt x="626" y="72"/>
                      <a:pt x="626" y="65"/>
                    </a:cubicBezTo>
                    <a:cubicBezTo>
                      <a:pt x="626" y="58"/>
                      <a:pt x="642" y="65"/>
                      <a:pt x="644" y="58"/>
                    </a:cubicBezTo>
                    <a:cubicBezTo>
                      <a:pt x="644" y="54"/>
                      <a:pt x="651" y="47"/>
                      <a:pt x="667" y="44"/>
                    </a:cubicBezTo>
                    <a:cubicBezTo>
                      <a:pt x="686" y="44"/>
                      <a:pt x="686" y="37"/>
                      <a:pt x="670" y="30"/>
                    </a:cubicBezTo>
                    <a:cubicBezTo>
                      <a:pt x="653" y="23"/>
                      <a:pt x="630" y="35"/>
                      <a:pt x="639" y="42"/>
                    </a:cubicBezTo>
                    <a:lnTo>
                      <a:pt x="639" y="42"/>
                    </a:lnTo>
                    <a:close/>
                    <a:moveTo>
                      <a:pt x="807" y="19"/>
                    </a:moveTo>
                    <a:lnTo>
                      <a:pt x="807" y="19"/>
                    </a:lnTo>
                    <a:cubicBezTo>
                      <a:pt x="821" y="19"/>
                      <a:pt x="816" y="9"/>
                      <a:pt x="828" y="12"/>
                    </a:cubicBezTo>
                    <a:cubicBezTo>
                      <a:pt x="837" y="12"/>
                      <a:pt x="851" y="12"/>
                      <a:pt x="846" y="5"/>
                    </a:cubicBezTo>
                    <a:cubicBezTo>
                      <a:pt x="839" y="0"/>
                      <a:pt x="804" y="2"/>
                      <a:pt x="807" y="7"/>
                    </a:cubicBezTo>
                    <a:cubicBezTo>
                      <a:pt x="811" y="12"/>
                      <a:pt x="779" y="9"/>
                      <a:pt x="779" y="12"/>
                    </a:cubicBezTo>
                    <a:cubicBezTo>
                      <a:pt x="779" y="16"/>
                      <a:pt x="790" y="19"/>
                      <a:pt x="807" y="19"/>
                    </a:cubicBezTo>
                    <a:lnTo>
                      <a:pt x="807" y="19"/>
                    </a:lnTo>
                    <a:close/>
                    <a:moveTo>
                      <a:pt x="809" y="54"/>
                    </a:moveTo>
                    <a:lnTo>
                      <a:pt x="809" y="54"/>
                    </a:lnTo>
                    <a:cubicBezTo>
                      <a:pt x="811" y="58"/>
                      <a:pt x="807" y="58"/>
                      <a:pt x="793" y="58"/>
                    </a:cubicBezTo>
                    <a:cubicBezTo>
                      <a:pt x="781" y="58"/>
                      <a:pt x="774" y="65"/>
                      <a:pt x="781" y="72"/>
                    </a:cubicBezTo>
                    <a:cubicBezTo>
                      <a:pt x="788" y="77"/>
                      <a:pt x="823" y="75"/>
                      <a:pt x="828" y="68"/>
                    </a:cubicBezTo>
                    <a:cubicBezTo>
                      <a:pt x="832" y="61"/>
                      <a:pt x="849" y="68"/>
                      <a:pt x="851" y="58"/>
                    </a:cubicBezTo>
                    <a:cubicBezTo>
                      <a:pt x="853" y="51"/>
                      <a:pt x="807" y="49"/>
                      <a:pt x="809" y="54"/>
                    </a:cubicBezTo>
                    <a:lnTo>
                      <a:pt x="809" y="54"/>
                    </a:lnTo>
                    <a:close/>
                    <a:moveTo>
                      <a:pt x="916" y="42"/>
                    </a:moveTo>
                    <a:lnTo>
                      <a:pt x="916" y="42"/>
                    </a:lnTo>
                    <a:cubicBezTo>
                      <a:pt x="921" y="35"/>
                      <a:pt x="909" y="35"/>
                      <a:pt x="907" y="30"/>
                    </a:cubicBezTo>
                    <a:cubicBezTo>
                      <a:pt x="907" y="26"/>
                      <a:pt x="872" y="23"/>
                      <a:pt x="872" y="30"/>
                    </a:cubicBezTo>
                    <a:cubicBezTo>
                      <a:pt x="874" y="35"/>
                      <a:pt x="849" y="42"/>
                      <a:pt x="856" y="49"/>
                    </a:cubicBezTo>
                    <a:cubicBezTo>
                      <a:pt x="872" y="61"/>
                      <a:pt x="911" y="47"/>
                      <a:pt x="916" y="42"/>
                    </a:cubicBezTo>
                    <a:lnTo>
                      <a:pt x="916" y="42"/>
                    </a:lnTo>
                    <a:close/>
                    <a:moveTo>
                      <a:pt x="723" y="380"/>
                    </a:moveTo>
                    <a:lnTo>
                      <a:pt x="723" y="380"/>
                    </a:lnTo>
                    <a:cubicBezTo>
                      <a:pt x="723" y="387"/>
                      <a:pt x="721" y="392"/>
                      <a:pt x="709" y="392"/>
                    </a:cubicBezTo>
                    <a:cubicBezTo>
                      <a:pt x="698" y="392"/>
                      <a:pt x="714" y="399"/>
                      <a:pt x="716" y="406"/>
                    </a:cubicBezTo>
                    <a:cubicBezTo>
                      <a:pt x="716" y="413"/>
                      <a:pt x="705" y="408"/>
                      <a:pt x="702" y="420"/>
                    </a:cubicBezTo>
                    <a:cubicBezTo>
                      <a:pt x="702" y="429"/>
                      <a:pt x="679" y="420"/>
                      <a:pt x="677" y="432"/>
                    </a:cubicBezTo>
                    <a:cubicBezTo>
                      <a:pt x="674" y="446"/>
                      <a:pt x="688" y="446"/>
                      <a:pt x="698" y="446"/>
                    </a:cubicBezTo>
                    <a:cubicBezTo>
                      <a:pt x="707" y="446"/>
                      <a:pt x="693" y="455"/>
                      <a:pt x="702" y="462"/>
                    </a:cubicBezTo>
                    <a:cubicBezTo>
                      <a:pt x="709" y="467"/>
                      <a:pt x="714" y="464"/>
                      <a:pt x="709" y="455"/>
                    </a:cubicBezTo>
                    <a:cubicBezTo>
                      <a:pt x="705" y="443"/>
                      <a:pt x="737" y="457"/>
                      <a:pt x="728" y="467"/>
                    </a:cubicBezTo>
                    <a:cubicBezTo>
                      <a:pt x="716" y="474"/>
                      <a:pt x="742" y="481"/>
                      <a:pt x="753" y="481"/>
                    </a:cubicBezTo>
                    <a:cubicBezTo>
                      <a:pt x="765" y="483"/>
                      <a:pt x="807" y="492"/>
                      <a:pt x="809" y="481"/>
                    </a:cubicBezTo>
                    <a:cubicBezTo>
                      <a:pt x="809" y="476"/>
                      <a:pt x="793" y="469"/>
                      <a:pt x="779" y="455"/>
                    </a:cubicBezTo>
                    <a:cubicBezTo>
                      <a:pt x="767" y="441"/>
                      <a:pt x="758" y="420"/>
                      <a:pt x="772" y="408"/>
                    </a:cubicBezTo>
                    <a:cubicBezTo>
                      <a:pt x="788" y="399"/>
                      <a:pt x="774" y="396"/>
                      <a:pt x="790" y="385"/>
                    </a:cubicBezTo>
                    <a:cubicBezTo>
                      <a:pt x="804" y="373"/>
                      <a:pt x="795" y="364"/>
                      <a:pt x="809" y="364"/>
                    </a:cubicBezTo>
                    <a:cubicBezTo>
                      <a:pt x="821" y="362"/>
                      <a:pt x="807" y="350"/>
                      <a:pt x="818" y="348"/>
                    </a:cubicBezTo>
                    <a:cubicBezTo>
                      <a:pt x="832" y="345"/>
                      <a:pt x="835" y="334"/>
                      <a:pt x="832" y="327"/>
                    </a:cubicBezTo>
                    <a:cubicBezTo>
                      <a:pt x="830" y="322"/>
                      <a:pt x="846" y="329"/>
                      <a:pt x="853" y="320"/>
                    </a:cubicBezTo>
                    <a:cubicBezTo>
                      <a:pt x="860" y="313"/>
                      <a:pt x="877" y="317"/>
                      <a:pt x="881" y="308"/>
                    </a:cubicBezTo>
                    <a:cubicBezTo>
                      <a:pt x="886" y="296"/>
                      <a:pt x="958" y="273"/>
                      <a:pt x="1000" y="264"/>
                    </a:cubicBezTo>
                    <a:cubicBezTo>
                      <a:pt x="1039" y="254"/>
                      <a:pt x="1067" y="236"/>
                      <a:pt x="1053" y="224"/>
                    </a:cubicBezTo>
                    <a:cubicBezTo>
                      <a:pt x="1039" y="215"/>
                      <a:pt x="997" y="229"/>
                      <a:pt x="988" y="238"/>
                    </a:cubicBezTo>
                    <a:cubicBezTo>
                      <a:pt x="979" y="245"/>
                      <a:pt x="965" y="240"/>
                      <a:pt x="953" y="245"/>
                    </a:cubicBezTo>
                    <a:cubicBezTo>
                      <a:pt x="944" y="252"/>
                      <a:pt x="923" y="257"/>
                      <a:pt x="911" y="250"/>
                    </a:cubicBezTo>
                    <a:cubicBezTo>
                      <a:pt x="902" y="243"/>
                      <a:pt x="888" y="257"/>
                      <a:pt x="881" y="257"/>
                    </a:cubicBezTo>
                    <a:cubicBezTo>
                      <a:pt x="872" y="257"/>
                      <a:pt x="863" y="266"/>
                      <a:pt x="853" y="264"/>
                    </a:cubicBezTo>
                    <a:cubicBezTo>
                      <a:pt x="846" y="264"/>
                      <a:pt x="828" y="271"/>
                      <a:pt x="825" y="278"/>
                    </a:cubicBezTo>
                    <a:cubicBezTo>
                      <a:pt x="825" y="282"/>
                      <a:pt x="809" y="280"/>
                      <a:pt x="809" y="287"/>
                    </a:cubicBezTo>
                    <a:cubicBezTo>
                      <a:pt x="809" y="294"/>
                      <a:pt x="797" y="299"/>
                      <a:pt x="793" y="294"/>
                    </a:cubicBezTo>
                    <a:cubicBezTo>
                      <a:pt x="786" y="287"/>
                      <a:pt x="779" y="299"/>
                      <a:pt x="786" y="308"/>
                    </a:cubicBezTo>
                    <a:cubicBezTo>
                      <a:pt x="795" y="315"/>
                      <a:pt x="770" y="317"/>
                      <a:pt x="774" y="322"/>
                    </a:cubicBezTo>
                    <a:cubicBezTo>
                      <a:pt x="779" y="327"/>
                      <a:pt x="765" y="329"/>
                      <a:pt x="770" y="336"/>
                    </a:cubicBezTo>
                    <a:cubicBezTo>
                      <a:pt x="772" y="341"/>
                      <a:pt x="760" y="343"/>
                      <a:pt x="751" y="345"/>
                    </a:cubicBezTo>
                    <a:cubicBezTo>
                      <a:pt x="742" y="345"/>
                      <a:pt x="737" y="359"/>
                      <a:pt x="749" y="359"/>
                    </a:cubicBezTo>
                    <a:cubicBezTo>
                      <a:pt x="760" y="359"/>
                      <a:pt x="742" y="362"/>
                      <a:pt x="742" y="371"/>
                    </a:cubicBezTo>
                    <a:cubicBezTo>
                      <a:pt x="744" y="380"/>
                      <a:pt x="723" y="376"/>
                      <a:pt x="723" y="380"/>
                    </a:cubicBezTo>
                    <a:lnTo>
                      <a:pt x="723" y="380"/>
                    </a:lnTo>
                    <a:close/>
                    <a:moveTo>
                      <a:pt x="728" y="61"/>
                    </a:moveTo>
                    <a:lnTo>
                      <a:pt x="728" y="61"/>
                    </a:lnTo>
                    <a:cubicBezTo>
                      <a:pt x="728" y="51"/>
                      <a:pt x="695" y="63"/>
                      <a:pt x="702" y="65"/>
                    </a:cubicBezTo>
                    <a:cubicBezTo>
                      <a:pt x="707" y="68"/>
                      <a:pt x="728" y="72"/>
                      <a:pt x="728" y="61"/>
                    </a:cubicBezTo>
                    <a:lnTo>
                      <a:pt x="728" y="61"/>
                    </a:lnTo>
                    <a:close/>
                    <a:moveTo>
                      <a:pt x="816" y="30"/>
                    </a:moveTo>
                    <a:lnTo>
                      <a:pt x="816" y="30"/>
                    </a:lnTo>
                    <a:cubicBezTo>
                      <a:pt x="818" y="19"/>
                      <a:pt x="797" y="28"/>
                      <a:pt x="781" y="21"/>
                    </a:cubicBezTo>
                    <a:cubicBezTo>
                      <a:pt x="765" y="14"/>
                      <a:pt x="756" y="16"/>
                      <a:pt x="765" y="26"/>
                    </a:cubicBezTo>
                    <a:cubicBezTo>
                      <a:pt x="770" y="30"/>
                      <a:pt x="737" y="33"/>
                      <a:pt x="744" y="37"/>
                    </a:cubicBezTo>
                    <a:cubicBezTo>
                      <a:pt x="756" y="51"/>
                      <a:pt x="816" y="44"/>
                      <a:pt x="816" y="30"/>
                    </a:cubicBezTo>
                    <a:lnTo>
                      <a:pt x="816" y="3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0" name="Freeform 531">
                <a:extLst>
                  <a:ext uri="{FF2B5EF4-FFF2-40B4-BE49-F238E27FC236}">
                    <a16:creationId xmlns:a16="http://schemas.microsoft.com/office/drawing/2014/main" id="{B36D7129-E0F2-4151-20E8-652B296F4BBA}"/>
                  </a:ext>
                </a:extLst>
              </p:cNvPr>
              <p:cNvSpPr>
                <a:spLocks/>
              </p:cNvSpPr>
              <p:nvPr/>
            </p:nvSpPr>
            <p:spPr bwMode="auto">
              <a:xfrm>
                <a:off x="3796" y="2290"/>
                <a:ext cx="234" cy="245"/>
              </a:xfrm>
              <a:custGeom>
                <a:avLst/>
                <a:gdLst>
                  <a:gd name="T0" fmla="*/ 356 w 389"/>
                  <a:gd name="T1" fmla="*/ 270 h 408"/>
                  <a:gd name="T2" fmla="*/ 349 w 389"/>
                  <a:gd name="T3" fmla="*/ 193 h 408"/>
                  <a:gd name="T4" fmla="*/ 342 w 389"/>
                  <a:gd name="T5" fmla="*/ 170 h 408"/>
                  <a:gd name="T6" fmla="*/ 352 w 389"/>
                  <a:gd name="T7" fmla="*/ 149 h 408"/>
                  <a:gd name="T8" fmla="*/ 356 w 389"/>
                  <a:gd name="T9" fmla="*/ 133 h 408"/>
                  <a:gd name="T10" fmla="*/ 366 w 389"/>
                  <a:gd name="T11" fmla="*/ 100 h 408"/>
                  <a:gd name="T12" fmla="*/ 382 w 389"/>
                  <a:gd name="T13" fmla="*/ 81 h 408"/>
                  <a:gd name="T14" fmla="*/ 382 w 389"/>
                  <a:gd name="T15" fmla="*/ 60 h 408"/>
                  <a:gd name="T16" fmla="*/ 359 w 389"/>
                  <a:gd name="T17" fmla="*/ 21 h 408"/>
                  <a:gd name="T18" fmla="*/ 338 w 389"/>
                  <a:gd name="T19" fmla="*/ 23 h 408"/>
                  <a:gd name="T20" fmla="*/ 314 w 389"/>
                  <a:gd name="T21" fmla="*/ 11 h 408"/>
                  <a:gd name="T22" fmla="*/ 293 w 389"/>
                  <a:gd name="T23" fmla="*/ 9 h 408"/>
                  <a:gd name="T24" fmla="*/ 254 w 389"/>
                  <a:gd name="T25" fmla="*/ 9 h 408"/>
                  <a:gd name="T26" fmla="*/ 214 w 389"/>
                  <a:gd name="T27" fmla="*/ 16 h 408"/>
                  <a:gd name="T28" fmla="*/ 168 w 389"/>
                  <a:gd name="T29" fmla="*/ 23 h 408"/>
                  <a:gd name="T30" fmla="*/ 128 w 389"/>
                  <a:gd name="T31" fmla="*/ 28 h 408"/>
                  <a:gd name="T32" fmla="*/ 124 w 389"/>
                  <a:gd name="T33" fmla="*/ 65 h 408"/>
                  <a:gd name="T34" fmla="*/ 100 w 389"/>
                  <a:gd name="T35" fmla="*/ 130 h 408"/>
                  <a:gd name="T36" fmla="*/ 82 w 389"/>
                  <a:gd name="T37" fmla="*/ 191 h 408"/>
                  <a:gd name="T38" fmla="*/ 61 w 389"/>
                  <a:gd name="T39" fmla="*/ 219 h 408"/>
                  <a:gd name="T40" fmla="*/ 33 w 389"/>
                  <a:gd name="T41" fmla="*/ 219 h 408"/>
                  <a:gd name="T42" fmla="*/ 0 w 389"/>
                  <a:gd name="T43" fmla="*/ 228 h 408"/>
                  <a:gd name="T44" fmla="*/ 7 w 389"/>
                  <a:gd name="T45" fmla="*/ 254 h 408"/>
                  <a:gd name="T46" fmla="*/ 89 w 389"/>
                  <a:gd name="T47" fmla="*/ 247 h 408"/>
                  <a:gd name="T48" fmla="*/ 100 w 389"/>
                  <a:gd name="T49" fmla="*/ 280 h 408"/>
                  <a:gd name="T50" fmla="*/ 142 w 389"/>
                  <a:gd name="T51" fmla="*/ 289 h 408"/>
                  <a:gd name="T52" fmla="*/ 168 w 389"/>
                  <a:gd name="T53" fmla="*/ 270 h 408"/>
                  <a:gd name="T54" fmla="*/ 193 w 389"/>
                  <a:gd name="T55" fmla="*/ 280 h 408"/>
                  <a:gd name="T56" fmla="*/ 193 w 389"/>
                  <a:gd name="T57" fmla="*/ 326 h 408"/>
                  <a:gd name="T58" fmla="*/ 205 w 389"/>
                  <a:gd name="T59" fmla="*/ 359 h 408"/>
                  <a:gd name="T60" fmla="*/ 235 w 389"/>
                  <a:gd name="T61" fmla="*/ 352 h 408"/>
                  <a:gd name="T62" fmla="*/ 247 w 389"/>
                  <a:gd name="T63" fmla="*/ 359 h 408"/>
                  <a:gd name="T64" fmla="*/ 265 w 389"/>
                  <a:gd name="T65" fmla="*/ 361 h 408"/>
                  <a:gd name="T66" fmla="*/ 289 w 389"/>
                  <a:gd name="T67" fmla="*/ 378 h 408"/>
                  <a:gd name="T68" fmla="*/ 305 w 389"/>
                  <a:gd name="T69" fmla="*/ 371 h 408"/>
                  <a:gd name="T70" fmla="*/ 333 w 389"/>
                  <a:gd name="T71" fmla="*/ 387 h 408"/>
                  <a:gd name="T72" fmla="*/ 356 w 389"/>
                  <a:gd name="T73" fmla="*/ 406 h 408"/>
                  <a:gd name="T74" fmla="*/ 359 w 389"/>
                  <a:gd name="T75" fmla="*/ 380 h 408"/>
                  <a:gd name="T76" fmla="*/ 331 w 389"/>
                  <a:gd name="T77" fmla="*/ 368 h 408"/>
                  <a:gd name="T78" fmla="*/ 335 w 389"/>
                  <a:gd name="T79" fmla="*/ 324 h 408"/>
                  <a:gd name="T80" fmla="*/ 345 w 389"/>
                  <a:gd name="T81" fmla="*/ 298 h 408"/>
                  <a:gd name="T82" fmla="*/ 370 w 389"/>
                  <a:gd name="T83" fmla="*/ 294 h 408"/>
                  <a:gd name="T84" fmla="*/ 356 w 389"/>
                  <a:gd name="T85" fmla="*/ 27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9" h="408">
                    <a:moveTo>
                      <a:pt x="356" y="270"/>
                    </a:moveTo>
                    <a:lnTo>
                      <a:pt x="356" y="270"/>
                    </a:lnTo>
                    <a:cubicBezTo>
                      <a:pt x="345" y="263"/>
                      <a:pt x="342" y="193"/>
                      <a:pt x="347" y="191"/>
                    </a:cubicBezTo>
                    <a:lnTo>
                      <a:pt x="349" y="193"/>
                    </a:lnTo>
                    <a:lnTo>
                      <a:pt x="347" y="177"/>
                    </a:lnTo>
                    <a:cubicBezTo>
                      <a:pt x="345" y="175"/>
                      <a:pt x="342" y="175"/>
                      <a:pt x="342" y="170"/>
                    </a:cubicBezTo>
                    <a:cubicBezTo>
                      <a:pt x="342" y="165"/>
                      <a:pt x="347" y="163"/>
                      <a:pt x="347" y="163"/>
                    </a:cubicBezTo>
                    <a:cubicBezTo>
                      <a:pt x="347" y="163"/>
                      <a:pt x="345" y="151"/>
                      <a:pt x="352" y="149"/>
                    </a:cubicBezTo>
                    <a:lnTo>
                      <a:pt x="354" y="149"/>
                    </a:lnTo>
                    <a:cubicBezTo>
                      <a:pt x="356" y="144"/>
                      <a:pt x="356" y="137"/>
                      <a:pt x="356" y="133"/>
                    </a:cubicBezTo>
                    <a:cubicBezTo>
                      <a:pt x="356" y="126"/>
                      <a:pt x="359" y="119"/>
                      <a:pt x="361" y="114"/>
                    </a:cubicBezTo>
                    <a:cubicBezTo>
                      <a:pt x="363" y="109"/>
                      <a:pt x="363" y="102"/>
                      <a:pt x="366" y="100"/>
                    </a:cubicBezTo>
                    <a:cubicBezTo>
                      <a:pt x="370" y="95"/>
                      <a:pt x="370" y="88"/>
                      <a:pt x="375" y="88"/>
                    </a:cubicBezTo>
                    <a:cubicBezTo>
                      <a:pt x="379" y="86"/>
                      <a:pt x="382" y="84"/>
                      <a:pt x="382" y="81"/>
                    </a:cubicBezTo>
                    <a:cubicBezTo>
                      <a:pt x="384" y="79"/>
                      <a:pt x="389" y="74"/>
                      <a:pt x="389" y="70"/>
                    </a:cubicBezTo>
                    <a:cubicBezTo>
                      <a:pt x="389" y="65"/>
                      <a:pt x="382" y="65"/>
                      <a:pt x="382" y="60"/>
                    </a:cubicBezTo>
                    <a:cubicBezTo>
                      <a:pt x="382" y="56"/>
                      <a:pt x="384" y="42"/>
                      <a:pt x="384" y="42"/>
                    </a:cubicBezTo>
                    <a:cubicBezTo>
                      <a:pt x="375" y="32"/>
                      <a:pt x="363" y="23"/>
                      <a:pt x="359" y="21"/>
                    </a:cubicBezTo>
                    <a:cubicBezTo>
                      <a:pt x="356" y="18"/>
                      <a:pt x="349" y="23"/>
                      <a:pt x="349" y="23"/>
                    </a:cubicBezTo>
                    <a:cubicBezTo>
                      <a:pt x="349" y="23"/>
                      <a:pt x="342" y="16"/>
                      <a:pt x="338" y="23"/>
                    </a:cubicBezTo>
                    <a:cubicBezTo>
                      <a:pt x="333" y="28"/>
                      <a:pt x="324" y="23"/>
                      <a:pt x="324" y="23"/>
                    </a:cubicBezTo>
                    <a:cubicBezTo>
                      <a:pt x="324" y="23"/>
                      <a:pt x="317" y="18"/>
                      <a:pt x="314" y="11"/>
                    </a:cubicBezTo>
                    <a:cubicBezTo>
                      <a:pt x="314" y="9"/>
                      <a:pt x="312" y="7"/>
                      <a:pt x="310" y="7"/>
                    </a:cubicBezTo>
                    <a:lnTo>
                      <a:pt x="293" y="9"/>
                    </a:lnTo>
                    <a:cubicBezTo>
                      <a:pt x="293" y="9"/>
                      <a:pt x="275" y="0"/>
                      <a:pt x="270" y="7"/>
                    </a:cubicBezTo>
                    <a:cubicBezTo>
                      <a:pt x="265" y="14"/>
                      <a:pt x="263" y="9"/>
                      <a:pt x="254" y="9"/>
                    </a:cubicBezTo>
                    <a:cubicBezTo>
                      <a:pt x="245" y="9"/>
                      <a:pt x="238" y="14"/>
                      <a:pt x="231" y="16"/>
                    </a:cubicBezTo>
                    <a:cubicBezTo>
                      <a:pt x="226" y="18"/>
                      <a:pt x="219" y="14"/>
                      <a:pt x="214" y="16"/>
                    </a:cubicBezTo>
                    <a:cubicBezTo>
                      <a:pt x="210" y="18"/>
                      <a:pt x="207" y="30"/>
                      <a:pt x="207" y="30"/>
                    </a:cubicBezTo>
                    <a:lnTo>
                      <a:pt x="168" y="23"/>
                    </a:lnTo>
                    <a:cubicBezTo>
                      <a:pt x="168" y="23"/>
                      <a:pt x="159" y="11"/>
                      <a:pt x="149" y="11"/>
                    </a:cubicBezTo>
                    <a:cubicBezTo>
                      <a:pt x="140" y="11"/>
                      <a:pt x="128" y="28"/>
                      <a:pt x="128" y="28"/>
                    </a:cubicBezTo>
                    <a:lnTo>
                      <a:pt x="128" y="42"/>
                    </a:lnTo>
                    <a:cubicBezTo>
                      <a:pt x="128" y="51"/>
                      <a:pt x="128" y="60"/>
                      <a:pt x="124" y="65"/>
                    </a:cubicBezTo>
                    <a:cubicBezTo>
                      <a:pt x="121" y="70"/>
                      <a:pt x="117" y="74"/>
                      <a:pt x="117" y="86"/>
                    </a:cubicBezTo>
                    <a:cubicBezTo>
                      <a:pt x="117" y="100"/>
                      <a:pt x="100" y="121"/>
                      <a:pt x="100" y="130"/>
                    </a:cubicBezTo>
                    <a:cubicBezTo>
                      <a:pt x="100" y="142"/>
                      <a:pt x="82" y="149"/>
                      <a:pt x="82" y="156"/>
                    </a:cubicBezTo>
                    <a:lnTo>
                      <a:pt x="82" y="191"/>
                    </a:lnTo>
                    <a:cubicBezTo>
                      <a:pt x="82" y="205"/>
                      <a:pt x="72" y="193"/>
                      <a:pt x="72" y="207"/>
                    </a:cubicBezTo>
                    <a:cubicBezTo>
                      <a:pt x="72" y="219"/>
                      <a:pt x="68" y="212"/>
                      <a:pt x="61" y="219"/>
                    </a:cubicBezTo>
                    <a:cubicBezTo>
                      <a:pt x="54" y="224"/>
                      <a:pt x="52" y="226"/>
                      <a:pt x="52" y="219"/>
                    </a:cubicBezTo>
                    <a:cubicBezTo>
                      <a:pt x="52" y="212"/>
                      <a:pt x="42" y="212"/>
                      <a:pt x="33" y="219"/>
                    </a:cubicBezTo>
                    <a:cubicBezTo>
                      <a:pt x="26" y="224"/>
                      <a:pt x="24" y="219"/>
                      <a:pt x="19" y="217"/>
                    </a:cubicBezTo>
                    <a:cubicBezTo>
                      <a:pt x="17" y="217"/>
                      <a:pt x="7" y="221"/>
                      <a:pt x="0" y="228"/>
                    </a:cubicBezTo>
                    <a:cubicBezTo>
                      <a:pt x="3" y="235"/>
                      <a:pt x="5" y="245"/>
                      <a:pt x="7" y="252"/>
                    </a:cubicBezTo>
                    <a:lnTo>
                      <a:pt x="7" y="254"/>
                    </a:lnTo>
                    <a:cubicBezTo>
                      <a:pt x="12" y="249"/>
                      <a:pt x="17" y="247"/>
                      <a:pt x="19" y="247"/>
                    </a:cubicBezTo>
                    <a:cubicBezTo>
                      <a:pt x="26" y="245"/>
                      <a:pt x="89" y="247"/>
                      <a:pt x="89" y="247"/>
                    </a:cubicBezTo>
                    <a:cubicBezTo>
                      <a:pt x="89" y="247"/>
                      <a:pt x="93" y="256"/>
                      <a:pt x="93" y="263"/>
                    </a:cubicBezTo>
                    <a:cubicBezTo>
                      <a:pt x="91" y="273"/>
                      <a:pt x="96" y="270"/>
                      <a:pt x="100" y="280"/>
                    </a:cubicBezTo>
                    <a:cubicBezTo>
                      <a:pt x="105" y="291"/>
                      <a:pt x="110" y="296"/>
                      <a:pt x="119" y="294"/>
                    </a:cubicBezTo>
                    <a:cubicBezTo>
                      <a:pt x="128" y="291"/>
                      <a:pt x="140" y="289"/>
                      <a:pt x="142" y="289"/>
                    </a:cubicBezTo>
                    <a:cubicBezTo>
                      <a:pt x="147" y="291"/>
                      <a:pt x="147" y="275"/>
                      <a:pt x="152" y="270"/>
                    </a:cubicBezTo>
                    <a:cubicBezTo>
                      <a:pt x="156" y="268"/>
                      <a:pt x="168" y="270"/>
                      <a:pt x="168" y="270"/>
                    </a:cubicBezTo>
                    <a:cubicBezTo>
                      <a:pt x="168" y="270"/>
                      <a:pt x="170" y="275"/>
                      <a:pt x="179" y="275"/>
                    </a:cubicBezTo>
                    <a:cubicBezTo>
                      <a:pt x="189" y="275"/>
                      <a:pt x="193" y="273"/>
                      <a:pt x="193" y="280"/>
                    </a:cubicBezTo>
                    <a:cubicBezTo>
                      <a:pt x="193" y="284"/>
                      <a:pt x="193" y="294"/>
                      <a:pt x="196" y="296"/>
                    </a:cubicBezTo>
                    <a:cubicBezTo>
                      <a:pt x="200" y="298"/>
                      <a:pt x="189" y="322"/>
                      <a:pt x="193" y="326"/>
                    </a:cubicBezTo>
                    <a:cubicBezTo>
                      <a:pt x="198" y="329"/>
                      <a:pt x="205" y="338"/>
                      <a:pt x="205" y="343"/>
                    </a:cubicBezTo>
                    <a:cubicBezTo>
                      <a:pt x="203" y="347"/>
                      <a:pt x="200" y="359"/>
                      <a:pt x="205" y="359"/>
                    </a:cubicBezTo>
                    <a:cubicBezTo>
                      <a:pt x="207" y="361"/>
                      <a:pt x="210" y="354"/>
                      <a:pt x="217" y="354"/>
                    </a:cubicBezTo>
                    <a:cubicBezTo>
                      <a:pt x="221" y="354"/>
                      <a:pt x="228" y="354"/>
                      <a:pt x="235" y="352"/>
                    </a:cubicBezTo>
                    <a:lnTo>
                      <a:pt x="240" y="352"/>
                    </a:lnTo>
                    <a:cubicBezTo>
                      <a:pt x="245" y="354"/>
                      <a:pt x="247" y="359"/>
                      <a:pt x="247" y="359"/>
                    </a:cubicBezTo>
                    <a:cubicBezTo>
                      <a:pt x="247" y="359"/>
                      <a:pt x="247" y="364"/>
                      <a:pt x="252" y="364"/>
                    </a:cubicBezTo>
                    <a:cubicBezTo>
                      <a:pt x="256" y="361"/>
                      <a:pt x="265" y="359"/>
                      <a:pt x="265" y="361"/>
                    </a:cubicBezTo>
                    <a:cubicBezTo>
                      <a:pt x="263" y="366"/>
                      <a:pt x="268" y="373"/>
                      <a:pt x="270" y="373"/>
                    </a:cubicBezTo>
                    <a:cubicBezTo>
                      <a:pt x="275" y="371"/>
                      <a:pt x="284" y="378"/>
                      <a:pt x="289" y="378"/>
                    </a:cubicBezTo>
                    <a:cubicBezTo>
                      <a:pt x="293" y="378"/>
                      <a:pt x="298" y="378"/>
                      <a:pt x="298" y="375"/>
                    </a:cubicBezTo>
                    <a:cubicBezTo>
                      <a:pt x="298" y="373"/>
                      <a:pt x="305" y="368"/>
                      <a:pt x="305" y="371"/>
                    </a:cubicBezTo>
                    <a:cubicBezTo>
                      <a:pt x="307" y="375"/>
                      <a:pt x="312" y="385"/>
                      <a:pt x="317" y="385"/>
                    </a:cubicBezTo>
                    <a:cubicBezTo>
                      <a:pt x="321" y="385"/>
                      <a:pt x="333" y="385"/>
                      <a:pt x="333" y="387"/>
                    </a:cubicBezTo>
                    <a:cubicBezTo>
                      <a:pt x="333" y="392"/>
                      <a:pt x="338" y="401"/>
                      <a:pt x="342" y="406"/>
                    </a:cubicBezTo>
                    <a:cubicBezTo>
                      <a:pt x="347" y="408"/>
                      <a:pt x="356" y="406"/>
                      <a:pt x="356" y="406"/>
                    </a:cubicBezTo>
                    <a:cubicBezTo>
                      <a:pt x="356" y="406"/>
                      <a:pt x="361" y="403"/>
                      <a:pt x="361" y="396"/>
                    </a:cubicBezTo>
                    <a:cubicBezTo>
                      <a:pt x="361" y="389"/>
                      <a:pt x="361" y="380"/>
                      <a:pt x="359" y="380"/>
                    </a:cubicBezTo>
                    <a:cubicBezTo>
                      <a:pt x="356" y="380"/>
                      <a:pt x="352" y="387"/>
                      <a:pt x="345" y="385"/>
                    </a:cubicBezTo>
                    <a:cubicBezTo>
                      <a:pt x="338" y="385"/>
                      <a:pt x="333" y="371"/>
                      <a:pt x="331" y="368"/>
                    </a:cubicBezTo>
                    <a:cubicBezTo>
                      <a:pt x="326" y="366"/>
                      <a:pt x="335" y="354"/>
                      <a:pt x="335" y="350"/>
                    </a:cubicBezTo>
                    <a:cubicBezTo>
                      <a:pt x="335" y="343"/>
                      <a:pt x="340" y="326"/>
                      <a:pt x="335" y="324"/>
                    </a:cubicBezTo>
                    <a:cubicBezTo>
                      <a:pt x="331" y="324"/>
                      <a:pt x="333" y="317"/>
                      <a:pt x="338" y="315"/>
                    </a:cubicBezTo>
                    <a:cubicBezTo>
                      <a:pt x="342" y="310"/>
                      <a:pt x="335" y="298"/>
                      <a:pt x="345" y="298"/>
                    </a:cubicBezTo>
                    <a:cubicBezTo>
                      <a:pt x="352" y="298"/>
                      <a:pt x="366" y="301"/>
                      <a:pt x="370" y="296"/>
                    </a:cubicBezTo>
                    <a:lnTo>
                      <a:pt x="370" y="294"/>
                    </a:lnTo>
                    <a:lnTo>
                      <a:pt x="373" y="291"/>
                    </a:lnTo>
                    <a:cubicBezTo>
                      <a:pt x="368" y="284"/>
                      <a:pt x="361" y="273"/>
                      <a:pt x="356" y="27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1" name="Freeform 532">
                <a:extLst>
                  <a:ext uri="{FF2B5EF4-FFF2-40B4-BE49-F238E27FC236}">
                    <a16:creationId xmlns:a16="http://schemas.microsoft.com/office/drawing/2014/main" id="{B098DB2A-150C-0659-06FF-B1B42A222F70}"/>
                  </a:ext>
                </a:extLst>
              </p:cNvPr>
              <p:cNvSpPr>
                <a:spLocks/>
              </p:cNvSpPr>
              <p:nvPr/>
            </p:nvSpPr>
            <p:spPr bwMode="auto">
              <a:xfrm>
                <a:off x="3796" y="2290"/>
                <a:ext cx="234" cy="245"/>
              </a:xfrm>
              <a:custGeom>
                <a:avLst/>
                <a:gdLst>
                  <a:gd name="T0" fmla="*/ 356 w 389"/>
                  <a:gd name="T1" fmla="*/ 270 h 408"/>
                  <a:gd name="T2" fmla="*/ 349 w 389"/>
                  <a:gd name="T3" fmla="*/ 193 h 408"/>
                  <a:gd name="T4" fmla="*/ 342 w 389"/>
                  <a:gd name="T5" fmla="*/ 170 h 408"/>
                  <a:gd name="T6" fmla="*/ 352 w 389"/>
                  <a:gd name="T7" fmla="*/ 149 h 408"/>
                  <a:gd name="T8" fmla="*/ 356 w 389"/>
                  <a:gd name="T9" fmla="*/ 133 h 408"/>
                  <a:gd name="T10" fmla="*/ 366 w 389"/>
                  <a:gd name="T11" fmla="*/ 100 h 408"/>
                  <a:gd name="T12" fmla="*/ 382 w 389"/>
                  <a:gd name="T13" fmla="*/ 81 h 408"/>
                  <a:gd name="T14" fmla="*/ 382 w 389"/>
                  <a:gd name="T15" fmla="*/ 60 h 408"/>
                  <a:gd name="T16" fmla="*/ 359 w 389"/>
                  <a:gd name="T17" fmla="*/ 21 h 408"/>
                  <a:gd name="T18" fmla="*/ 338 w 389"/>
                  <a:gd name="T19" fmla="*/ 23 h 408"/>
                  <a:gd name="T20" fmla="*/ 314 w 389"/>
                  <a:gd name="T21" fmla="*/ 11 h 408"/>
                  <a:gd name="T22" fmla="*/ 293 w 389"/>
                  <a:gd name="T23" fmla="*/ 9 h 408"/>
                  <a:gd name="T24" fmla="*/ 254 w 389"/>
                  <a:gd name="T25" fmla="*/ 9 h 408"/>
                  <a:gd name="T26" fmla="*/ 214 w 389"/>
                  <a:gd name="T27" fmla="*/ 16 h 408"/>
                  <a:gd name="T28" fmla="*/ 168 w 389"/>
                  <a:gd name="T29" fmla="*/ 23 h 408"/>
                  <a:gd name="T30" fmla="*/ 128 w 389"/>
                  <a:gd name="T31" fmla="*/ 28 h 408"/>
                  <a:gd name="T32" fmla="*/ 124 w 389"/>
                  <a:gd name="T33" fmla="*/ 65 h 408"/>
                  <a:gd name="T34" fmla="*/ 100 w 389"/>
                  <a:gd name="T35" fmla="*/ 130 h 408"/>
                  <a:gd name="T36" fmla="*/ 82 w 389"/>
                  <a:gd name="T37" fmla="*/ 191 h 408"/>
                  <a:gd name="T38" fmla="*/ 61 w 389"/>
                  <a:gd name="T39" fmla="*/ 219 h 408"/>
                  <a:gd name="T40" fmla="*/ 33 w 389"/>
                  <a:gd name="T41" fmla="*/ 219 h 408"/>
                  <a:gd name="T42" fmla="*/ 0 w 389"/>
                  <a:gd name="T43" fmla="*/ 228 h 408"/>
                  <a:gd name="T44" fmla="*/ 7 w 389"/>
                  <a:gd name="T45" fmla="*/ 254 h 408"/>
                  <a:gd name="T46" fmla="*/ 89 w 389"/>
                  <a:gd name="T47" fmla="*/ 247 h 408"/>
                  <a:gd name="T48" fmla="*/ 100 w 389"/>
                  <a:gd name="T49" fmla="*/ 280 h 408"/>
                  <a:gd name="T50" fmla="*/ 142 w 389"/>
                  <a:gd name="T51" fmla="*/ 289 h 408"/>
                  <a:gd name="T52" fmla="*/ 168 w 389"/>
                  <a:gd name="T53" fmla="*/ 270 h 408"/>
                  <a:gd name="T54" fmla="*/ 193 w 389"/>
                  <a:gd name="T55" fmla="*/ 280 h 408"/>
                  <a:gd name="T56" fmla="*/ 193 w 389"/>
                  <a:gd name="T57" fmla="*/ 326 h 408"/>
                  <a:gd name="T58" fmla="*/ 205 w 389"/>
                  <a:gd name="T59" fmla="*/ 359 h 408"/>
                  <a:gd name="T60" fmla="*/ 235 w 389"/>
                  <a:gd name="T61" fmla="*/ 352 h 408"/>
                  <a:gd name="T62" fmla="*/ 247 w 389"/>
                  <a:gd name="T63" fmla="*/ 359 h 408"/>
                  <a:gd name="T64" fmla="*/ 265 w 389"/>
                  <a:gd name="T65" fmla="*/ 361 h 408"/>
                  <a:gd name="T66" fmla="*/ 289 w 389"/>
                  <a:gd name="T67" fmla="*/ 378 h 408"/>
                  <a:gd name="T68" fmla="*/ 305 w 389"/>
                  <a:gd name="T69" fmla="*/ 371 h 408"/>
                  <a:gd name="T70" fmla="*/ 333 w 389"/>
                  <a:gd name="T71" fmla="*/ 387 h 408"/>
                  <a:gd name="T72" fmla="*/ 356 w 389"/>
                  <a:gd name="T73" fmla="*/ 406 h 408"/>
                  <a:gd name="T74" fmla="*/ 359 w 389"/>
                  <a:gd name="T75" fmla="*/ 380 h 408"/>
                  <a:gd name="T76" fmla="*/ 331 w 389"/>
                  <a:gd name="T77" fmla="*/ 368 h 408"/>
                  <a:gd name="T78" fmla="*/ 335 w 389"/>
                  <a:gd name="T79" fmla="*/ 324 h 408"/>
                  <a:gd name="T80" fmla="*/ 345 w 389"/>
                  <a:gd name="T81" fmla="*/ 298 h 408"/>
                  <a:gd name="T82" fmla="*/ 370 w 389"/>
                  <a:gd name="T83" fmla="*/ 294 h 408"/>
                  <a:gd name="T84" fmla="*/ 356 w 389"/>
                  <a:gd name="T85" fmla="*/ 27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9" h="408">
                    <a:moveTo>
                      <a:pt x="356" y="270"/>
                    </a:moveTo>
                    <a:lnTo>
                      <a:pt x="356" y="270"/>
                    </a:lnTo>
                    <a:cubicBezTo>
                      <a:pt x="345" y="263"/>
                      <a:pt x="342" y="193"/>
                      <a:pt x="347" y="191"/>
                    </a:cubicBezTo>
                    <a:lnTo>
                      <a:pt x="349" y="193"/>
                    </a:lnTo>
                    <a:lnTo>
                      <a:pt x="347" y="177"/>
                    </a:lnTo>
                    <a:cubicBezTo>
                      <a:pt x="345" y="175"/>
                      <a:pt x="342" y="175"/>
                      <a:pt x="342" y="170"/>
                    </a:cubicBezTo>
                    <a:cubicBezTo>
                      <a:pt x="342" y="165"/>
                      <a:pt x="347" y="163"/>
                      <a:pt x="347" y="163"/>
                    </a:cubicBezTo>
                    <a:cubicBezTo>
                      <a:pt x="347" y="163"/>
                      <a:pt x="345" y="151"/>
                      <a:pt x="352" y="149"/>
                    </a:cubicBezTo>
                    <a:lnTo>
                      <a:pt x="354" y="149"/>
                    </a:lnTo>
                    <a:cubicBezTo>
                      <a:pt x="356" y="144"/>
                      <a:pt x="356" y="137"/>
                      <a:pt x="356" y="133"/>
                    </a:cubicBezTo>
                    <a:cubicBezTo>
                      <a:pt x="356" y="126"/>
                      <a:pt x="359" y="119"/>
                      <a:pt x="361" y="114"/>
                    </a:cubicBezTo>
                    <a:cubicBezTo>
                      <a:pt x="363" y="109"/>
                      <a:pt x="363" y="102"/>
                      <a:pt x="366" y="100"/>
                    </a:cubicBezTo>
                    <a:cubicBezTo>
                      <a:pt x="370" y="95"/>
                      <a:pt x="370" y="88"/>
                      <a:pt x="375" y="88"/>
                    </a:cubicBezTo>
                    <a:cubicBezTo>
                      <a:pt x="379" y="86"/>
                      <a:pt x="382" y="84"/>
                      <a:pt x="382" y="81"/>
                    </a:cubicBezTo>
                    <a:cubicBezTo>
                      <a:pt x="384" y="79"/>
                      <a:pt x="389" y="74"/>
                      <a:pt x="389" y="70"/>
                    </a:cubicBezTo>
                    <a:cubicBezTo>
                      <a:pt x="389" y="65"/>
                      <a:pt x="382" y="65"/>
                      <a:pt x="382" y="60"/>
                    </a:cubicBezTo>
                    <a:cubicBezTo>
                      <a:pt x="382" y="56"/>
                      <a:pt x="384" y="42"/>
                      <a:pt x="384" y="42"/>
                    </a:cubicBezTo>
                    <a:cubicBezTo>
                      <a:pt x="375" y="32"/>
                      <a:pt x="363" y="23"/>
                      <a:pt x="359" y="21"/>
                    </a:cubicBezTo>
                    <a:cubicBezTo>
                      <a:pt x="356" y="18"/>
                      <a:pt x="349" y="23"/>
                      <a:pt x="349" y="23"/>
                    </a:cubicBezTo>
                    <a:cubicBezTo>
                      <a:pt x="349" y="23"/>
                      <a:pt x="342" y="16"/>
                      <a:pt x="338" y="23"/>
                    </a:cubicBezTo>
                    <a:cubicBezTo>
                      <a:pt x="333" y="28"/>
                      <a:pt x="324" y="23"/>
                      <a:pt x="324" y="23"/>
                    </a:cubicBezTo>
                    <a:cubicBezTo>
                      <a:pt x="324" y="23"/>
                      <a:pt x="317" y="18"/>
                      <a:pt x="314" y="11"/>
                    </a:cubicBezTo>
                    <a:cubicBezTo>
                      <a:pt x="314" y="9"/>
                      <a:pt x="312" y="7"/>
                      <a:pt x="310" y="7"/>
                    </a:cubicBezTo>
                    <a:lnTo>
                      <a:pt x="293" y="9"/>
                    </a:lnTo>
                    <a:cubicBezTo>
                      <a:pt x="293" y="9"/>
                      <a:pt x="275" y="0"/>
                      <a:pt x="270" y="7"/>
                    </a:cubicBezTo>
                    <a:cubicBezTo>
                      <a:pt x="265" y="14"/>
                      <a:pt x="263" y="9"/>
                      <a:pt x="254" y="9"/>
                    </a:cubicBezTo>
                    <a:cubicBezTo>
                      <a:pt x="245" y="9"/>
                      <a:pt x="238" y="14"/>
                      <a:pt x="231" y="16"/>
                    </a:cubicBezTo>
                    <a:cubicBezTo>
                      <a:pt x="226" y="18"/>
                      <a:pt x="219" y="14"/>
                      <a:pt x="214" y="16"/>
                    </a:cubicBezTo>
                    <a:cubicBezTo>
                      <a:pt x="210" y="18"/>
                      <a:pt x="207" y="30"/>
                      <a:pt x="207" y="30"/>
                    </a:cubicBezTo>
                    <a:lnTo>
                      <a:pt x="168" y="23"/>
                    </a:lnTo>
                    <a:cubicBezTo>
                      <a:pt x="168" y="23"/>
                      <a:pt x="159" y="11"/>
                      <a:pt x="149" y="11"/>
                    </a:cubicBezTo>
                    <a:cubicBezTo>
                      <a:pt x="140" y="11"/>
                      <a:pt x="128" y="28"/>
                      <a:pt x="128" y="28"/>
                    </a:cubicBezTo>
                    <a:lnTo>
                      <a:pt x="128" y="42"/>
                    </a:lnTo>
                    <a:cubicBezTo>
                      <a:pt x="128" y="51"/>
                      <a:pt x="128" y="60"/>
                      <a:pt x="124" y="65"/>
                    </a:cubicBezTo>
                    <a:cubicBezTo>
                      <a:pt x="121" y="70"/>
                      <a:pt x="117" y="74"/>
                      <a:pt x="117" y="86"/>
                    </a:cubicBezTo>
                    <a:cubicBezTo>
                      <a:pt x="117" y="100"/>
                      <a:pt x="100" y="121"/>
                      <a:pt x="100" y="130"/>
                    </a:cubicBezTo>
                    <a:cubicBezTo>
                      <a:pt x="100" y="142"/>
                      <a:pt x="82" y="149"/>
                      <a:pt x="82" y="156"/>
                    </a:cubicBezTo>
                    <a:lnTo>
                      <a:pt x="82" y="191"/>
                    </a:lnTo>
                    <a:cubicBezTo>
                      <a:pt x="82" y="205"/>
                      <a:pt x="72" y="193"/>
                      <a:pt x="72" y="207"/>
                    </a:cubicBezTo>
                    <a:cubicBezTo>
                      <a:pt x="72" y="219"/>
                      <a:pt x="68" y="212"/>
                      <a:pt x="61" y="219"/>
                    </a:cubicBezTo>
                    <a:cubicBezTo>
                      <a:pt x="54" y="224"/>
                      <a:pt x="52" y="226"/>
                      <a:pt x="52" y="219"/>
                    </a:cubicBezTo>
                    <a:cubicBezTo>
                      <a:pt x="52" y="212"/>
                      <a:pt x="42" y="212"/>
                      <a:pt x="33" y="219"/>
                    </a:cubicBezTo>
                    <a:cubicBezTo>
                      <a:pt x="26" y="224"/>
                      <a:pt x="24" y="219"/>
                      <a:pt x="19" y="217"/>
                    </a:cubicBezTo>
                    <a:cubicBezTo>
                      <a:pt x="17" y="217"/>
                      <a:pt x="7" y="221"/>
                      <a:pt x="0" y="228"/>
                    </a:cubicBezTo>
                    <a:cubicBezTo>
                      <a:pt x="3" y="235"/>
                      <a:pt x="5" y="245"/>
                      <a:pt x="7" y="252"/>
                    </a:cubicBezTo>
                    <a:lnTo>
                      <a:pt x="7" y="254"/>
                    </a:lnTo>
                    <a:cubicBezTo>
                      <a:pt x="12" y="249"/>
                      <a:pt x="17" y="247"/>
                      <a:pt x="19" y="247"/>
                    </a:cubicBezTo>
                    <a:cubicBezTo>
                      <a:pt x="26" y="245"/>
                      <a:pt x="89" y="247"/>
                      <a:pt x="89" y="247"/>
                    </a:cubicBezTo>
                    <a:cubicBezTo>
                      <a:pt x="89" y="247"/>
                      <a:pt x="93" y="256"/>
                      <a:pt x="93" y="263"/>
                    </a:cubicBezTo>
                    <a:cubicBezTo>
                      <a:pt x="91" y="273"/>
                      <a:pt x="96" y="270"/>
                      <a:pt x="100" y="280"/>
                    </a:cubicBezTo>
                    <a:cubicBezTo>
                      <a:pt x="105" y="291"/>
                      <a:pt x="110" y="296"/>
                      <a:pt x="119" y="294"/>
                    </a:cubicBezTo>
                    <a:cubicBezTo>
                      <a:pt x="128" y="291"/>
                      <a:pt x="140" y="289"/>
                      <a:pt x="142" y="289"/>
                    </a:cubicBezTo>
                    <a:cubicBezTo>
                      <a:pt x="147" y="291"/>
                      <a:pt x="147" y="275"/>
                      <a:pt x="152" y="270"/>
                    </a:cubicBezTo>
                    <a:cubicBezTo>
                      <a:pt x="156" y="268"/>
                      <a:pt x="168" y="270"/>
                      <a:pt x="168" y="270"/>
                    </a:cubicBezTo>
                    <a:cubicBezTo>
                      <a:pt x="168" y="270"/>
                      <a:pt x="170" y="275"/>
                      <a:pt x="179" y="275"/>
                    </a:cubicBezTo>
                    <a:cubicBezTo>
                      <a:pt x="189" y="275"/>
                      <a:pt x="193" y="273"/>
                      <a:pt x="193" y="280"/>
                    </a:cubicBezTo>
                    <a:cubicBezTo>
                      <a:pt x="193" y="284"/>
                      <a:pt x="193" y="294"/>
                      <a:pt x="196" y="296"/>
                    </a:cubicBezTo>
                    <a:cubicBezTo>
                      <a:pt x="200" y="298"/>
                      <a:pt x="189" y="322"/>
                      <a:pt x="193" y="326"/>
                    </a:cubicBezTo>
                    <a:cubicBezTo>
                      <a:pt x="198" y="329"/>
                      <a:pt x="205" y="338"/>
                      <a:pt x="205" y="343"/>
                    </a:cubicBezTo>
                    <a:cubicBezTo>
                      <a:pt x="203" y="347"/>
                      <a:pt x="200" y="359"/>
                      <a:pt x="205" y="359"/>
                    </a:cubicBezTo>
                    <a:cubicBezTo>
                      <a:pt x="207" y="361"/>
                      <a:pt x="210" y="354"/>
                      <a:pt x="217" y="354"/>
                    </a:cubicBezTo>
                    <a:cubicBezTo>
                      <a:pt x="221" y="354"/>
                      <a:pt x="228" y="354"/>
                      <a:pt x="235" y="352"/>
                    </a:cubicBezTo>
                    <a:lnTo>
                      <a:pt x="240" y="352"/>
                    </a:lnTo>
                    <a:cubicBezTo>
                      <a:pt x="245" y="354"/>
                      <a:pt x="247" y="359"/>
                      <a:pt x="247" y="359"/>
                    </a:cubicBezTo>
                    <a:cubicBezTo>
                      <a:pt x="247" y="359"/>
                      <a:pt x="247" y="364"/>
                      <a:pt x="252" y="364"/>
                    </a:cubicBezTo>
                    <a:cubicBezTo>
                      <a:pt x="256" y="361"/>
                      <a:pt x="265" y="359"/>
                      <a:pt x="265" y="361"/>
                    </a:cubicBezTo>
                    <a:cubicBezTo>
                      <a:pt x="263" y="366"/>
                      <a:pt x="268" y="373"/>
                      <a:pt x="270" y="373"/>
                    </a:cubicBezTo>
                    <a:cubicBezTo>
                      <a:pt x="275" y="371"/>
                      <a:pt x="284" y="378"/>
                      <a:pt x="289" y="378"/>
                    </a:cubicBezTo>
                    <a:cubicBezTo>
                      <a:pt x="293" y="378"/>
                      <a:pt x="298" y="378"/>
                      <a:pt x="298" y="375"/>
                    </a:cubicBezTo>
                    <a:cubicBezTo>
                      <a:pt x="298" y="373"/>
                      <a:pt x="305" y="368"/>
                      <a:pt x="305" y="371"/>
                    </a:cubicBezTo>
                    <a:cubicBezTo>
                      <a:pt x="307" y="375"/>
                      <a:pt x="312" y="385"/>
                      <a:pt x="317" y="385"/>
                    </a:cubicBezTo>
                    <a:cubicBezTo>
                      <a:pt x="321" y="385"/>
                      <a:pt x="333" y="385"/>
                      <a:pt x="333" y="387"/>
                    </a:cubicBezTo>
                    <a:cubicBezTo>
                      <a:pt x="333" y="392"/>
                      <a:pt x="338" y="401"/>
                      <a:pt x="342" y="406"/>
                    </a:cubicBezTo>
                    <a:cubicBezTo>
                      <a:pt x="347" y="408"/>
                      <a:pt x="356" y="406"/>
                      <a:pt x="356" y="406"/>
                    </a:cubicBezTo>
                    <a:cubicBezTo>
                      <a:pt x="356" y="406"/>
                      <a:pt x="361" y="403"/>
                      <a:pt x="361" y="396"/>
                    </a:cubicBezTo>
                    <a:cubicBezTo>
                      <a:pt x="361" y="389"/>
                      <a:pt x="361" y="380"/>
                      <a:pt x="359" y="380"/>
                    </a:cubicBezTo>
                    <a:cubicBezTo>
                      <a:pt x="356" y="380"/>
                      <a:pt x="352" y="387"/>
                      <a:pt x="345" y="385"/>
                    </a:cubicBezTo>
                    <a:cubicBezTo>
                      <a:pt x="338" y="385"/>
                      <a:pt x="333" y="371"/>
                      <a:pt x="331" y="368"/>
                    </a:cubicBezTo>
                    <a:cubicBezTo>
                      <a:pt x="326" y="366"/>
                      <a:pt x="335" y="354"/>
                      <a:pt x="335" y="350"/>
                    </a:cubicBezTo>
                    <a:cubicBezTo>
                      <a:pt x="335" y="343"/>
                      <a:pt x="340" y="326"/>
                      <a:pt x="335" y="324"/>
                    </a:cubicBezTo>
                    <a:cubicBezTo>
                      <a:pt x="331" y="324"/>
                      <a:pt x="333" y="317"/>
                      <a:pt x="338" y="315"/>
                    </a:cubicBezTo>
                    <a:cubicBezTo>
                      <a:pt x="342" y="310"/>
                      <a:pt x="335" y="298"/>
                      <a:pt x="345" y="298"/>
                    </a:cubicBezTo>
                    <a:cubicBezTo>
                      <a:pt x="352" y="298"/>
                      <a:pt x="366" y="301"/>
                      <a:pt x="370" y="296"/>
                    </a:cubicBezTo>
                    <a:lnTo>
                      <a:pt x="370" y="294"/>
                    </a:lnTo>
                    <a:lnTo>
                      <a:pt x="373" y="291"/>
                    </a:lnTo>
                    <a:cubicBezTo>
                      <a:pt x="368" y="284"/>
                      <a:pt x="361" y="273"/>
                      <a:pt x="356" y="270"/>
                    </a:cubicBezTo>
                    <a:lnTo>
                      <a:pt x="356" y="27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2" name="Freeform 533">
                <a:extLst>
                  <a:ext uri="{FF2B5EF4-FFF2-40B4-BE49-F238E27FC236}">
                    <a16:creationId xmlns:a16="http://schemas.microsoft.com/office/drawing/2014/main" id="{C807873D-2BC5-5188-82D6-E67A388B0A54}"/>
                  </a:ext>
                </a:extLst>
              </p:cNvPr>
              <p:cNvSpPr>
                <a:spLocks/>
              </p:cNvSpPr>
              <p:nvPr/>
            </p:nvSpPr>
            <p:spPr bwMode="auto">
              <a:xfrm>
                <a:off x="3796" y="2290"/>
                <a:ext cx="234" cy="245"/>
              </a:xfrm>
              <a:custGeom>
                <a:avLst/>
                <a:gdLst>
                  <a:gd name="T0" fmla="*/ 356 w 389"/>
                  <a:gd name="T1" fmla="*/ 270 h 408"/>
                  <a:gd name="T2" fmla="*/ 349 w 389"/>
                  <a:gd name="T3" fmla="*/ 193 h 408"/>
                  <a:gd name="T4" fmla="*/ 342 w 389"/>
                  <a:gd name="T5" fmla="*/ 170 h 408"/>
                  <a:gd name="T6" fmla="*/ 352 w 389"/>
                  <a:gd name="T7" fmla="*/ 149 h 408"/>
                  <a:gd name="T8" fmla="*/ 356 w 389"/>
                  <a:gd name="T9" fmla="*/ 133 h 408"/>
                  <a:gd name="T10" fmla="*/ 366 w 389"/>
                  <a:gd name="T11" fmla="*/ 100 h 408"/>
                  <a:gd name="T12" fmla="*/ 382 w 389"/>
                  <a:gd name="T13" fmla="*/ 81 h 408"/>
                  <a:gd name="T14" fmla="*/ 382 w 389"/>
                  <a:gd name="T15" fmla="*/ 60 h 408"/>
                  <a:gd name="T16" fmla="*/ 359 w 389"/>
                  <a:gd name="T17" fmla="*/ 21 h 408"/>
                  <a:gd name="T18" fmla="*/ 338 w 389"/>
                  <a:gd name="T19" fmla="*/ 23 h 408"/>
                  <a:gd name="T20" fmla="*/ 314 w 389"/>
                  <a:gd name="T21" fmla="*/ 11 h 408"/>
                  <a:gd name="T22" fmla="*/ 293 w 389"/>
                  <a:gd name="T23" fmla="*/ 9 h 408"/>
                  <a:gd name="T24" fmla="*/ 254 w 389"/>
                  <a:gd name="T25" fmla="*/ 9 h 408"/>
                  <a:gd name="T26" fmla="*/ 214 w 389"/>
                  <a:gd name="T27" fmla="*/ 16 h 408"/>
                  <a:gd name="T28" fmla="*/ 168 w 389"/>
                  <a:gd name="T29" fmla="*/ 23 h 408"/>
                  <a:gd name="T30" fmla="*/ 128 w 389"/>
                  <a:gd name="T31" fmla="*/ 28 h 408"/>
                  <a:gd name="T32" fmla="*/ 124 w 389"/>
                  <a:gd name="T33" fmla="*/ 65 h 408"/>
                  <a:gd name="T34" fmla="*/ 100 w 389"/>
                  <a:gd name="T35" fmla="*/ 130 h 408"/>
                  <a:gd name="T36" fmla="*/ 82 w 389"/>
                  <a:gd name="T37" fmla="*/ 191 h 408"/>
                  <a:gd name="T38" fmla="*/ 61 w 389"/>
                  <a:gd name="T39" fmla="*/ 219 h 408"/>
                  <a:gd name="T40" fmla="*/ 33 w 389"/>
                  <a:gd name="T41" fmla="*/ 219 h 408"/>
                  <a:gd name="T42" fmla="*/ 0 w 389"/>
                  <a:gd name="T43" fmla="*/ 228 h 408"/>
                  <a:gd name="T44" fmla="*/ 7 w 389"/>
                  <a:gd name="T45" fmla="*/ 254 h 408"/>
                  <a:gd name="T46" fmla="*/ 89 w 389"/>
                  <a:gd name="T47" fmla="*/ 247 h 408"/>
                  <a:gd name="T48" fmla="*/ 100 w 389"/>
                  <a:gd name="T49" fmla="*/ 280 h 408"/>
                  <a:gd name="T50" fmla="*/ 142 w 389"/>
                  <a:gd name="T51" fmla="*/ 289 h 408"/>
                  <a:gd name="T52" fmla="*/ 168 w 389"/>
                  <a:gd name="T53" fmla="*/ 270 h 408"/>
                  <a:gd name="T54" fmla="*/ 193 w 389"/>
                  <a:gd name="T55" fmla="*/ 280 h 408"/>
                  <a:gd name="T56" fmla="*/ 193 w 389"/>
                  <a:gd name="T57" fmla="*/ 326 h 408"/>
                  <a:gd name="T58" fmla="*/ 205 w 389"/>
                  <a:gd name="T59" fmla="*/ 359 h 408"/>
                  <a:gd name="T60" fmla="*/ 235 w 389"/>
                  <a:gd name="T61" fmla="*/ 352 h 408"/>
                  <a:gd name="T62" fmla="*/ 247 w 389"/>
                  <a:gd name="T63" fmla="*/ 359 h 408"/>
                  <a:gd name="T64" fmla="*/ 265 w 389"/>
                  <a:gd name="T65" fmla="*/ 361 h 408"/>
                  <a:gd name="T66" fmla="*/ 289 w 389"/>
                  <a:gd name="T67" fmla="*/ 378 h 408"/>
                  <a:gd name="T68" fmla="*/ 305 w 389"/>
                  <a:gd name="T69" fmla="*/ 371 h 408"/>
                  <a:gd name="T70" fmla="*/ 333 w 389"/>
                  <a:gd name="T71" fmla="*/ 387 h 408"/>
                  <a:gd name="T72" fmla="*/ 356 w 389"/>
                  <a:gd name="T73" fmla="*/ 406 h 408"/>
                  <a:gd name="T74" fmla="*/ 359 w 389"/>
                  <a:gd name="T75" fmla="*/ 380 h 408"/>
                  <a:gd name="T76" fmla="*/ 331 w 389"/>
                  <a:gd name="T77" fmla="*/ 368 h 408"/>
                  <a:gd name="T78" fmla="*/ 335 w 389"/>
                  <a:gd name="T79" fmla="*/ 324 h 408"/>
                  <a:gd name="T80" fmla="*/ 345 w 389"/>
                  <a:gd name="T81" fmla="*/ 298 h 408"/>
                  <a:gd name="T82" fmla="*/ 370 w 389"/>
                  <a:gd name="T83" fmla="*/ 294 h 408"/>
                  <a:gd name="T84" fmla="*/ 356 w 389"/>
                  <a:gd name="T85" fmla="*/ 27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9" h="408">
                    <a:moveTo>
                      <a:pt x="356" y="270"/>
                    </a:moveTo>
                    <a:lnTo>
                      <a:pt x="356" y="270"/>
                    </a:lnTo>
                    <a:cubicBezTo>
                      <a:pt x="345" y="263"/>
                      <a:pt x="342" y="193"/>
                      <a:pt x="347" y="191"/>
                    </a:cubicBezTo>
                    <a:lnTo>
                      <a:pt x="349" y="193"/>
                    </a:lnTo>
                    <a:lnTo>
                      <a:pt x="347" y="177"/>
                    </a:lnTo>
                    <a:cubicBezTo>
                      <a:pt x="345" y="175"/>
                      <a:pt x="342" y="175"/>
                      <a:pt x="342" y="170"/>
                    </a:cubicBezTo>
                    <a:cubicBezTo>
                      <a:pt x="342" y="165"/>
                      <a:pt x="347" y="163"/>
                      <a:pt x="347" y="163"/>
                    </a:cubicBezTo>
                    <a:cubicBezTo>
                      <a:pt x="347" y="163"/>
                      <a:pt x="345" y="151"/>
                      <a:pt x="352" y="149"/>
                    </a:cubicBezTo>
                    <a:lnTo>
                      <a:pt x="354" y="149"/>
                    </a:lnTo>
                    <a:cubicBezTo>
                      <a:pt x="356" y="144"/>
                      <a:pt x="356" y="137"/>
                      <a:pt x="356" y="133"/>
                    </a:cubicBezTo>
                    <a:cubicBezTo>
                      <a:pt x="356" y="126"/>
                      <a:pt x="359" y="119"/>
                      <a:pt x="361" y="114"/>
                    </a:cubicBezTo>
                    <a:cubicBezTo>
                      <a:pt x="363" y="109"/>
                      <a:pt x="363" y="102"/>
                      <a:pt x="366" y="100"/>
                    </a:cubicBezTo>
                    <a:cubicBezTo>
                      <a:pt x="370" y="95"/>
                      <a:pt x="370" y="88"/>
                      <a:pt x="375" y="88"/>
                    </a:cubicBezTo>
                    <a:cubicBezTo>
                      <a:pt x="379" y="86"/>
                      <a:pt x="382" y="84"/>
                      <a:pt x="382" y="81"/>
                    </a:cubicBezTo>
                    <a:cubicBezTo>
                      <a:pt x="384" y="79"/>
                      <a:pt x="389" y="74"/>
                      <a:pt x="389" y="70"/>
                    </a:cubicBezTo>
                    <a:cubicBezTo>
                      <a:pt x="389" y="65"/>
                      <a:pt x="382" y="65"/>
                      <a:pt x="382" y="60"/>
                    </a:cubicBezTo>
                    <a:cubicBezTo>
                      <a:pt x="382" y="56"/>
                      <a:pt x="384" y="42"/>
                      <a:pt x="384" y="42"/>
                    </a:cubicBezTo>
                    <a:cubicBezTo>
                      <a:pt x="375" y="32"/>
                      <a:pt x="363" y="23"/>
                      <a:pt x="359" y="21"/>
                    </a:cubicBezTo>
                    <a:cubicBezTo>
                      <a:pt x="356" y="18"/>
                      <a:pt x="349" y="23"/>
                      <a:pt x="349" y="23"/>
                    </a:cubicBezTo>
                    <a:cubicBezTo>
                      <a:pt x="349" y="23"/>
                      <a:pt x="342" y="16"/>
                      <a:pt x="338" y="23"/>
                    </a:cubicBezTo>
                    <a:cubicBezTo>
                      <a:pt x="333" y="28"/>
                      <a:pt x="324" y="23"/>
                      <a:pt x="324" y="23"/>
                    </a:cubicBezTo>
                    <a:cubicBezTo>
                      <a:pt x="324" y="23"/>
                      <a:pt x="317" y="18"/>
                      <a:pt x="314" y="11"/>
                    </a:cubicBezTo>
                    <a:cubicBezTo>
                      <a:pt x="314" y="9"/>
                      <a:pt x="312" y="7"/>
                      <a:pt x="310" y="7"/>
                    </a:cubicBezTo>
                    <a:lnTo>
                      <a:pt x="293" y="9"/>
                    </a:lnTo>
                    <a:cubicBezTo>
                      <a:pt x="293" y="9"/>
                      <a:pt x="275" y="0"/>
                      <a:pt x="270" y="7"/>
                    </a:cubicBezTo>
                    <a:cubicBezTo>
                      <a:pt x="265" y="14"/>
                      <a:pt x="263" y="9"/>
                      <a:pt x="254" y="9"/>
                    </a:cubicBezTo>
                    <a:cubicBezTo>
                      <a:pt x="245" y="9"/>
                      <a:pt x="238" y="14"/>
                      <a:pt x="231" y="16"/>
                    </a:cubicBezTo>
                    <a:cubicBezTo>
                      <a:pt x="226" y="18"/>
                      <a:pt x="219" y="14"/>
                      <a:pt x="214" y="16"/>
                    </a:cubicBezTo>
                    <a:cubicBezTo>
                      <a:pt x="210" y="18"/>
                      <a:pt x="207" y="30"/>
                      <a:pt x="207" y="30"/>
                    </a:cubicBezTo>
                    <a:lnTo>
                      <a:pt x="168" y="23"/>
                    </a:lnTo>
                    <a:cubicBezTo>
                      <a:pt x="168" y="23"/>
                      <a:pt x="159" y="11"/>
                      <a:pt x="149" y="11"/>
                    </a:cubicBezTo>
                    <a:cubicBezTo>
                      <a:pt x="140" y="11"/>
                      <a:pt x="128" y="28"/>
                      <a:pt x="128" y="28"/>
                    </a:cubicBezTo>
                    <a:lnTo>
                      <a:pt x="128" y="42"/>
                    </a:lnTo>
                    <a:cubicBezTo>
                      <a:pt x="128" y="51"/>
                      <a:pt x="128" y="60"/>
                      <a:pt x="124" y="65"/>
                    </a:cubicBezTo>
                    <a:cubicBezTo>
                      <a:pt x="121" y="70"/>
                      <a:pt x="117" y="74"/>
                      <a:pt x="117" y="86"/>
                    </a:cubicBezTo>
                    <a:cubicBezTo>
                      <a:pt x="117" y="100"/>
                      <a:pt x="100" y="121"/>
                      <a:pt x="100" y="130"/>
                    </a:cubicBezTo>
                    <a:cubicBezTo>
                      <a:pt x="100" y="142"/>
                      <a:pt x="82" y="149"/>
                      <a:pt x="82" y="156"/>
                    </a:cubicBezTo>
                    <a:lnTo>
                      <a:pt x="82" y="191"/>
                    </a:lnTo>
                    <a:cubicBezTo>
                      <a:pt x="82" y="205"/>
                      <a:pt x="72" y="193"/>
                      <a:pt x="72" y="207"/>
                    </a:cubicBezTo>
                    <a:cubicBezTo>
                      <a:pt x="72" y="219"/>
                      <a:pt x="68" y="212"/>
                      <a:pt x="61" y="219"/>
                    </a:cubicBezTo>
                    <a:cubicBezTo>
                      <a:pt x="54" y="224"/>
                      <a:pt x="52" y="226"/>
                      <a:pt x="52" y="219"/>
                    </a:cubicBezTo>
                    <a:cubicBezTo>
                      <a:pt x="52" y="212"/>
                      <a:pt x="42" y="212"/>
                      <a:pt x="33" y="219"/>
                    </a:cubicBezTo>
                    <a:cubicBezTo>
                      <a:pt x="26" y="224"/>
                      <a:pt x="24" y="219"/>
                      <a:pt x="19" y="217"/>
                    </a:cubicBezTo>
                    <a:cubicBezTo>
                      <a:pt x="17" y="217"/>
                      <a:pt x="7" y="221"/>
                      <a:pt x="0" y="228"/>
                    </a:cubicBezTo>
                    <a:cubicBezTo>
                      <a:pt x="3" y="235"/>
                      <a:pt x="5" y="245"/>
                      <a:pt x="7" y="252"/>
                    </a:cubicBezTo>
                    <a:lnTo>
                      <a:pt x="7" y="254"/>
                    </a:lnTo>
                    <a:cubicBezTo>
                      <a:pt x="12" y="249"/>
                      <a:pt x="17" y="247"/>
                      <a:pt x="19" y="247"/>
                    </a:cubicBezTo>
                    <a:cubicBezTo>
                      <a:pt x="26" y="245"/>
                      <a:pt x="89" y="247"/>
                      <a:pt x="89" y="247"/>
                    </a:cubicBezTo>
                    <a:cubicBezTo>
                      <a:pt x="89" y="247"/>
                      <a:pt x="93" y="256"/>
                      <a:pt x="93" y="263"/>
                    </a:cubicBezTo>
                    <a:cubicBezTo>
                      <a:pt x="91" y="273"/>
                      <a:pt x="96" y="270"/>
                      <a:pt x="100" y="280"/>
                    </a:cubicBezTo>
                    <a:cubicBezTo>
                      <a:pt x="105" y="291"/>
                      <a:pt x="110" y="296"/>
                      <a:pt x="119" y="294"/>
                    </a:cubicBezTo>
                    <a:cubicBezTo>
                      <a:pt x="128" y="291"/>
                      <a:pt x="140" y="289"/>
                      <a:pt x="142" y="289"/>
                    </a:cubicBezTo>
                    <a:cubicBezTo>
                      <a:pt x="147" y="291"/>
                      <a:pt x="147" y="275"/>
                      <a:pt x="152" y="270"/>
                    </a:cubicBezTo>
                    <a:cubicBezTo>
                      <a:pt x="156" y="268"/>
                      <a:pt x="168" y="270"/>
                      <a:pt x="168" y="270"/>
                    </a:cubicBezTo>
                    <a:cubicBezTo>
                      <a:pt x="168" y="270"/>
                      <a:pt x="170" y="275"/>
                      <a:pt x="179" y="275"/>
                    </a:cubicBezTo>
                    <a:cubicBezTo>
                      <a:pt x="189" y="275"/>
                      <a:pt x="193" y="273"/>
                      <a:pt x="193" y="280"/>
                    </a:cubicBezTo>
                    <a:cubicBezTo>
                      <a:pt x="193" y="284"/>
                      <a:pt x="193" y="294"/>
                      <a:pt x="196" y="296"/>
                    </a:cubicBezTo>
                    <a:cubicBezTo>
                      <a:pt x="200" y="298"/>
                      <a:pt x="189" y="322"/>
                      <a:pt x="193" y="326"/>
                    </a:cubicBezTo>
                    <a:cubicBezTo>
                      <a:pt x="198" y="329"/>
                      <a:pt x="205" y="338"/>
                      <a:pt x="205" y="343"/>
                    </a:cubicBezTo>
                    <a:cubicBezTo>
                      <a:pt x="203" y="347"/>
                      <a:pt x="200" y="359"/>
                      <a:pt x="205" y="359"/>
                    </a:cubicBezTo>
                    <a:cubicBezTo>
                      <a:pt x="207" y="361"/>
                      <a:pt x="210" y="354"/>
                      <a:pt x="217" y="354"/>
                    </a:cubicBezTo>
                    <a:cubicBezTo>
                      <a:pt x="221" y="354"/>
                      <a:pt x="228" y="354"/>
                      <a:pt x="235" y="352"/>
                    </a:cubicBezTo>
                    <a:lnTo>
                      <a:pt x="240" y="352"/>
                    </a:lnTo>
                    <a:cubicBezTo>
                      <a:pt x="245" y="354"/>
                      <a:pt x="247" y="359"/>
                      <a:pt x="247" y="359"/>
                    </a:cubicBezTo>
                    <a:cubicBezTo>
                      <a:pt x="247" y="359"/>
                      <a:pt x="247" y="364"/>
                      <a:pt x="252" y="364"/>
                    </a:cubicBezTo>
                    <a:cubicBezTo>
                      <a:pt x="256" y="361"/>
                      <a:pt x="265" y="359"/>
                      <a:pt x="265" y="361"/>
                    </a:cubicBezTo>
                    <a:cubicBezTo>
                      <a:pt x="263" y="366"/>
                      <a:pt x="268" y="373"/>
                      <a:pt x="270" y="373"/>
                    </a:cubicBezTo>
                    <a:cubicBezTo>
                      <a:pt x="275" y="371"/>
                      <a:pt x="284" y="378"/>
                      <a:pt x="289" y="378"/>
                    </a:cubicBezTo>
                    <a:cubicBezTo>
                      <a:pt x="293" y="378"/>
                      <a:pt x="298" y="378"/>
                      <a:pt x="298" y="375"/>
                    </a:cubicBezTo>
                    <a:cubicBezTo>
                      <a:pt x="298" y="373"/>
                      <a:pt x="305" y="368"/>
                      <a:pt x="305" y="371"/>
                    </a:cubicBezTo>
                    <a:cubicBezTo>
                      <a:pt x="307" y="375"/>
                      <a:pt x="312" y="385"/>
                      <a:pt x="317" y="385"/>
                    </a:cubicBezTo>
                    <a:cubicBezTo>
                      <a:pt x="321" y="385"/>
                      <a:pt x="333" y="385"/>
                      <a:pt x="333" y="387"/>
                    </a:cubicBezTo>
                    <a:cubicBezTo>
                      <a:pt x="333" y="392"/>
                      <a:pt x="338" y="401"/>
                      <a:pt x="342" y="406"/>
                    </a:cubicBezTo>
                    <a:cubicBezTo>
                      <a:pt x="347" y="408"/>
                      <a:pt x="356" y="406"/>
                      <a:pt x="356" y="406"/>
                    </a:cubicBezTo>
                    <a:cubicBezTo>
                      <a:pt x="356" y="406"/>
                      <a:pt x="361" y="403"/>
                      <a:pt x="361" y="396"/>
                    </a:cubicBezTo>
                    <a:cubicBezTo>
                      <a:pt x="361" y="389"/>
                      <a:pt x="361" y="380"/>
                      <a:pt x="359" y="380"/>
                    </a:cubicBezTo>
                    <a:cubicBezTo>
                      <a:pt x="356" y="380"/>
                      <a:pt x="352" y="387"/>
                      <a:pt x="345" y="385"/>
                    </a:cubicBezTo>
                    <a:cubicBezTo>
                      <a:pt x="338" y="385"/>
                      <a:pt x="333" y="371"/>
                      <a:pt x="331" y="368"/>
                    </a:cubicBezTo>
                    <a:cubicBezTo>
                      <a:pt x="326" y="366"/>
                      <a:pt x="335" y="354"/>
                      <a:pt x="335" y="350"/>
                    </a:cubicBezTo>
                    <a:cubicBezTo>
                      <a:pt x="335" y="343"/>
                      <a:pt x="340" y="326"/>
                      <a:pt x="335" y="324"/>
                    </a:cubicBezTo>
                    <a:cubicBezTo>
                      <a:pt x="331" y="324"/>
                      <a:pt x="333" y="317"/>
                      <a:pt x="338" y="315"/>
                    </a:cubicBezTo>
                    <a:cubicBezTo>
                      <a:pt x="342" y="310"/>
                      <a:pt x="335" y="298"/>
                      <a:pt x="345" y="298"/>
                    </a:cubicBezTo>
                    <a:cubicBezTo>
                      <a:pt x="352" y="298"/>
                      <a:pt x="366" y="301"/>
                      <a:pt x="370" y="296"/>
                    </a:cubicBezTo>
                    <a:lnTo>
                      <a:pt x="370" y="294"/>
                    </a:lnTo>
                    <a:lnTo>
                      <a:pt x="373" y="291"/>
                    </a:lnTo>
                    <a:cubicBezTo>
                      <a:pt x="368" y="284"/>
                      <a:pt x="361" y="273"/>
                      <a:pt x="356" y="27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3" name="Freeform 534">
                <a:extLst>
                  <a:ext uri="{FF2B5EF4-FFF2-40B4-BE49-F238E27FC236}">
                    <a16:creationId xmlns:a16="http://schemas.microsoft.com/office/drawing/2014/main" id="{2CAA208A-A878-A027-C31D-F3B9C50815F8}"/>
                  </a:ext>
                </a:extLst>
              </p:cNvPr>
              <p:cNvSpPr>
                <a:spLocks/>
              </p:cNvSpPr>
              <p:nvPr/>
            </p:nvSpPr>
            <p:spPr bwMode="auto">
              <a:xfrm>
                <a:off x="3796" y="2290"/>
                <a:ext cx="234" cy="245"/>
              </a:xfrm>
              <a:custGeom>
                <a:avLst/>
                <a:gdLst>
                  <a:gd name="T0" fmla="*/ 356 w 389"/>
                  <a:gd name="T1" fmla="*/ 270 h 408"/>
                  <a:gd name="T2" fmla="*/ 349 w 389"/>
                  <a:gd name="T3" fmla="*/ 193 h 408"/>
                  <a:gd name="T4" fmla="*/ 342 w 389"/>
                  <a:gd name="T5" fmla="*/ 170 h 408"/>
                  <a:gd name="T6" fmla="*/ 352 w 389"/>
                  <a:gd name="T7" fmla="*/ 149 h 408"/>
                  <a:gd name="T8" fmla="*/ 356 w 389"/>
                  <a:gd name="T9" fmla="*/ 133 h 408"/>
                  <a:gd name="T10" fmla="*/ 366 w 389"/>
                  <a:gd name="T11" fmla="*/ 100 h 408"/>
                  <a:gd name="T12" fmla="*/ 382 w 389"/>
                  <a:gd name="T13" fmla="*/ 81 h 408"/>
                  <a:gd name="T14" fmla="*/ 382 w 389"/>
                  <a:gd name="T15" fmla="*/ 60 h 408"/>
                  <a:gd name="T16" fmla="*/ 359 w 389"/>
                  <a:gd name="T17" fmla="*/ 21 h 408"/>
                  <a:gd name="T18" fmla="*/ 338 w 389"/>
                  <a:gd name="T19" fmla="*/ 23 h 408"/>
                  <a:gd name="T20" fmla="*/ 314 w 389"/>
                  <a:gd name="T21" fmla="*/ 11 h 408"/>
                  <a:gd name="T22" fmla="*/ 293 w 389"/>
                  <a:gd name="T23" fmla="*/ 9 h 408"/>
                  <a:gd name="T24" fmla="*/ 254 w 389"/>
                  <a:gd name="T25" fmla="*/ 9 h 408"/>
                  <a:gd name="T26" fmla="*/ 214 w 389"/>
                  <a:gd name="T27" fmla="*/ 16 h 408"/>
                  <a:gd name="T28" fmla="*/ 168 w 389"/>
                  <a:gd name="T29" fmla="*/ 23 h 408"/>
                  <a:gd name="T30" fmla="*/ 128 w 389"/>
                  <a:gd name="T31" fmla="*/ 28 h 408"/>
                  <a:gd name="T32" fmla="*/ 124 w 389"/>
                  <a:gd name="T33" fmla="*/ 65 h 408"/>
                  <a:gd name="T34" fmla="*/ 100 w 389"/>
                  <a:gd name="T35" fmla="*/ 130 h 408"/>
                  <a:gd name="T36" fmla="*/ 82 w 389"/>
                  <a:gd name="T37" fmla="*/ 191 h 408"/>
                  <a:gd name="T38" fmla="*/ 61 w 389"/>
                  <a:gd name="T39" fmla="*/ 219 h 408"/>
                  <a:gd name="T40" fmla="*/ 33 w 389"/>
                  <a:gd name="T41" fmla="*/ 219 h 408"/>
                  <a:gd name="T42" fmla="*/ 0 w 389"/>
                  <a:gd name="T43" fmla="*/ 228 h 408"/>
                  <a:gd name="T44" fmla="*/ 7 w 389"/>
                  <a:gd name="T45" fmla="*/ 254 h 408"/>
                  <a:gd name="T46" fmla="*/ 89 w 389"/>
                  <a:gd name="T47" fmla="*/ 247 h 408"/>
                  <a:gd name="T48" fmla="*/ 100 w 389"/>
                  <a:gd name="T49" fmla="*/ 280 h 408"/>
                  <a:gd name="T50" fmla="*/ 142 w 389"/>
                  <a:gd name="T51" fmla="*/ 289 h 408"/>
                  <a:gd name="T52" fmla="*/ 168 w 389"/>
                  <a:gd name="T53" fmla="*/ 270 h 408"/>
                  <a:gd name="T54" fmla="*/ 193 w 389"/>
                  <a:gd name="T55" fmla="*/ 280 h 408"/>
                  <a:gd name="T56" fmla="*/ 193 w 389"/>
                  <a:gd name="T57" fmla="*/ 326 h 408"/>
                  <a:gd name="T58" fmla="*/ 205 w 389"/>
                  <a:gd name="T59" fmla="*/ 359 h 408"/>
                  <a:gd name="T60" fmla="*/ 235 w 389"/>
                  <a:gd name="T61" fmla="*/ 352 h 408"/>
                  <a:gd name="T62" fmla="*/ 247 w 389"/>
                  <a:gd name="T63" fmla="*/ 359 h 408"/>
                  <a:gd name="T64" fmla="*/ 265 w 389"/>
                  <a:gd name="T65" fmla="*/ 361 h 408"/>
                  <a:gd name="T66" fmla="*/ 289 w 389"/>
                  <a:gd name="T67" fmla="*/ 378 h 408"/>
                  <a:gd name="T68" fmla="*/ 305 w 389"/>
                  <a:gd name="T69" fmla="*/ 371 h 408"/>
                  <a:gd name="T70" fmla="*/ 333 w 389"/>
                  <a:gd name="T71" fmla="*/ 387 h 408"/>
                  <a:gd name="T72" fmla="*/ 356 w 389"/>
                  <a:gd name="T73" fmla="*/ 406 h 408"/>
                  <a:gd name="T74" fmla="*/ 359 w 389"/>
                  <a:gd name="T75" fmla="*/ 380 h 408"/>
                  <a:gd name="T76" fmla="*/ 331 w 389"/>
                  <a:gd name="T77" fmla="*/ 368 h 408"/>
                  <a:gd name="T78" fmla="*/ 335 w 389"/>
                  <a:gd name="T79" fmla="*/ 324 h 408"/>
                  <a:gd name="T80" fmla="*/ 345 w 389"/>
                  <a:gd name="T81" fmla="*/ 298 h 408"/>
                  <a:gd name="T82" fmla="*/ 370 w 389"/>
                  <a:gd name="T83" fmla="*/ 294 h 408"/>
                  <a:gd name="T84" fmla="*/ 356 w 389"/>
                  <a:gd name="T85" fmla="*/ 27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9" h="408">
                    <a:moveTo>
                      <a:pt x="356" y="270"/>
                    </a:moveTo>
                    <a:lnTo>
                      <a:pt x="356" y="270"/>
                    </a:lnTo>
                    <a:cubicBezTo>
                      <a:pt x="345" y="263"/>
                      <a:pt x="342" y="193"/>
                      <a:pt x="347" y="191"/>
                    </a:cubicBezTo>
                    <a:lnTo>
                      <a:pt x="349" y="193"/>
                    </a:lnTo>
                    <a:lnTo>
                      <a:pt x="347" y="177"/>
                    </a:lnTo>
                    <a:cubicBezTo>
                      <a:pt x="345" y="175"/>
                      <a:pt x="342" y="175"/>
                      <a:pt x="342" y="170"/>
                    </a:cubicBezTo>
                    <a:cubicBezTo>
                      <a:pt x="342" y="165"/>
                      <a:pt x="347" y="163"/>
                      <a:pt x="347" y="163"/>
                    </a:cubicBezTo>
                    <a:cubicBezTo>
                      <a:pt x="347" y="163"/>
                      <a:pt x="345" y="151"/>
                      <a:pt x="352" y="149"/>
                    </a:cubicBezTo>
                    <a:lnTo>
                      <a:pt x="354" y="149"/>
                    </a:lnTo>
                    <a:cubicBezTo>
                      <a:pt x="356" y="144"/>
                      <a:pt x="356" y="137"/>
                      <a:pt x="356" y="133"/>
                    </a:cubicBezTo>
                    <a:cubicBezTo>
                      <a:pt x="356" y="126"/>
                      <a:pt x="359" y="119"/>
                      <a:pt x="361" y="114"/>
                    </a:cubicBezTo>
                    <a:cubicBezTo>
                      <a:pt x="363" y="109"/>
                      <a:pt x="363" y="102"/>
                      <a:pt x="366" y="100"/>
                    </a:cubicBezTo>
                    <a:cubicBezTo>
                      <a:pt x="370" y="95"/>
                      <a:pt x="370" y="88"/>
                      <a:pt x="375" y="88"/>
                    </a:cubicBezTo>
                    <a:cubicBezTo>
                      <a:pt x="379" y="86"/>
                      <a:pt x="382" y="84"/>
                      <a:pt x="382" y="81"/>
                    </a:cubicBezTo>
                    <a:cubicBezTo>
                      <a:pt x="384" y="79"/>
                      <a:pt x="389" y="74"/>
                      <a:pt x="389" y="70"/>
                    </a:cubicBezTo>
                    <a:cubicBezTo>
                      <a:pt x="389" y="65"/>
                      <a:pt x="382" y="65"/>
                      <a:pt x="382" y="60"/>
                    </a:cubicBezTo>
                    <a:cubicBezTo>
                      <a:pt x="382" y="56"/>
                      <a:pt x="384" y="42"/>
                      <a:pt x="384" y="42"/>
                    </a:cubicBezTo>
                    <a:cubicBezTo>
                      <a:pt x="375" y="32"/>
                      <a:pt x="363" y="23"/>
                      <a:pt x="359" y="21"/>
                    </a:cubicBezTo>
                    <a:cubicBezTo>
                      <a:pt x="356" y="18"/>
                      <a:pt x="349" y="23"/>
                      <a:pt x="349" y="23"/>
                    </a:cubicBezTo>
                    <a:cubicBezTo>
                      <a:pt x="349" y="23"/>
                      <a:pt x="342" y="16"/>
                      <a:pt x="338" y="23"/>
                    </a:cubicBezTo>
                    <a:cubicBezTo>
                      <a:pt x="333" y="28"/>
                      <a:pt x="324" y="23"/>
                      <a:pt x="324" y="23"/>
                    </a:cubicBezTo>
                    <a:cubicBezTo>
                      <a:pt x="324" y="23"/>
                      <a:pt x="317" y="18"/>
                      <a:pt x="314" y="11"/>
                    </a:cubicBezTo>
                    <a:cubicBezTo>
                      <a:pt x="314" y="9"/>
                      <a:pt x="312" y="7"/>
                      <a:pt x="310" y="7"/>
                    </a:cubicBezTo>
                    <a:lnTo>
                      <a:pt x="293" y="9"/>
                    </a:lnTo>
                    <a:cubicBezTo>
                      <a:pt x="293" y="9"/>
                      <a:pt x="275" y="0"/>
                      <a:pt x="270" y="7"/>
                    </a:cubicBezTo>
                    <a:cubicBezTo>
                      <a:pt x="265" y="14"/>
                      <a:pt x="263" y="9"/>
                      <a:pt x="254" y="9"/>
                    </a:cubicBezTo>
                    <a:cubicBezTo>
                      <a:pt x="245" y="9"/>
                      <a:pt x="238" y="14"/>
                      <a:pt x="231" y="16"/>
                    </a:cubicBezTo>
                    <a:cubicBezTo>
                      <a:pt x="226" y="18"/>
                      <a:pt x="219" y="14"/>
                      <a:pt x="214" y="16"/>
                    </a:cubicBezTo>
                    <a:cubicBezTo>
                      <a:pt x="210" y="18"/>
                      <a:pt x="207" y="30"/>
                      <a:pt x="207" y="30"/>
                    </a:cubicBezTo>
                    <a:lnTo>
                      <a:pt x="168" y="23"/>
                    </a:lnTo>
                    <a:cubicBezTo>
                      <a:pt x="168" y="23"/>
                      <a:pt x="159" y="11"/>
                      <a:pt x="149" y="11"/>
                    </a:cubicBezTo>
                    <a:cubicBezTo>
                      <a:pt x="140" y="11"/>
                      <a:pt x="128" y="28"/>
                      <a:pt x="128" y="28"/>
                    </a:cubicBezTo>
                    <a:lnTo>
                      <a:pt x="128" y="42"/>
                    </a:lnTo>
                    <a:cubicBezTo>
                      <a:pt x="128" y="51"/>
                      <a:pt x="128" y="60"/>
                      <a:pt x="124" y="65"/>
                    </a:cubicBezTo>
                    <a:cubicBezTo>
                      <a:pt x="121" y="70"/>
                      <a:pt x="117" y="74"/>
                      <a:pt x="117" y="86"/>
                    </a:cubicBezTo>
                    <a:cubicBezTo>
                      <a:pt x="117" y="100"/>
                      <a:pt x="100" y="121"/>
                      <a:pt x="100" y="130"/>
                    </a:cubicBezTo>
                    <a:cubicBezTo>
                      <a:pt x="100" y="142"/>
                      <a:pt x="82" y="149"/>
                      <a:pt x="82" y="156"/>
                    </a:cubicBezTo>
                    <a:lnTo>
                      <a:pt x="82" y="191"/>
                    </a:lnTo>
                    <a:cubicBezTo>
                      <a:pt x="82" y="205"/>
                      <a:pt x="72" y="193"/>
                      <a:pt x="72" y="207"/>
                    </a:cubicBezTo>
                    <a:cubicBezTo>
                      <a:pt x="72" y="219"/>
                      <a:pt x="68" y="212"/>
                      <a:pt x="61" y="219"/>
                    </a:cubicBezTo>
                    <a:cubicBezTo>
                      <a:pt x="54" y="224"/>
                      <a:pt x="52" y="226"/>
                      <a:pt x="52" y="219"/>
                    </a:cubicBezTo>
                    <a:cubicBezTo>
                      <a:pt x="52" y="212"/>
                      <a:pt x="42" y="212"/>
                      <a:pt x="33" y="219"/>
                    </a:cubicBezTo>
                    <a:cubicBezTo>
                      <a:pt x="26" y="224"/>
                      <a:pt x="24" y="219"/>
                      <a:pt x="19" y="217"/>
                    </a:cubicBezTo>
                    <a:cubicBezTo>
                      <a:pt x="17" y="217"/>
                      <a:pt x="7" y="221"/>
                      <a:pt x="0" y="228"/>
                    </a:cubicBezTo>
                    <a:cubicBezTo>
                      <a:pt x="3" y="235"/>
                      <a:pt x="5" y="245"/>
                      <a:pt x="7" y="252"/>
                    </a:cubicBezTo>
                    <a:lnTo>
                      <a:pt x="7" y="254"/>
                    </a:lnTo>
                    <a:cubicBezTo>
                      <a:pt x="12" y="249"/>
                      <a:pt x="17" y="247"/>
                      <a:pt x="19" y="247"/>
                    </a:cubicBezTo>
                    <a:cubicBezTo>
                      <a:pt x="26" y="245"/>
                      <a:pt x="89" y="247"/>
                      <a:pt x="89" y="247"/>
                    </a:cubicBezTo>
                    <a:cubicBezTo>
                      <a:pt x="89" y="247"/>
                      <a:pt x="93" y="256"/>
                      <a:pt x="93" y="263"/>
                    </a:cubicBezTo>
                    <a:cubicBezTo>
                      <a:pt x="91" y="273"/>
                      <a:pt x="96" y="270"/>
                      <a:pt x="100" y="280"/>
                    </a:cubicBezTo>
                    <a:cubicBezTo>
                      <a:pt x="105" y="291"/>
                      <a:pt x="110" y="296"/>
                      <a:pt x="119" y="294"/>
                    </a:cubicBezTo>
                    <a:cubicBezTo>
                      <a:pt x="128" y="291"/>
                      <a:pt x="140" y="289"/>
                      <a:pt x="142" y="289"/>
                    </a:cubicBezTo>
                    <a:cubicBezTo>
                      <a:pt x="147" y="291"/>
                      <a:pt x="147" y="275"/>
                      <a:pt x="152" y="270"/>
                    </a:cubicBezTo>
                    <a:cubicBezTo>
                      <a:pt x="156" y="268"/>
                      <a:pt x="168" y="270"/>
                      <a:pt x="168" y="270"/>
                    </a:cubicBezTo>
                    <a:cubicBezTo>
                      <a:pt x="168" y="270"/>
                      <a:pt x="170" y="275"/>
                      <a:pt x="179" y="275"/>
                    </a:cubicBezTo>
                    <a:cubicBezTo>
                      <a:pt x="189" y="275"/>
                      <a:pt x="193" y="273"/>
                      <a:pt x="193" y="280"/>
                    </a:cubicBezTo>
                    <a:cubicBezTo>
                      <a:pt x="193" y="284"/>
                      <a:pt x="193" y="294"/>
                      <a:pt x="196" y="296"/>
                    </a:cubicBezTo>
                    <a:cubicBezTo>
                      <a:pt x="200" y="298"/>
                      <a:pt x="189" y="322"/>
                      <a:pt x="193" y="326"/>
                    </a:cubicBezTo>
                    <a:cubicBezTo>
                      <a:pt x="198" y="329"/>
                      <a:pt x="205" y="338"/>
                      <a:pt x="205" y="343"/>
                    </a:cubicBezTo>
                    <a:cubicBezTo>
                      <a:pt x="203" y="347"/>
                      <a:pt x="200" y="359"/>
                      <a:pt x="205" y="359"/>
                    </a:cubicBezTo>
                    <a:cubicBezTo>
                      <a:pt x="207" y="361"/>
                      <a:pt x="210" y="354"/>
                      <a:pt x="217" y="354"/>
                    </a:cubicBezTo>
                    <a:cubicBezTo>
                      <a:pt x="221" y="354"/>
                      <a:pt x="228" y="354"/>
                      <a:pt x="235" y="352"/>
                    </a:cubicBezTo>
                    <a:lnTo>
                      <a:pt x="240" y="352"/>
                    </a:lnTo>
                    <a:cubicBezTo>
                      <a:pt x="245" y="354"/>
                      <a:pt x="247" y="359"/>
                      <a:pt x="247" y="359"/>
                    </a:cubicBezTo>
                    <a:cubicBezTo>
                      <a:pt x="247" y="359"/>
                      <a:pt x="247" y="364"/>
                      <a:pt x="252" y="364"/>
                    </a:cubicBezTo>
                    <a:cubicBezTo>
                      <a:pt x="256" y="361"/>
                      <a:pt x="265" y="359"/>
                      <a:pt x="265" y="361"/>
                    </a:cubicBezTo>
                    <a:cubicBezTo>
                      <a:pt x="263" y="366"/>
                      <a:pt x="268" y="373"/>
                      <a:pt x="270" y="373"/>
                    </a:cubicBezTo>
                    <a:cubicBezTo>
                      <a:pt x="275" y="371"/>
                      <a:pt x="284" y="378"/>
                      <a:pt x="289" y="378"/>
                    </a:cubicBezTo>
                    <a:cubicBezTo>
                      <a:pt x="293" y="378"/>
                      <a:pt x="298" y="378"/>
                      <a:pt x="298" y="375"/>
                    </a:cubicBezTo>
                    <a:cubicBezTo>
                      <a:pt x="298" y="373"/>
                      <a:pt x="305" y="368"/>
                      <a:pt x="305" y="371"/>
                    </a:cubicBezTo>
                    <a:cubicBezTo>
                      <a:pt x="307" y="375"/>
                      <a:pt x="312" y="385"/>
                      <a:pt x="317" y="385"/>
                    </a:cubicBezTo>
                    <a:cubicBezTo>
                      <a:pt x="321" y="385"/>
                      <a:pt x="333" y="385"/>
                      <a:pt x="333" y="387"/>
                    </a:cubicBezTo>
                    <a:cubicBezTo>
                      <a:pt x="333" y="392"/>
                      <a:pt x="338" y="401"/>
                      <a:pt x="342" y="406"/>
                    </a:cubicBezTo>
                    <a:cubicBezTo>
                      <a:pt x="347" y="408"/>
                      <a:pt x="356" y="406"/>
                      <a:pt x="356" y="406"/>
                    </a:cubicBezTo>
                    <a:cubicBezTo>
                      <a:pt x="356" y="406"/>
                      <a:pt x="361" y="403"/>
                      <a:pt x="361" y="396"/>
                    </a:cubicBezTo>
                    <a:cubicBezTo>
                      <a:pt x="361" y="389"/>
                      <a:pt x="361" y="380"/>
                      <a:pt x="359" y="380"/>
                    </a:cubicBezTo>
                    <a:cubicBezTo>
                      <a:pt x="356" y="380"/>
                      <a:pt x="352" y="387"/>
                      <a:pt x="345" y="385"/>
                    </a:cubicBezTo>
                    <a:cubicBezTo>
                      <a:pt x="338" y="385"/>
                      <a:pt x="333" y="371"/>
                      <a:pt x="331" y="368"/>
                    </a:cubicBezTo>
                    <a:cubicBezTo>
                      <a:pt x="326" y="366"/>
                      <a:pt x="335" y="354"/>
                      <a:pt x="335" y="350"/>
                    </a:cubicBezTo>
                    <a:cubicBezTo>
                      <a:pt x="335" y="343"/>
                      <a:pt x="340" y="326"/>
                      <a:pt x="335" y="324"/>
                    </a:cubicBezTo>
                    <a:cubicBezTo>
                      <a:pt x="331" y="324"/>
                      <a:pt x="333" y="317"/>
                      <a:pt x="338" y="315"/>
                    </a:cubicBezTo>
                    <a:cubicBezTo>
                      <a:pt x="342" y="310"/>
                      <a:pt x="335" y="298"/>
                      <a:pt x="345" y="298"/>
                    </a:cubicBezTo>
                    <a:cubicBezTo>
                      <a:pt x="352" y="298"/>
                      <a:pt x="366" y="301"/>
                      <a:pt x="370" y="296"/>
                    </a:cubicBezTo>
                    <a:lnTo>
                      <a:pt x="370" y="294"/>
                    </a:lnTo>
                    <a:lnTo>
                      <a:pt x="373" y="291"/>
                    </a:lnTo>
                    <a:cubicBezTo>
                      <a:pt x="368" y="284"/>
                      <a:pt x="361" y="273"/>
                      <a:pt x="356" y="270"/>
                    </a:cubicBezTo>
                    <a:lnTo>
                      <a:pt x="356" y="27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4" name="Freeform 535">
                <a:extLst>
                  <a:ext uri="{FF2B5EF4-FFF2-40B4-BE49-F238E27FC236}">
                    <a16:creationId xmlns:a16="http://schemas.microsoft.com/office/drawing/2014/main" id="{A14B7CC3-DD03-4C40-12E2-4ECA28F024E7}"/>
                  </a:ext>
                </a:extLst>
              </p:cNvPr>
              <p:cNvSpPr>
                <a:spLocks/>
              </p:cNvSpPr>
              <p:nvPr/>
            </p:nvSpPr>
            <p:spPr bwMode="auto">
              <a:xfrm>
                <a:off x="4005" y="2392"/>
                <a:ext cx="19" cy="27"/>
              </a:xfrm>
              <a:custGeom>
                <a:avLst/>
                <a:gdLst>
                  <a:gd name="T0" fmla="*/ 2 w 32"/>
                  <a:gd name="T1" fmla="*/ 23 h 44"/>
                  <a:gd name="T2" fmla="*/ 2 w 32"/>
                  <a:gd name="T3" fmla="*/ 23 h 44"/>
                  <a:gd name="T4" fmla="*/ 7 w 32"/>
                  <a:gd name="T5" fmla="*/ 44 h 44"/>
                  <a:gd name="T6" fmla="*/ 16 w 32"/>
                  <a:gd name="T7" fmla="*/ 40 h 44"/>
                  <a:gd name="T8" fmla="*/ 32 w 32"/>
                  <a:gd name="T9" fmla="*/ 14 h 44"/>
                  <a:gd name="T10" fmla="*/ 28 w 32"/>
                  <a:gd name="T11" fmla="*/ 12 h 44"/>
                  <a:gd name="T12" fmla="*/ 28 w 32"/>
                  <a:gd name="T13" fmla="*/ 0 h 44"/>
                  <a:gd name="T14" fmla="*/ 16 w 32"/>
                  <a:gd name="T15" fmla="*/ 0 h 44"/>
                  <a:gd name="T16" fmla="*/ 7 w 32"/>
                  <a:gd name="T17" fmla="*/ 7 h 44"/>
                  <a:gd name="T18" fmla="*/ 0 w 32"/>
                  <a:gd name="T19" fmla="*/ 7 h 44"/>
                  <a:gd name="T20" fmla="*/ 2 w 32"/>
                  <a:gd name="T21" fmla="*/ 2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4">
                    <a:moveTo>
                      <a:pt x="2" y="23"/>
                    </a:moveTo>
                    <a:lnTo>
                      <a:pt x="2" y="23"/>
                    </a:lnTo>
                    <a:cubicBezTo>
                      <a:pt x="2" y="26"/>
                      <a:pt x="5" y="35"/>
                      <a:pt x="7" y="44"/>
                    </a:cubicBezTo>
                    <a:cubicBezTo>
                      <a:pt x="12" y="42"/>
                      <a:pt x="14" y="40"/>
                      <a:pt x="16" y="40"/>
                    </a:cubicBezTo>
                    <a:cubicBezTo>
                      <a:pt x="21" y="37"/>
                      <a:pt x="32" y="14"/>
                      <a:pt x="32" y="14"/>
                    </a:cubicBezTo>
                    <a:lnTo>
                      <a:pt x="28" y="12"/>
                    </a:lnTo>
                    <a:lnTo>
                      <a:pt x="28" y="0"/>
                    </a:lnTo>
                    <a:lnTo>
                      <a:pt x="16" y="0"/>
                    </a:lnTo>
                    <a:cubicBezTo>
                      <a:pt x="16" y="0"/>
                      <a:pt x="19" y="9"/>
                      <a:pt x="7" y="7"/>
                    </a:cubicBezTo>
                    <a:lnTo>
                      <a:pt x="0" y="7"/>
                    </a:lnTo>
                    <a:lnTo>
                      <a:pt x="2" y="23"/>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5" name="Freeform 536">
                <a:extLst>
                  <a:ext uri="{FF2B5EF4-FFF2-40B4-BE49-F238E27FC236}">
                    <a16:creationId xmlns:a16="http://schemas.microsoft.com/office/drawing/2014/main" id="{67B59F4A-D1D8-1BAE-7F08-DDAEC5500308}"/>
                  </a:ext>
                </a:extLst>
              </p:cNvPr>
              <p:cNvSpPr>
                <a:spLocks/>
              </p:cNvSpPr>
              <p:nvPr/>
            </p:nvSpPr>
            <p:spPr bwMode="auto">
              <a:xfrm>
                <a:off x="4005" y="2392"/>
                <a:ext cx="19" cy="27"/>
              </a:xfrm>
              <a:custGeom>
                <a:avLst/>
                <a:gdLst>
                  <a:gd name="T0" fmla="*/ 2 w 32"/>
                  <a:gd name="T1" fmla="*/ 23 h 44"/>
                  <a:gd name="T2" fmla="*/ 2 w 32"/>
                  <a:gd name="T3" fmla="*/ 23 h 44"/>
                  <a:gd name="T4" fmla="*/ 7 w 32"/>
                  <a:gd name="T5" fmla="*/ 44 h 44"/>
                  <a:gd name="T6" fmla="*/ 16 w 32"/>
                  <a:gd name="T7" fmla="*/ 40 h 44"/>
                  <a:gd name="T8" fmla="*/ 32 w 32"/>
                  <a:gd name="T9" fmla="*/ 14 h 44"/>
                  <a:gd name="T10" fmla="*/ 28 w 32"/>
                  <a:gd name="T11" fmla="*/ 12 h 44"/>
                  <a:gd name="T12" fmla="*/ 28 w 32"/>
                  <a:gd name="T13" fmla="*/ 0 h 44"/>
                  <a:gd name="T14" fmla="*/ 16 w 32"/>
                  <a:gd name="T15" fmla="*/ 0 h 44"/>
                  <a:gd name="T16" fmla="*/ 7 w 32"/>
                  <a:gd name="T17" fmla="*/ 7 h 44"/>
                  <a:gd name="T18" fmla="*/ 0 w 32"/>
                  <a:gd name="T19" fmla="*/ 7 h 44"/>
                  <a:gd name="T20" fmla="*/ 2 w 32"/>
                  <a:gd name="T21" fmla="*/ 23 h 44"/>
                  <a:gd name="T22" fmla="*/ 2 w 32"/>
                  <a:gd name="T23" fmla="*/ 2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44">
                    <a:moveTo>
                      <a:pt x="2" y="23"/>
                    </a:moveTo>
                    <a:lnTo>
                      <a:pt x="2" y="23"/>
                    </a:lnTo>
                    <a:cubicBezTo>
                      <a:pt x="2" y="26"/>
                      <a:pt x="5" y="35"/>
                      <a:pt x="7" y="44"/>
                    </a:cubicBezTo>
                    <a:cubicBezTo>
                      <a:pt x="12" y="42"/>
                      <a:pt x="14" y="40"/>
                      <a:pt x="16" y="40"/>
                    </a:cubicBezTo>
                    <a:cubicBezTo>
                      <a:pt x="21" y="37"/>
                      <a:pt x="32" y="14"/>
                      <a:pt x="32" y="14"/>
                    </a:cubicBezTo>
                    <a:lnTo>
                      <a:pt x="28" y="12"/>
                    </a:lnTo>
                    <a:lnTo>
                      <a:pt x="28" y="0"/>
                    </a:lnTo>
                    <a:lnTo>
                      <a:pt x="16" y="0"/>
                    </a:lnTo>
                    <a:cubicBezTo>
                      <a:pt x="16" y="0"/>
                      <a:pt x="19" y="9"/>
                      <a:pt x="7" y="7"/>
                    </a:cubicBezTo>
                    <a:lnTo>
                      <a:pt x="0" y="7"/>
                    </a:lnTo>
                    <a:lnTo>
                      <a:pt x="2" y="23"/>
                    </a:lnTo>
                    <a:lnTo>
                      <a:pt x="2" y="2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6" name="Freeform 537">
                <a:extLst>
                  <a:ext uri="{FF2B5EF4-FFF2-40B4-BE49-F238E27FC236}">
                    <a16:creationId xmlns:a16="http://schemas.microsoft.com/office/drawing/2014/main" id="{70A6B190-CB91-80B3-7EDF-FDD62CDD5689}"/>
                  </a:ext>
                </a:extLst>
              </p:cNvPr>
              <p:cNvSpPr>
                <a:spLocks/>
              </p:cNvSpPr>
              <p:nvPr/>
            </p:nvSpPr>
            <p:spPr bwMode="auto">
              <a:xfrm>
                <a:off x="4005" y="2392"/>
                <a:ext cx="19" cy="27"/>
              </a:xfrm>
              <a:custGeom>
                <a:avLst/>
                <a:gdLst>
                  <a:gd name="T0" fmla="*/ 2 w 32"/>
                  <a:gd name="T1" fmla="*/ 23 h 44"/>
                  <a:gd name="T2" fmla="*/ 2 w 32"/>
                  <a:gd name="T3" fmla="*/ 23 h 44"/>
                  <a:gd name="T4" fmla="*/ 7 w 32"/>
                  <a:gd name="T5" fmla="*/ 44 h 44"/>
                  <a:gd name="T6" fmla="*/ 16 w 32"/>
                  <a:gd name="T7" fmla="*/ 40 h 44"/>
                  <a:gd name="T8" fmla="*/ 32 w 32"/>
                  <a:gd name="T9" fmla="*/ 14 h 44"/>
                  <a:gd name="T10" fmla="*/ 28 w 32"/>
                  <a:gd name="T11" fmla="*/ 12 h 44"/>
                  <a:gd name="T12" fmla="*/ 28 w 32"/>
                  <a:gd name="T13" fmla="*/ 0 h 44"/>
                  <a:gd name="T14" fmla="*/ 16 w 32"/>
                  <a:gd name="T15" fmla="*/ 0 h 44"/>
                  <a:gd name="T16" fmla="*/ 7 w 32"/>
                  <a:gd name="T17" fmla="*/ 7 h 44"/>
                  <a:gd name="T18" fmla="*/ 0 w 32"/>
                  <a:gd name="T19" fmla="*/ 7 h 44"/>
                  <a:gd name="T20" fmla="*/ 2 w 32"/>
                  <a:gd name="T21" fmla="*/ 2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4">
                    <a:moveTo>
                      <a:pt x="2" y="23"/>
                    </a:moveTo>
                    <a:lnTo>
                      <a:pt x="2" y="23"/>
                    </a:lnTo>
                    <a:cubicBezTo>
                      <a:pt x="2" y="26"/>
                      <a:pt x="5" y="35"/>
                      <a:pt x="7" y="44"/>
                    </a:cubicBezTo>
                    <a:cubicBezTo>
                      <a:pt x="12" y="42"/>
                      <a:pt x="14" y="40"/>
                      <a:pt x="16" y="40"/>
                    </a:cubicBezTo>
                    <a:cubicBezTo>
                      <a:pt x="21" y="37"/>
                      <a:pt x="32" y="14"/>
                      <a:pt x="32" y="14"/>
                    </a:cubicBezTo>
                    <a:lnTo>
                      <a:pt x="28" y="12"/>
                    </a:lnTo>
                    <a:lnTo>
                      <a:pt x="28" y="0"/>
                    </a:lnTo>
                    <a:lnTo>
                      <a:pt x="16" y="0"/>
                    </a:lnTo>
                    <a:cubicBezTo>
                      <a:pt x="16" y="0"/>
                      <a:pt x="19" y="9"/>
                      <a:pt x="7" y="7"/>
                    </a:cubicBezTo>
                    <a:lnTo>
                      <a:pt x="0" y="7"/>
                    </a:lnTo>
                    <a:lnTo>
                      <a:pt x="2" y="23"/>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8" name="Freeform 538">
                <a:extLst>
                  <a:ext uri="{FF2B5EF4-FFF2-40B4-BE49-F238E27FC236}">
                    <a16:creationId xmlns:a16="http://schemas.microsoft.com/office/drawing/2014/main" id="{EF2DC1F4-1ECC-31A2-E9BC-BA02566D449D}"/>
                  </a:ext>
                </a:extLst>
              </p:cNvPr>
              <p:cNvSpPr>
                <a:spLocks/>
              </p:cNvSpPr>
              <p:nvPr/>
            </p:nvSpPr>
            <p:spPr bwMode="auto">
              <a:xfrm>
                <a:off x="4005" y="2392"/>
                <a:ext cx="19" cy="27"/>
              </a:xfrm>
              <a:custGeom>
                <a:avLst/>
                <a:gdLst>
                  <a:gd name="T0" fmla="*/ 2 w 32"/>
                  <a:gd name="T1" fmla="*/ 23 h 44"/>
                  <a:gd name="T2" fmla="*/ 2 w 32"/>
                  <a:gd name="T3" fmla="*/ 23 h 44"/>
                  <a:gd name="T4" fmla="*/ 7 w 32"/>
                  <a:gd name="T5" fmla="*/ 44 h 44"/>
                  <a:gd name="T6" fmla="*/ 16 w 32"/>
                  <a:gd name="T7" fmla="*/ 40 h 44"/>
                  <a:gd name="T8" fmla="*/ 32 w 32"/>
                  <a:gd name="T9" fmla="*/ 14 h 44"/>
                  <a:gd name="T10" fmla="*/ 28 w 32"/>
                  <a:gd name="T11" fmla="*/ 12 h 44"/>
                  <a:gd name="T12" fmla="*/ 28 w 32"/>
                  <a:gd name="T13" fmla="*/ 0 h 44"/>
                  <a:gd name="T14" fmla="*/ 16 w 32"/>
                  <a:gd name="T15" fmla="*/ 0 h 44"/>
                  <a:gd name="T16" fmla="*/ 7 w 32"/>
                  <a:gd name="T17" fmla="*/ 7 h 44"/>
                  <a:gd name="T18" fmla="*/ 0 w 32"/>
                  <a:gd name="T19" fmla="*/ 7 h 44"/>
                  <a:gd name="T20" fmla="*/ 2 w 32"/>
                  <a:gd name="T21" fmla="*/ 23 h 44"/>
                  <a:gd name="T22" fmla="*/ 2 w 32"/>
                  <a:gd name="T23" fmla="*/ 2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44">
                    <a:moveTo>
                      <a:pt x="2" y="23"/>
                    </a:moveTo>
                    <a:lnTo>
                      <a:pt x="2" y="23"/>
                    </a:lnTo>
                    <a:cubicBezTo>
                      <a:pt x="2" y="26"/>
                      <a:pt x="5" y="35"/>
                      <a:pt x="7" y="44"/>
                    </a:cubicBezTo>
                    <a:cubicBezTo>
                      <a:pt x="12" y="42"/>
                      <a:pt x="14" y="40"/>
                      <a:pt x="16" y="40"/>
                    </a:cubicBezTo>
                    <a:cubicBezTo>
                      <a:pt x="21" y="37"/>
                      <a:pt x="32" y="14"/>
                      <a:pt x="32" y="14"/>
                    </a:cubicBezTo>
                    <a:lnTo>
                      <a:pt x="28" y="12"/>
                    </a:lnTo>
                    <a:lnTo>
                      <a:pt x="28" y="0"/>
                    </a:lnTo>
                    <a:lnTo>
                      <a:pt x="16" y="0"/>
                    </a:lnTo>
                    <a:cubicBezTo>
                      <a:pt x="16" y="0"/>
                      <a:pt x="19" y="9"/>
                      <a:pt x="7" y="7"/>
                    </a:cubicBezTo>
                    <a:lnTo>
                      <a:pt x="0" y="7"/>
                    </a:lnTo>
                    <a:lnTo>
                      <a:pt x="2" y="23"/>
                    </a:lnTo>
                    <a:lnTo>
                      <a:pt x="2" y="2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9" name="Freeform 539">
                <a:extLst>
                  <a:ext uri="{FF2B5EF4-FFF2-40B4-BE49-F238E27FC236}">
                    <a16:creationId xmlns:a16="http://schemas.microsoft.com/office/drawing/2014/main" id="{F82A87E3-C88E-040A-DD35-2C65CB08F585}"/>
                  </a:ext>
                </a:extLst>
              </p:cNvPr>
              <p:cNvSpPr>
                <a:spLocks/>
              </p:cNvSpPr>
              <p:nvPr/>
            </p:nvSpPr>
            <p:spPr bwMode="auto">
              <a:xfrm>
                <a:off x="4017" y="2497"/>
                <a:ext cx="135" cy="221"/>
              </a:xfrm>
              <a:custGeom>
                <a:avLst/>
                <a:gdLst>
                  <a:gd name="T0" fmla="*/ 223 w 225"/>
                  <a:gd name="T1" fmla="*/ 93 h 366"/>
                  <a:gd name="T2" fmla="*/ 223 w 225"/>
                  <a:gd name="T3" fmla="*/ 93 h 366"/>
                  <a:gd name="T4" fmla="*/ 218 w 225"/>
                  <a:gd name="T5" fmla="*/ 54 h 366"/>
                  <a:gd name="T6" fmla="*/ 216 w 225"/>
                  <a:gd name="T7" fmla="*/ 2 h 366"/>
                  <a:gd name="T8" fmla="*/ 216 w 225"/>
                  <a:gd name="T9" fmla="*/ 0 h 366"/>
                  <a:gd name="T10" fmla="*/ 195 w 225"/>
                  <a:gd name="T11" fmla="*/ 14 h 366"/>
                  <a:gd name="T12" fmla="*/ 179 w 225"/>
                  <a:gd name="T13" fmla="*/ 16 h 366"/>
                  <a:gd name="T14" fmla="*/ 167 w 225"/>
                  <a:gd name="T15" fmla="*/ 16 h 366"/>
                  <a:gd name="T16" fmla="*/ 160 w 225"/>
                  <a:gd name="T17" fmla="*/ 23 h 366"/>
                  <a:gd name="T18" fmla="*/ 146 w 225"/>
                  <a:gd name="T19" fmla="*/ 26 h 366"/>
                  <a:gd name="T20" fmla="*/ 130 w 225"/>
                  <a:gd name="T21" fmla="*/ 28 h 366"/>
                  <a:gd name="T22" fmla="*/ 123 w 225"/>
                  <a:gd name="T23" fmla="*/ 21 h 366"/>
                  <a:gd name="T24" fmla="*/ 109 w 225"/>
                  <a:gd name="T25" fmla="*/ 23 h 366"/>
                  <a:gd name="T26" fmla="*/ 97 w 225"/>
                  <a:gd name="T27" fmla="*/ 23 h 366"/>
                  <a:gd name="T28" fmla="*/ 97 w 225"/>
                  <a:gd name="T29" fmla="*/ 30 h 366"/>
                  <a:gd name="T30" fmla="*/ 104 w 225"/>
                  <a:gd name="T31" fmla="*/ 75 h 366"/>
                  <a:gd name="T32" fmla="*/ 118 w 225"/>
                  <a:gd name="T33" fmla="*/ 89 h 366"/>
                  <a:gd name="T34" fmla="*/ 118 w 225"/>
                  <a:gd name="T35" fmla="*/ 109 h 366"/>
                  <a:gd name="T36" fmla="*/ 107 w 225"/>
                  <a:gd name="T37" fmla="*/ 124 h 366"/>
                  <a:gd name="T38" fmla="*/ 104 w 225"/>
                  <a:gd name="T39" fmla="*/ 142 h 366"/>
                  <a:gd name="T40" fmla="*/ 86 w 225"/>
                  <a:gd name="T41" fmla="*/ 117 h 366"/>
                  <a:gd name="T42" fmla="*/ 90 w 225"/>
                  <a:gd name="T43" fmla="*/ 89 h 366"/>
                  <a:gd name="T44" fmla="*/ 74 w 225"/>
                  <a:gd name="T45" fmla="*/ 86 h 366"/>
                  <a:gd name="T46" fmla="*/ 58 w 225"/>
                  <a:gd name="T47" fmla="*/ 77 h 366"/>
                  <a:gd name="T48" fmla="*/ 0 w 225"/>
                  <a:gd name="T49" fmla="*/ 98 h 366"/>
                  <a:gd name="T50" fmla="*/ 5 w 225"/>
                  <a:gd name="T51" fmla="*/ 114 h 366"/>
                  <a:gd name="T52" fmla="*/ 2 w 225"/>
                  <a:gd name="T53" fmla="*/ 114 h 366"/>
                  <a:gd name="T54" fmla="*/ 7 w 225"/>
                  <a:gd name="T55" fmla="*/ 121 h 366"/>
                  <a:gd name="T56" fmla="*/ 32 w 225"/>
                  <a:gd name="T57" fmla="*/ 128 h 366"/>
                  <a:gd name="T58" fmla="*/ 58 w 225"/>
                  <a:gd name="T59" fmla="*/ 135 h 366"/>
                  <a:gd name="T60" fmla="*/ 58 w 225"/>
                  <a:gd name="T61" fmla="*/ 168 h 366"/>
                  <a:gd name="T62" fmla="*/ 53 w 225"/>
                  <a:gd name="T63" fmla="*/ 189 h 366"/>
                  <a:gd name="T64" fmla="*/ 60 w 225"/>
                  <a:gd name="T65" fmla="*/ 203 h 366"/>
                  <a:gd name="T66" fmla="*/ 49 w 225"/>
                  <a:gd name="T67" fmla="*/ 219 h 366"/>
                  <a:gd name="T68" fmla="*/ 42 w 225"/>
                  <a:gd name="T69" fmla="*/ 240 h 366"/>
                  <a:gd name="T70" fmla="*/ 21 w 225"/>
                  <a:gd name="T71" fmla="*/ 261 h 366"/>
                  <a:gd name="T72" fmla="*/ 23 w 225"/>
                  <a:gd name="T73" fmla="*/ 264 h 366"/>
                  <a:gd name="T74" fmla="*/ 35 w 225"/>
                  <a:gd name="T75" fmla="*/ 303 h 366"/>
                  <a:gd name="T76" fmla="*/ 37 w 225"/>
                  <a:gd name="T77" fmla="*/ 341 h 366"/>
                  <a:gd name="T78" fmla="*/ 39 w 225"/>
                  <a:gd name="T79" fmla="*/ 366 h 366"/>
                  <a:gd name="T80" fmla="*/ 56 w 225"/>
                  <a:gd name="T81" fmla="*/ 364 h 366"/>
                  <a:gd name="T82" fmla="*/ 56 w 225"/>
                  <a:gd name="T83" fmla="*/ 355 h 366"/>
                  <a:gd name="T84" fmla="*/ 49 w 225"/>
                  <a:gd name="T85" fmla="*/ 345 h 366"/>
                  <a:gd name="T86" fmla="*/ 81 w 225"/>
                  <a:gd name="T87" fmla="*/ 322 h 366"/>
                  <a:gd name="T88" fmla="*/ 107 w 225"/>
                  <a:gd name="T89" fmla="*/ 306 h 366"/>
                  <a:gd name="T90" fmla="*/ 109 w 225"/>
                  <a:gd name="T91" fmla="*/ 273 h 366"/>
                  <a:gd name="T92" fmla="*/ 107 w 225"/>
                  <a:gd name="T93" fmla="*/ 247 h 366"/>
                  <a:gd name="T94" fmla="*/ 95 w 225"/>
                  <a:gd name="T95" fmla="*/ 219 h 366"/>
                  <a:gd name="T96" fmla="*/ 100 w 225"/>
                  <a:gd name="T97" fmla="*/ 203 h 366"/>
                  <a:gd name="T98" fmla="*/ 109 w 225"/>
                  <a:gd name="T99" fmla="*/ 194 h 366"/>
                  <a:gd name="T100" fmla="*/ 128 w 225"/>
                  <a:gd name="T101" fmla="*/ 182 h 366"/>
                  <a:gd name="T102" fmla="*/ 149 w 225"/>
                  <a:gd name="T103" fmla="*/ 156 h 366"/>
                  <a:gd name="T104" fmla="*/ 191 w 225"/>
                  <a:gd name="T105" fmla="*/ 138 h 366"/>
                  <a:gd name="T106" fmla="*/ 223 w 225"/>
                  <a:gd name="T107" fmla="*/ 9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5" h="366">
                    <a:moveTo>
                      <a:pt x="223" y="93"/>
                    </a:moveTo>
                    <a:lnTo>
                      <a:pt x="223" y="93"/>
                    </a:lnTo>
                    <a:cubicBezTo>
                      <a:pt x="223" y="89"/>
                      <a:pt x="218" y="63"/>
                      <a:pt x="218" y="54"/>
                    </a:cubicBezTo>
                    <a:cubicBezTo>
                      <a:pt x="221" y="42"/>
                      <a:pt x="216" y="14"/>
                      <a:pt x="216" y="2"/>
                    </a:cubicBezTo>
                    <a:lnTo>
                      <a:pt x="216" y="0"/>
                    </a:lnTo>
                    <a:cubicBezTo>
                      <a:pt x="207" y="5"/>
                      <a:pt x="195" y="12"/>
                      <a:pt x="195" y="14"/>
                    </a:cubicBezTo>
                    <a:cubicBezTo>
                      <a:pt x="193" y="16"/>
                      <a:pt x="184" y="12"/>
                      <a:pt x="179" y="16"/>
                    </a:cubicBezTo>
                    <a:cubicBezTo>
                      <a:pt x="174" y="21"/>
                      <a:pt x="172" y="16"/>
                      <a:pt x="167" y="16"/>
                    </a:cubicBezTo>
                    <a:cubicBezTo>
                      <a:pt x="163" y="14"/>
                      <a:pt x="160" y="21"/>
                      <a:pt x="160" y="23"/>
                    </a:cubicBezTo>
                    <a:cubicBezTo>
                      <a:pt x="160" y="28"/>
                      <a:pt x="151" y="26"/>
                      <a:pt x="146" y="26"/>
                    </a:cubicBezTo>
                    <a:cubicBezTo>
                      <a:pt x="144" y="26"/>
                      <a:pt x="135" y="28"/>
                      <a:pt x="130" y="28"/>
                    </a:cubicBezTo>
                    <a:cubicBezTo>
                      <a:pt x="123" y="28"/>
                      <a:pt x="128" y="23"/>
                      <a:pt x="123" y="21"/>
                    </a:cubicBezTo>
                    <a:cubicBezTo>
                      <a:pt x="116" y="21"/>
                      <a:pt x="114" y="23"/>
                      <a:pt x="109" y="23"/>
                    </a:cubicBezTo>
                    <a:lnTo>
                      <a:pt x="97" y="23"/>
                    </a:lnTo>
                    <a:lnTo>
                      <a:pt x="97" y="30"/>
                    </a:lnTo>
                    <a:cubicBezTo>
                      <a:pt x="93" y="42"/>
                      <a:pt x="104" y="65"/>
                      <a:pt x="104" y="75"/>
                    </a:cubicBezTo>
                    <a:cubicBezTo>
                      <a:pt x="109" y="79"/>
                      <a:pt x="116" y="84"/>
                      <a:pt x="118" y="89"/>
                    </a:cubicBezTo>
                    <a:cubicBezTo>
                      <a:pt x="123" y="96"/>
                      <a:pt x="118" y="93"/>
                      <a:pt x="118" y="109"/>
                    </a:cubicBezTo>
                    <a:cubicBezTo>
                      <a:pt x="121" y="124"/>
                      <a:pt x="114" y="119"/>
                      <a:pt x="107" y="124"/>
                    </a:cubicBezTo>
                    <a:cubicBezTo>
                      <a:pt x="102" y="128"/>
                      <a:pt x="107" y="140"/>
                      <a:pt x="104" y="142"/>
                    </a:cubicBezTo>
                    <a:cubicBezTo>
                      <a:pt x="104" y="147"/>
                      <a:pt x="86" y="121"/>
                      <a:pt x="86" y="117"/>
                    </a:cubicBezTo>
                    <a:cubicBezTo>
                      <a:pt x="84" y="114"/>
                      <a:pt x="93" y="98"/>
                      <a:pt x="90" y="89"/>
                    </a:cubicBezTo>
                    <a:cubicBezTo>
                      <a:pt x="88" y="79"/>
                      <a:pt x="77" y="86"/>
                      <a:pt x="74" y="86"/>
                    </a:cubicBezTo>
                    <a:cubicBezTo>
                      <a:pt x="70" y="86"/>
                      <a:pt x="60" y="77"/>
                      <a:pt x="58" y="77"/>
                    </a:cubicBezTo>
                    <a:lnTo>
                      <a:pt x="0" y="98"/>
                    </a:lnTo>
                    <a:lnTo>
                      <a:pt x="5" y="114"/>
                    </a:lnTo>
                    <a:lnTo>
                      <a:pt x="2" y="114"/>
                    </a:lnTo>
                    <a:lnTo>
                      <a:pt x="7" y="121"/>
                    </a:lnTo>
                    <a:cubicBezTo>
                      <a:pt x="7" y="121"/>
                      <a:pt x="25" y="121"/>
                      <a:pt x="32" y="128"/>
                    </a:cubicBezTo>
                    <a:cubicBezTo>
                      <a:pt x="42" y="133"/>
                      <a:pt x="56" y="133"/>
                      <a:pt x="58" y="135"/>
                    </a:cubicBezTo>
                    <a:cubicBezTo>
                      <a:pt x="60" y="138"/>
                      <a:pt x="58" y="159"/>
                      <a:pt x="58" y="168"/>
                    </a:cubicBezTo>
                    <a:cubicBezTo>
                      <a:pt x="60" y="180"/>
                      <a:pt x="46" y="182"/>
                      <a:pt x="53" y="189"/>
                    </a:cubicBezTo>
                    <a:cubicBezTo>
                      <a:pt x="58" y="194"/>
                      <a:pt x="56" y="203"/>
                      <a:pt x="60" y="203"/>
                    </a:cubicBezTo>
                    <a:cubicBezTo>
                      <a:pt x="63" y="205"/>
                      <a:pt x="53" y="217"/>
                      <a:pt x="49" y="219"/>
                    </a:cubicBezTo>
                    <a:cubicBezTo>
                      <a:pt x="44" y="224"/>
                      <a:pt x="49" y="233"/>
                      <a:pt x="42" y="240"/>
                    </a:cubicBezTo>
                    <a:cubicBezTo>
                      <a:pt x="39" y="245"/>
                      <a:pt x="28" y="254"/>
                      <a:pt x="21" y="261"/>
                    </a:cubicBezTo>
                    <a:cubicBezTo>
                      <a:pt x="21" y="264"/>
                      <a:pt x="21" y="264"/>
                      <a:pt x="23" y="264"/>
                    </a:cubicBezTo>
                    <a:cubicBezTo>
                      <a:pt x="23" y="266"/>
                      <a:pt x="30" y="299"/>
                      <a:pt x="35" y="303"/>
                    </a:cubicBezTo>
                    <a:cubicBezTo>
                      <a:pt x="42" y="306"/>
                      <a:pt x="37" y="338"/>
                      <a:pt x="37" y="341"/>
                    </a:cubicBezTo>
                    <a:cubicBezTo>
                      <a:pt x="37" y="345"/>
                      <a:pt x="39" y="366"/>
                      <a:pt x="39" y="366"/>
                    </a:cubicBezTo>
                    <a:cubicBezTo>
                      <a:pt x="39" y="366"/>
                      <a:pt x="49" y="364"/>
                      <a:pt x="56" y="364"/>
                    </a:cubicBezTo>
                    <a:lnTo>
                      <a:pt x="56" y="355"/>
                    </a:lnTo>
                    <a:cubicBezTo>
                      <a:pt x="58" y="343"/>
                      <a:pt x="51" y="352"/>
                      <a:pt x="49" y="345"/>
                    </a:cubicBezTo>
                    <a:cubicBezTo>
                      <a:pt x="46" y="341"/>
                      <a:pt x="63" y="329"/>
                      <a:pt x="81" y="322"/>
                    </a:cubicBezTo>
                    <a:cubicBezTo>
                      <a:pt x="100" y="315"/>
                      <a:pt x="107" y="310"/>
                      <a:pt x="107" y="306"/>
                    </a:cubicBezTo>
                    <a:cubicBezTo>
                      <a:pt x="109" y="299"/>
                      <a:pt x="107" y="280"/>
                      <a:pt x="109" y="273"/>
                    </a:cubicBezTo>
                    <a:cubicBezTo>
                      <a:pt x="111" y="266"/>
                      <a:pt x="109" y="264"/>
                      <a:pt x="107" y="247"/>
                    </a:cubicBezTo>
                    <a:cubicBezTo>
                      <a:pt x="104" y="231"/>
                      <a:pt x="97" y="229"/>
                      <a:pt x="95" y="219"/>
                    </a:cubicBezTo>
                    <a:cubicBezTo>
                      <a:pt x="93" y="212"/>
                      <a:pt x="93" y="205"/>
                      <a:pt x="100" y="203"/>
                    </a:cubicBezTo>
                    <a:cubicBezTo>
                      <a:pt x="104" y="203"/>
                      <a:pt x="104" y="201"/>
                      <a:pt x="109" y="194"/>
                    </a:cubicBezTo>
                    <a:cubicBezTo>
                      <a:pt x="114" y="184"/>
                      <a:pt x="118" y="187"/>
                      <a:pt x="128" y="182"/>
                    </a:cubicBezTo>
                    <a:cubicBezTo>
                      <a:pt x="135" y="175"/>
                      <a:pt x="135" y="168"/>
                      <a:pt x="149" y="156"/>
                    </a:cubicBezTo>
                    <a:cubicBezTo>
                      <a:pt x="163" y="147"/>
                      <a:pt x="176" y="147"/>
                      <a:pt x="191" y="138"/>
                    </a:cubicBezTo>
                    <a:cubicBezTo>
                      <a:pt x="205" y="131"/>
                      <a:pt x="225" y="100"/>
                      <a:pt x="223" y="9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0" name="Freeform 540">
                <a:extLst>
                  <a:ext uri="{FF2B5EF4-FFF2-40B4-BE49-F238E27FC236}">
                    <a16:creationId xmlns:a16="http://schemas.microsoft.com/office/drawing/2014/main" id="{AB2D9DE4-EBF0-1220-F3D0-E50B1C944EA2}"/>
                  </a:ext>
                </a:extLst>
              </p:cNvPr>
              <p:cNvSpPr>
                <a:spLocks/>
              </p:cNvSpPr>
              <p:nvPr/>
            </p:nvSpPr>
            <p:spPr bwMode="auto">
              <a:xfrm>
                <a:off x="4017" y="2497"/>
                <a:ext cx="135" cy="221"/>
              </a:xfrm>
              <a:custGeom>
                <a:avLst/>
                <a:gdLst>
                  <a:gd name="T0" fmla="*/ 223 w 225"/>
                  <a:gd name="T1" fmla="*/ 93 h 366"/>
                  <a:gd name="T2" fmla="*/ 223 w 225"/>
                  <a:gd name="T3" fmla="*/ 93 h 366"/>
                  <a:gd name="T4" fmla="*/ 218 w 225"/>
                  <a:gd name="T5" fmla="*/ 54 h 366"/>
                  <a:gd name="T6" fmla="*/ 216 w 225"/>
                  <a:gd name="T7" fmla="*/ 2 h 366"/>
                  <a:gd name="T8" fmla="*/ 216 w 225"/>
                  <a:gd name="T9" fmla="*/ 0 h 366"/>
                  <a:gd name="T10" fmla="*/ 195 w 225"/>
                  <a:gd name="T11" fmla="*/ 14 h 366"/>
                  <a:gd name="T12" fmla="*/ 179 w 225"/>
                  <a:gd name="T13" fmla="*/ 16 h 366"/>
                  <a:gd name="T14" fmla="*/ 167 w 225"/>
                  <a:gd name="T15" fmla="*/ 16 h 366"/>
                  <a:gd name="T16" fmla="*/ 160 w 225"/>
                  <a:gd name="T17" fmla="*/ 23 h 366"/>
                  <a:gd name="T18" fmla="*/ 146 w 225"/>
                  <a:gd name="T19" fmla="*/ 26 h 366"/>
                  <a:gd name="T20" fmla="*/ 130 w 225"/>
                  <a:gd name="T21" fmla="*/ 28 h 366"/>
                  <a:gd name="T22" fmla="*/ 123 w 225"/>
                  <a:gd name="T23" fmla="*/ 21 h 366"/>
                  <a:gd name="T24" fmla="*/ 109 w 225"/>
                  <a:gd name="T25" fmla="*/ 23 h 366"/>
                  <a:gd name="T26" fmla="*/ 97 w 225"/>
                  <a:gd name="T27" fmla="*/ 23 h 366"/>
                  <a:gd name="T28" fmla="*/ 97 w 225"/>
                  <a:gd name="T29" fmla="*/ 30 h 366"/>
                  <a:gd name="T30" fmla="*/ 104 w 225"/>
                  <a:gd name="T31" fmla="*/ 75 h 366"/>
                  <a:gd name="T32" fmla="*/ 118 w 225"/>
                  <a:gd name="T33" fmla="*/ 89 h 366"/>
                  <a:gd name="T34" fmla="*/ 118 w 225"/>
                  <a:gd name="T35" fmla="*/ 109 h 366"/>
                  <a:gd name="T36" fmla="*/ 107 w 225"/>
                  <a:gd name="T37" fmla="*/ 124 h 366"/>
                  <a:gd name="T38" fmla="*/ 104 w 225"/>
                  <a:gd name="T39" fmla="*/ 142 h 366"/>
                  <a:gd name="T40" fmla="*/ 86 w 225"/>
                  <a:gd name="T41" fmla="*/ 117 h 366"/>
                  <a:gd name="T42" fmla="*/ 90 w 225"/>
                  <a:gd name="T43" fmla="*/ 89 h 366"/>
                  <a:gd name="T44" fmla="*/ 74 w 225"/>
                  <a:gd name="T45" fmla="*/ 86 h 366"/>
                  <a:gd name="T46" fmla="*/ 58 w 225"/>
                  <a:gd name="T47" fmla="*/ 77 h 366"/>
                  <a:gd name="T48" fmla="*/ 0 w 225"/>
                  <a:gd name="T49" fmla="*/ 98 h 366"/>
                  <a:gd name="T50" fmla="*/ 5 w 225"/>
                  <a:gd name="T51" fmla="*/ 114 h 366"/>
                  <a:gd name="T52" fmla="*/ 2 w 225"/>
                  <a:gd name="T53" fmla="*/ 114 h 366"/>
                  <a:gd name="T54" fmla="*/ 7 w 225"/>
                  <a:gd name="T55" fmla="*/ 121 h 366"/>
                  <a:gd name="T56" fmla="*/ 32 w 225"/>
                  <a:gd name="T57" fmla="*/ 128 h 366"/>
                  <a:gd name="T58" fmla="*/ 58 w 225"/>
                  <a:gd name="T59" fmla="*/ 135 h 366"/>
                  <a:gd name="T60" fmla="*/ 58 w 225"/>
                  <a:gd name="T61" fmla="*/ 168 h 366"/>
                  <a:gd name="T62" fmla="*/ 53 w 225"/>
                  <a:gd name="T63" fmla="*/ 189 h 366"/>
                  <a:gd name="T64" fmla="*/ 60 w 225"/>
                  <a:gd name="T65" fmla="*/ 203 h 366"/>
                  <a:gd name="T66" fmla="*/ 49 w 225"/>
                  <a:gd name="T67" fmla="*/ 219 h 366"/>
                  <a:gd name="T68" fmla="*/ 42 w 225"/>
                  <a:gd name="T69" fmla="*/ 240 h 366"/>
                  <a:gd name="T70" fmla="*/ 21 w 225"/>
                  <a:gd name="T71" fmla="*/ 261 h 366"/>
                  <a:gd name="T72" fmla="*/ 23 w 225"/>
                  <a:gd name="T73" fmla="*/ 264 h 366"/>
                  <a:gd name="T74" fmla="*/ 35 w 225"/>
                  <a:gd name="T75" fmla="*/ 303 h 366"/>
                  <a:gd name="T76" fmla="*/ 37 w 225"/>
                  <a:gd name="T77" fmla="*/ 341 h 366"/>
                  <a:gd name="T78" fmla="*/ 39 w 225"/>
                  <a:gd name="T79" fmla="*/ 366 h 366"/>
                  <a:gd name="T80" fmla="*/ 56 w 225"/>
                  <a:gd name="T81" fmla="*/ 364 h 366"/>
                  <a:gd name="T82" fmla="*/ 56 w 225"/>
                  <a:gd name="T83" fmla="*/ 355 h 366"/>
                  <a:gd name="T84" fmla="*/ 49 w 225"/>
                  <a:gd name="T85" fmla="*/ 345 h 366"/>
                  <a:gd name="T86" fmla="*/ 81 w 225"/>
                  <a:gd name="T87" fmla="*/ 322 h 366"/>
                  <a:gd name="T88" fmla="*/ 107 w 225"/>
                  <a:gd name="T89" fmla="*/ 306 h 366"/>
                  <a:gd name="T90" fmla="*/ 109 w 225"/>
                  <a:gd name="T91" fmla="*/ 273 h 366"/>
                  <a:gd name="T92" fmla="*/ 107 w 225"/>
                  <a:gd name="T93" fmla="*/ 247 h 366"/>
                  <a:gd name="T94" fmla="*/ 95 w 225"/>
                  <a:gd name="T95" fmla="*/ 219 h 366"/>
                  <a:gd name="T96" fmla="*/ 100 w 225"/>
                  <a:gd name="T97" fmla="*/ 203 h 366"/>
                  <a:gd name="T98" fmla="*/ 109 w 225"/>
                  <a:gd name="T99" fmla="*/ 194 h 366"/>
                  <a:gd name="T100" fmla="*/ 128 w 225"/>
                  <a:gd name="T101" fmla="*/ 182 h 366"/>
                  <a:gd name="T102" fmla="*/ 149 w 225"/>
                  <a:gd name="T103" fmla="*/ 156 h 366"/>
                  <a:gd name="T104" fmla="*/ 191 w 225"/>
                  <a:gd name="T105" fmla="*/ 138 h 366"/>
                  <a:gd name="T106" fmla="*/ 223 w 225"/>
                  <a:gd name="T107" fmla="*/ 93 h 366"/>
                  <a:gd name="T108" fmla="*/ 223 w 225"/>
                  <a:gd name="T109" fmla="*/ 9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5" h="366">
                    <a:moveTo>
                      <a:pt x="223" y="93"/>
                    </a:moveTo>
                    <a:lnTo>
                      <a:pt x="223" y="93"/>
                    </a:lnTo>
                    <a:cubicBezTo>
                      <a:pt x="223" y="89"/>
                      <a:pt x="218" y="63"/>
                      <a:pt x="218" y="54"/>
                    </a:cubicBezTo>
                    <a:cubicBezTo>
                      <a:pt x="221" y="42"/>
                      <a:pt x="216" y="14"/>
                      <a:pt x="216" y="2"/>
                    </a:cubicBezTo>
                    <a:lnTo>
                      <a:pt x="216" y="0"/>
                    </a:lnTo>
                    <a:cubicBezTo>
                      <a:pt x="207" y="5"/>
                      <a:pt x="195" y="12"/>
                      <a:pt x="195" y="14"/>
                    </a:cubicBezTo>
                    <a:cubicBezTo>
                      <a:pt x="193" y="16"/>
                      <a:pt x="184" y="12"/>
                      <a:pt x="179" y="16"/>
                    </a:cubicBezTo>
                    <a:cubicBezTo>
                      <a:pt x="174" y="21"/>
                      <a:pt x="172" y="16"/>
                      <a:pt x="167" y="16"/>
                    </a:cubicBezTo>
                    <a:cubicBezTo>
                      <a:pt x="163" y="14"/>
                      <a:pt x="160" y="21"/>
                      <a:pt x="160" y="23"/>
                    </a:cubicBezTo>
                    <a:cubicBezTo>
                      <a:pt x="160" y="28"/>
                      <a:pt x="151" y="26"/>
                      <a:pt x="146" y="26"/>
                    </a:cubicBezTo>
                    <a:cubicBezTo>
                      <a:pt x="144" y="26"/>
                      <a:pt x="135" y="28"/>
                      <a:pt x="130" y="28"/>
                    </a:cubicBezTo>
                    <a:cubicBezTo>
                      <a:pt x="123" y="28"/>
                      <a:pt x="128" y="23"/>
                      <a:pt x="123" y="21"/>
                    </a:cubicBezTo>
                    <a:cubicBezTo>
                      <a:pt x="116" y="21"/>
                      <a:pt x="114" y="23"/>
                      <a:pt x="109" y="23"/>
                    </a:cubicBezTo>
                    <a:lnTo>
                      <a:pt x="97" y="23"/>
                    </a:lnTo>
                    <a:lnTo>
                      <a:pt x="97" y="30"/>
                    </a:lnTo>
                    <a:cubicBezTo>
                      <a:pt x="93" y="42"/>
                      <a:pt x="104" y="65"/>
                      <a:pt x="104" y="75"/>
                    </a:cubicBezTo>
                    <a:cubicBezTo>
                      <a:pt x="109" y="79"/>
                      <a:pt x="116" y="84"/>
                      <a:pt x="118" y="89"/>
                    </a:cubicBezTo>
                    <a:cubicBezTo>
                      <a:pt x="123" y="96"/>
                      <a:pt x="118" y="93"/>
                      <a:pt x="118" y="109"/>
                    </a:cubicBezTo>
                    <a:cubicBezTo>
                      <a:pt x="121" y="124"/>
                      <a:pt x="114" y="119"/>
                      <a:pt x="107" y="124"/>
                    </a:cubicBezTo>
                    <a:cubicBezTo>
                      <a:pt x="102" y="128"/>
                      <a:pt x="107" y="140"/>
                      <a:pt x="104" y="142"/>
                    </a:cubicBezTo>
                    <a:cubicBezTo>
                      <a:pt x="104" y="147"/>
                      <a:pt x="86" y="121"/>
                      <a:pt x="86" y="117"/>
                    </a:cubicBezTo>
                    <a:cubicBezTo>
                      <a:pt x="84" y="114"/>
                      <a:pt x="93" y="98"/>
                      <a:pt x="90" y="89"/>
                    </a:cubicBezTo>
                    <a:cubicBezTo>
                      <a:pt x="88" y="79"/>
                      <a:pt x="77" y="86"/>
                      <a:pt x="74" y="86"/>
                    </a:cubicBezTo>
                    <a:cubicBezTo>
                      <a:pt x="70" y="86"/>
                      <a:pt x="60" y="77"/>
                      <a:pt x="58" y="77"/>
                    </a:cubicBezTo>
                    <a:lnTo>
                      <a:pt x="0" y="98"/>
                    </a:lnTo>
                    <a:lnTo>
                      <a:pt x="5" y="114"/>
                    </a:lnTo>
                    <a:lnTo>
                      <a:pt x="2" y="114"/>
                    </a:lnTo>
                    <a:lnTo>
                      <a:pt x="7" y="121"/>
                    </a:lnTo>
                    <a:cubicBezTo>
                      <a:pt x="7" y="121"/>
                      <a:pt x="25" y="121"/>
                      <a:pt x="32" y="128"/>
                    </a:cubicBezTo>
                    <a:cubicBezTo>
                      <a:pt x="42" y="133"/>
                      <a:pt x="56" y="133"/>
                      <a:pt x="58" y="135"/>
                    </a:cubicBezTo>
                    <a:cubicBezTo>
                      <a:pt x="60" y="138"/>
                      <a:pt x="58" y="159"/>
                      <a:pt x="58" y="168"/>
                    </a:cubicBezTo>
                    <a:cubicBezTo>
                      <a:pt x="60" y="180"/>
                      <a:pt x="46" y="182"/>
                      <a:pt x="53" y="189"/>
                    </a:cubicBezTo>
                    <a:cubicBezTo>
                      <a:pt x="58" y="194"/>
                      <a:pt x="56" y="203"/>
                      <a:pt x="60" y="203"/>
                    </a:cubicBezTo>
                    <a:cubicBezTo>
                      <a:pt x="63" y="205"/>
                      <a:pt x="53" y="217"/>
                      <a:pt x="49" y="219"/>
                    </a:cubicBezTo>
                    <a:cubicBezTo>
                      <a:pt x="44" y="224"/>
                      <a:pt x="49" y="233"/>
                      <a:pt x="42" y="240"/>
                    </a:cubicBezTo>
                    <a:cubicBezTo>
                      <a:pt x="39" y="245"/>
                      <a:pt x="28" y="254"/>
                      <a:pt x="21" y="261"/>
                    </a:cubicBezTo>
                    <a:cubicBezTo>
                      <a:pt x="21" y="264"/>
                      <a:pt x="21" y="264"/>
                      <a:pt x="23" y="264"/>
                    </a:cubicBezTo>
                    <a:cubicBezTo>
                      <a:pt x="23" y="266"/>
                      <a:pt x="30" y="299"/>
                      <a:pt x="35" y="303"/>
                    </a:cubicBezTo>
                    <a:cubicBezTo>
                      <a:pt x="42" y="306"/>
                      <a:pt x="37" y="338"/>
                      <a:pt x="37" y="341"/>
                    </a:cubicBezTo>
                    <a:cubicBezTo>
                      <a:pt x="37" y="345"/>
                      <a:pt x="39" y="366"/>
                      <a:pt x="39" y="366"/>
                    </a:cubicBezTo>
                    <a:cubicBezTo>
                      <a:pt x="39" y="366"/>
                      <a:pt x="49" y="364"/>
                      <a:pt x="56" y="364"/>
                    </a:cubicBezTo>
                    <a:lnTo>
                      <a:pt x="56" y="355"/>
                    </a:lnTo>
                    <a:cubicBezTo>
                      <a:pt x="58" y="343"/>
                      <a:pt x="51" y="352"/>
                      <a:pt x="49" y="345"/>
                    </a:cubicBezTo>
                    <a:cubicBezTo>
                      <a:pt x="46" y="341"/>
                      <a:pt x="63" y="329"/>
                      <a:pt x="81" y="322"/>
                    </a:cubicBezTo>
                    <a:cubicBezTo>
                      <a:pt x="100" y="315"/>
                      <a:pt x="107" y="310"/>
                      <a:pt x="107" y="306"/>
                    </a:cubicBezTo>
                    <a:cubicBezTo>
                      <a:pt x="109" y="299"/>
                      <a:pt x="107" y="280"/>
                      <a:pt x="109" y="273"/>
                    </a:cubicBezTo>
                    <a:cubicBezTo>
                      <a:pt x="111" y="266"/>
                      <a:pt x="109" y="264"/>
                      <a:pt x="107" y="247"/>
                    </a:cubicBezTo>
                    <a:cubicBezTo>
                      <a:pt x="104" y="231"/>
                      <a:pt x="97" y="229"/>
                      <a:pt x="95" y="219"/>
                    </a:cubicBezTo>
                    <a:cubicBezTo>
                      <a:pt x="93" y="212"/>
                      <a:pt x="93" y="205"/>
                      <a:pt x="100" y="203"/>
                    </a:cubicBezTo>
                    <a:cubicBezTo>
                      <a:pt x="104" y="203"/>
                      <a:pt x="104" y="201"/>
                      <a:pt x="109" y="194"/>
                    </a:cubicBezTo>
                    <a:cubicBezTo>
                      <a:pt x="114" y="184"/>
                      <a:pt x="118" y="187"/>
                      <a:pt x="128" y="182"/>
                    </a:cubicBezTo>
                    <a:cubicBezTo>
                      <a:pt x="135" y="175"/>
                      <a:pt x="135" y="168"/>
                      <a:pt x="149" y="156"/>
                    </a:cubicBezTo>
                    <a:cubicBezTo>
                      <a:pt x="163" y="147"/>
                      <a:pt x="176" y="147"/>
                      <a:pt x="191" y="138"/>
                    </a:cubicBezTo>
                    <a:cubicBezTo>
                      <a:pt x="205" y="131"/>
                      <a:pt x="225" y="100"/>
                      <a:pt x="223" y="93"/>
                    </a:cubicBezTo>
                    <a:lnTo>
                      <a:pt x="223" y="9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1" name="Freeform 541">
                <a:extLst>
                  <a:ext uri="{FF2B5EF4-FFF2-40B4-BE49-F238E27FC236}">
                    <a16:creationId xmlns:a16="http://schemas.microsoft.com/office/drawing/2014/main" id="{01AC434B-31A5-23A6-3CD5-E0B247BC550B}"/>
                  </a:ext>
                </a:extLst>
              </p:cNvPr>
              <p:cNvSpPr>
                <a:spLocks/>
              </p:cNvSpPr>
              <p:nvPr/>
            </p:nvSpPr>
            <p:spPr bwMode="auto">
              <a:xfrm>
                <a:off x="4017" y="2497"/>
                <a:ext cx="135" cy="221"/>
              </a:xfrm>
              <a:custGeom>
                <a:avLst/>
                <a:gdLst>
                  <a:gd name="T0" fmla="*/ 223 w 225"/>
                  <a:gd name="T1" fmla="*/ 93 h 366"/>
                  <a:gd name="T2" fmla="*/ 223 w 225"/>
                  <a:gd name="T3" fmla="*/ 93 h 366"/>
                  <a:gd name="T4" fmla="*/ 218 w 225"/>
                  <a:gd name="T5" fmla="*/ 54 h 366"/>
                  <a:gd name="T6" fmla="*/ 216 w 225"/>
                  <a:gd name="T7" fmla="*/ 2 h 366"/>
                  <a:gd name="T8" fmla="*/ 216 w 225"/>
                  <a:gd name="T9" fmla="*/ 0 h 366"/>
                  <a:gd name="T10" fmla="*/ 195 w 225"/>
                  <a:gd name="T11" fmla="*/ 14 h 366"/>
                  <a:gd name="T12" fmla="*/ 179 w 225"/>
                  <a:gd name="T13" fmla="*/ 16 h 366"/>
                  <a:gd name="T14" fmla="*/ 167 w 225"/>
                  <a:gd name="T15" fmla="*/ 16 h 366"/>
                  <a:gd name="T16" fmla="*/ 160 w 225"/>
                  <a:gd name="T17" fmla="*/ 23 h 366"/>
                  <a:gd name="T18" fmla="*/ 146 w 225"/>
                  <a:gd name="T19" fmla="*/ 26 h 366"/>
                  <a:gd name="T20" fmla="*/ 130 w 225"/>
                  <a:gd name="T21" fmla="*/ 28 h 366"/>
                  <a:gd name="T22" fmla="*/ 123 w 225"/>
                  <a:gd name="T23" fmla="*/ 21 h 366"/>
                  <a:gd name="T24" fmla="*/ 109 w 225"/>
                  <a:gd name="T25" fmla="*/ 23 h 366"/>
                  <a:gd name="T26" fmla="*/ 97 w 225"/>
                  <a:gd name="T27" fmla="*/ 23 h 366"/>
                  <a:gd name="T28" fmla="*/ 97 w 225"/>
                  <a:gd name="T29" fmla="*/ 30 h 366"/>
                  <a:gd name="T30" fmla="*/ 104 w 225"/>
                  <a:gd name="T31" fmla="*/ 75 h 366"/>
                  <a:gd name="T32" fmla="*/ 118 w 225"/>
                  <a:gd name="T33" fmla="*/ 89 h 366"/>
                  <a:gd name="T34" fmla="*/ 118 w 225"/>
                  <a:gd name="T35" fmla="*/ 109 h 366"/>
                  <a:gd name="T36" fmla="*/ 107 w 225"/>
                  <a:gd name="T37" fmla="*/ 124 h 366"/>
                  <a:gd name="T38" fmla="*/ 104 w 225"/>
                  <a:gd name="T39" fmla="*/ 142 h 366"/>
                  <a:gd name="T40" fmla="*/ 86 w 225"/>
                  <a:gd name="T41" fmla="*/ 117 h 366"/>
                  <a:gd name="T42" fmla="*/ 90 w 225"/>
                  <a:gd name="T43" fmla="*/ 89 h 366"/>
                  <a:gd name="T44" fmla="*/ 74 w 225"/>
                  <a:gd name="T45" fmla="*/ 86 h 366"/>
                  <a:gd name="T46" fmla="*/ 58 w 225"/>
                  <a:gd name="T47" fmla="*/ 77 h 366"/>
                  <a:gd name="T48" fmla="*/ 0 w 225"/>
                  <a:gd name="T49" fmla="*/ 98 h 366"/>
                  <a:gd name="T50" fmla="*/ 5 w 225"/>
                  <a:gd name="T51" fmla="*/ 114 h 366"/>
                  <a:gd name="T52" fmla="*/ 2 w 225"/>
                  <a:gd name="T53" fmla="*/ 114 h 366"/>
                  <a:gd name="T54" fmla="*/ 7 w 225"/>
                  <a:gd name="T55" fmla="*/ 121 h 366"/>
                  <a:gd name="T56" fmla="*/ 32 w 225"/>
                  <a:gd name="T57" fmla="*/ 128 h 366"/>
                  <a:gd name="T58" fmla="*/ 58 w 225"/>
                  <a:gd name="T59" fmla="*/ 135 h 366"/>
                  <a:gd name="T60" fmla="*/ 58 w 225"/>
                  <a:gd name="T61" fmla="*/ 168 h 366"/>
                  <a:gd name="T62" fmla="*/ 53 w 225"/>
                  <a:gd name="T63" fmla="*/ 189 h 366"/>
                  <a:gd name="T64" fmla="*/ 60 w 225"/>
                  <a:gd name="T65" fmla="*/ 203 h 366"/>
                  <a:gd name="T66" fmla="*/ 49 w 225"/>
                  <a:gd name="T67" fmla="*/ 219 h 366"/>
                  <a:gd name="T68" fmla="*/ 42 w 225"/>
                  <a:gd name="T69" fmla="*/ 240 h 366"/>
                  <a:gd name="T70" fmla="*/ 21 w 225"/>
                  <a:gd name="T71" fmla="*/ 261 h 366"/>
                  <a:gd name="T72" fmla="*/ 23 w 225"/>
                  <a:gd name="T73" fmla="*/ 264 h 366"/>
                  <a:gd name="T74" fmla="*/ 35 w 225"/>
                  <a:gd name="T75" fmla="*/ 303 h 366"/>
                  <a:gd name="T76" fmla="*/ 37 w 225"/>
                  <a:gd name="T77" fmla="*/ 341 h 366"/>
                  <a:gd name="T78" fmla="*/ 39 w 225"/>
                  <a:gd name="T79" fmla="*/ 366 h 366"/>
                  <a:gd name="T80" fmla="*/ 56 w 225"/>
                  <a:gd name="T81" fmla="*/ 364 h 366"/>
                  <a:gd name="T82" fmla="*/ 56 w 225"/>
                  <a:gd name="T83" fmla="*/ 355 h 366"/>
                  <a:gd name="T84" fmla="*/ 49 w 225"/>
                  <a:gd name="T85" fmla="*/ 345 h 366"/>
                  <a:gd name="T86" fmla="*/ 81 w 225"/>
                  <a:gd name="T87" fmla="*/ 322 h 366"/>
                  <a:gd name="T88" fmla="*/ 107 w 225"/>
                  <a:gd name="T89" fmla="*/ 306 h 366"/>
                  <a:gd name="T90" fmla="*/ 109 w 225"/>
                  <a:gd name="T91" fmla="*/ 273 h 366"/>
                  <a:gd name="T92" fmla="*/ 107 w 225"/>
                  <a:gd name="T93" fmla="*/ 247 h 366"/>
                  <a:gd name="T94" fmla="*/ 95 w 225"/>
                  <a:gd name="T95" fmla="*/ 219 h 366"/>
                  <a:gd name="T96" fmla="*/ 100 w 225"/>
                  <a:gd name="T97" fmla="*/ 203 h 366"/>
                  <a:gd name="T98" fmla="*/ 109 w 225"/>
                  <a:gd name="T99" fmla="*/ 194 h 366"/>
                  <a:gd name="T100" fmla="*/ 128 w 225"/>
                  <a:gd name="T101" fmla="*/ 182 h 366"/>
                  <a:gd name="T102" fmla="*/ 149 w 225"/>
                  <a:gd name="T103" fmla="*/ 156 h 366"/>
                  <a:gd name="T104" fmla="*/ 191 w 225"/>
                  <a:gd name="T105" fmla="*/ 138 h 366"/>
                  <a:gd name="T106" fmla="*/ 223 w 225"/>
                  <a:gd name="T107" fmla="*/ 9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5" h="366">
                    <a:moveTo>
                      <a:pt x="223" y="93"/>
                    </a:moveTo>
                    <a:lnTo>
                      <a:pt x="223" y="93"/>
                    </a:lnTo>
                    <a:cubicBezTo>
                      <a:pt x="223" y="89"/>
                      <a:pt x="218" y="63"/>
                      <a:pt x="218" y="54"/>
                    </a:cubicBezTo>
                    <a:cubicBezTo>
                      <a:pt x="221" y="42"/>
                      <a:pt x="216" y="14"/>
                      <a:pt x="216" y="2"/>
                    </a:cubicBezTo>
                    <a:lnTo>
                      <a:pt x="216" y="0"/>
                    </a:lnTo>
                    <a:cubicBezTo>
                      <a:pt x="207" y="5"/>
                      <a:pt x="195" y="12"/>
                      <a:pt x="195" y="14"/>
                    </a:cubicBezTo>
                    <a:cubicBezTo>
                      <a:pt x="193" y="16"/>
                      <a:pt x="184" y="12"/>
                      <a:pt x="179" y="16"/>
                    </a:cubicBezTo>
                    <a:cubicBezTo>
                      <a:pt x="174" y="21"/>
                      <a:pt x="172" y="16"/>
                      <a:pt x="167" y="16"/>
                    </a:cubicBezTo>
                    <a:cubicBezTo>
                      <a:pt x="163" y="14"/>
                      <a:pt x="160" y="21"/>
                      <a:pt x="160" y="23"/>
                    </a:cubicBezTo>
                    <a:cubicBezTo>
                      <a:pt x="160" y="28"/>
                      <a:pt x="151" y="26"/>
                      <a:pt x="146" y="26"/>
                    </a:cubicBezTo>
                    <a:cubicBezTo>
                      <a:pt x="144" y="26"/>
                      <a:pt x="135" y="28"/>
                      <a:pt x="130" y="28"/>
                    </a:cubicBezTo>
                    <a:cubicBezTo>
                      <a:pt x="123" y="28"/>
                      <a:pt x="128" y="23"/>
                      <a:pt x="123" y="21"/>
                    </a:cubicBezTo>
                    <a:cubicBezTo>
                      <a:pt x="116" y="21"/>
                      <a:pt x="114" y="23"/>
                      <a:pt x="109" y="23"/>
                    </a:cubicBezTo>
                    <a:lnTo>
                      <a:pt x="97" y="23"/>
                    </a:lnTo>
                    <a:lnTo>
                      <a:pt x="97" y="30"/>
                    </a:lnTo>
                    <a:cubicBezTo>
                      <a:pt x="93" y="42"/>
                      <a:pt x="104" y="65"/>
                      <a:pt x="104" y="75"/>
                    </a:cubicBezTo>
                    <a:cubicBezTo>
                      <a:pt x="109" y="79"/>
                      <a:pt x="116" y="84"/>
                      <a:pt x="118" y="89"/>
                    </a:cubicBezTo>
                    <a:cubicBezTo>
                      <a:pt x="123" y="96"/>
                      <a:pt x="118" y="93"/>
                      <a:pt x="118" y="109"/>
                    </a:cubicBezTo>
                    <a:cubicBezTo>
                      <a:pt x="121" y="124"/>
                      <a:pt x="114" y="119"/>
                      <a:pt x="107" y="124"/>
                    </a:cubicBezTo>
                    <a:cubicBezTo>
                      <a:pt x="102" y="128"/>
                      <a:pt x="107" y="140"/>
                      <a:pt x="104" y="142"/>
                    </a:cubicBezTo>
                    <a:cubicBezTo>
                      <a:pt x="104" y="147"/>
                      <a:pt x="86" y="121"/>
                      <a:pt x="86" y="117"/>
                    </a:cubicBezTo>
                    <a:cubicBezTo>
                      <a:pt x="84" y="114"/>
                      <a:pt x="93" y="98"/>
                      <a:pt x="90" y="89"/>
                    </a:cubicBezTo>
                    <a:cubicBezTo>
                      <a:pt x="88" y="79"/>
                      <a:pt x="77" y="86"/>
                      <a:pt x="74" y="86"/>
                    </a:cubicBezTo>
                    <a:cubicBezTo>
                      <a:pt x="70" y="86"/>
                      <a:pt x="60" y="77"/>
                      <a:pt x="58" y="77"/>
                    </a:cubicBezTo>
                    <a:lnTo>
                      <a:pt x="0" y="98"/>
                    </a:lnTo>
                    <a:lnTo>
                      <a:pt x="5" y="114"/>
                    </a:lnTo>
                    <a:lnTo>
                      <a:pt x="2" y="114"/>
                    </a:lnTo>
                    <a:lnTo>
                      <a:pt x="7" y="121"/>
                    </a:lnTo>
                    <a:cubicBezTo>
                      <a:pt x="7" y="121"/>
                      <a:pt x="25" y="121"/>
                      <a:pt x="32" y="128"/>
                    </a:cubicBezTo>
                    <a:cubicBezTo>
                      <a:pt x="42" y="133"/>
                      <a:pt x="56" y="133"/>
                      <a:pt x="58" y="135"/>
                    </a:cubicBezTo>
                    <a:cubicBezTo>
                      <a:pt x="60" y="138"/>
                      <a:pt x="58" y="159"/>
                      <a:pt x="58" y="168"/>
                    </a:cubicBezTo>
                    <a:cubicBezTo>
                      <a:pt x="60" y="180"/>
                      <a:pt x="46" y="182"/>
                      <a:pt x="53" y="189"/>
                    </a:cubicBezTo>
                    <a:cubicBezTo>
                      <a:pt x="58" y="194"/>
                      <a:pt x="56" y="203"/>
                      <a:pt x="60" y="203"/>
                    </a:cubicBezTo>
                    <a:cubicBezTo>
                      <a:pt x="63" y="205"/>
                      <a:pt x="53" y="217"/>
                      <a:pt x="49" y="219"/>
                    </a:cubicBezTo>
                    <a:cubicBezTo>
                      <a:pt x="44" y="224"/>
                      <a:pt x="49" y="233"/>
                      <a:pt x="42" y="240"/>
                    </a:cubicBezTo>
                    <a:cubicBezTo>
                      <a:pt x="39" y="245"/>
                      <a:pt x="28" y="254"/>
                      <a:pt x="21" y="261"/>
                    </a:cubicBezTo>
                    <a:cubicBezTo>
                      <a:pt x="21" y="264"/>
                      <a:pt x="21" y="264"/>
                      <a:pt x="23" y="264"/>
                    </a:cubicBezTo>
                    <a:cubicBezTo>
                      <a:pt x="23" y="266"/>
                      <a:pt x="30" y="299"/>
                      <a:pt x="35" y="303"/>
                    </a:cubicBezTo>
                    <a:cubicBezTo>
                      <a:pt x="42" y="306"/>
                      <a:pt x="37" y="338"/>
                      <a:pt x="37" y="341"/>
                    </a:cubicBezTo>
                    <a:cubicBezTo>
                      <a:pt x="37" y="345"/>
                      <a:pt x="39" y="366"/>
                      <a:pt x="39" y="366"/>
                    </a:cubicBezTo>
                    <a:cubicBezTo>
                      <a:pt x="39" y="366"/>
                      <a:pt x="49" y="364"/>
                      <a:pt x="56" y="364"/>
                    </a:cubicBezTo>
                    <a:lnTo>
                      <a:pt x="56" y="355"/>
                    </a:lnTo>
                    <a:cubicBezTo>
                      <a:pt x="58" y="343"/>
                      <a:pt x="51" y="352"/>
                      <a:pt x="49" y="345"/>
                    </a:cubicBezTo>
                    <a:cubicBezTo>
                      <a:pt x="46" y="341"/>
                      <a:pt x="63" y="329"/>
                      <a:pt x="81" y="322"/>
                    </a:cubicBezTo>
                    <a:cubicBezTo>
                      <a:pt x="100" y="315"/>
                      <a:pt x="107" y="310"/>
                      <a:pt x="107" y="306"/>
                    </a:cubicBezTo>
                    <a:cubicBezTo>
                      <a:pt x="109" y="299"/>
                      <a:pt x="107" y="280"/>
                      <a:pt x="109" y="273"/>
                    </a:cubicBezTo>
                    <a:cubicBezTo>
                      <a:pt x="111" y="266"/>
                      <a:pt x="109" y="264"/>
                      <a:pt x="107" y="247"/>
                    </a:cubicBezTo>
                    <a:cubicBezTo>
                      <a:pt x="104" y="231"/>
                      <a:pt x="97" y="229"/>
                      <a:pt x="95" y="219"/>
                    </a:cubicBezTo>
                    <a:cubicBezTo>
                      <a:pt x="93" y="212"/>
                      <a:pt x="93" y="205"/>
                      <a:pt x="100" y="203"/>
                    </a:cubicBezTo>
                    <a:cubicBezTo>
                      <a:pt x="104" y="203"/>
                      <a:pt x="104" y="201"/>
                      <a:pt x="109" y="194"/>
                    </a:cubicBezTo>
                    <a:cubicBezTo>
                      <a:pt x="114" y="184"/>
                      <a:pt x="118" y="187"/>
                      <a:pt x="128" y="182"/>
                    </a:cubicBezTo>
                    <a:cubicBezTo>
                      <a:pt x="135" y="175"/>
                      <a:pt x="135" y="168"/>
                      <a:pt x="149" y="156"/>
                    </a:cubicBezTo>
                    <a:cubicBezTo>
                      <a:pt x="163" y="147"/>
                      <a:pt x="176" y="147"/>
                      <a:pt x="191" y="138"/>
                    </a:cubicBezTo>
                    <a:cubicBezTo>
                      <a:pt x="205" y="131"/>
                      <a:pt x="225" y="100"/>
                      <a:pt x="223" y="9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2" name="Freeform 542">
                <a:extLst>
                  <a:ext uri="{FF2B5EF4-FFF2-40B4-BE49-F238E27FC236}">
                    <a16:creationId xmlns:a16="http://schemas.microsoft.com/office/drawing/2014/main" id="{311B4254-2A81-A8D8-B3AA-F12B28D24F2D}"/>
                  </a:ext>
                </a:extLst>
              </p:cNvPr>
              <p:cNvSpPr>
                <a:spLocks/>
              </p:cNvSpPr>
              <p:nvPr/>
            </p:nvSpPr>
            <p:spPr bwMode="auto">
              <a:xfrm>
                <a:off x="4017" y="2497"/>
                <a:ext cx="135" cy="221"/>
              </a:xfrm>
              <a:custGeom>
                <a:avLst/>
                <a:gdLst>
                  <a:gd name="T0" fmla="*/ 223 w 225"/>
                  <a:gd name="T1" fmla="*/ 93 h 366"/>
                  <a:gd name="T2" fmla="*/ 223 w 225"/>
                  <a:gd name="T3" fmla="*/ 93 h 366"/>
                  <a:gd name="T4" fmla="*/ 218 w 225"/>
                  <a:gd name="T5" fmla="*/ 54 h 366"/>
                  <a:gd name="T6" fmla="*/ 216 w 225"/>
                  <a:gd name="T7" fmla="*/ 2 h 366"/>
                  <a:gd name="T8" fmla="*/ 216 w 225"/>
                  <a:gd name="T9" fmla="*/ 0 h 366"/>
                  <a:gd name="T10" fmla="*/ 195 w 225"/>
                  <a:gd name="T11" fmla="*/ 14 h 366"/>
                  <a:gd name="T12" fmla="*/ 179 w 225"/>
                  <a:gd name="T13" fmla="*/ 16 h 366"/>
                  <a:gd name="T14" fmla="*/ 167 w 225"/>
                  <a:gd name="T15" fmla="*/ 16 h 366"/>
                  <a:gd name="T16" fmla="*/ 160 w 225"/>
                  <a:gd name="T17" fmla="*/ 23 h 366"/>
                  <a:gd name="T18" fmla="*/ 146 w 225"/>
                  <a:gd name="T19" fmla="*/ 26 h 366"/>
                  <a:gd name="T20" fmla="*/ 130 w 225"/>
                  <a:gd name="T21" fmla="*/ 28 h 366"/>
                  <a:gd name="T22" fmla="*/ 123 w 225"/>
                  <a:gd name="T23" fmla="*/ 21 h 366"/>
                  <a:gd name="T24" fmla="*/ 109 w 225"/>
                  <a:gd name="T25" fmla="*/ 23 h 366"/>
                  <a:gd name="T26" fmla="*/ 97 w 225"/>
                  <a:gd name="T27" fmla="*/ 23 h 366"/>
                  <a:gd name="T28" fmla="*/ 97 w 225"/>
                  <a:gd name="T29" fmla="*/ 30 h 366"/>
                  <a:gd name="T30" fmla="*/ 104 w 225"/>
                  <a:gd name="T31" fmla="*/ 75 h 366"/>
                  <a:gd name="T32" fmla="*/ 118 w 225"/>
                  <a:gd name="T33" fmla="*/ 89 h 366"/>
                  <a:gd name="T34" fmla="*/ 118 w 225"/>
                  <a:gd name="T35" fmla="*/ 109 h 366"/>
                  <a:gd name="T36" fmla="*/ 107 w 225"/>
                  <a:gd name="T37" fmla="*/ 124 h 366"/>
                  <a:gd name="T38" fmla="*/ 104 w 225"/>
                  <a:gd name="T39" fmla="*/ 142 h 366"/>
                  <a:gd name="T40" fmla="*/ 86 w 225"/>
                  <a:gd name="T41" fmla="*/ 117 h 366"/>
                  <a:gd name="T42" fmla="*/ 90 w 225"/>
                  <a:gd name="T43" fmla="*/ 89 h 366"/>
                  <a:gd name="T44" fmla="*/ 74 w 225"/>
                  <a:gd name="T45" fmla="*/ 86 h 366"/>
                  <a:gd name="T46" fmla="*/ 58 w 225"/>
                  <a:gd name="T47" fmla="*/ 77 h 366"/>
                  <a:gd name="T48" fmla="*/ 0 w 225"/>
                  <a:gd name="T49" fmla="*/ 98 h 366"/>
                  <a:gd name="T50" fmla="*/ 5 w 225"/>
                  <a:gd name="T51" fmla="*/ 114 h 366"/>
                  <a:gd name="T52" fmla="*/ 2 w 225"/>
                  <a:gd name="T53" fmla="*/ 114 h 366"/>
                  <a:gd name="T54" fmla="*/ 7 w 225"/>
                  <a:gd name="T55" fmla="*/ 121 h 366"/>
                  <a:gd name="T56" fmla="*/ 32 w 225"/>
                  <a:gd name="T57" fmla="*/ 128 h 366"/>
                  <a:gd name="T58" fmla="*/ 58 w 225"/>
                  <a:gd name="T59" fmla="*/ 135 h 366"/>
                  <a:gd name="T60" fmla="*/ 58 w 225"/>
                  <a:gd name="T61" fmla="*/ 168 h 366"/>
                  <a:gd name="T62" fmla="*/ 53 w 225"/>
                  <a:gd name="T63" fmla="*/ 189 h 366"/>
                  <a:gd name="T64" fmla="*/ 60 w 225"/>
                  <a:gd name="T65" fmla="*/ 203 h 366"/>
                  <a:gd name="T66" fmla="*/ 49 w 225"/>
                  <a:gd name="T67" fmla="*/ 219 h 366"/>
                  <a:gd name="T68" fmla="*/ 42 w 225"/>
                  <a:gd name="T69" fmla="*/ 240 h 366"/>
                  <a:gd name="T70" fmla="*/ 21 w 225"/>
                  <a:gd name="T71" fmla="*/ 261 h 366"/>
                  <a:gd name="T72" fmla="*/ 23 w 225"/>
                  <a:gd name="T73" fmla="*/ 264 h 366"/>
                  <a:gd name="T74" fmla="*/ 35 w 225"/>
                  <a:gd name="T75" fmla="*/ 303 h 366"/>
                  <a:gd name="T76" fmla="*/ 37 w 225"/>
                  <a:gd name="T77" fmla="*/ 341 h 366"/>
                  <a:gd name="T78" fmla="*/ 39 w 225"/>
                  <a:gd name="T79" fmla="*/ 366 h 366"/>
                  <a:gd name="T80" fmla="*/ 56 w 225"/>
                  <a:gd name="T81" fmla="*/ 364 h 366"/>
                  <a:gd name="T82" fmla="*/ 56 w 225"/>
                  <a:gd name="T83" fmla="*/ 355 h 366"/>
                  <a:gd name="T84" fmla="*/ 49 w 225"/>
                  <a:gd name="T85" fmla="*/ 345 h 366"/>
                  <a:gd name="T86" fmla="*/ 81 w 225"/>
                  <a:gd name="T87" fmla="*/ 322 h 366"/>
                  <a:gd name="T88" fmla="*/ 107 w 225"/>
                  <a:gd name="T89" fmla="*/ 306 h 366"/>
                  <a:gd name="T90" fmla="*/ 109 w 225"/>
                  <a:gd name="T91" fmla="*/ 273 h 366"/>
                  <a:gd name="T92" fmla="*/ 107 w 225"/>
                  <a:gd name="T93" fmla="*/ 247 h 366"/>
                  <a:gd name="T94" fmla="*/ 95 w 225"/>
                  <a:gd name="T95" fmla="*/ 219 h 366"/>
                  <a:gd name="T96" fmla="*/ 100 w 225"/>
                  <a:gd name="T97" fmla="*/ 203 h 366"/>
                  <a:gd name="T98" fmla="*/ 109 w 225"/>
                  <a:gd name="T99" fmla="*/ 194 h 366"/>
                  <a:gd name="T100" fmla="*/ 128 w 225"/>
                  <a:gd name="T101" fmla="*/ 182 h 366"/>
                  <a:gd name="T102" fmla="*/ 149 w 225"/>
                  <a:gd name="T103" fmla="*/ 156 h 366"/>
                  <a:gd name="T104" fmla="*/ 191 w 225"/>
                  <a:gd name="T105" fmla="*/ 138 h 366"/>
                  <a:gd name="T106" fmla="*/ 223 w 225"/>
                  <a:gd name="T107" fmla="*/ 93 h 366"/>
                  <a:gd name="T108" fmla="*/ 223 w 225"/>
                  <a:gd name="T109" fmla="*/ 9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5" h="366">
                    <a:moveTo>
                      <a:pt x="223" y="93"/>
                    </a:moveTo>
                    <a:lnTo>
                      <a:pt x="223" y="93"/>
                    </a:lnTo>
                    <a:cubicBezTo>
                      <a:pt x="223" y="89"/>
                      <a:pt x="218" y="63"/>
                      <a:pt x="218" y="54"/>
                    </a:cubicBezTo>
                    <a:cubicBezTo>
                      <a:pt x="221" y="42"/>
                      <a:pt x="216" y="14"/>
                      <a:pt x="216" y="2"/>
                    </a:cubicBezTo>
                    <a:lnTo>
                      <a:pt x="216" y="0"/>
                    </a:lnTo>
                    <a:cubicBezTo>
                      <a:pt x="207" y="5"/>
                      <a:pt x="195" y="12"/>
                      <a:pt x="195" y="14"/>
                    </a:cubicBezTo>
                    <a:cubicBezTo>
                      <a:pt x="193" y="16"/>
                      <a:pt x="184" y="12"/>
                      <a:pt x="179" y="16"/>
                    </a:cubicBezTo>
                    <a:cubicBezTo>
                      <a:pt x="174" y="21"/>
                      <a:pt x="172" y="16"/>
                      <a:pt x="167" y="16"/>
                    </a:cubicBezTo>
                    <a:cubicBezTo>
                      <a:pt x="163" y="14"/>
                      <a:pt x="160" y="21"/>
                      <a:pt x="160" y="23"/>
                    </a:cubicBezTo>
                    <a:cubicBezTo>
                      <a:pt x="160" y="28"/>
                      <a:pt x="151" y="26"/>
                      <a:pt x="146" y="26"/>
                    </a:cubicBezTo>
                    <a:cubicBezTo>
                      <a:pt x="144" y="26"/>
                      <a:pt x="135" y="28"/>
                      <a:pt x="130" y="28"/>
                    </a:cubicBezTo>
                    <a:cubicBezTo>
                      <a:pt x="123" y="28"/>
                      <a:pt x="128" y="23"/>
                      <a:pt x="123" y="21"/>
                    </a:cubicBezTo>
                    <a:cubicBezTo>
                      <a:pt x="116" y="21"/>
                      <a:pt x="114" y="23"/>
                      <a:pt x="109" y="23"/>
                    </a:cubicBezTo>
                    <a:lnTo>
                      <a:pt x="97" y="23"/>
                    </a:lnTo>
                    <a:lnTo>
                      <a:pt x="97" y="30"/>
                    </a:lnTo>
                    <a:cubicBezTo>
                      <a:pt x="93" y="42"/>
                      <a:pt x="104" y="65"/>
                      <a:pt x="104" y="75"/>
                    </a:cubicBezTo>
                    <a:cubicBezTo>
                      <a:pt x="109" y="79"/>
                      <a:pt x="116" y="84"/>
                      <a:pt x="118" y="89"/>
                    </a:cubicBezTo>
                    <a:cubicBezTo>
                      <a:pt x="123" y="96"/>
                      <a:pt x="118" y="93"/>
                      <a:pt x="118" y="109"/>
                    </a:cubicBezTo>
                    <a:cubicBezTo>
                      <a:pt x="121" y="124"/>
                      <a:pt x="114" y="119"/>
                      <a:pt x="107" y="124"/>
                    </a:cubicBezTo>
                    <a:cubicBezTo>
                      <a:pt x="102" y="128"/>
                      <a:pt x="107" y="140"/>
                      <a:pt x="104" y="142"/>
                    </a:cubicBezTo>
                    <a:cubicBezTo>
                      <a:pt x="104" y="147"/>
                      <a:pt x="86" y="121"/>
                      <a:pt x="86" y="117"/>
                    </a:cubicBezTo>
                    <a:cubicBezTo>
                      <a:pt x="84" y="114"/>
                      <a:pt x="93" y="98"/>
                      <a:pt x="90" y="89"/>
                    </a:cubicBezTo>
                    <a:cubicBezTo>
                      <a:pt x="88" y="79"/>
                      <a:pt x="77" y="86"/>
                      <a:pt x="74" y="86"/>
                    </a:cubicBezTo>
                    <a:cubicBezTo>
                      <a:pt x="70" y="86"/>
                      <a:pt x="60" y="77"/>
                      <a:pt x="58" y="77"/>
                    </a:cubicBezTo>
                    <a:lnTo>
                      <a:pt x="0" y="98"/>
                    </a:lnTo>
                    <a:lnTo>
                      <a:pt x="5" y="114"/>
                    </a:lnTo>
                    <a:lnTo>
                      <a:pt x="2" y="114"/>
                    </a:lnTo>
                    <a:lnTo>
                      <a:pt x="7" y="121"/>
                    </a:lnTo>
                    <a:cubicBezTo>
                      <a:pt x="7" y="121"/>
                      <a:pt x="25" y="121"/>
                      <a:pt x="32" y="128"/>
                    </a:cubicBezTo>
                    <a:cubicBezTo>
                      <a:pt x="42" y="133"/>
                      <a:pt x="56" y="133"/>
                      <a:pt x="58" y="135"/>
                    </a:cubicBezTo>
                    <a:cubicBezTo>
                      <a:pt x="60" y="138"/>
                      <a:pt x="58" y="159"/>
                      <a:pt x="58" y="168"/>
                    </a:cubicBezTo>
                    <a:cubicBezTo>
                      <a:pt x="60" y="180"/>
                      <a:pt x="46" y="182"/>
                      <a:pt x="53" y="189"/>
                    </a:cubicBezTo>
                    <a:cubicBezTo>
                      <a:pt x="58" y="194"/>
                      <a:pt x="56" y="203"/>
                      <a:pt x="60" y="203"/>
                    </a:cubicBezTo>
                    <a:cubicBezTo>
                      <a:pt x="63" y="205"/>
                      <a:pt x="53" y="217"/>
                      <a:pt x="49" y="219"/>
                    </a:cubicBezTo>
                    <a:cubicBezTo>
                      <a:pt x="44" y="224"/>
                      <a:pt x="49" y="233"/>
                      <a:pt x="42" y="240"/>
                    </a:cubicBezTo>
                    <a:cubicBezTo>
                      <a:pt x="39" y="245"/>
                      <a:pt x="28" y="254"/>
                      <a:pt x="21" y="261"/>
                    </a:cubicBezTo>
                    <a:cubicBezTo>
                      <a:pt x="21" y="264"/>
                      <a:pt x="21" y="264"/>
                      <a:pt x="23" y="264"/>
                    </a:cubicBezTo>
                    <a:cubicBezTo>
                      <a:pt x="23" y="266"/>
                      <a:pt x="30" y="299"/>
                      <a:pt x="35" y="303"/>
                    </a:cubicBezTo>
                    <a:cubicBezTo>
                      <a:pt x="42" y="306"/>
                      <a:pt x="37" y="338"/>
                      <a:pt x="37" y="341"/>
                    </a:cubicBezTo>
                    <a:cubicBezTo>
                      <a:pt x="37" y="345"/>
                      <a:pt x="39" y="366"/>
                      <a:pt x="39" y="366"/>
                    </a:cubicBezTo>
                    <a:cubicBezTo>
                      <a:pt x="39" y="366"/>
                      <a:pt x="49" y="364"/>
                      <a:pt x="56" y="364"/>
                    </a:cubicBezTo>
                    <a:lnTo>
                      <a:pt x="56" y="355"/>
                    </a:lnTo>
                    <a:cubicBezTo>
                      <a:pt x="58" y="343"/>
                      <a:pt x="51" y="352"/>
                      <a:pt x="49" y="345"/>
                    </a:cubicBezTo>
                    <a:cubicBezTo>
                      <a:pt x="46" y="341"/>
                      <a:pt x="63" y="329"/>
                      <a:pt x="81" y="322"/>
                    </a:cubicBezTo>
                    <a:cubicBezTo>
                      <a:pt x="100" y="315"/>
                      <a:pt x="107" y="310"/>
                      <a:pt x="107" y="306"/>
                    </a:cubicBezTo>
                    <a:cubicBezTo>
                      <a:pt x="109" y="299"/>
                      <a:pt x="107" y="280"/>
                      <a:pt x="109" y="273"/>
                    </a:cubicBezTo>
                    <a:cubicBezTo>
                      <a:pt x="111" y="266"/>
                      <a:pt x="109" y="264"/>
                      <a:pt x="107" y="247"/>
                    </a:cubicBezTo>
                    <a:cubicBezTo>
                      <a:pt x="104" y="231"/>
                      <a:pt x="97" y="229"/>
                      <a:pt x="95" y="219"/>
                    </a:cubicBezTo>
                    <a:cubicBezTo>
                      <a:pt x="93" y="212"/>
                      <a:pt x="93" y="205"/>
                      <a:pt x="100" y="203"/>
                    </a:cubicBezTo>
                    <a:cubicBezTo>
                      <a:pt x="104" y="203"/>
                      <a:pt x="104" y="201"/>
                      <a:pt x="109" y="194"/>
                    </a:cubicBezTo>
                    <a:cubicBezTo>
                      <a:pt x="114" y="184"/>
                      <a:pt x="118" y="187"/>
                      <a:pt x="128" y="182"/>
                    </a:cubicBezTo>
                    <a:cubicBezTo>
                      <a:pt x="135" y="175"/>
                      <a:pt x="135" y="168"/>
                      <a:pt x="149" y="156"/>
                    </a:cubicBezTo>
                    <a:cubicBezTo>
                      <a:pt x="163" y="147"/>
                      <a:pt x="176" y="147"/>
                      <a:pt x="191" y="138"/>
                    </a:cubicBezTo>
                    <a:cubicBezTo>
                      <a:pt x="205" y="131"/>
                      <a:pt x="225" y="100"/>
                      <a:pt x="223" y="93"/>
                    </a:cubicBezTo>
                    <a:lnTo>
                      <a:pt x="223" y="9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3" name="Freeform 543">
                <a:extLst>
                  <a:ext uri="{FF2B5EF4-FFF2-40B4-BE49-F238E27FC236}">
                    <a16:creationId xmlns:a16="http://schemas.microsoft.com/office/drawing/2014/main" id="{78FFD535-25BE-9D70-E042-D15DAE9D95DB}"/>
                  </a:ext>
                </a:extLst>
              </p:cNvPr>
              <p:cNvSpPr>
                <a:spLocks/>
              </p:cNvSpPr>
              <p:nvPr/>
            </p:nvSpPr>
            <p:spPr bwMode="auto">
              <a:xfrm>
                <a:off x="4009" y="2372"/>
                <a:ext cx="138" cy="142"/>
              </a:xfrm>
              <a:custGeom>
                <a:avLst/>
                <a:gdLst>
                  <a:gd name="T0" fmla="*/ 216 w 230"/>
                  <a:gd name="T1" fmla="*/ 189 h 236"/>
                  <a:gd name="T2" fmla="*/ 216 w 230"/>
                  <a:gd name="T3" fmla="*/ 189 h 236"/>
                  <a:gd name="T4" fmla="*/ 209 w 230"/>
                  <a:gd name="T5" fmla="*/ 168 h 236"/>
                  <a:gd name="T6" fmla="*/ 207 w 230"/>
                  <a:gd name="T7" fmla="*/ 150 h 236"/>
                  <a:gd name="T8" fmla="*/ 209 w 230"/>
                  <a:gd name="T9" fmla="*/ 133 h 236"/>
                  <a:gd name="T10" fmla="*/ 198 w 230"/>
                  <a:gd name="T11" fmla="*/ 117 h 236"/>
                  <a:gd name="T12" fmla="*/ 207 w 230"/>
                  <a:gd name="T13" fmla="*/ 84 h 236"/>
                  <a:gd name="T14" fmla="*/ 172 w 230"/>
                  <a:gd name="T15" fmla="*/ 59 h 236"/>
                  <a:gd name="T16" fmla="*/ 172 w 230"/>
                  <a:gd name="T17" fmla="*/ 45 h 236"/>
                  <a:gd name="T18" fmla="*/ 93 w 230"/>
                  <a:gd name="T19" fmla="*/ 3 h 236"/>
                  <a:gd name="T20" fmla="*/ 84 w 230"/>
                  <a:gd name="T21" fmla="*/ 24 h 236"/>
                  <a:gd name="T22" fmla="*/ 84 w 230"/>
                  <a:gd name="T23" fmla="*/ 35 h 236"/>
                  <a:gd name="T24" fmla="*/ 49 w 230"/>
                  <a:gd name="T25" fmla="*/ 33 h 236"/>
                  <a:gd name="T26" fmla="*/ 49 w 230"/>
                  <a:gd name="T27" fmla="*/ 0 h 236"/>
                  <a:gd name="T28" fmla="*/ 32 w 230"/>
                  <a:gd name="T29" fmla="*/ 3 h 236"/>
                  <a:gd name="T30" fmla="*/ 21 w 230"/>
                  <a:gd name="T31" fmla="*/ 5 h 236"/>
                  <a:gd name="T32" fmla="*/ 25 w 230"/>
                  <a:gd name="T33" fmla="*/ 14 h 236"/>
                  <a:gd name="T34" fmla="*/ 28 w 230"/>
                  <a:gd name="T35" fmla="*/ 28 h 236"/>
                  <a:gd name="T36" fmla="*/ 21 w 230"/>
                  <a:gd name="T37" fmla="*/ 33 h 236"/>
                  <a:gd name="T38" fmla="*/ 21 w 230"/>
                  <a:gd name="T39" fmla="*/ 45 h 236"/>
                  <a:gd name="T40" fmla="*/ 25 w 230"/>
                  <a:gd name="T41" fmla="*/ 47 h 236"/>
                  <a:gd name="T42" fmla="*/ 9 w 230"/>
                  <a:gd name="T43" fmla="*/ 73 h 236"/>
                  <a:gd name="T44" fmla="*/ 0 w 230"/>
                  <a:gd name="T45" fmla="*/ 77 h 236"/>
                  <a:gd name="T46" fmla="*/ 14 w 230"/>
                  <a:gd name="T47" fmla="*/ 119 h 236"/>
                  <a:gd name="T48" fmla="*/ 23 w 230"/>
                  <a:gd name="T49" fmla="*/ 147 h 236"/>
                  <a:gd name="T50" fmla="*/ 30 w 230"/>
                  <a:gd name="T51" fmla="*/ 164 h 236"/>
                  <a:gd name="T52" fmla="*/ 19 w 230"/>
                  <a:gd name="T53" fmla="*/ 154 h 236"/>
                  <a:gd name="T54" fmla="*/ 16 w 230"/>
                  <a:gd name="T55" fmla="*/ 157 h 236"/>
                  <a:gd name="T56" fmla="*/ 16 w 230"/>
                  <a:gd name="T57" fmla="*/ 159 h 236"/>
                  <a:gd name="T58" fmla="*/ 30 w 230"/>
                  <a:gd name="T59" fmla="*/ 168 h 236"/>
                  <a:gd name="T60" fmla="*/ 51 w 230"/>
                  <a:gd name="T61" fmla="*/ 175 h 236"/>
                  <a:gd name="T62" fmla="*/ 77 w 230"/>
                  <a:gd name="T63" fmla="*/ 187 h 236"/>
                  <a:gd name="T64" fmla="*/ 79 w 230"/>
                  <a:gd name="T65" fmla="*/ 189 h 236"/>
                  <a:gd name="T66" fmla="*/ 93 w 230"/>
                  <a:gd name="T67" fmla="*/ 189 h 236"/>
                  <a:gd name="T68" fmla="*/ 95 w 230"/>
                  <a:gd name="T69" fmla="*/ 187 h 236"/>
                  <a:gd name="T70" fmla="*/ 111 w 230"/>
                  <a:gd name="T71" fmla="*/ 231 h 236"/>
                  <a:gd name="T72" fmla="*/ 123 w 230"/>
                  <a:gd name="T73" fmla="*/ 231 h 236"/>
                  <a:gd name="T74" fmla="*/ 137 w 230"/>
                  <a:gd name="T75" fmla="*/ 229 h 236"/>
                  <a:gd name="T76" fmla="*/ 144 w 230"/>
                  <a:gd name="T77" fmla="*/ 236 h 236"/>
                  <a:gd name="T78" fmla="*/ 160 w 230"/>
                  <a:gd name="T79" fmla="*/ 234 h 236"/>
                  <a:gd name="T80" fmla="*/ 174 w 230"/>
                  <a:gd name="T81" fmla="*/ 231 h 236"/>
                  <a:gd name="T82" fmla="*/ 181 w 230"/>
                  <a:gd name="T83" fmla="*/ 224 h 236"/>
                  <a:gd name="T84" fmla="*/ 193 w 230"/>
                  <a:gd name="T85" fmla="*/ 224 h 236"/>
                  <a:gd name="T86" fmla="*/ 209 w 230"/>
                  <a:gd name="T87" fmla="*/ 222 h 236"/>
                  <a:gd name="T88" fmla="*/ 230 w 230"/>
                  <a:gd name="T89" fmla="*/ 208 h 236"/>
                  <a:gd name="T90" fmla="*/ 216 w 230"/>
                  <a:gd name="T91" fmla="*/ 189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0" h="236">
                    <a:moveTo>
                      <a:pt x="216" y="189"/>
                    </a:moveTo>
                    <a:lnTo>
                      <a:pt x="216" y="189"/>
                    </a:lnTo>
                    <a:cubicBezTo>
                      <a:pt x="216" y="178"/>
                      <a:pt x="207" y="178"/>
                      <a:pt x="209" y="168"/>
                    </a:cubicBezTo>
                    <a:cubicBezTo>
                      <a:pt x="209" y="159"/>
                      <a:pt x="209" y="152"/>
                      <a:pt x="207" y="150"/>
                    </a:cubicBezTo>
                    <a:cubicBezTo>
                      <a:pt x="202" y="150"/>
                      <a:pt x="205" y="143"/>
                      <a:pt x="209" y="133"/>
                    </a:cubicBezTo>
                    <a:cubicBezTo>
                      <a:pt x="214" y="126"/>
                      <a:pt x="200" y="126"/>
                      <a:pt x="198" y="117"/>
                    </a:cubicBezTo>
                    <a:cubicBezTo>
                      <a:pt x="198" y="112"/>
                      <a:pt x="202" y="98"/>
                      <a:pt x="207" y="84"/>
                    </a:cubicBezTo>
                    <a:cubicBezTo>
                      <a:pt x="190" y="73"/>
                      <a:pt x="172" y="59"/>
                      <a:pt x="172" y="59"/>
                    </a:cubicBezTo>
                    <a:lnTo>
                      <a:pt x="172" y="45"/>
                    </a:lnTo>
                    <a:lnTo>
                      <a:pt x="93" y="3"/>
                    </a:lnTo>
                    <a:cubicBezTo>
                      <a:pt x="93" y="12"/>
                      <a:pt x="88" y="19"/>
                      <a:pt x="84" y="24"/>
                    </a:cubicBezTo>
                    <a:cubicBezTo>
                      <a:pt x="77" y="26"/>
                      <a:pt x="91" y="35"/>
                      <a:pt x="84" y="35"/>
                    </a:cubicBezTo>
                    <a:cubicBezTo>
                      <a:pt x="77" y="38"/>
                      <a:pt x="60" y="28"/>
                      <a:pt x="49" y="33"/>
                    </a:cubicBezTo>
                    <a:cubicBezTo>
                      <a:pt x="42" y="38"/>
                      <a:pt x="44" y="19"/>
                      <a:pt x="49" y="0"/>
                    </a:cubicBezTo>
                    <a:lnTo>
                      <a:pt x="32" y="3"/>
                    </a:lnTo>
                    <a:cubicBezTo>
                      <a:pt x="32" y="3"/>
                      <a:pt x="28" y="5"/>
                      <a:pt x="21" y="5"/>
                    </a:cubicBezTo>
                    <a:lnTo>
                      <a:pt x="25" y="14"/>
                    </a:lnTo>
                    <a:cubicBezTo>
                      <a:pt x="25" y="14"/>
                      <a:pt x="30" y="24"/>
                      <a:pt x="28" y="28"/>
                    </a:cubicBezTo>
                    <a:cubicBezTo>
                      <a:pt x="28" y="31"/>
                      <a:pt x="23" y="33"/>
                      <a:pt x="21" y="33"/>
                    </a:cubicBezTo>
                    <a:lnTo>
                      <a:pt x="21" y="45"/>
                    </a:lnTo>
                    <a:lnTo>
                      <a:pt x="25" y="47"/>
                    </a:lnTo>
                    <a:cubicBezTo>
                      <a:pt x="25" y="47"/>
                      <a:pt x="14" y="70"/>
                      <a:pt x="9" y="73"/>
                    </a:cubicBezTo>
                    <a:cubicBezTo>
                      <a:pt x="7" y="73"/>
                      <a:pt x="5" y="75"/>
                      <a:pt x="0" y="77"/>
                    </a:cubicBezTo>
                    <a:cubicBezTo>
                      <a:pt x="2" y="94"/>
                      <a:pt x="7" y="112"/>
                      <a:pt x="14" y="119"/>
                    </a:cubicBezTo>
                    <a:cubicBezTo>
                      <a:pt x="23" y="129"/>
                      <a:pt x="21" y="140"/>
                      <a:pt x="23" y="147"/>
                    </a:cubicBezTo>
                    <a:cubicBezTo>
                      <a:pt x="25" y="152"/>
                      <a:pt x="37" y="161"/>
                      <a:pt x="30" y="164"/>
                    </a:cubicBezTo>
                    <a:cubicBezTo>
                      <a:pt x="25" y="166"/>
                      <a:pt x="21" y="161"/>
                      <a:pt x="19" y="154"/>
                    </a:cubicBezTo>
                    <a:lnTo>
                      <a:pt x="16" y="157"/>
                    </a:lnTo>
                    <a:lnTo>
                      <a:pt x="16" y="159"/>
                    </a:lnTo>
                    <a:cubicBezTo>
                      <a:pt x="21" y="164"/>
                      <a:pt x="28" y="168"/>
                      <a:pt x="30" y="168"/>
                    </a:cubicBezTo>
                    <a:cubicBezTo>
                      <a:pt x="37" y="168"/>
                      <a:pt x="44" y="173"/>
                      <a:pt x="51" y="175"/>
                    </a:cubicBezTo>
                    <a:cubicBezTo>
                      <a:pt x="56" y="175"/>
                      <a:pt x="74" y="185"/>
                      <a:pt x="77" y="187"/>
                    </a:cubicBezTo>
                    <a:cubicBezTo>
                      <a:pt x="79" y="187"/>
                      <a:pt x="79" y="189"/>
                      <a:pt x="79" y="189"/>
                    </a:cubicBezTo>
                    <a:lnTo>
                      <a:pt x="93" y="189"/>
                    </a:lnTo>
                    <a:lnTo>
                      <a:pt x="95" y="187"/>
                    </a:lnTo>
                    <a:cubicBezTo>
                      <a:pt x="104" y="187"/>
                      <a:pt x="111" y="215"/>
                      <a:pt x="111" y="231"/>
                    </a:cubicBezTo>
                    <a:lnTo>
                      <a:pt x="123" y="231"/>
                    </a:lnTo>
                    <a:cubicBezTo>
                      <a:pt x="128" y="231"/>
                      <a:pt x="130" y="229"/>
                      <a:pt x="137" y="229"/>
                    </a:cubicBezTo>
                    <a:cubicBezTo>
                      <a:pt x="142" y="231"/>
                      <a:pt x="137" y="236"/>
                      <a:pt x="144" y="236"/>
                    </a:cubicBezTo>
                    <a:cubicBezTo>
                      <a:pt x="149" y="236"/>
                      <a:pt x="158" y="234"/>
                      <a:pt x="160" y="234"/>
                    </a:cubicBezTo>
                    <a:cubicBezTo>
                      <a:pt x="165" y="234"/>
                      <a:pt x="174" y="236"/>
                      <a:pt x="174" y="231"/>
                    </a:cubicBezTo>
                    <a:cubicBezTo>
                      <a:pt x="174" y="229"/>
                      <a:pt x="177" y="222"/>
                      <a:pt x="181" y="224"/>
                    </a:cubicBezTo>
                    <a:cubicBezTo>
                      <a:pt x="186" y="224"/>
                      <a:pt x="188" y="229"/>
                      <a:pt x="193" y="224"/>
                    </a:cubicBezTo>
                    <a:cubicBezTo>
                      <a:pt x="198" y="220"/>
                      <a:pt x="207" y="224"/>
                      <a:pt x="209" y="222"/>
                    </a:cubicBezTo>
                    <a:cubicBezTo>
                      <a:pt x="209" y="220"/>
                      <a:pt x="221" y="213"/>
                      <a:pt x="230" y="208"/>
                    </a:cubicBezTo>
                    <a:cubicBezTo>
                      <a:pt x="230" y="196"/>
                      <a:pt x="216" y="203"/>
                      <a:pt x="216" y="18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4" name="Freeform 544">
                <a:extLst>
                  <a:ext uri="{FF2B5EF4-FFF2-40B4-BE49-F238E27FC236}">
                    <a16:creationId xmlns:a16="http://schemas.microsoft.com/office/drawing/2014/main" id="{8A1E4CB6-BEF8-F671-3D93-284D0CE6C585}"/>
                  </a:ext>
                </a:extLst>
              </p:cNvPr>
              <p:cNvSpPr>
                <a:spLocks/>
              </p:cNvSpPr>
              <p:nvPr/>
            </p:nvSpPr>
            <p:spPr bwMode="auto">
              <a:xfrm>
                <a:off x="4009" y="2372"/>
                <a:ext cx="138" cy="142"/>
              </a:xfrm>
              <a:custGeom>
                <a:avLst/>
                <a:gdLst>
                  <a:gd name="T0" fmla="*/ 216 w 230"/>
                  <a:gd name="T1" fmla="*/ 189 h 236"/>
                  <a:gd name="T2" fmla="*/ 216 w 230"/>
                  <a:gd name="T3" fmla="*/ 189 h 236"/>
                  <a:gd name="T4" fmla="*/ 209 w 230"/>
                  <a:gd name="T5" fmla="*/ 168 h 236"/>
                  <a:gd name="T6" fmla="*/ 207 w 230"/>
                  <a:gd name="T7" fmla="*/ 150 h 236"/>
                  <a:gd name="T8" fmla="*/ 209 w 230"/>
                  <a:gd name="T9" fmla="*/ 133 h 236"/>
                  <a:gd name="T10" fmla="*/ 198 w 230"/>
                  <a:gd name="T11" fmla="*/ 117 h 236"/>
                  <a:gd name="T12" fmla="*/ 207 w 230"/>
                  <a:gd name="T13" fmla="*/ 84 h 236"/>
                  <a:gd name="T14" fmla="*/ 172 w 230"/>
                  <a:gd name="T15" fmla="*/ 59 h 236"/>
                  <a:gd name="T16" fmla="*/ 172 w 230"/>
                  <a:gd name="T17" fmla="*/ 45 h 236"/>
                  <a:gd name="T18" fmla="*/ 93 w 230"/>
                  <a:gd name="T19" fmla="*/ 3 h 236"/>
                  <a:gd name="T20" fmla="*/ 84 w 230"/>
                  <a:gd name="T21" fmla="*/ 24 h 236"/>
                  <a:gd name="T22" fmla="*/ 84 w 230"/>
                  <a:gd name="T23" fmla="*/ 35 h 236"/>
                  <a:gd name="T24" fmla="*/ 49 w 230"/>
                  <a:gd name="T25" fmla="*/ 33 h 236"/>
                  <a:gd name="T26" fmla="*/ 49 w 230"/>
                  <a:gd name="T27" fmla="*/ 0 h 236"/>
                  <a:gd name="T28" fmla="*/ 32 w 230"/>
                  <a:gd name="T29" fmla="*/ 3 h 236"/>
                  <a:gd name="T30" fmla="*/ 21 w 230"/>
                  <a:gd name="T31" fmla="*/ 5 h 236"/>
                  <a:gd name="T32" fmla="*/ 25 w 230"/>
                  <a:gd name="T33" fmla="*/ 14 h 236"/>
                  <a:gd name="T34" fmla="*/ 28 w 230"/>
                  <a:gd name="T35" fmla="*/ 28 h 236"/>
                  <a:gd name="T36" fmla="*/ 21 w 230"/>
                  <a:gd name="T37" fmla="*/ 33 h 236"/>
                  <a:gd name="T38" fmla="*/ 21 w 230"/>
                  <a:gd name="T39" fmla="*/ 45 h 236"/>
                  <a:gd name="T40" fmla="*/ 25 w 230"/>
                  <a:gd name="T41" fmla="*/ 47 h 236"/>
                  <a:gd name="T42" fmla="*/ 9 w 230"/>
                  <a:gd name="T43" fmla="*/ 73 h 236"/>
                  <a:gd name="T44" fmla="*/ 0 w 230"/>
                  <a:gd name="T45" fmla="*/ 77 h 236"/>
                  <a:gd name="T46" fmla="*/ 14 w 230"/>
                  <a:gd name="T47" fmla="*/ 119 h 236"/>
                  <a:gd name="T48" fmla="*/ 23 w 230"/>
                  <a:gd name="T49" fmla="*/ 147 h 236"/>
                  <a:gd name="T50" fmla="*/ 30 w 230"/>
                  <a:gd name="T51" fmla="*/ 164 h 236"/>
                  <a:gd name="T52" fmla="*/ 19 w 230"/>
                  <a:gd name="T53" fmla="*/ 154 h 236"/>
                  <a:gd name="T54" fmla="*/ 16 w 230"/>
                  <a:gd name="T55" fmla="*/ 157 h 236"/>
                  <a:gd name="T56" fmla="*/ 16 w 230"/>
                  <a:gd name="T57" fmla="*/ 159 h 236"/>
                  <a:gd name="T58" fmla="*/ 30 w 230"/>
                  <a:gd name="T59" fmla="*/ 168 h 236"/>
                  <a:gd name="T60" fmla="*/ 51 w 230"/>
                  <a:gd name="T61" fmla="*/ 175 h 236"/>
                  <a:gd name="T62" fmla="*/ 77 w 230"/>
                  <a:gd name="T63" fmla="*/ 187 h 236"/>
                  <a:gd name="T64" fmla="*/ 79 w 230"/>
                  <a:gd name="T65" fmla="*/ 189 h 236"/>
                  <a:gd name="T66" fmla="*/ 93 w 230"/>
                  <a:gd name="T67" fmla="*/ 189 h 236"/>
                  <a:gd name="T68" fmla="*/ 95 w 230"/>
                  <a:gd name="T69" fmla="*/ 187 h 236"/>
                  <a:gd name="T70" fmla="*/ 111 w 230"/>
                  <a:gd name="T71" fmla="*/ 231 h 236"/>
                  <a:gd name="T72" fmla="*/ 123 w 230"/>
                  <a:gd name="T73" fmla="*/ 231 h 236"/>
                  <a:gd name="T74" fmla="*/ 137 w 230"/>
                  <a:gd name="T75" fmla="*/ 229 h 236"/>
                  <a:gd name="T76" fmla="*/ 144 w 230"/>
                  <a:gd name="T77" fmla="*/ 236 h 236"/>
                  <a:gd name="T78" fmla="*/ 160 w 230"/>
                  <a:gd name="T79" fmla="*/ 234 h 236"/>
                  <a:gd name="T80" fmla="*/ 174 w 230"/>
                  <a:gd name="T81" fmla="*/ 231 h 236"/>
                  <a:gd name="T82" fmla="*/ 181 w 230"/>
                  <a:gd name="T83" fmla="*/ 224 h 236"/>
                  <a:gd name="T84" fmla="*/ 193 w 230"/>
                  <a:gd name="T85" fmla="*/ 224 h 236"/>
                  <a:gd name="T86" fmla="*/ 209 w 230"/>
                  <a:gd name="T87" fmla="*/ 222 h 236"/>
                  <a:gd name="T88" fmla="*/ 230 w 230"/>
                  <a:gd name="T89" fmla="*/ 208 h 236"/>
                  <a:gd name="T90" fmla="*/ 216 w 230"/>
                  <a:gd name="T91" fmla="*/ 189 h 236"/>
                  <a:gd name="T92" fmla="*/ 216 w 230"/>
                  <a:gd name="T93" fmla="*/ 189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0" h="236">
                    <a:moveTo>
                      <a:pt x="216" y="189"/>
                    </a:moveTo>
                    <a:lnTo>
                      <a:pt x="216" y="189"/>
                    </a:lnTo>
                    <a:cubicBezTo>
                      <a:pt x="216" y="178"/>
                      <a:pt x="207" y="178"/>
                      <a:pt x="209" y="168"/>
                    </a:cubicBezTo>
                    <a:cubicBezTo>
                      <a:pt x="209" y="159"/>
                      <a:pt x="209" y="152"/>
                      <a:pt x="207" y="150"/>
                    </a:cubicBezTo>
                    <a:cubicBezTo>
                      <a:pt x="202" y="150"/>
                      <a:pt x="205" y="143"/>
                      <a:pt x="209" y="133"/>
                    </a:cubicBezTo>
                    <a:cubicBezTo>
                      <a:pt x="214" y="126"/>
                      <a:pt x="200" y="126"/>
                      <a:pt x="198" y="117"/>
                    </a:cubicBezTo>
                    <a:cubicBezTo>
                      <a:pt x="198" y="112"/>
                      <a:pt x="202" y="98"/>
                      <a:pt x="207" y="84"/>
                    </a:cubicBezTo>
                    <a:cubicBezTo>
                      <a:pt x="190" y="73"/>
                      <a:pt x="172" y="59"/>
                      <a:pt x="172" y="59"/>
                    </a:cubicBezTo>
                    <a:lnTo>
                      <a:pt x="172" y="45"/>
                    </a:lnTo>
                    <a:lnTo>
                      <a:pt x="93" y="3"/>
                    </a:lnTo>
                    <a:cubicBezTo>
                      <a:pt x="93" y="12"/>
                      <a:pt x="88" y="19"/>
                      <a:pt x="84" y="24"/>
                    </a:cubicBezTo>
                    <a:cubicBezTo>
                      <a:pt x="77" y="26"/>
                      <a:pt x="91" y="35"/>
                      <a:pt x="84" y="35"/>
                    </a:cubicBezTo>
                    <a:cubicBezTo>
                      <a:pt x="77" y="38"/>
                      <a:pt x="60" y="28"/>
                      <a:pt x="49" y="33"/>
                    </a:cubicBezTo>
                    <a:cubicBezTo>
                      <a:pt x="42" y="38"/>
                      <a:pt x="44" y="19"/>
                      <a:pt x="49" y="0"/>
                    </a:cubicBezTo>
                    <a:lnTo>
                      <a:pt x="32" y="3"/>
                    </a:lnTo>
                    <a:cubicBezTo>
                      <a:pt x="32" y="3"/>
                      <a:pt x="28" y="5"/>
                      <a:pt x="21" y="5"/>
                    </a:cubicBezTo>
                    <a:lnTo>
                      <a:pt x="25" y="14"/>
                    </a:lnTo>
                    <a:cubicBezTo>
                      <a:pt x="25" y="14"/>
                      <a:pt x="30" y="24"/>
                      <a:pt x="28" y="28"/>
                    </a:cubicBezTo>
                    <a:cubicBezTo>
                      <a:pt x="28" y="31"/>
                      <a:pt x="23" y="33"/>
                      <a:pt x="21" y="33"/>
                    </a:cubicBezTo>
                    <a:lnTo>
                      <a:pt x="21" y="45"/>
                    </a:lnTo>
                    <a:lnTo>
                      <a:pt x="25" y="47"/>
                    </a:lnTo>
                    <a:cubicBezTo>
                      <a:pt x="25" y="47"/>
                      <a:pt x="14" y="70"/>
                      <a:pt x="9" y="73"/>
                    </a:cubicBezTo>
                    <a:cubicBezTo>
                      <a:pt x="7" y="73"/>
                      <a:pt x="5" y="75"/>
                      <a:pt x="0" y="77"/>
                    </a:cubicBezTo>
                    <a:cubicBezTo>
                      <a:pt x="2" y="94"/>
                      <a:pt x="7" y="112"/>
                      <a:pt x="14" y="119"/>
                    </a:cubicBezTo>
                    <a:cubicBezTo>
                      <a:pt x="23" y="129"/>
                      <a:pt x="21" y="140"/>
                      <a:pt x="23" y="147"/>
                    </a:cubicBezTo>
                    <a:cubicBezTo>
                      <a:pt x="25" y="152"/>
                      <a:pt x="37" y="161"/>
                      <a:pt x="30" y="164"/>
                    </a:cubicBezTo>
                    <a:cubicBezTo>
                      <a:pt x="25" y="166"/>
                      <a:pt x="21" y="161"/>
                      <a:pt x="19" y="154"/>
                    </a:cubicBezTo>
                    <a:lnTo>
                      <a:pt x="16" y="157"/>
                    </a:lnTo>
                    <a:lnTo>
                      <a:pt x="16" y="159"/>
                    </a:lnTo>
                    <a:cubicBezTo>
                      <a:pt x="21" y="164"/>
                      <a:pt x="28" y="168"/>
                      <a:pt x="30" y="168"/>
                    </a:cubicBezTo>
                    <a:cubicBezTo>
                      <a:pt x="37" y="168"/>
                      <a:pt x="44" y="173"/>
                      <a:pt x="51" y="175"/>
                    </a:cubicBezTo>
                    <a:cubicBezTo>
                      <a:pt x="56" y="175"/>
                      <a:pt x="74" y="185"/>
                      <a:pt x="77" y="187"/>
                    </a:cubicBezTo>
                    <a:cubicBezTo>
                      <a:pt x="79" y="187"/>
                      <a:pt x="79" y="189"/>
                      <a:pt x="79" y="189"/>
                    </a:cubicBezTo>
                    <a:lnTo>
                      <a:pt x="93" y="189"/>
                    </a:lnTo>
                    <a:lnTo>
                      <a:pt x="95" y="187"/>
                    </a:lnTo>
                    <a:cubicBezTo>
                      <a:pt x="104" y="187"/>
                      <a:pt x="111" y="215"/>
                      <a:pt x="111" y="231"/>
                    </a:cubicBezTo>
                    <a:lnTo>
                      <a:pt x="123" y="231"/>
                    </a:lnTo>
                    <a:cubicBezTo>
                      <a:pt x="128" y="231"/>
                      <a:pt x="130" y="229"/>
                      <a:pt x="137" y="229"/>
                    </a:cubicBezTo>
                    <a:cubicBezTo>
                      <a:pt x="142" y="231"/>
                      <a:pt x="137" y="236"/>
                      <a:pt x="144" y="236"/>
                    </a:cubicBezTo>
                    <a:cubicBezTo>
                      <a:pt x="149" y="236"/>
                      <a:pt x="158" y="234"/>
                      <a:pt x="160" y="234"/>
                    </a:cubicBezTo>
                    <a:cubicBezTo>
                      <a:pt x="165" y="234"/>
                      <a:pt x="174" y="236"/>
                      <a:pt x="174" y="231"/>
                    </a:cubicBezTo>
                    <a:cubicBezTo>
                      <a:pt x="174" y="229"/>
                      <a:pt x="177" y="222"/>
                      <a:pt x="181" y="224"/>
                    </a:cubicBezTo>
                    <a:cubicBezTo>
                      <a:pt x="186" y="224"/>
                      <a:pt x="188" y="229"/>
                      <a:pt x="193" y="224"/>
                    </a:cubicBezTo>
                    <a:cubicBezTo>
                      <a:pt x="198" y="220"/>
                      <a:pt x="207" y="224"/>
                      <a:pt x="209" y="222"/>
                    </a:cubicBezTo>
                    <a:cubicBezTo>
                      <a:pt x="209" y="220"/>
                      <a:pt x="221" y="213"/>
                      <a:pt x="230" y="208"/>
                    </a:cubicBezTo>
                    <a:cubicBezTo>
                      <a:pt x="230" y="196"/>
                      <a:pt x="216" y="203"/>
                      <a:pt x="216" y="189"/>
                    </a:cubicBezTo>
                    <a:lnTo>
                      <a:pt x="216" y="1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5" name="Freeform 545">
                <a:extLst>
                  <a:ext uri="{FF2B5EF4-FFF2-40B4-BE49-F238E27FC236}">
                    <a16:creationId xmlns:a16="http://schemas.microsoft.com/office/drawing/2014/main" id="{118245F9-2276-7F75-ED48-E1AF6DB536F8}"/>
                  </a:ext>
                </a:extLst>
              </p:cNvPr>
              <p:cNvSpPr>
                <a:spLocks/>
              </p:cNvSpPr>
              <p:nvPr/>
            </p:nvSpPr>
            <p:spPr bwMode="auto">
              <a:xfrm>
                <a:off x="4009" y="2372"/>
                <a:ext cx="138" cy="142"/>
              </a:xfrm>
              <a:custGeom>
                <a:avLst/>
                <a:gdLst>
                  <a:gd name="T0" fmla="*/ 216 w 230"/>
                  <a:gd name="T1" fmla="*/ 189 h 236"/>
                  <a:gd name="T2" fmla="*/ 216 w 230"/>
                  <a:gd name="T3" fmla="*/ 189 h 236"/>
                  <a:gd name="T4" fmla="*/ 209 w 230"/>
                  <a:gd name="T5" fmla="*/ 168 h 236"/>
                  <a:gd name="T6" fmla="*/ 207 w 230"/>
                  <a:gd name="T7" fmla="*/ 150 h 236"/>
                  <a:gd name="T8" fmla="*/ 209 w 230"/>
                  <a:gd name="T9" fmla="*/ 133 h 236"/>
                  <a:gd name="T10" fmla="*/ 198 w 230"/>
                  <a:gd name="T11" fmla="*/ 117 h 236"/>
                  <a:gd name="T12" fmla="*/ 207 w 230"/>
                  <a:gd name="T13" fmla="*/ 84 h 236"/>
                  <a:gd name="T14" fmla="*/ 172 w 230"/>
                  <a:gd name="T15" fmla="*/ 59 h 236"/>
                  <a:gd name="T16" fmla="*/ 172 w 230"/>
                  <a:gd name="T17" fmla="*/ 45 h 236"/>
                  <a:gd name="T18" fmla="*/ 93 w 230"/>
                  <a:gd name="T19" fmla="*/ 3 h 236"/>
                  <a:gd name="T20" fmla="*/ 84 w 230"/>
                  <a:gd name="T21" fmla="*/ 24 h 236"/>
                  <a:gd name="T22" fmla="*/ 84 w 230"/>
                  <a:gd name="T23" fmla="*/ 35 h 236"/>
                  <a:gd name="T24" fmla="*/ 49 w 230"/>
                  <a:gd name="T25" fmla="*/ 33 h 236"/>
                  <a:gd name="T26" fmla="*/ 49 w 230"/>
                  <a:gd name="T27" fmla="*/ 0 h 236"/>
                  <a:gd name="T28" fmla="*/ 32 w 230"/>
                  <a:gd name="T29" fmla="*/ 3 h 236"/>
                  <a:gd name="T30" fmla="*/ 21 w 230"/>
                  <a:gd name="T31" fmla="*/ 5 h 236"/>
                  <a:gd name="T32" fmla="*/ 25 w 230"/>
                  <a:gd name="T33" fmla="*/ 14 h 236"/>
                  <a:gd name="T34" fmla="*/ 28 w 230"/>
                  <a:gd name="T35" fmla="*/ 28 h 236"/>
                  <a:gd name="T36" fmla="*/ 21 w 230"/>
                  <a:gd name="T37" fmla="*/ 33 h 236"/>
                  <a:gd name="T38" fmla="*/ 21 w 230"/>
                  <a:gd name="T39" fmla="*/ 45 h 236"/>
                  <a:gd name="T40" fmla="*/ 25 w 230"/>
                  <a:gd name="T41" fmla="*/ 47 h 236"/>
                  <a:gd name="T42" fmla="*/ 9 w 230"/>
                  <a:gd name="T43" fmla="*/ 73 h 236"/>
                  <a:gd name="T44" fmla="*/ 0 w 230"/>
                  <a:gd name="T45" fmla="*/ 77 h 236"/>
                  <a:gd name="T46" fmla="*/ 14 w 230"/>
                  <a:gd name="T47" fmla="*/ 119 h 236"/>
                  <a:gd name="T48" fmla="*/ 23 w 230"/>
                  <a:gd name="T49" fmla="*/ 147 h 236"/>
                  <a:gd name="T50" fmla="*/ 30 w 230"/>
                  <a:gd name="T51" fmla="*/ 164 h 236"/>
                  <a:gd name="T52" fmla="*/ 19 w 230"/>
                  <a:gd name="T53" fmla="*/ 154 h 236"/>
                  <a:gd name="T54" fmla="*/ 16 w 230"/>
                  <a:gd name="T55" fmla="*/ 157 h 236"/>
                  <a:gd name="T56" fmla="*/ 16 w 230"/>
                  <a:gd name="T57" fmla="*/ 159 h 236"/>
                  <a:gd name="T58" fmla="*/ 30 w 230"/>
                  <a:gd name="T59" fmla="*/ 168 h 236"/>
                  <a:gd name="T60" fmla="*/ 51 w 230"/>
                  <a:gd name="T61" fmla="*/ 175 h 236"/>
                  <a:gd name="T62" fmla="*/ 77 w 230"/>
                  <a:gd name="T63" fmla="*/ 187 h 236"/>
                  <a:gd name="T64" fmla="*/ 79 w 230"/>
                  <a:gd name="T65" fmla="*/ 189 h 236"/>
                  <a:gd name="T66" fmla="*/ 93 w 230"/>
                  <a:gd name="T67" fmla="*/ 189 h 236"/>
                  <a:gd name="T68" fmla="*/ 95 w 230"/>
                  <a:gd name="T69" fmla="*/ 187 h 236"/>
                  <a:gd name="T70" fmla="*/ 111 w 230"/>
                  <a:gd name="T71" fmla="*/ 231 h 236"/>
                  <a:gd name="T72" fmla="*/ 123 w 230"/>
                  <a:gd name="T73" fmla="*/ 231 h 236"/>
                  <a:gd name="T74" fmla="*/ 137 w 230"/>
                  <a:gd name="T75" fmla="*/ 229 h 236"/>
                  <a:gd name="T76" fmla="*/ 144 w 230"/>
                  <a:gd name="T77" fmla="*/ 236 h 236"/>
                  <a:gd name="T78" fmla="*/ 160 w 230"/>
                  <a:gd name="T79" fmla="*/ 234 h 236"/>
                  <a:gd name="T80" fmla="*/ 174 w 230"/>
                  <a:gd name="T81" fmla="*/ 231 h 236"/>
                  <a:gd name="T82" fmla="*/ 181 w 230"/>
                  <a:gd name="T83" fmla="*/ 224 h 236"/>
                  <a:gd name="T84" fmla="*/ 193 w 230"/>
                  <a:gd name="T85" fmla="*/ 224 h 236"/>
                  <a:gd name="T86" fmla="*/ 209 w 230"/>
                  <a:gd name="T87" fmla="*/ 222 h 236"/>
                  <a:gd name="T88" fmla="*/ 230 w 230"/>
                  <a:gd name="T89" fmla="*/ 208 h 236"/>
                  <a:gd name="T90" fmla="*/ 216 w 230"/>
                  <a:gd name="T91" fmla="*/ 189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0" h="236">
                    <a:moveTo>
                      <a:pt x="216" y="189"/>
                    </a:moveTo>
                    <a:lnTo>
                      <a:pt x="216" y="189"/>
                    </a:lnTo>
                    <a:cubicBezTo>
                      <a:pt x="216" y="178"/>
                      <a:pt x="207" y="178"/>
                      <a:pt x="209" y="168"/>
                    </a:cubicBezTo>
                    <a:cubicBezTo>
                      <a:pt x="209" y="159"/>
                      <a:pt x="209" y="152"/>
                      <a:pt x="207" y="150"/>
                    </a:cubicBezTo>
                    <a:cubicBezTo>
                      <a:pt x="202" y="150"/>
                      <a:pt x="205" y="143"/>
                      <a:pt x="209" y="133"/>
                    </a:cubicBezTo>
                    <a:cubicBezTo>
                      <a:pt x="214" y="126"/>
                      <a:pt x="200" y="126"/>
                      <a:pt x="198" y="117"/>
                    </a:cubicBezTo>
                    <a:cubicBezTo>
                      <a:pt x="198" y="112"/>
                      <a:pt x="202" y="98"/>
                      <a:pt x="207" y="84"/>
                    </a:cubicBezTo>
                    <a:cubicBezTo>
                      <a:pt x="190" y="73"/>
                      <a:pt x="172" y="59"/>
                      <a:pt x="172" y="59"/>
                    </a:cubicBezTo>
                    <a:lnTo>
                      <a:pt x="172" y="45"/>
                    </a:lnTo>
                    <a:lnTo>
                      <a:pt x="93" y="3"/>
                    </a:lnTo>
                    <a:cubicBezTo>
                      <a:pt x="93" y="12"/>
                      <a:pt x="88" y="19"/>
                      <a:pt x="84" y="24"/>
                    </a:cubicBezTo>
                    <a:cubicBezTo>
                      <a:pt x="77" y="26"/>
                      <a:pt x="91" y="35"/>
                      <a:pt x="84" y="35"/>
                    </a:cubicBezTo>
                    <a:cubicBezTo>
                      <a:pt x="77" y="38"/>
                      <a:pt x="60" y="28"/>
                      <a:pt x="49" y="33"/>
                    </a:cubicBezTo>
                    <a:cubicBezTo>
                      <a:pt x="42" y="38"/>
                      <a:pt x="44" y="19"/>
                      <a:pt x="49" y="0"/>
                    </a:cubicBezTo>
                    <a:lnTo>
                      <a:pt x="32" y="3"/>
                    </a:lnTo>
                    <a:cubicBezTo>
                      <a:pt x="32" y="3"/>
                      <a:pt x="28" y="5"/>
                      <a:pt x="21" y="5"/>
                    </a:cubicBezTo>
                    <a:lnTo>
                      <a:pt x="25" y="14"/>
                    </a:lnTo>
                    <a:cubicBezTo>
                      <a:pt x="25" y="14"/>
                      <a:pt x="30" y="24"/>
                      <a:pt x="28" y="28"/>
                    </a:cubicBezTo>
                    <a:cubicBezTo>
                      <a:pt x="28" y="31"/>
                      <a:pt x="23" y="33"/>
                      <a:pt x="21" y="33"/>
                    </a:cubicBezTo>
                    <a:lnTo>
                      <a:pt x="21" y="45"/>
                    </a:lnTo>
                    <a:lnTo>
                      <a:pt x="25" y="47"/>
                    </a:lnTo>
                    <a:cubicBezTo>
                      <a:pt x="25" y="47"/>
                      <a:pt x="14" y="70"/>
                      <a:pt x="9" y="73"/>
                    </a:cubicBezTo>
                    <a:cubicBezTo>
                      <a:pt x="7" y="73"/>
                      <a:pt x="5" y="75"/>
                      <a:pt x="0" y="77"/>
                    </a:cubicBezTo>
                    <a:cubicBezTo>
                      <a:pt x="2" y="94"/>
                      <a:pt x="7" y="112"/>
                      <a:pt x="14" y="119"/>
                    </a:cubicBezTo>
                    <a:cubicBezTo>
                      <a:pt x="23" y="129"/>
                      <a:pt x="21" y="140"/>
                      <a:pt x="23" y="147"/>
                    </a:cubicBezTo>
                    <a:cubicBezTo>
                      <a:pt x="25" y="152"/>
                      <a:pt x="37" y="161"/>
                      <a:pt x="30" y="164"/>
                    </a:cubicBezTo>
                    <a:cubicBezTo>
                      <a:pt x="25" y="166"/>
                      <a:pt x="21" y="161"/>
                      <a:pt x="19" y="154"/>
                    </a:cubicBezTo>
                    <a:lnTo>
                      <a:pt x="16" y="157"/>
                    </a:lnTo>
                    <a:lnTo>
                      <a:pt x="16" y="159"/>
                    </a:lnTo>
                    <a:cubicBezTo>
                      <a:pt x="21" y="164"/>
                      <a:pt x="28" y="168"/>
                      <a:pt x="30" y="168"/>
                    </a:cubicBezTo>
                    <a:cubicBezTo>
                      <a:pt x="37" y="168"/>
                      <a:pt x="44" y="173"/>
                      <a:pt x="51" y="175"/>
                    </a:cubicBezTo>
                    <a:cubicBezTo>
                      <a:pt x="56" y="175"/>
                      <a:pt x="74" y="185"/>
                      <a:pt x="77" y="187"/>
                    </a:cubicBezTo>
                    <a:cubicBezTo>
                      <a:pt x="79" y="187"/>
                      <a:pt x="79" y="189"/>
                      <a:pt x="79" y="189"/>
                    </a:cubicBezTo>
                    <a:lnTo>
                      <a:pt x="93" y="189"/>
                    </a:lnTo>
                    <a:lnTo>
                      <a:pt x="95" y="187"/>
                    </a:lnTo>
                    <a:cubicBezTo>
                      <a:pt x="104" y="187"/>
                      <a:pt x="111" y="215"/>
                      <a:pt x="111" y="231"/>
                    </a:cubicBezTo>
                    <a:lnTo>
                      <a:pt x="123" y="231"/>
                    </a:lnTo>
                    <a:cubicBezTo>
                      <a:pt x="128" y="231"/>
                      <a:pt x="130" y="229"/>
                      <a:pt x="137" y="229"/>
                    </a:cubicBezTo>
                    <a:cubicBezTo>
                      <a:pt x="142" y="231"/>
                      <a:pt x="137" y="236"/>
                      <a:pt x="144" y="236"/>
                    </a:cubicBezTo>
                    <a:cubicBezTo>
                      <a:pt x="149" y="236"/>
                      <a:pt x="158" y="234"/>
                      <a:pt x="160" y="234"/>
                    </a:cubicBezTo>
                    <a:cubicBezTo>
                      <a:pt x="165" y="234"/>
                      <a:pt x="174" y="236"/>
                      <a:pt x="174" y="231"/>
                    </a:cubicBezTo>
                    <a:cubicBezTo>
                      <a:pt x="174" y="229"/>
                      <a:pt x="177" y="222"/>
                      <a:pt x="181" y="224"/>
                    </a:cubicBezTo>
                    <a:cubicBezTo>
                      <a:pt x="186" y="224"/>
                      <a:pt x="188" y="229"/>
                      <a:pt x="193" y="224"/>
                    </a:cubicBezTo>
                    <a:cubicBezTo>
                      <a:pt x="198" y="220"/>
                      <a:pt x="207" y="224"/>
                      <a:pt x="209" y="222"/>
                    </a:cubicBezTo>
                    <a:cubicBezTo>
                      <a:pt x="209" y="220"/>
                      <a:pt x="221" y="213"/>
                      <a:pt x="230" y="208"/>
                    </a:cubicBezTo>
                    <a:cubicBezTo>
                      <a:pt x="230" y="196"/>
                      <a:pt x="216" y="203"/>
                      <a:pt x="216" y="18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6" name="Freeform 546">
                <a:extLst>
                  <a:ext uri="{FF2B5EF4-FFF2-40B4-BE49-F238E27FC236}">
                    <a16:creationId xmlns:a16="http://schemas.microsoft.com/office/drawing/2014/main" id="{1E1E1A13-7B1C-0455-5F6F-AB4167305C72}"/>
                  </a:ext>
                </a:extLst>
              </p:cNvPr>
              <p:cNvSpPr>
                <a:spLocks/>
              </p:cNvSpPr>
              <p:nvPr/>
            </p:nvSpPr>
            <p:spPr bwMode="auto">
              <a:xfrm>
                <a:off x="4009" y="2372"/>
                <a:ext cx="138" cy="142"/>
              </a:xfrm>
              <a:custGeom>
                <a:avLst/>
                <a:gdLst>
                  <a:gd name="T0" fmla="*/ 216 w 230"/>
                  <a:gd name="T1" fmla="*/ 189 h 236"/>
                  <a:gd name="T2" fmla="*/ 216 w 230"/>
                  <a:gd name="T3" fmla="*/ 189 h 236"/>
                  <a:gd name="T4" fmla="*/ 209 w 230"/>
                  <a:gd name="T5" fmla="*/ 168 h 236"/>
                  <a:gd name="T6" fmla="*/ 207 w 230"/>
                  <a:gd name="T7" fmla="*/ 150 h 236"/>
                  <a:gd name="T8" fmla="*/ 209 w 230"/>
                  <a:gd name="T9" fmla="*/ 133 h 236"/>
                  <a:gd name="T10" fmla="*/ 198 w 230"/>
                  <a:gd name="T11" fmla="*/ 117 h 236"/>
                  <a:gd name="T12" fmla="*/ 207 w 230"/>
                  <a:gd name="T13" fmla="*/ 84 h 236"/>
                  <a:gd name="T14" fmla="*/ 172 w 230"/>
                  <a:gd name="T15" fmla="*/ 59 h 236"/>
                  <a:gd name="T16" fmla="*/ 172 w 230"/>
                  <a:gd name="T17" fmla="*/ 45 h 236"/>
                  <a:gd name="T18" fmla="*/ 93 w 230"/>
                  <a:gd name="T19" fmla="*/ 3 h 236"/>
                  <a:gd name="T20" fmla="*/ 84 w 230"/>
                  <a:gd name="T21" fmla="*/ 24 h 236"/>
                  <a:gd name="T22" fmla="*/ 84 w 230"/>
                  <a:gd name="T23" fmla="*/ 35 h 236"/>
                  <a:gd name="T24" fmla="*/ 49 w 230"/>
                  <a:gd name="T25" fmla="*/ 33 h 236"/>
                  <a:gd name="T26" fmla="*/ 49 w 230"/>
                  <a:gd name="T27" fmla="*/ 0 h 236"/>
                  <a:gd name="T28" fmla="*/ 32 w 230"/>
                  <a:gd name="T29" fmla="*/ 3 h 236"/>
                  <a:gd name="T30" fmla="*/ 21 w 230"/>
                  <a:gd name="T31" fmla="*/ 5 h 236"/>
                  <a:gd name="T32" fmla="*/ 25 w 230"/>
                  <a:gd name="T33" fmla="*/ 14 h 236"/>
                  <a:gd name="T34" fmla="*/ 28 w 230"/>
                  <a:gd name="T35" fmla="*/ 28 h 236"/>
                  <a:gd name="T36" fmla="*/ 21 w 230"/>
                  <a:gd name="T37" fmla="*/ 33 h 236"/>
                  <a:gd name="T38" fmla="*/ 21 w 230"/>
                  <a:gd name="T39" fmla="*/ 45 h 236"/>
                  <a:gd name="T40" fmla="*/ 25 w 230"/>
                  <a:gd name="T41" fmla="*/ 47 h 236"/>
                  <a:gd name="T42" fmla="*/ 9 w 230"/>
                  <a:gd name="T43" fmla="*/ 73 h 236"/>
                  <a:gd name="T44" fmla="*/ 0 w 230"/>
                  <a:gd name="T45" fmla="*/ 77 h 236"/>
                  <a:gd name="T46" fmla="*/ 14 w 230"/>
                  <a:gd name="T47" fmla="*/ 119 h 236"/>
                  <a:gd name="T48" fmla="*/ 23 w 230"/>
                  <a:gd name="T49" fmla="*/ 147 h 236"/>
                  <a:gd name="T50" fmla="*/ 30 w 230"/>
                  <a:gd name="T51" fmla="*/ 164 h 236"/>
                  <a:gd name="T52" fmla="*/ 19 w 230"/>
                  <a:gd name="T53" fmla="*/ 154 h 236"/>
                  <a:gd name="T54" fmla="*/ 16 w 230"/>
                  <a:gd name="T55" fmla="*/ 157 h 236"/>
                  <a:gd name="T56" fmla="*/ 16 w 230"/>
                  <a:gd name="T57" fmla="*/ 159 h 236"/>
                  <a:gd name="T58" fmla="*/ 30 w 230"/>
                  <a:gd name="T59" fmla="*/ 168 h 236"/>
                  <a:gd name="T60" fmla="*/ 51 w 230"/>
                  <a:gd name="T61" fmla="*/ 175 h 236"/>
                  <a:gd name="T62" fmla="*/ 77 w 230"/>
                  <a:gd name="T63" fmla="*/ 187 h 236"/>
                  <a:gd name="T64" fmla="*/ 79 w 230"/>
                  <a:gd name="T65" fmla="*/ 189 h 236"/>
                  <a:gd name="T66" fmla="*/ 93 w 230"/>
                  <a:gd name="T67" fmla="*/ 189 h 236"/>
                  <a:gd name="T68" fmla="*/ 95 w 230"/>
                  <a:gd name="T69" fmla="*/ 187 h 236"/>
                  <a:gd name="T70" fmla="*/ 111 w 230"/>
                  <a:gd name="T71" fmla="*/ 231 h 236"/>
                  <a:gd name="T72" fmla="*/ 123 w 230"/>
                  <a:gd name="T73" fmla="*/ 231 h 236"/>
                  <a:gd name="T74" fmla="*/ 137 w 230"/>
                  <a:gd name="T75" fmla="*/ 229 h 236"/>
                  <a:gd name="T76" fmla="*/ 144 w 230"/>
                  <a:gd name="T77" fmla="*/ 236 h 236"/>
                  <a:gd name="T78" fmla="*/ 160 w 230"/>
                  <a:gd name="T79" fmla="*/ 234 h 236"/>
                  <a:gd name="T80" fmla="*/ 174 w 230"/>
                  <a:gd name="T81" fmla="*/ 231 h 236"/>
                  <a:gd name="T82" fmla="*/ 181 w 230"/>
                  <a:gd name="T83" fmla="*/ 224 h 236"/>
                  <a:gd name="T84" fmla="*/ 193 w 230"/>
                  <a:gd name="T85" fmla="*/ 224 h 236"/>
                  <a:gd name="T86" fmla="*/ 209 w 230"/>
                  <a:gd name="T87" fmla="*/ 222 h 236"/>
                  <a:gd name="T88" fmla="*/ 230 w 230"/>
                  <a:gd name="T89" fmla="*/ 208 h 236"/>
                  <a:gd name="T90" fmla="*/ 216 w 230"/>
                  <a:gd name="T91" fmla="*/ 189 h 236"/>
                  <a:gd name="T92" fmla="*/ 216 w 230"/>
                  <a:gd name="T93" fmla="*/ 189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0" h="236">
                    <a:moveTo>
                      <a:pt x="216" y="189"/>
                    </a:moveTo>
                    <a:lnTo>
                      <a:pt x="216" y="189"/>
                    </a:lnTo>
                    <a:cubicBezTo>
                      <a:pt x="216" y="178"/>
                      <a:pt x="207" y="178"/>
                      <a:pt x="209" y="168"/>
                    </a:cubicBezTo>
                    <a:cubicBezTo>
                      <a:pt x="209" y="159"/>
                      <a:pt x="209" y="152"/>
                      <a:pt x="207" y="150"/>
                    </a:cubicBezTo>
                    <a:cubicBezTo>
                      <a:pt x="202" y="150"/>
                      <a:pt x="205" y="143"/>
                      <a:pt x="209" y="133"/>
                    </a:cubicBezTo>
                    <a:cubicBezTo>
                      <a:pt x="214" y="126"/>
                      <a:pt x="200" y="126"/>
                      <a:pt x="198" y="117"/>
                    </a:cubicBezTo>
                    <a:cubicBezTo>
                      <a:pt x="198" y="112"/>
                      <a:pt x="202" y="98"/>
                      <a:pt x="207" y="84"/>
                    </a:cubicBezTo>
                    <a:cubicBezTo>
                      <a:pt x="190" y="73"/>
                      <a:pt x="172" y="59"/>
                      <a:pt x="172" y="59"/>
                    </a:cubicBezTo>
                    <a:lnTo>
                      <a:pt x="172" y="45"/>
                    </a:lnTo>
                    <a:lnTo>
                      <a:pt x="93" y="3"/>
                    </a:lnTo>
                    <a:cubicBezTo>
                      <a:pt x="93" y="12"/>
                      <a:pt x="88" y="19"/>
                      <a:pt x="84" y="24"/>
                    </a:cubicBezTo>
                    <a:cubicBezTo>
                      <a:pt x="77" y="26"/>
                      <a:pt x="91" y="35"/>
                      <a:pt x="84" y="35"/>
                    </a:cubicBezTo>
                    <a:cubicBezTo>
                      <a:pt x="77" y="38"/>
                      <a:pt x="60" y="28"/>
                      <a:pt x="49" y="33"/>
                    </a:cubicBezTo>
                    <a:cubicBezTo>
                      <a:pt x="42" y="38"/>
                      <a:pt x="44" y="19"/>
                      <a:pt x="49" y="0"/>
                    </a:cubicBezTo>
                    <a:lnTo>
                      <a:pt x="32" y="3"/>
                    </a:lnTo>
                    <a:cubicBezTo>
                      <a:pt x="32" y="3"/>
                      <a:pt x="28" y="5"/>
                      <a:pt x="21" y="5"/>
                    </a:cubicBezTo>
                    <a:lnTo>
                      <a:pt x="25" y="14"/>
                    </a:lnTo>
                    <a:cubicBezTo>
                      <a:pt x="25" y="14"/>
                      <a:pt x="30" y="24"/>
                      <a:pt x="28" y="28"/>
                    </a:cubicBezTo>
                    <a:cubicBezTo>
                      <a:pt x="28" y="31"/>
                      <a:pt x="23" y="33"/>
                      <a:pt x="21" y="33"/>
                    </a:cubicBezTo>
                    <a:lnTo>
                      <a:pt x="21" y="45"/>
                    </a:lnTo>
                    <a:lnTo>
                      <a:pt x="25" y="47"/>
                    </a:lnTo>
                    <a:cubicBezTo>
                      <a:pt x="25" y="47"/>
                      <a:pt x="14" y="70"/>
                      <a:pt x="9" y="73"/>
                    </a:cubicBezTo>
                    <a:cubicBezTo>
                      <a:pt x="7" y="73"/>
                      <a:pt x="5" y="75"/>
                      <a:pt x="0" y="77"/>
                    </a:cubicBezTo>
                    <a:cubicBezTo>
                      <a:pt x="2" y="94"/>
                      <a:pt x="7" y="112"/>
                      <a:pt x="14" y="119"/>
                    </a:cubicBezTo>
                    <a:cubicBezTo>
                      <a:pt x="23" y="129"/>
                      <a:pt x="21" y="140"/>
                      <a:pt x="23" y="147"/>
                    </a:cubicBezTo>
                    <a:cubicBezTo>
                      <a:pt x="25" y="152"/>
                      <a:pt x="37" y="161"/>
                      <a:pt x="30" y="164"/>
                    </a:cubicBezTo>
                    <a:cubicBezTo>
                      <a:pt x="25" y="166"/>
                      <a:pt x="21" y="161"/>
                      <a:pt x="19" y="154"/>
                    </a:cubicBezTo>
                    <a:lnTo>
                      <a:pt x="16" y="157"/>
                    </a:lnTo>
                    <a:lnTo>
                      <a:pt x="16" y="159"/>
                    </a:lnTo>
                    <a:cubicBezTo>
                      <a:pt x="21" y="164"/>
                      <a:pt x="28" y="168"/>
                      <a:pt x="30" y="168"/>
                    </a:cubicBezTo>
                    <a:cubicBezTo>
                      <a:pt x="37" y="168"/>
                      <a:pt x="44" y="173"/>
                      <a:pt x="51" y="175"/>
                    </a:cubicBezTo>
                    <a:cubicBezTo>
                      <a:pt x="56" y="175"/>
                      <a:pt x="74" y="185"/>
                      <a:pt x="77" y="187"/>
                    </a:cubicBezTo>
                    <a:cubicBezTo>
                      <a:pt x="79" y="187"/>
                      <a:pt x="79" y="189"/>
                      <a:pt x="79" y="189"/>
                    </a:cubicBezTo>
                    <a:lnTo>
                      <a:pt x="93" y="189"/>
                    </a:lnTo>
                    <a:lnTo>
                      <a:pt x="95" y="187"/>
                    </a:lnTo>
                    <a:cubicBezTo>
                      <a:pt x="104" y="187"/>
                      <a:pt x="111" y="215"/>
                      <a:pt x="111" y="231"/>
                    </a:cubicBezTo>
                    <a:lnTo>
                      <a:pt x="123" y="231"/>
                    </a:lnTo>
                    <a:cubicBezTo>
                      <a:pt x="128" y="231"/>
                      <a:pt x="130" y="229"/>
                      <a:pt x="137" y="229"/>
                    </a:cubicBezTo>
                    <a:cubicBezTo>
                      <a:pt x="142" y="231"/>
                      <a:pt x="137" y="236"/>
                      <a:pt x="144" y="236"/>
                    </a:cubicBezTo>
                    <a:cubicBezTo>
                      <a:pt x="149" y="236"/>
                      <a:pt x="158" y="234"/>
                      <a:pt x="160" y="234"/>
                    </a:cubicBezTo>
                    <a:cubicBezTo>
                      <a:pt x="165" y="234"/>
                      <a:pt x="174" y="236"/>
                      <a:pt x="174" y="231"/>
                    </a:cubicBezTo>
                    <a:cubicBezTo>
                      <a:pt x="174" y="229"/>
                      <a:pt x="177" y="222"/>
                      <a:pt x="181" y="224"/>
                    </a:cubicBezTo>
                    <a:cubicBezTo>
                      <a:pt x="186" y="224"/>
                      <a:pt x="188" y="229"/>
                      <a:pt x="193" y="224"/>
                    </a:cubicBezTo>
                    <a:cubicBezTo>
                      <a:pt x="198" y="220"/>
                      <a:pt x="207" y="224"/>
                      <a:pt x="209" y="222"/>
                    </a:cubicBezTo>
                    <a:cubicBezTo>
                      <a:pt x="209" y="220"/>
                      <a:pt x="221" y="213"/>
                      <a:pt x="230" y="208"/>
                    </a:cubicBezTo>
                    <a:cubicBezTo>
                      <a:pt x="230" y="196"/>
                      <a:pt x="216" y="203"/>
                      <a:pt x="216" y="189"/>
                    </a:cubicBezTo>
                    <a:lnTo>
                      <a:pt x="216" y="1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7" name="Freeform 547">
                <a:extLst>
                  <a:ext uri="{FF2B5EF4-FFF2-40B4-BE49-F238E27FC236}">
                    <a16:creationId xmlns:a16="http://schemas.microsoft.com/office/drawing/2014/main" id="{D2464BF8-07A8-2A9E-B0B3-B9798BC45602}"/>
                  </a:ext>
                </a:extLst>
              </p:cNvPr>
              <p:cNvSpPr>
                <a:spLocks/>
              </p:cNvSpPr>
              <p:nvPr/>
            </p:nvSpPr>
            <p:spPr bwMode="auto">
              <a:xfrm>
                <a:off x="4049" y="2486"/>
                <a:ext cx="42" cy="100"/>
              </a:xfrm>
              <a:custGeom>
                <a:avLst/>
                <a:gdLst>
                  <a:gd name="T0" fmla="*/ 65 w 70"/>
                  <a:gd name="T1" fmla="*/ 108 h 166"/>
                  <a:gd name="T2" fmla="*/ 65 w 70"/>
                  <a:gd name="T3" fmla="*/ 108 h 166"/>
                  <a:gd name="T4" fmla="*/ 51 w 70"/>
                  <a:gd name="T5" fmla="*/ 94 h 166"/>
                  <a:gd name="T6" fmla="*/ 51 w 70"/>
                  <a:gd name="T7" fmla="*/ 98 h 166"/>
                  <a:gd name="T8" fmla="*/ 28 w 70"/>
                  <a:gd name="T9" fmla="*/ 66 h 166"/>
                  <a:gd name="T10" fmla="*/ 31 w 70"/>
                  <a:gd name="T11" fmla="*/ 28 h 166"/>
                  <a:gd name="T12" fmla="*/ 26 w 70"/>
                  <a:gd name="T13" fmla="*/ 0 h 166"/>
                  <a:gd name="T14" fmla="*/ 12 w 70"/>
                  <a:gd name="T15" fmla="*/ 0 h 166"/>
                  <a:gd name="T16" fmla="*/ 21 w 70"/>
                  <a:gd name="T17" fmla="*/ 21 h 166"/>
                  <a:gd name="T18" fmla="*/ 12 w 70"/>
                  <a:gd name="T19" fmla="*/ 26 h 166"/>
                  <a:gd name="T20" fmla="*/ 14 w 70"/>
                  <a:gd name="T21" fmla="*/ 61 h 166"/>
                  <a:gd name="T22" fmla="*/ 5 w 70"/>
                  <a:gd name="T23" fmla="*/ 66 h 166"/>
                  <a:gd name="T24" fmla="*/ 3 w 70"/>
                  <a:gd name="T25" fmla="*/ 87 h 166"/>
                  <a:gd name="T26" fmla="*/ 5 w 70"/>
                  <a:gd name="T27" fmla="*/ 96 h 166"/>
                  <a:gd name="T28" fmla="*/ 21 w 70"/>
                  <a:gd name="T29" fmla="*/ 105 h 166"/>
                  <a:gd name="T30" fmla="*/ 37 w 70"/>
                  <a:gd name="T31" fmla="*/ 108 h 166"/>
                  <a:gd name="T32" fmla="*/ 33 w 70"/>
                  <a:gd name="T33" fmla="*/ 136 h 166"/>
                  <a:gd name="T34" fmla="*/ 51 w 70"/>
                  <a:gd name="T35" fmla="*/ 161 h 166"/>
                  <a:gd name="T36" fmla="*/ 54 w 70"/>
                  <a:gd name="T37" fmla="*/ 143 h 166"/>
                  <a:gd name="T38" fmla="*/ 65 w 70"/>
                  <a:gd name="T39" fmla="*/ 128 h 166"/>
                  <a:gd name="T40" fmla="*/ 65 w 70"/>
                  <a:gd name="T41" fmla="*/ 10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 h="166">
                    <a:moveTo>
                      <a:pt x="65" y="108"/>
                    </a:moveTo>
                    <a:lnTo>
                      <a:pt x="65" y="108"/>
                    </a:lnTo>
                    <a:cubicBezTo>
                      <a:pt x="63" y="103"/>
                      <a:pt x="56" y="98"/>
                      <a:pt x="51" y="94"/>
                    </a:cubicBezTo>
                    <a:lnTo>
                      <a:pt x="51" y="98"/>
                    </a:lnTo>
                    <a:cubicBezTo>
                      <a:pt x="47" y="105"/>
                      <a:pt x="31" y="82"/>
                      <a:pt x="28" y="66"/>
                    </a:cubicBezTo>
                    <a:cubicBezTo>
                      <a:pt x="26" y="49"/>
                      <a:pt x="37" y="42"/>
                      <a:pt x="31" y="28"/>
                    </a:cubicBezTo>
                    <a:cubicBezTo>
                      <a:pt x="26" y="17"/>
                      <a:pt x="21" y="3"/>
                      <a:pt x="26" y="0"/>
                    </a:cubicBezTo>
                    <a:lnTo>
                      <a:pt x="12" y="0"/>
                    </a:lnTo>
                    <a:cubicBezTo>
                      <a:pt x="14" y="5"/>
                      <a:pt x="21" y="17"/>
                      <a:pt x="21" y="21"/>
                    </a:cubicBezTo>
                    <a:cubicBezTo>
                      <a:pt x="21" y="26"/>
                      <a:pt x="14" y="19"/>
                      <a:pt x="12" y="26"/>
                    </a:cubicBezTo>
                    <a:cubicBezTo>
                      <a:pt x="10" y="31"/>
                      <a:pt x="10" y="56"/>
                      <a:pt x="14" y="61"/>
                    </a:cubicBezTo>
                    <a:cubicBezTo>
                      <a:pt x="19" y="66"/>
                      <a:pt x="5" y="61"/>
                      <a:pt x="5" y="66"/>
                    </a:cubicBezTo>
                    <a:cubicBezTo>
                      <a:pt x="5" y="70"/>
                      <a:pt x="5" y="84"/>
                      <a:pt x="3" y="87"/>
                    </a:cubicBezTo>
                    <a:cubicBezTo>
                      <a:pt x="0" y="87"/>
                      <a:pt x="3" y="91"/>
                      <a:pt x="5" y="96"/>
                    </a:cubicBezTo>
                    <a:cubicBezTo>
                      <a:pt x="7" y="96"/>
                      <a:pt x="17" y="105"/>
                      <a:pt x="21" y="105"/>
                    </a:cubicBezTo>
                    <a:cubicBezTo>
                      <a:pt x="24" y="105"/>
                      <a:pt x="35" y="98"/>
                      <a:pt x="37" y="108"/>
                    </a:cubicBezTo>
                    <a:cubicBezTo>
                      <a:pt x="40" y="117"/>
                      <a:pt x="31" y="133"/>
                      <a:pt x="33" y="136"/>
                    </a:cubicBezTo>
                    <a:cubicBezTo>
                      <a:pt x="33" y="140"/>
                      <a:pt x="51" y="166"/>
                      <a:pt x="51" y="161"/>
                    </a:cubicBezTo>
                    <a:cubicBezTo>
                      <a:pt x="54" y="159"/>
                      <a:pt x="49" y="147"/>
                      <a:pt x="54" y="143"/>
                    </a:cubicBezTo>
                    <a:cubicBezTo>
                      <a:pt x="61" y="138"/>
                      <a:pt x="68" y="143"/>
                      <a:pt x="65" y="128"/>
                    </a:cubicBezTo>
                    <a:cubicBezTo>
                      <a:pt x="65" y="112"/>
                      <a:pt x="70" y="115"/>
                      <a:pt x="65" y="10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8" name="Freeform 548">
                <a:extLst>
                  <a:ext uri="{FF2B5EF4-FFF2-40B4-BE49-F238E27FC236}">
                    <a16:creationId xmlns:a16="http://schemas.microsoft.com/office/drawing/2014/main" id="{2CDBF80B-319E-0BEE-C715-C8B12F95D573}"/>
                  </a:ext>
                </a:extLst>
              </p:cNvPr>
              <p:cNvSpPr>
                <a:spLocks/>
              </p:cNvSpPr>
              <p:nvPr/>
            </p:nvSpPr>
            <p:spPr bwMode="auto">
              <a:xfrm>
                <a:off x="4049" y="2486"/>
                <a:ext cx="42" cy="100"/>
              </a:xfrm>
              <a:custGeom>
                <a:avLst/>
                <a:gdLst>
                  <a:gd name="T0" fmla="*/ 65 w 70"/>
                  <a:gd name="T1" fmla="*/ 108 h 166"/>
                  <a:gd name="T2" fmla="*/ 65 w 70"/>
                  <a:gd name="T3" fmla="*/ 108 h 166"/>
                  <a:gd name="T4" fmla="*/ 51 w 70"/>
                  <a:gd name="T5" fmla="*/ 94 h 166"/>
                  <a:gd name="T6" fmla="*/ 51 w 70"/>
                  <a:gd name="T7" fmla="*/ 98 h 166"/>
                  <a:gd name="T8" fmla="*/ 28 w 70"/>
                  <a:gd name="T9" fmla="*/ 66 h 166"/>
                  <a:gd name="T10" fmla="*/ 31 w 70"/>
                  <a:gd name="T11" fmla="*/ 28 h 166"/>
                  <a:gd name="T12" fmla="*/ 26 w 70"/>
                  <a:gd name="T13" fmla="*/ 0 h 166"/>
                  <a:gd name="T14" fmla="*/ 12 w 70"/>
                  <a:gd name="T15" fmla="*/ 0 h 166"/>
                  <a:gd name="T16" fmla="*/ 21 w 70"/>
                  <a:gd name="T17" fmla="*/ 21 h 166"/>
                  <a:gd name="T18" fmla="*/ 12 w 70"/>
                  <a:gd name="T19" fmla="*/ 26 h 166"/>
                  <a:gd name="T20" fmla="*/ 14 w 70"/>
                  <a:gd name="T21" fmla="*/ 61 h 166"/>
                  <a:gd name="T22" fmla="*/ 5 w 70"/>
                  <a:gd name="T23" fmla="*/ 66 h 166"/>
                  <a:gd name="T24" fmla="*/ 3 w 70"/>
                  <a:gd name="T25" fmla="*/ 87 h 166"/>
                  <a:gd name="T26" fmla="*/ 5 w 70"/>
                  <a:gd name="T27" fmla="*/ 96 h 166"/>
                  <a:gd name="T28" fmla="*/ 21 w 70"/>
                  <a:gd name="T29" fmla="*/ 105 h 166"/>
                  <a:gd name="T30" fmla="*/ 37 w 70"/>
                  <a:gd name="T31" fmla="*/ 108 h 166"/>
                  <a:gd name="T32" fmla="*/ 33 w 70"/>
                  <a:gd name="T33" fmla="*/ 136 h 166"/>
                  <a:gd name="T34" fmla="*/ 51 w 70"/>
                  <a:gd name="T35" fmla="*/ 161 h 166"/>
                  <a:gd name="T36" fmla="*/ 54 w 70"/>
                  <a:gd name="T37" fmla="*/ 143 h 166"/>
                  <a:gd name="T38" fmla="*/ 65 w 70"/>
                  <a:gd name="T39" fmla="*/ 128 h 166"/>
                  <a:gd name="T40" fmla="*/ 65 w 70"/>
                  <a:gd name="T41" fmla="*/ 108 h 166"/>
                  <a:gd name="T42" fmla="*/ 65 w 70"/>
                  <a:gd name="T43" fmla="*/ 10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0" h="166">
                    <a:moveTo>
                      <a:pt x="65" y="108"/>
                    </a:moveTo>
                    <a:lnTo>
                      <a:pt x="65" y="108"/>
                    </a:lnTo>
                    <a:cubicBezTo>
                      <a:pt x="63" y="103"/>
                      <a:pt x="56" y="98"/>
                      <a:pt x="51" y="94"/>
                    </a:cubicBezTo>
                    <a:lnTo>
                      <a:pt x="51" y="98"/>
                    </a:lnTo>
                    <a:cubicBezTo>
                      <a:pt x="47" y="105"/>
                      <a:pt x="31" y="82"/>
                      <a:pt x="28" y="66"/>
                    </a:cubicBezTo>
                    <a:cubicBezTo>
                      <a:pt x="26" y="49"/>
                      <a:pt x="37" y="42"/>
                      <a:pt x="31" y="28"/>
                    </a:cubicBezTo>
                    <a:cubicBezTo>
                      <a:pt x="26" y="17"/>
                      <a:pt x="21" y="3"/>
                      <a:pt x="26" y="0"/>
                    </a:cubicBezTo>
                    <a:lnTo>
                      <a:pt x="12" y="0"/>
                    </a:lnTo>
                    <a:cubicBezTo>
                      <a:pt x="14" y="5"/>
                      <a:pt x="21" y="17"/>
                      <a:pt x="21" y="21"/>
                    </a:cubicBezTo>
                    <a:cubicBezTo>
                      <a:pt x="21" y="26"/>
                      <a:pt x="14" y="19"/>
                      <a:pt x="12" y="26"/>
                    </a:cubicBezTo>
                    <a:cubicBezTo>
                      <a:pt x="10" y="31"/>
                      <a:pt x="10" y="56"/>
                      <a:pt x="14" y="61"/>
                    </a:cubicBezTo>
                    <a:cubicBezTo>
                      <a:pt x="19" y="66"/>
                      <a:pt x="5" y="61"/>
                      <a:pt x="5" y="66"/>
                    </a:cubicBezTo>
                    <a:cubicBezTo>
                      <a:pt x="5" y="70"/>
                      <a:pt x="5" y="84"/>
                      <a:pt x="3" y="87"/>
                    </a:cubicBezTo>
                    <a:cubicBezTo>
                      <a:pt x="0" y="87"/>
                      <a:pt x="3" y="91"/>
                      <a:pt x="5" y="96"/>
                    </a:cubicBezTo>
                    <a:cubicBezTo>
                      <a:pt x="7" y="96"/>
                      <a:pt x="17" y="105"/>
                      <a:pt x="21" y="105"/>
                    </a:cubicBezTo>
                    <a:cubicBezTo>
                      <a:pt x="24" y="105"/>
                      <a:pt x="35" y="98"/>
                      <a:pt x="37" y="108"/>
                    </a:cubicBezTo>
                    <a:cubicBezTo>
                      <a:pt x="40" y="117"/>
                      <a:pt x="31" y="133"/>
                      <a:pt x="33" y="136"/>
                    </a:cubicBezTo>
                    <a:cubicBezTo>
                      <a:pt x="33" y="140"/>
                      <a:pt x="51" y="166"/>
                      <a:pt x="51" y="161"/>
                    </a:cubicBezTo>
                    <a:cubicBezTo>
                      <a:pt x="54" y="159"/>
                      <a:pt x="49" y="147"/>
                      <a:pt x="54" y="143"/>
                    </a:cubicBezTo>
                    <a:cubicBezTo>
                      <a:pt x="61" y="138"/>
                      <a:pt x="68" y="143"/>
                      <a:pt x="65" y="128"/>
                    </a:cubicBezTo>
                    <a:cubicBezTo>
                      <a:pt x="65" y="112"/>
                      <a:pt x="70" y="115"/>
                      <a:pt x="65" y="108"/>
                    </a:cubicBezTo>
                    <a:lnTo>
                      <a:pt x="65" y="10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9" name="Freeform 549">
                <a:extLst>
                  <a:ext uri="{FF2B5EF4-FFF2-40B4-BE49-F238E27FC236}">
                    <a16:creationId xmlns:a16="http://schemas.microsoft.com/office/drawing/2014/main" id="{9900F882-F2D5-8690-A51A-6AB264B22D00}"/>
                  </a:ext>
                </a:extLst>
              </p:cNvPr>
              <p:cNvSpPr>
                <a:spLocks/>
              </p:cNvSpPr>
              <p:nvPr/>
            </p:nvSpPr>
            <p:spPr bwMode="auto">
              <a:xfrm>
                <a:off x="4049" y="2486"/>
                <a:ext cx="42" cy="100"/>
              </a:xfrm>
              <a:custGeom>
                <a:avLst/>
                <a:gdLst>
                  <a:gd name="T0" fmla="*/ 65 w 70"/>
                  <a:gd name="T1" fmla="*/ 108 h 166"/>
                  <a:gd name="T2" fmla="*/ 65 w 70"/>
                  <a:gd name="T3" fmla="*/ 108 h 166"/>
                  <a:gd name="T4" fmla="*/ 51 w 70"/>
                  <a:gd name="T5" fmla="*/ 94 h 166"/>
                  <a:gd name="T6" fmla="*/ 51 w 70"/>
                  <a:gd name="T7" fmla="*/ 98 h 166"/>
                  <a:gd name="T8" fmla="*/ 28 w 70"/>
                  <a:gd name="T9" fmla="*/ 66 h 166"/>
                  <a:gd name="T10" fmla="*/ 31 w 70"/>
                  <a:gd name="T11" fmla="*/ 28 h 166"/>
                  <a:gd name="T12" fmla="*/ 26 w 70"/>
                  <a:gd name="T13" fmla="*/ 0 h 166"/>
                  <a:gd name="T14" fmla="*/ 12 w 70"/>
                  <a:gd name="T15" fmla="*/ 0 h 166"/>
                  <a:gd name="T16" fmla="*/ 21 w 70"/>
                  <a:gd name="T17" fmla="*/ 21 h 166"/>
                  <a:gd name="T18" fmla="*/ 12 w 70"/>
                  <a:gd name="T19" fmla="*/ 26 h 166"/>
                  <a:gd name="T20" fmla="*/ 14 w 70"/>
                  <a:gd name="T21" fmla="*/ 61 h 166"/>
                  <a:gd name="T22" fmla="*/ 5 w 70"/>
                  <a:gd name="T23" fmla="*/ 66 h 166"/>
                  <a:gd name="T24" fmla="*/ 3 w 70"/>
                  <a:gd name="T25" fmla="*/ 87 h 166"/>
                  <a:gd name="T26" fmla="*/ 5 w 70"/>
                  <a:gd name="T27" fmla="*/ 96 h 166"/>
                  <a:gd name="T28" fmla="*/ 21 w 70"/>
                  <a:gd name="T29" fmla="*/ 105 h 166"/>
                  <a:gd name="T30" fmla="*/ 37 w 70"/>
                  <a:gd name="T31" fmla="*/ 108 h 166"/>
                  <a:gd name="T32" fmla="*/ 33 w 70"/>
                  <a:gd name="T33" fmla="*/ 136 h 166"/>
                  <a:gd name="T34" fmla="*/ 51 w 70"/>
                  <a:gd name="T35" fmla="*/ 161 h 166"/>
                  <a:gd name="T36" fmla="*/ 54 w 70"/>
                  <a:gd name="T37" fmla="*/ 143 h 166"/>
                  <a:gd name="T38" fmla="*/ 65 w 70"/>
                  <a:gd name="T39" fmla="*/ 128 h 166"/>
                  <a:gd name="T40" fmla="*/ 65 w 70"/>
                  <a:gd name="T41" fmla="*/ 10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 h="166">
                    <a:moveTo>
                      <a:pt x="65" y="108"/>
                    </a:moveTo>
                    <a:lnTo>
                      <a:pt x="65" y="108"/>
                    </a:lnTo>
                    <a:cubicBezTo>
                      <a:pt x="63" y="103"/>
                      <a:pt x="56" y="98"/>
                      <a:pt x="51" y="94"/>
                    </a:cubicBezTo>
                    <a:lnTo>
                      <a:pt x="51" y="98"/>
                    </a:lnTo>
                    <a:cubicBezTo>
                      <a:pt x="47" y="105"/>
                      <a:pt x="31" y="82"/>
                      <a:pt x="28" y="66"/>
                    </a:cubicBezTo>
                    <a:cubicBezTo>
                      <a:pt x="26" y="49"/>
                      <a:pt x="37" y="42"/>
                      <a:pt x="31" y="28"/>
                    </a:cubicBezTo>
                    <a:cubicBezTo>
                      <a:pt x="26" y="17"/>
                      <a:pt x="21" y="3"/>
                      <a:pt x="26" y="0"/>
                    </a:cubicBezTo>
                    <a:lnTo>
                      <a:pt x="12" y="0"/>
                    </a:lnTo>
                    <a:cubicBezTo>
                      <a:pt x="14" y="5"/>
                      <a:pt x="21" y="17"/>
                      <a:pt x="21" y="21"/>
                    </a:cubicBezTo>
                    <a:cubicBezTo>
                      <a:pt x="21" y="26"/>
                      <a:pt x="14" y="19"/>
                      <a:pt x="12" y="26"/>
                    </a:cubicBezTo>
                    <a:cubicBezTo>
                      <a:pt x="10" y="31"/>
                      <a:pt x="10" y="56"/>
                      <a:pt x="14" y="61"/>
                    </a:cubicBezTo>
                    <a:cubicBezTo>
                      <a:pt x="19" y="66"/>
                      <a:pt x="5" y="61"/>
                      <a:pt x="5" y="66"/>
                    </a:cubicBezTo>
                    <a:cubicBezTo>
                      <a:pt x="5" y="70"/>
                      <a:pt x="5" y="84"/>
                      <a:pt x="3" y="87"/>
                    </a:cubicBezTo>
                    <a:cubicBezTo>
                      <a:pt x="0" y="87"/>
                      <a:pt x="3" y="91"/>
                      <a:pt x="5" y="96"/>
                    </a:cubicBezTo>
                    <a:cubicBezTo>
                      <a:pt x="7" y="96"/>
                      <a:pt x="17" y="105"/>
                      <a:pt x="21" y="105"/>
                    </a:cubicBezTo>
                    <a:cubicBezTo>
                      <a:pt x="24" y="105"/>
                      <a:pt x="35" y="98"/>
                      <a:pt x="37" y="108"/>
                    </a:cubicBezTo>
                    <a:cubicBezTo>
                      <a:pt x="40" y="117"/>
                      <a:pt x="31" y="133"/>
                      <a:pt x="33" y="136"/>
                    </a:cubicBezTo>
                    <a:cubicBezTo>
                      <a:pt x="33" y="140"/>
                      <a:pt x="51" y="166"/>
                      <a:pt x="51" y="161"/>
                    </a:cubicBezTo>
                    <a:cubicBezTo>
                      <a:pt x="54" y="159"/>
                      <a:pt x="49" y="147"/>
                      <a:pt x="54" y="143"/>
                    </a:cubicBezTo>
                    <a:cubicBezTo>
                      <a:pt x="61" y="138"/>
                      <a:pt x="68" y="143"/>
                      <a:pt x="65" y="128"/>
                    </a:cubicBezTo>
                    <a:cubicBezTo>
                      <a:pt x="65" y="112"/>
                      <a:pt x="70" y="115"/>
                      <a:pt x="65" y="10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0" name="Freeform 550">
                <a:extLst>
                  <a:ext uri="{FF2B5EF4-FFF2-40B4-BE49-F238E27FC236}">
                    <a16:creationId xmlns:a16="http://schemas.microsoft.com/office/drawing/2014/main" id="{524A8D72-F649-816F-262E-7C9DD265CF29}"/>
                  </a:ext>
                </a:extLst>
              </p:cNvPr>
              <p:cNvSpPr>
                <a:spLocks/>
              </p:cNvSpPr>
              <p:nvPr/>
            </p:nvSpPr>
            <p:spPr bwMode="auto">
              <a:xfrm>
                <a:off x="4049" y="2486"/>
                <a:ext cx="42" cy="100"/>
              </a:xfrm>
              <a:custGeom>
                <a:avLst/>
                <a:gdLst>
                  <a:gd name="T0" fmla="*/ 65 w 70"/>
                  <a:gd name="T1" fmla="*/ 108 h 166"/>
                  <a:gd name="T2" fmla="*/ 65 w 70"/>
                  <a:gd name="T3" fmla="*/ 108 h 166"/>
                  <a:gd name="T4" fmla="*/ 51 w 70"/>
                  <a:gd name="T5" fmla="*/ 94 h 166"/>
                  <a:gd name="T6" fmla="*/ 51 w 70"/>
                  <a:gd name="T7" fmla="*/ 98 h 166"/>
                  <a:gd name="T8" fmla="*/ 28 w 70"/>
                  <a:gd name="T9" fmla="*/ 66 h 166"/>
                  <a:gd name="T10" fmla="*/ 31 w 70"/>
                  <a:gd name="T11" fmla="*/ 28 h 166"/>
                  <a:gd name="T12" fmla="*/ 26 w 70"/>
                  <a:gd name="T13" fmla="*/ 0 h 166"/>
                  <a:gd name="T14" fmla="*/ 12 w 70"/>
                  <a:gd name="T15" fmla="*/ 0 h 166"/>
                  <a:gd name="T16" fmla="*/ 21 w 70"/>
                  <a:gd name="T17" fmla="*/ 21 h 166"/>
                  <a:gd name="T18" fmla="*/ 12 w 70"/>
                  <a:gd name="T19" fmla="*/ 26 h 166"/>
                  <a:gd name="T20" fmla="*/ 14 w 70"/>
                  <a:gd name="T21" fmla="*/ 61 h 166"/>
                  <a:gd name="T22" fmla="*/ 5 w 70"/>
                  <a:gd name="T23" fmla="*/ 66 h 166"/>
                  <a:gd name="T24" fmla="*/ 3 w 70"/>
                  <a:gd name="T25" fmla="*/ 87 h 166"/>
                  <a:gd name="T26" fmla="*/ 5 w 70"/>
                  <a:gd name="T27" fmla="*/ 96 h 166"/>
                  <a:gd name="T28" fmla="*/ 21 w 70"/>
                  <a:gd name="T29" fmla="*/ 105 h 166"/>
                  <a:gd name="T30" fmla="*/ 37 w 70"/>
                  <a:gd name="T31" fmla="*/ 108 h 166"/>
                  <a:gd name="T32" fmla="*/ 33 w 70"/>
                  <a:gd name="T33" fmla="*/ 136 h 166"/>
                  <a:gd name="T34" fmla="*/ 51 w 70"/>
                  <a:gd name="T35" fmla="*/ 161 h 166"/>
                  <a:gd name="T36" fmla="*/ 54 w 70"/>
                  <a:gd name="T37" fmla="*/ 143 h 166"/>
                  <a:gd name="T38" fmla="*/ 65 w 70"/>
                  <a:gd name="T39" fmla="*/ 128 h 166"/>
                  <a:gd name="T40" fmla="*/ 65 w 70"/>
                  <a:gd name="T41" fmla="*/ 108 h 166"/>
                  <a:gd name="T42" fmla="*/ 65 w 70"/>
                  <a:gd name="T43" fmla="*/ 10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0" h="166">
                    <a:moveTo>
                      <a:pt x="65" y="108"/>
                    </a:moveTo>
                    <a:lnTo>
                      <a:pt x="65" y="108"/>
                    </a:lnTo>
                    <a:cubicBezTo>
                      <a:pt x="63" y="103"/>
                      <a:pt x="56" y="98"/>
                      <a:pt x="51" y="94"/>
                    </a:cubicBezTo>
                    <a:lnTo>
                      <a:pt x="51" y="98"/>
                    </a:lnTo>
                    <a:cubicBezTo>
                      <a:pt x="47" y="105"/>
                      <a:pt x="31" y="82"/>
                      <a:pt x="28" y="66"/>
                    </a:cubicBezTo>
                    <a:cubicBezTo>
                      <a:pt x="26" y="49"/>
                      <a:pt x="37" y="42"/>
                      <a:pt x="31" y="28"/>
                    </a:cubicBezTo>
                    <a:cubicBezTo>
                      <a:pt x="26" y="17"/>
                      <a:pt x="21" y="3"/>
                      <a:pt x="26" y="0"/>
                    </a:cubicBezTo>
                    <a:lnTo>
                      <a:pt x="12" y="0"/>
                    </a:lnTo>
                    <a:cubicBezTo>
                      <a:pt x="14" y="5"/>
                      <a:pt x="21" y="17"/>
                      <a:pt x="21" y="21"/>
                    </a:cubicBezTo>
                    <a:cubicBezTo>
                      <a:pt x="21" y="26"/>
                      <a:pt x="14" y="19"/>
                      <a:pt x="12" y="26"/>
                    </a:cubicBezTo>
                    <a:cubicBezTo>
                      <a:pt x="10" y="31"/>
                      <a:pt x="10" y="56"/>
                      <a:pt x="14" y="61"/>
                    </a:cubicBezTo>
                    <a:cubicBezTo>
                      <a:pt x="19" y="66"/>
                      <a:pt x="5" y="61"/>
                      <a:pt x="5" y="66"/>
                    </a:cubicBezTo>
                    <a:cubicBezTo>
                      <a:pt x="5" y="70"/>
                      <a:pt x="5" y="84"/>
                      <a:pt x="3" y="87"/>
                    </a:cubicBezTo>
                    <a:cubicBezTo>
                      <a:pt x="0" y="87"/>
                      <a:pt x="3" y="91"/>
                      <a:pt x="5" y="96"/>
                    </a:cubicBezTo>
                    <a:cubicBezTo>
                      <a:pt x="7" y="96"/>
                      <a:pt x="17" y="105"/>
                      <a:pt x="21" y="105"/>
                    </a:cubicBezTo>
                    <a:cubicBezTo>
                      <a:pt x="24" y="105"/>
                      <a:pt x="35" y="98"/>
                      <a:pt x="37" y="108"/>
                    </a:cubicBezTo>
                    <a:cubicBezTo>
                      <a:pt x="40" y="117"/>
                      <a:pt x="31" y="133"/>
                      <a:pt x="33" y="136"/>
                    </a:cubicBezTo>
                    <a:cubicBezTo>
                      <a:pt x="33" y="140"/>
                      <a:pt x="51" y="166"/>
                      <a:pt x="51" y="161"/>
                    </a:cubicBezTo>
                    <a:cubicBezTo>
                      <a:pt x="54" y="159"/>
                      <a:pt x="49" y="147"/>
                      <a:pt x="54" y="143"/>
                    </a:cubicBezTo>
                    <a:cubicBezTo>
                      <a:pt x="61" y="138"/>
                      <a:pt x="68" y="143"/>
                      <a:pt x="65" y="128"/>
                    </a:cubicBezTo>
                    <a:cubicBezTo>
                      <a:pt x="65" y="112"/>
                      <a:pt x="70" y="115"/>
                      <a:pt x="65" y="108"/>
                    </a:cubicBezTo>
                    <a:lnTo>
                      <a:pt x="65" y="10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1" name="Freeform 551">
                <a:extLst>
                  <a:ext uri="{FF2B5EF4-FFF2-40B4-BE49-F238E27FC236}">
                    <a16:creationId xmlns:a16="http://schemas.microsoft.com/office/drawing/2014/main" id="{07388B80-4AFA-EF76-18D4-1589FC0F943E}"/>
                  </a:ext>
                </a:extLst>
              </p:cNvPr>
              <p:cNvSpPr>
                <a:spLocks/>
              </p:cNvSpPr>
              <p:nvPr/>
            </p:nvSpPr>
            <p:spPr bwMode="auto">
              <a:xfrm>
                <a:off x="5725" y="2629"/>
                <a:ext cx="42" cy="34"/>
              </a:xfrm>
              <a:custGeom>
                <a:avLst/>
                <a:gdLst>
                  <a:gd name="T0" fmla="*/ 0 w 69"/>
                  <a:gd name="T1" fmla="*/ 7 h 56"/>
                  <a:gd name="T2" fmla="*/ 0 w 69"/>
                  <a:gd name="T3" fmla="*/ 7 h 56"/>
                  <a:gd name="T4" fmla="*/ 62 w 69"/>
                  <a:gd name="T5" fmla="*/ 52 h 56"/>
                  <a:gd name="T6" fmla="*/ 0 w 69"/>
                  <a:gd name="T7" fmla="*/ 7 h 56"/>
                </a:gdLst>
                <a:ahLst/>
                <a:cxnLst>
                  <a:cxn ang="0">
                    <a:pos x="T0" y="T1"/>
                  </a:cxn>
                  <a:cxn ang="0">
                    <a:pos x="T2" y="T3"/>
                  </a:cxn>
                  <a:cxn ang="0">
                    <a:pos x="T4" y="T5"/>
                  </a:cxn>
                  <a:cxn ang="0">
                    <a:pos x="T6" y="T7"/>
                  </a:cxn>
                </a:cxnLst>
                <a:rect l="0" t="0" r="r" b="b"/>
                <a:pathLst>
                  <a:path w="69" h="56">
                    <a:moveTo>
                      <a:pt x="0" y="7"/>
                    </a:moveTo>
                    <a:lnTo>
                      <a:pt x="0" y="7"/>
                    </a:lnTo>
                    <a:cubicBezTo>
                      <a:pt x="0" y="0"/>
                      <a:pt x="69" y="45"/>
                      <a:pt x="62" y="52"/>
                    </a:cubicBezTo>
                    <a:cubicBezTo>
                      <a:pt x="53" y="56"/>
                      <a:pt x="2" y="14"/>
                      <a:pt x="0"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2" name="Freeform 552">
                <a:extLst>
                  <a:ext uri="{FF2B5EF4-FFF2-40B4-BE49-F238E27FC236}">
                    <a16:creationId xmlns:a16="http://schemas.microsoft.com/office/drawing/2014/main" id="{E8C086BD-8E98-5A82-5E2D-497D09BC50FB}"/>
                  </a:ext>
                </a:extLst>
              </p:cNvPr>
              <p:cNvSpPr>
                <a:spLocks/>
              </p:cNvSpPr>
              <p:nvPr/>
            </p:nvSpPr>
            <p:spPr bwMode="auto">
              <a:xfrm>
                <a:off x="5725" y="2629"/>
                <a:ext cx="42" cy="34"/>
              </a:xfrm>
              <a:custGeom>
                <a:avLst/>
                <a:gdLst>
                  <a:gd name="T0" fmla="*/ 0 w 69"/>
                  <a:gd name="T1" fmla="*/ 7 h 56"/>
                  <a:gd name="T2" fmla="*/ 0 w 69"/>
                  <a:gd name="T3" fmla="*/ 7 h 56"/>
                  <a:gd name="T4" fmla="*/ 62 w 69"/>
                  <a:gd name="T5" fmla="*/ 52 h 56"/>
                  <a:gd name="T6" fmla="*/ 0 w 69"/>
                  <a:gd name="T7" fmla="*/ 7 h 56"/>
                  <a:gd name="T8" fmla="*/ 0 w 69"/>
                  <a:gd name="T9" fmla="*/ 7 h 56"/>
                </a:gdLst>
                <a:ahLst/>
                <a:cxnLst>
                  <a:cxn ang="0">
                    <a:pos x="T0" y="T1"/>
                  </a:cxn>
                  <a:cxn ang="0">
                    <a:pos x="T2" y="T3"/>
                  </a:cxn>
                  <a:cxn ang="0">
                    <a:pos x="T4" y="T5"/>
                  </a:cxn>
                  <a:cxn ang="0">
                    <a:pos x="T6" y="T7"/>
                  </a:cxn>
                  <a:cxn ang="0">
                    <a:pos x="T8" y="T9"/>
                  </a:cxn>
                </a:cxnLst>
                <a:rect l="0" t="0" r="r" b="b"/>
                <a:pathLst>
                  <a:path w="69" h="56">
                    <a:moveTo>
                      <a:pt x="0" y="7"/>
                    </a:moveTo>
                    <a:lnTo>
                      <a:pt x="0" y="7"/>
                    </a:lnTo>
                    <a:cubicBezTo>
                      <a:pt x="0" y="0"/>
                      <a:pt x="69" y="45"/>
                      <a:pt x="62" y="52"/>
                    </a:cubicBezTo>
                    <a:cubicBezTo>
                      <a:pt x="53" y="56"/>
                      <a:pt x="2" y="14"/>
                      <a:pt x="0" y="7"/>
                    </a:cubicBezTo>
                    <a:lnTo>
                      <a:pt x="0"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3" name="Freeform 553">
                <a:extLst>
                  <a:ext uri="{FF2B5EF4-FFF2-40B4-BE49-F238E27FC236}">
                    <a16:creationId xmlns:a16="http://schemas.microsoft.com/office/drawing/2014/main" id="{831E4DF8-167E-0D15-DA0C-E16594AFD7A5}"/>
                  </a:ext>
                </a:extLst>
              </p:cNvPr>
              <p:cNvSpPr>
                <a:spLocks/>
              </p:cNvSpPr>
              <p:nvPr/>
            </p:nvSpPr>
            <p:spPr bwMode="auto">
              <a:xfrm>
                <a:off x="5725" y="2629"/>
                <a:ext cx="42" cy="34"/>
              </a:xfrm>
              <a:custGeom>
                <a:avLst/>
                <a:gdLst>
                  <a:gd name="T0" fmla="*/ 0 w 69"/>
                  <a:gd name="T1" fmla="*/ 7 h 56"/>
                  <a:gd name="T2" fmla="*/ 0 w 69"/>
                  <a:gd name="T3" fmla="*/ 7 h 56"/>
                  <a:gd name="T4" fmla="*/ 62 w 69"/>
                  <a:gd name="T5" fmla="*/ 52 h 56"/>
                  <a:gd name="T6" fmla="*/ 0 w 69"/>
                  <a:gd name="T7" fmla="*/ 7 h 56"/>
                </a:gdLst>
                <a:ahLst/>
                <a:cxnLst>
                  <a:cxn ang="0">
                    <a:pos x="T0" y="T1"/>
                  </a:cxn>
                  <a:cxn ang="0">
                    <a:pos x="T2" y="T3"/>
                  </a:cxn>
                  <a:cxn ang="0">
                    <a:pos x="T4" y="T5"/>
                  </a:cxn>
                  <a:cxn ang="0">
                    <a:pos x="T6" y="T7"/>
                  </a:cxn>
                </a:cxnLst>
                <a:rect l="0" t="0" r="r" b="b"/>
                <a:pathLst>
                  <a:path w="69" h="56">
                    <a:moveTo>
                      <a:pt x="0" y="7"/>
                    </a:moveTo>
                    <a:lnTo>
                      <a:pt x="0" y="7"/>
                    </a:lnTo>
                    <a:cubicBezTo>
                      <a:pt x="0" y="0"/>
                      <a:pt x="69" y="45"/>
                      <a:pt x="62" y="52"/>
                    </a:cubicBezTo>
                    <a:cubicBezTo>
                      <a:pt x="53" y="56"/>
                      <a:pt x="2" y="14"/>
                      <a:pt x="0"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4" name="Freeform 554">
                <a:extLst>
                  <a:ext uri="{FF2B5EF4-FFF2-40B4-BE49-F238E27FC236}">
                    <a16:creationId xmlns:a16="http://schemas.microsoft.com/office/drawing/2014/main" id="{7276188B-6743-99DC-7781-9E41711076E6}"/>
                  </a:ext>
                </a:extLst>
              </p:cNvPr>
              <p:cNvSpPr>
                <a:spLocks/>
              </p:cNvSpPr>
              <p:nvPr/>
            </p:nvSpPr>
            <p:spPr bwMode="auto">
              <a:xfrm>
                <a:off x="5725" y="2629"/>
                <a:ext cx="42" cy="34"/>
              </a:xfrm>
              <a:custGeom>
                <a:avLst/>
                <a:gdLst>
                  <a:gd name="T0" fmla="*/ 0 w 69"/>
                  <a:gd name="T1" fmla="*/ 7 h 56"/>
                  <a:gd name="T2" fmla="*/ 0 w 69"/>
                  <a:gd name="T3" fmla="*/ 7 h 56"/>
                  <a:gd name="T4" fmla="*/ 62 w 69"/>
                  <a:gd name="T5" fmla="*/ 52 h 56"/>
                  <a:gd name="T6" fmla="*/ 0 w 69"/>
                  <a:gd name="T7" fmla="*/ 7 h 56"/>
                  <a:gd name="T8" fmla="*/ 0 w 69"/>
                  <a:gd name="T9" fmla="*/ 7 h 56"/>
                </a:gdLst>
                <a:ahLst/>
                <a:cxnLst>
                  <a:cxn ang="0">
                    <a:pos x="T0" y="T1"/>
                  </a:cxn>
                  <a:cxn ang="0">
                    <a:pos x="T2" y="T3"/>
                  </a:cxn>
                  <a:cxn ang="0">
                    <a:pos x="T4" y="T5"/>
                  </a:cxn>
                  <a:cxn ang="0">
                    <a:pos x="T6" y="T7"/>
                  </a:cxn>
                  <a:cxn ang="0">
                    <a:pos x="T8" y="T9"/>
                  </a:cxn>
                </a:cxnLst>
                <a:rect l="0" t="0" r="r" b="b"/>
                <a:pathLst>
                  <a:path w="69" h="56">
                    <a:moveTo>
                      <a:pt x="0" y="7"/>
                    </a:moveTo>
                    <a:lnTo>
                      <a:pt x="0" y="7"/>
                    </a:lnTo>
                    <a:cubicBezTo>
                      <a:pt x="0" y="0"/>
                      <a:pt x="69" y="45"/>
                      <a:pt x="62" y="52"/>
                    </a:cubicBezTo>
                    <a:cubicBezTo>
                      <a:pt x="53" y="56"/>
                      <a:pt x="2" y="14"/>
                      <a:pt x="0" y="7"/>
                    </a:cubicBezTo>
                    <a:lnTo>
                      <a:pt x="0"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5" name="Freeform 555">
                <a:extLst>
                  <a:ext uri="{FF2B5EF4-FFF2-40B4-BE49-F238E27FC236}">
                    <a16:creationId xmlns:a16="http://schemas.microsoft.com/office/drawing/2014/main" id="{F7CEE3F7-5F34-05DB-FA4D-EBB12CD43310}"/>
                  </a:ext>
                </a:extLst>
              </p:cNvPr>
              <p:cNvSpPr>
                <a:spLocks/>
              </p:cNvSpPr>
              <p:nvPr/>
            </p:nvSpPr>
            <p:spPr bwMode="auto">
              <a:xfrm>
                <a:off x="4502" y="1802"/>
                <a:ext cx="99" cy="66"/>
              </a:xfrm>
              <a:custGeom>
                <a:avLst/>
                <a:gdLst>
                  <a:gd name="T0" fmla="*/ 135 w 165"/>
                  <a:gd name="T1" fmla="*/ 89 h 110"/>
                  <a:gd name="T2" fmla="*/ 135 w 165"/>
                  <a:gd name="T3" fmla="*/ 89 h 110"/>
                  <a:gd name="T4" fmla="*/ 142 w 165"/>
                  <a:gd name="T5" fmla="*/ 96 h 110"/>
                  <a:gd name="T6" fmla="*/ 158 w 165"/>
                  <a:gd name="T7" fmla="*/ 101 h 110"/>
                  <a:gd name="T8" fmla="*/ 165 w 165"/>
                  <a:gd name="T9" fmla="*/ 98 h 110"/>
                  <a:gd name="T10" fmla="*/ 160 w 165"/>
                  <a:gd name="T11" fmla="*/ 70 h 110"/>
                  <a:gd name="T12" fmla="*/ 139 w 165"/>
                  <a:gd name="T13" fmla="*/ 56 h 110"/>
                  <a:gd name="T14" fmla="*/ 135 w 165"/>
                  <a:gd name="T15" fmla="*/ 37 h 110"/>
                  <a:gd name="T16" fmla="*/ 107 w 165"/>
                  <a:gd name="T17" fmla="*/ 40 h 110"/>
                  <a:gd name="T18" fmla="*/ 90 w 165"/>
                  <a:gd name="T19" fmla="*/ 35 h 110"/>
                  <a:gd name="T20" fmla="*/ 72 w 165"/>
                  <a:gd name="T21" fmla="*/ 35 h 110"/>
                  <a:gd name="T22" fmla="*/ 42 w 165"/>
                  <a:gd name="T23" fmla="*/ 33 h 110"/>
                  <a:gd name="T24" fmla="*/ 56 w 165"/>
                  <a:gd name="T25" fmla="*/ 21 h 110"/>
                  <a:gd name="T26" fmla="*/ 63 w 165"/>
                  <a:gd name="T27" fmla="*/ 21 h 110"/>
                  <a:gd name="T28" fmla="*/ 70 w 165"/>
                  <a:gd name="T29" fmla="*/ 3 h 110"/>
                  <a:gd name="T30" fmla="*/ 56 w 165"/>
                  <a:gd name="T31" fmla="*/ 5 h 110"/>
                  <a:gd name="T32" fmla="*/ 39 w 165"/>
                  <a:gd name="T33" fmla="*/ 10 h 110"/>
                  <a:gd name="T34" fmla="*/ 30 w 165"/>
                  <a:gd name="T35" fmla="*/ 21 h 110"/>
                  <a:gd name="T36" fmla="*/ 23 w 165"/>
                  <a:gd name="T37" fmla="*/ 33 h 110"/>
                  <a:gd name="T38" fmla="*/ 2 w 165"/>
                  <a:gd name="T39" fmla="*/ 40 h 110"/>
                  <a:gd name="T40" fmla="*/ 16 w 165"/>
                  <a:gd name="T41" fmla="*/ 56 h 110"/>
                  <a:gd name="T42" fmla="*/ 18 w 165"/>
                  <a:gd name="T43" fmla="*/ 75 h 110"/>
                  <a:gd name="T44" fmla="*/ 9 w 165"/>
                  <a:gd name="T45" fmla="*/ 98 h 110"/>
                  <a:gd name="T46" fmla="*/ 18 w 165"/>
                  <a:gd name="T47" fmla="*/ 98 h 110"/>
                  <a:gd name="T48" fmla="*/ 42 w 165"/>
                  <a:gd name="T49" fmla="*/ 94 h 110"/>
                  <a:gd name="T50" fmla="*/ 60 w 165"/>
                  <a:gd name="T51" fmla="*/ 84 h 110"/>
                  <a:gd name="T52" fmla="*/ 81 w 165"/>
                  <a:gd name="T53" fmla="*/ 65 h 110"/>
                  <a:gd name="T54" fmla="*/ 88 w 165"/>
                  <a:gd name="T55" fmla="*/ 82 h 110"/>
                  <a:gd name="T56" fmla="*/ 90 w 165"/>
                  <a:gd name="T57" fmla="*/ 107 h 110"/>
                  <a:gd name="T58" fmla="*/ 100 w 165"/>
                  <a:gd name="T59" fmla="*/ 107 h 110"/>
                  <a:gd name="T60" fmla="*/ 111 w 165"/>
                  <a:gd name="T61" fmla="*/ 105 h 110"/>
                  <a:gd name="T62" fmla="*/ 135 w 165"/>
                  <a:gd name="T63" fmla="*/ 8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5" h="110">
                    <a:moveTo>
                      <a:pt x="135" y="89"/>
                    </a:moveTo>
                    <a:lnTo>
                      <a:pt x="135" y="89"/>
                    </a:lnTo>
                    <a:cubicBezTo>
                      <a:pt x="139" y="91"/>
                      <a:pt x="137" y="96"/>
                      <a:pt x="142" y="96"/>
                    </a:cubicBezTo>
                    <a:cubicBezTo>
                      <a:pt x="146" y="94"/>
                      <a:pt x="153" y="96"/>
                      <a:pt x="158" y="101"/>
                    </a:cubicBezTo>
                    <a:cubicBezTo>
                      <a:pt x="160" y="98"/>
                      <a:pt x="165" y="98"/>
                      <a:pt x="165" y="98"/>
                    </a:cubicBezTo>
                    <a:cubicBezTo>
                      <a:pt x="165" y="98"/>
                      <a:pt x="160" y="77"/>
                      <a:pt x="160" y="70"/>
                    </a:cubicBezTo>
                    <a:cubicBezTo>
                      <a:pt x="158" y="63"/>
                      <a:pt x="139" y="56"/>
                      <a:pt x="139" y="56"/>
                    </a:cubicBezTo>
                    <a:lnTo>
                      <a:pt x="135" y="37"/>
                    </a:lnTo>
                    <a:cubicBezTo>
                      <a:pt x="135" y="37"/>
                      <a:pt x="111" y="42"/>
                      <a:pt x="107" y="40"/>
                    </a:cubicBezTo>
                    <a:cubicBezTo>
                      <a:pt x="104" y="37"/>
                      <a:pt x="95" y="42"/>
                      <a:pt x="90" y="35"/>
                    </a:cubicBezTo>
                    <a:cubicBezTo>
                      <a:pt x="86" y="30"/>
                      <a:pt x="79" y="40"/>
                      <a:pt x="72" y="35"/>
                    </a:cubicBezTo>
                    <a:cubicBezTo>
                      <a:pt x="63" y="30"/>
                      <a:pt x="42" y="37"/>
                      <a:pt x="42" y="33"/>
                    </a:cubicBezTo>
                    <a:cubicBezTo>
                      <a:pt x="39" y="28"/>
                      <a:pt x="51" y="19"/>
                      <a:pt x="56" y="21"/>
                    </a:cubicBezTo>
                    <a:lnTo>
                      <a:pt x="63" y="21"/>
                    </a:lnTo>
                    <a:cubicBezTo>
                      <a:pt x="65" y="16"/>
                      <a:pt x="72" y="5"/>
                      <a:pt x="70" y="3"/>
                    </a:cubicBezTo>
                    <a:cubicBezTo>
                      <a:pt x="67" y="0"/>
                      <a:pt x="60" y="3"/>
                      <a:pt x="56" y="5"/>
                    </a:cubicBezTo>
                    <a:cubicBezTo>
                      <a:pt x="51" y="10"/>
                      <a:pt x="42" y="5"/>
                      <a:pt x="39" y="10"/>
                    </a:cubicBezTo>
                    <a:cubicBezTo>
                      <a:pt x="37" y="14"/>
                      <a:pt x="35" y="21"/>
                      <a:pt x="30" y="21"/>
                    </a:cubicBezTo>
                    <a:cubicBezTo>
                      <a:pt x="23" y="21"/>
                      <a:pt x="28" y="30"/>
                      <a:pt x="23" y="33"/>
                    </a:cubicBezTo>
                    <a:cubicBezTo>
                      <a:pt x="16" y="35"/>
                      <a:pt x="4" y="35"/>
                      <a:pt x="2" y="40"/>
                    </a:cubicBezTo>
                    <a:cubicBezTo>
                      <a:pt x="0" y="47"/>
                      <a:pt x="16" y="49"/>
                      <a:pt x="16" y="56"/>
                    </a:cubicBezTo>
                    <a:cubicBezTo>
                      <a:pt x="14" y="63"/>
                      <a:pt x="23" y="72"/>
                      <a:pt x="18" y="75"/>
                    </a:cubicBezTo>
                    <a:cubicBezTo>
                      <a:pt x="14" y="79"/>
                      <a:pt x="9" y="87"/>
                      <a:pt x="9" y="98"/>
                    </a:cubicBezTo>
                    <a:cubicBezTo>
                      <a:pt x="14" y="101"/>
                      <a:pt x="16" y="103"/>
                      <a:pt x="18" y="98"/>
                    </a:cubicBezTo>
                    <a:cubicBezTo>
                      <a:pt x="23" y="94"/>
                      <a:pt x="42" y="98"/>
                      <a:pt x="42" y="94"/>
                    </a:cubicBezTo>
                    <a:cubicBezTo>
                      <a:pt x="42" y="87"/>
                      <a:pt x="60" y="89"/>
                      <a:pt x="60" y="84"/>
                    </a:cubicBezTo>
                    <a:cubicBezTo>
                      <a:pt x="60" y="77"/>
                      <a:pt x="72" y="63"/>
                      <a:pt x="81" y="65"/>
                    </a:cubicBezTo>
                    <a:cubicBezTo>
                      <a:pt x="88" y="65"/>
                      <a:pt x="79" y="77"/>
                      <a:pt x="88" y="82"/>
                    </a:cubicBezTo>
                    <a:cubicBezTo>
                      <a:pt x="97" y="87"/>
                      <a:pt x="84" y="101"/>
                      <a:pt x="90" y="107"/>
                    </a:cubicBezTo>
                    <a:cubicBezTo>
                      <a:pt x="90" y="110"/>
                      <a:pt x="95" y="110"/>
                      <a:pt x="100" y="107"/>
                    </a:cubicBezTo>
                    <a:cubicBezTo>
                      <a:pt x="102" y="107"/>
                      <a:pt x="107" y="105"/>
                      <a:pt x="111" y="105"/>
                    </a:cubicBezTo>
                    <a:cubicBezTo>
                      <a:pt x="118" y="96"/>
                      <a:pt x="130" y="87"/>
                      <a:pt x="135" y="8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6" name="Freeform 556">
                <a:extLst>
                  <a:ext uri="{FF2B5EF4-FFF2-40B4-BE49-F238E27FC236}">
                    <a16:creationId xmlns:a16="http://schemas.microsoft.com/office/drawing/2014/main" id="{7AE9D414-954E-7A1A-1734-B3DF932CE659}"/>
                  </a:ext>
                </a:extLst>
              </p:cNvPr>
              <p:cNvSpPr>
                <a:spLocks/>
              </p:cNvSpPr>
              <p:nvPr/>
            </p:nvSpPr>
            <p:spPr bwMode="auto">
              <a:xfrm>
                <a:off x="4502" y="1802"/>
                <a:ext cx="99" cy="66"/>
              </a:xfrm>
              <a:custGeom>
                <a:avLst/>
                <a:gdLst>
                  <a:gd name="T0" fmla="*/ 135 w 165"/>
                  <a:gd name="T1" fmla="*/ 89 h 110"/>
                  <a:gd name="T2" fmla="*/ 135 w 165"/>
                  <a:gd name="T3" fmla="*/ 89 h 110"/>
                  <a:gd name="T4" fmla="*/ 142 w 165"/>
                  <a:gd name="T5" fmla="*/ 96 h 110"/>
                  <a:gd name="T6" fmla="*/ 158 w 165"/>
                  <a:gd name="T7" fmla="*/ 101 h 110"/>
                  <a:gd name="T8" fmla="*/ 165 w 165"/>
                  <a:gd name="T9" fmla="*/ 98 h 110"/>
                  <a:gd name="T10" fmla="*/ 160 w 165"/>
                  <a:gd name="T11" fmla="*/ 70 h 110"/>
                  <a:gd name="T12" fmla="*/ 139 w 165"/>
                  <a:gd name="T13" fmla="*/ 56 h 110"/>
                  <a:gd name="T14" fmla="*/ 135 w 165"/>
                  <a:gd name="T15" fmla="*/ 37 h 110"/>
                  <a:gd name="T16" fmla="*/ 107 w 165"/>
                  <a:gd name="T17" fmla="*/ 40 h 110"/>
                  <a:gd name="T18" fmla="*/ 90 w 165"/>
                  <a:gd name="T19" fmla="*/ 35 h 110"/>
                  <a:gd name="T20" fmla="*/ 72 w 165"/>
                  <a:gd name="T21" fmla="*/ 35 h 110"/>
                  <a:gd name="T22" fmla="*/ 42 w 165"/>
                  <a:gd name="T23" fmla="*/ 33 h 110"/>
                  <a:gd name="T24" fmla="*/ 56 w 165"/>
                  <a:gd name="T25" fmla="*/ 21 h 110"/>
                  <a:gd name="T26" fmla="*/ 63 w 165"/>
                  <a:gd name="T27" fmla="*/ 21 h 110"/>
                  <a:gd name="T28" fmla="*/ 70 w 165"/>
                  <a:gd name="T29" fmla="*/ 3 h 110"/>
                  <a:gd name="T30" fmla="*/ 56 w 165"/>
                  <a:gd name="T31" fmla="*/ 5 h 110"/>
                  <a:gd name="T32" fmla="*/ 39 w 165"/>
                  <a:gd name="T33" fmla="*/ 10 h 110"/>
                  <a:gd name="T34" fmla="*/ 30 w 165"/>
                  <a:gd name="T35" fmla="*/ 21 h 110"/>
                  <a:gd name="T36" fmla="*/ 23 w 165"/>
                  <a:gd name="T37" fmla="*/ 33 h 110"/>
                  <a:gd name="T38" fmla="*/ 2 w 165"/>
                  <a:gd name="T39" fmla="*/ 40 h 110"/>
                  <a:gd name="T40" fmla="*/ 16 w 165"/>
                  <a:gd name="T41" fmla="*/ 56 h 110"/>
                  <a:gd name="T42" fmla="*/ 18 w 165"/>
                  <a:gd name="T43" fmla="*/ 75 h 110"/>
                  <a:gd name="T44" fmla="*/ 9 w 165"/>
                  <a:gd name="T45" fmla="*/ 98 h 110"/>
                  <a:gd name="T46" fmla="*/ 18 w 165"/>
                  <a:gd name="T47" fmla="*/ 98 h 110"/>
                  <a:gd name="T48" fmla="*/ 42 w 165"/>
                  <a:gd name="T49" fmla="*/ 94 h 110"/>
                  <a:gd name="T50" fmla="*/ 60 w 165"/>
                  <a:gd name="T51" fmla="*/ 84 h 110"/>
                  <a:gd name="T52" fmla="*/ 81 w 165"/>
                  <a:gd name="T53" fmla="*/ 65 h 110"/>
                  <a:gd name="T54" fmla="*/ 88 w 165"/>
                  <a:gd name="T55" fmla="*/ 82 h 110"/>
                  <a:gd name="T56" fmla="*/ 90 w 165"/>
                  <a:gd name="T57" fmla="*/ 107 h 110"/>
                  <a:gd name="T58" fmla="*/ 100 w 165"/>
                  <a:gd name="T59" fmla="*/ 107 h 110"/>
                  <a:gd name="T60" fmla="*/ 111 w 165"/>
                  <a:gd name="T61" fmla="*/ 105 h 110"/>
                  <a:gd name="T62" fmla="*/ 135 w 165"/>
                  <a:gd name="T63" fmla="*/ 89 h 110"/>
                  <a:gd name="T64" fmla="*/ 135 w 165"/>
                  <a:gd name="T65" fmla="*/ 8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110">
                    <a:moveTo>
                      <a:pt x="135" y="89"/>
                    </a:moveTo>
                    <a:lnTo>
                      <a:pt x="135" y="89"/>
                    </a:lnTo>
                    <a:cubicBezTo>
                      <a:pt x="139" y="91"/>
                      <a:pt x="137" y="96"/>
                      <a:pt x="142" y="96"/>
                    </a:cubicBezTo>
                    <a:cubicBezTo>
                      <a:pt x="146" y="94"/>
                      <a:pt x="153" y="96"/>
                      <a:pt x="158" y="101"/>
                    </a:cubicBezTo>
                    <a:cubicBezTo>
                      <a:pt x="160" y="98"/>
                      <a:pt x="165" y="98"/>
                      <a:pt x="165" y="98"/>
                    </a:cubicBezTo>
                    <a:cubicBezTo>
                      <a:pt x="165" y="98"/>
                      <a:pt x="160" y="77"/>
                      <a:pt x="160" y="70"/>
                    </a:cubicBezTo>
                    <a:cubicBezTo>
                      <a:pt x="158" y="63"/>
                      <a:pt x="139" y="56"/>
                      <a:pt x="139" y="56"/>
                    </a:cubicBezTo>
                    <a:lnTo>
                      <a:pt x="135" y="37"/>
                    </a:lnTo>
                    <a:cubicBezTo>
                      <a:pt x="135" y="37"/>
                      <a:pt x="111" y="42"/>
                      <a:pt x="107" y="40"/>
                    </a:cubicBezTo>
                    <a:cubicBezTo>
                      <a:pt x="104" y="37"/>
                      <a:pt x="95" y="42"/>
                      <a:pt x="90" y="35"/>
                    </a:cubicBezTo>
                    <a:cubicBezTo>
                      <a:pt x="86" y="30"/>
                      <a:pt x="79" y="40"/>
                      <a:pt x="72" y="35"/>
                    </a:cubicBezTo>
                    <a:cubicBezTo>
                      <a:pt x="63" y="30"/>
                      <a:pt x="42" y="37"/>
                      <a:pt x="42" y="33"/>
                    </a:cubicBezTo>
                    <a:cubicBezTo>
                      <a:pt x="39" y="28"/>
                      <a:pt x="51" y="19"/>
                      <a:pt x="56" y="21"/>
                    </a:cubicBezTo>
                    <a:lnTo>
                      <a:pt x="63" y="21"/>
                    </a:lnTo>
                    <a:cubicBezTo>
                      <a:pt x="65" y="16"/>
                      <a:pt x="72" y="5"/>
                      <a:pt x="70" y="3"/>
                    </a:cubicBezTo>
                    <a:cubicBezTo>
                      <a:pt x="67" y="0"/>
                      <a:pt x="60" y="3"/>
                      <a:pt x="56" y="5"/>
                    </a:cubicBezTo>
                    <a:cubicBezTo>
                      <a:pt x="51" y="10"/>
                      <a:pt x="42" y="5"/>
                      <a:pt x="39" y="10"/>
                    </a:cubicBezTo>
                    <a:cubicBezTo>
                      <a:pt x="37" y="14"/>
                      <a:pt x="35" y="21"/>
                      <a:pt x="30" y="21"/>
                    </a:cubicBezTo>
                    <a:cubicBezTo>
                      <a:pt x="23" y="21"/>
                      <a:pt x="28" y="30"/>
                      <a:pt x="23" y="33"/>
                    </a:cubicBezTo>
                    <a:cubicBezTo>
                      <a:pt x="16" y="35"/>
                      <a:pt x="4" y="35"/>
                      <a:pt x="2" y="40"/>
                    </a:cubicBezTo>
                    <a:cubicBezTo>
                      <a:pt x="0" y="47"/>
                      <a:pt x="16" y="49"/>
                      <a:pt x="16" y="56"/>
                    </a:cubicBezTo>
                    <a:cubicBezTo>
                      <a:pt x="14" y="63"/>
                      <a:pt x="23" y="72"/>
                      <a:pt x="18" y="75"/>
                    </a:cubicBezTo>
                    <a:cubicBezTo>
                      <a:pt x="14" y="79"/>
                      <a:pt x="9" y="87"/>
                      <a:pt x="9" y="98"/>
                    </a:cubicBezTo>
                    <a:cubicBezTo>
                      <a:pt x="14" y="101"/>
                      <a:pt x="16" y="103"/>
                      <a:pt x="18" y="98"/>
                    </a:cubicBezTo>
                    <a:cubicBezTo>
                      <a:pt x="23" y="94"/>
                      <a:pt x="42" y="98"/>
                      <a:pt x="42" y="94"/>
                    </a:cubicBezTo>
                    <a:cubicBezTo>
                      <a:pt x="42" y="87"/>
                      <a:pt x="60" y="89"/>
                      <a:pt x="60" y="84"/>
                    </a:cubicBezTo>
                    <a:cubicBezTo>
                      <a:pt x="60" y="77"/>
                      <a:pt x="72" y="63"/>
                      <a:pt x="81" y="65"/>
                    </a:cubicBezTo>
                    <a:cubicBezTo>
                      <a:pt x="88" y="65"/>
                      <a:pt x="79" y="77"/>
                      <a:pt x="88" y="82"/>
                    </a:cubicBezTo>
                    <a:cubicBezTo>
                      <a:pt x="97" y="87"/>
                      <a:pt x="84" y="101"/>
                      <a:pt x="90" y="107"/>
                    </a:cubicBezTo>
                    <a:cubicBezTo>
                      <a:pt x="90" y="110"/>
                      <a:pt x="95" y="110"/>
                      <a:pt x="100" y="107"/>
                    </a:cubicBezTo>
                    <a:cubicBezTo>
                      <a:pt x="102" y="107"/>
                      <a:pt x="107" y="105"/>
                      <a:pt x="111" y="105"/>
                    </a:cubicBezTo>
                    <a:cubicBezTo>
                      <a:pt x="118" y="96"/>
                      <a:pt x="130" y="87"/>
                      <a:pt x="135" y="89"/>
                    </a:cubicBezTo>
                    <a:lnTo>
                      <a:pt x="135"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7" name="Freeform 557">
                <a:extLst>
                  <a:ext uri="{FF2B5EF4-FFF2-40B4-BE49-F238E27FC236}">
                    <a16:creationId xmlns:a16="http://schemas.microsoft.com/office/drawing/2014/main" id="{6BF51C7D-F0BA-2E0A-EA4C-75BD718EAED9}"/>
                  </a:ext>
                </a:extLst>
              </p:cNvPr>
              <p:cNvSpPr>
                <a:spLocks/>
              </p:cNvSpPr>
              <p:nvPr/>
            </p:nvSpPr>
            <p:spPr bwMode="auto">
              <a:xfrm>
                <a:off x="4502" y="1802"/>
                <a:ext cx="99" cy="66"/>
              </a:xfrm>
              <a:custGeom>
                <a:avLst/>
                <a:gdLst>
                  <a:gd name="T0" fmla="*/ 135 w 165"/>
                  <a:gd name="T1" fmla="*/ 89 h 110"/>
                  <a:gd name="T2" fmla="*/ 135 w 165"/>
                  <a:gd name="T3" fmla="*/ 89 h 110"/>
                  <a:gd name="T4" fmla="*/ 142 w 165"/>
                  <a:gd name="T5" fmla="*/ 96 h 110"/>
                  <a:gd name="T6" fmla="*/ 158 w 165"/>
                  <a:gd name="T7" fmla="*/ 101 h 110"/>
                  <a:gd name="T8" fmla="*/ 165 w 165"/>
                  <a:gd name="T9" fmla="*/ 98 h 110"/>
                  <a:gd name="T10" fmla="*/ 160 w 165"/>
                  <a:gd name="T11" fmla="*/ 70 h 110"/>
                  <a:gd name="T12" fmla="*/ 139 w 165"/>
                  <a:gd name="T13" fmla="*/ 56 h 110"/>
                  <a:gd name="T14" fmla="*/ 135 w 165"/>
                  <a:gd name="T15" fmla="*/ 37 h 110"/>
                  <a:gd name="T16" fmla="*/ 107 w 165"/>
                  <a:gd name="T17" fmla="*/ 40 h 110"/>
                  <a:gd name="T18" fmla="*/ 90 w 165"/>
                  <a:gd name="T19" fmla="*/ 35 h 110"/>
                  <a:gd name="T20" fmla="*/ 72 w 165"/>
                  <a:gd name="T21" fmla="*/ 35 h 110"/>
                  <a:gd name="T22" fmla="*/ 42 w 165"/>
                  <a:gd name="T23" fmla="*/ 33 h 110"/>
                  <a:gd name="T24" fmla="*/ 56 w 165"/>
                  <a:gd name="T25" fmla="*/ 21 h 110"/>
                  <a:gd name="T26" fmla="*/ 63 w 165"/>
                  <a:gd name="T27" fmla="*/ 21 h 110"/>
                  <a:gd name="T28" fmla="*/ 70 w 165"/>
                  <a:gd name="T29" fmla="*/ 3 h 110"/>
                  <a:gd name="T30" fmla="*/ 56 w 165"/>
                  <a:gd name="T31" fmla="*/ 5 h 110"/>
                  <a:gd name="T32" fmla="*/ 39 w 165"/>
                  <a:gd name="T33" fmla="*/ 10 h 110"/>
                  <a:gd name="T34" fmla="*/ 30 w 165"/>
                  <a:gd name="T35" fmla="*/ 21 h 110"/>
                  <a:gd name="T36" fmla="*/ 23 w 165"/>
                  <a:gd name="T37" fmla="*/ 33 h 110"/>
                  <a:gd name="T38" fmla="*/ 2 w 165"/>
                  <a:gd name="T39" fmla="*/ 40 h 110"/>
                  <a:gd name="T40" fmla="*/ 16 w 165"/>
                  <a:gd name="T41" fmla="*/ 56 h 110"/>
                  <a:gd name="T42" fmla="*/ 18 w 165"/>
                  <a:gd name="T43" fmla="*/ 75 h 110"/>
                  <a:gd name="T44" fmla="*/ 9 w 165"/>
                  <a:gd name="T45" fmla="*/ 98 h 110"/>
                  <a:gd name="T46" fmla="*/ 18 w 165"/>
                  <a:gd name="T47" fmla="*/ 98 h 110"/>
                  <a:gd name="T48" fmla="*/ 42 w 165"/>
                  <a:gd name="T49" fmla="*/ 94 h 110"/>
                  <a:gd name="T50" fmla="*/ 60 w 165"/>
                  <a:gd name="T51" fmla="*/ 84 h 110"/>
                  <a:gd name="T52" fmla="*/ 81 w 165"/>
                  <a:gd name="T53" fmla="*/ 65 h 110"/>
                  <a:gd name="T54" fmla="*/ 88 w 165"/>
                  <a:gd name="T55" fmla="*/ 82 h 110"/>
                  <a:gd name="T56" fmla="*/ 90 w 165"/>
                  <a:gd name="T57" fmla="*/ 107 h 110"/>
                  <a:gd name="T58" fmla="*/ 100 w 165"/>
                  <a:gd name="T59" fmla="*/ 107 h 110"/>
                  <a:gd name="T60" fmla="*/ 111 w 165"/>
                  <a:gd name="T61" fmla="*/ 105 h 110"/>
                  <a:gd name="T62" fmla="*/ 135 w 165"/>
                  <a:gd name="T63" fmla="*/ 8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5" h="110">
                    <a:moveTo>
                      <a:pt x="135" y="89"/>
                    </a:moveTo>
                    <a:lnTo>
                      <a:pt x="135" y="89"/>
                    </a:lnTo>
                    <a:cubicBezTo>
                      <a:pt x="139" y="91"/>
                      <a:pt x="137" y="96"/>
                      <a:pt x="142" y="96"/>
                    </a:cubicBezTo>
                    <a:cubicBezTo>
                      <a:pt x="146" y="94"/>
                      <a:pt x="153" y="96"/>
                      <a:pt x="158" y="101"/>
                    </a:cubicBezTo>
                    <a:cubicBezTo>
                      <a:pt x="160" y="98"/>
                      <a:pt x="165" y="98"/>
                      <a:pt x="165" y="98"/>
                    </a:cubicBezTo>
                    <a:cubicBezTo>
                      <a:pt x="165" y="98"/>
                      <a:pt x="160" y="77"/>
                      <a:pt x="160" y="70"/>
                    </a:cubicBezTo>
                    <a:cubicBezTo>
                      <a:pt x="158" y="63"/>
                      <a:pt x="139" y="56"/>
                      <a:pt x="139" y="56"/>
                    </a:cubicBezTo>
                    <a:lnTo>
                      <a:pt x="135" y="37"/>
                    </a:lnTo>
                    <a:cubicBezTo>
                      <a:pt x="135" y="37"/>
                      <a:pt x="111" y="42"/>
                      <a:pt x="107" y="40"/>
                    </a:cubicBezTo>
                    <a:cubicBezTo>
                      <a:pt x="104" y="37"/>
                      <a:pt x="95" y="42"/>
                      <a:pt x="90" y="35"/>
                    </a:cubicBezTo>
                    <a:cubicBezTo>
                      <a:pt x="86" y="30"/>
                      <a:pt x="79" y="40"/>
                      <a:pt x="72" y="35"/>
                    </a:cubicBezTo>
                    <a:cubicBezTo>
                      <a:pt x="63" y="30"/>
                      <a:pt x="42" y="37"/>
                      <a:pt x="42" y="33"/>
                    </a:cubicBezTo>
                    <a:cubicBezTo>
                      <a:pt x="39" y="28"/>
                      <a:pt x="51" y="19"/>
                      <a:pt x="56" y="21"/>
                    </a:cubicBezTo>
                    <a:lnTo>
                      <a:pt x="63" y="21"/>
                    </a:lnTo>
                    <a:cubicBezTo>
                      <a:pt x="65" y="16"/>
                      <a:pt x="72" y="5"/>
                      <a:pt x="70" y="3"/>
                    </a:cubicBezTo>
                    <a:cubicBezTo>
                      <a:pt x="67" y="0"/>
                      <a:pt x="60" y="3"/>
                      <a:pt x="56" y="5"/>
                    </a:cubicBezTo>
                    <a:cubicBezTo>
                      <a:pt x="51" y="10"/>
                      <a:pt x="42" y="5"/>
                      <a:pt x="39" y="10"/>
                    </a:cubicBezTo>
                    <a:cubicBezTo>
                      <a:pt x="37" y="14"/>
                      <a:pt x="35" y="21"/>
                      <a:pt x="30" y="21"/>
                    </a:cubicBezTo>
                    <a:cubicBezTo>
                      <a:pt x="23" y="21"/>
                      <a:pt x="28" y="30"/>
                      <a:pt x="23" y="33"/>
                    </a:cubicBezTo>
                    <a:cubicBezTo>
                      <a:pt x="16" y="35"/>
                      <a:pt x="4" y="35"/>
                      <a:pt x="2" y="40"/>
                    </a:cubicBezTo>
                    <a:cubicBezTo>
                      <a:pt x="0" y="47"/>
                      <a:pt x="16" y="49"/>
                      <a:pt x="16" y="56"/>
                    </a:cubicBezTo>
                    <a:cubicBezTo>
                      <a:pt x="14" y="63"/>
                      <a:pt x="23" y="72"/>
                      <a:pt x="18" y="75"/>
                    </a:cubicBezTo>
                    <a:cubicBezTo>
                      <a:pt x="14" y="79"/>
                      <a:pt x="9" y="87"/>
                      <a:pt x="9" y="98"/>
                    </a:cubicBezTo>
                    <a:cubicBezTo>
                      <a:pt x="14" y="101"/>
                      <a:pt x="16" y="103"/>
                      <a:pt x="18" y="98"/>
                    </a:cubicBezTo>
                    <a:cubicBezTo>
                      <a:pt x="23" y="94"/>
                      <a:pt x="42" y="98"/>
                      <a:pt x="42" y="94"/>
                    </a:cubicBezTo>
                    <a:cubicBezTo>
                      <a:pt x="42" y="87"/>
                      <a:pt x="60" y="89"/>
                      <a:pt x="60" y="84"/>
                    </a:cubicBezTo>
                    <a:cubicBezTo>
                      <a:pt x="60" y="77"/>
                      <a:pt x="72" y="63"/>
                      <a:pt x="81" y="65"/>
                    </a:cubicBezTo>
                    <a:cubicBezTo>
                      <a:pt x="88" y="65"/>
                      <a:pt x="79" y="77"/>
                      <a:pt x="88" y="82"/>
                    </a:cubicBezTo>
                    <a:cubicBezTo>
                      <a:pt x="97" y="87"/>
                      <a:pt x="84" y="101"/>
                      <a:pt x="90" y="107"/>
                    </a:cubicBezTo>
                    <a:cubicBezTo>
                      <a:pt x="90" y="110"/>
                      <a:pt x="95" y="110"/>
                      <a:pt x="100" y="107"/>
                    </a:cubicBezTo>
                    <a:cubicBezTo>
                      <a:pt x="102" y="107"/>
                      <a:pt x="107" y="105"/>
                      <a:pt x="111" y="105"/>
                    </a:cubicBezTo>
                    <a:cubicBezTo>
                      <a:pt x="118" y="96"/>
                      <a:pt x="130" y="87"/>
                      <a:pt x="135" y="8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7" name="Freeform 558">
                <a:extLst>
                  <a:ext uri="{FF2B5EF4-FFF2-40B4-BE49-F238E27FC236}">
                    <a16:creationId xmlns:a16="http://schemas.microsoft.com/office/drawing/2014/main" id="{1AE58269-D516-9727-7C6F-E41638CB700A}"/>
                  </a:ext>
                </a:extLst>
              </p:cNvPr>
              <p:cNvSpPr>
                <a:spLocks/>
              </p:cNvSpPr>
              <p:nvPr/>
            </p:nvSpPr>
            <p:spPr bwMode="auto">
              <a:xfrm>
                <a:off x="4502" y="1802"/>
                <a:ext cx="99" cy="66"/>
              </a:xfrm>
              <a:custGeom>
                <a:avLst/>
                <a:gdLst>
                  <a:gd name="T0" fmla="*/ 135 w 165"/>
                  <a:gd name="T1" fmla="*/ 89 h 110"/>
                  <a:gd name="T2" fmla="*/ 135 w 165"/>
                  <a:gd name="T3" fmla="*/ 89 h 110"/>
                  <a:gd name="T4" fmla="*/ 142 w 165"/>
                  <a:gd name="T5" fmla="*/ 96 h 110"/>
                  <a:gd name="T6" fmla="*/ 158 w 165"/>
                  <a:gd name="T7" fmla="*/ 101 h 110"/>
                  <a:gd name="T8" fmla="*/ 165 w 165"/>
                  <a:gd name="T9" fmla="*/ 98 h 110"/>
                  <a:gd name="T10" fmla="*/ 160 w 165"/>
                  <a:gd name="T11" fmla="*/ 70 h 110"/>
                  <a:gd name="T12" fmla="*/ 139 w 165"/>
                  <a:gd name="T13" fmla="*/ 56 h 110"/>
                  <a:gd name="T14" fmla="*/ 135 w 165"/>
                  <a:gd name="T15" fmla="*/ 37 h 110"/>
                  <a:gd name="T16" fmla="*/ 107 w 165"/>
                  <a:gd name="T17" fmla="*/ 40 h 110"/>
                  <a:gd name="T18" fmla="*/ 90 w 165"/>
                  <a:gd name="T19" fmla="*/ 35 h 110"/>
                  <a:gd name="T20" fmla="*/ 72 w 165"/>
                  <a:gd name="T21" fmla="*/ 35 h 110"/>
                  <a:gd name="T22" fmla="*/ 42 w 165"/>
                  <a:gd name="T23" fmla="*/ 33 h 110"/>
                  <a:gd name="T24" fmla="*/ 56 w 165"/>
                  <a:gd name="T25" fmla="*/ 21 h 110"/>
                  <a:gd name="T26" fmla="*/ 63 w 165"/>
                  <a:gd name="T27" fmla="*/ 21 h 110"/>
                  <a:gd name="T28" fmla="*/ 70 w 165"/>
                  <a:gd name="T29" fmla="*/ 3 h 110"/>
                  <a:gd name="T30" fmla="*/ 56 w 165"/>
                  <a:gd name="T31" fmla="*/ 5 h 110"/>
                  <a:gd name="T32" fmla="*/ 39 w 165"/>
                  <a:gd name="T33" fmla="*/ 10 h 110"/>
                  <a:gd name="T34" fmla="*/ 30 w 165"/>
                  <a:gd name="T35" fmla="*/ 21 h 110"/>
                  <a:gd name="T36" fmla="*/ 23 w 165"/>
                  <a:gd name="T37" fmla="*/ 33 h 110"/>
                  <a:gd name="T38" fmla="*/ 2 w 165"/>
                  <a:gd name="T39" fmla="*/ 40 h 110"/>
                  <a:gd name="T40" fmla="*/ 16 w 165"/>
                  <a:gd name="T41" fmla="*/ 56 h 110"/>
                  <a:gd name="T42" fmla="*/ 18 w 165"/>
                  <a:gd name="T43" fmla="*/ 75 h 110"/>
                  <a:gd name="T44" fmla="*/ 9 w 165"/>
                  <a:gd name="T45" fmla="*/ 98 h 110"/>
                  <a:gd name="T46" fmla="*/ 18 w 165"/>
                  <a:gd name="T47" fmla="*/ 98 h 110"/>
                  <a:gd name="T48" fmla="*/ 42 w 165"/>
                  <a:gd name="T49" fmla="*/ 94 h 110"/>
                  <a:gd name="T50" fmla="*/ 60 w 165"/>
                  <a:gd name="T51" fmla="*/ 84 h 110"/>
                  <a:gd name="T52" fmla="*/ 81 w 165"/>
                  <a:gd name="T53" fmla="*/ 65 h 110"/>
                  <a:gd name="T54" fmla="*/ 88 w 165"/>
                  <a:gd name="T55" fmla="*/ 82 h 110"/>
                  <a:gd name="T56" fmla="*/ 90 w 165"/>
                  <a:gd name="T57" fmla="*/ 107 h 110"/>
                  <a:gd name="T58" fmla="*/ 100 w 165"/>
                  <a:gd name="T59" fmla="*/ 107 h 110"/>
                  <a:gd name="T60" fmla="*/ 111 w 165"/>
                  <a:gd name="T61" fmla="*/ 105 h 110"/>
                  <a:gd name="T62" fmla="*/ 135 w 165"/>
                  <a:gd name="T63" fmla="*/ 89 h 110"/>
                  <a:gd name="T64" fmla="*/ 135 w 165"/>
                  <a:gd name="T65" fmla="*/ 8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110">
                    <a:moveTo>
                      <a:pt x="135" y="89"/>
                    </a:moveTo>
                    <a:lnTo>
                      <a:pt x="135" y="89"/>
                    </a:lnTo>
                    <a:cubicBezTo>
                      <a:pt x="139" y="91"/>
                      <a:pt x="137" y="96"/>
                      <a:pt x="142" y="96"/>
                    </a:cubicBezTo>
                    <a:cubicBezTo>
                      <a:pt x="146" y="94"/>
                      <a:pt x="153" y="96"/>
                      <a:pt x="158" y="101"/>
                    </a:cubicBezTo>
                    <a:cubicBezTo>
                      <a:pt x="160" y="98"/>
                      <a:pt x="165" y="98"/>
                      <a:pt x="165" y="98"/>
                    </a:cubicBezTo>
                    <a:cubicBezTo>
                      <a:pt x="165" y="98"/>
                      <a:pt x="160" y="77"/>
                      <a:pt x="160" y="70"/>
                    </a:cubicBezTo>
                    <a:cubicBezTo>
                      <a:pt x="158" y="63"/>
                      <a:pt x="139" y="56"/>
                      <a:pt x="139" y="56"/>
                    </a:cubicBezTo>
                    <a:lnTo>
                      <a:pt x="135" y="37"/>
                    </a:lnTo>
                    <a:cubicBezTo>
                      <a:pt x="135" y="37"/>
                      <a:pt x="111" y="42"/>
                      <a:pt x="107" y="40"/>
                    </a:cubicBezTo>
                    <a:cubicBezTo>
                      <a:pt x="104" y="37"/>
                      <a:pt x="95" y="42"/>
                      <a:pt x="90" y="35"/>
                    </a:cubicBezTo>
                    <a:cubicBezTo>
                      <a:pt x="86" y="30"/>
                      <a:pt x="79" y="40"/>
                      <a:pt x="72" y="35"/>
                    </a:cubicBezTo>
                    <a:cubicBezTo>
                      <a:pt x="63" y="30"/>
                      <a:pt x="42" y="37"/>
                      <a:pt x="42" y="33"/>
                    </a:cubicBezTo>
                    <a:cubicBezTo>
                      <a:pt x="39" y="28"/>
                      <a:pt x="51" y="19"/>
                      <a:pt x="56" y="21"/>
                    </a:cubicBezTo>
                    <a:lnTo>
                      <a:pt x="63" y="21"/>
                    </a:lnTo>
                    <a:cubicBezTo>
                      <a:pt x="65" y="16"/>
                      <a:pt x="72" y="5"/>
                      <a:pt x="70" y="3"/>
                    </a:cubicBezTo>
                    <a:cubicBezTo>
                      <a:pt x="67" y="0"/>
                      <a:pt x="60" y="3"/>
                      <a:pt x="56" y="5"/>
                    </a:cubicBezTo>
                    <a:cubicBezTo>
                      <a:pt x="51" y="10"/>
                      <a:pt x="42" y="5"/>
                      <a:pt x="39" y="10"/>
                    </a:cubicBezTo>
                    <a:cubicBezTo>
                      <a:pt x="37" y="14"/>
                      <a:pt x="35" y="21"/>
                      <a:pt x="30" y="21"/>
                    </a:cubicBezTo>
                    <a:cubicBezTo>
                      <a:pt x="23" y="21"/>
                      <a:pt x="28" y="30"/>
                      <a:pt x="23" y="33"/>
                    </a:cubicBezTo>
                    <a:cubicBezTo>
                      <a:pt x="16" y="35"/>
                      <a:pt x="4" y="35"/>
                      <a:pt x="2" y="40"/>
                    </a:cubicBezTo>
                    <a:cubicBezTo>
                      <a:pt x="0" y="47"/>
                      <a:pt x="16" y="49"/>
                      <a:pt x="16" y="56"/>
                    </a:cubicBezTo>
                    <a:cubicBezTo>
                      <a:pt x="14" y="63"/>
                      <a:pt x="23" y="72"/>
                      <a:pt x="18" y="75"/>
                    </a:cubicBezTo>
                    <a:cubicBezTo>
                      <a:pt x="14" y="79"/>
                      <a:pt x="9" y="87"/>
                      <a:pt x="9" y="98"/>
                    </a:cubicBezTo>
                    <a:cubicBezTo>
                      <a:pt x="14" y="101"/>
                      <a:pt x="16" y="103"/>
                      <a:pt x="18" y="98"/>
                    </a:cubicBezTo>
                    <a:cubicBezTo>
                      <a:pt x="23" y="94"/>
                      <a:pt x="42" y="98"/>
                      <a:pt x="42" y="94"/>
                    </a:cubicBezTo>
                    <a:cubicBezTo>
                      <a:pt x="42" y="87"/>
                      <a:pt x="60" y="89"/>
                      <a:pt x="60" y="84"/>
                    </a:cubicBezTo>
                    <a:cubicBezTo>
                      <a:pt x="60" y="77"/>
                      <a:pt x="72" y="63"/>
                      <a:pt x="81" y="65"/>
                    </a:cubicBezTo>
                    <a:cubicBezTo>
                      <a:pt x="88" y="65"/>
                      <a:pt x="79" y="77"/>
                      <a:pt x="88" y="82"/>
                    </a:cubicBezTo>
                    <a:cubicBezTo>
                      <a:pt x="97" y="87"/>
                      <a:pt x="84" y="101"/>
                      <a:pt x="90" y="107"/>
                    </a:cubicBezTo>
                    <a:cubicBezTo>
                      <a:pt x="90" y="110"/>
                      <a:pt x="95" y="110"/>
                      <a:pt x="100" y="107"/>
                    </a:cubicBezTo>
                    <a:cubicBezTo>
                      <a:pt x="102" y="107"/>
                      <a:pt x="107" y="105"/>
                      <a:pt x="111" y="105"/>
                    </a:cubicBezTo>
                    <a:cubicBezTo>
                      <a:pt x="118" y="96"/>
                      <a:pt x="130" y="87"/>
                      <a:pt x="135" y="89"/>
                    </a:cubicBezTo>
                    <a:lnTo>
                      <a:pt x="135"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8" name="Freeform 559">
                <a:extLst>
                  <a:ext uri="{FF2B5EF4-FFF2-40B4-BE49-F238E27FC236}">
                    <a16:creationId xmlns:a16="http://schemas.microsoft.com/office/drawing/2014/main" id="{C9F475D8-6166-B116-05D0-9C8B66B8C490}"/>
                  </a:ext>
                </a:extLst>
              </p:cNvPr>
              <p:cNvSpPr>
                <a:spLocks/>
              </p:cNvSpPr>
              <p:nvPr/>
            </p:nvSpPr>
            <p:spPr bwMode="auto">
              <a:xfrm>
                <a:off x="2632" y="2026"/>
                <a:ext cx="11" cy="24"/>
              </a:xfrm>
              <a:custGeom>
                <a:avLst/>
                <a:gdLst>
                  <a:gd name="T0" fmla="*/ 16 w 19"/>
                  <a:gd name="T1" fmla="*/ 35 h 40"/>
                  <a:gd name="T2" fmla="*/ 16 w 19"/>
                  <a:gd name="T3" fmla="*/ 35 h 40"/>
                  <a:gd name="T4" fmla="*/ 7 w 19"/>
                  <a:gd name="T5" fmla="*/ 28 h 40"/>
                  <a:gd name="T6" fmla="*/ 0 w 19"/>
                  <a:gd name="T7" fmla="*/ 14 h 40"/>
                  <a:gd name="T8" fmla="*/ 10 w 19"/>
                  <a:gd name="T9" fmla="*/ 7 h 40"/>
                  <a:gd name="T10" fmla="*/ 12 w 19"/>
                  <a:gd name="T11" fmla="*/ 24 h 40"/>
                  <a:gd name="T12" fmla="*/ 16 w 19"/>
                  <a:gd name="T13" fmla="*/ 35 h 40"/>
                </a:gdLst>
                <a:ahLst/>
                <a:cxnLst>
                  <a:cxn ang="0">
                    <a:pos x="T0" y="T1"/>
                  </a:cxn>
                  <a:cxn ang="0">
                    <a:pos x="T2" y="T3"/>
                  </a:cxn>
                  <a:cxn ang="0">
                    <a:pos x="T4" y="T5"/>
                  </a:cxn>
                  <a:cxn ang="0">
                    <a:pos x="T6" y="T7"/>
                  </a:cxn>
                  <a:cxn ang="0">
                    <a:pos x="T8" y="T9"/>
                  </a:cxn>
                  <a:cxn ang="0">
                    <a:pos x="T10" y="T11"/>
                  </a:cxn>
                  <a:cxn ang="0">
                    <a:pos x="T12" y="T13"/>
                  </a:cxn>
                </a:cxnLst>
                <a:rect l="0" t="0" r="r" b="b"/>
                <a:pathLst>
                  <a:path w="19" h="40">
                    <a:moveTo>
                      <a:pt x="16" y="35"/>
                    </a:moveTo>
                    <a:lnTo>
                      <a:pt x="16" y="35"/>
                    </a:lnTo>
                    <a:cubicBezTo>
                      <a:pt x="16" y="40"/>
                      <a:pt x="10" y="33"/>
                      <a:pt x="7" y="28"/>
                    </a:cubicBezTo>
                    <a:cubicBezTo>
                      <a:pt x="7" y="24"/>
                      <a:pt x="0" y="21"/>
                      <a:pt x="0" y="14"/>
                    </a:cubicBezTo>
                    <a:cubicBezTo>
                      <a:pt x="0" y="5"/>
                      <a:pt x="5" y="0"/>
                      <a:pt x="10" y="7"/>
                    </a:cubicBezTo>
                    <a:cubicBezTo>
                      <a:pt x="14" y="14"/>
                      <a:pt x="10" y="19"/>
                      <a:pt x="12" y="24"/>
                    </a:cubicBezTo>
                    <a:cubicBezTo>
                      <a:pt x="12" y="26"/>
                      <a:pt x="19" y="31"/>
                      <a:pt x="16"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9" name="Freeform 560">
                <a:extLst>
                  <a:ext uri="{FF2B5EF4-FFF2-40B4-BE49-F238E27FC236}">
                    <a16:creationId xmlns:a16="http://schemas.microsoft.com/office/drawing/2014/main" id="{73D54275-5A51-9BFE-3382-D5EACEC0A0B4}"/>
                  </a:ext>
                </a:extLst>
              </p:cNvPr>
              <p:cNvSpPr>
                <a:spLocks/>
              </p:cNvSpPr>
              <p:nvPr/>
            </p:nvSpPr>
            <p:spPr bwMode="auto">
              <a:xfrm>
                <a:off x="2632" y="2026"/>
                <a:ext cx="11" cy="24"/>
              </a:xfrm>
              <a:custGeom>
                <a:avLst/>
                <a:gdLst>
                  <a:gd name="T0" fmla="*/ 16 w 19"/>
                  <a:gd name="T1" fmla="*/ 35 h 40"/>
                  <a:gd name="T2" fmla="*/ 16 w 19"/>
                  <a:gd name="T3" fmla="*/ 35 h 40"/>
                  <a:gd name="T4" fmla="*/ 7 w 19"/>
                  <a:gd name="T5" fmla="*/ 28 h 40"/>
                  <a:gd name="T6" fmla="*/ 0 w 19"/>
                  <a:gd name="T7" fmla="*/ 14 h 40"/>
                  <a:gd name="T8" fmla="*/ 10 w 19"/>
                  <a:gd name="T9" fmla="*/ 7 h 40"/>
                  <a:gd name="T10" fmla="*/ 12 w 19"/>
                  <a:gd name="T11" fmla="*/ 24 h 40"/>
                  <a:gd name="T12" fmla="*/ 16 w 19"/>
                  <a:gd name="T13" fmla="*/ 35 h 40"/>
                  <a:gd name="T14" fmla="*/ 16 w 19"/>
                  <a:gd name="T15" fmla="*/ 35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40">
                    <a:moveTo>
                      <a:pt x="16" y="35"/>
                    </a:moveTo>
                    <a:lnTo>
                      <a:pt x="16" y="35"/>
                    </a:lnTo>
                    <a:cubicBezTo>
                      <a:pt x="16" y="40"/>
                      <a:pt x="10" y="33"/>
                      <a:pt x="7" y="28"/>
                    </a:cubicBezTo>
                    <a:cubicBezTo>
                      <a:pt x="7" y="24"/>
                      <a:pt x="0" y="21"/>
                      <a:pt x="0" y="14"/>
                    </a:cubicBezTo>
                    <a:cubicBezTo>
                      <a:pt x="0" y="5"/>
                      <a:pt x="5" y="0"/>
                      <a:pt x="10" y="7"/>
                    </a:cubicBezTo>
                    <a:cubicBezTo>
                      <a:pt x="14" y="14"/>
                      <a:pt x="10" y="19"/>
                      <a:pt x="12" y="24"/>
                    </a:cubicBezTo>
                    <a:cubicBezTo>
                      <a:pt x="12" y="26"/>
                      <a:pt x="19" y="31"/>
                      <a:pt x="16" y="35"/>
                    </a:cubicBezTo>
                    <a:lnTo>
                      <a:pt x="16"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2" name="Freeform 561">
                <a:extLst>
                  <a:ext uri="{FF2B5EF4-FFF2-40B4-BE49-F238E27FC236}">
                    <a16:creationId xmlns:a16="http://schemas.microsoft.com/office/drawing/2014/main" id="{1E3D36C6-35C8-1994-0F5D-2F944CD9806D}"/>
                  </a:ext>
                </a:extLst>
              </p:cNvPr>
              <p:cNvSpPr>
                <a:spLocks/>
              </p:cNvSpPr>
              <p:nvPr/>
            </p:nvSpPr>
            <p:spPr bwMode="auto">
              <a:xfrm>
                <a:off x="2632" y="2026"/>
                <a:ext cx="11" cy="24"/>
              </a:xfrm>
              <a:custGeom>
                <a:avLst/>
                <a:gdLst>
                  <a:gd name="T0" fmla="*/ 16 w 19"/>
                  <a:gd name="T1" fmla="*/ 35 h 40"/>
                  <a:gd name="T2" fmla="*/ 16 w 19"/>
                  <a:gd name="T3" fmla="*/ 35 h 40"/>
                  <a:gd name="T4" fmla="*/ 7 w 19"/>
                  <a:gd name="T5" fmla="*/ 28 h 40"/>
                  <a:gd name="T6" fmla="*/ 0 w 19"/>
                  <a:gd name="T7" fmla="*/ 14 h 40"/>
                  <a:gd name="T8" fmla="*/ 10 w 19"/>
                  <a:gd name="T9" fmla="*/ 7 h 40"/>
                  <a:gd name="T10" fmla="*/ 12 w 19"/>
                  <a:gd name="T11" fmla="*/ 24 h 40"/>
                  <a:gd name="T12" fmla="*/ 16 w 19"/>
                  <a:gd name="T13" fmla="*/ 35 h 40"/>
                </a:gdLst>
                <a:ahLst/>
                <a:cxnLst>
                  <a:cxn ang="0">
                    <a:pos x="T0" y="T1"/>
                  </a:cxn>
                  <a:cxn ang="0">
                    <a:pos x="T2" y="T3"/>
                  </a:cxn>
                  <a:cxn ang="0">
                    <a:pos x="T4" y="T5"/>
                  </a:cxn>
                  <a:cxn ang="0">
                    <a:pos x="T6" y="T7"/>
                  </a:cxn>
                  <a:cxn ang="0">
                    <a:pos x="T8" y="T9"/>
                  </a:cxn>
                  <a:cxn ang="0">
                    <a:pos x="T10" y="T11"/>
                  </a:cxn>
                  <a:cxn ang="0">
                    <a:pos x="T12" y="T13"/>
                  </a:cxn>
                </a:cxnLst>
                <a:rect l="0" t="0" r="r" b="b"/>
                <a:pathLst>
                  <a:path w="19" h="40">
                    <a:moveTo>
                      <a:pt x="16" y="35"/>
                    </a:moveTo>
                    <a:lnTo>
                      <a:pt x="16" y="35"/>
                    </a:lnTo>
                    <a:cubicBezTo>
                      <a:pt x="16" y="40"/>
                      <a:pt x="10" y="33"/>
                      <a:pt x="7" y="28"/>
                    </a:cubicBezTo>
                    <a:cubicBezTo>
                      <a:pt x="7" y="24"/>
                      <a:pt x="0" y="21"/>
                      <a:pt x="0" y="14"/>
                    </a:cubicBezTo>
                    <a:cubicBezTo>
                      <a:pt x="0" y="5"/>
                      <a:pt x="5" y="0"/>
                      <a:pt x="10" y="7"/>
                    </a:cubicBezTo>
                    <a:cubicBezTo>
                      <a:pt x="14" y="14"/>
                      <a:pt x="10" y="19"/>
                      <a:pt x="12" y="24"/>
                    </a:cubicBezTo>
                    <a:cubicBezTo>
                      <a:pt x="12" y="26"/>
                      <a:pt x="19" y="31"/>
                      <a:pt x="16"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3" name="Freeform 562">
                <a:extLst>
                  <a:ext uri="{FF2B5EF4-FFF2-40B4-BE49-F238E27FC236}">
                    <a16:creationId xmlns:a16="http://schemas.microsoft.com/office/drawing/2014/main" id="{2037C938-F56B-81D9-8B6D-662ED1733687}"/>
                  </a:ext>
                </a:extLst>
              </p:cNvPr>
              <p:cNvSpPr>
                <a:spLocks/>
              </p:cNvSpPr>
              <p:nvPr/>
            </p:nvSpPr>
            <p:spPr bwMode="auto">
              <a:xfrm>
                <a:off x="2632" y="2026"/>
                <a:ext cx="11" cy="24"/>
              </a:xfrm>
              <a:custGeom>
                <a:avLst/>
                <a:gdLst>
                  <a:gd name="T0" fmla="*/ 16 w 19"/>
                  <a:gd name="T1" fmla="*/ 35 h 40"/>
                  <a:gd name="T2" fmla="*/ 16 w 19"/>
                  <a:gd name="T3" fmla="*/ 35 h 40"/>
                  <a:gd name="T4" fmla="*/ 7 w 19"/>
                  <a:gd name="T5" fmla="*/ 28 h 40"/>
                  <a:gd name="T6" fmla="*/ 0 w 19"/>
                  <a:gd name="T7" fmla="*/ 14 h 40"/>
                  <a:gd name="T8" fmla="*/ 10 w 19"/>
                  <a:gd name="T9" fmla="*/ 7 h 40"/>
                  <a:gd name="T10" fmla="*/ 12 w 19"/>
                  <a:gd name="T11" fmla="*/ 24 h 40"/>
                  <a:gd name="T12" fmla="*/ 16 w 19"/>
                  <a:gd name="T13" fmla="*/ 35 h 40"/>
                  <a:gd name="T14" fmla="*/ 16 w 19"/>
                  <a:gd name="T15" fmla="*/ 35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40">
                    <a:moveTo>
                      <a:pt x="16" y="35"/>
                    </a:moveTo>
                    <a:lnTo>
                      <a:pt x="16" y="35"/>
                    </a:lnTo>
                    <a:cubicBezTo>
                      <a:pt x="16" y="40"/>
                      <a:pt x="10" y="33"/>
                      <a:pt x="7" y="28"/>
                    </a:cubicBezTo>
                    <a:cubicBezTo>
                      <a:pt x="7" y="24"/>
                      <a:pt x="0" y="21"/>
                      <a:pt x="0" y="14"/>
                    </a:cubicBezTo>
                    <a:cubicBezTo>
                      <a:pt x="0" y="5"/>
                      <a:pt x="5" y="0"/>
                      <a:pt x="10" y="7"/>
                    </a:cubicBezTo>
                    <a:cubicBezTo>
                      <a:pt x="14" y="14"/>
                      <a:pt x="10" y="19"/>
                      <a:pt x="12" y="24"/>
                    </a:cubicBezTo>
                    <a:cubicBezTo>
                      <a:pt x="12" y="26"/>
                      <a:pt x="19" y="31"/>
                      <a:pt x="16" y="35"/>
                    </a:cubicBezTo>
                    <a:lnTo>
                      <a:pt x="16"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4" name="Freeform 563">
                <a:extLst>
                  <a:ext uri="{FF2B5EF4-FFF2-40B4-BE49-F238E27FC236}">
                    <a16:creationId xmlns:a16="http://schemas.microsoft.com/office/drawing/2014/main" id="{81A5396E-C3F5-61F6-9A9B-E477EDD8D022}"/>
                  </a:ext>
                </a:extLst>
              </p:cNvPr>
              <p:cNvSpPr>
                <a:spLocks/>
              </p:cNvSpPr>
              <p:nvPr/>
            </p:nvSpPr>
            <p:spPr bwMode="auto">
              <a:xfrm>
                <a:off x="2843" y="2220"/>
                <a:ext cx="15" cy="13"/>
              </a:xfrm>
              <a:custGeom>
                <a:avLst/>
                <a:gdLst>
                  <a:gd name="T0" fmla="*/ 5 w 26"/>
                  <a:gd name="T1" fmla="*/ 19 h 21"/>
                  <a:gd name="T2" fmla="*/ 5 w 26"/>
                  <a:gd name="T3" fmla="*/ 19 h 21"/>
                  <a:gd name="T4" fmla="*/ 5 w 26"/>
                  <a:gd name="T5" fmla="*/ 10 h 21"/>
                  <a:gd name="T6" fmla="*/ 19 w 26"/>
                  <a:gd name="T7" fmla="*/ 5 h 21"/>
                  <a:gd name="T8" fmla="*/ 21 w 26"/>
                  <a:gd name="T9" fmla="*/ 17 h 21"/>
                  <a:gd name="T10" fmla="*/ 5 w 26"/>
                  <a:gd name="T11" fmla="*/ 19 h 21"/>
                </a:gdLst>
                <a:ahLst/>
                <a:cxnLst>
                  <a:cxn ang="0">
                    <a:pos x="T0" y="T1"/>
                  </a:cxn>
                  <a:cxn ang="0">
                    <a:pos x="T2" y="T3"/>
                  </a:cxn>
                  <a:cxn ang="0">
                    <a:pos x="T4" y="T5"/>
                  </a:cxn>
                  <a:cxn ang="0">
                    <a:pos x="T6" y="T7"/>
                  </a:cxn>
                  <a:cxn ang="0">
                    <a:pos x="T8" y="T9"/>
                  </a:cxn>
                  <a:cxn ang="0">
                    <a:pos x="T10" y="T11"/>
                  </a:cxn>
                </a:cxnLst>
                <a:rect l="0" t="0" r="r" b="b"/>
                <a:pathLst>
                  <a:path w="26" h="21">
                    <a:moveTo>
                      <a:pt x="5" y="19"/>
                    </a:moveTo>
                    <a:lnTo>
                      <a:pt x="5" y="19"/>
                    </a:lnTo>
                    <a:cubicBezTo>
                      <a:pt x="3" y="17"/>
                      <a:pt x="10" y="12"/>
                      <a:pt x="5" y="10"/>
                    </a:cubicBezTo>
                    <a:cubicBezTo>
                      <a:pt x="0" y="7"/>
                      <a:pt x="14" y="0"/>
                      <a:pt x="19" y="5"/>
                    </a:cubicBezTo>
                    <a:cubicBezTo>
                      <a:pt x="26" y="10"/>
                      <a:pt x="26" y="17"/>
                      <a:pt x="21" y="17"/>
                    </a:cubicBezTo>
                    <a:cubicBezTo>
                      <a:pt x="17" y="19"/>
                      <a:pt x="7" y="21"/>
                      <a:pt x="5" y="1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5" name="Freeform 564">
                <a:extLst>
                  <a:ext uri="{FF2B5EF4-FFF2-40B4-BE49-F238E27FC236}">
                    <a16:creationId xmlns:a16="http://schemas.microsoft.com/office/drawing/2014/main" id="{40C72150-2C81-4B12-ADC4-4AD4439DE520}"/>
                  </a:ext>
                </a:extLst>
              </p:cNvPr>
              <p:cNvSpPr>
                <a:spLocks/>
              </p:cNvSpPr>
              <p:nvPr/>
            </p:nvSpPr>
            <p:spPr bwMode="auto">
              <a:xfrm>
                <a:off x="2843" y="2220"/>
                <a:ext cx="15" cy="13"/>
              </a:xfrm>
              <a:custGeom>
                <a:avLst/>
                <a:gdLst>
                  <a:gd name="T0" fmla="*/ 5 w 26"/>
                  <a:gd name="T1" fmla="*/ 19 h 21"/>
                  <a:gd name="T2" fmla="*/ 5 w 26"/>
                  <a:gd name="T3" fmla="*/ 19 h 21"/>
                  <a:gd name="T4" fmla="*/ 5 w 26"/>
                  <a:gd name="T5" fmla="*/ 10 h 21"/>
                  <a:gd name="T6" fmla="*/ 19 w 26"/>
                  <a:gd name="T7" fmla="*/ 5 h 21"/>
                  <a:gd name="T8" fmla="*/ 21 w 26"/>
                  <a:gd name="T9" fmla="*/ 17 h 21"/>
                  <a:gd name="T10" fmla="*/ 5 w 26"/>
                  <a:gd name="T11" fmla="*/ 19 h 21"/>
                  <a:gd name="T12" fmla="*/ 5 w 26"/>
                  <a:gd name="T13" fmla="*/ 19 h 21"/>
                </a:gdLst>
                <a:ahLst/>
                <a:cxnLst>
                  <a:cxn ang="0">
                    <a:pos x="T0" y="T1"/>
                  </a:cxn>
                  <a:cxn ang="0">
                    <a:pos x="T2" y="T3"/>
                  </a:cxn>
                  <a:cxn ang="0">
                    <a:pos x="T4" y="T5"/>
                  </a:cxn>
                  <a:cxn ang="0">
                    <a:pos x="T6" y="T7"/>
                  </a:cxn>
                  <a:cxn ang="0">
                    <a:pos x="T8" y="T9"/>
                  </a:cxn>
                  <a:cxn ang="0">
                    <a:pos x="T10" y="T11"/>
                  </a:cxn>
                  <a:cxn ang="0">
                    <a:pos x="T12" y="T13"/>
                  </a:cxn>
                </a:cxnLst>
                <a:rect l="0" t="0" r="r" b="b"/>
                <a:pathLst>
                  <a:path w="26" h="21">
                    <a:moveTo>
                      <a:pt x="5" y="19"/>
                    </a:moveTo>
                    <a:lnTo>
                      <a:pt x="5" y="19"/>
                    </a:lnTo>
                    <a:cubicBezTo>
                      <a:pt x="3" y="17"/>
                      <a:pt x="10" y="12"/>
                      <a:pt x="5" y="10"/>
                    </a:cubicBezTo>
                    <a:cubicBezTo>
                      <a:pt x="0" y="7"/>
                      <a:pt x="14" y="0"/>
                      <a:pt x="19" y="5"/>
                    </a:cubicBezTo>
                    <a:cubicBezTo>
                      <a:pt x="26" y="10"/>
                      <a:pt x="26" y="17"/>
                      <a:pt x="21" y="17"/>
                    </a:cubicBezTo>
                    <a:cubicBezTo>
                      <a:pt x="17" y="19"/>
                      <a:pt x="7" y="21"/>
                      <a:pt x="5" y="19"/>
                    </a:cubicBezTo>
                    <a:lnTo>
                      <a:pt x="5" y="1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6" name="Freeform 565">
                <a:extLst>
                  <a:ext uri="{FF2B5EF4-FFF2-40B4-BE49-F238E27FC236}">
                    <a16:creationId xmlns:a16="http://schemas.microsoft.com/office/drawing/2014/main" id="{83721032-4EFB-12D8-D111-3228723CD15A}"/>
                  </a:ext>
                </a:extLst>
              </p:cNvPr>
              <p:cNvSpPr>
                <a:spLocks/>
              </p:cNvSpPr>
              <p:nvPr/>
            </p:nvSpPr>
            <p:spPr bwMode="auto">
              <a:xfrm>
                <a:off x="2843" y="2220"/>
                <a:ext cx="15" cy="13"/>
              </a:xfrm>
              <a:custGeom>
                <a:avLst/>
                <a:gdLst>
                  <a:gd name="T0" fmla="*/ 5 w 26"/>
                  <a:gd name="T1" fmla="*/ 19 h 21"/>
                  <a:gd name="T2" fmla="*/ 5 w 26"/>
                  <a:gd name="T3" fmla="*/ 19 h 21"/>
                  <a:gd name="T4" fmla="*/ 5 w 26"/>
                  <a:gd name="T5" fmla="*/ 10 h 21"/>
                  <a:gd name="T6" fmla="*/ 19 w 26"/>
                  <a:gd name="T7" fmla="*/ 5 h 21"/>
                  <a:gd name="T8" fmla="*/ 21 w 26"/>
                  <a:gd name="T9" fmla="*/ 17 h 21"/>
                  <a:gd name="T10" fmla="*/ 5 w 26"/>
                  <a:gd name="T11" fmla="*/ 19 h 21"/>
                </a:gdLst>
                <a:ahLst/>
                <a:cxnLst>
                  <a:cxn ang="0">
                    <a:pos x="T0" y="T1"/>
                  </a:cxn>
                  <a:cxn ang="0">
                    <a:pos x="T2" y="T3"/>
                  </a:cxn>
                  <a:cxn ang="0">
                    <a:pos x="T4" y="T5"/>
                  </a:cxn>
                  <a:cxn ang="0">
                    <a:pos x="T6" y="T7"/>
                  </a:cxn>
                  <a:cxn ang="0">
                    <a:pos x="T8" y="T9"/>
                  </a:cxn>
                  <a:cxn ang="0">
                    <a:pos x="T10" y="T11"/>
                  </a:cxn>
                </a:cxnLst>
                <a:rect l="0" t="0" r="r" b="b"/>
                <a:pathLst>
                  <a:path w="26" h="21">
                    <a:moveTo>
                      <a:pt x="5" y="19"/>
                    </a:moveTo>
                    <a:lnTo>
                      <a:pt x="5" y="19"/>
                    </a:lnTo>
                    <a:cubicBezTo>
                      <a:pt x="3" y="17"/>
                      <a:pt x="10" y="12"/>
                      <a:pt x="5" y="10"/>
                    </a:cubicBezTo>
                    <a:cubicBezTo>
                      <a:pt x="0" y="7"/>
                      <a:pt x="14" y="0"/>
                      <a:pt x="19" y="5"/>
                    </a:cubicBezTo>
                    <a:cubicBezTo>
                      <a:pt x="26" y="10"/>
                      <a:pt x="26" y="17"/>
                      <a:pt x="21" y="17"/>
                    </a:cubicBezTo>
                    <a:cubicBezTo>
                      <a:pt x="17" y="19"/>
                      <a:pt x="7" y="21"/>
                      <a:pt x="5" y="1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7" name="Freeform 566">
                <a:extLst>
                  <a:ext uri="{FF2B5EF4-FFF2-40B4-BE49-F238E27FC236}">
                    <a16:creationId xmlns:a16="http://schemas.microsoft.com/office/drawing/2014/main" id="{3806A8D9-4B37-13D0-5C7A-CA437A5018A1}"/>
                  </a:ext>
                </a:extLst>
              </p:cNvPr>
              <p:cNvSpPr>
                <a:spLocks/>
              </p:cNvSpPr>
              <p:nvPr/>
            </p:nvSpPr>
            <p:spPr bwMode="auto">
              <a:xfrm>
                <a:off x="2843" y="2220"/>
                <a:ext cx="15" cy="13"/>
              </a:xfrm>
              <a:custGeom>
                <a:avLst/>
                <a:gdLst>
                  <a:gd name="T0" fmla="*/ 5 w 26"/>
                  <a:gd name="T1" fmla="*/ 19 h 21"/>
                  <a:gd name="T2" fmla="*/ 5 w 26"/>
                  <a:gd name="T3" fmla="*/ 19 h 21"/>
                  <a:gd name="T4" fmla="*/ 5 w 26"/>
                  <a:gd name="T5" fmla="*/ 10 h 21"/>
                  <a:gd name="T6" fmla="*/ 19 w 26"/>
                  <a:gd name="T7" fmla="*/ 5 h 21"/>
                  <a:gd name="T8" fmla="*/ 21 w 26"/>
                  <a:gd name="T9" fmla="*/ 17 h 21"/>
                  <a:gd name="T10" fmla="*/ 5 w 26"/>
                  <a:gd name="T11" fmla="*/ 19 h 21"/>
                  <a:gd name="T12" fmla="*/ 5 w 26"/>
                  <a:gd name="T13" fmla="*/ 19 h 21"/>
                </a:gdLst>
                <a:ahLst/>
                <a:cxnLst>
                  <a:cxn ang="0">
                    <a:pos x="T0" y="T1"/>
                  </a:cxn>
                  <a:cxn ang="0">
                    <a:pos x="T2" y="T3"/>
                  </a:cxn>
                  <a:cxn ang="0">
                    <a:pos x="T4" y="T5"/>
                  </a:cxn>
                  <a:cxn ang="0">
                    <a:pos x="T6" y="T7"/>
                  </a:cxn>
                  <a:cxn ang="0">
                    <a:pos x="T8" y="T9"/>
                  </a:cxn>
                  <a:cxn ang="0">
                    <a:pos x="T10" y="T11"/>
                  </a:cxn>
                  <a:cxn ang="0">
                    <a:pos x="T12" y="T13"/>
                  </a:cxn>
                </a:cxnLst>
                <a:rect l="0" t="0" r="r" b="b"/>
                <a:pathLst>
                  <a:path w="26" h="21">
                    <a:moveTo>
                      <a:pt x="5" y="19"/>
                    </a:moveTo>
                    <a:lnTo>
                      <a:pt x="5" y="19"/>
                    </a:lnTo>
                    <a:cubicBezTo>
                      <a:pt x="3" y="17"/>
                      <a:pt x="10" y="12"/>
                      <a:pt x="5" y="10"/>
                    </a:cubicBezTo>
                    <a:cubicBezTo>
                      <a:pt x="0" y="7"/>
                      <a:pt x="14" y="0"/>
                      <a:pt x="19" y="5"/>
                    </a:cubicBezTo>
                    <a:cubicBezTo>
                      <a:pt x="26" y="10"/>
                      <a:pt x="26" y="17"/>
                      <a:pt x="21" y="17"/>
                    </a:cubicBezTo>
                    <a:cubicBezTo>
                      <a:pt x="17" y="19"/>
                      <a:pt x="7" y="21"/>
                      <a:pt x="5" y="19"/>
                    </a:cubicBezTo>
                    <a:lnTo>
                      <a:pt x="5" y="1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8" name="Freeform 567">
                <a:extLst>
                  <a:ext uri="{FF2B5EF4-FFF2-40B4-BE49-F238E27FC236}">
                    <a16:creationId xmlns:a16="http://schemas.microsoft.com/office/drawing/2014/main" id="{FC968CDB-E446-32A1-1B92-EDCA990A7ACD}"/>
                  </a:ext>
                </a:extLst>
              </p:cNvPr>
              <p:cNvSpPr>
                <a:spLocks/>
              </p:cNvSpPr>
              <p:nvPr/>
            </p:nvSpPr>
            <p:spPr bwMode="auto">
              <a:xfrm>
                <a:off x="4189" y="1795"/>
                <a:ext cx="42" cy="36"/>
              </a:xfrm>
              <a:custGeom>
                <a:avLst/>
                <a:gdLst>
                  <a:gd name="T0" fmla="*/ 65 w 70"/>
                  <a:gd name="T1" fmla="*/ 46 h 60"/>
                  <a:gd name="T2" fmla="*/ 65 w 70"/>
                  <a:gd name="T3" fmla="*/ 46 h 60"/>
                  <a:gd name="T4" fmla="*/ 53 w 70"/>
                  <a:gd name="T5" fmla="*/ 32 h 60"/>
                  <a:gd name="T6" fmla="*/ 46 w 70"/>
                  <a:gd name="T7" fmla="*/ 14 h 60"/>
                  <a:gd name="T8" fmla="*/ 39 w 70"/>
                  <a:gd name="T9" fmla="*/ 2 h 60"/>
                  <a:gd name="T10" fmla="*/ 21 w 70"/>
                  <a:gd name="T11" fmla="*/ 0 h 60"/>
                  <a:gd name="T12" fmla="*/ 0 w 70"/>
                  <a:gd name="T13" fmla="*/ 4 h 60"/>
                  <a:gd name="T14" fmla="*/ 4 w 70"/>
                  <a:gd name="T15" fmla="*/ 21 h 60"/>
                  <a:gd name="T16" fmla="*/ 21 w 70"/>
                  <a:gd name="T17" fmla="*/ 27 h 60"/>
                  <a:gd name="T18" fmla="*/ 23 w 70"/>
                  <a:gd name="T19" fmla="*/ 37 h 60"/>
                  <a:gd name="T20" fmla="*/ 25 w 70"/>
                  <a:gd name="T21" fmla="*/ 37 h 60"/>
                  <a:gd name="T22" fmla="*/ 32 w 70"/>
                  <a:gd name="T23" fmla="*/ 41 h 60"/>
                  <a:gd name="T24" fmla="*/ 42 w 70"/>
                  <a:gd name="T25" fmla="*/ 46 h 60"/>
                  <a:gd name="T26" fmla="*/ 51 w 70"/>
                  <a:gd name="T27" fmla="*/ 48 h 60"/>
                  <a:gd name="T28" fmla="*/ 56 w 70"/>
                  <a:gd name="T29" fmla="*/ 60 h 60"/>
                  <a:gd name="T30" fmla="*/ 70 w 70"/>
                  <a:gd name="T31" fmla="*/ 58 h 60"/>
                  <a:gd name="T32" fmla="*/ 65 w 70"/>
                  <a:gd name="T33" fmla="*/ 4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60">
                    <a:moveTo>
                      <a:pt x="65" y="46"/>
                    </a:moveTo>
                    <a:lnTo>
                      <a:pt x="65" y="46"/>
                    </a:lnTo>
                    <a:cubicBezTo>
                      <a:pt x="65" y="41"/>
                      <a:pt x="53" y="37"/>
                      <a:pt x="53" y="32"/>
                    </a:cubicBezTo>
                    <a:cubicBezTo>
                      <a:pt x="53" y="25"/>
                      <a:pt x="44" y="21"/>
                      <a:pt x="46" y="14"/>
                    </a:cubicBezTo>
                    <a:cubicBezTo>
                      <a:pt x="46" y="11"/>
                      <a:pt x="42" y="6"/>
                      <a:pt x="39" y="2"/>
                    </a:cubicBezTo>
                    <a:cubicBezTo>
                      <a:pt x="35" y="0"/>
                      <a:pt x="25" y="0"/>
                      <a:pt x="21" y="0"/>
                    </a:cubicBezTo>
                    <a:cubicBezTo>
                      <a:pt x="14" y="2"/>
                      <a:pt x="7" y="4"/>
                      <a:pt x="0" y="4"/>
                    </a:cubicBezTo>
                    <a:cubicBezTo>
                      <a:pt x="2" y="11"/>
                      <a:pt x="0" y="14"/>
                      <a:pt x="4" y="21"/>
                    </a:cubicBezTo>
                    <a:cubicBezTo>
                      <a:pt x="7" y="30"/>
                      <a:pt x="16" y="25"/>
                      <a:pt x="21" y="27"/>
                    </a:cubicBezTo>
                    <a:cubicBezTo>
                      <a:pt x="21" y="30"/>
                      <a:pt x="23" y="32"/>
                      <a:pt x="23" y="37"/>
                    </a:cubicBezTo>
                    <a:lnTo>
                      <a:pt x="25" y="37"/>
                    </a:lnTo>
                    <a:cubicBezTo>
                      <a:pt x="30" y="37"/>
                      <a:pt x="30" y="39"/>
                      <a:pt x="32" y="41"/>
                    </a:cubicBezTo>
                    <a:cubicBezTo>
                      <a:pt x="37" y="41"/>
                      <a:pt x="39" y="44"/>
                      <a:pt x="42" y="46"/>
                    </a:cubicBezTo>
                    <a:cubicBezTo>
                      <a:pt x="44" y="46"/>
                      <a:pt x="46" y="44"/>
                      <a:pt x="51" y="48"/>
                    </a:cubicBezTo>
                    <a:cubicBezTo>
                      <a:pt x="56" y="55"/>
                      <a:pt x="58" y="55"/>
                      <a:pt x="56" y="60"/>
                    </a:cubicBezTo>
                    <a:cubicBezTo>
                      <a:pt x="60" y="60"/>
                      <a:pt x="65" y="60"/>
                      <a:pt x="70" y="58"/>
                    </a:cubicBezTo>
                    <a:cubicBezTo>
                      <a:pt x="67" y="53"/>
                      <a:pt x="65" y="48"/>
                      <a:pt x="65" y="4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9" name="Freeform 568">
                <a:extLst>
                  <a:ext uri="{FF2B5EF4-FFF2-40B4-BE49-F238E27FC236}">
                    <a16:creationId xmlns:a16="http://schemas.microsoft.com/office/drawing/2014/main" id="{952C81B7-2EF0-ADCE-9457-930C7426F023}"/>
                  </a:ext>
                </a:extLst>
              </p:cNvPr>
              <p:cNvSpPr>
                <a:spLocks/>
              </p:cNvSpPr>
              <p:nvPr/>
            </p:nvSpPr>
            <p:spPr bwMode="auto">
              <a:xfrm>
                <a:off x="4189" y="1795"/>
                <a:ext cx="42" cy="36"/>
              </a:xfrm>
              <a:custGeom>
                <a:avLst/>
                <a:gdLst>
                  <a:gd name="T0" fmla="*/ 65 w 70"/>
                  <a:gd name="T1" fmla="*/ 46 h 60"/>
                  <a:gd name="T2" fmla="*/ 65 w 70"/>
                  <a:gd name="T3" fmla="*/ 46 h 60"/>
                  <a:gd name="T4" fmla="*/ 53 w 70"/>
                  <a:gd name="T5" fmla="*/ 32 h 60"/>
                  <a:gd name="T6" fmla="*/ 46 w 70"/>
                  <a:gd name="T7" fmla="*/ 14 h 60"/>
                  <a:gd name="T8" fmla="*/ 39 w 70"/>
                  <a:gd name="T9" fmla="*/ 2 h 60"/>
                  <a:gd name="T10" fmla="*/ 21 w 70"/>
                  <a:gd name="T11" fmla="*/ 0 h 60"/>
                  <a:gd name="T12" fmla="*/ 0 w 70"/>
                  <a:gd name="T13" fmla="*/ 4 h 60"/>
                  <a:gd name="T14" fmla="*/ 4 w 70"/>
                  <a:gd name="T15" fmla="*/ 21 h 60"/>
                  <a:gd name="T16" fmla="*/ 21 w 70"/>
                  <a:gd name="T17" fmla="*/ 27 h 60"/>
                  <a:gd name="T18" fmla="*/ 23 w 70"/>
                  <a:gd name="T19" fmla="*/ 37 h 60"/>
                  <a:gd name="T20" fmla="*/ 25 w 70"/>
                  <a:gd name="T21" fmla="*/ 37 h 60"/>
                  <a:gd name="T22" fmla="*/ 32 w 70"/>
                  <a:gd name="T23" fmla="*/ 41 h 60"/>
                  <a:gd name="T24" fmla="*/ 42 w 70"/>
                  <a:gd name="T25" fmla="*/ 46 h 60"/>
                  <a:gd name="T26" fmla="*/ 51 w 70"/>
                  <a:gd name="T27" fmla="*/ 48 h 60"/>
                  <a:gd name="T28" fmla="*/ 56 w 70"/>
                  <a:gd name="T29" fmla="*/ 60 h 60"/>
                  <a:gd name="T30" fmla="*/ 70 w 70"/>
                  <a:gd name="T31" fmla="*/ 58 h 60"/>
                  <a:gd name="T32" fmla="*/ 65 w 70"/>
                  <a:gd name="T33" fmla="*/ 46 h 60"/>
                  <a:gd name="T34" fmla="*/ 65 w 70"/>
                  <a:gd name="T35" fmla="*/ 4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60">
                    <a:moveTo>
                      <a:pt x="65" y="46"/>
                    </a:moveTo>
                    <a:lnTo>
                      <a:pt x="65" y="46"/>
                    </a:lnTo>
                    <a:cubicBezTo>
                      <a:pt x="65" y="41"/>
                      <a:pt x="53" y="37"/>
                      <a:pt x="53" y="32"/>
                    </a:cubicBezTo>
                    <a:cubicBezTo>
                      <a:pt x="53" y="25"/>
                      <a:pt x="44" y="21"/>
                      <a:pt x="46" y="14"/>
                    </a:cubicBezTo>
                    <a:cubicBezTo>
                      <a:pt x="46" y="11"/>
                      <a:pt x="42" y="6"/>
                      <a:pt x="39" y="2"/>
                    </a:cubicBezTo>
                    <a:cubicBezTo>
                      <a:pt x="35" y="0"/>
                      <a:pt x="25" y="0"/>
                      <a:pt x="21" y="0"/>
                    </a:cubicBezTo>
                    <a:cubicBezTo>
                      <a:pt x="14" y="2"/>
                      <a:pt x="7" y="4"/>
                      <a:pt x="0" y="4"/>
                    </a:cubicBezTo>
                    <a:cubicBezTo>
                      <a:pt x="2" y="11"/>
                      <a:pt x="0" y="14"/>
                      <a:pt x="4" y="21"/>
                    </a:cubicBezTo>
                    <a:cubicBezTo>
                      <a:pt x="7" y="30"/>
                      <a:pt x="16" y="25"/>
                      <a:pt x="21" y="27"/>
                    </a:cubicBezTo>
                    <a:cubicBezTo>
                      <a:pt x="21" y="30"/>
                      <a:pt x="23" y="32"/>
                      <a:pt x="23" y="37"/>
                    </a:cubicBezTo>
                    <a:lnTo>
                      <a:pt x="25" y="37"/>
                    </a:lnTo>
                    <a:cubicBezTo>
                      <a:pt x="30" y="37"/>
                      <a:pt x="30" y="39"/>
                      <a:pt x="32" y="41"/>
                    </a:cubicBezTo>
                    <a:cubicBezTo>
                      <a:pt x="37" y="41"/>
                      <a:pt x="39" y="44"/>
                      <a:pt x="42" y="46"/>
                    </a:cubicBezTo>
                    <a:cubicBezTo>
                      <a:pt x="44" y="46"/>
                      <a:pt x="46" y="44"/>
                      <a:pt x="51" y="48"/>
                    </a:cubicBezTo>
                    <a:cubicBezTo>
                      <a:pt x="56" y="55"/>
                      <a:pt x="58" y="55"/>
                      <a:pt x="56" y="60"/>
                    </a:cubicBezTo>
                    <a:cubicBezTo>
                      <a:pt x="60" y="60"/>
                      <a:pt x="65" y="60"/>
                      <a:pt x="70" y="58"/>
                    </a:cubicBezTo>
                    <a:cubicBezTo>
                      <a:pt x="67" y="53"/>
                      <a:pt x="65" y="48"/>
                      <a:pt x="65" y="46"/>
                    </a:cubicBezTo>
                    <a:lnTo>
                      <a:pt x="65" y="4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0" name="Freeform 569">
                <a:extLst>
                  <a:ext uri="{FF2B5EF4-FFF2-40B4-BE49-F238E27FC236}">
                    <a16:creationId xmlns:a16="http://schemas.microsoft.com/office/drawing/2014/main" id="{7794D639-789E-2DC5-211A-1FFAC0797421}"/>
                  </a:ext>
                </a:extLst>
              </p:cNvPr>
              <p:cNvSpPr>
                <a:spLocks/>
              </p:cNvSpPr>
              <p:nvPr/>
            </p:nvSpPr>
            <p:spPr bwMode="auto">
              <a:xfrm>
                <a:off x="4189" y="1795"/>
                <a:ext cx="42" cy="36"/>
              </a:xfrm>
              <a:custGeom>
                <a:avLst/>
                <a:gdLst>
                  <a:gd name="T0" fmla="*/ 65 w 70"/>
                  <a:gd name="T1" fmla="*/ 46 h 60"/>
                  <a:gd name="T2" fmla="*/ 65 w 70"/>
                  <a:gd name="T3" fmla="*/ 46 h 60"/>
                  <a:gd name="T4" fmla="*/ 53 w 70"/>
                  <a:gd name="T5" fmla="*/ 32 h 60"/>
                  <a:gd name="T6" fmla="*/ 46 w 70"/>
                  <a:gd name="T7" fmla="*/ 14 h 60"/>
                  <a:gd name="T8" fmla="*/ 39 w 70"/>
                  <a:gd name="T9" fmla="*/ 2 h 60"/>
                  <a:gd name="T10" fmla="*/ 21 w 70"/>
                  <a:gd name="T11" fmla="*/ 0 h 60"/>
                  <a:gd name="T12" fmla="*/ 0 w 70"/>
                  <a:gd name="T13" fmla="*/ 4 h 60"/>
                  <a:gd name="T14" fmla="*/ 4 w 70"/>
                  <a:gd name="T15" fmla="*/ 21 h 60"/>
                  <a:gd name="T16" fmla="*/ 21 w 70"/>
                  <a:gd name="T17" fmla="*/ 27 h 60"/>
                  <a:gd name="T18" fmla="*/ 23 w 70"/>
                  <a:gd name="T19" fmla="*/ 37 h 60"/>
                  <a:gd name="T20" fmla="*/ 25 w 70"/>
                  <a:gd name="T21" fmla="*/ 37 h 60"/>
                  <a:gd name="T22" fmla="*/ 32 w 70"/>
                  <a:gd name="T23" fmla="*/ 41 h 60"/>
                  <a:gd name="T24" fmla="*/ 42 w 70"/>
                  <a:gd name="T25" fmla="*/ 46 h 60"/>
                  <a:gd name="T26" fmla="*/ 51 w 70"/>
                  <a:gd name="T27" fmla="*/ 48 h 60"/>
                  <a:gd name="T28" fmla="*/ 56 w 70"/>
                  <a:gd name="T29" fmla="*/ 60 h 60"/>
                  <a:gd name="T30" fmla="*/ 70 w 70"/>
                  <a:gd name="T31" fmla="*/ 58 h 60"/>
                  <a:gd name="T32" fmla="*/ 65 w 70"/>
                  <a:gd name="T33" fmla="*/ 4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60">
                    <a:moveTo>
                      <a:pt x="65" y="46"/>
                    </a:moveTo>
                    <a:lnTo>
                      <a:pt x="65" y="46"/>
                    </a:lnTo>
                    <a:cubicBezTo>
                      <a:pt x="65" y="41"/>
                      <a:pt x="53" y="37"/>
                      <a:pt x="53" y="32"/>
                    </a:cubicBezTo>
                    <a:cubicBezTo>
                      <a:pt x="53" y="25"/>
                      <a:pt x="44" y="21"/>
                      <a:pt x="46" y="14"/>
                    </a:cubicBezTo>
                    <a:cubicBezTo>
                      <a:pt x="46" y="11"/>
                      <a:pt x="42" y="6"/>
                      <a:pt x="39" y="2"/>
                    </a:cubicBezTo>
                    <a:cubicBezTo>
                      <a:pt x="35" y="0"/>
                      <a:pt x="25" y="0"/>
                      <a:pt x="21" y="0"/>
                    </a:cubicBezTo>
                    <a:cubicBezTo>
                      <a:pt x="14" y="2"/>
                      <a:pt x="7" y="4"/>
                      <a:pt x="0" y="4"/>
                    </a:cubicBezTo>
                    <a:cubicBezTo>
                      <a:pt x="2" y="11"/>
                      <a:pt x="0" y="14"/>
                      <a:pt x="4" y="21"/>
                    </a:cubicBezTo>
                    <a:cubicBezTo>
                      <a:pt x="7" y="30"/>
                      <a:pt x="16" y="25"/>
                      <a:pt x="21" y="27"/>
                    </a:cubicBezTo>
                    <a:cubicBezTo>
                      <a:pt x="21" y="30"/>
                      <a:pt x="23" y="32"/>
                      <a:pt x="23" y="37"/>
                    </a:cubicBezTo>
                    <a:lnTo>
                      <a:pt x="25" y="37"/>
                    </a:lnTo>
                    <a:cubicBezTo>
                      <a:pt x="30" y="37"/>
                      <a:pt x="30" y="39"/>
                      <a:pt x="32" y="41"/>
                    </a:cubicBezTo>
                    <a:cubicBezTo>
                      <a:pt x="37" y="41"/>
                      <a:pt x="39" y="44"/>
                      <a:pt x="42" y="46"/>
                    </a:cubicBezTo>
                    <a:cubicBezTo>
                      <a:pt x="44" y="46"/>
                      <a:pt x="46" y="44"/>
                      <a:pt x="51" y="48"/>
                    </a:cubicBezTo>
                    <a:cubicBezTo>
                      <a:pt x="56" y="55"/>
                      <a:pt x="58" y="55"/>
                      <a:pt x="56" y="60"/>
                    </a:cubicBezTo>
                    <a:cubicBezTo>
                      <a:pt x="60" y="60"/>
                      <a:pt x="65" y="60"/>
                      <a:pt x="70" y="58"/>
                    </a:cubicBezTo>
                    <a:cubicBezTo>
                      <a:pt x="67" y="53"/>
                      <a:pt x="65" y="48"/>
                      <a:pt x="65" y="4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1" name="Freeform 570">
                <a:extLst>
                  <a:ext uri="{FF2B5EF4-FFF2-40B4-BE49-F238E27FC236}">
                    <a16:creationId xmlns:a16="http://schemas.microsoft.com/office/drawing/2014/main" id="{4AA2F0BE-9C5C-06CD-DEF9-6C132A801D83}"/>
                  </a:ext>
                </a:extLst>
              </p:cNvPr>
              <p:cNvSpPr>
                <a:spLocks/>
              </p:cNvSpPr>
              <p:nvPr/>
            </p:nvSpPr>
            <p:spPr bwMode="auto">
              <a:xfrm>
                <a:off x="4189" y="1795"/>
                <a:ext cx="42" cy="36"/>
              </a:xfrm>
              <a:custGeom>
                <a:avLst/>
                <a:gdLst>
                  <a:gd name="T0" fmla="*/ 65 w 70"/>
                  <a:gd name="T1" fmla="*/ 46 h 60"/>
                  <a:gd name="T2" fmla="*/ 65 w 70"/>
                  <a:gd name="T3" fmla="*/ 46 h 60"/>
                  <a:gd name="T4" fmla="*/ 53 w 70"/>
                  <a:gd name="T5" fmla="*/ 32 h 60"/>
                  <a:gd name="T6" fmla="*/ 46 w 70"/>
                  <a:gd name="T7" fmla="*/ 14 h 60"/>
                  <a:gd name="T8" fmla="*/ 39 w 70"/>
                  <a:gd name="T9" fmla="*/ 2 h 60"/>
                  <a:gd name="T10" fmla="*/ 21 w 70"/>
                  <a:gd name="T11" fmla="*/ 0 h 60"/>
                  <a:gd name="T12" fmla="*/ 0 w 70"/>
                  <a:gd name="T13" fmla="*/ 4 h 60"/>
                  <a:gd name="T14" fmla="*/ 4 w 70"/>
                  <a:gd name="T15" fmla="*/ 21 h 60"/>
                  <a:gd name="T16" fmla="*/ 21 w 70"/>
                  <a:gd name="T17" fmla="*/ 27 h 60"/>
                  <a:gd name="T18" fmla="*/ 23 w 70"/>
                  <a:gd name="T19" fmla="*/ 37 h 60"/>
                  <a:gd name="T20" fmla="*/ 25 w 70"/>
                  <a:gd name="T21" fmla="*/ 37 h 60"/>
                  <a:gd name="T22" fmla="*/ 32 w 70"/>
                  <a:gd name="T23" fmla="*/ 41 h 60"/>
                  <a:gd name="T24" fmla="*/ 42 w 70"/>
                  <a:gd name="T25" fmla="*/ 46 h 60"/>
                  <a:gd name="T26" fmla="*/ 51 w 70"/>
                  <a:gd name="T27" fmla="*/ 48 h 60"/>
                  <a:gd name="T28" fmla="*/ 56 w 70"/>
                  <a:gd name="T29" fmla="*/ 60 h 60"/>
                  <a:gd name="T30" fmla="*/ 70 w 70"/>
                  <a:gd name="T31" fmla="*/ 58 h 60"/>
                  <a:gd name="T32" fmla="*/ 65 w 70"/>
                  <a:gd name="T33" fmla="*/ 46 h 60"/>
                  <a:gd name="T34" fmla="*/ 65 w 70"/>
                  <a:gd name="T35" fmla="*/ 4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60">
                    <a:moveTo>
                      <a:pt x="65" y="46"/>
                    </a:moveTo>
                    <a:lnTo>
                      <a:pt x="65" y="46"/>
                    </a:lnTo>
                    <a:cubicBezTo>
                      <a:pt x="65" y="41"/>
                      <a:pt x="53" y="37"/>
                      <a:pt x="53" y="32"/>
                    </a:cubicBezTo>
                    <a:cubicBezTo>
                      <a:pt x="53" y="25"/>
                      <a:pt x="44" y="21"/>
                      <a:pt x="46" y="14"/>
                    </a:cubicBezTo>
                    <a:cubicBezTo>
                      <a:pt x="46" y="11"/>
                      <a:pt x="42" y="6"/>
                      <a:pt x="39" y="2"/>
                    </a:cubicBezTo>
                    <a:cubicBezTo>
                      <a:pt x="35" y="0"/>
                      <a:pt x="25" y="0"/>
                      <a:pt x="21" y="0"/>
                    </a:cubicBezTo>
                    <a:cubicBezTo>
                      <a:pt x="14" y="2"/>
                      <a:pt x="7" y="4"/>
                      <a:pt x="0" y="4"/>
                    </a:cubicBezTo>
                    <a:cubicBezTo>
                      <a:pt x="2" y="11"/>
                      <a:pt x="0" y="14"/>
                      <a:pt x="4" y="21"/>
                    </a:cubicBezTo>
                    <a:cubicBezTo>
                      <a:pt x="7" y="30"/>
                      <a:pt x="16" y="25"/>
                      <a:pt x="21" y="27"/>
                    </a:cubicBezTo>
                    <a:cubicBezTo>
                      <a:pt x="21" y="30"/>
                      <a:pt x="23" y="32"/>
                      <a:pt x="23" y="37"/>
                    </a:cubicBezTo>
                    <a:lnTo>
                      <a:pt x="25" y="37"/>
                    </a:lnTo>
                    <a:cubicBezTo>
                      <a:pt x="30" y="37"/>
                      <a:pt x="30" y="39"/>
                      <a:pt x="32" y="41"/>
                    </a:cubicBezTo>
                    <a:cubicBezTo>
                      <a:pt x="37" y="41"/>
                      <a:pt x="39" y="44"/>
                      <a:pt x="42" y="46"/>
                    </a:cubicBezTo>
                    <a:cubicBezTo>
                      <a:pt x="44" y="46"/>
                      <a:pt x="46" y="44"/>
                      <a:pt x="51" y="48"/>
                    </a:cubicBezTo>
                    <a:cubicBezTo>
                      <a:pt x="56" y="55"/>
                      <a:pt x="58" y="55"/>
                      <a:pt x="56" y="60"/>
                    </a:cubicBezTo>
                    <a:cubicBezTo>
                      <a:pt x="60" y="60"/>
                      <a:pt x="65" y="60"/>
                      <a:pt x="70" y="58"/>
                    </a:cubicBezTo>
                    <a:cubicBezTo>
                      <a:pt x="67" y="53"/>
                      <a:pt x="65" y="48"/>
                      <a:pt x="65" y="46"/>
                    </a:cubicBezTo>
                    <a:lnTo>
                      <a:pt x="65" y="4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2" name="Freeform 571">
                <a:extLst>
                  <a:ext uri="{FF2B5EF4-FFF2-40B4-BE49-F238E27FC236}">
                    <a16:creationId xmlns:a16="http://schemas.microsoft.com/office/drawing/2014/main" id="{0A7C0849-0EA9-CAE4-2337-CA218EEA4BDA}"/>
                  </a:ext>
                </a:extLst>
              </p:cNvPr>
              <p:cNvSpPr>
                <a:spLocks noEditPoints="1"/>
              </p:cNvSpPr>
              <p:nvPr/>
            </p:nvSpPr>
            <p:spPr bwMode="auto">
              <a:xfrm>
                <a:off x="4208" y="1786"/>
                <a:ext cx="63" cy="52"/>
              </a:xfrm>
              <a:custGeom>
                <a:avLst/>
                <a:gdLst>
                  <a:gd name="T0" fmla="*/ 98 w 105"/>
                  <a:gd name="T1" fmla="*/ 29 h 87"/>
                  <a:gd name="T2" fmla="*/ 98 w 105"/>
                  <a:gd name="T3" fmla="*/ 29 h 87"/>
                  <a:gd name="T4" fmla="*/ 79 w 105"/>
                  <a:gd name="T5" fmla="*/ 5 h 87"/>
                  <a:gd name="T6" fmla="*/ 65 w 105"/>
                  <a:gd name="T7" fmla="*/ 15 h 87"/>
                  <a:gd name="T8" fmla="*/ 56 w 105"/>
                  <a:gd name="T9" fmla="*/ 15 h 87"/>
                  <a:gd name="T10" fmla="*/ 42 w 105"/>
                  <a:gd name="T11" fmla="*/ 3 h 87"/>
                  <a:gd name="T12" fmla="*/ 35 w 105"/>
                  <a:gd name="T13" fmla="*/ 0 h 87"/>
                  <a:gd name="T14" fmla="*/ 31 w 105"/>
                  <a:gd name="T15" fmla="*/ 8 h 87"/>
                  <a:gd name="T16" fmla="*/ 38 w 105"/>
                  <a:gd name="T17" fmla="*/ 19 h 87"/>
                  <a:gd name="T18" fmla="*/ 21 w 105"/>
                  <a:gd name="T19" fmla="*/ 17 h 87"/>
                  <a:gd name="T20" fmla="*/ 7 w 105"/>
                  <a:gd name="T21" fmla="*/ 12 h 87"/>
                  <a:gd name="T22" fmla="*/ 14 w 105"/>
                  <a:gd name="T23" fmla="*/ 29 h 87"/>
                  <a:gd name="T24" fmla="*/ 21 w 105"/>
                  <a:gd name="T25" fmla="*/ 47 h 87"/>
                  <a:gd name="T26" fmla="*/ 33 w 105"/>
                  <a:gd name="T27" fmla="*/ 61 h 87"/>
                  <a:gd name="T28" fmla="*/ 38 w 105"/>
                  <a:gd name="T29" fmla="*/ 73 h 87"/>
                  <a:gd name="T30" fmla="*/ 63 w 105"/>
                  <a:gd name="T31" fmla="*/ 56 h 87"/>
                  <a:gd name="T32" fmla="*/ 68 w 105"/>
                  <a:gd name="T33" fmla="*/ 75 h 87"/>
                  <a:gd name="T34" fmla="*/ 82 w 105"/>
                  <a:gd name="T35" fmla="*/ 87 h 87"/>
                  <a:gd name="T36" fmla="*/ 87 w 105"/>
                  <a:gd name="T37" fmla="*/ 75 h 87"/>
                  <a:gd name="T38" fmla="*/ 98 w 105"/>
                  <a:gd name="T39" fmla="*/ 29 h 87"/>
                  <a:gd name="T40" fmla="*/ 10 w 105"/>
                  <a:gd name="T41" fmla="*/ 61 h 87"/>
                  <a:gd name="T42" fmla="*/ 10 w 105"/>
                  <a:gd name="T43" fmla="*/ 61 h 87"/>
                  <a:gd name="T44" fmla="*/ 0 w 105"/>
                  <a:gd name="T45" fmla="*/ 56 h 87"/>
                  <a:gd name="T46" fmla="*/ 7 w 105"/>
                  <a:gd name="T47" fmla="*/ 68 h 87"/>
                  <a:gd name="T48" fmla="*/ 21 w 105"/>
                  <a:gd name="T49" fmla="*/ 75 h 87"/>
                  <a:gd name="T50" fmla="*/ 24 w 105"/>
                  <a:gd name="T51" fmla="*/ 75 h 87"/>
                  <a:gd name="T52" fmla="*/ 19 w 105"/>
                  <a:gd name="T53" fmla="*/ 63 h 87"/>
                  <a:gd name="T54" fmla="*/ 10 w 105"/>
                  <a:gd name="T55"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5" h="87">
                    <a:moveTo>
                      <a:pt x="98" y="29"/>
                    </a:moveTo>
                    <a:lnTo>
                      <a:pt x="98" y="29"/>
                    </a:lnTo>
                    <a:cubicBezTo>
                      <a:pt x="96" y="24"/>
                      <a:pt x="89" y="15"/>
                      <a:pt x="79" y="5"/>
                    </a:cubicBezTo>
                    <a:cubicBezTo>
                      <a:pt x="77" y="12"/>
                      <a:pt x="68" y="10"/>
                      <a:pt x="65" y="15"/>
                    </a:cubicBezTo>
                    <a:cubicBezTo>
                      <a:pt x="65" y="19"/>
                      <a:pt x="61" y="15"/>
                      <a:pt x="56" y="15"/>
                    </a:cubicBezTo>
                    <a:cubicBezTo>
                      <a:pt x="54" y="17"/>
                      <a:pt x="47" y="5"/>
                      <a:pt x="42" y="3"/>
                    </a:cubicBezTo>
                    <a:cubicBezTo>
                      <a:pt x="40" y="3"/>
                      <a:pt x="38" y="3"/>
                      <a:pt x="35" y="0"/>
                    </a:cubicBezTo>
                    <a:cubicBezTo>
                      <a:pt x="31" y="3"/>
                      <a:pt x="28" y="8"/>
                      <a:pt x="31" y="8"/>
                    </a:cubicBezTo>
                    <a:cubicBezTo>
                      <a:pt x="33" y="12"/>
                      <a:pt x="40" y="15"/>
                      <a:pt x="38" y="19"/>
                    </a:cubicBezTo>
                    <a:cubicBezTo>
                      <a:pt x="33" y="22"/>
                      <a:pt x="24" y="19"/>
                      <a:pt x="21" y="17"/>
                    </a:cubicBezTo>
                    <a:cubicBezTo>
                      <a:pt x="17" y="15"/>
                      <a:pt x="7" y="8"/>
                      <a:pt x="7" y="12"/>
                    </a:cubicBezTo>
                    <a:cubicBezTo>
                      <a:pt x="5" y="17"/>
                      <a:pt x="14" y="24"/>
                      <a:pt x="14" y="29"/>
                    </a:cubicBezTo>
                    <a:cubicBezTo>
                      <a:pt x="12" y="36"/>
                      <a:pt x="21" y="40"/>
                      <a:pt x="21" y="47"/>
                    </a:cubicBezTo>
                    <a:cubicBezTo>
                      <a:pt x="21" y="52"/>
                      <a:pt x="33" y="56"/>
                      <a:pt x="33" y="61"/>
                    </a:cubicBezTo>
                    <a:cubicBezTo>
                      <a:pt x="33" y="63"/>
                      <a:pt x="35" y="68"/>
                      <a:pt x="38" y="73"/>
                    </a:cubicBezTo>
                    <a:cubicBezTo>
                      <a:pt x="49" y="68"/>
                      <a:pt x="56" y="61"/>
                      <a:pt x="63" y="56"/>
                    </a:cubicBezTo>
                    <a:cubicBezTo>
                      <a:pt x="72" y="52"/>
                      <a:pt x="70" y="73"/>
                      <a:pt x="68" y="75"/>
                    </a:cubicBezTo>
                    <a:cubicBezTo>
                      <a:pt x="65" y="77"/>
                      <a:pt x="75" y="84"/>
                      <a:pt x="82" y="87"/>
                    </a:cubicBezTo>
                    <a:cubicBezTo>
                      <a:pt x="82" y="82"/>
                      <a:pt x="84" y="77"/>
                      <a:pt x="87" y="75"/>
                    </a:cubicBezTo>
                    <a:cubicBezTo>
                      <a:pt x="98" y="61"/>
                      <a:pt x="105" y="40"/>
                      <a:pt x="98" y="29"/>
                    </a:cubicBezTo>
                    <a:close/>
                    <a:moveTo>
                      <a:pt x="10" y="61"/>
                    </a:moveTo>
                    <a:lnTo>
                      <a:pt x="10" y="61"/>
                    </a:lnTo>
                    <a:cubicBezTo>
                      <a:pt x="7" y="59"/>
                      <a:pt x="5" y="56"/>
                      <a:pt x="0" y="56"/>
                    </a:cubicBezTo>
                    <a:cubicBezTo>
                      <a:pt x="0" y="59"/>
                      <a:pt x="0" y="63"/>
                      <a:pt x="7" y="68"/>
                    </a:cubicBezTo>
                    <a:cubicBezTo>
                      <a:pt x="17" y="70"/>
                      <a:pt x="3" y="73"/>
                      <a:pt x="21" y="75"/>
                    </a:cubicBezTo>
                    <a:lnTo>
                      <a:pt x="24" y="75"/>
                    </a:lnTo>
                    <a:cubicBezTo>
                      <a:pt x="26" y="70"/>
                      <a:pt x="24" y="70"/>
                      <a:pt x="19" y="63"/>
                    </a:cubicBezTo>
                    <a:cubicBezTo>
                      <a:pt x="14" y="59"/>
                      <a:pt x="12" y="61"/>
                      <a:pt x="10" y="6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3" name="Freeform 572">
                <a:extLst>
                  <a:ext uri="{FF2B5EF4-FFF2-40B4-BE49-F238E27FC236}">
                    <a16:creationId xmlns:a16="http://schemas.microsoft.com/office/drawing/2014/main" id="{E33D4EEF-D7F6-36D9-5F76-6C3969D197E7}"/>
                  </a:ext>
                </a:extLst>
              </p:cNvPr>
              <p:cNvSpPr>
                <a:spLocks noEditPoints="1"/>
              </p:cNvSpPr>
              <p:nvPr/>
            </p:nvSpPr>
            <p:spPr bwMode="auto">
              <a:xfrm>
                <a:off x="4208" y="1786"/>
                <a:ext cx="63" cy="52"/>
              </a:xfrm>
              <a:custGeom>
                <a:avLst/>
                <a:gdLst>
                  <a:gd name="T0" fmla="*/ 98 w 105"/>
                  <a:gd name="T1" fmla="*/ 29 h 87"/>
                  <a:gd name="T2" fmla="*/ 98 w 105"/>
                  <a:gd name="T3" fmla="*/ 29 h 87"/>
                  <a:gd name="T4" fmla="*/ 79 w 105"/>
                  <a:gd name="T5" fmla="*/ 5 h 87"/>
                  <a:gd name="T6" fmla="*/ 65 w 105"/>
                  <a:gd name="T7" fmla="*/ 15 h 87"/>
                  <a:gd name="T8" fmla="*/ 56 w 105"/>
                  <a:gd name="T9" fmla="*/ 15 h 87"/>
                  <a:gd name="T10" fmla="*/ 42 w 105"/>
                  <a:gd name="T11" fmla="*/ 3 h 87"/>
                  <a:gd name="T12" fmla="*/ 35 w 105"/>
                  <a:gd name="T13" fmla="*/ 0 h 87"/>
                  <a:gd name="T14" fmla="*/ 31 w 105"/>
                  <a:gd name="T15" fmla="*/ 8 h 87"/>
                  <a:gd name="T16" fmla="*/ 38 w 105"/>
                  <a:gd name="T17" fmla="*/ 19 h 87"/>
                  <a:gd name="T18" fmla="*/ 21 w 105"/>
                  <a:gd name="T19" fmla="*/ 17 h 87"/>
                  <a:gd name="T20" fmla="*/ 7 w 105"/>
                  <a:gd name="T21" fmla="*/ 12 h 87"/>
                  <a:gd name="T22" fmla="*/ 14 w 105"/>
                  <a:gd name="T23" fmla="*/ 29 h 87"/>
                  <a:gd name="T24" fmla="*/ 21 w 105"/>
                  <a:gd name="T25" fmla="*/ 47 h 87"/>
                  <a:gd name="T26" fmla="*/ 33 w 105"/>
                  <a:gd name="T27" fmla="*/ 61 h 87"/>
                  <a:gd name="T28" fmla="*/ 38 w 105"/>
                  <a:gd name="T29" fmla="*/ 73 h 87"/>
                  <a:gd name="T30" fmla="*/ 63 w 105"/>
                  <a:gd name="T31" fmla="*/ 56 h 87"/>
                  <a:gd name="T32" fmla="*/ 68 w 105"/>
                  <a:gd name="T33" fmla="*/ 75 h 87"/>
                  <a:gd name="T34" fmla="*/ 82 w 105"/>
                  <a:gd name="T35" fmla="*/ 87 h 87"/>
                  <a:gd name="T36" fmla="*/ 87 w 105"/>
                  <a:gd name="T37" fmla="*/ 75 h 87"/>
                  <a:gd name="T38" fmla="*/ 98 w 105"/>
                  <a:gd name="T39" fmla="*/ 29 h 87"/>
                  <a:gd name="T40" fmla="*/ 98 w 105"/>
                  <a:gd name="T41" fmla="*/ 29 h 87"/>
                  <a:gd name="T42" fmla="*/ 10 w 105"/>
                  <a:gd name="T43" fmla="*/ 61 h 87"/>
                  <a:gd name="T44" fmla="*/ 10 w 105"/>
                  <a:gd name="T45" fmla="*/ 61 h 87"/>
                  <a:gd name="T46" fmla="*/ 0 w 105"/>
                  <a:gd name="T47" fmla="*/ 56 h 87"/>
                  <a:gd name="T48" fmla="*/ 7 w 105"/>
                  <a:gd name="T49" fmla="*/ 68 h 87"/>
                  <a:gd name="T50" fmla="*/ 21 w 105"/>
                  <a:gd name="T51" fmla="*/ 75 h 87"/>
                  <a:gd name="T52" fmla="*/ 24 w 105"/>
                  <a:gd name="T53" fmla="*/ 75 h 87"/>
                  <a:gd name="T54" fmla="*/ 19 w 105"/>
                  <a:gd name="T55" fmla="*/ 63 h 87"/>
                  <a:gd name="T56" fmla="*/ 10 w 105"/>
                  <a:gd name="T57" fmla="*/ 61 h 87"/>
                  <a:gd name="T58" fmla="*/ 10 w 105"/>
                  <a:gd name="T59"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5" h="87">
                    <a:moveTo>
                      <a:pt x="98" y="29"/>
                    </a:moveTo>
                    <a:lnTo>
                      <a:pt x="98" y="29"/>
                    </a:lnTo>
                    <a:cubicBezTo>
                      <a:pt x="96" y="24"/>
                      <a:pt x="89" y="15"/>
                      <a:pt x="79" y="5"/>
                    </a:cubicBezTo>
                    <a:cubicBezTo>
                      <a:pt x="77" y="12"/>
                      <a:pt x="68" y="10"/>
                      <a:pt x="65" y="15"/>
                    </a:cubicBezTo>
                    <a:cubicBezTo>
                      <a:pt x="65" y="19"/>
                      <a:pt x="61" y="15"/>
                      <a:pt x="56" y="15"/>
                    </a:cubicBezTo>
                    <a:cubicBezTo>
                      <a:pt x="54" y="17"/>
                      <a:pt x="47" y="5"/>
                      <a:pt x="42" y="3"/>
                    </a:cubicBezTo>
                    <a:cubicBezTo>
                      <a:pt x="40" y="3"/>
                      <a:pt x="38" y="3"/>
                      <a:pt x="35" y="0"/>
                    </a:cubicBezTo>
                    <a:cubicBezTo>
                      <a:pt x="31" y="3"/>
                      <a:pt x="28" y="8"/>
                      <a:pt x="31" y="8"/>
                    </a:cubicBezTo>
                    <a:cubicBezTo>
                      <a:pt x="33" y="12"/>
                      <a:pt x="40" y="15"/>
                      <a:pt x="38" y="19"/>
                    </a:cubicBezTo>
                    <a:cubicBezTo>
                      <a:pt x="33" y="22"/>
                      <a:pt x="24" y="19"/>
                      <a:pt x="21" y="17"/>
                    </a:cubicBezTo>
                    <a:cubicBezTo>
                      <a:pt x="17" y="15"/>
                      <a:pt x="7" y="8"/>
                      <a:pt x="7" y="12"/>
                    </a:cubicBezTo>
                    <a:cubicBezTo>
                      <a:pt x="5" y="17"/>
                      <a:pt x="14" y="24"/>
                      <a:pt x="14" y="29"/>
                    </a:cubicBezTo>
                    <a:cubicBezTo>
                      <a:pt x="12" y="36"/>
                      <a:pt x="21" y="40"/>
                      <a:pt x="21" y="47"/>
                    </a:cubicBezTo>
                    <a:cubicBezTo>
                      <a:pt x="21" y="52"/>
                      <a:pt x="33" y="56"/>
                      <a:pt x="33" y="61"/>
                    </a:cubicBezTo>
                    <a:cubicBezTo>
                      <a:pt x="33" y="63"/>
                      <a:pt x="35" y="68"/>
                      <a:pt x="38" y="73"/>
                    </a:cubicBezTo>
                    <a:cubicBezTo>
                      <a:pt x="49" y="68"/>
                      <a:pt x="56" y="61"/>
                      <a:pt x="63" y="56"/>
                    </a:cubicBezTo>
                    <a:cubicBezTo>
                      <a:pt x="72" y="52"/>
                      <a:pt x="70" y="73"/>
                      <a:pt x="68" y="75"/>
                    </a:cubicBezTo>
                    <a:cubicBezTo>
                      <a:pt x="65" y="77"/>
                      <a:pt x="75" y="84"/>
                      <a:pt x="82" y="87"/>
                    </a:cubicBezTo>
                    <a:cubicBezTo>
                      <a:pt x="82" y="82"/>
                      <a:pt x="84" y="77"/>
                      <a:pt x="87" y="75"/>
                    </a:cubicBezTo>
                    <a:cubicBezTo>
                      <a:pt x="98" y="61"/>
                      <a:pt x="105" y="40"/>
                      <a:pt x="98" y="29"/>
                    </a:cubicBezTo>
                    <a:lnTo>
                      <a:pt x="98" y="29"/>
                    </a:lnTo>
                    <a:close/>
                    <a:moveTo>
                      <a:pt x="10" y="61"/>
                    </a:moveTo>
                    <a:lnTo>
                      <a:pt x="10" y="61"/>
                    </a:lnTo>
                    <a:cubicBezTo>
                      <a:pt x="7" y="59"/>
                      <a:pt x="5" y="56"/>
                      <a:pt x="0" y="56"/>
                    </a:cubicBezTo>
                    <a:cubicBezTo>
                      <a:pt x="0" y="59"/>
                      <a:pt x="0" y="63"/>
                      <a:pt x="7" y="68"/>
                    </a:cubicBezTo>
                    <a:cubicBezTo>
                      <a:pt x="17" y="70"/>
                      <a:pt x="3" y="73"/>
                      <a:pt x="21" y="75"/>
                    </a:cubicBezTo>
                    <a:lnTo>
                      <a:pt x="24" y="75"/>
                    </a:lnTo>
                    <a:cubicBezTo>
                      <a:pt x="26" y="70"/>
                      <a:pt x="24" y="70"/>
                      <a:pt x="19" y="63"/>
                    </a:cubicBezTo>
                    <a:cubicBezTo>
                      <a:pt x="14" y="59"/>
                      <a:pt x="12" y="61"/>
                      <a:pt x="10" y="61"/>
                    </a:cubicBezTo>
                    <a:lnTo>
                      <a:pt x="10" y="6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4" name="Freeform 573">
                <a:extLst>
                  <a:ext uri="{FF2B5EF4-FFF2-40B4-BE49-F238E27FC236}">
                    <a16:creationId xmlns:a16="http://schemas.microsoft.com/office/drawing/2014/main" id="{14A9F2A0-5567-5047-2D78-25DCFDECCC1F}"/>
                  </a:ext>
                </a:extLst>
              </p:cNvPr>
              <p:cNvSpPr>
                <a:spLocks noEditPoints="1"/>
              </p:cNvSpPr>
              <p:nvPr/>
            </p:nvSpPr>
            <p:spPr bwMode="auto">
              <a:xfrm>
                <a:off x="4208" y="1786"/>
                <a:ext cx="63" cy="52"/>
              </a:xfrm>
              <a:custGeom>
                <a:avLst/>
                <a:gdLst>
                  <a:gd name="T0" fmla="*/ 98 w 105"/>
                  <a:gd name="T1" fmla="*/ 29 h 87"/>
                  <a:gd name="T2" fmla="*/ 98 w 105"/>
                  <a:gd name="T3" fmla="*/ 29 h 87"/>
                  <a:gd name="T4" fmla="*/ 79 w 105"/>
                  <a:gd name="T5" fmla="*/ 5 h 87"/>
                  <a:gd name="T6" fmla="*/ 65 w 105"/>
                  <a:gd name="T7" fmla="*/ 15 h 87"/>
                  <a:gd name="T8" fmla="*/ 56 w 105"/>
                  <a:gd name="T9" fmla="*/ 15 h 87"/>
                  <a:gd name="T10" fmla="*/ 42 w 105"/>
                  <a:gd name="T11" fmla="*/ 3 h 87"/>
                  <a:gd name="T12" fmla="*/ 35 w 105"/>
                  <a:gd name="T13" fmla="*/ 0 h 87"/>
                  <a:gd name="T14" fmla="*/ 31 w 105"/>
                  <a:gd name="T15" fmla="*/ 8 h 87"/>
                  <a:gd name="T16" fmla="*/ 38 w 105"/>
                  <a:gd name="T17" fmla="*/ 19 h 87"/>
                  <a:gd name="T18" fmla="*/ 21 w 105"/>
                  <a:gd name="T19" fmla="*/ 17 h 87"/>
                  <a:gd name="T20" fmla="*/ 7 w 105"/>
                  <a:gd name="T21" fmla="*/ 12 h 87"/>
                  <a:gd name="T22" fmla="*/ 14 w 105"/>
                  <a:gd name="T23" fmla="*/ 29 h 87"/>
                  <a:gd name="T24" fmla="*/ 21 w 105"/>
                  <a:gd name="T25" fmla="*/ 47 h 87"/>
                  <a:gd name="T26" fmla="*/ 33 w 105"/>
                  <a:gd name="T27" fmla="*/ 61 h 87"/>
                  <a:gd name="T28" fmla="*/ 38 w 105"/>
                  <a:gd name="T29" fmla="*/ 73 h 87"/>
                  <a:gd name="T30" fmla="*/ 63 w 105"/>
                  <a:gd name="T31" fmla="*/ 56 h 87"/>
                  <a:gd name="T32" fmla="*/ 68 w 105"/>
                  <a:gd name="T33" fmla="*/ 75 h 87"/>
                  <a:gd name="T34" fmla="*/ 82 w 105"/>
                  <a:gd name="T35" fmla="*/ 87 h 87"/>
                  <a:gd name="T36" fmla="*/ 87 w 105"/>
                  <a:gd name="T37" fmla="*/ 75 h 87"/>
                  <a:gd name="T38" fmla="*/ 98 w 105"/>
                  <a:gd name="T39" fmla="*/ 29 h 87"/>
                  <a:gd name="T40" fmla="*/ 10 w 105"/>
                  <a:gd name="T41" fmla="*/ 61 h 87"/>
                  <a:gd name="T42" fmla="*/ 10 w 105"/>
                  <a:gd name="T43" fmla="*/ 61 h 87"/>
                  <a:gd name="T44" fmla="*/ 0 w 105"/>
                  <a:gd name="T45" fmla="*/ 56 h 87"/>
                  <a:gd name="T46" fmla="*/ 7 w 105"/>
                  <a:gd name="T47" fmla="*/ 68 h 87"/>
                  <a:gd name="T48" fmla="*/ 21 w 105"/>
                  <a:gd name="T49" fmla="*/ 75 h 87"/>
                  <a:gd name="T50" fmla="*/ 24 w 105"/>
                  <a:gd name="T51" fmla="*/ 75 h 87"/>
                  <a:gd name="T52" fmla="*/ 19 w 105"/>
                  <a:gd name="T53" fmla="*/ 63 h 87"/>
                  <a:gd name="T54" fmla="*/ 10 w 105"/>
                  <a:gd name="T55"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5" h="87">
                    <a:moveTo>
                      <a:pt x="98" y="29"/>
                    </a:moveTo>
                    <a:lnTo>
                      <a:pt x="98" y="29"/>
                    </a:lnTo>
                    <a:cubicBezTo>
                      <a:pt x="96" y="24"/>
                      <a:pt x="89" y="15"/>
                      <a:pt x="79" y="5"/>
                    </a:cubicBezTo>
                    <a:cubicBezTo>
                      <a:pt x="77" y="12"/>
                      <a:pt x="68" y="10"/>
                      <a:pt x="65" y="15"/>
                    </a:cubicBezTo>
                    <a:cubicBezTo>
                      <a:pt x="65" y="19"/>
                      <a:pt x="61" y="15"/>
                      <a:pt x="56" y="15"/>
                    </a:cubicBezTo>
                    <a:cubicBezTo>
                      <a:pt x="54" y="17"/>
                      <a:pt x="47" y="5"/>
                      <a:pt x="42" y="3"/>
                    </a:cubicBezTo>
                    <a:cubicBezTo>
                      <a:pt x="40" y="3"/>
                      <a:pt x="38" y="3"/>
                      <a:pt x="35" y="0"/>
                    </a:cubicBezTo>
                    <a:cubicBezTo>
                      <a:pt x="31" y="3"/>
                      <a:pt x="28" y="8"/>
                      <a:pt x="31" y="8"/>
                    </a:cubicBezTo>
                    <a:cubicBezTo>
                      <a:pt x="33" y="12"/>
                      <a:pt x="40" y="15"/>
                      <a:pt x="38" y="19"/>
                    </a:cubicBezTo>
                    <a:cubicBezTo>
                      <a:pt x="33" y="22"/>
                      <a:pt x="24" y="19"/>
                      <a:pt x="21" y="17"/>
                    </a:cubicBezTo>
                    <a:cubicBezTo>
                      <a:pt x="17" y="15"/>
                      <a:pt x="7" y="8"/>
                      <a:pt x="7" y="12"/>
                    </a:cubicBezTo>
                    <a:cubicBezTo>
                      <a:pt x="5" y="17"/>
                      <a:pt x="14" y="24"/>
                      <a:pt x="14" y="29"/>
                    </a:cubicBezTo>
                    <a:cubicBezTo>
                      <a:pt x="12" y="36"/>
                      <a:pt x="21" y="40"/>
                      <a:pt x="21" y="47"/>
                    </a:cubicBezTo>
                    <a:cubicBezTo>
                      <a:pt x="21" y="52"/>
                      <a:pt x="33" y="56"/>
                      <a:pt x="33" y="61"/>
                    </a:cubicBezTo>
                    <a:cubicBezTo>
                      <a:pt x="33" y="63"/>
                      <a:pt x="35" y="68"/>
                      <a:pt x="38" y="73"/>
                    </a:cubicBezTo>
                    <a:cubicBezTo>
                      <a:pt x="49" y="68"/>
                      <a:pt x="56" y="61"/>
                      <a:pt x="63" y="56"/>
                    </a:cubicBezTo>
                    <a:cubicBezTo>
                      <a:pt x="72" y="52"/>
                      <a:pt x="70" y="73"/>
                      <a:pt x="68" y="75"/>
                    </a:cubicBezTo>
                    <a:cubicBezTo>
                      <a:pt x="65" y="77"/>
                      <a:pt x="75" y="84"/>
                      <a:pt x="82" y="87"/>
                    </a:cubicBezTo>
                    <a:cubicBezTo>
                      <a:pt x="82" y="82"/>
                      <a:pt x="84" y="77"/>
                      <a:pt x="87" y="75"/>
                    </a:cubicBezTo>
                    <a:cubicBezTo>
                      <a:pt x="98" y="61"/>
                      <a:pt x="105" y="40"/>
                      <a:pt x="98" y="29"/>
                    </a:cubicBezTo>
                    <a:close/>
                    <a:moveTo>
                      <a:pt x="10" y="61"/>
                    </a:moveTo>
                    <a:lnTo>
                      <a:pt x="10" y="61"/>
                    </a:lnTo>
                    <a:cubicBezTo>
                      <a:pt x="7" y="59"/>
                      <a:pt x="5" y="56"/>
                      <a:pt x="0" y="56"/>
                    </a:cubicBezTo>
                    <a:cubicBezTo>
                      <a:pt x="0" y="59"/>
                      <a:pt x="0" y="63"/>
                      <a:pt x="7" y="68"/>
                    </a:cubicBezTo>
                    <a:cubicBezTo>
                      <a:pt x="17" y="70"/>
                      <a:pt x="3" y="73"/>
                      <a:pt x="21" y="75"/>
                    </a:cubicBezTo>
                    <a:lnTo>
                      <a:pt x="24" y="75"/>
                    </a:lnTo>
                    <a:cubicBezTo>
                      <a:pt x="26" y="70"/>
                      <a:pt x="24" y="70"/>
                      <a:pt x="19" y="63"/>
                    </a:cubicBezTo>
                    <a:cubicBezTo>
                      <a:pt x="14" y="59"/>
                      <a:pt x="12" y="61"/>
                      <a:pt x="10" y="6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5" name="Freeform 574">
                <a:extLst>
                  <a:ext uri="{FF2B5EF4-FFF2-40B4-BE49-F238E27FC236}">
                    <a16:creationId xmlns:a16="http://schemas.microsoft.com/office/drawing/2014/main" id="{4221809C-0B20-D262-4E55-E8819986EDD1}"/>
                  </a:ext>
                </a:extLst>
              </p:cNvPr>
              <p:cNvSpPr>
                <a:spLocks noEditPoints="1"/>
              </p:cNvSpPr>
              <p:nvPr/>
            </p:nvSpPr>
            <p:spPr bwMode="auto">
              <a:xfrm>
                <a:off x="4208" y="1786"/>
                <a:ext cx="63" cy="52"/>
              </a:xfrm>
              <a:custGeom>
                <a:avLst/>
                <a:gdLst>
                  <a:gd name="T0" fmla="*/ 98 w 105"/>
                  <a:gd name="T1" fmla="*/ 29 h 87"/>
                  <a:gd name="T2" fmla="*/ 98 w 105"/>
                  <a:gd name="T3" fmla="*/ 29 h 87"/>
                  <a:gd name="T4" fmla="*/ 79 w 105"/>
                  <a:gd name="T5" fmla="*/ 5 h 87"/>
                  <a:gd name="T6" fmla="*/ 65 w 105"/>
                  <a:gd name="T7" fmla="*/ 15 h 87"/>
                  <a:gd name="T8" fmla="*/ 56 w 105"/>
                  <a:gd name="T9" fmla="*/ 15 h 87"/>
                  <a:gd name="T10" fmla="*/ 42 w 105"/>
                  <a:gd name="T11" fmla="*/ 3 h 87"/>
                  <a:gd name="T12" fmla="*/ 35 w 105"/>
                  <a:gd name="T13" fmla="*/ 0 h 87"/>
                  <a:gd name="T14" fmla="*/ 31 w 105"/>
                  <a:gd name="T15" fmla="*/ 8 h 87"/>
                  <a:gd name="T16" fmla="*/ 38 w 105"/>
                  <a:gd name="T17" fmla="*/ 19 h 87"/>
                  <a:gd name="T18" fmla="*/ 21 w 105"/>
                  <a:gd name="T19" fmla="*/ 17 h 87"/>
                  <a:gd name="T20" fmla="*/ 7 w 105"/>
                  <a:gd name="T21" fmla="*/ 12 h 87"/>
                  <a:gd name="T22" fmla="*/ 14 w 105"/>
                  <a:gd name="T23" fmla="*/ 29 h 87"/>
                  <a:gd name="T24" fmla="*/ 21 w 105"/>
                  <a:gd name="T25" fmla="*/ 47 h 87"/>
                  <a:gd name="T26" fmla="*/ 33 w 105"/>
                  <a:gd name="T27" fmla="*/ 61 h 87"/>
                  <a:gd name="T28" fmla="*/ 38 w 105"/>
                  <a:gd name="T29" fmla="*/ 73 h 87"/>
                  <a:gd name="T30" fmla="*/ 63 w 105"/>
                  <a:gd name="T31" fmla="*/ 56 h 87"/>
                  <a:gd name="T32" fmla="*/ 68 w 105"/>
                  <a:gd name="T33" fmla="*/ 75 h 87"/>
                  <a:gd name="T34" fmla="*/ 82 w 105"/>
                  <a:gd name="T35" fmla="*/ 87 h 87"/>
                  <a:gd name="T36" fmla="*/ 87 w 105"/>
                  <a:gd name="T37" fmla="*/ 75 h 87"/>
                  <a:gd name="T38" fmla="*/ 98 w 105"/>
                  <a:gd name="T39" fmla="*/ 29 h 87"/>
                  <a:gd name="T40" fmla="*/ 98 w 105"/>
                  <a:gd name="T41" fmla="*/ 29 h 87"/>
                  <a:gd name="T42" fmla="*/ 10 w 105"/>
                  <a:gd name="T43" fmla="*/ 61 h 87"/>
                  <a:gd name="T44" fmla="*/ 10 w 105"/>
                  <a:gd name="T45" fmla="*/ 61 h 87"/>
                  <a:gd name="T46" fmla="*/ 0 w 105"/>
                  <a:gd name="T47" fmla="*/ 56 h 87"/>
                  <a:gd name="T48" fmla="*/ 7 w 105"/>
                  <a:gd name="T49" fmla="*/ 68 h 87"/>
                  <a:gd name="T50" fmla="*/ 21 w 105"/>
                  <a:gd name="T51" fmla="*/ 75 h 87"/>
                  <a:gd name="T52" fmla="*/ 24 w 105"/>
                  <a:gd name="T53" fmla="*/ 75 h 87"/>
                  <a:gd name="T54" fmla="*/ 19 w 105"/>
                  <a:gd name="T55" fmla="*/ 63 h 87"/>
                  <a:gd name="T56" fmla="*/ 10 w 105"/>
                  <a:gd name="T57" fmla="*/ 61 h 87"/>
                  <a:gd name="T58" fmla="*/ 10 w 105"/>
                  <a:gd name="T59"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5" h="87">
                    <a:moveTo>
                      <a:pt x="98" y="29"/>
                    </a:moveTo>
                    <a:lnTo>
                      <a:pt x="98" y="29"/>
                    </a:lnTo>
                    <a:cubicBezTo>
                      <a:pt x="96" y="24"/>
                      <a:pt x="89" y="15"/>
                      <a:pt x="79" y="5"/>
                    </a:cubicBezTo>
                    <a:cubicBezTo>
                      <a:pt x="77" y="12"/>
                      <a:pt x="68" y="10"/>
                      <a:pt x="65" y="15"/>
                    </a:cubicBezTo>
                    <a:cubicBezTo>
                      <a:pt x="65" y="19"/>
                      <a:pt x="61" y="15"/>
                      <a:pt x="56" y="15"/>
                    </a:cubicBezTo>
                    <a:cubicBezTo>
                      <a:pt x="54" y="17"/>
                      <a:pt x="47" y="5"/>
                      <a:pt x="42" y="3"/>
                    </a:cubicBezTo>
                    <a:cubicBezTo>
                      <a:pt x="40" y="3"/>
                      <a:pt x="38" y="3"/>
                      <a:pt x="35" y="0"/>
                    </a:cubicBezTo>
                    <a:cubicBezTo>
                      <a:pt x="31" y="3"/>
                      <a:pt x="28" y="8"/>
                      <a:pt x="31" y="8"/>
                    </a:cubicBezTo>
                    <a:cubicBezTo>
                      <a:pt x="33" y="12"/>
                      <a:pt x="40" y="15"/>
                      <a:pt x="38" y="19"/>
                    </a:cubicBezTo>
                    <a:cubicBezTo>
                      <a:pt x="33" y="22"/>
                      <a:pt x="24" y="19"/>
                      <a:pt x="21" y="17"/>
                    </a:cubicBezTo>
                    <a:cubicBezTo>
                      <a:pt x="17" y="15"/>
                      <a:pt x="7" y="8"/>
                      <a:pt x="7" y="12"/>
                    </a:cubicBezTo>
                    <a:cubicBezTo>
                      <a:pt x="5" y="17"/>
                      <a:pt x="14" y="24"/>
                      <a:pt x="14" y="29"/>
                    </a:cubicBezTo>
                    <a:cubicBezTo>
                      <a:pt x="12" y="36"/>
                      <a:pt x="21" y="40"/>
                      <a:pt x="21" y="47"/>
                    </a:cubicBezTo>
                    <a:cubicBezTo>
                      <a:pt x="21" y="52"/>
                      <a:pt x="33" y="56"/>
                      <a:pt x="33" y="61"/>
                    </a:cubicBezTo>
                    <a:cubicBezTo>
                      <a:pt x="33" y="63"/>
                      <a:pt x="35" y="68"/>
                      <a:pt x="38" y="73"/>
                    </a:cubicBezTo>
                    <a:cubicBezTo>
                      <a:pt x="49" y="68"/>
                      <a:pt x="56" y="61"/>
                      <a:pt x="63" y="56"/>
                    </a:cubicBezTo>
                    <a:cubicBezTo>
                      <a:pt x="72" y="52"/>
                      <a:pt x="70" y="73"/>
                      <a:pt x="68" y="75"/>
                    </a:cubicBezTo>
                    <a:cubicBezTo>
                      <a:pt x="65" y="77"/>
                      <a:pt x="75" y="84"/>
                      <a:pt x="82" y="87"/>
                    </a:cubicBezTo>
                    <a:cubicBezTo>
                      <a:pt x="82" y="82"/>
                      <a:pt x="84" y="77"/>
                      <a:pt x="87" y="75"/>
                    </a:cubicBezTo>
                    <a:cubicBezTo>
                      <a:pt x="98" y="61"/>
                      <a:pt x="105" y="40"/>
                      <a:pt x="98" y="29"/>
                    </a:cubicBezTo>
                    <a:lnTo>
                      <a:pt x="98" y="29"/>
                    </a:lnTo>
                    <a:close/>
                    <a:moveTo>
                      <a:pt x="10" y="61"/>
                    </a:moveTo>
                    <a:lnTo>
                      <a:pt x="10" y="61"/>
                    </a:lnTo>
                    <a:cubicBezTo>
                      <a:pt x="7" y="59"/>
                      <a:pt x="5" y="56"/>
                      <a:pt x="0" y="56"/>
                    </a:cubicBezTo>
                    <a:cubicBezTo>
                      <a:pt x="0" y="59"/>
                      <a:pt x="0" y="63"/>
                      <a:pt x="7" y="68"/>
                    </a:cubicBezTo>
                    <a:cubicBezTo>
                      <a:pt x="17" y="70"/>
                      <a:pt x="3" y="73"/>
                      <a:pt x="21" y="75"/>
                    </a:cubicBezTo>
                    <a:lnTo>
                      <a:pt x="24" y="75"/>
                    </a:lnTo>
                    <a:cubicBezTo>
                      <a:pt x="26" y="70"/>
                      <a:pt x="24" y="70"/>
                      <a:pt x="19" y="63"/>
                    </a:cubicBezTo>
                    <a:cubicBezTo>
                      <a:pt x="14" y="59"/>
                      <a:pt x="12" y="61"/>
                      <a:pt x="10" y="61"/>
                    </a:cubicBezTo>
                    <a:lnTo>
                      <a:pt x="10" y="6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6" name="Freeform 575">
                <a:extLst>
                  <a:ext uri="{FF2B5EF4-FFF2-40B4-BE49-F238E27FC236}">
                    <a16:creationId xmlns:a16="http://schemas.microsoft.com/office/drawing/2014/main" id="{1373E9ED-0FC8-751D-8D4C-ED5458325A65}"/>
                  </a:ext>
                </a:extLst>
              </p:cNvPr>
              <p:cNvSpPr>
                <a:spLocks/>
              </p:cNvSpPr>
              <p:nvPr/>
            </p:nvSpPr>
            <p:spPr bwMode="auto">
              <a:xfrm>
                <a:off x="4412" y="1840"/>
                <a:ext cx="182" cy="131"/>
              </a:xfrm>
              <a:custGeom>
                <a:avLst/>
                <a:gdLst>
                  <a:gd name="T0" fmla="*/ 293 w 304"/>
                  <a:gd name="T1" fmla="*/ 33 h 219"/>
                  <a:gd name="T2" fmla="*/ 293 w 304"/>
                  <a:gd name="T3" fmla="*/ 33 h 219"/>
                  <a:gd name="T4" fmla="*/ 286 w 304"/>
                  <a:gd name="T5" fmla="*/ 26 h 219"/>
                  <a:gd name="T6" fmla="*/ 262 w 304"/>
                  <a:gd name="T7" fmla="*/ 42 h 219"/>
                  <a:gd name="T8" fmla="*/ 251 w 304"/>
                  <a:gd name="T9" fmla="*/ 44 h 219"/>
                  <a:gd name="T10" fmla="*/ 241 w 304"/>
                  <a:gd name="T11" fmla="*/ 44 h 219"/>
                  <a:gd name="T12" fmla="*/ 239 w 304"/>
                  <a:gd name="T13" fmla="*/ 19 h 219"/>
                  <a:gd name="T14" fmla="*/ 232 w 304"/>
                  <a:gd name="T15" fmla="*/ 2 h 219"/>
                  <a:gd name="T16" fmla="*/ 211 w 304"/>
                  <a:gd name="T17" fmla="*/ 21 h 219"/>
                  <a:gd name="T18" fmla="*/ 193 w 304"/>
                  <a:gd name="T19" fmla="*/ 31 h 219"/>
                  <a:gd name="T20" fmla="*/ 169 w 304"/>
                  <a:gd name="T21" fmla="*/ 35 h 219"/>
                  <a:gd name="T22" fmla="*/ 151 w 304"/>
                  <a:gd name="T23" fmla="*/ 31 h 219"/>
                  <a:gd name="T24" fmla="*/ 134 w 304"/>
                  <a:gd name="T25" fmla="*/ 26 h 219"/>
                  <a:gd name="T26" fmla="*/ 116 w 304"/>
                  <a:gd name="T27" fmla="*/ 21 h 219"/>
                  <a:gd name="T28" fmla="*/ 100 w 304"/>
                  <a:gd name="T29" fmla="*/ 33 h 219"/>
                  <a:gd name="T30" fmla="*/ 88 w 304"/>
                  <a:gd name="T31" fmla="*/ 54 h 219"/>
                  <a:gd name="T32" fmla="*/ 58 w 304"/>
                  <a:gd name="T33" fmla="*/ 70 h 219"/>
                  <a:gd name="T34" fmla="*/ 39 w 304"/>
                  <a:gd name="T35" fmla="*/ 77 h 219"/>
                  <a:gd name="T36" fmla="*/ 23 w 304"/>
                  <a:gd name="T37" fmla="*/ 72 h 219"/>
                  <a:gd name="T38" fmla="*/ 14 w 304"/>
                  <a:gd name="T39" fmla="*/ 84 h 219"/>
                  <a:gd name="T40" fmla="*/ 7 w 304"/>
                  <a:gd name="T41" fmla="*/ 100 h 219"/>
                  <a:gd name="T42" fmla="*/ 2 w 304"/>
                  <a:gd name="T43" fmla="*/ 119 h 219"/>
                  <a:gd name="T44" fmla="*/ 2 w 304"/>
                  <a:gd name="T45" fmla="*/ 140 h 219"/>
                  <a:gd name="T46" fmla="*/ 7 w 304"/>
                  <a:gd name="T47" fmla="*/ 166 h 219"/>
                  <a:gd name="T48" fmla="*/ 28 w 304"/>
                  <a:gd name="T49" fmla="*/ 177 h 219"/>
                  <a:gd name="T50" fmla="*/ 7 w 304"/>
                  <a:gd name="T51" fmla="*/ 208 h 219"/>
                  <a:gd name="T52" fmla="*/ 9 w 304"/>
                  <a:gd name="T53" fmla="*/ 215 h 219"/>
                  <a:gd name="T54" fmla="*/ 41 w 304"/>
                  <a:gd name="T55" fmla="*/ 217 h 219"/>
                  <a:gd name="T56" fmla="*/ 127 w 304"/>
                  <a:gd name="T57" fmla="*/ 208 h 219"/>
                  <a:gd name="T58" fmla="*/ 125 w 304"/>
                  <a:gd name="T59" fmla="*/ 184 h 219"/>
                  <a:gd name="T60" fmla="*/ 144 w 304"/>
                  <a:gd name="T61" fmla="*/ 175 h 219"/>
                  <a:gd name="T62" fmla="*/ 158 w 304"/>
                  <a:gd name="T63" fmla="*/ 170 h 219"/>
                  <a:gd name="T64" fmla="*/ 181 w 304"/>
                  <a:gd name="T65" fmla="*/ 164 h 219"/>
                  <a:gd name="T66" fmla="*/ 190 w 304"/>
                  <a:gd name="T67" fmla="*/ 154 h 219"/>
                  <a:gd name="T68" fmla="*/ 197 w 304"/>
                  <a:gd name="T69" fmla="*/ 131 h 219"/>
                  <a:gd name="T70" fmla="*/ 211 w 304"/>
                  <a:gd name="T71" fmla="*/ 124 h 219"/>
                  <a:gd name="T72" fmla="*/ 204 w 304"/>
                  <a:gd name="T73" fmla="*/ 110 h 219"/>
                  <a:gd name="T74" fmla="*/ 228 w 304"/>
                  <a:gd name="T75" fmla="*/ 110 h 219"/>
                  <a:gd name="T76" fmla="*/ 230 w 304"/>
                  <a:gd name="T77" fmla="*/ 93 h 219"/>
                  <a:gd name="T78" fmla="*/ 241 w 304"/>
                  <a:gd name="T79" fmla="*/ 77 h 219"/>
                  <a:gd name="T80" fmla="*/ 237 w 304"/>
                  <a:gd name="T81" fmla="*/ 65 h 219"/>
                  <a:gd name="T82" fmla="*/ 239 w 304"/>
                  <a:gd name="T83" fmla="*/ 54 h 219"/>
                  <a:gd name="T84" fmla="*/ 244 w 304"/>
                  <a:gd name="T85" fmla="*/ 54 h 219"/>
                  <a:gd name="T86" fmla="*/ 253 w 304"/>
                  <a:gd name="T87" fmla="*/ 49 h 219"/>
                  <a:gd name="T88" fmla="*/ 283 w 304"/>
                  <a:gd name="T89" fmla="*/ 40 h 219"/>
                  <a:gd name="T90" fmla="*/ 304 w 304"/>
                  <a:gd name="T91" fmla="*/ 35 h 219"/>
                  <a:gd name="T92" fmla="*/ 293 w 304"/>
                  <a:gd name="T93" fmla="*/ 3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4" h="219">
                    <a:moveTo>
                      <a:pt x="293" y="33"/>
                    </a:moveTo>
                    <a:lnTo>
                      <a:pt x="293" y="33"/>
                    </a:lnTo>
                    <a:cubicBezTo>
                      <a:pt x="288" y="33"/>
                      <a:pt x="290" y="28"/>
                      <a:pt x="286" y="26"/>
                    </a:cubicBezTo>
                    <a:cubicBezTo>
                      <a:pt x="281" y="24"/>
                      <a:pt x="269" y="33"/>
                      <a:pt x="262" y="42"/>
                    </a:cubicBezTo>
                    <a:cubicBezTo>
                      <a:pt x="258" y="42"/>
                      <a:pt x="253" y="44"/>
                      <a:pt x="251" y="44"/>
                    </a:cubicBezTo>
                    <a:cubicBezTo>
                      <a:pt x="246" y="47"/>
                      <a:pt x="241" y="47"/>
                      <a:pt x="241" y="44"/>
                    </a:cubicBezTo>
                    <a:cubicBezTo>
                      <a:pt x="235" y="38"/>
                      <a:pt x="248" y="24"/>
                      <a:pt x="239" y="19"/>
                    </a:cubicBezTo>
                    <a:cubicBezTo>
                      <a:pt x="230" y="14"/>
                      <a:pt x="239" y="2"/>
                      <a:pt x="232" y="2"/>
                    </a:cubicBezTo>
                    <a:cubicBezTo>
                      <a:pt x="223" y="0"/>
                      <a:pt x="211" y="14"/>
                      <a:pt x="211" y="21"/>
                    </a:cubicBezTo>
                    <a:cubicBezTo>
                      <a:pt x="211" y="26"/>
                      <a:pt x="193" y="24"/>
                      <a:pt x="193" y="31"/>
                    </a:cubicBezTo>
                    <a:cubicBezTo>
                      <a:pt x="193" y="35"/>
                      <a:pt x="174" y="31"/>
                      <a:pt x="169" y="35"/>
                    </a:cubicBezTo>
                    <a:cubicBezTo>
                      <a:pt x="167" y="42"/>
                      <a:pt x="158" y="31"/>
                      <a:pt x="151" y="31"/>
                    </a:cubicBezTo>
                    <a:cubicBezTo>
                      <a:pt x="146" y="31"/>
                      <a:pt x="141" y="24"/>
                      <a:pt x="134" y="26"/>
                    </a:cubicBezTo>
                    <a:cubicBezTo>
                      <a:pt x="125" y="28"/>
                      <a:pt x="123" y="24"/>
                      <a:pt x="116" y="21"/>
                    </a:cubicBezTo>
                    <a:cubicBezTo>
                      <a:pt x="111" y="21"/>
                      <a:pt x="107" y="35"/>
                      <a:pt x="100" y="33"/>
                    </a:cubicBezTo>
                    <a:cubicBezTo>
                      <a:pt x="93" y="31"/>
                      <a:pt x="90" y="44"/>
                      <a:pt x="88" y="54"/>
                    </a:cubicBezTo>
                    <a:cubicBezTo>
                      <a:pt x="83" y="61"/>
                      <a:pt x="55" y="61"/>
                      <a:pt x="58" y="70"/>
                    </a:cubicBezTo>
                    <a:cubicBezTo>
                      <a:pt x="58" y="79"/>
                      <a:pt x="39" y="84"/>
                      <a:pt x="39" y="77"/>
                    </a:cubicBezTo>
                    <a:cubicBezTo>
                      <a:pt x="37" y="72"/>
                      <a:pt x="25" y="75"/>
                      <a:pt x="23" y="72"/>
                    </a:cubicBezTo>
                    <a:cubicBezTo>
                      <a:pt x="21" y="72"/>
                      <a:pt x="14" y="75"/>
                      <a:pt x="14" y="84"/>
                    </a:cubicBezTo>
                    <a:cubicBezTo>
                      <a:pt x="16" y="91"/>
                      <a:pt x="7" y="96"/>
                      <a:pt x="7" y="100"/>
                    </a:cubicBezTo>
                    <a:cubicBezTo>
                      <a:pt x="4" y="103"/>
                      <a:pt x="0" y="114"/>
                      <a:pt x="2" y="119"/>
                    </a:cubicBezTo>
                    <a:cubicBezTo>
                      <a:pt x="7" y="124"/>
                      <a:pt x="0" y="131"/>
                      <a:pt x="2" y="140"/>
                    </a:cubicBezTo>
                    <a:cubicBezTo>
                      <a:pt x="7" y="149"/>
                      <a:pt x="4" y="161"/>
                      <a:pt x="7" y="166"/>
                    </a:cubicBezTo>
                    <a:cubicBezTo>
                      <a:pt x="9" y="168"/>
                      <a:pt x="23" y="168"/>
                      <a:pt x="28" y="177"/>
                    </a:cubicBezTo>
                    <a:cubicBezTo>
                      <a:pt x="30" y="187"/>
                      <a:pt x="7" y="201"/>
                      <a:pt x="7" y="208"/>
                    </a:cubicBezTo>
                    <a:cubicBezTo>
                      <a:pt x="4" y="208"/>
                      <a:pt x="7" y="212"/>
                      <a:pt x="9" y="215"/>
                    </a:cubicBezTo>
                    <a:cubicBezTo>
                      <a:pt x="21" y="215"/>
                      <a:pt x="32" y="215"/>
                      <a:pt x="41" y="217"/>
                    </a:cubicBezTo>
                    <a:cubicBezTo>
                      <a:pt x="55" y="219"/>
                      <a:pt x="127" y="210"/>
                      <a:pt x="127" y="208"/>
                    </a:cubicBezTo>
                    <a:cubicBezTo>
                      <a:pt x="130" y="203"/>
                      <a:pt x="125" y="189"/>
                      <a:pt x="125" y="184"/>
                    </a:cubicBezTo>
                    <a:cubicBezTo>
                      <a:pt x="127" y="182"/>
                      <a:pt x="134" y="175"/>
                      <a:pt x="144" y="175"/>
                    </a:cubicBezTo>
                    <a:cubicBezTo>
                      <a:pt x="151" y="175"/>
                      <a:pt x="158" y="177"/>
                      <a:pt x="158" y="170"/>
                    </a:cubicBezTo>
                    <a:cubicBezTo>
                      <a:pt x="158" y="166"/>
                      <a:pt x="179" y="159"/>
                      <a:pt x="181" y="164"/>
                    </a:cubicBezTo>
                    <a:cubicBezTo>
                      <a:pt x="181" y="168"/>
                      <a:pt x="190" y="168"/>
                      <a:pt x="190" y="154"/>
                    </a:cubicBezTo>
                    <a:cubicBezTo>
                      <a:pt x="190" y="143"/>
                      <a:pt x="190" y="133"/>
                      <a:pt x="197" y="131"/>
                    </a:cubicBezTo>
                    <a:cubicBezTo>
                      <a:pt x="204" y="131"/>
                      <a:pt x="211" y="126"/>
                      <a:pt x="211" y="124"/>
                    </a:cubicBezTo>
                    <a:cubicBezTo>
                      <a:pt x="211" y="119"/>
                      <a:pt x="202" y="112"/>
                      <a:pt x="204" y="110"/>
                    </a:cubicBezTo>
                    <a:cubicBezTo>
                      <a:pt x="207" y="107"/>
                      <a:pt x="225" y="114"/>
                      <a:pt x="228" y="110"/>
                    </a:cubicBezTo>
                    <a:cubicBezTo>
                      <a:pt x="230" y="105"/>
                      <a:pt x="228" y="98"/>
                      <a:pt x="230" y="93"/>
                    </a:cubicBezTo>
                    <a:cubicBezTo>
                      <a:pt x="235" y="89"/>
                      <a:pt x="241" y="82"/>
                      <a:pt x="241" y="77"/>
                    </a:cubicBezTo>
                    <a:cubicBezTo>
                      <a:pt x="239" y="72"/>
                      <a:pt x="241" y="70"/>
                      <a:pt x="237" y="65"/>
                    </a:cubicBezTo>
                    <a:cubicBezTo>
                      <a:pt x="232" y="61"/>
                      <a:pt x="235" y="56"/>
                      <a:pt x="239" y="54"/>
                    </a:cubicBezTo>
                    <a:lnTo>
                      <a:pt x="244" y="54"/>
                    </a:lnTo>
                    <a:cubicBezTo>
                      <a:pt x="246" y="52"/>
                      <a:pt x="251" y="52"/>
                      <a:pt x="253" y="49"/>
                    </a:cubicBezTo>
                    <a:cubicBezTo>
                      <a:pt x="262" y="42"/>
                      <a:pt x="276" y="38"/>
                      <a:pt x="283" y="40"/>
                    </a:cubicBezTo>
                    <a:cubicBezTo>
                      <a:pt x="288" y="42"/>
                      <a:pt x="297" y="40"/>
                      <a:pt x="304" y="35"/>
                    </a:cubicBezTo>
                    <a:cubicBezTo>
                      <a:pt x="300" y="33"/>
                      <a:pt x="295" y="31"/>
                      <a:pt x="293" y="3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7" name="Freeform 576">
                <a:extLst>
                  <a:ext uri="{FF2B5EF4-FFF2-40B4-BE49-F238E27FC236}">
                    <a16:creationId xmlns:a16="http://schemas.microsoft.com/office/drawing/2014/main" id="{A8970882-0C4C-F693-5755-40986CE2F9B3}"/>
                  </a:ext>
                </a:extLst>
              </p:cNvPr>
              <p:cNvSpPr>
                <a:spLocks/>
              </p:cNvSpPr>
              <p:nvPr/>
            </p:nvSpPr>
            <p:spPr bwMode="auto">
              <a:xfrm>
                <a:off x="4412" y="1840"/>
                <a:ext cx="182" cy="131"/>
              </a:xfrm>
              <a:custGeom>
                <a:avLst/>
                <a:gdLst>
                  <a:gd name="T0" fmla="*/ 293 w 304"/>
                  <a:gd name="T1" fmla="*/ 33 h 219"/>
                  <a:gd name="T2" fmla="*/ 293 w 304"/>
                  <a:gd name="T3" fmla="*/ 33 h 219"/>
                  <a:gd name="T4" fmla="*/ 286 w 304"/>
                  <a:gd name="T5" fmla="*/ 26 h 219"/>
                  <a:gd name="T6" fmla="*/ 262 w 304"/>
                  <a:gd name="T7" fmla="*/ 42 h 219"/>
                  <a:gd name="T8" fmla="*/ 251 w 304"/>
                  <a:gd name="T9" fmla="*/ 44 h 219"/>
                  <a:gd name="T10" fmla="*/ 241 w 304"/>
                  <a:gd name="T11" fmla="*/ 44 h 219"/>
                  <a:gd name="T12" fmla="*/ 239 w 304"/>
                  <a:gd name="T13" fmla="*/ 19 h 219"/>
                  <a:gd name="T14" fmla="*/ 232 w 304"/>
                  <a:gd name="T15" fmla="*/ 2 h 219"/>
                  <a:gd name="T16" fmla="*/ 211 w 304"/>
                  <a:gd name="T17" fmla="*/ 21 h 219"/>
                  <a:gd name="T18" fmla="*/ 193 w 304"/>
                  <a:gd name="T19" fmla="*/ 31 h 219"/>
                  <a:gd name="T20" fmla="*/ 169 w 304"/>
                  <a:gd name="T21" fmla="*/ 35 h 219"/>
                  <a:gd name="T22" fmla="*/ 151 w 304"/>
                  <a:gd name="T23" fmla="*/ 31 h 219"/>
                  <a:gd name="T24" fmla="*/ 134 w 304"/>
                  <a:gd name="T25" fmla="*/ 26 h 219"/>
                  <a:gd name="T26" fmla="*/ 116 w 304"/>
                  <a:gd name="T27" fmla="*/ 21 h 219"/>
                  <a:gd name="T28" fmla="*/ 100 w 304"/>
                  <a:gd name="T29" fmla="*/ 33 h 219"/>
                  <a:gd name="T30" fmla="*/ 88 w 304"/>
                  <a:gd name="T31" fmla="*/ 54 h 219"/>
                  <a:gd name="T32" fmla="*/ 58 w 304"/>
                  <a:gd name="T33" fmla="*/ 70 h 219"/>
                  <a:gd name="T34" fmla="*/ 39 w 304"/>
                  <a:gd name="T35" fmla="*/ 77 h 219"/>
                  <a:gd name="T36" fmla="*/ 23 w 304"/>
                  <a:gd name="T37" fmla="*/ 72 h 219"/>
                  <a:gd name="T38" fmla="*/ 14 w 304"/>
                  <a:gd name="T39" fmla="*/ 84 h 219"/>
                  <a:gd name="T40" fmla="*/ 7 w 304"/>
                  <a:gd name="T41" fmla="*/ 100 h 219"/>
                  <a:gd name="T42" fmla="*/ 2 w 304"/>
                  <a:gd name="T43" fmla="*/ 119 h 219"/>
                  <a:gd name="T44" fmla="*/ 2 w 304"/>
                  <a:gd name="T45" fmla="*/ 140 h 219"/>
                  <a:gd name="T46" fmla="*/ 7 w 304"/>
                  <a:gd name="T47" fmla="*/ 166 h 219"/>
                  <a:gd name="T48" fmla="*/ 28 w 304"/>
                  <a:gd name="T49" fmla="*/ 177 h 219"/>
                  <a:gd name="T50" fmla="*/ 7 w 304"/>
                  <a:gd name="T51" fmla="*/ 208 h 219"/>
                  <a:gd name="T52" fmla="*/ 9 w 304"/>
                  <a:gd name="T53" fmla="*/ 215 h 219"/>
                  <a:gd name="T54" fmla="*/ 41 w 304"/>
                  <a:gd name="T55" fmla="*/ 217 h 219"/>
                  <a:gd name="T56" fmla="*/ 127 w 304"/>
                  <a:gd name="T57" fmla="*/ 208 h 219"/>
                  <a:gd name="T58" fmla="*/ 125 w 304"/>
                  <a:gd name="T59" fmla="*/ 184 h 219"/>
                  <a:gd name="T60" fmla="*/ 144 w 304"/>
                  <a:gd name="T61" fmla="*/ 175 h 219"/>
                  <a:gd name="T62" fmla="*/ 158 w 304"/>
                  <a:gd name="T63" fmla="*/ 170 h 219"/>
                  <a:gd name="T64" fmla="*/ 181 w 304"/>
                  <a:gd name="T65" fmla="*/ 164 h 219"/>
                  <a:gd name="T66" fmla="*/ 190 w 304"/>
                  <a:gd name="T67" fmla="*/ 154 h 219"/>
                  <a:gd name="T68" fmla="*/ 197 w 304"/>
                  <a:gd name="T69" fmla="*/ 131 h 219"/>
                  <a:gd name="T70" fmla="*/ 211 w 304"/>
                  <a:gd name="T71" fmla="*/ 124 h 219"/>
                  <a:gd name="T72" fmla="*/ 204 w 304"/>
                  <a:gd name="T73" fmla="*/ 110 h 219"/>
                  <a:gd name="T74" fmla="*/ 228 w 304"/>
                  <a:gd name="T75" fmla="*/ 110 h 219"/>
                  <a:gd name="T76" fmla="*/ 230 w 304"/>
                  <a:gd name="T77" fmla="*/ 93 h 219"/>
                  <a:gd name="T78" fmla="*/ 241 w 304"/>
                  <a:gd name="T79" fmla="*/ 77 h 219"/>
                  <a:gd name="T80" fmla="*/ 237 w 304"/>
                  <a:gd name="T81" fmla="*/ 65 h 219"/>
                  <a:gd name="T82" fmla="*/ 239 w 304"/>
                  <a:gd name="T83" fmla="*/ 54 h 219"/>
                  <a:gd name="T84" fmla="*/ 244 w 304"/>
                  <a:gd name="T85" fmla="*/ 54 h 219"/>
                  <a:gd name="T86" fmla="*/ 253 w 304"/>
                  <a:gd name="T87" fmla="*/ 49 h 219"/>
                  <a:gd name="T88" fmla="*/ 283 w 304"/>
                  <a:gd name="T89" fmla="*/ 40 h 219"/>
                  <a:gd name="T90" fmla="*/ 304 w 304"/>
                  <a:gd name="T91" fmla="*/ 35 h 219"/>
                  <a:gd name="T92" fmla="*/ 293 w 304"/>
                  <a:gd name="T93" fmla="*/ 33 h 219"/>
                  <a:gd name="T94" fmla="*/ 293 w 304"/>
                  <a:gd name="T95" fmla="*/ 3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4" h="219">
                    <a:moveTo>
                      <a:pt x="293" y="33"/>
                    </a:moveTo>
                    <a:lnTo>
                      <a:pt x="293" y="33"/>
                    </a:lnTo>
                    <a:cubicBezTo>
                      <a:pt x="288" y="33"/>
                      <a:pt x="290" y="28"/>
                      <a:pt x="286" y="26"/>
                    </a:cubicBezTo>
                    <a:cubicBezTo>
                      <a:pt x="281" y="24"/>
                      <a:pt x="269" y="33"/>
                      <a:pt x="262" y="42"/>
                    </a:cubicBezTo>
                    <a:cubicBezTo>
                      <a:pt x="258" y="42"/>
                      <a:pt x="253" y="44"/>
                      <a:pt x="251" y="44"/>
                    </a:cubicBezTo>
                    <a:cubicBezTo>
                      <a:pt x="246" y="47"/>
                      <a:pt x="241" y="47"/>
                      <a:pt x="241" y="44"/>
                    </a:cubicBezTo>
                    <a:cubicBezTo>
                      <a:pt x="235" y="38"/>
                      <a:pt x="248" y="24"/>
                      <a:pt x="239" y="19"/>
                    </a:cubicBezTo>
                    <a:cubicBezTo>
                      <a:pt x="230" y="14"/>
                      <a:pt x="239" y="2"/>
                      <a:pt x="232" y="2"/>
                    </a:cubicBezTo>
                    <a:cubicBezTo>
                      <a:pt x="223" y="0"/>
                      <a:pt x="211" y="14"/>
                      <a:pt x="211" y="21"/>
                    </a:cubicBezTo>
                    <a:cubicBezTo>
                      <a:pt x="211" y="26"/>
                      <a:pt x="193" y="24"/>
                      <a:pt x="193" y="31"/>
                    </a:cubicBezTo>
                    <a:cubicBezTo>
                      <a:pt x="193" y="35"/>
                      <a:pt x="174" y="31"/>
                      <a:pt x="169" y="35"/>
                    </a:cubicBezTo>
                    <a:cubicBezTo>
                      <a:pt x="167" y="42"/>
                      <a:pt x="158" y="31"/>
                      <a:pt x="151" y="31"/>
                    </a:cubicBezTo>
                    <a:cubicBezTo>
                      <a:pt x="146" y="31"/>
                      <a:pt x="141" y="24"/>
                      <a:pt x="134" y="26"/>
                    </a:cubicBezTo>
                    <a:cubicBezTo>
                      <a:pt x="125" y="28"/>
                      <a:pt x="123" y="24"/>
                      <a:pt x="116" y="21"/>
                    </a:cubicBezTo>
                    <a:cubicBezTo>
                      <a:pt x="111" y="21"/>
                      <a:pt x="107" y="35"/>
                      <a:pt x="100" y="33"/>
                    </a:cubicBezTo>
                    <a:cubicBezTo>
                      <a:pt x="93" y="31"/>
                      <a:pt x="90" y="44"/>
                      <a:pt x="88" y="54"/>
                    </a:cubicBezTo>
                    <a:cubicBezTo>
                      <a:pt x="83" y="61"/>
                      <a:pt x="55" y="61"/>
                      <a:pt x="58" y="70"/>
                    </a:cubicBezTo>
                    <a:cubicBezTo>
                      <a:pt x="58" y="79"/>
                      <a:pt x="39" y="84"/>
                      <a:pt x="39" y="77"/>
                    </a:cubicBezTo>
                    <a:cubicBezTo>
                      <a:pt x="37" y="72"/>
                      <a:pt x="25" y="75"/>
                      <a:pt x="23" y="72"/>
                    </a:cubicBezTo>
                    <a:cubicBezTo>
                      <a:pt x="21" y="72"/>
                      <a:pt x="14" y="75"/>
                      <a:pt x="14" y="84"/>
                    </a:cubicBezTo>
                    <a:cubicBezTo>
                      <a:pt x="16" y="91"/>
                      <a:pt x="7" y="96"/>
                      <a:pt x="7" y="100"/>
                    </a:cubicBezTo>
                    <a:cubicBezTo>
                      <a:pt x="4" y="103"/>
                      <a:pt x="0" y="114"/>
                      <a:pt x="2" y="119"/>
                    </a:cubicBezTo>
                    <a:cubicBezTo>
                      <a:pt x="7" y="124"/>
                      <a:pt x="0" y="131"/>
                      <a:pt x="2" y="140"/>
                    </a:cubicBezTo>
                    <a:cubicBezTo>
                      <a:pt x="7" y="149"/>
                      <a:pt x="4" y="161"/>
                      <a:pt x="7" y="166"/>
                    </a:cubicBezTo>
                    <a:cubicBezTo>
                      <a:pt x="9" y="168"/>
                      <a:pt x="23" y="168"/>
                      <a:pt x="28" y="177"/>
                    </a:cubicBezTo>
                    <a:cubicBezTo>
                      <a:pt x="30" y="187"/>
                      <a:pt x="7" y="201"/>
                      <a:pt x="7" y="208"/>
                    </a:cubicBezTo>
                    <a:cubicBezTo>
                      <a:pt x="4" y="208"/>
                      <a:pt x="7" y="212"/>
                      <a:pt x="9" y="215"/>
                    </a:cubicBezTo>
                    <a:cubicBezTo>
                      <a:pt x="21" y="215"/>
                      <a:pt x="32" y="215"/>
                      <a:pt x="41" y="217"/>
                    </a:cubicBezTo>
                    <a:cubicBezTo>
                      <a:pt x="55" y="219"/>
                      <a:pt x="127" y="210"/>
                      <a:pt x="127" y="208"/>
                    </a:cubicBezTo>
                    <a:cubicBezTo>
                      <a:pt x="130" y="203"/>
                      <a:pt x="125" y="189"/>
                      <a:pt x="125" y="184"/>
                    </a:cubicBezTo>
                    <a:cubicBezTo>
                      <a:pt x="127" y="182"/>
                      <a:pt x="134" y="175"/>
                      <a:pt x="144" y="175"/>
                    </a:cubicBezTo>
                    <a:cubicBezTo>
                      <a:pt x="151" y="175"/>
                      <a:pt x="158" y="177"/>
                      <a:pt x="158" y="170"/>
                    </a:cubicBezTo>
                    <a:cubicBezTo>
                      <a:pt x="158" y="166"/>
                      <a:pt x="179" y="159"/>
                      <a:pt x="181" y="164"/>
                    </a:cubicBezTo>
                    <a:cubicBezTo>
                      <a:pt x="181" y="168"/>
                      <a:pt x="190" y="168"/>
                      <a:pt x="190" y="154"/>
                    </a:cubicBezTo>
                    <a:cubicBezTo>
                      <a:pt x="190" y="143"/>
                      <a:pt x="190" y="133"/>
                      <a:pt x="197" y="131"/>
                    </a:cubicBezTo>
                    <a:cubicBezTo>
                      <a:pt x="204" y="131"/>
                      <a:pt x="211" y="126"/>
                      <a:pt x="211" y="124"/>
                    </a:cubicBezTo>
                    <a:cubicBezTo>
                      <a:pt x="211" y="119"/>
                      <a:pt x="202" y="112"/>
                      <a:pt x="204" y="110"/>
                    </a:cubicBezTo>
                    <a:cubicBezTo>
                      <a:pt x="207" y="107"/>
                      <a:pt x="225" y="114"/>
                      <a:pt x="228" y="110"/>
                    </a:cubicBezTo>
                    <a:cubicBezTo>
                      <a:pt x="230" y="105"/>
                      <a:pt x="228" y="98"/>
                      <a:pt x="230" y="93"/>
                    </a:cubicBezTo>
                    <a:cubicBezTo>
                      <a:pt x="235" y="89"/>
                      <a:pt x="241" y="82"/>
                      <a:pt x="241" y="77"/>
                    </a:cubicBezTo>
                    <a:cubicBezTo>
                      <a:pt x="239" y="72"/>
                      <a:pt x="241" y="70"/>
                      <a:pt x="237" y="65"/>
                    </a:cubicBezTo>
                    <a:cubicBezTo>
                      <a:pt x="232" y="61"/>
                      <a:pt x="235" y="56"/>
                      <a:pt x="239" y="54"/>
                    </a:cubicBezTo>
                    <a:lnTo>
                      <a:pt x="244" y="54"/>
                    </a:lnTo>
                    <a:cubicBezTo>
                      <a:pt x="246" y="52"/>
                      <a:pt x="251" y="52"/>
                      <a:pt x="253" y="49"/>
                    </a:cubicBezTo>
                    <a:cubicBezTo>
                      <a:pt x="262" y="42"/>
                      <a:pt x="276" y="38"/>
                      <a:pt x="283" y="40"/>
                    </a:cubicBezTo>
                    <a:cubicBezTo>
                      <a:pt x="288" y="42"/>
                      <a:pt x="297" y="40"/>
                      <a:pt x="304" y="35"/>
                    </a:cubicBezTo>
                    <a:cubicBezTo>
                      <a:pt x="300" y="33"/>
                      <a:pt x="295" y="31"/>
                      <a:pt x="293" y="33"/>
                    </a:cubicBezTo>
                    <a:lnTo>
                      <a:pt x="293" y="3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8" name="Freeform 577">
                <a:extLst>
                  <a:ext uri="{FF2B5EF4-FFF2-40B4-BE49-F238E27FC236}">
                    <a16:creationId xmlns:a16="http://schemas.microsoft.com/office/drawing/2014/main" id="{117AB0EB-36C3-18AE-3F8B-810E925D61E9}"/>
                  </a:ext>
                </a:extLst>
              </p:cNvPr>
              <p:cNvSpPr>
                <a:spLocks/>
              </p:cNvSpPr>
              <p:nvPr/>
            </p:nvSpPr>
            <p:spPr bwMode="auto">
              <a:xfrm>
                <a:off x="4412" y="1840"/>
                <a:ext cx="182" cy="131"/>
              </a:xfrm>
              <a:custGeom>
                <a:avLst/>
                <a:gdLst>
                  <a:gd name="T0" fmla="*/ 293 w 304"/>
                  <a:gd name="T1" fmla="*/ 33 h 219"/>
                  <a:gd name="T2" fmla="*/ 293 w 304"/>
                  <a:gd name="T3" fmla="*/ 33 h 219"/>
                  <a:gd name="T4" fmla="*/ 286 w 304"/>
                  <a:gd name="T5" fmla="*/ 26 h 219"/>
                  <a:gd name="T6" fmla="*/ 262 w 304"/>
                  <a:gd name="T7" fmla="*/ 42 h 219"/>
                  <a:gd name="T8" fmla="*/ 251 w 304"/>
                  <a:gd name="T9" fmla="*/ 44 h 219"/>
                  <a:gd name="T10" fmla="*/ 241 w 304"/>
                  <a:gd name="T11" fmla="*/ 44 h 219"/>
                  <a:gd name="T12" fmla="*/ 239 w 304"/>
                  <a:gd name="T13" fmla="*/ 19 h 219"/>
                  <a:gd name="T14" fmla="*/ 232 w 304"/>
                  <a:gd name="T15" fmla="*/ 2 h 219"/>
                  <a:gd name="T16" fmla="*/ 211 w 304"/>
                  <a:gd name="T17" fmla="*/ 21 h 219"/>
                  <a:gd name="T18" fmla="*/ 193 w 304"/>
                  <a:gd name="T19" fmla="*/ 31 h 219"/>
                  <a:gd name="T20" fmla="*/ 169 w 304"/>
                  <a:gd name="T21" fmla="*/ 35 h 219"/>
                  <a:gd name="T22" fmla="*/ 151 w 304"/>
                  <a:gd name="T23" fmla="*/ 31 h 219"/>
                  <a:gd name="T24" fmla="*/ 134 w 304"/>
                  <a:gd name="T25" fmla="*/ 26 h 219"/>
                  <a:gd name="T26" fmla="*/ 116 w 304"/>
                  <a:gd name="T27" fmla="*/ 21 h 219"/>
                  <a:gd name="T28" fmla="*/ 100 w 304"/>
                  <a:gd name="T29" fmla="*/ 33 h 219"/>
                  <a:gd name="T30" fmla="*/ 88 w 304"/>
                  <a:gd name="T31" fmla="*/ 54 h 219"/>
                  <a:gd name="T32" fmla="*/ 58 w 304"/>
                  <a:gd name="T33" fmla="*/ 70 h 219"/>
                  <a:gd name="T34" fmla="*/ 39 w 304"/>
                  <a:gd name="T35" fmla="*/ 77 h 219"/>
                  <a:gd name="T36" fmla="*/ 23 w 304"/>
                  <a:gd name="T37" fmla="*/ 72 h 219"/>
                  <a:gd name="T38" fmla="*/ 14 w 304"/>
                  <a:gd name="T39" fmla="*/ 84 h 219"/>
                  <a:gd name="T40" fmla="*/ 7 w 304"/>
                  <a:gd name="T41" fmla="*/ 100 h 219"/>
                  <a:gd name="T42" fmla="*/ 2 w 304"/>
                  <a:gd name="T43" fmla="*/ 119 h 219"/>
                  <a:gd name="T44" fmla="*/ 2 w 304"/>
                  <a:gd name="T45" fmla="*/ 140 h 219"/>
                  <a:gd name="T46" fmla="*/ 7 w 304"/>
                  <a:gd name="T47" fmla="*/ 166 h 219"/>
                  <a:gd name="T48" fmla="*/ 28 w 304"/>
                  <a:gd name="T49" fmla="*/ 177 h 219"/>
                  <a:gd name="T50" fmla="*/ 7 w 304"/>
                  <a:gd name="T51" fmla="*/ 208 h 219"/>
                  <a:gd name="T52" fmla="*/ 9 w 304"/>
                  <a:gd name="T53" fmla="*/ 215 h 219"/>
                  <a:gd name="T54" fmla="*/ 41 w 304"/>
                  <a:gd name="T55" fmla="*/ 217 h 219"/>
                  <a:gd name="T56" fmla="*/ 127 w 304"/>
                  <a:gd name="T57" fmla="*/ 208 h 219"/>
                  <a:gd name="T58" fmla="*/ 125 w 304"/>
                  <a:gd name="T59" fmla="*/ 184 h 219"/>
                  <a:gd name="T60" fmla="*/ 144 w 304"/>
                  <a:gd name="T61" fmla="*/ 175 h 219"/>
                  <a:gd name="T62" fmla="*/ 158 w 304"/>
                  <a:gd name="T63" fmla="*/ 170 h 219"/>
                  <a:gd name="T64" fmla="*/ 181 w 304"/>
                  <a:gd name="T65" fmla="*/ 164 h 219"/>
                  <a:gd name="T66" fmla="*/ 190 w 304"/>
                  <a:gd name="T67" fmla="*/ 154 h 219"/>
                  <a:gd name="T68" fmla="*/ 197 w 304"/>
                  <a:gd name="T69" fmla="*/ 131 h 219"/>
                  <a:gd name="T70" fmla="*/ 211 w 304"/>
                  <a:gd name="T71" fmla="*/ 124 h 219"/>
                  <a:gd name="T72" fmla="*/ 204 w 304"/>
                  <a:gd name="T73" fmla="*/ 110 h 219"/>
                  <a:gd name="T74" fmla="*/ 228 w 304"/>
                  <a:gd name="T75" fmla="*/ 110 h 219"/>
                  <a:gd name="T76" fmla="*/ 230 w 304"/>
                  <a:gd name="T77" fmla="*/ 93 h 219"/>
                  <a:gd name="T78" fmla="*/ 241 w 304"/>
                  <a:gd name="T79" fmla="*/ 77 h 219"/>
                  <a:gd name="T80" fmla="*/ 237 w 304"/>
                  <a:gd name="T81" fmla="*/ 65 h 219"/>
                  <a:gd name="T82" fmla="*/ 239 w 304"/>
                  <a:gd name="T83" fmla="*/ 54 h 219"/>
                  <a:gd name="T84" fmla="*/ 244 w 304"/>
                  <a:gd name="T85" fmla="*/ 54 h 219"/>
                  <a:gd name="T86" fmla="*/ 253 w 304"/>
                  <a:gd name="T87" fmla="*/ 49 h 219"/>
                  <a:gd name="T88" fmla="*/ 283 w 304"/>
                  <a:gd name="T89" fmla="*/ 40 h 219"/>
                  <a:gd name="T90" fmla="*/ 304 w 304"/>
                  <a:gd name="T91" fmla="*/ 35 h 219"/>
                  <a:gd name="T92" fmla="*/ 293 w 304"/>
                  <a:gd name="T93" fmla="*/ 3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4" h="219">
                    <a:moveTo>
                      <a:pt x="293" y="33"/>
                    </a:moveTo>
                    <a:lnTo>
                      <a:pt x="293" y="33"/>
                    </a:lnTo>
                    <a:cubicBezTo>
                      <a:pt x="288" y="33"/>
                      <a:pt x="290" y="28"/>
                      <a:pt x="286" y="26"/>
                    </a:cubicBezTo>
                    <a:cubicBezTo>
                      <a:pt x="281" y="24"/>
                      <a:pt x="269" y="33"/>
                      <a:pt x="262" y="42"/>
                    </a:cubicBezTo>
                    <a:cubicBezTo>
                      <a:pt x="258" y="42"/>
                      <a:pt x="253" y="44"/>
                      <a:pt x="251" y="44"/>
                    </a:cubicBezTo>
                    <a:cubicBezTo>
                      <a:pt x="246" y="47"/>
                      <a:pt x="241" y="47"/>
                      <a:pt x="241" y="44"/>
                    </a:cubicBezTo>
                    <a:cubicBezTo>
                      <a:pt x="235" y="38"/>
                      <a:pt x="248" y="24"/>
                      <a:pt x="239" y="19"/>
                    </a:cubicBezTo>
                    <a:cubicBezTo>
                      <a:pt x="230" y="14"/>
                      <a:pt x="239" y="2"/>
                      <a:pt x="232" y="2"/>
                    </a:cubicBezTo>
                    <a:cubicBezTo>
                      <a:pt x="223" y="0"/>
                      <a:pt x="211" y="14"/>
                      <a:pt x="211" y="21"/>
                    </a:cubicBezTo>
                    <a:cubicBezTo>
                      <a:pt x="211" y="26"/>
                      <a:pt x="193" y="24"/>
                      <a:pt x="193" y="31"/>
                    </a:cubicBezTo>
                    <a:cubicBezTo>
                      <a:pt x="193" y="35"/>
                      <a:pt x="174" y="31"/>
                      <a:pt x="169" y="35"/>
                    </a:cubicBezTo>
                    <a:cubicBezTo>
                      <a:pt x="167" y="42"/>
                      <a:pt x="158" y="31"/>
                      <a:pt x="151" y="31"/>
                    </a:cubicBezTo>
                    <a:cubicBezTo>
                      <a:pt x="146" y="31"/>
                      <a:pt x="141" y="24"/>
                      <a:pt x="134" y="26"/>
                    </a:cubicBezTo>
                    <a:cubicBezTo>
                      <a:pt x="125" y="28"/>
                      <a:pt x="123" y="24"/>
                      <a:pt x="116" y="21"/>
                    </a:cubicBezTo>
                    <a:cubicBezTo>
                      <a:pt x="111" y="21"/>
                      <a:pt x="107" y="35"/>
                      <a:pt x="100" y="33"/>
                    </a:cubicBezTo>
                    <a:cubicBezTo>
                      <a:pt x="93" y="31"/>
                      <a:pt x="90" y="44"/>
                      <a:pt x="88" y="54"/>
                    </a:cubicBezTo>
                    <a:cubicBezTo>
                      <a:pt x="83" y="61"/>
                      <a:pt x="55" y="61"/>
                      <a:pt x="58" y="70"/>
                    </a:cubicBezTo>
                    <a:cubicBezTo>
                      <a:pt x="58" y="79"/>
                      <a:pt x="39" y="84"/>
                      <a:pt x="39" y="77"/>
                    </a:cubicBezTo>
                    <a:cubicBezTo>
                      <a:pt x="37" y="72"/>
                      <a:pt x="25" y="75"/>
                      <a:pt x="23" y="72"/>
                    </a:cubicBezTo>
                    <a:cubicBezTo>
                      <a:pt x="21" y="72"/>
                      <a:pt x="14" y="75"/>
                      <a:pt x="14" y="84"/>
                    </a:cubicBezTo>
                    <a:cubicBezTo>
                      <a:pt x="16" y="91"/>
                      <a:pt x="7" y="96"/>
                      <a:pt x="7" y="100"/>
                    </a:cubicBezTo>
                    <a:cubicBezTo>
                      <a:pt x="4" y="103"/>
                      <a:pt x="0" y="114"/>
                      <a:pt x="2" y="119"/>
                    </a:cubicBezTo>
                    <a:cubicBezTo>
                      <a:pt x="7" y="124"/>
                      <a:pt x="0" y="131"/>
                      <a:pt x="2" y="140"/>
                    </a:cubicBezTo>
                    <a:cubicBezTo>
                      <a:pt x="7" y="149"/>
                      <a:pt x="4" y="161"/>
                      <a:pt x="7" y="166"/>
                    </a:cubicBezTo>
                    <a:cubicBezTo>
                      <a:pt x="9" y="168"/>
                      <a:pt x="23" y="168"/>
                      <a:pt x="28" y="177"/>
                    </a:cubicBezTo>
                    <a:cubicBezTo>
                      <a:pt x="30" y="187"/>
                      <a:pt x="7" y="201"/>
                      <a:pt x="7" y="208"/>
                    </a:cubicBezTo>
                    <a:cubicBezTo>
                      <a:pt x="4" y="208"/>
                      <a:pt x="7" y="212"/>
                      <a:pt x="9" y="215"/>
                    </a:cubicBezTo>
                    <a:cubicBezTo>
                      <a:pt x="21" y="215"/>
                      <a:pt x="32" y="215"/>
                      <a:pt x="41" y="217"/>
                    </a:cubicBezTo>
                    <a:cubicBezTo>
                      <a:pt x="55" y="219"/>
                      <a:pt x="127" y="210"/>
                      <a:pt x="127" y="208"/>
                    </a:cubicBezTo>
                    <a:cubicBezTo>
                      <a:pt x="130" y="203"/>
                      <a:pt x="125" y="189"/>
                      <a:pt x="125" y="184"/>
                    </a:cubicBezTo>
                    <a:cubicBezTo>
                      <a:pt x="127" y="182"/>
                      <a:pt x="134" y="175"/>
                      <a:pt x="144" y="175"/>
                    </a:cubicBezTo>
                    <a:cubicBezTo>
                      <a:pt x="151" y="175"/>
                      <a:pt x="158" y="177"/>
                      <a:pt x="158" y="170"/>
                    </a:cubicBezTo>
                    <a:cubicBezTo>
                      <a:pt x="158" y="166"/>
                      <a:pt x="179" y="159"/>
                      <a:pt x="181" y="164"/>
                    </a:cubicBezTo>
                    <a:cubicBezTo>
                      <a:pt x="181" y="168"/>
                      <a:pt x="190" y="168"/>
                      <a:pt x="190" y="154"/>
                    </a:cubicBezTo>
                    <a:cubicBezTo>
                      <a:pt x="190" y="143"/>
                      <a:pt x="190" y="133"/>
                      <a:pt x="197" y="131"/>
                    </a:cubicBezTo>
                    <a:cubicBezTo>
                      <a:pt x="204" y="131"/>
                      <a:pt x="211" y="126"/>
                      <a:pt x="211" y="124"/>
                    </a:cubicBezTo>
                    <a:cubicBezTo>
                      <a:pt x="211" y="119"/>
                      <a:pt x="202" y="112"/>
                      <a:pt x="204" y="110"/>
                    </a:cubicBezTo>
                    <a:cubicBezTo>
                      <a:pt x="207" y="107"/>
                      <a:pt x="225" y="114"/>
                      <a:pt x="228" y="110"/>
                    </a:cubicBezTo>
                    <a:cubicBezTo>
                      <a:pt x="230" y="105"/>
                      <a:pt x="228" y="98"/>
                      <a:pt x="230" y="93"/>
                    </a:cubicBezTo>
                    <a:cubicBezTo>
                      <a:pt x="235" y="89"/>
                      <a:pt x="241" y="82"/>
                      <a:pt x="241" y="77"/>
                    </a:cubicBezTo>
                    <a:cubicBezTo>
                      <a:pt x="239" y="72"/>
                      <a:pt x="241" y="70"/>
                      <a:pt x="237" y="65"/>
                    </a:cubicBezTo>
                    <a:cubicBezTo>
                      <a:pt x="232" y="61"/>
                      <a:pt x="235" y="56"/>
                      <a:pt x="239" y="54"/>
                    </a:cubicBezTo>
                    <a:lnTo>
                      <a:pt x="244" y="54"/>
                    </a:lnTo>
                    <a:cubicBezTo>
                      <a:pt x="246" y="52"/>
                      <a:pt x="251" y="52"/>
                      <a:pt x="253" y="49"/>
                    </a:cubicBezTo>
                    <a:cubicBezTo>
                      <a:pt x="262" y="42"/>
                      <a:pt x="276" y="38"/>
                      <a:pt x="283" y="40"/>
                    </a:cubicBezTo>
                    <a:cubicBezTo>
                      <a:pt x="288" y="42"/>
                      <a:pt x="297" y="40"/>
                      <a:pt x="304" y="35"/>
                    </a:cubicBezTo>
                    <a:cubicBezTo>
                      <a:pt x="300" y="33"/>
                      <a:pt x="295" y="31"/>
                      <a:pt x="293" y="3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9" name="Freeform 578">
                <a:extLst>
                  <a:ext uri="{FF2B5EF4-FFF2-40B4-BE49-F238E27FC236}">
                    <a16:creationId xmlns:a16="http://schemas.microsoft.com/office/drawing/2014/main" id="{31C70F34-9B0C-89BA-168D-491DA8CFB92A}"/>
                  </a:ext>
                </a:extLst>
              </p:cNvPr>
              <p:cNvSpPr>
                <a:spLocks/>
              </p:cNvSpPr>
              <p:nvPr/>
            </p:nvSpPr>
            <p:spPr bwMode="auto">
              <a:xfrm>
                <a:off x="4412" y="1840"/>
                <a:ext cx="182" cy="131"/>
              </a:xfrm>
              <a:custGeom>
                <a:avLst/>
                <a:gdLst>
                  <a:gd name="T0" fmla="*/ 293 w 304"/>
                  <a:gd name="T1" fmla="*/ 33 h 219"/>
                  <a:gd name="T2" fmla="*/ 293 w 304"/>
                  <a:gd name="T3" fmla="*/ 33 h 219"/>
                  <a:gd name="T4" fmla="*/ 286 w 304"/>
                  <a:gd name="T5" fmla="*/ 26 h 219"/>
                  <a:gd name="T6" fmla="*/ 262 w 304"/>
                  <a:gd name="T7" fmla="*/ 42 h 219"/>
                  <a:gd name="T8" fmla="*/ 251 w 304"/>
                  <a:gd name="T9" fmla="*/ 44 h 219"/>
                  <a:gd name="T10" fmla="*/ 241 w 304"/>
                  <a:gd name="T11" fmla="*/ 44 h 219"/>
                  <a:gd name="T12" fmla="*/ 239 w 304"/>
                  <a:gd name="T13" fmla="*/ 19 h 219"/>
                  <a:gd name="T14" fmla="*/ 232 w 304"/>
                  <a:gd name="T15" fmla="*/ 2 h 219"/>
                  <a:gd name="T16" fmla="*/ 211 w 304"/>
                  <a:gd name="T17" fmla="*/ 21 h 219"/>
                  <a:gd name="T18" fmla="*/ 193 w 304"/>
                  <a:gd name="T19" fmla="*/ 31 h 219"/>
                  <a:gd name="T20" fmla="*/ 169 w 304"/>
                  <a:gd name="T21" fmla="*/ 35 h 219"/>
                  <a:gd name="T22" fmla="*/ 151 w 304"/>
                  <a:gd name="T23" fmla="*/ 31 h 219"/>
                  <a:gd name="T24" fmla="*/ 134 w 304"/>
                  <a:gd name="T25" fmla="*/ 26 h 219"/>
                  <a:gd name="T26" fmla="*/ 116 w 304"/>
                  <a:gd name="T27" fmla="*/ 21 h 219"/>
                  <a:gd name="T28" fmla="*/ 100 w 304"/>
                  <a:gd name="T29" fmla="*/ 33 h 219"/>
                  <a:gd name="T30" fmla="*/ 88 w 304"/>
                  <a:gd name="T31" fmla="*/ 54 h 219"/>
                  <a:gd name="T32" fmla="*/ 58 w 304"/>
                  <a:gd name="T33" fmla="*/ 70 h 219"/>
                  <a:gd name="T34" fmla="*/ 39 w 304"/>
                  <a:gd name="T35" fmla="*/ 77 h 219"/>
                  <a:gd name="T36" fmla="*/ 23 w 304"/>
                  <a:gd name="T37" fmla="*/ 72 h 219"/>
                  <a:gd name="T38" fmla="*/ 14 w 304"/>
                  <a:gd name="T39" fmla="*/ 84 h 219"/>
                  <a:gd name="T40" fmla="*/ 7 w 304"/>
                  <a:gd name="T41" fmla="*/ 100 h 219"/>
                  <a:gd name="T42" fmla="*/ 2 w 304"/>
                  <a:gd name="T43" fmla="*/ 119 h 219"/>
                  <a:gd name="T44" fmla="*/ 2 w 304"/>
                  <a:gd name="T45" fmla="*/ 140 h 219"/>
                  <a:gd name="T46" fmla="*/ 7 w 304"/>
                  <a:gd name="T47" fmla="*/ 166 h 219"/>
                  <a:gd name="T48" fmla="*/ 28 w 304"/>
                  <a:gd name="T49" fmla="*/ 177 h 219"/>
                  <a:gd name="T50" fmla="*/ 7 w 304"/>
                  <a:gd name="T51" fmla="*/ 208 h 219"/>
                  <a:gd name="T52" fmla="*/ 9 w 304"/>
                  <a:gd name="T53" fmla="*/ 215 h 219"/>
                  <a:gd name="T54" fmla="*/ 41 w 304"/>
                  <a:gd name="T55" fmla="*/ 217 h 219"/>
                  <a:gd name="T56" fmla="*/ 127 w 304"/>
                  <a:gd name="T57" fmla="*/ 208 h 219"/>
                  <a:gd name="T58" fmla="*/ 125 w 304"/>
                  <a:gd name="T59" fmla="*/ 184 h 219"/>
                  <a:gd name="T60" fmla="*/ 144 w 304"/>
                  <a:gd name="T61" fmla="*/ 175 h 219"/>
                  <a:gd name="T62" fmla="*/ 158 w 304"/>
                  <a:gd name="T63" fmla="*/ 170 h 219"/>
                  <a:gd name="T64" fmla="*/ 181 w 304"/>
                  <a:gd name="T65" fmla="*/ 164 h 219"/>
                  <a:gd name="T66" fmla="*/ 190 w 304"/>
                  <a:gd name="T67" fmla="*/ 154 h 219"/>
                  <a:gd name="T68" fmla="*/ 197 w 304"/>
                  <a:gd name="T69" fmla="*/ 131 h 219"/>
                  <a:gd name="T70" fmla="*/ 211 w 304"/>
                  <a:gd name="T71" fmla="*/ 124 h 219"/>
                  <a:gd name="T72" fmla="*/ 204 w 304"/>
                  <a:gd name="T73" fmla="*/ 110 h 219"/>
                  <a:gd name="T74" fmla="*/ 228 w 304"/>
                  <a:gd name="T75" fmla="*/ 110 h 219"/>
                  <a:gd name="T76" fmla="*/ 230 w 304"/>
                  <a:gd name="T77" fmla="*/ 93 h 219"/>
                  <a:gd name="T78" fmla="*/ 241 w 304"/>
                  <a:gd name="T79" fmla="*/ 77 h 219"/>
                  <a:gd name="T80" fmla="*/ 237 w 304"/>
                  <a:gd name="T81" fmla="*/ 65 h 219"/>
                  <a:gd name="T82" fmla="*/ 239 w 304"/>
                  <a:gd name="T83" fmla="*/ 54 h 219"/>
                  <a:gd name="T84" fmla="*/ 244 w 304"/>
                  <a:gd name="T85" fmla="*/ 54 h 219"/>
                  <a:gd name="T86" fmla="*/ 253 w 304"/>
                  <a:gd name="T87" fmla="*/ 49 h 219"/>
                  <a:gd name="T88" fmla="*/ 283 w 304"/>
                  <a:gd name="T89" fmla="*/ 40 h 219"/>
                  <a:gd name="T90" fmla="*/ 304 w 304"/>
                  <a:gd name="T91" fmla="*/ 35 h 219"/>
                  <a:gd name="T92" fmla="*/ 293 w 304"/>
                  <a:gd name="T93" fmla="*/ 33 h 219"/>
                  <a:gd name="T94" fmla="*/ 293 w 304"/>
                  <a:gd name="T95" fmla="*/ 3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4" h="219">
                    <a:moveTo>
                      <a:pt x="293" y="33"/>
                    </a:moveTo>
                    <a:lnTo>
                      <a:pt x="293" y="33"/>
                    </a:lnTo>
                    <a:cubicBezTo>
                      <a:pt x="288" y="33"/>
                      <a:pt x="290" y="28"/>
                      <a:pt x="286" y="26"/>
                    </a:cubicBezTo>
                    <a:cubicBezTo>
                      <a:pt x="281" y="24"/>
                      <a:pt x="269" y="33"/>
                      <a:pt x="262" y="42"/>
                    </a:cubicBezTo>
                    <a:cubicBezTo>
                      <a:pt x="258" y="42"/>
                      <a:pt x="253" y="44"/>
                      <a:pt x="251" y="44"/>
                    </a:cubicBezTo>
                    <a:cubicBezTo>
                      <a:pt x="246" y="47"/>
                      <a:pt x="241" y="47"/>
                      <a:pt x="241" y="44"/>
                    </a:cubicBezTo>
                    <a:cubicBezTo>
                      <a:pt x="235" y="38"/>
                      <a:pt x="248" y="24"/>
                      <a:pt x="239" y="19"/>
                    </a:cubicBezTo>
                    <a:cubicBezTo>
                      <a:pt x="230" y="14"/>
                      <a:pt x="239" y="2"/>
                      <a:pt x="232" y="2"/>
                    </a:cubicBezTo>
                    <a:cubicBezTo>
                      <a:pt x="223" y="0"/>
                      <a:pt x="211" y="14"/>
                      <a:pt x="211" y="21"/>
                    </a:cubicBezTo>
                    <a:cubicBezTo>
                      <a:pt x="211" y="26"/>
                      <a:pt x="193" y="24"/>
                      <a:pt x="193" y="31"/>
                    </a:cubicBezTo>
                    <a:cubicBezTo>
                      <a:pt x="193" y="35"/>
                      <a:pt x="174" y="31"/>
                      <a:pt x="169" y="35"/>
                    </a:cubicBezTo>
                    <a:cubicBezTo>
                      <a:pt x="167" y="42"/>
                      <a:pt x="158" y="31"/>
                      <a:pt x="151" y="31"/>
                    </a:cubicBezTo>
                    <a:cubicBezTo>
                      <a:pt x="146" y="31"/>
                      <a:pt x="141" y="24"/>
                      <a:pt x="134" y="26"/>
                    </a:cubicBezTo>
                    <a:cubicBezTo>
                      <a:pt x="125" y="28"/>
                      <a:pt x="123" y="24"/>
                      <a:pt x="116" y="21"/>
                    </a:cubicBezTo>
                    <a:cubicBezTo>
                      <a:pt x="111" y="21"/>
                      <a:pt x="107" y="35"/>
                      <a:pt x="100" y="33"/>
                    </a:cubicBezTo>
                    <a:cubicBezTo>
                      <a:pt x="93" y="31"/>
                      <a:pt x="90" y="44"/>
                      <a:pt x="88" y="54"/>
                    </a:cubicBezTo>
                    <a:cubicBezTo>
                      <a:pt x="83" y="61"/>
                      <a:pt x="55" y="61"/>
                      <a:pt x="58" y="70"/>
                    </a:cubicBezTo>
                    <a:cubicBezTo>
                      <a:pt x="58" y="79"/>
                      <a:pt x="39" y="84"/>
                      <a:pt x="39" y="77"/>
                    </a:cubicBezTo>
                    <a:cubicBezTo>
                      <a:pt x="37" y="72"/>
                      <a:pt x="25" y="75"/>
                      <a:pt x="23" y="72"/>
                    </a:cubicBezTo>
                    <a:cubicBezTo>
                      <a:pt x="21" y="72"/>
                      <a:pt x="14" y="75"/>
                      <a:pt x="14" y="84"/>
                    </a:cubicBezTo>
                    <a:cubicBezTo>
                      <a:pt x="16" y="91"/>
                      <a:pt x="7" y="96"/>
                      <a:pt x="7" y="100"/>
                    </a:cubicBezTo>
                    <a:cubicBezTo>
                      <a:pt x="4" y="103"/>
                      <a:pt x="0" y="114"/>
                      <a:pt x="2" y="119"/>
                    </a:cubicBezTo>
                    <a:cubicBezTo>
                      <a:pt x="7" y="124"/>
                      <a:pt x="0" y="131"/>
                      <a:pt x="2" y="140"/>
                    </a:cubicBezTo>
                    <a:cubicBezTo>
                      <a:pt x="7" y="149"/>
                      <a:pt x="4" y="161"/>
                      <a:pt x="7" y="166"/>
                    </a:cubicBezTo>
                    <a:cubicBezTo>
                      <a:pt x="9" y="168"/>
                      <a:pt x="23" y="168"/>
                      <a:pt x="28" y="177"/>
                    </a:cubicBezTo>
                    <a:cubicBezTo>
                      <a:pt x="30" y="187"/>
                      <a:pt x="7" y="201"/>
                      <a:pt x="7" y="208"/>
                    </a:cubicBezTo>
                    <a:cubicBezTo>
                      <a:pt x="4" y="208"/>
                      <a:pt x="7" y="212"/>
                      <a:pt x="9" y="215"/>
                    </a:cubicBezTo>
                    <a:cubicBezTo>
                      <a:pt x="21" y="215"/>
                      <a:pt x="32" y="215"/>
                      <a:pt x="41" y="217"/>
                    </a:cubicBezTo>
                    <a:cubicBezTo>
                      <a:pt x="55" y="219"/>
                      <a:pt x="127" y="210"/>
                      <a:pt x="127" y="208"/>
                    </a:cubicBezTo>
                    <a:cubicBezTo>
                      <a:pt x="130" y="203"/>
                      <a:pt x="125" y="189"/>
                      <a:pt x="125" y="184"/>
                    </a:cubicBezTo>
                    <a:cubicBezTo>
                      <a:pt x="127" y="182"/>
                      <a:pt x="134" y="175"/>
                      <a:pt x="144" y="175"/>
                    </a:cubicBezTo>
                    <a:cubicBezTo>
                      <a:pt x="151" y="175"/>
                      <a:pt x="158" y="177"/>
                      <a:pt x="158" y="170"/>
                    </a:cubicBezTo>
                    <a:cubicBezTo>
                      <a:pt x="158" y="166"/>
                      <a:pt x="179" y="159"/>
                      <a:pt x="181" y="164"/>
                    </a:cubicBezTo>
                    <a:cubicBezTo>
                      <a:pt x="181" y="168"/>
                      <a:pt x="190" y="168"/>
                      <a:pt x="190" y="154"/>
                    </a:cubicBezTo>
                    <a:cubicBezTo>
                      <a:pt x="190" y="143"/>
                      <a:pt x="190" y="133"/>
                      <a:pt x="197" y="131"/>
                    </a:cubicBezTo>
                    <a:cubicBezTo>
                      <a:pt x="204" y="131"/>
                      <a:pt x="211" y="126"/>
                      <a:pt x="211" y="124"/>
                    </a:cubicBezTo>
                    <a:cubicBezTo>
                      <a:pt x="211" y="119"/>
                      <a:pt x="202" y="112"/>
                      <a:pt x="204" y="110"/>
                    </a:cubicBezTo>
                    <a:cubicBezTo>
                      <a:pt x="207" y="107"/>
                      <a:pt x="225" y="114"/>
                      <a:pt x="228" y="110"/>
                    </a:cubicBezTo>
                    <a:cubicBezTo>
                      <a:pt x="230" y="105"/>
                      <a:pt x="228" y="98"/>
                      <a:pt x="230" y="93"/>
                    </a:cubicBezTo>
                    <a:cubicBezTo>
                      <a:pt x="235" y="89"/>
                      <a:pt x="241" y="82"/>
                      <a:pt x="241" y="77"/>
                    </a:cubicBezTo>
                    <a:cubicBezTo>
                      <a:pt x="239" y="72"/>
                      <a:pt x="241" y="70"/>
                      <a:pt x="237" y="65"/>
                    </a:cubicBezTo>
                    <a:cubicBezTo>
                      <a:pt x="232" y="61"/>
                      <a:pt x="235" y="56"/>
                      <a:pt x="239" y="54"/>
                    </a:cubicBezTo>
                    <a:lnTo>
                      <a:pt x="244" y="54"/>
                    </a:lnTo>
                    <a:cubicBezTo>
                      <a:pt x="246" y="52"/>
                      <a:pt x="251" y="52"/>
                      <a:pt x="253" y="49"/>
                    </a:cubicBezTo>
                    <a:cubicBezTo>
                      <a:pt x="262" y="42"/>
                      <a:pt x="276" y="38"/>
                      <a:pt x="283" y="40"/>
                    </a:cubicBezTo>
                    <a:cubicBezTo>
                      <a:pt x="288" y="42"/>
                      <a:pt x="297" y="40"/>
                      <a:pt x="304" y="35"/>
                    </a:cubicBezTo>
                    <a:cubicBezTo>
                      <a:pt x="300" y="33"/>
                      <a:pt x="295" y="31"/>
                      <a:pt x="293" y="33"/>
                    </a:cubicBezTo>
                    <a:lnTo>
                      <a:pt x="293" y="3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0" name="Freeform 579">
                <a:extLst>
                  <a:ext uri="{FF2B5EF4-FFF2-40B4-BE49-F238E27FC236}">
                    <a16:creationId xmlns:a16="http://schemas.microsoft.com/office/drawing/2014/main" id="{68C9BBA0-3D76-7F45-BE3C-E0C528C1C964}"/>
                  </a:ext>
                </a:extLst>
              </p:cNvPr>
              <p:cNvSpPr>
                <a:spLocks noEditPoints="1"/>
              </p:cNvSpPr>
              <p:nvPr/>
            </p:nvSpPr>
            <p:spPr bwMode="auto">
              <a:xfrm>
                <a:off x="4841" y="2287"/>
                <a:ext cx="586" cy="215"/>
              </a:xfrm>
              <a:custGeom>
                <a:avLst/>
                <a:gdLst>
                  <a:gd name="T0" fmla="*/ 81 w 976"/>
                  <a:gd name="T1" fmla="*/ 166 h 357"/>
                  <a:gd name="T2" fmla="*/ 276 w 976"/>
                  <a:gd name="T3" fmla="*/ 191 h 357"/>
                  <a:gd name="T4" fmla="*/ 39 w 976"/>
                  <a:gd name="T5" fmla="*/ 98 h 357"/>
                  <a:gd name="T6" fmla="*/ 39 w 976"/>
                  <a:gd name="T7" fmla="*/ 98 h 357"/>
                  <a:gd name="T8" fmla="*/ 520 w 976"/>
                  <a:gd name="T9" fmla="*/ 229 h 357"/>
                  <a:gd name="T10" fmla="*/ 530 w 976"/>
                  <a:gd name="T11" fmla="*/ 194 h 357"/>
                  <a:gd name="T12" fmla="*/ 574 w 976"/>
                  <a:gd name="T13" fmla="*/ 226 h 357"/>
                  <a:gd name="T14" fmla="*/ 565 w 976"/>
                  <a:gd name="T15" fmla="*/ 168 h 357"/>
                  <a:gd name="T16" fmla="*/ 527 w 976"/>
                  <a:gd name="T17" fmla="*/ 135 h 357"/>
                  <a:gd name="T18" fmla="*/ 611 w 976"/>
                  <a:gd name="T19" fmla="*/ 107 h 357"/>
                  <a:gd name="T20" fmla="*/ 518 w 976"/>
                  <a:gd name="T21" fmla="*/ 145 h 357"/>
                  <a:gd name="T22" fmla="*/ 227 w 976"/>
                  <a:gd name="T23" fmla="*/ 222 h 357"/>
                  <a:gd name="T24" fmla="*/ 239 w 976"/>
                  <a:gd name="T25" fmla="*/ 196 h 357"/>
                  <a:gd name="T26" fmla="*/ 220 w 976"/>
                  <a:gd name="T27" fmla="*/ 175 h 357"/>
                  <a:gd name="T28" fmla="*/ 202 w 976"/>
                  <a:gd name="T29" fmla="*/ 170 h 357"/>
                  <a:gd name="T30" fmla="*/ 167 w 976"/>
                  <a:gd name="T31" fmla="*/ 117 h 357"/>
                  <a:gd name="T32" fmla="*/ 132 w 976"/>
                  <a:gd name="T33" fmla="*/ 89 h 357"/>
                  <a:gd name="T34" fmla="*/ 62 w 976"/>
                  <a:gd name="T35" fmla="*/ 33 h 357"/>
                  <a:gd name="T36" fmla="*/ 32 w 976"/>
                  <a:gd name="T37" fmla="*/ 51 h 357"/>
                  <a:gd name="T38" fmla="*/ 118 w 976"/>
                  <a:gd name="T39" fmla="*/ 173 h 357"/>
                  <a:gd name="T40" fmla="*/ 197 w 976"/>
                  <a:gd name="T41" fmla="*/ 254 h 357"/>
                  <a:gd name="T42" fmla="*/ 706 w 976"/>
                  <a:gd name="T43" fmla="*/ 121 h 357"/>
                  <a:gd name="T44" fmla="*/ 702 w 976"/>
                  <a:gd name="T45" fmla="*/ 100 h 357"/>
                  <a:gd name="T46" fmla="*/ 706 w 976"/>
                  <a:gd name="T47" fmla="*/ 121 h 357"/>
                  <a:gd name="T48" fmla="*/ 681 w 976"/>
                  <a:gd name="T49" fmla="*/ 208 h 357"/>
                  <a:gd name="T50" fmla="*/ 607 w 976"/>
                  <a:gd name="T51" fmla="*/ 308 h 357"/>
                  <a:gd name="T52" fmla="*/ 555 w 976"/>
                  <a:gd name="T53" fmla="*/ 322 h 357"/>
                  <a:gd name="T54" fmla="*/ 739 w 976"/>
                  <a:gd name="T55" fmla="*/ 191 h 357"/>
                  <a:gd name="T56" fmla="*/ 727 w 976"/>
                  <a:gd name="T57" fmla="*/ 203 h 357"/>
                  <a:gd name="T58" fmla="*/ 409 w 976"/>
                  <a:gd name="T59" fmla="*/ 301 h 357"/>
                  <a:gd name="T60" fmla="*/ 393 w 976"/>
                  <a:gd name="T61" fmla="*/ 280 h 357"/>
                  <a:gd name="T62" fmla="*/ 279 w 976"/>
                  <a:gd name="T63" fmla="*/ 264 h 357"/>
                  <a:gd name="T64" fmla="*/ 234 w 976"/>
                  <a:gd name="T65" fmla="*/ 278 h 357"/>
                  <a:gd name="T66" fmla="*/ 325 w 976"/>
                  <a:gd name="T67" fmla="*/ 303 h 357"/>
                  <a:gd name="T68" fmla="*/ 430 w 976"/>
                  <a:gd name="T69" fmla="*/ 313 h 357"/>
                  <a:gd name="T70" fmla="*/ 904 w 976"/>
                  <a:gd name="T71" fmla="*/ 163 h 357"/>
                  <a:gd name="T72" fmla="*/ 827 w 976"/>
                  <a:gd name="T73" fmla="*/ 149 h 357"/>
                  <a:gd name="T74" fmla="*/ 772 w 976"/>
                  <a:gd name="T75" fmla="*/ 161 h 357"/>
                  <a:gd name="T76" fmla="*/ 816 w 976"/>
                  <a:gd name="T77" fmla="*/ 184 h 357"/>
                  <a:gd name="T78" fmla="*/ 800 w 976"/>
                  <a:gd name="T79" fmla="*/ 210 h 357"/>
                  <a:gd name="T80" fmla="*/ 853 w 976"/>
                  <a:gd name="T81" fmla="*/ 226 h 357"/>
                  <a:gd name="T82" fmla="*/ 925 w 976"/>
                  <a:gd name="T83" fmla="*/ 292 h 357"/>
                  <a:gd name="T84" fmla="*/ 976 w 976"/>
                  <a:gd name="T85" fmla="*/ 322 h 357"/>
                  <a:gd name="T86" fmla="*/ 632 w 976"/>
                  <a:gd name="T87" fmla="*/ 322 h 357"/>
                  <a:gd name="T88" fmla="*/ 620 w 976"/>
                  <a:gd name="T89" fmla="*/ 331 h 357"/>
                  <a:gd name="T90" fmla="*/ 632 w 976"/>
                  <a:gd name="T91" fmla="*/ 336 h 357"/>
                  <a:gd name="T92" fmla="*/ 639 w 976"/>
                  <a:gd name="T93" fmla="*/ 329 h 357"/>
                  <a:gd name="T94" fmla="*/ 458 w 976"/>
                  <a:gd name="T95" fmla="*/ 161 h 357"/>
                  <a:gd name="T96" fmla="*/ 488 w 976"/>
                  <a:gd name="T97" fmla="*/ 91 h 357"/>
                  <a:gd name="T98" fmla="*/ 474 w 976"/>
                  <a:gd name="T99" fmla="*/ 40 h 357"/>
                  <a:gd name="T100" fmla="*/ 434 w 976"/>
                  <a:gd name="T101" fmla="*/ 49 h 357"/>
                  <a:gd name="T102" fmla="*/ 397 w 976"/>
                  <a:gd name="T103" fmla="*/ 100 h 357"/>
                  <a:gd name="T104" fmla="*/ 327 w 976"/>
                  <a:gd name="T105" fmla="*/ 110 h 357"/>
                  <a:gd name="T106" fmla="*/ 302 w 976"/>
                  <a:gd name="T107" fmla="*/ 86 h 357"/>
                  <a:gd name="T108" fmla="*/ 318 w 976"/>
                  <a:gd name="T109" fmla="*/ 166 h 357"/>
                  <a:gd name="T110" fmla="*/ 383 w 976"/>
                  <a:gd name="T111" fmla="*/ 201 h 357"/>
                  <a:gd name="T112" fmla="*/ 458 w 976"/>
                  <a:gd name="T113" fmla="*/ 161 h 357"/>
                  <a:gd name="T114" fmla="*/ 523 w 976"/>
                  <a:gd name="T115" fmla="*/ 345 h 357"/>
                  <a:gd name="T116" fmla="*/ 472 w 976"/>
                  <a:gd name="T117" fmla="*/ 306 h 357"/>
                  <a:gd name="T118" fmla="*/ 444 w 976"/>
                  <a:gd name="T119" fmla="*/ 320 h 357"/>
                  <a:gd name="T120" fmla="*/ 472 w 976"/>
                  <a:gd name="T121" fmla="*/ 306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76" h="357">
                    <a:moveTo>
                      <a:pt x="72" y="152"/>
                    </a:moveTo>
                    <a:lnTo>
                      <a:pt x="72" y="152"/>
                    </a:lnTo>
                    <a:cubicBezTo>
                      <a:pt x="69" y="156"/>
                      <a:pt x="76" y="168"/>
                      <a:pt x="81" y="166"/>
                    </a:cubicBezTo>
                    <a:cubicBezTo>
                      <a:pt x="86" y="161"/>
                      <a:pt x="74" y="142"/>
                      <a:pt x="72" y="152"/>
                    </a:cubicBezTo>
                    <a:close/>
                    <a:moveTo>
                      <a:pt x="276" y="191"/>
                    </a:moveTo>
                    <a:lnTo>
                      <a:pt x="276" y="191"/>
                    </a:lnTo>
                    <a:cubicBezTo>
                      <a:pt x="276" y="184"/>
                      <a:pt x="260" y="189"/>
                      <a:pt x="265" y="196"/>
                    </a:cubicBezTo>
                    <a:cubicBezTo>
                      <a:pt x="269" y="205"/>
                      <a:pt x="276" y="196"/>
                      <a:pt x="276" y="191"/>
                    </a:cubicBezTo>
                    <a:close/>
                    <a:moveTo>
                      <a:pt x="39" y="98"/>
                    </a:moveTo>
                    <a:lnTo>
                      <a:pt x="39" y="98"/>
                    </a:lnTo>
                    <a:cubicBezTo>
                      <a:pt x="39" y="105"/>
                      <a:pt x="46" y="124"/>
                      <a:pt x="53" y="114"/>
                    </a:cubicBezTo>
                    <a:cubicBezTo>
                      <a:pt x="60" y="107"/>
                      <a:pt x="41" y="93"/>
                      <a:pt x="39" y="98"/>
                    </a:cubicBezTo>
                    <a:close/>
                    <a:moveTo>
                      <a:pt x="513" y="205"/>
                    </a:moveTo>
                    <a:lnTo>
                      <a:pt x="513" y="205"/>
                    </a:lnTo>
                    <a:cubicBezTo>
                      <a:pt x="523" y="208"/>
                      <a:pt x="523" y="222"/>
                      <a:pt x="520" y="229"/>
                    </a:cubicBezTo>
                    <a:cubicBezTo>
                      <a:pt x="518" y="238"/>
                      <a:pt x="513" y="257"/>
                      <a:pt x="523" y="254"/>
                    </a:cubicBezTo>
                    <a:cubicBezTo>
                      <a:pt x="532" y="250"/>
                      <a:pt x="539" y="238"/>
                      <a:pt x="534" y="233"/>
                    </a:cubicBezTo>
                    <a:cubicBezTo>
                      <a:pt x="527" y="229"/>
                      <a:pt x="527" y="201"/>
                      <a:pt x="530" y="194"/>
                    </a:cubicBezTo>
                    <a:cubicBezTo>
                      <a:pt x="534" y="187"/>
                      <a:pt x="551" y="191"/>
                      <a:pt x="544" y="203"/>
                    </a:cubicBezTo>
                    <a:cubicBezTo>
                      <a:pt x="539" y="212"/>
                      <a:pt x="555" y="212"/>
                      <a:pt x="555" y="224"/>
                    </a:cubicBezTo>
                    <a:cubicBezTo>
                      <a:pt x="555" y="236"/>
                      <a:pt x="565" y="229"/>
                      <a:pt x="574" y="226"/>
                    </a:cubicBezTo>
                    <a:cubicBezTo>
                      <a:pt x="586" y="224"/>
                      <a:pt x="583" y="217"/>
                      <a:pt x="576" y="210"/>
                    </a:cubicBezTo>
                    <a:cubicBezTo>
                      <a:pt x="569" y="203"/>
                      <a:pt x="581" y="191"/>
                      <a:pt x="572" y="184"/>
                    </a:cubicBezTo>
                    <a:cubicBezTo>
                      <a:pt x="562" y="180"/>
                      <a:pt x="555" y="170"/>
                      <a:pt x="565" y="168"/>
                    </a:cubicBezTo>
                    <a:cubicBezTo>
                      <a:pt x="574" y="166"/>
                      <a:pt x="600" y="152"/>
                      <a:pt x="597" y="145"/>
                    </a:cubicBezTo>
                    <a:cubicBezTo>
                      <a:pt x="593" y="138"/>
                      <a:pt x="558" y="145"/>
                      <a:pt x="553" y="156"/>
                    </a:cubicBezTo>
                    <a:cubicBezTo>
                      <a:pt x="551" y="168"/>
                      <a:pt x="525" y="156"/>
                      <a:pt x="527" y="135"/>
                    </a:cubicBezTo>
                    <a:cubicBezTo>
                      <a:pt x="530" y="117"/>
                      <a:pt x="583" y="114"/>
                      <a:pt x="597" y="121"/>
                    </a:cubicBezTo>
                    <a:cubicBezTo>
                      <a:pt x="614" y="128"/>
                      <a:pt x="630" y="110"/>
                      <a:pt x="634" y="98"/>
                    </a:cubicBezTo>
                    <a:cubicBezTo>
                      <a:pt x="639" y="89"/>
                      <a:pt x="623" y="100"/>
                      <a:pt x="611" y="107"/>
                    </a:cubicBezTo>
                    <a:cubicBezTo>
                      <a:pt x="602" y="114"/>
                      <a:pt x="574" y="107"/>
                      <a:pt x="558" y="103"/>
                    </a:cubicBezTo>
                    <a:cubicBezTo>
                      <a:pt x="544" y="96"/>
                      <a:pt x="544" y="110"/>
                      <a:pt x="532" y="112"/>
                    </a:cubicBezTo>
                    <a:cubicBezTo>
                      <a:pt x="520" y="114"/>
                      <a:pt x="523" y="140"/>
                      <a:pt x="518" y="145"/>
                    </a:cubicBezTo>
                    <a:cubicBezTo>
                      <a:pt x="511" y="147"/>
                      <a:pt x="511" y="166"/>
                      <a:pt x="502" y="184"/>
                    </a:cubicBezTo>
                    <a:cubicBezTo>
                      <a:pt x="490" y="203"/>
                      <a:pt x="504" y="205"/>
                      <a:pt x="513" y="205"/>
                    </a:cubicBezTo>
                    <a:close/>
                    <a:moveTo>
                      <a:pt x="227" y="222"/>
                    </a:moveTo>
                    <a:lnTo>
                      <a:pt x="227" y="222"/>
                    </a:lnTo>
                    <a:cubicBezTo>
                      <a:pt x="227" y="215"/>
                      <a:pt x="230" y="205"/>
                      <a:pt x="230" y="201"/>
                    </a:cubicBezTo>
                    <a:cubicBezTo>
                      <a:pt x="230" y="196"/>
                      <a:pt x="234" y="194"/>
                      <a:pt x="239" y="196"/>
                    </a:cubicBezTo>
                    <a:cubicBezTo>
                      <a:pt x="244" y="196"/>
                      <a:pt x="244" y="184"/>
                      <a:pt x="239" y="182"/>
                    </a:cubicBezTo>
                    <a:cubicBezTo>
                      <a:pt x="234" y="182"/>
                      <a:pt x="232" y="166"/>
                      <a:pt x="223" y="166"/>
                    </a:cubicBezTo>
                    <a:cubicBezTo>
                      <a:pt x="211" y="166"/>
                      <a:pt x="213" y="175"/>
                      <a:pt x="220" y="175"/>
                    </a:cubicBezTo>
                    <a:cubicBezTo>
                      <a:pt x="225" y="175"/>
                      <a:pt x="230" y="180"/>
                      <a:pt x="227" y="184"/>
                    </a:cubicBezTo>
                    <a:cubicBezTo>
                      <a:pt x="225" y="189"/>
                      <a:pt x="223" y="180"/>
                      <a:pt x="213" y="182"/>
                    </a:cubicBezTo>
                    <a:cubicBezTo>
                      <a:pt x="207" y="182"/>
                      <a:pt x="211" y="170"/>
                      <a:pt x="202" y="170"/>
                    </a:cubicBezTo>
                    <a:cubicBezTo>
                      <a:pt x="190" y="168"/>
                      <a:pt x="193" y="152"/>
                      <a:pt x="183" y="152"/>
                    </a:cubicBezTo>
                    <a:cubicBezTo>
                      <a:pt x="172" y="152"/>
                      <a:pt x="172" y="142"/>
                      <a:pt x="179" y="135"/>
                    </a:cubicBezTo>
                    <a:cubicBezTo>
                      <a:pt x="186" y="128"/>
                      <a:pt x="167" y="124"/>
                      <a:pt x="167" y="117"/>
                    </a:cubicBezTo>
                    <a:cubicBezTo>
                      <a:pt x="167" y="110"/>
                      <a:pt x="155" y="112"/>
                      <a:pt x="155" y="107"/>
                    </a:cubicBezTo>
                    <a:cubicBezTo>
                      <a:pt x="155" y="100"/>
                      <a:pt x="151" y="103"/>
                      <a:pt x="146" y="96"/>
                    </a:cubicBezTo>
                    <a:cubicBezTo>
                      <a:pt x="139" y="89"/>
                      <a:pt x="137" y="96"/>
                      <a:pt x="132" y="89"/>
                    </a:cubicBezTo>
                    <a:cubicBezTo>
                      <a:pt x="128" y="84"/>
                      <a:pt x="121" y="82"/>
                      <a:pt x="116" y="82"/>
                    </a:cubicBezTo>
                    <a:cubicBezTo>
                      <a:pt x="111" y="84"/>
                      <a:pt x="102" y="75"/>
                      <a:pt x="97" y="65"/>
                    </a:cubicBezTo>
                    <a:cubicBezTo>
                      <a:pt x="95" y="56"/>
                      <a:pt x="65" y="42"/>
                      <a:pt x="62" y="33"/>
                    </a:cubicBezTo>
                    <a:cubicBezTo>
                      <a:pt x="58" y="21"/>
                      <a:pt x="48" y="16"/>
                      <a:pt x="32" y="19"/>
                    </a:cubicBezTo>
                    <a:cubicBezTo>
                      <a:pt x="13" y="19"/>
                      <a:pt x="7" y="0"/>
                      <a:pt x="4" y="9"/>
                    </a:cubicBezTo>
                    <a:cubicBezTo>
                      <a:pt x="0" y="21"/>
                      <a:pt x="23" y="44"/>
                      <a:pt x="32" y="51"/>
                    </a:cubicBezTo>
                    <a:cubicBezTo>
                      <a:pt x="44" y="56"/>
                      <a:pt x="48" y="79"/>
                      <a:pt x="62" y="82"/>
                    </a:cubicBezTo>
                    <a:cubicBezTo>
                      <a:pt x="74" y="82"/>
                      <a:pt x="74" y="121"/>
                      <a:pt x="86" y="124"/>
                    </a:cubicBezTo>
                    <a:cubicBezTo>
                      <a:pt x="95" y="126"/>
                      <a:pt x="113" y="156"/>
                      <a:pt x="118" y="173"/>
                    </a:cubicBezTo>
                    <a:cubicBezTo>
                      <a:pt x="121" y="189"/>
                      <a:pt x="141" y="198"/>
                      <a:pt x="148" y="210"/>
                    </a:cubicBezTo>
                    <a:cubicBezTo>
                      <a:pt x="155" y="222"/>
                      <a:pt x="183" y="238"/>
                      <a:pt x="186" y="243"/>
                    </a:cubicBezTo>
                    <a:cubicBezTo>
                      <a:pt x="190" y="247"/>
                      <a:pt x="195" y="259"/>
                      <a:pt x="197" y="254"/>
                    </a:cubicBezTo>
                    <a:cubicBezTo>
                      <a:pt x="200" y="247"/>
                      <a:pt x="213" y="254"/>
                      <a:pt x="220" y="254"/>
                    </a:cubicBezTo>
                    <a:cubicBezTo>
                      <a:pt x="225" y="254"/>
                      <a:pt x="227" y="231"/>
                      <a:pt x="227" y="222"/>
                    </a:cubicBezTo>
                    <a:close/>
                    <a:moveTo>
                      <a:pt x="706" y="121"/>
                    </a:moveTo>
                    <a:lnTo>
                      <a:pt x="706" y="121"/>
                    </a:lnTo>
                    <a:cubicBezTo>
                      <a:pt x="720" y="124"/>
                      <a:pt x="713" y="114"/>
                      <a:pt x="713" y="105"/>
                    </a:cubicBezTo>
                    <a:cubicBezTo>
                      <a:pt x="713" y="98"/>
                      <a:pt x="702" y="105"/>
                      <a:pt x="702" y="100"/>
                    </a:cubicBezTo>
                    <a:cubicBezTo>
                      <a:pt x="702" y="96"/>
                      <a:pt x="697" y="79"/>
                      <a:pt x="688" y="91"/>
                    </a:cubicBezTo>
                    <a:cubicBezTo>
                      <a:pt x="676" y="105"/>
                      <a:pt x="690" y="140"/>
                      <a:pt x="699" y="138"/>
                    </a:cubicBezTo>
                    <a:cubicBezTo>
                      <a:pt x="706" y="138"/>
                      <a:pt x="693" y="121"/>
                      <a:pt x="706" y="121"/>
                    </a:cubicBezTo>
                    <a:close/>
                    <a:moveTo>
                      <a:pt x="655" y="201"/>
                    </a:moveTo>
                    <a:lnTo>
                      <a:pt x="655" y="201"/>
                    </a:lnTo>
                    <a:cubicBezTo>
                      <a:pt x="658" y="210"/>
                      <a:pt x="676" y="217"/>
                      <a:pt x="681" y="208"/>
                    </a:cubicBezTo>
                    <a:cubicBezTo>
                      <a:pt x="686" y="198"/>
                      <a:pt x="653" y="189"/>
                      <a:pt x="655" y="201"/>
                    </a:cubicBezTo>
                    <a:close/>
                    <a:moveTo>
                      <a:pt x="607" y="308"/>
                    </a:moveTo>
                    <a:lnTo>
                      <a:pt x="607" y="308"/>
                    </a:lnTo>
                    <a:cubicBezTo>
                      <a:pt x="588" y="303"/>
                      <a:pt x="576" y="317"/>
                      <a:pt x="560" y="310"/>
                    </a:cubicBezTo>
                    <a:cubicBezTo>
                      <a:pt x="544" y="303"/>
                      <a:pt x="518" y="310"/>
                      <a:pt x="520" y="317"/>
                    </a:cubicBezTo>
                    <a:cubicBezTo>
                      <a:pt x="523" y="322"/>
                      <a:pt x="539" y="322"/>
                      <a:pt x="555" y="322"/>
                    </a:cubicBezTo>
                    <a:cubicBezTo>
                      <a:pt x="572" y="324"/>
                      <a:pt x="588" y="315"/>
                      <a:pt x="600" y="313"/>
                    </a:cubicBezTo>
                    <a:cubicBezTo>
                      <a:pt x="611" y="313"/>
                      <a:pt x="623" y="310"/>
                      <a:pt x="607" y="308"/>
                    </a:cubicBezTo>
                    <a:close/>
                    <a:moveTo>
                      <a:pt x="739" y="191"/>
                    </a:moveTo>
                    <a:lnTo>
                      <a:pt x="739" y="191"/>
                    </a:lnTo>
                    <a:cubicBezTo>
                      <a:pt x="723" y="187"/>
                      <a:pt x="695" y="191"/>
                      <a:pt x="699" y="198"/>
                    </a:cubicBezTo>
                    <a:cubicBezTo>
                      <a:pt x="702" y="208"/>
                      <a:pt x="713" y="203"/>
                      <a:pt x="727" y="203"/>
                    </a:cubicBezTo>
                    <a:cubicBezTo>
                      <a:pt x="741" y="203"/>
                      <a:pt x="748" y="212"/>
                      <a:pt x="755" y="212"/>
                    </a:cubicBezTo>
                    <a:cubicBezTo>
                      <a:pt x="762" y="212"/>
                      <a:pt x="755" y="196"/>
                      <a:pt x="739" y="191"/>
                    </a:cubicBezTo>
                    <a:close/>
                    <a:moveTo>
                      <a:pt x="409" y="301"/>
                    </a:moveTo>
                    <a:lnTo>
                      <a:pt x="409" y="301"/>
                    </a:lnTo>
                    <a:cubicBezTo>
                      <a:pt x="409" y="292"/>
                      <a:pt x="383" y="299"/>
                      <a:pt x="372" y="294"/>
                    </a:cubicBezTo>
                    <a:cubicBezTo>
                      <a:pt x="360" y="289"/>
                      <a:pt x="386" y="285"/>
                      <a:pt x="393" y="280"/>
                    </a:cubicBezTo>
                    <a:cubicBezTo>
                      <a:pt x="402" y="275"/>
                      <a:pt x="388" y="273"/>
                      <a:pt x="369" y="280"/>
                    </a:cubicBezTo>
                    <a:cubicBezTo>
                      <a:pt x="348" y="285"/>
                      <a:pt x="325" y="266"/>
                      <a:pt x="325" y="275"/>
                    </a:cubicBezTo>
                    <a:cubicBezTo>
                      <a:pt x="323" y="282"/>
                      <a:pt x="288" y="271"/>
                      <a:pt x="279" y="264"/>
                    </a:cubicBezTo>
                    <a:cubicBezTo>
                      <a:pt x="269" y="259"/>
                      <a:pt x="237" y="250"/>
                      <a:pt x="230" y="261"/>
                    </a:cubicBezTo>
                    <a:cubicBezTo>
                      <a:pt x="223" y="273"/>
                      <a:pt x="216" y="264"/>
                      <a:pt x="220" y="275"/>
                    </a:cubicBezTo>
                    <a:cubicBezTo>
                      <a:pt x="220" y="282"/>
                      <a:pt x="230" y="278"/>
                      <a:pt x="234" y="278"/>
                    </a:cubicBezTo>
                    <a:cubicBezTo>
                      <a:pt x="241" y="278"/>
                      <a:pt x="239" y="287"/>
                      <a:pt x="246" y="289"/>
                    </a:cubicBezTo>
                    <a:cubicBezTo>
                      <a:pt x="255" y="292"/>
                      <a:pt x="281" y="299"/>
                      <a:pt x="283" y="292"/>
                    </a:cubicBezTo>
                    <a:cubicBezTo>
                      <a:pt x="286" y="287"/>
                      <a:pt x="311" y="292"/>
                      <a:pt x="325" y="303"/>
                    </a:cubicBezTo>
                    <a:cubicBezTo>
                      <a:pt x="337" y="313"/>
                      <a:pt x="365" y="313"/>
                      <a:pt x="376" y="310"/>
                    </a:cubicBezTo>
                    <a:cubicBezTo>
                      <a:pt x="388" y="310"/>
                      <a:pt x="402" y="320"/>
                      <a:pt x="404" y="313"/>
                    </a:cubicBezTo>
                    <a:cubicBezTo>
                      <a:pt x="409" y="306"/>
                      <a:pt x="418" y="322"/>
                      <a:pt x="430" y="313"/>
                    </a:cubicBezTo>
                    <a:cubicBezTo>
                      <a:pt x="444" y="303"/>
                      <a:pt x="409" y="308"/>
                      <a:pt x="409" y="301"/>
                    </a:cubicBezTo>
                    <a:close/>
                    <a:moveTo>
                      <a:pt x="904" y="163"/>
                    </a:moveTo>
                    <a:lnTo>
                      <a:pt x="904" y="163"/>
                    </a:lnTo>
                    <a:cubicBezTo>
                      <a:pt x="895" y="163"/>
                      <a:pt x="893" y="180"/>
                      <a:pt x="886" y="180"/>
                    </a:cubicBezTo>
                    <a:cubicBezTo>
                      <a:pt x="876" y="180"/>
                      <a:pt x="865" y="196"/>
                      <a:pt x="851" y="201"/>
                    </a:cubicBezTo>
                    <a:cubicBezTo>
                      <a:pt x="834" y="208"/>
                      <a:pt x="834" y="159"/>
                      <a:pt x="827" y="149"/>
                    </a:cubicBezTo>
                    <a:cubicBezTo>
                      <a:pt x="820" y="140"/>
                      <a:pt x="783" y="133"/>
                      <a:pt x="779" y="142"/>
                    </a:cubicBezTo>
                    <a:cubicBezTo>
                      <a:pt x="776" y="154"/>
                      <a:pt x="762" y="147"/>
                      <a:pt x="760" y="156"/>
                    </a:cubicBezTo>
                    <a:cubicBezTo>
                      <a:pt x="760" y="166"/>
                      <a:pt x="765" y="161"/>
                      <a:pt x="772" y="161"/>
                    </a:cubicBezTo>
                    <a:cubicBezTo>
                      <a:pt x="781" y="161"/>
                      <a:pt x="781" y="168"/>
                      <a:pt x="783" y="177"/>
                    </a:cubicBezTo>
                    <a:cubicBezTo>
                      <a:pt x="788" y="184"/>
                      <a:pt x="811" y="180"/>
                      <a:pt x="818" y="177"/>
                    </a:cubicBezTo>
                    <a:cubicBezTo>
                      <a:pt x="825" y="177"/>
                      <a:pt x="827" y="189"/>
                      <a:pt x="816" y="184"/>
                    </a:cubicBezTo>
                    <a:cubicBezTo>
                      <a:pt x="804" y="182"/>
                      <a:pt x="804" y="189"/>
                      <a:pt x="797" y="189"/>
                    </a:cubicBezTo>
                    <a:cubicBezTo>
                      <a:pt x="790" y="187"/>
                      <a:pt x="781" y="187"/>
                      <a:pt x="786" y="191"/>
                    </a:cubicBezTo>
                    <a:cubicBezTo>
                      <a:pt x="790" y="196"/>
                      <a:pt x="800" y="201"/>
                      <a:pt x="800" y="210"/>
                    </a:cubicBezTo>
                    <a:cubicBezTo>
                      <a:pt x="800" y="219"/>
                      <a:pt x="814" y="217"/>
                      <a:pt x="814" y="210"/>
                    </a:cubicBezTo>
                    <a:cubicBezTo>
                      <a:pt x="814" y="201"/>
                      <a:pt x="820" y="212"/>
                      <a:pt x="834" y="217"/>
                    </a:cubicBezTo>
                    <a:cubicBezTo>
                      <a:pt x="848" y="219"/>
                      <a:pt x="839" y="226"/>
                      <a:pt x="853" y="226"/>
                    </a:cubicBezTo>
                    <a:cubicBezTo>
                      <a:pt x="867" y="226"/>
                      <a:pt x="902" y="238"/>
                      <a:pt x="913" y="247"/>
                    </a:cubicBezTo>
                    <a:cubicBezTo>
                      <a:pt x="925" y="257"/>
                      <a:pt x="918" y="264"/>
                      <a:pt x="925" y="271"/>
                    </a:cubicBezTo>
                    <a:cubicBezTo>
                      <a:pt x="934" y="280"/>
                      <a:pt x="937" y="292"/>
                      <a:pt x="925" y="292"/>
                    </a:cubicBezTo>
                    <a:cubicBezTo>
                      <a:pt x="913" y="292"/>
                      <a:pt x="902" y="301"/>
                      <a:pt x="904" y="308"/>
                    </a:cubicBezTo>
                    <a:cubicBezTo>
                      <a:pt x="906" y="313"/>
                      <a:pt x="944" y="306"/>
                      <a:pt x="953" y="306"/>
                    </a:cubicBezTo>
                    <a:cubicBezTo>
                      <a:pt x="960" y="306"/>
                      <a:pt x="965" y="315"/>
                      <a:pt x="976" y="322"/>
                    </a:cubicBezTo>
                    <a:lnTo>
                      <a:pt x="976" y="189"/>
                    </a:lnTo>
                    <a:cubicBezTo>
                      <a:pt x="948" y="180"/>
                      <a:pt x="911" y="163"/>
                      <a:pt x="904" y="163"/>
                    </a:cubicBezTo>
                    <a:close/>
                    <a:moveTo>
                      <a:pt x="632" y="322"/>
                    </a:moveTo>
                    <a:lnTo>
                      <a:pt x="632" y="322"/>
                    </a:lnTo>
                    <a:cubicBezTo>
                      <a:pt x="630" y="324"/>
                      <a:pt x="627" y="324"/>
                      <a:pt x="625" y="324"/>
                    </a:cubicBezTo>
                    <a:cubicBezTo>
                      <a:pt x="623" y="327"/>
                      <a:pt x="623" y="331"/>
                      <a:pt x="620" y="331"/>
                    </a:cubicBezTo>
                    <a:cubicBezTo>
                      <a:pt x="620" y="334"/>
                      <a:pt x="616" y="329"/>
                      <a:pt x="614" y="327"/>
                    </a:cubicBezTo>
                    <a:cubicBezTo>
                      <a:pt x="602" y="334"/>
                      <a:pt x="595" y="348"/>
                      <a:pt x="604" y="352"/>
                    </a:cubicBezTo>
                    <a:cubicBezTo>
                      <a:pt x="614" y="357"/>
                      <a:pt x="625" y="345"/>
                      <a:pt x="632" y="336"/>
                    </a:cubicBezTo>
                    <a:cubicBezTo>
                      <a:pt x="632" y="336"/>
                      <a:pt x="632" y="334"/>
                      <a:pt x="634" y="334"/>
                    </a:cubicBezTo>
                    <a:cubicBezTo>
                      <a:pt x="634" y="331"/>
                      <a:pt x="634" y="331"/>
                      <a:pt x="637" y="331"/>
                    </a:cubicBezTo>
                    <a:cubicBezTo>
                      <a:pt x="637" y="331"/>
                      <a:pt x="637" y="329"/>
                      <a:pt x="639" y="329"/>
                    </a:cubicBezTo>
                    <a:cubicBezTo>
                      <a:pt x="637" y="327"/>
                      <a:pt x="634" y="324"/>
                      <a:pt x="632" y="322"/>
                    </a:cubicBezTo>
                    <a:close/>
                    <a:moveTo>
                      <a:pt x="458" y="161"/>
                    </a:moveTo>
                    <a:lnTo>
                      <a:pt x="458" y="161"/>
                    </a:lnTo>
                    <a:cubicBezTo>
                      <a:pt x="469" y="154"/>
                      <a:pt x="472" y="140"/>
                      <a:pt x="469" y="128"/>
                    </a:cubicBezTo>
                    <a:cubicBezTo>
                      <a:pt x="469" y="114"/>
                      <a:pt x="497" y="114"/>
                      <a:pt x="502" y="110"/>
                    </a:cubicBezTo>
                    <a:cubicBezTo>
                      <a:pt x="506" y="105"/>
                      <a:pt x="495" y="96"/>
                      <a:pt x="488" y="91"/>
                    </a:cubicBezTo>
                    <a:cubicBezTo>
                      <a:pt x="479" y="89"/>
                      <a:pt x="485" y="79"/>
                      <a:pt x="481" y="75"/>
                    </a:cubicBezTo>
                    <a:cubicBezTo>
                      <a:pt x="474" y="70"/>
                      <a:pt x="465" y="56"/>
                      <a:pt x="474" y="56"/>
                    </a:cubicBezTo>
                    <a:cubicBezTo>
                      <a:pt x="481" y="56"/>
                      <a:pt x="467" y="44"/>
                      <a:pt x="474" y="40"/>
                    </a:cubicBezTo>
                    <a:lnTo>
                      <a:pt x="479" y="40"/>
                    </a:lnTo>
                    <a:cubicBezTo>
                      <a:pt x="474" y="37"/>
                      <a:pt x="469" y="35"/>
                      <a:pt x="467" y="35"/>
                    </a:cubicBezTo>
                    <a:cubicBezTo>
                      <a:pt x="458" y="35"/>
                      <a:pt x="434" y="33"/>
                      <a:pt x="434" y="49"/>
                    </a:cubicBezTo>
                    <a:cubicBezTo>
                      <a:pt x="437" y="65"/>
                      <a:pt x="420" y="58"/>
                      <a:pt x="423" y="68"/>
                    </a:cubicBezTo>
                    <a:cubicBezTo>
                      <a:pt x="423" y="77"/>
                      <a:pt x="416" y="77"/>
                      <a:pt x="416" y="89"/>
                    </a:cubicBezTo>
                    <a:cubicBezTo>
                      <a:pt x="418" y="100"/>
                      <a:pt x="409" y="96"/>
                      <a:pt x="397" y="100"/>
                    </a:cubicBezTo>
                    <a:cubicBezTo>
                      <a:pt x="386" y="107"/>
                      <a:pt x="390" y="98"/>
                      <a:pt x="376" y="98"/>
                    </a:cubicBezTo>
                    <a:cubicBezTo>
                      <a:pt x="365" y="98"/>
                      <a:pt x="362" y="103"/>
                      <a:pt x="355" y="105"/>
                    </a:cubicBezTo>
                    <a:cubicBezTo>
                      <a:pt x="348" y="110"/>
                      <a:pt x="332" y="105"/>
                      <a:pt x="327" y="110"/>
                    </a:cubicBezTo>
                    <a:cubicBezTo>
                      <a:pt x="323" y="112"/>
                      <a:pt x="316" y="100"/>
                      <a:pt x="311" y="100"/>
                    </a:cubicBezTo>
                    <a:cubicBezTo>
                      <a:pt x="309" y="100"/>
                      <a:pt x="306" y="93"/>
                      <a:pt x="304" y="86"/>
                    </a:cubicBezTo>
                    <a:lnTo>
                      <a:pt x="302" y="86"/>
                    </a:lnTo>
                    <a:cubicBezTo>
                      <a:pt x="292" y="86"/>
                      <a:pt x="281" y="107"/>
                      <a:pt x="288" y="114"/>
                    </a:cubicBezTo>
                    <a:cubicBezTo>
                      <a:pt x="297" y="124"/>
                      <a:pt x="295" y="138"/>
                      <a:pt x="299" y="145"/>
                    </a:cubicBezTo>
                    <a:cubicBezTo>
                      <a:pt x="304" y="152"/>
                      <a:pt x="318" y="154"/>
                      <a:pt x="318" y="166"/>
                    </a:cubicBezTo>
                    <a:cubicBezTo>
                      <a:pt x="318" y="180"/>
                      <a:pt x="330" y="201"/>
                      <a:pt x="337" y="196"/>
                    </a:cubicBezTo>
                    <a:cubicBezTo>
                      <a:pt x="346" y="189"/>
                      <a:pt x="353" y="198"/>
                      <a:pt x="355" y="203"/>
                    </a:cubicBezTo>
                    <a:cubicBezTo>
                      <a:pt x="358" y="208"/>
                      <a:pt x="376" y="198"/>
                      <a:pt x="383" y="201"/>
                    </a:cubicBezTo>
                    <a:cubicBezTo>
                      <a:pt x="388" y="201"/>
                      <a:pt x="409" y="205"/>
                      <a:pt x="409" y="212"/>
                    </a:cubicBezTo>
                    <a:cubicBezTo>
                      <a:pt x="411" y="219"/>
                      <a:pt x="427" y="212"/>
                      <a:pt x="441" y="208"/>
                    </a:cubicBezTo>
                    <a:cubicBezTo>
                      <a:pt x="453" y="203"/>
                      <a:pt x="446" y="168"/>
                      <a:pt x="458" y="161"/>
                    </a:cubicBezTo>
                    <a:close/>
                    <a:moveTo>
                      <a:pt x="504" y="336"/>
                    </a:moveTo>
                    <a:lnTo>
                      <a:pt x="504" y="336"/>
                    </a:lnTo>
                    <a:cubicBezTo>
                      <a:pt x="509" y="343"/>
                      <a:pt x="518" y="343"/>
                      <a:pt x="523" y="345"/>
                    </a:cubicBezTo>
                    <a:cubicBezTo>
                      <a:pt x="527" y="350"/>
                      <a:pt x="544" y="357"/>
                      <a:pt x="544" y="348"/>
                    </a:cubicBezTo>
                    <a:cubicBezTo>
                      <a:pt x="544" y="336"/>
                      <a:pt x="499" y="331"/>
                      <a:pt x="504" y="336"/>
                    </a:cubicBezTo>
                    <a:close/>
                    <a:moveTo>
                      <a:pt x="472" y="306"/>
                    </a:moveTo>
                    <a:lnTo>
                      <a:pt x="472" y="306"/>
                    </a:lnTo>
                    <a:cubicBezTo>
                      <a:pt x="469" y="310"/>
                      <a:pt x="460" y="313"/>
                      <a:pt x="453" y="308"/>
                    </a:cubicBezTo>
                    <a:cubicBezTo>
                      <a:pt x="446" y="303"/>
                      <a:pt x="439" y="315"/>
                      <a:pt x="444" y="320"/>
                    </a:cubicBezTo>
                    <a:cubicBezTo>
                      <a:pt x="446" y="322"/>
                      <a:pt x="458" y="331"/>
                      <a:pt x="474" y="324"/>
                    </a:cubicBezTo>
                    <a:cubicBezTo>
                      <a:pt x="490" y="317"/>
                      <a:pt x="499" y="324"/>
                      <a:pt x="504" y="315"/>
                    </a:cubicBezTo>
                    <a:cubicBezTo>
                      <a:pt x="509" y="308"/>
                      <a:pt x="474" y="301"/>
                      <a:pt x="472" y="30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7" name="Freeform 580">
                <a:extLst>
                  <a:ext uri="{FF2B5EF4-FFF2-40B4-BE49-F238E27FC236}">
                    <a16:creationId xmlns:a16="http://schemas.microsoft.com/office/drawing/2014/main" id="{07E1B89F-5AAE-ABC2-55A9-967B7BD43FBB}"/>
                  </a:ext>
                </a:extLst>
              </p:cNvPr>
              <p:cNvSpPr>
                <a:spLocks noEditPoints="1"/>
              </p:cNvSpPr>
              <p:nvPr/>
            </p:nvSpPr>
            <p:spPr bwMode="auto">
              <a:xfrm>
                <a:off x="4841" y="2287"/>
                <a:ext cx="586" cy="215"/>
              </a:xfrm>
              <a:custGeom>
                <a:avLst/>
                <a:gdLst>
                  <a:gd name="T0" fmla="*/ 72 w 976"/>
                  <a:gd name="T1" fmla="*/ 152 h 357"/>
                  <a:gd name="T2" fmla="*/ 265 w 976"/>
                  <a:gd name="T3" fmla="*/ 196 h 357"/>
                  <a:gd name="T4" fmla="*/ 39 w 976"/>
                  <a:gd name="T5" fmla="*/ 98 h 357"/>
                  <a:gd name="T6" fmla="*/ 513 w 976"/>
                  <a:gd name="T7" fmla="*/ 205 h 357"/>
                  <a:gd name="T8" fmla="*/ 534 w 976"/>
                  <a:gd name="T9" fmla="*/ 233 h 357"/>
                  <a:gd name="T10" fmla="*/ 574 w 976"/>
                  <a:gd name="T11" fmla="*/ 226 h 357"/>
                  <a:gd name="T12" fmla="*/ 597 w 976"/>
                  <a:gd name="T13" fmla="*/ 145 h 357"/>
                  <a:gd name="T14" fmla="*/ 634 w 976"/>
                  <a:gd name="T15" fmla="*/ 98 h 357"/>
                  <a:gd name="T16" fmla="*/ 518 w 976"/>
                  <a:gd name="T17" fmla="*/ 145 h 357"/>
                  <a:gd name="T18" fmla="*/ 227 w 976"/>
                  <a:gd name="T19" fmla="*/ 222 h 357"/>
                  <a:gd name="T20" fmla="*/ 239 w 976"/>
                  <a:gd name="T21" fmla="*/ 182 h 357"/>
                  <a:gd name="T22" fmla="*/ 213 w 976"/>
                  <a:gd name="T23" fmla="*/ 182 h 357"/>
                  <a:gd name="T24" fmla="*/ 167 w 976"/>
                  <a:gd name="T25" fmla="*/ 117 h 357"/>
                  <a:gd name="T26" fmla="*/ 116 w 976"/>
                  <a:gd name="T27" fmla="*/ 82 h 357"/>
                  <a:gd name="T28" fmla="*/ 4 w 976"/>
                  <a:gd name="T29" fmla="*/ 9 h 357"/>
                  <a:gd name="T30" fmla="*/ 118 w 976"/>
                  <a:gd name="T31" fmla="*/ 173 h 357"/>
                  <a:gd name="T32" fmla="*/ 220 w 976"/>
                  <a:gd name="T33" fmla="*/ 254 h 357"/>
                  <a:gd name="T34" fmla="*/ 706 w 976"/>
                  <a:gd name="T35" fmla="*/ 121 h 357"/>
                  <a:gd name="T36" fmla="*/ 699 w 976"/>
                  <a:gd name="T37" fmla="*/ 138 h 357"/>
                  <a:gd name="T38" fmla="*/ 655 w 976"/>
                  <a:gd name="T39" fmla="*/ 201 h 357"/>
                  <a:gd name="T40" fmla="*/ 607 w 976"/>
                  <a:gd name="T41" fmla="*/ 308 h 357"/>
                  <a:gd name="T42" fmla="*/ 555 w 976"/>
                  <a:gd name="T43" fmla="*/ 322 h 357"/>
                  <a:gd name="T44" fmla="*/ 739 w 976"/>
                  <a:gd name="T45" fmla="*/ 191 h 357"/>
                  <a:gd name="T46" fmla="*/ 755 w 976"/>
                  <a:gd name="T47" fmla="*/ 212 h 357"/>
                  <a:gd name="T48" fmla="*/ 409 w 976"/>
                  <a:gd name="T49" fmla="*/ 301 h 357"/>
                  <a:gd name="T50" fmla="*/ 325 w 976"/>
                  <a:gd name="T51" fmla="*/ 275 h 357"/>
                  <a:gd name="T52" fmla="*/ 234 w 976"/>
                  <a:gd name="T53" fmla="*/ 278 h 357"/>
                  <a:gd name="T54" fmla="*/ 376 w 976"/>
                  <a:gd name="T55" fmla="*/ 310 h 357"/>
                  <a:gd name="T56" fmla="*/ 409 w 976"/>
                  <a:gd name="T57" fmla="*/ 301 h 357"/>
                  <a:gd name="T58" fmla="*/ 851 w 976"/>
                  <a:gd name="T59" fmla="*/ 201 h 357"/>
                  <a:gd name="T60" fmla="*/ 772 w 976"/>
                  <a:gd name="T61" fmla="*/ 161 h 357"/>
                  <a:gd name="T62" fmla="*/ 797 w 976"/>
                  <a:gd name="T63" fmla="*/ 189 h 357"/>
                  <a:gd name="T64" fmla="*/ 834 w 976"/>
                  <a:gd name="T65" fmla="*/ 217 h 357"/>
                  <a:gd name="T66" fmla="*/ 925 w 976"/>
                  <a:gd name="T67" fmla="*/ 292 h 357"/>
                  <a:gd name="T68" fmla="*/ 976 w 976"/>
                  <a:gd name="T69" fmla="*/ 189 h 357"/>
                  <a:gd name="T70" fmla="*/ 632 w 976"/>
                  <a:gd name="T71" fmla="*/ 322 h 357"/>
                  <a:gd name="T72" fmla="*/ 604 w 976"/>
                  <a:gd name="T73" fmla="*/ 352 h 357"/>
                  <a:gd name="T74" fmla="*/ 639 w 976"/>
                  <a:gd name="T75" fmla="*/ 329 h 357"/>
                  <a:gd name="T76" fmla="*/ 458 w 976"/>
                  <a:gd name="T77" fmla="*/ 161 h 357"/>
                  <a:gd name="T78" fmla="*/ 481 w 976"/>
                  <a:gd name="T79" fmla="*/ 75 h 357"/>
                  <a:gd name="T80" fmla="*/ 467 w 976"/>
                  <a:gd name="T81" fmla="*/ 35 h 357"/>
                  <a:gd name="T82" fmla="*/ 397 w 976"/>
                  <a:gd name="T83" fmla="*/ 100 h 357"/>
                  <a:gd name="T84" fmla="*/ 311 w 976"/>
                  <a:gd name="T85" fmla="*/ 100 h 357"/>
                  <a:gd name="T86" fmla="*/ 299 w 976"/>
                  <a:gd name="T87" fmla="*/ 145 h 357"/>
                  <a:gd name="T88" fmla="*/ 383 w 976"/>
                  <a:gd name="T89" fmla="*/ 201 h 357"/>
                  <a:gd name="T90" fmla="*/ 458 w 976"/>
                  <a:gd name="T91" fmla="*/ 161 h 357"/>
                  <a:gd name="T92" fmla="*/ 544 w 976"/>
                  <a:gd name="T93" fmla="*/ 348 h 357"/>
                  <a:gd name="T94" fmla="*/ 472 w 976"/>
                  <a:gd name="T95" fmla="*/ 306 h 357"/>
                  <a:gd name="T96" fmla="*/ 504 w 976"/>
                  <a:gd name="T97" fmla="*/ 315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357">
                    <a:moveTo>
                      <a:pt x="72" y="152"/>
                    </a:moveTo>
                    <a:lnTo>
                      <a:pt x="72" y="152"/>
                    </a:lnTo>
                    <a:cubicBezTo>
                      <a:pt x="69" y="156"/>
                      <a:pt x="76" y="168"/>
                      <a:pt x="81" y="166"/>
                    </a:cubicBezTo>
                    <a:cubicBezTo>
                      <a:pt x="86" y="161"/>
                      <a:pt x="74" y="142"/>
                      <a:pt x="72" y="152"/>
                    </a:cubicBezTo>
                    <a:lnTo>
                      <a:pt x="72" y="152"/>
                    </a:lnTo>
                    <a:close/>
                    <a:moveTo>
                      <a:pt x="276" y="191"/>
                    </a:moveTo>
                    <a:lnTo>
                      <a:pt x="276" y="191"/>
                    </a:lnTo>
                    <a:cubicBezTo>
                      <a:pt x="276" y="184"/>
                      <a:pt x="260" y="189"/>
                      <a:pt x="265" y="196"/>
                    </a:cubicBezTo>
                    <a:cubicBezTo>
                      <a:pt x="269" y="205"/>
                      <a:pt x="276" y="196"/>
                      <a:pt x="276" y="191"/>
                    </a:cubicBezTo>
                    <a:lnTo>
                      <a:pt x="276" y="191"/>
                    </a:lnTo>
                    <a:close/>
                    <a:moveTo>
                      <a:pt x="39" y="98"/>
                    </a:moveTo>
                    <a:lnTo>
                      <a:pt x="39" y="98"/>
                    </a:lnTo>
                    <a:cubicBezTo>
                      <a:pt x="39" y="105"/>
                      <a:pt x="46" y="124"/>
                      <a:pt x="53" y="114"/>
                    </a:cubicBezTo>
                    <a:cubicBezTo>
                      <a:pt x="60" y="107"/>
                      <a:pt x="41" y="93"/>
                      <a:pt x="39" y="98"/>
                    </a:cubicBezTo>
                    <a:lnTo>
                      <a:pt x="39" y="98"/>
                    </a:lnTo>
                    <a:close/>
                    <a:moveTo>
                      <a:pt x="513" y="205"/>
                    </a:moveTo>
                    <a:lnTo>
                      <a:pt x="513" y="205"/>
                    </a:lnTo>
                    <a:cubicBezTo>
                      <a:pt x="523" y="208"/>
                      <a:pt x="523" y="222"/>
                      <a:pt x="520" y="229"/>
                    </a:cubicBezTo>
                    <a:cubicBezTo>
                      <a:pt x="518" y="238"/>
                      <a:pt x="513" y="257"/>
                      <a:pt x="523" y="254"/>
                    </a:cubicBezTo>
                    <a:cubicBezTo>
                      <a:pt x="532" y="250"/>
                      <a:pt x="539" y="238"/>
                      <a:pt x="534" y="233"/>
                    </a:cubicBezTo>
                    <a:cubicBezTo>
                      <a:pt x="527" y="229"/>
                      <a:pt x="527" y="201"/>
                      <a:pt x="530" y="194"/>
                    </a:cubicBezTo>
                    <a:cubicBezTo>
                      <a:pt x="534" y="187"/>
                      <a:pt x="551" y="191"/>
                      <a:pt x="544" y="203"/>
                    </a:cubicBezTo>
                    <a:cubicBezTo>
                      <a:pt x="539" y="212"/>
                      <a:pt x="555" y="212"/>
                      <a:pt x="555" y="224"/>
                    </a:cubicBezTo>
                    <a:cubicBezTo>
                      <a:pt x="555" y="236"/>
                      <a:pt x="565" y="229"/>
                      <a:pt x="574" y="226"/>
                    </a:cubicBezTo>
                    <a:cubicBezTo>
                      <a:pt x="586" y="224"/>
                      <a:pt x="583" y="217"/>
                      <a:pt x="576" y="210"/>
                    </a:cubicBezTo>
                    <a:cubicBezTo>
                      <a:pt x="569" y="203"/>
                      <a:pt x="581" y="191"/>
                      <a:pt x="572" y="184"/>
                    </a:cubicBezTo>
                    <a:cubicBezTo>
                      <a:pt x="562" y="180"/>
                      <a:pt x="555" y="170"/>
                      <a:pt x="565" y="168"/>
                    </a:cubicBezTo>
                    <a:cubicBezTo>
                      <a:pt x="574" y="166"/>
                      <a:pt x="600" y="152"/>
                      <a:pt x="597" y="145"/>
                    </a:cubicBezTo>
                    <a:cubicBezTo>
                      <a:pt x="593" y="138"/>
                      <a:pt x="558" y="145"/>
                      <a:pt x="553" y="156"/>
                    </a:cubicBezTo>
                    <a:cubicBezTo>
                      <a:pt x="551" y="168"/>
                      <a:pt x="525" y="156"/>
                      <a:pt x="527" y="135"/>
                    </a:cubicBezTo>
                    <a:cubicBezTo>
                      <a:pt x="530" y="117"/>
                      <a:pt x="583" y="114"/>
                      <a:pt x="597" y="121"/>
                    </a:cubicBezTo>
                    <a:cubicBezTo>
                      <a:pt x="614" y="128"/>
                      <a:pt x="630" y="110"/>
                      <a:pt x="634" y="98"/>
                    </a:cubicBezTo>
                    <a:cubicBezTo>
                      <a:pt x="639" y="89"/>
                      <a:pt x="623" y="100"/>
                      <a:pt x="611" y="107"/>
                    </a:cubicBezTo>
                    <a:cubicBezTo>
                      <a:pt x="602" y="114"/>
                      <a:pt x="574" y="107"/>
                      <a:pt x="558" y="103"/>
                    </a:cubicBezTo>
                    <a:cubicBezTo>
                      <a:pt x="544" y="96"/>
                      <a:pt x="544" y="110"/>
                      <a:pt x="532" y="112"/>
                    </a:cubicBezTo>
                    <a:cubicBezTo>
                      <a:pt x="520" y="114"/>
                      <a:pt x="523" y="140"/>
                      <a:pt x="518" y="145"/>
                    </a:cubicBezTo>
                    <a:cubicBezTo>
                      <a:pt x="511" y="147"/>
                      <a:pt x="511" y="166"/>
                      <a:pt x="502" y="184"/>
                    </a:cubicBezTo>
                    <a:cubicBezTo>
                      <a:pt x="490" y="203"/>
                      <a:pt x="504" y="205"/>
                      <a:pt x="513" y="205"/>
                    </a:cubicBezTo>
                    <a:lnTo>
                      <a:pt x="513" y="205"/>
                    </a:lnTo>
                    <a:close/>
                    <a:moveTo>
                      <a:pt x="227" y="222"/>
                    </a:moveTo>
                    <a:lnTo>
                      <a:pt x="227" y="222"/>
                    </a:lnTo>
                    <a:cubicBezTo>
                      <a:pt x="227" y="215"/>
                      <a:pt x="230" y="205"/>
                      <a:pt x="230" y="201"/>
                    </a:cubicBezTo>
                    <a:cubicBezTo>
                      <a:pt x="230" y="196"/>
                      <a:pt x="234" y="194"/>
                      <a:pt x="239" y="196"/>
                    </a:cubicBezTo>
                    <a:cubicBezTo>
                      <a:pt x="244" y="196"/>
                      <a:pt x="244" y="184"/>
                      <a:pt x="239" y="182"/>
                    </a:cubicBezTo>
                    <a:cubicBezTo>
                      <a:pt x="234" y="182"/>
                      <a:pt x="232" y="166"/>
                      <a:pt x="223" y="166"/>
                    </a:cubicBezTo>
                    <a:cubicBezTo>
                      <a:pt x="211" y="166"/>
                      <a:pt x="213" y="175"/>
                      <a:pt x="220" y="175"/>
                    </a:cubicBezTo>
                    <a:cubicBezTo>
                      <a:pt x="225" y="175"/>
                      <a:pt x="230" y="180"/>
                      <a:pt x="227" y="184"/>
                    </a:cubicBezTo>
                    <a:cubicBezTo>
                      <a:pt x="225" y="189"/>
                      <a:pt x="223" y="180"/>
                      <a:pt x="213" y="182"/>
                    </a:cubicBezTo>
                    <a:cubicBezTo>
                      <a:pt x="207" y="182"/>
                      <a:pt x="211" y="170"/>
                      <a:pt x="202" y="170"/>
                    </a:cubicBezTo>
                    <a:cubicBezTo>
                      <a:pt x="190" y="168"/>
                      <a:pt x="193" y="152"/>
                      <a:pt x="183" y="152"/>
                    </a:cubicBezTo>
                    <a:cubicBezTo>
                      <a:pt x="172" y="152"/>
                      <a:pt x="172" y="142"/>
                      <a:pt x="179" y="135"/>
                    </a:cubicBezTo>
                    <a:cubicBezTo>
                      <a:pt x="186" y="128"/>
                      <a:pt x="167" y="124"/>
                      <a:pt x="167" y="117"/>
                    </a:cubicBezTo>
                    <a:cubicBezTo>
                      <a:pt x="167" y="110"/>
                      <a:pt x="155" y="112"/>
                      <a:pt x="155" y="107"/>
                    </a:cubicBezTo>
                    <a:cubicBezTo>
                      <a:pt x="155" y="100"/>
                      <a:pt x="151" y="103"/>
                      <a:pt x="146" y="96"/>
                    </a:cubicBezTo>
                    <a:cubicBezTo>
                      <a:pt x="139" y="89"/>
                      <a:pt x="137" y="96"/>
                      <a:pt x="132" y="89"/>
                    </a:cubicBezTo>
                    <a:cubicBezTo>
                      <a:pt x="128" y="84"/>
                      <a:pt x="121" y="82"/>
                      <a:pt x="116" y="82"/>
                    </a:cubicBezTo>
                    <a:cubicBezTo>
                      <a:pt x="111" y="84"/>
                      <a:pt x="102" y="75"/>
                      <a:pt x="97" y="65"/>
                    </a:cubicBezTo>
                    <a:cubicBezTo>
                      <a:pt x="95" y="56"/>
                      <a:pt x="65" y="42"/>
                      <a:pt x="62" y="33"/>
                    </a:cubicBezTo>
                    <a:cubicBezTo>
                      <a:pt x="58" y="21"/>
                      <a:pt x="48" y="16"/>
                      <a:pt x="32" y="19"/>
                    </a:cubicBezTo>
                    <a:cubicBezTo>
                      <a:pt x="13" y="19"/>
                      <a:pt x="7" y="0"/>
                      <a:pt x="4" y="9"/>
                    </a:cubicBezTo>
                    <a:cubicBezTo>
                      <a:pt x="0" y="21"/>
                      <a:pt x="23" y="44"/>
                      <a:pt x="32" y="51"/>
                    </a:cubicBezTo>
                    <a:cubicBezTo>
                      <a:pt x="44" y="56"/>
                      <a:pt x="48" y="79"/>
                      <a:pt x="62" y="82"/>
                    </a:cubicBezTo>
                    <a:cubicBezTo>
                      <a:pt x="74" y="82"/>
                      <a:pt x="74" y="121"/>
                      <a:pt x="86" y="124"/>
                    </a:cubicBezTo>
                    <a:cubicBezTo>
                      <a:pt x="95" y="126"/>
                      <a:pt x="113" y="156"/>
                      <a:pt x="118" y="173"/>
                    </a:cubicBezTo>
                    <a:cubicBezTo>
                      <a:pt x="121" y="189"/>
                      <a:pt x="141" y="198"/>
                      <a:pt x="148" y="210"/>
                    </a:cubicBezTo>
                    <a:cubicBezTo>
                      <a:pt x="155" y="222"/>
                      <a:pt x="183" y="238"/>
                      <a:pt x="186" y="243"/>
                    </a:cubicBezTo>
                    <a:cubicBezTo>
                      <a:pt x="190" y="247"/>
                      <a:pt x="195" y="259"/>
                      <a:pt x="197" y="254"/>
                    </a:cubicBezTo>
                    <a:cubicBezTo>
                      <a:pt x="200" y="247"/>
                      <a:pt x="213" y="254"/>
                      <a:pt x="220" y="254"/>
                    </a:cubicBezTo>
                    <a:cubicBezTo>
                      <a:pt x="225" y="254"/>
                      <a:pt x="227" y="231"/>
                      <a:pt x="227" y="222"/>
                    </a:cubicBezTo>
                    <a:lnTo>
                      <a:pt x="227" y="222"/>
                    </a:lnTo>
                    <a:close/>
                    <a:moveTo>
                      <a:pt x="706" y="121"/>
                    </a:moveTo>
                    <a:lnTo>
                      <a:pt x="706" y="121"/>
                    </a:lnTo>
                    <a:cubicBezTo>
                      <a:pt x="720" y="124"/>
                      <a:pt x="713" y="114"/>
                      <a:pt x="713" y="105"/>
                    </a:cubicBezTo>
                    <a:cubicBezTo>
                      <a:pt x="713" y="98"/>
                      <a:pt x="702" y="105"/>
                      <a:pt x="702" y="100"/>
                    </a:cubicBezTo>
                    <a:cubicBezTo>
                      <a:pt x="702" y="96"/>
                      <a:pt x="697" y="79"/>
                      <a:pt x="688" y="91"/>
                    </a:cubicBezTo>
                    <a:cubicBezTo>
                      <a:pt x="676" y="105"/>
                      <a:pt x="690" y="140"/>
                      <a:pt x="699" y="138"/>
                    </a:cubicBezTo>
                    <a:cubicBezTo>
                      <a:pt x="706" y="138"/>
                      <a:pt x="693" y="121"/>
                      <a:pt x="706" y="121"/>
                    </a:cubicBezTo>
                    <a:lnTo>
                      <a:pt x="706" y="121"/>
                    </a:lnTo>
                    <a:close/>
                    <a:moveTo>
                      <a:pt x="655" y="201"/>
                    </a:moveTo>
                    <a:lnTo>
                      <a:pt x="655" y="201"/>
                    </a:lnTo>
                    <a:cubicBezTo>
                      <a:pt x="658" y="210"/>
                      <a:pt x="676" y="217"/>
                      <a:pt x="681" y="208"/>
                    </a:cubicBezTo>
                    <a:cubicBezTo>
                      <a:pt x="686" y="198"/>
                      <a:pt x="653" y="189"/>
                      <a:pt x="655" y="201"/>
                    </a:cubicBezTo>
                    <a:lnTo>
                      <a:pt x="655" y="201"/>
                    </a:lnTo>
                    <a:close/>
                    <a:moveTo>
                      <a:pt x="607" y="308"/>
                    </a:moveTo>
                    <a:lnTo>
                      <a:pt x="607" y="308"/>
                    </a:lnTo>
                    <a:cubicBezTo>
                      <a:pt x="588" y="303"/>
                      <a:pt x="576" y="317"/>
                      <a:pt x="560" y="310"/>
                    </a:cubicBezTo>
                    <a:cubicBezTo>
                      <a:pt x="544" y="303"/>
                      <a:pt x="518" y="310"/>
                      <a:pt x="520" y="317"/>
                    </a:cubicBezTo>
                    <a:cubicBezTo>
                      <a:pt x="523" y="322"/>
                      <a:pt x="539" y="322"/>
                      <a:pt x="555" y="322"/>
                    </a:cubicBezTo>
                    <a:cubicBezTo>
                      <a:pt x="572" y="324"/>
                      <a:pt x="588" y="315"/>
                      <a:pt x="600" y="313"/>
                    </a:cubicBezTo>
                    <a:cubicBezTo>
                      <a:pt x="611" y="313"/>
                      <a:pt x="623" y="310"/>
                      <a:pt x="607" y="308"/>
                    </a:cubicBezTo>
                    <a:lnTo>
                      <a:pt x="607" y="308"/>
                    </a:lnTo>
                    <a:close/>
                    <a:moveTo>
                      <a:pt x="739" y="191"/>
                    </a:moveTo>
                    <a:lnTo>
                      <a:pt x="739" y="191"/>
                    </a:lnTo>
                    <a:cubicBezTo>
                      <a:pt x="723" y="187"/>
                      <a:pt x="695" y="191"/>
                      <a:pt x="699" y="198"/>
                    </a:cubicBezTo>
                    <a:cubicBezTo>
                      <a:pt x="702" y="208"/>
                      <a:pt x="713" y="203"/>
                      <a:pt x="727" y="203"/>
                    </a:cubicBezTo>
                    <a:cubicBezTo>
                      <a:pt x="741" y="203"/>
                      <a:pt x="748" y="212"/>
                      <a:pt x="755" y="212"/>
                    </a:cubicBezTo>
                    <a:cubicBezTo>
                      <a:pt x="762" y="212"/>
                      <a:pt x="755" y="196"/>
                      <a:pt x="739" y="191"/>
                    </a:cubicBezTo>
                    <a:lnTo>
                      <a:pt x="739" y="191"/>
                    </a:lnTo>
                    <a:close/>
                    <a:moveTo>
                      <a:pt x="409" y="301"/>
                    </a:moveTo>
                    <a:lnTo>
                      <a:pt x="409" y="301"/>
                    </a:lnTo>
                    <a:cubicBezTo>
                      <a:pt x="409" y="292"/>
                      <a:pt x="383" y="299"/>
                      <a:pt x="372" y="294"/>
                    </a:cubicBezTo>
                    <a:cubicBezTo>
                      <a:pt x="360" y="289"/>
                      <a:pt x="386" y="285"/>
                      <a:pt x="393" y="280"/>
                    </a:cubicBezTo>
                    <a:cubicBezTo>
                      <a:pt x="402" y="275"/>
                      <a:pt x="388" y="273"/>
                      <a:pt x="369" y="280"/>
                    </a:cubicBezTo>
                    <a:cubicBezTo>
                      <a:pt x="348" y="285"/>
                      <a:pt x="325" y="266"/>
                      <a:pt x="325" y="275"/>
                    </a:cubicBezTo>
                    <a:cubicBezTo>
                      <a:pt x="323" y="282"/>
                      <a:pt x="288" y="271"/>
                      <a:pt x="279" y="264"/>
                    </a:cubicBezTo>
                    <a:cubicBezTo>
                      <a:pt x="269" y="259"/>
                      <a:pt x="237" y="250"/>
                      <a:pt x="230" y="261"/>
                    </a:cubicBezTo>
                    <a:cubicBezTo>
                      <a:pt x="223" y="273"/>
                      <a:pt x="216" y="264"/>
                      <a:pt x="220" y="275"/>
                    </a:cubicBezTo>
                    <a:cubicBezTo>
                      <a:pt x="220" y="282"/>
                      <a:pt x="230" y="278"/>
                      <a:pt x="234" y="278"/>
                    </a:cubicBezTo>
                    <a:cubicBezTo>
                      <a:pt x="241" y="278"/>
                      <a:pt x="239" y="287"/>
                      <a:pt x="246" y="289"/>
                    </a:cubicBezTo>
                    <a:cubicBezTo>
                      <a:pt x="255" y="292"/>
                      <a:pt x="281" y="299"/>
                      <a:pt x="283" y="292"/>
                    </a:cubicBezTo>
                    <a:cubicBezTo>
                      <a:pt x="286" y="287"/>
                      <a:pt x="311" y="292"/>
                      <a:pt x="325" y="303"/>
                    </a:cubicBezTo>
                    <a:cubicBezTo>
                      <a:pt x="337" y="313"/>
                      <a:pt x="365" y="313"/>
                      <a:pt x="376" y="310"/>
                    </a:cubicBezTo>
                    <a:cubicBezTo>
                      <a:pt x="388" y="310"/>
                      <a:pt x="402" y="320"/>
                      <a:pt x="404" y="313"/>
                    </a:cubicBezTo>
                    <a:cubicBezTo>
                      <a:pt x="409" y="306"/>
                      <a:pt x="418" y="322"/>
                      <a:pt x="430" y="313"/>
                    </a:cubicBezTo>
                    <a:cubicBezTo>
                      <a:pt x="444" y="303"/>
                      <a:pt x="409" y="308"/>
                      <a:pt x="409" y="301"/>
                    </a:cubicBezTo>
                    <a:lnTo>
                      <a:pt x="409" y="301"/>
                    </a:lnTo>
                    <a:close/>
                    <a:moveTo>
                      <a:pt x="904" y="163"/>
                    </a:moveTo>
                    <a:lnTo>
                      <a:pt x="904" y="163"/>
                    </a:lnTo>
                    <a:cubicBezTo>
                      <a:pt x="895" y="163"/>
                      <a:pt x="893" y="180"/>
                      <a:pt x="886" y="180"/>
                    </a:cubicBezTo>
                    <a:cubicBezTo>
                      <a:pt x="876" y="180"/>
                      <a:pt x="865" y="196"/>
                      <a:pt x="851" y="201"/>
                    </a:cubicBezTo>
                    <a:cubicBezTo>
                      <a:pt x="834" y="208"/>
                      <a:pt x="834" y="159"/>
                      <a:pt x="827" y="149"/>
                    </a:cubicBezTo>
                    <a:cubicBezTo>
                      <a:pt x="820" y="140"/>
                      <a:pt x="783" y="133"/>
                      <a:pt x="779" y="142"/>
                    </a:cubicBezTo>
                    <a:cubicBezTo>
                      <a:pt x="776" y="154"/>
                      <a:pt x="762" y="147"/>
                      <a:pt x="760" y="156"/>
                    </a:cubicBezTo>
                    <a:cubicBezTo>
                      <a:pt x="760" y="166"/>
                      <a:pt x="765" y="161"/>
                      <a:pt x="772" y="161"/>
                    </a:cubicBezTo>
                    <a:cubicBezTo>
                      <a:pt x="781" y="161"/>
                      <a:pt x="781" y="168"/>
                      <a:pt x="783" y="177"/>
                    </a:cubicBezTo>
                    <a:cubicBezTo>
                      <a:pt x="788" y="184"/>
                      <a:pt x="811" y="180"/>
                      <a:pt x="818" y="177"/>
                    </a:cubicBezTo>
                    <a:cubicBezTo>
                      <a:pt x="825" y="177"/>
                      <a:pt x="827" y="189"/>
                      <a:pt x="816" y="184"/>
                    </a:cubicBezTo>
                    <a:cubicBezTo>
                      <a:pt x="804" y="182"/>
                      <a:pt x="804" y="189"/>
                      <a:pt x="797" y="189"/>
                    </a:cubicBezTo>
                    <a:cubicBezTo>
                      <a:pt x="790" y="187"/>
                      <a:pt x="781" y="187"/>
                      <a:pt x="786" y="191"/>
                    </a:cubicBezTo>
                    <a:cubicBezTo>
                      <a:pt x="790" y="196"/>
                      <a:pt x="800" y="201"/>
                      <a:pt x="800" y="210"/>
                    </a:cubicBezTo>
                    <a:cubicBezTo>
                      <a:pt x="800" y="219"/>
                      <a:pt x="814" y="217"/>
                      <a:pt x="814" y="210"/>
                    </a:cubicBezTo>
                    <a:cubicBezTo>
                      <a:pt x="814" y="201"/>
                      <a:pt x="820" y="212"/>
                      <a:pt x="834" y="217"/>
                    </a:cubicBezTo>
                    <a:cubicBezTo>
                      <a:pt x="848" y="219"/>
                      <a:pt x="839" y="226"/>
                      <a:pt x="853" y="226"/>
                    </a:cubicBezTo>
                    <a:cubicBezTo>
                      <a:pt x="867" y="226"/>
                      <a:pt x="902" y="238"/>
                      <a:pt x="913" y="247"/>
                    </a:cubicBezTo>
                    <a:cubicBezTo>
                      <a:pt x="925" y="257"/>
                      <a:pt x="918" y="264"/>
                      <a:pt x="925" y="271"/>
                    </a:cubicBezTo>
                    <a:cubicBezTo>
                      <a:pt x="934" y="280"/>
                      <a:pt x="937" y="292"/>
                      <a:pt x="925" y="292"/>
                    </a:cubicBezTo>
                    <a:cubicBezTo>
                      <a:pt x="913" y="292"/>
                      <a:pt x="902" y="301"/>
                      <a:pt x="904" y="308"/>
                    </a:cubicBezTo>
                    <a:cubicBezTo>
                      <a:pt x="906" y="313"/>
                      <a:pt x="944" y="306"/>
                      <a:pt x="953" y="306"/>
                    </a:cubicBezTo>
                    <a:cubicBezTo>
                      <a:pt x="960" y="306"/>
                      <a:pt x="965" y="315"/>
                      <a:pt x="976" y="322"/>
                    </a:cubicBezTo>
                    <a:lnTo>
                      <a:pt x="976" y="189"/>
                    </a:lnTo>
                    <a:cubicBezTo>
                      <a:pt x="948" y="180"/>
                      <a:pt x="911" y="163"/>
                      <a:pt x="904" y="163"/>
                    </a:cubicBezTo>
                    <a:lnTo>
                      <a:pt x="904" y="163"/>
                    </a:lnTo>
                    <a:close/>
                    <a:moveTo>
                      <a:pt x="632" y="322"/>
                    </a:moveTo>
                    <a:lnTo>
                      <a:pt x="632" y="322"/>
                    </a:lnTo>
                    <a:cubicBezTo>
                      <a:pt x="630" y="324"/>
                      <a:pt x="627" y="324"/>
                      <a:pt x="625" y="324"/>
                    </a:cubicBezTo>
                    <a:cubicBezTo>
                      <a:pt x="623" y="327"/>
                      <a:pt x="623" y="331"/>
                      <a:pt x="620" y="331"/>
                    </a:cubicBezTo>
                    <a:cubicBezTo>
                      <a:pt x="620" y="334"/>
                      <a:pt x="616" y="329"/>
                      <a:pt x="614" y="327"/>
                    </a:cubicBezTo>
                    <a:cubicBezTo>
                      <a:pt x="602" y="334"/>
                      <a:pt x="595" y="348"/>
                      <a:pt x="604" y="352"/>
                    </a:cubicBezTo>
                    <a:cubicBezTo>
                      <a:pt x="614" y="357"/>
                      <a:pt x="625" y="345"/>
                      <a:pt x="632" y="336"/>
                    </a:cubicBezTo>
                    <a:cubicBezTo>
                      <a:pt x="632" y="336"/>
                      <a:pt x="632" y="334"/>
                      <a:pt x="634" y="334"/>
                    </a:cubicBezTo>
                    <a:cubicBezTo>
                      <a:pt x="634" y="331"/>
                      <a:pt x="634" y="331"/>
                      <a:pt x="637" y="331"/>
                    </a:cubicBezTo>
                    <a:cubicBezTo>
                      <a:pt x="637" y="331"/>
                      <a:pt x="637" y="329"/>
                      <a:pt x="639" y="329"/>
                    </a:cubicBezTo>
                    <a:cubicBezTo>
                      <a:pt x="637" y="327"/>
                      <a:pt x="634" y="324"/>
                      <a:pt x="632" y="322"/>
                    </a:cubicBezTo>
                    <a:lnTo>
                      <a:pt x="632" y="322"/>
                    </a:lnTo>
                    <a:close/>
                    <a:moveTo>
                      <a:pt x="458" y="161"/>
                    </a:moveTo>
                    <a:lnTo>
                      <a:pt x="458" y="161"/>
                    </a:lnTo>
                    <a:cubicBezTo>
                      <a:pt x="469" y="154"/>
                      <a:pt x="472" y="140"/>
                      <a:pt x="469" y="128"/>
                    </a:cubicBezTo>
                    <a:cubicBezTo>
                      <a:pt x="469" y="114"/>
                      <a:pt x="497" y="114"/>
                      <a:pt x="502" y="110"/>
                    </a:cubicBezTo>
                    <a:cubicBezTo>
                      <a:pt x="506" y="105"/>
                      <a:pt x="495" y="96"/>
                      <a:pt x="488" y="91"/>
                    </a:cubicBezTo>
                    <a:cubicBezTo>
                      <a:pt x="479" y="89"/>
                      <a:pt x="485" y="79"/>
                      <a:pt x="481" y="75"/>
                    </a:cubicBezTo>
                    <a:cubicBezTo>
                      <a:pt x="474" y="70"/>
                      <a:pt x="465" y="56"/>
                      <a:pt x="474" y="56"/>
                    </a:cubicBezTo>
                    <a:cubicBezTo>
                      <a:pt x="481" y="56"/>
                      <a:pt x="467" y="44"/>
                      <a:pt x="474" y="40"/>
                    </a:cubicBezTo>
                    <a:lnTo>
                      <a:pt x="479" y="40"/>
                    </a:lnTo>
                    <a:cubicBezTo>
                      <a:pt x="474" y="37"/>
                      <a:pt x="469" y="35"/>
                      <a:pt x="467" y="35"/>
                    </a:cubicBezTo>
                    <a:cubicBezTo>
                      <a:pt x="458" y="35"/>
                      <a:pt x="434" y="33"/>
                      <a:pt x="434" y="49"/>
                    </a:cubicBezTo>
                    <a:cubicBezTo>
                      <a:pt x="437" y="65"/>
                      <a:pt x="420" y="58"/>
                      <a:pt x="423" y="68"/>
                    </a:cubicBezTo>
                    <a:cubicBezTo>
                      <a:pt x="423" y="77"/>
                      <a:pt x="416" y="77"/>
                      <a:pt x="416" y="89"/>
                    </a:cubicBezTo>
                    <a:cubicBezTo>
                      <a:pt x="418" y="100"/>
                      <a:pt x="409" y="96"/>
                      <a:pt x="397" y="100"/>
                    </a:cubicBezTo>
                    <a:cubicBezTo>
                      <a:pt x="386" y="107"/>
                      <a:pt x="390" y="98"/>
                      <a:pt x="376" y="98"/>
                    </a:cubicBezTo>
                    <a:cubicBezTo>
                      <a:pt x="365" y="98"/>
                      <a:pt x="362" y="103"/>
                      <a:pt x="355" y="105"/>
                    </a:cubicBezTo>
                    <a:cubicBezTo>
                      <a:pt x="348" y="110"/>
                      <a:pt x="332" y="105"/>
                      <a:pt x="327" y="110"/>
                    </a:cubicBezTo>
                    <a:cubicBezTo>
                      <a:pt x="323" y="112"/>
                      <a:pt x="316" y="100"/>
                      <a:pt x="311" y="100"/>
                    </a:cubicBezTo>
                    <a:cubicBezTo>
                      <a:pt x="309" y="100"/>
                      <a:pt x="306" y="93"/>
                      <a:pt x="304" y="86"/>
                    </a:cubicBezTo>
                    <a:lnTo>
                      <a:pt x="302" y="86"/>
                    </a:lnTo>
                    <a:cubicBezTo>
                      <a:pt x="292" y="86"/>
                      <a:pt x="281" y="107"/>
                      <a:pt x="288" y="114"/>
                    </a:cubicBezTo>
                    <a:cubicBezTo>
                      <a:pt x="297" y="124"/>
                      <a:pt x="295" y="138"/>
                      <a:pt x="299" y="145"/>
                    </a:cubicBezTo>
                    <a:cubicBezTo>
                      <a:pt x="304" y="152"/>
                      <a:pt x="318" y="154"/>
                      <a:pt x="318" y="166"/>
                    </a:cubicBezTo>
                    <a:cubicBezTo>
                      <a:pt x="318" y="180"/>
                      <a:pt x="330" y="201"/>
                      <a:pt x="337" y="196"/>
                    </a:cubicBezTo>
                    <a:cubicBezTo>
                      <a:pt x="346" y="189"/>
                      <a:pt x="353" y="198"/>
                      <a:pt x="355" y="203"/>
                    </a:cubicBezTo>
                    <a:cubicBezTo>
                      <a:pt x="358" y="208"/>
                      <a:pt x="376" y="198"/>
                      <a:pt x="383" y="201"/>
                    </a:cubicBezTo>
                    <a:cubicBezTo>
                      <a:pt x="388" y="201"/>
                      <a:pt x="409" y="205"/>
                      <a:pt x="409" y="212"/>
                    </a:cubicBezTo>
                    <a:cubicBezTo>
                      <a:pt x="411" y="219"/>
                      <a:pt x="427" y="212"/>
                      <a:pt x="441" y="208"/>
                    </a:cubicBezTo>
                    <a:cubicBezTo>
                      <a:pt x="453" y="203"/>
                      <a:pt x="446" y="168"/>
                      <a:pt x="458" y="161"/>
                    </a:cubicBezTo>
                    <a:lnTo>
                      <a:pt x="458" y="161"/>
                    </a:lnTo>
                    <a:close/>
                    <a:moveTo>
                      <a:pt x="504" y="336"/>
                    </a:moveTo>
                    <a:lnTo>
                      <a:pt x="504" y="336"/>
                    </a:lnTo>
                    <a:cubicBezTo>
                      <a:pt x="509" y="343"/>
                      <a:pt x="518" y="343"/>
                      <a:pt x="523" y="345"/>
                    </a:cubicBezTo>
                    <a:cubicBezTo>
                      <a:pt x="527" y="350"/>
                      <a:pt x="544" y="357"/>
                      <a:pt x="544" y="348"/>
                    </a:cubicBezTo>
                    <a:cubicBezTo>
                      <a:pt x="544" y="336"/>
                      <a:pt x="499" y="331"/>
                      <a:pt x="504" y="336"/>
                    </a:cubicBezTo>
                    <a:lnTo>
                      <a:pt x="504" y="336"/>
                    </a:lnTo>
                    <a:close/>
                    <a:moveTo>
                      <a:pt x="472" y="306"/>
                    </a:moveTo>
                    <a:lnTo>
                      <a:pt x="472" y="306"/>
                    </a:lnTo>
                    <a:cubicBezTo>
                      <a:pt x="469" y="310"/>
                      <a:pt x="460" y="313"/>
                      <a:pt x="453" y="308"/>
                    </a:cubicBezTo>
                    <a:cubicBezTo>
                      <a:pt x="446" y="303"/>
                      <a:pt x="439" y="315"/>
                      <a:pt x="444" y="320"/>
                    </a:cubicBezTo>
                    <a:cubicBezTo>
                      <a:pt x="446" y="322"/>
                      <a:pt x="458" y="331"/>
                      <a:pt x="474" y="324"/>
                    </a:cubicBezTo>
                    <a:cubicBezTo>
                      <a:pt x="490" y="317"/>
                      <a:pt x="499" y="324"/>
                      <a:pt x="504" y="315"/>
                    </a:cubicBezTo>
                    <a:cubicBezTo>
                      <a:pt x="509" y="308"/>
                      <a:pt x="474" y="301"/>
                      <a:pt x="472" y="306"/>
                    </a:cubicBezTo>
                    <a:lnTo>
                      <a:pt x="472" y="30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8" name="Freeform 581">
                <a:extLst>
                  <a:ext uri="{FF2B5EF4-FFF2-40B4-BE49-F238E27FC236}">
                    <a16:creationId xmlns:a16="http://schemas.microsoft.com/office/drawing/2014/main" id="{ECE4C7DC-DCB6-4ABA-7253-F69531EC7955}"/>
                  </a:ext>
                </a:extLst>
              </p:cNvPr>
              <p:cNvSpPr>
                <a:spLocks noEditPoints="1"/>
              </p:cNvSpPr>
              <p:nvPr/>
            </p:nvSpPr>
            <p:spPr bwMode="auto">
              <a:xfrm>
                <a:off x="4841" y="2287"/>
                <a:ext cx="586" cy="215"/>
              </a:xfrm>
              <a:custGeom>
                <a:avLst/>
                <a:gdLst>
                  <a:gd name="T0" fmla="*/ 81 w 976"/>
                  <a:gd name="T1" fmla="*/ 166 h 357"/>
                  <a:gd name="T2" fmla="*/ 276 w 976"/>
                  <a:gd name="T3" fmla="*/ 191 h 357"/>
                  <a:gd name="T4" fmla="*/ 39 w 976"/>
                  <a:gd name="T5" fmla="*/ 98 h 357"/>
                  <a:gd name="T6" fmla="*/ 39 w 976"/>
                  <a:gd name="T7" fmla="*/ 98 h 357"/>
                  <a:gd name="T8" fmla="*/ 520 w 976"/>
                  <a:gd name="T9" fmla="*/ 229 h 357"/>
                  <a:gd name="T10" fmla="*/ 530 w 976"/>
                  <a:gd name="T11" fmla="*/ 194 h 357"/>
                  <a:gd name="T12" fmla="*/ 574 w 976"/>
                  <a:gd name="T13" fmla="*/ 226 h 357"/>
                  <a:gd name="T14" fmla="*/ 565 w 976"/>
                  <a:gd name="T15" fmla="*/ 168 h 357"/>
                  <a:gd name="T16" fmla="*/ 527 w 976"/>
                  <a:gd name="T17" fmla="*/ 135 h 357"/>
                  <a:gd name="T18" fmla="*/ 611 w 976"/>
                  <a:gd name="T19" fmla="*/ 107 h 357"/>
                  <a:gd name="T20" fmla="*/ 518 w 976"/>
                  <a:gd name="T21" fmla="*/ 145 h 357"/>
                  <a:gd name="T22" fmla="*/ 227 w 976"/>
                  <a:gd name="T23" fmla="*/ 222 h 357"/>
                  <a:gd name="T24" fmla="*/ 239 w 976"/>
                  <a:gd name="T25" fmla="*/ 196 h 357"/>
                  <a:gd name="T26" fmla="*/ 220 w 976"/>
                  <a:gd name="T27" fmla="*/ 175 h 357"/>
                  <a:gd name="T28" fmla="*/ 202 w 976"/>
                  <a:gd name="T29" fmla="*/ 170 h 357"/>
                  <a:gd name="T30" fmla="*/ 167 w 976"/>
                  <a:gd name="T31" fmla="*/ 117 h 357"/>
                  <a:gd name="T32" fmla="*/ 132 w 976"/>
                  <a:gd name="T33" fmla="*/ 89 h 357"/>
                  <a:gd name="T34" fmla="*/ 62 w 976"/>
                  <a:gd name="T35" fmla="*/ 33 h 357"/>
                  <a:gd name="T36" fmla="*/ 32 w 976"/>
                  <a:gd name="T37" fmla="*/ 51 h 357"/>
                  <a:gd name="T38" fmla="*/ 118 w 976"/>
                  <a:gd name="T39" fmla="*/ 173 h 357"/>
                  <a:gd name="T40" fmla="*/ 197 w 976"/>
                  <a:gd name="T41" fmla="*/ 254 h 357"/>
                  <a:gd name="T42" fmla="*/ 706 w 976"/>
                  <a:gd name="T43" fmla="*/ 121 h 357"/>
                  <a:gd name="T44" fmla="*/ 702 w 976"/>
                  <a:gd name="T45" fmla="*/ 100 h 357"/>
                  <a:gd name="T46" fmla="*/ 706 w 976"/>
                  <a:gd name="T47" fmla="*/ 121 h 357"/>
                  <a:gd name="T48" fmla="*/ 681 w 976"/>
                  <a:gd name="T49" fmla="*/ 208 h 357"/>
                  <a:gd name="T50" fmla="*/ 607 w 976"/>
                  <a:gd name="T51" fmla="*/ 308 h 357"/>
                  <a:gd name="T52" fmla="*/ 555 w 976"/>
                  <a:gd name="T53" fmla="*/ 322 h 357"/>
                  <a:gd name="T54" fmla="*/ 739 w 976"/>
                  <a:gd name="T55" fmla="*/ 191 h 357"/>
                  <a:gd name="T56" fmla="*/ 727 w 976"/>
                  <a:gd name="T57" fmla="*/ 203 h 357"/>
                  <a:gd name="T58" fmla="*/ 409 w 976"/>
                  <a:gd name="T59" fmla="*/ 301 h 357"/>
                  <a:gd name="T60" fmla="*/ 393 w 976"/>
                  <a:gd name="T61" fmla="*/ 280 h 357"/>
                  <a:gd name="T62" fmla="*/ 279 w 976"/>
                  <a:gd name="T63" fmla="*/ 264 h 357"/>
                  <a:gd name="T64" fmla="*/ 234 w 976"/>
                  <a:gd name="T65" fmla="*/ 278 h 357"/>
                  <a:gd name="T66" fmla="*/ 325 w 976"/>
                  <a:gd name="T67" fmla="*/ 303 h 357"/>
                  <a:gd name="T68" fmla="*/ 430 w 976"/>
                  <a:gd name="T69" fmla="*/ 313 h 357"/>
                  <a:gd name="T70" fmla="*/ 904 w 976"/>
                  <a:gd name="T71" fmla="*/ 163 h 357"/>
                  <a:gd name="T72" fmla="*/ 827 w 976"/>
                  <a:gd name="T73" fmla="*/ 149 h 357"/>
                  <a:gd name="T74" fmla="*/ 772 w 976"/>
                  <a:gd name="T75" fmla="*/ 161 h 357"/>
                  <a:gd name="T76" fmla="*/ 816 w 976"/>
                  <a:gd name="T77" fmla="*/ 184 h 357"/>
                  <a:gd name="T78" fmla="*/ 800 w 976"/>
                  <a:gd name="T79" fmla="*/ 210 h 357"/>
                  <a:gd name="T80" fmla="*/ 853 w 976"/>
                  <a:gd name="T81" fmla="*/ 226 h 357"/>
                  <a:gd name="T82" fmla="*/ 925 w 976"/>
                  <a:gd name="T83" fmla="*/ 292 h 357"/>
                  <a:gd name="T84" fmla="*/ 976 w 976"/>
                  <a:gd name="T85" fmla="*/ 322 h 357"/>
                  <a:gd name="T86" fmla="*/ 632 w 976"/>
                  <a:gd name="T87" fmla="*/ 322 h 357"/>
                  <a:gd name="T88" fmla="*/ 620 w 976"/>
                  <a:gd name="T89" fmla="*/ 331 h 357"/>
                  <a:gd name="T90" fmla="*/ 632 w 976"/>
                  <a:gd name="T91" fmla="*/ 336 h 357"/>
                  <a:gd name="T92" fmla="*/ 639 w 976"/>
                  <a:gd name="T93" fmla="*/ 329 h 357"/>
                  <a:gd name="T94" fmla="*/ 458 w 976"/>
                  <a:gd name="T95" fmla="*/ 161 h 357"/>
                  <a:gd name="T96" fmla="*/ 488 w 976"/>
                  <a:gd name="T97" fmla="*/ 91 h 357"/>
                  <a:gd name="T98" fmla="*/ 474 w 976"/>
                  <a:gd name="T99" fmla="*/ 40 h 357"/>
                  <a:gd name="T100" fmla="*/ 434 w 976"/>
                  <a:gd name="T101" fmla="*/ 49 h 357"/>
                  <a:gd name="T102" fmla="*/ 397 w 976"/>
                  <a:gd name="T103" fmla="*/ 100 h 357"/>
                  <a:gd name="T104" fmla="*/ 327 w 976"/>
                  <a:gd name="T105" fmla="*/ 110 h 357"/>
                  <a:gd name="T106" fmla="*/ 302 w 976"/>
                  <a:gd name="T107" fmla="*/ 86 h 357"/>
                  <a:gd name="T108" fmla="*/ 318 w 976"/>
                  <a:gd name="T109" fmla="*/ 166 h 357"/>
                  <a:gd name="T110" fmla="*/ 383 w 976"/>
                  <a:gd name="T111" fmla="*/ 201 h 357"/>
                  <a:gd name="T112" fmla="*/ 458 w 976"/>
                  <a:gd name="T113" fmla="*/ 161 h 357"/>
                  <a:gd name="T114" fmla="*/ 523 w 976"/>
                  <a:gd name="T115" fmla="*/ 345 h 357"/>
                  <a:gd name="T116" fmla="*/ 472 w 976"/>
                  <a:gd name="T117" fmla="*/ 306 h 357"/>
                  <a:gd name="T118" fmla="*/ 444 w 976"/>
                  <a:gd name="T119" fmla="*/ 320 h 357"/>
                  <a:gd name="T120" fmla="*/ 472 w 976"/>
                  <a:gd name="T121" fmla="*/ 306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76" h="357">
                    <a:moveTo>
                      <a:pt x="72" y="152"/>
                    </a:moveTo>
                    <a:lnTo>
                      <a:pt x="72" y="152"/>
                    </a:lnTo>
                    <a:cubicBezTo>
                      <a:pt x="69" y="156"/>
                      <a:pt x="76" y="168"/>
                      <a:pt x="81" y="166"/>
                    </a:cubicBezTo>
                    <a:cubicBezTo>
                      <a:pt x="86" y="161"/>
                      <a:pt x="74" y="142"/>
                      <a:pt x="72" y="152"/>
                    </a:cubicBezTo>
                    <a:close/>
                    <a:moveTo>
                      <a:pt x="276" y="191"/>
                    </a:moveTo>
                    <a:lnTo>
                      <a:pt x="276" y="191"/>
                    </a:lnTo>
                    <a:cubicBezTo>
                      <a:pt x="276" y="184"/>
                      <a:pt x="260" y="189"/>
                      <a:pt x="265" y="196"/>
                    </a:cubicBezTo>
                    <a:cubicBezTo>
                      <a:pt x="269" y="205"/>
                      <a:pt x="276" y="196"/>
                      <a:pt x="276" y="191"/>
                    </a:cubicBezTo>
                    <a:close/>
                    <a:moveTo>
                      <a:pt x="39" y="98"/>
                    </a:moveTo>
                    <a:lnTo>
                      <a:pt x="39" y="98"/>
                    </a:lnTo>
                    <a:cubicBezTo>
                      <a:pt x="39" y="105"/>
                      <a:pt x="46" y="124"/>
                      <a:pt x="53" y="114"/>
                    </a:cubicBezTo>
                    <a:cubicBezTo>
                      <a:pt x="60" y="107"/>
                      <a:pt x="41" y="93"/>
                      <a:pt x="39" y="98"/>
                    </a:cubicBezTo>
                    <a:close/>
                    <a:moveTo>
                      <a:pt x="513" y="205"/>
                    </a:moveTo>
                    <a:lnTo>
                      <a:pt x="513" y="205"/>
                    </a:lnTo>
                    <a:cubicBezTo>
                      <a:pt x="523" y="208"/>
                      <a:pt x="523" y="222"/>
                      <a:pt x="520" y="229"/>
                    </a:cubicBezTo>
                    <a:cubicBezTo>
                      <a:pt x="518" y="238"/>
                      <a:pt x="513" y="257"/>
                      <a:pt x="523" y="254"/>
                    </a:cubicBezTo>
                    <a:cubicBezTo>
                      <a:pt x="532" y="250"/>
                      <a:pt x="539" y="238"/>
                      <a:pt x="534" y="233"/>
                    </a:cubicBezTo>
                    <a:cubicBezTo>
                      <a:pt x="527" y="229"/>
                      <a:pt x="527" y="201"/>
                      <a:pt x="530" y="194"/>
                    </a:cubicBezTo>
                    <a:cubicBezTo>
                      <a:pt x="534" y="187"/>
                      <a:pt x="551" y="191"/>
                      <a:pt x="544" y="203"/>
                    </a:cubicBezTo>
                    <a:cubicBezTo>
                      <a:pt x="539" y="212"/>
                      <a:pt x="555" y="212"/>
                      <a:pt x="555" y="224"/>
                    </a:cubicBezTo>
                    <a:cubicBezTo>
                      <a:pt x="555" y="236"/>
                      <a:pt x="565" y="229"/>
                      <a:pt x="574" y="226"/>
                    </a:cubicBezTo>
                    <a:cubicBezTo>
                      <a:pt x="586" y="224"/>
                      <a:pt x="583" y="217"/>
                      <a:pt x="576" y="210"/>
                    </a:cubicBezTo>
                    <a:cubicBezTo>
                      <a:pt x="569" y="203"/>
                      <a:pt x="581" y="191"/>
                      <a:pt x="572" y="184"/>
                    </a:cubicBezTo>
                    <a:cubicBezTo>
                      <a:pt x="562" y="180"/>
                      <a:pt x="555" y="170"/>
                      <a:pt x="565" y="168"/>
                    </a:cubicBezTo>
                    <a:cubicBezTo>
                      <a:pt x="574" y="166"/>
                      <a:pt x="600" y="152"/>
                      <a:pt x="597" y="145"/>
                    </a:cubicBezTo>
                    <a:cubicBezTo>
                      <a:pt x="593" y="138"/>
                      <a:pt x="558" y="145"/>
                      <a:pt x="553" y="156"/>
                    </a:cubicBezTo>
                    <a:cubicBezTo>
                      <a:pt x="551" y="168"/>
                      <a:pt x="525" y="156"/>
                      <a:pt x="527" y="135"/>
                    </a:cubicBezTo>
                    <a:cubicBezTo>
                      <a:pt x="530" y="117"/>
                      <a:pt x="583" y="114"/>
                      <a:pt x="597" y="121"/>
                    </a:cubicBezTo>
                    <a:cubicBezTo>
                      <a:pt x="614" y="128"/>
                      <a:pt x="630" y="110"/>
                      <a:pt x="634" y="98"/>
                    </a:cubicBezTo>
                    <a:cubicBezTo>
                      <a:pt x="639" y="89"/>
                      <a:pt x="623" y="100"/>
                      <a:pt x="611" y="107"/>
                    </a:cubicBezTo>
                    <a:cubicBezTo>
                      <a:pt x="602" y="114"/>
                      <a:pt x="574" y="107"/>
                      <a:pt x="558" y="103"/>
                    </a:cubicBezTo>
                    <a:cubicBezTo>
                      <a:pt x="544" y="96"/>
                      <a:pt x="544" y="110"/>
                      <a:pt x="532" y="112"/>
                    </a:cubicBezTo>
                    <a:cubicBezTo>
                      <a:pt x="520" y="114"/>
                      <a:pt x="523" y="140"/>
                      <a:pt x="518" y="145"/>
                    </a:cubicBezTo>
                    <a:cubicBezTo>
                      <a:pt x="511" y="147"/>
                      <a:pt x="511" y="166"/>
                      <a:pt x="502" y="184"/>
                    </a:cubicBezTo>
                    <a:cubicBezTo>
                      <a:pt x="490" y="203"/>
                      <a:pt x="504" y="205"/>
                      <a:pt x="513" y="205"/>
                    </a:cubicBezTo>
                    <a:close/>
                    <a:moveTo>
                      <a:pt x="227" y="222"/>
                    </a:moveTo>
                    <a:lnTo>
                      <a:pt x="227" y="222"/>
                    </a:lnTo>
                    <a:cubicBezTo>
                      <a:pt x="227" y="215"/>
                      <a:pt x="230" y="205"/>
                      <a:pt x="230" y="201"/>
                    </a:cubicBezTo>
                    <a:cubicBezTo>
                      <a:pt x="230" y="196"/>
                      <a:pt x="234" y="194"/>
                      <a:pt x="239" y="196"/>
                    </a:cubicBezTo>
                    <a:cubicBezTo>
                      <a:pt x="244" y="196"/>
                      <a:pt x="244" y="184"/>
                      <a:pt x="239" y="182"/>
                    </a:cubicBezTo>
                    <a:cubicBezTo>
                      <a:pt x="234" y="182"/>
                      <a:pt x="232" y="166"/>
                      <a:pt x="223" y="166"/>
                    </a:cubicBezTo>
                    <a:cubicBezTo>
                      <a:pt x="211" y="166"/>
                      <a:pt x="213" y="175"/>
                      <a:pt x="220" y="175"/>
                    </a:cubicBezTo>
                    <a:cubicBezTo>
                      <a:pt x="225" y="175"/>
                      <a:pt x="230" y="180"/>
                      <a:pt x="227" y="184"/>
                    </a:cubicBezTo>
                    <a:cubicBezTo>
                      <a:pt x="225" y="189"/>
                      <a:pt x="223" y="180"/>
                      <a:pt x="213" y="182"/>
                    </a:cubicBezTo>
                    <a:cubicBezTo>
                      <a:pt x="207" y="182"/>
                      <a:pt x="211" y="170"/>
                      <a:pt x="202" y="170"/>
                    </a:cubicBezTo>
                    <a:cubicBezTo>
                      <a:pt x="190" y="168"/>
                      <a:pt x="193" y="152"/>
                      <a:pt x="183" y="152"/>
                    </a:cubicBezTo>
                    <a:cubicBezTo>
                      <a:pt x="172" y="152"/>
                      <a:pt x="172" y="142"/>
                      <a:pt x="179" y="135"/>
                    </a:cubicBezTo>
                    <a:cubicBezTo>
                      <a:pt x="186" y="128"/>
                      <a:pt x="167" y="124"/>
                      <a:pt x="167" y="117"/>
                    </a:cubicBezTo>
                    <a:cubicBezTo>
                      <a:pt x="167" y="110"/>
                      <a:pt x="155" y="112"/>
                      <a:pt x="155" y="107"/>
                    </a:cubicBezTo>
                    <a:cubicBezTo>
                      <a:pt x="155" y="100"/>
                      <a:pt x="151" y="103"/>
                      <a:pt x="146" y="96"/>
                    </a:cubicBezTo>
                    <a:cubicBezTo>
                      <a:pt x="139" y="89"/>
                      <a:pt x="137" y="96"/>
                      <a:pt x="132" y="89"/>
                    </a:cubicBezTo>
                    <a:cubicBezTo>
                      <a:pt x="128" y="84"/>
                      <a:pt x="121" y="82"/>
                      <a:pt x="116" y="82"/>
                    </a:cubicBezTo>
                    <a:cubicBezTo>
                      <a:pt x="111" y="84"/>
                      <a:pt x="102" y="75"/>
                      <a:pt x="97" y="65"/>
                    </a:cubicBezTo>
                    <a:cubicBezTo>
                      <a:pt x="95" y="56"/>
                      <a:pt x="65" y="42"/>
                      <a:pt x="62" y="33"/>
                    </a:cubicBezTo>
                    <a:cubicBezTo>
                      <a:pt x="58" y="21"/>
                      <a:pt x="48" y="16"/>
                      <a:pt x="32" y="19"/>
                    </a:cubicBezTo>
                    <a:cubicBezTo>
                      <a:pt x="13" y="19"/>
                      <a:pt x="7" y="0"/>
                      <a:pt x="4" y="9"/>
                    </a:cubicBezTo>
                    <a:cubicBezTo>
                      <a:pt x="0" y="21"/>
                      <a:pt x="23" y="44"/>
                      <a:pt x="32" y="51"/>
                    </a:cubicBezTo>
                    <a:cubicBezTo>
                      <a:pt x="44" y="56"/>
                      <a:pt x="48" y="79"/>
                      <a:pt x="62" y="82"/>
                    </a:cubicBezTo>
                    <a:cubicBezTo>
                      <a:pt x="74" y="82"/>
                      <a:pt x="74" y="121"/>
                      <a:pt x="86" y="124"/>
                    </a:cubicBezTo>
                    <a:cubicBezTo>
                      <a:pt x="95" y="126"/>
                      <a:pt x="113" y="156"/>
                      <a:pt x="118" y="173"/>
                    </a:cubicBezTo>
                    <a:cubicBezTo>
                      <a:pt x="121" y="189"/>
                      <a:pt x="141" y="198"/>
                      <a:pt x="148" y="210"/>
                    </a:cubicBezTo>
                    <a:cubicBezTo>
                      <a:pt x="155" y="222"/>
                      <a:pt x="183" y="238"/>
                      <a:pt x="186" y="243"/>
                    </a:cubicBezTo>
                    <a:cubicBezTo>
                      <a:pt x="190" y="247"/>
                      <a:pt x="195" y="259"/>
                      <a:pt x="197" y="254"/>
                    </a:cubicBezTo>
                    <a:cubicBezTo>
                      <a:pt x="200" y="247"/>
                      <a:pt x="213" y="254"/>
                      <a:pt x="220" y="254"/>
                    </a:cubicBezTo>
                    <a:cubicBezTo>
                      <a:pt x="225" y="254"/>
                      <a:pt x="227" y="231"/>
                      <a:pt x="227" y="222"/>
                    </a:cubicBezTo>
                    <a:close/>
                    <a:moveTo>
                      <a:pt x="706" y="121"/>
                    </a:moveTo>
                    <a:lnTo>
                      <a:pt x="706" y="121"/>
                    </a:lnTo>
                    <a:cubicBezTo>
                      <a:pt x="720" y="124"/>
                      <a:pt x="713" y="114"/>
                      <a:pt x="713" y="105"/>
                    </a:cubicBezTo>
                    <a:cubicBezTo>
                      <a:pt x="713" y="98"/>
                      <a:pt x="702" y="105"/>
                      <a:pt x="702" y="100"/>
                    </a:cubicBezTo>
                    <a:cubicBezTo>
                      <a:pt x="702" y="96"/>
                      <a:pt x="697" y="79"/>
                      <a:pt x="688" y="91"/>
                    </a:cubicBezTo>
                    <a:cubicBezTo>
                      <a:pt x="676" y="105"/>
                      <a:pt x="690" y="140"/>
                      <a:pt x="699" y="138"/>
                    </a:cubicBezTo>
                    <a:cubicBezTo>
                      <a:pt x="706" y="138"/>
                      <a:pt x="693" y="121"/>
                      <a:pt x="706" y="121"/>
                    </a:cubicBezTo>
                    <a:close/>
                    <a:moveTo>
                      <a:pt x="655" y="201"/>
                    </a:moveTo>
                    <a:lnTo>
                      <a:pt x="655" y="201"/>
                    </a:lnTo>
                    <a:cubicBezTo>
                      <a:pt x="658" y="210"/>
                      <a:pt x="676" y="217"/>
                      <a:pt x="681" y="208"/>
                    </a:cubicBezTo>
                    <a:cubicBezTo>
                      <a:pt x="686" y="198"/>
                      <a:pt x="653" y="189"/>
                      <a:pt x="655" y="201"/>
                    </a:cubicBezTo>
                    <a:close/>
                    <a:moveTo>
                      <a:pt x="607" y="308"/>
                    </a:moveTo>
                    <a:lnTo>
                      <a:pt x="607" y="308"/>
                    </a:lnTo>
                    <a:cubicBezTo>
                      <a:pt x="588" y="303"/>
                      <a:pt x="576" y="317"/>
                      <a:pt x="560" y="310"/>
                    </a:cubicBezTo>
                    <a:cubicBezTo>
                      <a:pt x="544" y="303"/>
                      <a:pt x="518" y="310"/>
                      <a:pt x="520" y="317"/>
                    </a:cubicBezTo>
                    <a:cubicBezTo>
                      <a:pt x="523" y="322"/>
                      <a:pt x="539" y="322"/>
                      <a:pt x="555" y="322"/>
                    </a:cubicBezTo>
                    <a:cubicBezTo>
                      <a:pt x="572" y="324"/>
                      <a:pt x="588" y="315"/>
                      <a:pt x="600" y="313"/>
                    </a:cubicBezTo>
                    <a:cubicBezTo>
                      <a:pt x="611" y="313"/>
                      <a:pt x="623" y="310"/>
                      <a:pt x="607" y="308"/>
                    </a:cubicBezTo>
                    <a:close/>
                    <a:moveTo>
                      <a:pt x="739" y="191"/>
                    </a:moveTo>
                    <a:lnTo>
                      <a:pt x="739" y="191"/>
                    </a:lnTo>
                    <a:cubicBezTo>
                      <a:pt x="723" y="187"/>
                      <a:pt x="695" y="191"/>
                      <a:pt x="699" y="198"/>
                    </a:cubicBezTo>
                    <a:cubicBezTo>
                      <a:pt x="702" y="208"/>
                      <a:pt x="713" y="203"/>
                      <a:pt x="727" y="203"/>
                    </a:cubicBezTo>
                    <a:cubicBezTo>
                      <a:pt x="741" y="203"/>
                      <a:pt x="748" y="212"/>
                      <a:pt x="755" y="212"/>
                    </a:cubicBezTo>
                    <a:cubicBezTo>
                      <a:pt x="762" y="212"/>
                      <a:pt x="755" y="196"/>
                      <a:pt x="739" y="191"/>
                    </a:cubicBezTo>
                    <a:close/>
                    <a:moveTo>
                      <a:pt x="409" y="301"/>
                    </a:moveTo>
                    <a:lnTo>
                      <a:pt x="409" y="301"/>
                    </a:lnTo>
                    <a:cubicBezTo>
                      <a:pt x="409" y="292"/>
                      <a:pt x="383" y="299"/>
                      <a:pt x="372" y="294"/>
                    </a:cubicBezTo>
                    <a:cubicBezTo>
                      <a:pt x="360" y="289"/>
                      <a:pt x="386" y="285"/>
                      <a:pt x="393" y="280"/>
                    </a:cubicBezTo>
                    <a:cubicBezTo>
                      <a:pt x="402" y="275"/>
                      <a:pt x="388" y="273"/>
                      <a:pt x="369" y="280"/>
                    </a:cubicBezTo>
                    <a:cubicBezTo>
                      <a:pt x="348" y="285"/>
                      <a:pt x="325" y="266"/>
                      <a:pt x="325" y="275"/>
                    </a:cubicBezTo>
                    <a:cubicBezTo>
                      <a:pt x="323" y="282"/>
                      <a:pt x="288" y="271"/>
                      <a:pt x="279" y="264"/>
                    </a:cubicBezTo>
                    <a:cubicBezTo>
                      <a:pt x="269" y="259"/>
                      <a:pt x="237" y="250"/>
                      <a:pt x="230" y="261"/>
                    </a:cubicBezTo>
                    <a:cubicBezTo>
                      <a:pt x="223" y="273"/>
                      <a:pt x="216" y="264"/>
                      <a:pt x="220" y="275"/>
                    </a:cubicBezTo>
                    <a:cubicBezTo>
                      <a:pt x="220" y="282"/>
                      <a:pt x="230" y="278"/>
                      <a:pt x="234" y="278"/>
                    </a:cubicBezTo>
                    <a:cubicBezTo>
                      <a:pt x="241" y="278"/>
                      <a:pt x="239" y="287"/>
                      <a:pt x="246" y="289"/>
                    </a:cubicBezTo>
                    <a:cubicBezTo>
                      <a:pt x="255" y="292"/>
                      <a:pt x="281" y="299"/>
                      <a:pt x="283" y="292"/>
                    </a:cubicBezTo>
                    <a:cubicBezTo>
                      <a:pt x="286" y="287"/>
                      <a:pt x="311" y="292"/>
                      <a:pt x="325" y="303"/>
                    </a:cubicBezTo>
                    <a:cubicBezTo>
                      <a:pt x="337" y="313"/>
                      <a:pt x="365" y="313"/>
                      <a:pt x="376" y="310"/>
                    </a:cubicBezTo>
                    <a:cubicBezTo>
                      <a:pt x="388" y="310"/>
                      <a:pt x="402" y="320"/>
                      <a:pt x="404" y="313"/>
                    </a:cubicBezTo>
                    <a:cubicBezTo>
                      <a:pt x="409" y="306"/>
                      <a:pt x="418" y="322"/>
                      <a:pt x="430" y="313"/>
                    </a:cubicBezTo>
                    <a:cubicBezTo>
                      <a:pt x="444" y="303"/>
                      <a:pt x="409" y="308"/>
                      <a:pt x="409" y="301"/>
                    </a:cubicBezTo>
                    <a:close/>
                    <a:moveTo>
                      <a:pt x="904" y="163"/>
                    </a:moveTo>
                    <a:lnTo>
                      <a:pt x="904" y="163"/>
                    </a:lnTo>
                    <a:cubicBezTo>
                      <a:pt x="895" y="163"/>
                      <a:pt x="893" y="180"/>
                      <a:pt x="886" y="180"/>
                    </a:cubicBezTo>
                    <a:cubicBezTo>
                      <a:pt x="876" y="180"/>
                      <a:pt x="865" y="196"/>
                      <a:pt x="851" y="201"/>
                    </a:cubicBezTo>
                    <a:cubicBezTo>
                      <a:pt x="834" y="208"/>
                      <a:pt x="834" y="159"/>
                      <a:pt x="827" y="149"/>
                    </a:cubicBezTo>
                    <a:cubicBezTo>
                      <a:pt x="820" y="140"/>
                      <a:pt x="783" y="133"/>
                      <a:pt x="779" y="142"/>
                    </a:cubicBezTo>
                    <a:cubicBezTo>
                      <a:pt x="776" y="154"/>
                      <a:pt x="762" y="147"/>
                      <a:pt x="760" y="156"/>
                    </a:cubicBezTo>
                    <a:cubicBezTo>
                      <a:pt x="760" y="166"/>
                      <a:pt x="765" y="161"/>
                      <a:pt x="772" y="161"/>
                    </a:cubicBezTo>
                    <a:cubicBezTo>
                      <a:pt x="781" y="161"/>
                      <a:pt x="781" y="168"/>
                      <a:pt x="783" y="177"/>
                    </a:cubicBezTo>
                    <a:cubicBezTo>
                      <a:pt x="788" y="184"/>
                      <a:pt x="811" y="180"/>
                      <a:pt x="818" y="177"/>
                    </a:cubicBezTo>
                    <a:cubicBezTo>
                      <a:pt x="825" y="177"/>
                      <a:pt x="827" y="189"/>
                      <a:pt x="816" y="184"/>
                    </a:cubicBezTo>
                    <a:cubicBezTo>
                      <a:pt x="804" y="182"/>
                      <a:pt x="804" y="189"/>
                      <a:pt x="797" y="189"/>
                    </a:cubicBezTo>
                    <a:cubicBezTo>
                      <a:pt x="790" y="187"/>
                      <a:pt x="781" y="187"/>
                      <a:pt x="786" y="191"/>
                    </a:cubicBezTo>
                    <a:cubicBezTo>
                      <a:pt x="790" y="196"/>
                      <a:pt x="800" y="201"/>
                      <a:pt x="800" y="210"/>
                    </a:cubicBezTo>
                    <a:cubicBezTo>
                      <a:pt x="800" y="219"/>
                      <a:pt x="814" y="217"/>
                      <a:pt x="814" y="210"/>
                    </a:cubicBezTo>
                    <a:cubicBezTo>
                      <a:pt x="814" y="201"/>
                      <a:pt x="820" y="212"/>
                      <a:pt x="834" y="217"/>
                    </a:cubicBezTo>
                    <a:cubicBezTo>
                      <a:pt x="848" y="219"/>
                      <a:pt x="839" y="226"/>
                      <a:pt x="853" y="226"/>
                    </a:cubicBezTo>
                    <a:cubicBezTo>
                      <a:pt x="867" y="226"/>
                      <a:pt x="902" y="238"/>
                      <a:pt x="913" y="247"/>
                    </a:cubicBezTo>
                    <a:cubicBezTo>
                      <a:pt x="925" y="257"/>
                      <a:pt x="918" y="264"/>
                      <a:pt x="925" y="271"/>
                    </a:cubicBezTo>
                    <a:cubicBezTo>
                      <a:pt x="934" y="280"/>
                      <a:pt x="937" y="292"/>
                      <a:pt x="925" y="292"/>
                    </a:cubicBezTo>
                    <a:cubicBezTo>
                      <a:pt x="913" y="292"/>
                      <a:pt x="902" y="301"/>
                      <a:pt x="904" y="308"/>
                    </a:cubicBezTo>
                    <a:cubicBezTo>
                      <a:pt x="906" y="313"/>
                      <a:pt x="944" y="306"/>
                      <a:pt x="953" y="306"/>
                    </a:cubicBezTo>
                    <a:cubicBezTo>
                      <a:pt x="960" y="306"/>
                      <a:pt x="965" y="315"/>
                      <a:pt x="976" y="322"/>
                    </a:cubicBezTo>
                    <a:lnTo>
                      <a:pt x="976" y="189"/>
                    </a:lnTo>
                    <a:cubicBezTo>
                      <a:pt x="948" y="180"/>
                      <a:pt x="911" y="163"/>
                      <a:pt x="904" y="163"/>
                    </a:cubicBezTo>
                    <a:close/>
                    <a:moveTo>
                      <a:pt x="632" y="322"/>
                    </a:moveTo>
                    <a:lnTo>
                      <a:pt x="632" y="322"/>
                    </a:lnTo>
                    <a:cubicBezTo>
                      <a:pt x="630" y="324"/>
                      <a:pt x="627" y="324"/>
                      <a:pt x="625" y="324"/>
                    </a:cubicBezTo>
                    <a:cubicBezTo>
                      <a:pt x="623" y="327"/>
                      <a:pt x="623" y="331"/>
                      <a:pt x="620" y="331"/>
                    </a:cubicBezTo>
                    <a:cubicBezTo>
                      <a:pt x="620" y="334"/>
                      <a:pt x="616" y="329"/>
                      <a:pt x="614" y="327"/>
                    </a:cubicBezTo>
                    <a:cubicBezTo>
                      <a:pt x="602" y="334"/>
                      <a:pt x="595" y="348"/>
                      <a:pt x="604" y="352"/>
                    </a:cubicBezTo>
                    <a:cubicBezTo>
                      <a:pt x="614" y="357"/>
                      <a:pt x="625" y="345"/>
                      <a:pt x="632" y="336"/>
                    </a:cubicBezTo>
                    <a:cubicBezTo>
                      <a:pt x="632" y="336"/>
                      <a:pt x="632" y="334"/>
                      <a:pt x="634" y="334"/>
                    </a:cubicBezTo>
                    <a:cubicBezTo>
                      <a:pt x="634" y="331"/>
                      <a:pt x="634" y="331"/>
                      <a:pt x="637" y="331"/>
                    </a:cubicBezTo>
                    <a:cubicBezTo>
                      <a:pt x="637" y="331"/>
                      <a:pt x="637" y="329"/>
                      <a:pt x="639" y="329"/>
                    </a:cubicBezTo>
                    <a:cubicBezTo>
                      <a:pt x="637" y="327"/>
                      <a:pt x="634" y="324"/>
                      <a:pt x="632" y="322"/>
                    </a:cubicBezTo>
                    <a:close/>
                    <a:moveTo>
                      <a:pt x="458" y="161"/>
                    </a:moveTo>
                    <a:lnTo>
                      <a:pt x="458" y="161"/>
                    </a:lnTo>
                    <a:cubicBezTo>
                      <a:pt x="469" y="154"/>
                      <a:pt x="472" y="140"/>
                      <a:pt x="469" y="128"/>
                    </a:cubicBezTo>
                    <a:cubicBezTo>
                      <a:pt x="469" y="114"/>
                      <a:pt x="497" y="114"/>
                      <a:pt x="502" y="110"/>
                    </a:cubicBezTo>
                    <a:cubicBezTo>
                      <a:pt x="506" y="105"/>
                      <a:pt x="495" y="96"/>
                      <a:pt x="488" y="91"/>
                    </a:cubicBezTo>
                    <a:cubicBezTo>
                      <a:pt x="479" y="89"/>
                      <a:pt x="485" y="79"/>
                      <a:pt x="481" y="75"/>
                    </a:cubicBezTo>
                    <a:cubicBezTo>
                      <a:pt x="474" y="70"/>
                      <a:pt x="465" y="56"/>
                      <a:pt x="474" y="56"/>
                    </a:cubicBezTo>
                    <a:cubicBezTo>
                      <a:pt x="481" y="56"/>
                      <a:pt x="467" y="44"/>
                      <a:pt x="474" y="40"/>
                    </a:cubicBezTo>
                    <a:lnTo>
                      <a:pt x="479" y="40"/>
                    </a:lnTo>
                    <a:cubicBezTo>
                      <a:pt x="474" y="37"/>
                      <a:pt x="469" y="35"/>
                      <a:pt x="467" y="35"/>
                    </a:cubicBezTo>
                    <a:cubicBezTo>
                      <a:pt x="458" y="35"/>
                      <a:pt x="434" y="33"/>
                      <a:pt x="434" y="49"/>
                    </a:cubicBezTo>
                    <a:cubicBezTo>
                      <a:pt x="437" y="65"/>
                      <a:pt x="420" y="58"/>
                      <a:pt x="423" y="68"/>
                    </a:cubicBezTo>
                    <a:cubicBezTo>
                      <a:pt x="423" y="77"/>
                      <a:pt x="416" y="77"/>
                      <a:pt x="416" y="89"/>
                    </a:cubicBezTo>
                    <a:cubicBezTo>
                      <a:pt x="418" y="100"/>
                      <a:pt x="409" y="96"/>
                      <a:pt x="397" y="100"/>
                    </a:cubicBezTo>
                    <a:cubicBezTo>
                      <a:pt x="386" y="107"/>
                      <a:pt x="390" y="98"/>
                      <a:pt x="376" y="98"/>
                    </a:cubicBezTo>
                    <a:cubicBezTo>
                      <a:pt x="365" y="98"/>
                      <a:pt x="362" y="103"/>
                      <a:pt x="355" y="105"/>
                    </a:cubicBezTo>
                    <a:cubicBezTo>
                      <a:pt x="348" y="110"/>
                      <a:pt x="332" y="105"/>
                      <a:pt x="327" y="110"/>
                    </a:cubicBezTo>
                    <a:cubicBezTo>
                      <a:pt x="323" y="112"/>
                      <a:pt x="316" y="100"/>
                      <a:pt x="311" y="100"/>
                    </a:cubicBezTo>
                    <a:cubicBezTo>
                      <a:pt x="309" y="100"/>
                      <a:pt x="306" y="93"/>
                      <a:pt x="304" y="86"/>
                    </a:cubicBezTo>
                    <a:lnTo>
                      <a:pt x="302" y="86"/>
                    </a:lnTo>
                    <a:cubicBezTo>
                      <a:pt x="292" y="86"/>
                      <a:pt x="281" y="107"/>
                      <a:pt x="288" y="114"/>
                    </a:cubicBezTo>
                    <a:cubicBezTo>
                      <a:pt x="297" y="124"/>
                      <a:pt x="295" y="138"/>
                      <a:pt x="299" y="145"/>
                    </a:cubicBezTo>
                    <a:cubicBezTo>
                      <a:pt x="304" y="152"/>
                      <a:pt x="318" y="154"/>
                      <a:pt x="318" y="166"/>
                    </a:cubicBezTo>
                    <a:cubicBezTo>
                      <a:pt x="318" y="180"/>
                      <a:pt x="330" y="201"/>
                      <a:pt x="337" y="196"/>
                    </a:cubicBezTo>
                    <a:cubicBezTo>
                      <a:pt x="346" y="189"/>
                      <a:pt x="353" y="198"/>
                      <a:pt x="355" y="203"/>
                    </a:cubicBezTo>
                    <a:cubicBezTo>
                      <a:pt x="358" y="208"/>
                      <a:pt x="376" y="198"/>
                      <a:pt x="383" y="201"/>
                    </a:cubicBezTo>
                    <a:cubicBezTo>
                      <a:pt x="388" y="201"/>
                      <a:pt x="409" y="205"/>
                      <a:pt x="409" y="212"/>
                    </a:cubicBezTo>
                    <a:cubicBezTo>
                      <a:pt x="411" y="219"/>
                      <a:pt x="427" y="212"/>
                      <a:pt x="441" y="208"/>
                    </a:cubicBezTo>
                    <a:cubicBezTo>
                      <a:pt x="453" y="203"/>
                      <a:pt x="446" y="168"/>
                      <a:pt x="458" y="161"/>
                    </a:cubicBezTo>
                    <a:close/>
                    <a:moveTo>
                      <a:pt x="504" y="336"/>
                    </a:moveTo>
                    <a:lnTo>
                      <a:pt x="504" y="336"/>
                    </a:lnTo>
                    <a:cubicBezTo>
                      <a:pt x="509" y="343"/>
                      <a:pt x="518" y="343"/>
                      <a:pt x="523" y="345"/>
                    </a:cubicBezTo>
                    <a:cubicBezTo>
                      <a:pt x="527" y="350"/>
                      <a:pt x="544" y="357"/>
                      <a:pt x="544" y="348"/>
                    </a:cubicBezTo>
                    <a:cubicBezTo>
                      <a:pt x="544" y="336"/>
                      <a:pt x="499" y="331"/>
                      <a:pt x="504" y="336"/>
                    </a:cubicBezTo>
                    <a:close/>
                    <a:moveTo>
                      <a:pt x="472" y="306"/>
                    </a:moveTo>
                    <a:lnTo>
                      <a:pt x="472" y="306"/>
                    </a:lnTo>
                    <a:cubicBezTo>
                      <a:pt x="469" y="310"/>
                      <a:pt x="460" y="313"/>
                      <a:pt x="453" y="308"/>
                    </a:cubicBezTo>
                    <a:cubicBezTo>
                      <a:pt x="446" y="303"/>
                      <a:pt x="439" y="315"/>
                      <a:pt x="444" y="320"/>
                    </a:cubicBezTo>
                    <a:cubicBezTo>
                      <a:pt x="446" y="322"/>
                      <a:pt x="458" y="331"/>
                      <a:pt x="474" y="324"/>
                    </a:cubicBezTo>
                    <a:cubicBezTo>
                      <a:pt x="490" y="317"/>
                      <a:pt x="499" y="324"/>
                      <a:pt x="504" y="315"/>
                    </a:cubicBezTo>
                    <a:cubicBezTo>
                      <a:pt x="509" y="308"/>
                      <a:pt x="474" y="301"/>
                      <a:pt x="472" y="30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0" name="Freeform 582">
                <a:extLst>
                  <a:ext uri="{FF2B5EF4-FFF2-40B4-BE49-F238E27FC236}">
                    <a16:creationId xmlns:a16="http://schemas.microsoft.com/office/drawing/2014/main" id="{51D974AB-B0CC-EE98-7797-F53472AFF3F2}"/>
                  </a:ext>
                </a:extLst>
              </p:cNvPr>
              <p:cNvSpPr>
                <a:spLocks noEditPoints="1"/>
              </p:cNvSpPr>
              <p:nvPr/>
            </p:nvSpPr>
            <p:spPr bwMode="auto">
              <a:xfrm>
                <a:off x="4841" y="2287"/>
                <a:ext cx="586" cy="215"/>
              </a:xfrm>
              <a:custGeom>
                <a:avLst/>
                <a:gdLst>
                  <a:gd name="T0" fmla="*/ 72 w 976"/>
                  <a:gd name="T1" fmla="*/ 152 h 357"/>
                  <a:gd name="T2" fmla="*/ 265 w 976"/>
                  <a:gd name="T3" fmla="*/ 196 h 357"/>
                  <a:gd name="T4" fmla="*/ 39 w 976"/>
                  <a:gd name="T5" fmla="*/ 98 h 357"/>
                  <a:gd name="T6" fmla="*/ 513 w 976"/>
                  <a:gd name="T7" fmla="*/ 205 h 357"/>
                  <a:gd name="T8" fmla="*/ 534 w 976"/>
                  <a:gd name="T9" fmla="*/ 233 h 357"/>
                  <a:gd name="T10" fmla="*/ 574 w 976"/>
                  <a:gd name="T11" fmla="*/ 226 h 357"/>
                  <a:gd name="T12" fmla="*/ 597 w 976"/>
                  <a:gd name="T13" fmla="*/ 145 h 357"/>
                  <a:gd name="T14" fmla="*/ 634 w 976"/>
                  <a:gd name="T15" fmla="*/ 98 h 357"/>
                  <a:gd name="T16" fmla="*/ 518 w 976"/>
                  <a:gd name="T17" fmla="*/ 145 h 357"/>
                  <a:gd name="T18" fmla="*/ 227 w 976"/>
                  <a:gd name="T19" fmla="*/ 222 h 357"/>
                  <a:gd name="T20" fmla="*/ 239 w 976"/>
                  <a:gd name="T21" fmla="*/ 182 h 357"/>
                  <a:gd name="T22" fmla="*/ 213 w 976"/>
                  <a:gd name="T23" fmla="*/ 182 h 357"/>
                  <a:gd name="T24" fmla="*/ 167 w 976"/>
                  <a:gd name="T25" fmla="*/ 117 h 357"/>
                  <a:gd name="T26" fmla="*/ 116 w 976"/>
                  <a:gd name="T27" fmla="*/ 82 h 357"/>
                  <a:gd name="T28" fmla="*/ 4 w 976"/>
                  <a:gd name="T29" fmla="*/ 9 h 357"/>
                  <a:gd name="T30" fmla="*/ 118 w 976"/>
                  <a:gd name="T31" fmla="*/ 173 h 357"/>
                  <a:gd name="T32" fmla="*/ 220 w 976"/>
                  <a:gd name="T33" fmla="*/ 254 h 357"/>
                  <a:gd name="T34" fmla="*/ 706 w 976"/>
                  <a:gd name="T35" fmla="*/ 121 h 357"/>
                  <a:gd name="T36" fmla="*/ 699 w 976"/>
                  <a:gd name="T37" fmla="*/ 138 h 357"/>
                  <a:gd name="T38" fmla="*/ 655 w 976"/>
                  <a:gd name="T39" fmla="*/ 201 h 357"/>
                  <a:gd name="T40" fmla="*/ 607 w 976"/>
                  <a:gd name="T41" fmla="*/ 308 h 357"/>
                  <a:gd name="T42" fmla="*/ 555 w 976"/>
                  <a:gd name="T43" fmla="*/ 322 h 357"/>
                  <a:gd name="T44" fmla="*/ 739 w 976"/>
                  <a:gd name="T45" fmla="*/ 191 h 357"/>
                  <a:gd name="T46" fmla="*/ 755 w 976"/>
                  <a:gd name="T47" fmla="*/ 212 h 357"/>
                  <a:gd name="T48" fmla="*/ 409 w 976"/>
                  <a:gd name="T49" fmla="*/ 301 h 357"/>
                  <a:gd name="T50" fmla="*/ 325 w 976"/>
                  <a:gd name="T51" fmla="*/ 275 h 357"/>
                  <a:gd name="T52" fmla="*/ 234 w 976"/>
                  <a:gd name="T53" fmla="*/ 278 h 357"/>
                  <a:gd name="T54" fmla="*/ 376 w 976"/>
                  <a:gd name="T55" fmla="*/ 310 h 357"/>
                  <a:gd name="T56" fmla="*/ 409 w 976"/>
                  <a:gd name="T57" fmla="*/ 301 h 357"/>
                  <a:gd name="T58" fmla="*/ 851 w 976"/>
                  <a:gd name="T59" fmla="*/ 201 h 357"/>
                  <a:gd name="T60" fmla="*/ 772 w 976"/>
                  <a:gd name="T61" fmla="*/ 161 h 357"/>
                  <a:gd name="T62" fmla="*/ 797 w 976"/>
                  <a:gd name="T63" fmla="*/ 189 h 357"/>
                  <a:gd name="T64" fmla="*/ 834 w 976"/>
                  <a:gd name="T65" fmla="*/ 217 h 357"/>
                  <a:gd name="T66" fmla="*/ 925 w 976"/>
                  <a:gd name="T67" fmla="*/ 292 h 357"/>
                  <a:gd name="T68" fmla="*/ 976 w 976"/>
                  <a:gd name="T69" fmla="*/ 189 h 357"/>
                  <a:gd name="T70" fmla="*/ 632 w 976"/>
                  <a:gd name="T71" fmla="*/ 322 h 357"/>
                  <a:gd name="T72" fmla="*/ 604 w 976"/>
                  <a:gd name="T73" fmla="*/ 352 h 357"/>
                  <a:gd name="T74" fmla="*/ 639 w 976"/>
                  <a:gd name="T75" fmla="*/ 329 h 357"/>
                  <a:gd name="T76" fmla="*/ 458 w 976"/>
                  <a:gd name="T77" fmla="*/ 161 h 357"/>
                  <a:gd name="T78" fmla="*/ 481 w 976"/>
                  <a:gd name="T79" fmla="*/ 75 h 357"/>
                  <a:gd name="T80" fmla="*/ 467 w 976"/>
                  <a:gd name="T81" fmla="*/ 35 h 357"/>
                  <a:gd name="T82" fmla="*/ 397 w 976"/>
                  <a:gd name="T83" fmla="*/ 100 h 357"/>
                  <a:gd name="T84" fmla="*/ 311 w 976"/>
                  <a:gd name="T85" fmla="*/ 100 h 357"/>
                  <a:gd name="T86" fmla="*/ 299 w 976"/>
                  <a:gd name="T87" fmla="*/ 145 h 357"/>
                  <a:gd name="T88" fmla="*/ 383 w 976"/>
                  <a:gd name="T89" fmla="*/ 201 h 357"/>
                  <a:gd name="T90" fmla="*/ 458 w 976"/>
                  <a:gd name="T91" fmla="*/ 161 h 357"/>
                  <a:gd name="T92" fmla="*/ 544 w 976"/>
                  <a:gd name="T93" fmla="*/ 348 h 357"/>
                  <a:gd name="T94" fmla="*/ 472 w 976"/>
                  <a:gd name="T95" fmla="*/ 306 h 357"/>
                  <a:gd name="T96" fmla="*/ 504 w 976"/>
                  <a:gd name="T97" fmla="*/ 315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357">
                    <a:moveTo>
                      <a:pt x="72" y="152"/>
                    </a:moveTo>
                    <a:lnTo>
                      <a:pt x="72" y="152"/>
                    </a:lnTo>
                    <a:cubicBezTo>
                      <a:pt x="69" y="156"/>
                      <a:pt x="76" y="168"/>
                      <a:pt x="81" y="166"/>
                    </a:cubicBezTo>
                    <a:cubicBezTo>
                      <a:pt x="86" y="161"/>
                      <a:pt x="74" y="142"/>
                      <a:pt x="72" y="152"/>
                    </a:cubicBezTo>
                    <a:lnTo>
                      <a:pt x="72" y="152"/>
                    </a:lnTo>
                    <a:close/>
                    <a:moveTo>
                      <a:pt x="276" y="191"/>
                    </a:moveTo>
                    <a:lnTo>
                      <a:pt x="276" y="191"/>
                    </a:lnTo>
                    <a:cubicBezTo>
                      <a:pt x="276" y="184"/>
                      <a:pt x="260" y="189"/>
                      <a:pt x="265" y="196"/>
                    </a:cubicBezTo>
                    <a:cubicBezTo>
                      <a:pt x="269" y="205"/>
                      <a:pt x="276" y="196"/>
                      <a:pt x="276" y="191"/>
                    </a:cubicBezTo>
                    <a:lnTo>
                      <a:pt x="276" y="191"/>
                    </a:lnTo>
                    <a:close/>
                    <a:moveTo>
                      <a:pt x="39" y="98"/>
                    </a:moveTo>
                    <a:lnTo>
                      <a:pt x="39" y="98"/>
                    </a:lnTo>
                    <a:cubicBezTo>
                      <a:pt x="39" y="105"/>
                      <a:pt x="46" y="124"/>
                      <a:pt x="53" y="114"/>
                    </a:cubicBezTo>
                    <a:cubicBezTo>
                      <a:pt x="60" y="107"/>
                      <a:pt x="41" y="93"/>
                      <a:pt x="39" y="98"/>
                    </a:cubicBezTo>
                    <a:lnTo>
                      <a:pt x="39" y="98"/>
                    </a:lnTo>
                    <a:close/>
                    <a:moveTo>
                      <a:pt x="513" y="205"/>
                    </a:moveTo>
                    <a:lnTo>
                      <a:pt x="513" y="205"/>
                    </a:lnTo>
                    <a:cubicBezTo>
                      <a:pt x="523" y="208"/>
                      <a:pt x="523" y="222"/>
                      <a:pt x="520" y="229"/>
                    </a:cubicBezTo>
                    <a:cubicBezTo>
                      <a:pt x="518" y="238"/>
                      <a:pt x="513" y="257"/>
                      <a:pt x="523" y="254"/>
                    </a:cubicBezTo>
                    <a:cubicBezTo>
                      <a:pt x="532" y="250"/>
                      <a:pt x="539" y="238"/>
                      <a:pt x="534" y="233"/>
                    </a:cubicBezTo>
                    <a:cubicBezTo>
                      <a:pt x="527" y="229"/>
                      <a:pt x="527" y="201"/>
                      <a:pt x="530" y="194"/>
                    </a:cubicBezTo>
                    <a:cubicBezTo>
                      <a:pt x="534" y="187"/>
                      <a:pt x="551" y="191"/>
                      <a:pt x="544" y="203"/>
                    </a:cubicBezTo>
                    <a:cubicBezTo>
                      <a:pt x="539" y="212"/>
                      <a:pt x="555" y="212"/>
                      <a:pt x="555" y="224"/>
                    </a:cubicBezTo>
                    <a:cubicBezTo>
                      <a:pt x="555" y="236"/>
                      <a:pt x="565" y="229"/>
                      <a:pt x="574" y="226"/>
                    </a:cubicBezTo>
                    <a:cubicBezTo>
                      <a:pt x="586" y="224"/>
                      <a:pt x="583" y="217"/>
                      <a:pt x="576" y="210"/>
                    </a:cubicBezTo>
                    <a:cubicBezTo>
                      <a:pt x="569" y="203"/>
                      <a:pt x="581" y="191"/>
                      <a:pt x="572" y="184"/>
                    </a:cubicBezTo>
                    <a:cubicBezTo>
                      <a:pt x="562" y="180"/>
                      <a:pt x="555" y="170"/>
                      <a:pt x="565" y="168"/>
                    </a:cubicBezTo>
                    <a:cubicBezTo>
                      <a:pt x="574" y="166"/>
                      <a:pt x="600" y="152"/>
                      <a:pt x="597" y="145"/>
                    </a:cubicBezTo>
                    <a:cubicBezTo>
                      <a:pt x="593" y="138"/>
                      <a:pt x="558" y="145"/>
                      <a:pt x="553" y="156"/>
                    </a:cubicBezTo>
                    <a:cubicBezTo>
                      <a:pt x="551" y="168"/>
                      <a:pt x="525" y="156"/>
                      <a:pt x="527" y="135"/>
                    </a:cubicBezTo>
                    <a:cubicBezTo>
                      <a:pt x="530" y="117"/>
                      <a:pt x="583" y="114"/>
                      <a:pt x="597" y="121"/>
                    </a:cubicBezTo>
                    <a:cubicBezTo>
                      <a:pt x="614" y="128"/>
                      <a:pt x="630" y="110"/>
                      <a:pt x="634" y="98"/>
                    </a:cubicBezTo>
                    <a:cubicBezTo>
                      <a:pt x="639" y="89"/>
                      <a:pt x="623" y="100"/>
                      <a:pt x="611" y="107"/>
                    </a:cubicBezTo>
                    <a:cubicBezTo>
                      <a:pt x="602" y="114"/>
                      <a:pt x="574" y="107"/>
                      <a:pt x="558" y="103"/>
                    </a:cubicBezTo>
                    <a:cubicBezTo>
                      <a:pt x="544" y="96"/>
                      <a:pt x="544" y="110"/>
                      <a:pt x="532" y="112"/>
                    </a:cubicBezTo>
                    <a:cubicBezTo>
                      <a:pt x="520" y="114"/>
                      <a:pt x="523" y="140"/>
                      <a:pt x="518" y="145"/>
                    </a:cubicBezTo>
                    <a:cubicBezTo>
                      <a:pt x="511" y="147"/>
                      <a:pt x="511" y="166"/>
                      <a:pt x="502" y="184"/>
                    </a:cubicBezTo>
                    <a:cubicBezTo>
                      <a:pt x="490" y="203"/>
                      <a:pt x="504" y="205"/>
                      <a:pt x="513" y="205"/>
                    </a:cubicBezTo>
                    <a:lnTo>
                      <a:pt x="513" y="205"/>
                    </a:lnTo>
                    <a:close/>
                    <a:moveTo>
                      <a:pt x="227" y="222"/>
                    </a:moveTo>
                    <a:lnTo>
                      <a:pt x="227" y="222"/>
                    </a:lnTo>
                    <a:cubicBezTo>
                      <a:pt x="227" y="215"/>
                      <a:pt x="230" y="205"/>
                      <a:pt x="230" y="201"/>
                    </a:cubicBezTo>
                    <a:cubicBezTo>
                      <a:pt x="230" y="196"/>
                      <a:pt x="234" y="194"/>
                      <a:pt x="239" y="196"/>
                    </a:cubicBezTo>
                    <a:cubicBezTo>
                      <a:pt x="244" y="196"/>
                      <a:pt x="244" y="184"/>
                      <a:pt x="239" y="182"/>
                    </a:cubicBezTo>
                    <a:cubicBezTo>
                      <a:pt x="234" y="182"/>
                      <a:pt x="232" y="166"/>
                      <a:pt x="223" y="166"/>
                    </a:cubicBezTo>
                    <a:cubicBezTo>
                      <a:pt x="211" y="166"/>
                      <a:pt x="213" y="175"/>
                      <a:pt x="220" y="175"/>
                    </a:cubicBezTo>
                    <a:cubicBezTo>
                      <a:pt x="225" y="175"/>
                      <a:pt x="230" y="180"/>
                      <a:pt x="227" y="184"/>
                    </a:cubicBezTo>
                    <a:cubicBezTo>
                      <a:pt x="225" y="189"/>
                      <a:pt x="223" y="180"/>
                      <a:pt x="213" y="182"/>
                    </a:cubicBezTo>
                    <a:cubicBezTo>
                      <a:pt x="207" y="182"/>
                      <a:pt x="211" y="170"/>
                      <a:pt x="202" y="170"/>
                    </a:cubicBezTo>
                    <a:cubicBezTo>
                      <a:pt x="190" y="168"/>
                      <a:pt x="193" y="152"/>
                      <a:pt x="183" y="152"/>
                    </a:cubicBezTo>
                    <a:cubicBezTo>
                      <a:pt x="172" y="152"/>
                      <a:pt x="172" y="142"/>
                      <a:pt x="179" y="135"/>
                    </a:cubicBezTo>
                    <a:cubicBezTo>
                      <a:pt x="186" y="128"/>
                      <a:pt x="167" y="124"/>
                      <a:pt x="167" y="117"/>
                    </a:cubicBezTo>
                    <a:cubicBezTo>
                      <a:pt x="167" y="110"/>
                      <a:pt x="155" y="112"/>
                      <a:pt x="155" y="107"/>
                    </a:cubicBezTo>
                    <a:cubicBezTo>
                      <a:pt x="155" y="100"/>
                      <a:pt x="151" y="103"/>
                      <a:pt x="146" y="96"/>
                    </a:cubicBezTo>
                    <a:cubicBezTo>
                      <a:pt x="139" y="89"/>
                      <a:pt x="137" y="96"/>
                      <a:pt x="132" y="89"/>
                    </a:cubicBezTo>
                    <a:cubicBezTo>
                      <a:pt x="128" y="84"/>
                      <a:pt x="121" y="82"/>
                      <a:pt x="116" y="82"/>
                    </a:cubicBezTo>
                    <a:cubicBezTo>
                      <a:pt x="111" y="84"/>
                      <a:pt x="102" y="75"/>
                      <a:pt x="97" y="65"/>
                    </a:cubicBezTo>
                    <a:cubicBezTo>
                      <a:pt x="95" y="56"/>
                      <a:pt x="65" y="42"/>
                      <a:pt x="62" y="33"/>
                    </a:cubicBezTo>
                    <a:cubicBezTo>
                      <a:pt x="58" y="21"/>
                      <a:pt x="48" y="16"/>
                      <a:pt x="32" y="19"/>
                    </a:cubicBezTo>
                    <a:cubicBezTo>
                      <a:pt x="13" y="19"/>
                      <a:pt x="7" y="0"/>
                      <a:pt x="4" y="9"/>
                    </a:cubicBezTo>
                    <a:cubicBezTo>
                      <a:pt x="0" y="21"/>
                      <a:pt x="23" y="44"/>
                      <a:pt x="32" y="51"/>
                    </a:cubicBezTo>
                    <a:cubicBezTo>
                      <a:pt x="44" y="56"/>
                      <a:pt x="48" y="79"/>
                      <a:pt x="62" y="82"/>
                    </a:cubicBezTo>
                    <a:cubicBezTo>
                      <a:pt x="74" y="82"/>
                      <a:pt x="74" y="121"/>
                      <a:pt x="86" y="124"/>
                    </a:cubicBezTo>
                    <a:cubicBezTo>
                      <a:pt x="95" y="126"/>
                      <a:pt x="113" y="156"/>
                      <a:pt x="118" y="173"/>
                    </a:cubicBezTo>
                    <a:cubicBezTo>
                      <a:pt x="121" y="189"/>
                      <a:pt x="141" y="198"/>
                      <a:pt x="148" y="210"/>
                    </a:cubicBezTo>
                    <a:cubicBezTo>
                      <a:pt x="155" y="222"/>
                      <a:pt x="183" y="238"/>
                      <a:pt x="186" y="243"/>
                    </a:cubicBezTo>
                    <a:cubicBezTo>
                      <a:pt x="190" y="247"/>
                      <a:pt x="195" y="259"/>
                      <a:pt x="197" y="254"/>
                    </a:cubicBezTo>
                    <a:cubicBezTo>
                      <a:pt x="200" y="247"/>
                      <a:pt x="213" y="254"/>
                      <a:pt x="220" y="254"/>
                    </a:cubicBezTo>
                    <a:cubicBezTo>
                      <a:pt x="225" y="254"/>
                      <a:pt x="227" y="231"/>
                      <a:pt x="227" y="222"/>
                    </a:cubicBezTo>
                    <a:lnTo>
                      <a:pt x="227" y="222"/>
                    </a:lnTo>
                    <a:close/>
                    <a:moveTo>
                      <a:pt x="706" y="121"/>
                    </a:moveTo>
                    <a:lnTo>
                      <a:pt x="706" y="121"/>
                    </a:lnTo>
                    <a:cubicBezTo>
                      <a:pt x="720" y="124"/>
                      <a:pt x="713" y="114"/>
                      <a:pt x="713" y="105"/>
                    </a:cubicBezTo>
                    <a:cubicBezTo>
                      <a:pt x="713" y="98"/>
                      <a:pt x="702" y="105"/>
                      <a:pt x="702" y="100"/>
                    </a:cubicBezTo>
                    <a:cubicBezTo>
                      <a:pt x="702" y="96"/>
                      <a:pt x="697" y="79"/>
                      <a:pt x="688" y="91"/>
                    </a:cubicBezTo>
                    <a:cubicBezTo>
                      <a:pt x="676" y="105"/>
                      <a:pt x="690" y="140"/>
                      <a:pt x="699" y="138"/>
                    </a:cubicBezTo>
                    <a:cubicBezTo>
                      <a:pt x="706" y="138"/>
                      <a:pt x="693" y="121"/>
                      <a:pt x="706" y="121"/>
                    </a:cubicBezTo>
                    <a:lnTo>
                      <a:pt x="706" y="121"/>
                    </a:lnTo>
                    <a:close/>
                    <a:moveTo>
                      <a:pt x="655" y="201"/>
                    </a:moveTo>
                    <a:lnTo>
                      <a:pt x="655" y="201"/>
                    </a:lnTo>
                    <a:cubicBezTo>
                      <a:pt x="658" y="210"/>
                      <a:pt x="676" y="217"/>
                      <a:pt x="681" y="208"/>
                    </a:cubicBezTo>
                    <a:cubicBezTo>
                      <a:pt x="686" y="198"/>
                      <a:pt x="653" y="189"/>
                      <a:pt x="655" y="201"/>
                    </a:cubicBezTo>
                    <a:lnTo>
                      <a:pt x="655" y="201"/>
                    </a:lnTo>
                    <a:close/>
                    <a:moveTo>
                      <a:pt x="607" y="308"/>
                    </a:moveTo>
                    <a:lnTo>
                      <a:pt x="607" y="308"/>
                    </a:lnTo>
                    <a:cubicBezTo>
                      <a:pt x="588" y="303"/>
                      <a:pt x="576" y="317"/>
                      <a:pt x="560" y="310"/>
                    </a:cubicBezTo>
                    <a:cubicBezTo>
                      <a:pt x="544" y="303"/>
                      <a:pt x="518" y="310"/>
                      <a:pt x="520" y="317"/>
                    </a:cubicBezTo>
                    <a:cubicBezTo>
                      <a:pt x="523" y="322"/>
                      <a:pt x="539" y="322"/>
                      <a:pt x="555" y="322"/>
                    </a:cubicBezTo>
                    <a:cubicBezTo>
                      <a:pt x="572" y="324"/>
                      <a:pt x="588" y="315"/>
                      <a:pt x="600" y="313"/>
                    </a:cubicBezTo>
                    <a:cubicBezTo>
                      <a:pt x="611" y="313"/>
                      <a:pt x="623" y="310"/>
                      <a:pt x="607" y="308"/>
                    </a:cubicBezTo>
                    <a:lnTo>
                      <a:pt x="607" y="308"/>
                    </a:lnTo>
                    <a:close/>
                    <a:moveTo>
                      <a:pt x="739" y="191"/>
                    </a:moveTo>
                    <a:lnTo>
                      <a:pt x="739" y="191"/>
                    </a:lnTo>
                    <a:cubicBezTo>
                      <a:pt x="723" y="187"/>
                      <a:pt x="695" y="191"/>
                      <a:pt x="699" y="198"/>
                    </a:cubicBezTo>
                    <a:cubicBezTo>
                      <a:pt x="702" y="208"/>
                      <a:pt x="713" y="203"/>
                      <a:pt x="727" y="203"/>
                    </a:cubicBezTo>
                    <a:cubicBezTo>
                      <a:pt x="741" y="203"/>
                      <a:pt x="748" y="212"/>
                      <a:pt x="755" y="212"/>
                    </a:cubicBezTo>
                    <a:cubicBezTo>
                      <a:pt x="762" y="212"/>
                      <a:pt x="755" y="196"/>
                      <a:pt x="739" y="191"/>
                    </a:cubicBezTo>
                    <a:lnTo>
                      <a:pt x="739" y="191"/>
                    </a:lnTo>
                    <a:close/>
                    <a:moveTo>
                      <a:pt x="409" y="301"/>
                    </a:moveTo>
                    <a:lnTo>
                      <a:pt x="409" y="301"/>
                    </a:lnTo>
                    <a:cubicBezTo>
                      <a:pt x="409" y="292"/>
                      <a:pt x="383" y="299"/>
                      <a:pt x="372" y="294"/>
                    </a:cubicBezTo>
                    <a:cubicBezTo>
                      <a:pt x="360" y="289"/>
                      <a:pt x="386" y="285"/>
                      <a:pt x="393" y="280"/>
                    </a:cubicBezTo>
                    <a:cubicBezTo>
                      <a:pt x="402" y="275"/>
                      <a:pt x="388" y="273"/>
                      <a:pt x="369" y="280"/>
                    </a:cubicBezTo>
                    <a:cubicBezTo>
                      <a:pt x="348" y="285"/>
                      <a:pt x="325" y="266"/>
                      <a:pt x="325" y="275"/>
                    </a:cubicBezTo>
                    <a:cubicBezTo>
                      <a:pt x="323" y="282"/>
                      <a:pt x="288" y="271"/>
                      <a:pt x="279" y="264"/>
                    </a:cubicBezTo>
                    <a:cubicBezTo>
                      <a:pt x="269" y="259"/>
                      <a:pt x="237" y="250"/>
                      <a:pt x="230" y="261"/>
                    </a:cubicBezTo>
                    <a:cubicBezTo>
                      <a:pt x="223" y="273"/>
                      <a:pt x="216" y="264"/>
                      <a:pt x="220" y="275"/>
                    </a:cubicBezTo>
                    <a:cubicBezTo>
                      <a:pt x="220" y="282"/>
                      <a:pt x="230" y="278"/>
                      <a:pt x="234" y="278"/>
                    </a:cubicBezTo>
                    <a:cubicBezTo>
                      <a:pt x="241" y="278"/>
                      <a:pt x="239" y="287"/>
                      <a:pt x="246" y="289"/>
                    </a:cubicBezTo>
                    <a:cubicBezTo>
                      <a:pt x="255" y="292"/>
                      <a:pt x="281" y="299"/>
                      <a:pt x="283" y="292"/>
                    </a:cubicBezTo>
                    <a:cubicBezTo>
                      <a:pt x="286" y="287"/>
                      <a:pt x="311" y="292"/>
                      <a:pt x="325" y="303"/>
                    </a:cubicBezTo>
                    <a:cubicBezTo>
                      <a:pt x="337" y="313"/>
                      <a:pt x="365" y="313"/>
                      <a:pt x="376" y="310"/>
                    </a:cubicBezTo>
                    <a:cubicBezTo>
                      <a:pt x="388" y="310"/>
                      <a:pt x="402" y="320"/>
                      <a:pt x="404" y="313"/>
                    </a:cubicBezTo>
                    <a:cubicBezTo>
                      <a:pt x="409" y="306"/>
                      <a:pt x="418" y="322"/>
                      <a:pt x="430" y="313"/>
                    </a:cubicBezTo>
                    <a:cubicBezTo>
                      <a:pt x="444" y="303"/>
                      <a:pt x="409" y="308"/>
                      <a:pt x="409" y="301"/>
                    </a:cubicBezTo>
                    <a:lnTo>
                      <a:pt x="409" y="301"/>
                    </a:lnTo>
                    <a:close/>
                    <a:moveTo>
                      <a:pt x="904" y="163"/>
                    </a:moveTo>
                    <a:lnTo>
                      <a:pt x="904" y="163"/>
                    </a:lnTo>
                    <a:cubicBezTo>
                      <a:pt x="895" y="163"/>
                      <a:pt x="893" y="180"/>
                      <a:pt x="886" y="180"/>
                    </a:cubicBezTo>
                    <a:cubicBezTo>
                      <a:pt x="876" y="180"/>
                      <a:pt x="865" y="196"/>
                      <a:pt x="851" y="201"/>
                    </a:cubicBezTo>
                    <a:cubicBezTo>
                      <a:pt x="834" y="208"/>
                      <a:pt x="834" y="159"/>
                      <a:pt x="827" y="149"/>
                    </a:cubicBezTo>
                    <a:cubicBezTo>
                      <a:pt x="820" y="140"/>
                      <a:pt x="783" y="133"/>
                      <a:pt x="779" y="142"/>
                    </a:cubicBezTo>
                    <a:cubicBezTo>
                      <a:pt x="776" y="154"/>
                      <a:pt x="762" y="147"/>
                      <a:pt x="760" y="156"/>
                    </a:cubicBezTo>
                    <a:cubicBezTo>
                      <a:pt x="760" y="166"/>
                      <a:pt x="765" y="161"/>
                      <a:pt x="772" y="161"/>
                    </a:cubicBezTo>
                    <a:cubicBezTo>
                      <a:pt x="781" y="161"/>
                      <a:pt x="781" y="168"/>
                      <a:pt x="783" y="177"/>
                    </a:cubicBezTo>
                    <a:cubicBezTo>
                      <a:pt x="788" y="184"/>
                      <a:pt x="811" y="180"/>
                      <a:pt x="818" y="177"/>
                    </a:cubicBezTo>
                    <a:cubicBezTo>
                      <a:pt x="825" y="177"/>
                      <a:pt x="827" y="189"/>
                      <a:pt x="816" y="184"/>
                    </a:cubicBezTo>
                    <a:cubicBezTo>
                      <a:pt x="804" y="182"/>
                      <a:pt x="804" y="189"/>
                      <a:pt x="797" y="189"/>
                    </a:cubicBezTo>
                    <a:cubicBezTo>
                      <a:pt x="790" y="187"/>
                      <a:pt x="781" y="187"/>
                      <a:pt x="786" y="191"/>
                    </a:cubicBezTo>
                    <a:cubicBezTo>
                      <a:pt x="790" y="196"/>
                      <a:pt x="800" y="201"/>
                      <a:pt x="800" y="210"/>
                    </a:cubicBezTo>
                    <a:cubicBezTo>
                      <a:pt x="800" y="219"/>
                      <a:pt x="814" y="217"/>
                      <a:pt x="814" y="210"/>
                    </a:cubicBezTo>
                    <a:cubicBezTo>
                      <a:pt x="814" y="201"/>
                      <a:pt x="820" y="212"/>
                      <a:pt x="834" y="217"/>
                    </a:cubicBezTo>
                    <a:cubicBezTo>
                      <a:pt x="848" y="219"/>
                      <a:pt x="839" y="226"/>
                      <a:pt x="853" y="226"/>
                    </a:cubicBezTo>
                    <a:cubicBezTo>
                      <a:pt x="867" y="226"/>
                      <a:pt x="902" y="238"/>
                      <a:pt x="913" y="247"/>
                    </a:cubicBezTo>
                    <a:cubicBezTo>
                      <a:pt x="925" y="257"/>
                      <a:pt x="918" y="264"/>
                      <a:pt x="925" y="271"/>
                    </a:cubicBezTo>
                    <a:cubicBezTo>
                      <a:pt x="934" y="280"/>
                      <a:pt x="937" y="292"/>
                      <a:pt x="925" y="292"/>
                    </a:cubicBezTo>
                    <a:cubicBezTo>
                      <a:pt x="913" y="292"/>
                      <a:pt x="902" y="301"/>
                      <a:pt x="904" y="308"/>
                    </a:cubicBezTo>
                    <a:cubicBezTo>
                      <a:pt x="906" y="313"/>
                      <a:pt x="944" y="306"/>
                      <a:pt x="953" y="306"/>
                    </a:cubicBezTo>
                    <a:cubicBezTo>
                      <a:pt x="960" y="306"/>
                      <a:pt x="965" y="315"/>
                      <a:pt x="976" y="322"/>
                    </a:cubicBezTo>
                    <a:lnTo>
                      <a:pt x="976" y="189"/>
                    </a:lnTo>
                    <a:cubicBezTo>
                      <a:pt x="948" y="180"/>
                      <a:pt x="911" y="163"/>
                      <a:pt x="904" y="163"/>
                    </a:cubicBezTo>
                    <a:lnTo>
                      <a:pt x="904" y="163"/>
                    </a:lnTo>
                    <a:close/>
                    <a:moveTo>
                      <a:pt x="632" y="322"/>
                    </a:moveTo>
                    <a:lnTo>
                      <a:pt x="632" y="322"/>
                    </a:lnTo>
                    <a:cubicBezTo>
                      <a:pt x="630" y="324"/>
                      <a:pt x="627" y="324"/>
                      <a:pt x="625" y="324"/>
                    </a:cubicBezTo>
                    <a:cubicBezTo>
                      <a:pt x="623" y="327"/>
                      <a:pt x="623" y="331"/>
                      <a:pt x="620" y="331"/>
                    </a:cubicBezTo>
                    <a:cubicBezTo>
                      <a:pt x="620" y="334"/>
                      <a:pt x="616" y="329"/>
                      <a:pt x="614" y="327"/>
                    </a:cubicBezTo>
                    <a:cubicBezTo>
                      <a:pt x="602" y="334"/>
                      <a:pt x="595" y="348"/>
                      <a:pt x="604" y="352"/>
                    </a:cubicBezTo>
                    <a:cubicBezTo>
                      <a:pt x="614" y="357"/>
                      <a:pt x="625" y="345"/>
                      <a:pt x="632" y="336"/>
                    </a:cubicBezTo>
                    <a:cubicBezTo>
                      <a:pt x="632" y="336"/>
                      <a:pt x="632" y="334"/>
                      <a:pt x="634" y="334"/>
                    </a:cubicBezTo>
                    <a:cubicBezTo>
                      <a:pt x="634" y="331"/>
                      <a:pt x="634" y="331"/>
                      <a:pt x="637" y="331"/>
                    </a:cubicBezTo>
                    <a:cubicBezTo>
                      <a:pt x="637" y="331"/>
                      <a:pt x="637" y="329"/>
                      <a:pt x="639" y="329"/>
                    </a:cubicBezTo>
                    <a:cubicBezTo>
                      <a:pt x="637" y="327"/>
                      <a:pt x="634" y="324"/>
                      <a:pt x="632" y="322"/>
                    </a:cubicBezTo>
                    <a:lnTo>
                      <a:pt x="632" y="322"/>
                    </a:lnTo>
                    <a:close/>
                    <a:moveTo>
                      <a:pt x="458" y="161"/>
                    </a:moveTo>
                    <a:lnTo>
                      <a:pt x="458" y="161"/>
                    </a:lnTo>
                    <a:cubicBezTo>
                      <a:pt x="469" y="154"/>
                      <a:pt x="472" y="140"/>
                      <a:pt x="469" y="128"/>
                    </a:cubicBezTo>
                    <a:cubicBezTo>
                      <a:pt x="469" y="114"/>
                      <a:pt x="497" y="114"/>
                      <a:pt x="502" y="110"/>
                    </a:cubicBezTo>
                    <a:cubicBezTo>
                      <a:pt x="506" y="105"/>
                      <a:pt x="495" y="96"/>
                      <a:pt x="488" y="91"/>
                    </a:cubicBezTo>
                    <a:cubicBezTo>
                      <a:pt x="479" y="89"/>
                      <a:pt x="485" y="79"/>
                      <a:pt x="481" y="75"/>
                    </a:cubicBezTo>
                    <a:cubicBezTo>
                      <a:pt x="474" y="70"/>
                      <a:pt x="465" y="56"/>
                      <a:pt x="474" y="56"/>
                    </a:cubicBezTo>
                    <a:cubicBezTo>
                      <a:pt x="481" y="56"/>
                      <a:pt x="467" y="44"/>
                      <a:pt x="474" y="40"/>
                    </a:cubicBezTo>
                    <a:lnTo>
                      <a:pt x="479" y="40"/>
                    </a:lnTo>
                    <a:cubicBezTo>
                      <a:pt x="474" y="37"/>
                      <a:pt x="469" y="35"/>
                      <a:pt x="467" y="35"/>
                    </a:cubicBezTo>
                    <a:cubicBezTo>
                      <a:pt x="458" y="35"/>
                      <a:pt x="434" y="33"/>
                      <a:pt x="434" y="49"/>
                    </a:cubicBezTo>
                    <a:cubicBezTo>
                      <a:pt x="437" y="65"/>
                      <a:pt x="420" y="58"/>
                      <a:pt x="423" y="68"/>
                    </a:cubicBezTo>
                    <a:cubicBezTo>
                      <a:pt x="423" y="77"/>
                      <a:pt x="416" y="77"/>
                      <a:pt x="416" y="89"/>
                    </a:cubicBezTo>
                    <a:cubicBezTo>
                      <a:pt x="418" y="100"/>
                      <a:pt x="409" y="96"/>
                      <a:pt x="397" y="100"/>
                    </a:cubicBezTo>
                    <a:cubicBezTo>
                      <a:pt x="386" y="107"/>
                      <a:pt x="390" y="98"/>
                      <a:pt x="376" y="98"/>
                    </a:cubicBezTo>
                    <a:cubicBezTo>
                      <a:pt x="365" y="98"/>
                      <a:pt x="362" y="103"/>
                      <a:pt x="355" y="105"/>
                    </a:cubicBezTo>
                    <a:cubicBezTo>
                      <a:pt x="348" y="110"/>
                      <a:pt x="332" y="105"/>
                      <a:pt x="327" y="110"/>
                    </a:cubicBezTo>
                    <a:cubicBezTo>
                      <a:pt x="323" y="112"/>
                      <a:pt x="316" y="100"/>
                      <a:pt x="311" y="100"/>
                    </a:cubicBezTo>
                    <a:cubicBezTo>
                      <a:pt x="309" y="100"/>
                      <a:pt x="306" y="93"/>
                      <a:pt x="304" y="86"/>
                    </a:cubicBezTo>
                    <a:lnTo>
                      <a:pt x="302" y="86"/>
                    </a:lnTo>
                    <a:cubicBezTo>
                      <a:pt x="292" y="86"/>
                      <a:pt x="281" y="107"/>
                      <a:pt x="288" y="114"/>
                    </a:cubicBezTo>
                    <a:cubicBezTo>
                      <a:pt x="297" y="124"/>
                      <a:pt x="295" y="138"/>
                      <a:pt x="299" y="145"/>
                    </a:cubicBezTo>
                    <a:cubicBezTo>
                      <a:pt x="304" y="152"/>
                      <a:pt x="318" y="154"/>
                      <a:pt x="318" y="166"/>
                    </a:cubicBezTo>
                    <a:cubicBezTo>
                      <a:pt x="318" y="180"/>
                      <a:pt x="330" y="201"/>
                      <a:pt x="337" y="196"/>
                    </a:cubicBezTo>
                    <a:cubicBezTo>
                      <a:pt x="346" y="189"/>
                      <a:pt x="353" y="198"/>
                      <a:pt x="355" y="203"/>
                    </a:cubicBezTo>
                    <a:cubicBezTo>
                      <a:pt x="358" y="208"/>
                      <a:pt x="376" y="198"/>
                      <a:pt x="383" y="201"/>
                    </a:cubicBezTo>
                    <a:cubicBezTo>
                      <a:pt x="388" y="201"/>
                      <a:pt x="409" y="205"/>
                      <a:pt x="409" y="212"/>
                    </a:cubicBezTo>
                    <a:cubicBezTo>
                      <a:pt x="411" y="219"/>
                      <a:pt x="427" y="212"/>
                      <a:pt x="441" y="208"/>
                    </a:cubicBezTo>
                    <a:cubicBezTo>
                      <a:pt x="453" y="203"/>
                      <a:pt x="446" y="168"/>
                      <a:pt x="458" y="161"/>
                    </a:cubicBezTo>
                    <a:lnTo>
                      <a:pt x="458" y="161"/>
                    </a:lnTo>
                    <a:close/>
                    <a:moveTo>
                      <a:pt x="504" y="336"/>
                    </a:moveTo>
                    <a:lnTo>
                      <a:pt x="504" y="336"/>
                    </a:lnTo>
                    <a:cubicBezTo>
                      <a:pt x="509" y="343"/>
                      <a:pt x="518" y="343"/>
                      <a:pt x="523" y="345"/>
                    </a:cubicBezTo>
                    <a:cubicBezTo>
                      <a:pt x="527" y="350"/>
                      <a:pt x="544" y="357"/>
                      <a:pt x="544" y="348"/>
                    </a:cubicBezTo>
                    <a:cubicBezTo>
                      <a:pt x="544" y="336"/>
                      <a:pt x="499" y="331"/>
                      <a:pt x="504" y="336"/>
                    </a:cubicBezTo>
                    <a:lnTo>
                      <a:pt x="504" y="336"/>
                    </a:lnTo>
                    <a:close/>
                    <a:moveTo>
                      <a:pt x="472" y="306"/>
                    </a:moveTo>
                    <a:lnTo>
                      <a:pt x="472" y="306"/>
                    </a:lnTo>
                    <a:cubicBezTo>
                      <a:pt x="469" y="310"/>
                      <a:pt x="460" y="313"/>
                      <a:pt x="453" y="308"/>
                    </a:cubicBezTo>
                    <a:cubicBezTo>
                      <a:pt x="446" y="303"/>
                      <a:pt x="439" y="315"/>
                      <a:pt x="444" y="320"/>
                    </a:cubicBezTo>
                    <a:cubicBezTo>
                      <a:pt x="446" y="322"/>
                      <a:pt x="458" y="331"/>
                      <a:pt x="474" y="324"/>
                    </a:cubicBezTo>
                    <a:cubicBezTo>
                      <a:pt x="490" y="317"/>
                      <a:pt x="499" y="324"/>
                      <a:pt x="504" y="315"/>
                    </a:cubicBezTo>
                    <a:cubicBezTo>
                      <a:pt x="509" y="308"/>
                      <a:pt x="474" y="301"/>
                      <a:pt x="472" y="306"/>
                    </a:cubicBezTo>
                    <a:lnTo>
                      <a:pt x="472" y="30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1" name="Freeform 583">
                <a:extLst>
                  <a:ext uri="{FF2B5EF4-FFF2-40B4-BE49-F238E27FC236}">
                    <a16:creationId xmlns:a16="http://schemas.microsoft.com/office/drawing/2014/main" id="{1D2A6DE5-8389-2E2F-424F-B663E324E5BB}"/>
                  </a:ext>
                </a:extLst>
              </p:cNvPr>
              <p:cNvSpPr>
                <a:spLocks noEditPoints="1"/>
              </p:cNvSpPr>
              <p:nvPr/>
            </p:nvSpPr>
            <p:spPr bwMode="auto">
              <a:xfrm>
                <a:off x="5209" y="2469"/>
                <a:ext cx="43" cy="19"/>
              </a:xfrm>
              <a:custGeom>
                <a:avLst/>
                <a:gdLst>
                  <a:gd name="T0" fmla="*/ 7 w 72"/>
                  <a:gd name="T1" fmla="*/ 24 h 31"/>
                  <a:gd name="T2" fmla="*/ 7 w 72"/>
                  <a:gd name="T3" fmla="*/ 24 h 31"/>
                  <a:gd name="T4" fmla="*/ 0 w 72"/>
                  <a:gd name="T5" fmla="*/ 24 h 31"/>
                  <a:gd name="T6" fmla="*/ 7 w 72"/>
                  <a:gd name="T7" fmla="*/ 28 h 31"/>
                  <a:gd name="T8" fmla="*/ 12 w 72"/>
                  <a:gd name="T9" fmla="*/ 21 h 31"/>
                  <a:gd name="T10" fmla="*/ 10 w 72"/>
                  <a:gd name="T11" fmla="*/ 24 h 31"/>
                  <a:gd name="T12" fmla="*/ 7 w 72"/>
                  <a:gd name="T13" fmla="*/ 24 h 31"/>
                  <a:gd name="T14" fmla="*/ 38 w 72"/>
                  <a:gd name="T15" fmla="*/ 7 h 31"/>
                  <a:gd name="T16" fmla="*/ 38 w 72"/>
                  <a:gd name="T17" fmla="*/ 7 h 31"/>
                  <a:gd name="T18" fmla="*/ 21 w 72"/>
                  <a:gd name="T19" fmla="*/ 19 h 31"/>
                  <a:gd name="T20" fmla="*/ 19 w 72"/>
                  <a:gd name="T21" fmla="*/ 19 h 31"/>
                  <a:gd name="T22" fmla="*/ 26 w 72"/>
                  <a:gd name="T23" fmla="*/ 26 h 31"/>
                  <a:gd name="T24" fmla="*/ 70 w 72"/>
                  <a:gd name="T25" fmla="*/ 5 h 31"/>
                  <a:gd name="T26" fmla="*/ 38 w 72"/>
                  <a:gd name="T27"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31">
                    <a:moveTo>
                      <a:pt x="7" y="24"/>
                    </a:moveTo>
                    <a:lnTo>
                      <a:pt x="7" y="24"/>
                    </a:lnTo>
                    <a:lnTo>
                      <a:pt x="0" y="24"/>
                    </a:lnTo>
                    <a:cubicBezTo>
                      <a:pt x="3" y="26"/>
                      <a:pt x="7" y="31"/>
                      <a:pt x="7" y="28"/>
                    </a:cubicBezTo>
                    <a:cubicBezTo>
                      <a:pt x="10" y="28"/>
                      <a:pt x="10" y="24"/>
                      <a:pt x="12" y="21"/>
                    </a:cubicBezTo>
                    <a:lnTo>
                      <a:pt x="10" y="24"/>
                    </a:lnTo>
                    <a:lnTo>
                      <a:pt x="7" y="24"/>
                    </a:lnTo>
                    <a:close/>
                    <a:moveTo>
                      <a:pt x="38" y="7"/>
                    </a:moveTo>
                    <a:lnTo>
                      <a:pt x="38" y="7"/>
                    </a:lnTo>
                    <a:cubicBezTo>
                      <a:pt x="31" y="5"/>
                      <a:pt x="26" y="12"/>
                      <a:pt x="21" y="19"/>
                    </a:cubicBezTo>
                    <a:lnTo>
                      <a:pt x="19" y="19"/>
                    </a:lnTo>
                    <a:cubicBezTo>
                      <a:pt x="21" y="21"/>
                      <a:pt x="24" y="24"/>
                      <a:pt x="26" y="26"/>
                    </a:cubicBezTo>
                    <a:cubicBezTo>
                      <a:pt x="38" y="19"/>
                      <a:pt x="68" y="10"/>
                      <a:pt x="70" y="5"/>
                    </a:cubicBezTo>
                    <a:cubicBezTo>
                      <a:pt x="72" y="0"/>
                      <a:pt x="52" y="7"/>
                      <a:pt x="3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2" name="Freeform 584">
                <a:extLst>
                  <a:ext uri="{FF2B5EF4-FFF2-40B4-BE49-F238E27FC236}">
                    <a16:creationId xmlns:a16="http://schemas.microsoft.com/office/drawing/2014/main" id="{9D825996-2B4C-B3E1-2A8D-E9D902BB4095}"/>
                  </a:ext>
                </a:extLst>
              </p:cNvPr>
              <p:cNvSpPr>
                <a:spLocks noEditPoints="1"/>
              </p:cNvSpPr>
              <p:nvPr/>
            </p:nvSpPr>
            <p:spPr bwMode="auto">
              <a:xfrm>
                <a:off x="5209" y="2469"/>
                <a:ext cx="43" cy="19"/>
              </a:xfrm>
              <a:custGeom>
                <a:avLst/>
                <a:gdLst>
                  <a:gd name="T0" fmla="*/ 7 w 72"/>
                  <a:gd name="T1" fmla="*/ 24 h 31"/>
                  <a:gd name="T2" fmla="*/ 7 w 72"/>
                  <a:gd name="T3" fmla="*/ 24 h 31"/>
                  <a:gd name="T4" fmla="*/ 0 w 72"/>
                  <a:gd name="T5" fmla="*/ 24 h 31"/>
                  <a:gd name="T6" fmla="*/ 7 w 72"/>
                  <a:gd name="T7" fmla="*/ 28 h 31"/>
                  <a:gd name="T8" fmla="*/ 12 w 72"/>
                  <a:gd name="T9" fmla="*/ 21 h 31"/>
                  <a:gd name="T10" fmla="*/ 10 w 72"/>
                  <a:gd name="T11" fmla="*/ 24 h 31"/>
                  <a:gd name="T12" fmla="*/ 7 w 72"/>
                  <a:gd name="T13" fmla="*/ 24 h 31"/>
                  <a:gd name="T14" fmla="*/ 7 w 72"/>
                  <a:gd name="T15" fmla="*/ 24 h 31"/>
                  <a:gd name="T16" fmla="*/ 38 w 72"/>
                  <a:gd name="T17" fmla="*/ 7 h 31"/>
                  <a:gd name="T18" fmla="*/ 38 w 72"/>
                  <a:gd name="T19" fmla="*/ 7 h 31"/>
                  <a:gd name="T20" fmla="*/ 21 w 72"/>
                  <a:gd name="T21" fmla="*/ 19 h 31"/>
                  <a:gd name="T22" fmla="*/ 19 w 72"/>
                  <a:gd name="T23" fmla="*/ 19 h 31"/>
                  <a:gd name="T24" fmla="*/ 26 w 72"/>
                  <a:gd name="T25" fmla="*/ 26 h 31"/>
                  <a:gd name="T26" fmla="*/ 70 w 72"/>
                  <a:gd name="T27" fmla="*/ 5 h 31"/>
                  <a:gd name="T28" fmla="*/ 38 w 72"/>
                  <a:gd name="T29" fmla="*/ 7 h 31"/>
                  <a:gd name="T30" fmla="*/ 38 w 72"/>
                  <a:gd name="T31"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2" h="31">
                    <a:moveTo>
                      <a:pt x="7" y="24"/>
                    </a:moveTo>
                    <a:lnTo>
                      <a:pt x="7" y="24"/>
                    </a:lnTo>
                    <a:lnTo>
                      <a:pt x="0" y="24"/>
                    </a:lnTo>
                    <a:cubicBezTo>
                      <a:pt x="3" y="26"/>
                      <a:pt x="7" y="31"/>
                      <a:pt x="7" y="28"/>
                    </a:cubicBezTo>
                    <a:cubicBezTo>
                      <a:pt x="10" y="28"/>
                      <a:pt x="10" y="24"/>
                      <a:pt x="12" y="21"/>
                    </a:cubicBezTo>
                    <a:lnTo>
                      <a:pt x="10" y="24"/>
                    </a:lnTo>
                    <a:lnTo>
                      <a:pt x="7" y="24"/>
                    </a:lnTo>
                    <a:lnTo>
                      <a:pt x="7" y="24"/>
                    </a:lnTo>
                    <a:close/>
                    <a:moveTo>
                      <a:pt x="38" y="7"/>
                    </a:moveTo>
                    <a:lnTo>
                      <a:pt x="38" y="7"/>
                    </a:lnTo>
                    <a:cubicBezTo>
                      <a:pt x="31" y="5"/>
                      <a:pt x="26" y="12"/>
                      <a:pt x="21" y="19"/>
                    </a:cubicBezTo>
                    <a:lnTo>
                      <a:pt x="19" y="19"/>
                    </a:lnTo>
                    <a:cubicBezTo>
                      <a:pt x="21" y="21"/>
                      <a:pt x="24" y="24"/>
                      <a:pt x="26" y="26"/>
                    </a:cubicBezTo>
                    <a:cubicBezTo>
                      <a:pt x="38" y="19"/>
                      <a:pt x="68" y="10"/>
                      <a:pt x="70" y="5"/>
                    </a:cubicBezTo>
                    <a:cubicBezTo>
                      <a:pt x="72" y="0"/>
                      <a:pt x="52" y="7"/>
                      <a:pt x="38" y="7"/>
                    </a:cubicBezTo>
                    <a:lnTo>
                      <a:pt x="3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3" name="Freeform 585">
                <a:extLst>
                  <a:ext uri="{FF2B5EF4-FFF2-40B4-BE49-F238E27FC236}">
                    <a16:creationId xmlns:a16="http://schemas.microsoft.com/office/drawing/2014/main" id="{BBDC400B-3AB4-74DD-BDC6-82516FD3B166}"/>
                  </a:ext>
                </a:extLst>
              </p:cNvPr>
              <p:cNvSpPr>
                <a:spLocks noEditPoints="1"/>
              </p:cNvSpPr>
              <p:nvPr/>
            </p:nvSpPr>
            <p:spPr bwMode="auto">
              <a:xfrm>
                <a:off x="5209" y="2469"/>
                <a:ext cx="43" cy="19"/>
              </a:xfrm>
              <a:custGeom>
                <a:avLst/>
                <a:gdLst>
                  <a:gd name="T0" fmla="*/ 7 w 72"/>
                  <a:gd name="T1" fmla="*/ 24 h 31"/>
                  <a:gd name="T2" fmla="*/ 7 w 72"/>
                  <a:gd name="T3" fmla="*/ 24 h 31"/>
                  <a:gd name="T4" fmla="*/ 0 w 72"/>
                  <a:gd name="T5" fmla="*/ 24 h 31"/>
                  <a:gd name="T6" fmla="*/ 7 w 72"/>
                  <a:gd name="T7" fmla="*/ 28 h 31"/>
                  <a:gd name="T8" fmla="*/ 12 w 72"/>
                  <a:gd name="T9" fmla="*/ 21 h 31"/>
                  <a:gd name="T10" fmla="*/ 10 w 72"/>
                  <a:gd name="T11" fmla="*/ 24 h 31"/>
                  <a:gd name="T12" fmla="*/ 7 w 72"/>
                  <a:gd name="T13" fmla="*/ 24 h 31"/>
                  <a:gd name="T14" fmla="*/ 38 w 72"/>
                  <a:gd name="T15" fmla="*/ 7 h 31"/>
                  <a:gd name="T16" fmla="*/ 38 w 72"/>
                  <a:gd name="T17" fmla="*/ 7 h 31"/>
                  <a:gd name="T18" fmla="*/ 21 w 72"/>
                  <a:gd name="T19" fmla="*/ 19 h 31"/>
                  <a:gd name="T20" fmla="*/ 19 w 72"/>
                  <a:gd name="T21" fmla="*/ 19 h 31"/>
                  <a:gd name="T22" fmla="*/ 26 w 72"/>
                  <a:gd name="T23" fmla="*/ 26 h 31"/>
                  <a:gd name="T24" fmla="*/ 70 w 72"/>
                  <a:gd name="T25" fmla="*/ 5 h 31"/>
                  <a:gd name="T26" fmla="*/ 38 w 72"/>
                  <a:gd name="T27"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31">
                    <a:moveTo>
                      <a:pt x="7" y="24"/>
                    </a:moveTo>
                    <a:lnTo>
                      <a:pt x="7" y="24"/>
                    </a:lnTo>
                    <a:lnTo>
                      <a:pt x="0" y="24"/>
                    </a:lnTo>
                    <a:cubicBezTo>
                      <a:pt x="3" y="26"/>
                      <a:pt x="7" y="31"/>
                      <a:pt x="7" y="28"/>
                    </a:cubicBezTo>
                    <a:cubicBezTo>
                      <a:pt x="10" y="28"/>
                      <a:pt x="10" y="24"/>
                      <a:pt x="12" y="21"/>
                    </a:cubicBezTo>
                    <a:lnTo>
                      <a:pt x="10" y="24"/>
                    </a:lnTo>
                    <a:lnTo>
                      <a:pt x="7" y="24"/>
                    </a:lnTo>
                    <a:close/>
                    <a:moveTo>
                      <a:pt x="38" y="7"/>
                    </a:moveTo>
                    <a:lnTo>
                      <a:pt x="38" y="7"/>
                    </a:lnTo>
                    <a:cubicBezTo>
                      <a:pt x="31" y="5"/>
                      <a:pt x="26" y="12"/>
                      <a:pt x="21" y="19"/>
                    </a:cubicBezTo>
                    <a:lnTo>
                      <a:pt x="19" y="19"/>
                    </a:lnTo>
                    <a:cubicBezTo>
                      <a:pt x="21" y="21"/>
                      <a:pt x="24" y="24"/>
                      <a:pt x="26" y="26"/>
                    </a:cubicBezTo>
                    <a:cubicBezTo>
                      <a:pt x="38" y="19"/>
                      <a:pt x="68" y="10"/>
                      <a:pt x="70" y="5"/>
                    </a:cubicBezTo>
                    <a:cubicBezTo>
                      <a:pt x="72" y="0"/>
                      <a:pt x="52" y="7"/>
                      <a:pt x="3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4" name="Freeform 586">
                <a:extLst>
                  <a:ext uri="{FF2B5EF4-FFF2-40B4-BE49-F238E27FC236}">
                    <a16:creationId xmlns:a16="http://schemas.microsoft.com/office/drawing/2014/main" id="{F8C768FE-45CD-6F0C-DC96-24D0A4A67A3C}"/>
                  </a:ext>
                </a:extLst>
              </p:cNvPr>
              <p:cNvSpPr>
                <a:spLocks noEditPoints="1"/>
              </p:cNvSpPr>
              <p:nvPr/>
            </p:nvSpPr>
            <p:spPr bwMode="auto">
              <a:xfrm>
                <a:off x="5209" y="2469"/>
                <a:ext cx="43" cy="19"/>
              </a:xfrm>
              <a:custGeom>
                <a:avLst/>
                <a:gdLst>
                  <a:gd name="T0" fmla="*/ 7 w 72"/>
                  <a:gd name="T1" fmla="*/ 24 h 31"/>
                  <a:gd name="T2" fmla="*/ 7 w 72"/>
                  <a:gd name="T3" fmla="*/ 24 h 31"/>
                  <a:gd name="T4" fmla="*/ 0 w 72"/>
                  <a:gd name="T5" fmla="*/ 24 h 31"/>
                  <a:gd name="T6" fmla="*/ 7 w 72"/>
                  <a:gd name="T7" fmla="*/ 28 h 31"/>
                  <a:gd name="T8" fmla="*/ 12 w 72"/>
                  <a:gd name="T9" fmla="*/ 21 h 31"/>
                  <a:gd name="T10" fmla="*/ 10 w 72"/>
                  <a:gd name="T11" fmla="*/ 24 h 31"/>
                  <a:gd name="T12" fmla="*/ 7 w 72"/>
                  <a:gd name="T13" fmla="*/ 24 h 31"/>
                  <a:gd name="T14" fmla="*/ 7 w 72"/>
                  <a:gd name="T15" fmla="*/ 24 h 31"/>
                  <a:gd name="T16" fmla="*/ 38 w 72"/>
                  <a:gd name="T17" fmla="*/ 7 h 31"/>
                  <a:gd name="T18" fmla="*/ 38 w 72"/>
                  <a:gd name="T19" fmla="*/ 7 h 31"/>
                  <a:gd name="T20" fmla="*/ 21 w 72"/>
                  <a:gd name="T21" fmla="*/ 19 h 31"/>
                  <a:gd name="T22" fmla="*/ 19 w 72"/>
                  <a:gd name="T23" fmla="*/ 19 h 31"/>
                  <a:gd name="T24" fmla="*/ 26 w 72"/>
                  <a:gd name="T25" fmla="*/ 26 h 31"/>
                  <a:gd name="T26" fmla="*/ 70 w 72"/>
                  <a:gd name="T27" fmla="*/ 5 h 31"/>
                  <a:gd name="T28" fmla="*/ 38 w 72"/>
                  <a:gd name="T29" fmla="*/ 7 h 31"/>
                  <a:gd name="T30" fmla="*/ 38 w 72"/>
                  <a:gd name="T31"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2" h="31">
                    <a:moveTo>
                      <a:pt x="7" y="24"/>
                    </a:moveTo>
                    <a:lnTo>
                      <a:pt x="7" y="24"/>
                    </a:lnTo>
                    <a:lnTo>
                      <a:pt x="0" y="24"/>
                    </a:lnTo>
                    <a:cubicBezTo>
                      <a:pt x="3" y="26"/>
                      <a:pt x="7" y="31"/>
                      <a:pt x="7" y="28"/>
                    </a:cubicBezTo>
                    <a:cubicBezTo>
                      <a:pt x="10" y="28"/>
                      <a:pt x="10" y="24"/>
                      <a:pt x="12" y="21"/>
                    </a:cubicBezTo>
                    <a:lnTo>
                      <a:pt x="10" y="24"/>
                    </a:lnTo>
                    <a:lnTo>
                      <a:pt x="7" y="24"/>
                    </a:lnTo>
                    <a:lnTo>
                      <a:pt x="7" y="24"/>
                    </a:lnTo>
                    <a:close/>
                    <a:moveTo>
                      <a:pt x="38" y="7"/>
                    </a:moveTo>
                    <a:lnTo>
                      <a:pt x="38" y="7"/>
                    </a:lnTo>
                    <a:cubicBezTo>
                      <a:pt x="31" y="5"/>
                      <a:pt x="26" y="12"/>
                      <a:pt x="21" y="19"/>
                    </a:cubicBezTo>
                    <a:lnTo>
                      <a:pt x="19" y="19"/>
                    </a:lnTo>
                    <a:cubicBezTo>
                      <a:pt x="21" y="21"/>
                      <a:pt x="24" y="24"/>
                      <a:pt x="26" y="26"/>
                    </a:cubicBezTo>
                    <a:cubicBezTo>
                      <a:pt x="38" y="19"/>
                      <a:pt x="68" y="10"/>
                      <a:pt x="70" y="5"/>
                    </a:cubicBezTo>
                    <a:cubicBezTo>
                      <a:pt x="72" y="0"/>
                      <a:pt x="52" y="7"/>
                      <a:pt x="38" y="7"/>
                    </a:cubicBezTo>
                    <a:lnTo>
                      <a:pt x="3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5" name="Freeform 587">
                <a:extLst>
                  <a:ext uri="{FF2B5EF4-FFF2-40B4-BE49-F238E27FC236}">
                    <a16:creationId xmlns:a16="http://schemas.microsoft.com/office/drawing/2014/main" id="{3FE9A982-9D46-0432-458C-C95812FE1345}"/>
                  </a:ext>
                </a:extLst>
              </p:cNvPr>
              <p:cNvSpPr>
                <a:spLocks/>
              </p:cNvSpPr>
              <p:nvPr/>
            </p:nvSpPr>
            <p:spPr bwMode="auto">
              <a:xfrm>
                <a:off x="3806" y="1706"/>
                <a:ext cx="44" cy="24"/>
              </a:xfrm>
              <a:custGeom>
                <a:avLst/>
                <a:gdLst>
                  <a:gd name="T0" fmla="*/ 0 w 72"/>
                  <a:gd name="T1" fmla="*/ 36 h 40"/>
                  <a:gd name="T2" fmla="*/ 0 w 72"/>
                  <a:gd name="T3" fmla="*/ 36 h 40"/>
                  <a:gd name="T4" fmla="*/ 14 w 72"/>
                  <a:gd name="T5" fmla="*/ 33 h 40"/>
                  <a:gd name="T6" fmla="*/ 18 w 72"/>
                  <a:gd name="T7" fmla="*/ 40 h 40"/>
                  <a:gd name="T8" fmla="*/ 32 w 72"/>
                  <a:gd name="T9" fmla="*/ 36 h 40"/>
                  <a:gd name="T10" fmla="*/ 46 w 72"/>
                  <a:gd name="T11" fmla="*/ 38 h 40"/>
                  <a:gd name="T12" fmla="*/ 53 w 72"/>
                  <a:gd name="T13" fmla="*/ 28 h 40"/>
                  <a:gd name="T14" fmla="*/ 58 w 72"/>
                  <a:gd name="T15" fmla="*/ 17 h 40"/>
                  <a:gd name="T16" fmla="*/ 72 w 72"/>
                  <a:gd name="T17" fmla="*/ 7 h 40"/>
                  <a:gd name="T18" fmla="*/ 67 w 72"/>
                  <a:gd name="T19" fmla="*/ 0 h 40"/>
                  <a:gd name="T20" fmla="*/ 51 w 72"/>
                  <a:gd name="T21" fmla="*/ 5 h 40"/>
                  <a:gd name="T22" fmla="*/ 35 w 72"/>
                  <a:gd name="T23" fmla="*/ 12 h 40"/>
                  <a:gd name="T24" fmla="*/ 9 w 72"/>
                  <a:gd name="T25" fmla="*/ 7 h 40"/>
                  <a:gd name="T26" fmla="*/ 2 w 72"/>
                  <a:gd name="T27" fmla="*/ 7 h 40"/>
                  <a:gd name="T28" fmla="*/ 0 w 72"/>
                  <a:gd name="T29"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 h="40">
                    <a:moveTo>
                      <a:pt x="0" y="36"/>
                    </a:moveTo>
                    <a:lnTo>
                      <a:pt x="0" y="36"/>
                    </a:lnTo>
                    <a:cubicBezTo>
                      <a:pt x="4" y="33"/>
                      <a:pt x="11" y="31"/>
                      <a:pt x="14" y="33"/>
                    </a:cubicBezTo>
                    <a:cubicBezTo>
                      <a:pt x="16" y="33"/>
                      <a:pt x="16" y="36"/>
                      <a:pt x="18" y="40"/>
                    </a:cubicBezTo>
                    <a:cubicBezTo>
                      <a:pt x="23" y="38"/>
                      <a:pt x="30" y="38"/>
                      <a:pt x="32" y="36"/>
                    </a:cubicBezTo>
                    <a:cubicBezTo>
                      <a:pt x="37" y="36"/>
                      <a:pt x="44" y="40"/>
                      <a:pt x="46" y="38"/>
                    </a:cubicBezTo>
                    <a:cubicBezTo>
                      <a:pt x="46" y="33"/>
                      <a:pt x="48" y="28"/>
                      <a:pt x="53" y="28"/>
                    </a:cubicBezTo>
                    <a:cubicBezTo>
                      <a:pt x="58" y="28"/>
                      <a:pt x="55" y="17"/>
                      <a:pt x="58" y="17"/>
                    </a:cubicBezTo>
                    <a:cubicBezTo>
                      <a:pt x="62" y="17"/>
                      <a:pt x="72" y="7"/>
                      <a:pt x="72" y="7"/>
                    </a:cubicBezTo>
                    <a:lnTo>
                      <a:pt x="67" y="0"/>
                    </a:lnTo>
                    <a:cubicBezTo>
                      <a:pt x="65" y="0"/>
                      <a:pt x="60" y="5"/>
                      <a:pt x="51" y="5"/>
                    </a:cubicBezTo>
                    <a:cubicBezTo>
                      <a:pt x="44" y="5"/>
                      <a:pt x="37" y="12"/>
                      <a:pt x="35" y="12"/>
                    </a:cubicBezTo>
                    <a:cubicBezTo>
                      <a:pt x="30" y="12"/>
                      <a:pt x="18" y="7"/>
                      <a:pt x="9" y="7"/>
                    </a:cubicBezTo>
                    <a:lnTo>
                      <a:pt x="2" y="7"/>
                    </a:lnTo>
                    <a:cubicBezTo>
                      <a:pt x="0" y="14"/>
                      <a:pt x="0" y="24"/>
                      <a:pt x="0" y="3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6" name="Freeform 588">
                <a:extLst>
                  <a:ext uri="{FF2B5EF4-FFF2-40B4-BE49-F238E27FC236}">
                    <a16:creationId xmlns:a16="http://schemas.microsoft.com/office/drawing/2014/main" id="{DE2B6AF7-D8C2-14A7-792A-07DE5A091DD7}"/>
                  </a:ext>
                </a:extLst>
              </p:cNvPr>
              <p:cNvSpPr>
                <a:spLocks/>
              </p:cNvSpPr>
              <p:nvPr/>
            </p:nvSpPr>
            <p:spPr bwMode="auto">
              <a:xfrm>
                <a:off x="3806" y="1706"/>
                <a:ext cx="44" cy="24"/>
              </a:xfrm>
              <a:custGeom>
                <a:avLst/>
                <a:gdLst>
                  <a:gd name="T0" fmla="*/ 0 w 72"/>
                  <a:gd name="T1" fmla="*/ 36 h 40"/>
                  <a:gd name="T2" fmla="*/ 0 w 72"/>
                  <a:gd name="T3" fmla="*/ 36 h 40"/>
                  <a:gd name="T4" fmla="*/ 14 w 72"/>
                  <a:gd name="T5" fmla="*/ 33 h 40"/>
                  <a:gd name="T6" fmla="*/ 18 w 72"/>
                  <a:gd name="T7" fmla="*/ 40 h 40"/>
                  <a:gd name="T8" fmla="*/ 32 w 72"/>
                  <a:gd name="T9" fmla="*/ 36 h 40"/>
                  <a:gd name="T10" fmla="*/ 46 w 72"/>
                  <a:gd name="T11" fmla="*/ 38 h 40"/>
                  <a:gd name="T12" fmla="*/ 53 w 72"/>
                  <a:gd name="T13" fmla="*/ 28 h 40"/>
                  <a:gd name="T14" fmla="*/ 58 w 72"/>
                  <a:gd name="T15" fmla="*/ 17 h 40"/>
                  <a:gd name="T16" fmla="*/ 72 w 72"/>
                  <a:gd name="T17" fmla="*/ 7 h 40"/>
                  <a:gd name="T18" fmla="*/ 67 w 72"/>
                  <a:gd name="T19" fmla="*/ 0 h 40"/>
                  <a:gd name="T20" fmla="*/ 51 w 72"/>
                  <a:gd name="T21" fmla="*/ 5 h 40"/>
                  <a:gd name="T22" fmla="*/ 35 w 72"/>
                  <a:gd name="T23" fmla="*/ 12 h 40"/>
                  <a:gd name="T24" fmla="*/ 9 w 72"/>
                  <a:gd name="T25" fmla="*/ 7 h 40"/>
                  <a:gd name="T26" fmla="*/ 2 w 72"/>
                  <a:gd name="T27" fmla="*/ 7 h 40"/>
                  <a:gd name="T28" fmla="*/ 0 w 72"/>
                  <a:gd name="T29" fmla="*/ 36 h 40"/>
                  <a:gd name="T30" fmla="*/ 0 w 72"/>
                  <a:gd name="T3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2" h="40">
                    <a:moveTo>
                      <a:pt x="0" y="36"/>
                    </a:moveTo>
                    <a:lnTo>
                      <a:pt x="0" y="36"/>
                    </a:lnTo>
                    <a:cubicBezTo>
                      <a:pt x="4" y="33"/>
                      <a:pt x="11" y="31"/>
                      <a:pt x="14" y="33"/>
                    </a:cubicBezTo>
                    <a:cubicBezTo>
                      <a:pt x="16" y="33"/>
                      <a:pt x="16" y="36"/>
                      <a:pt x="18" y="40"/>
                    </a:cubicBezTo>
                    <a:cubicBezTo>
                      <a:pt x="23" y="38"/>
                      <a:pt x="30" y="38"/>
                      <a:pt x="32" y="36"/>
                    </a:cubicBezTo>
                    <a:cubicBezTo>
                      <a:pt x="37" y="36"/>
                      <a:pt x="44" y="40"/>
                      <a:pt x="46" y="38"/>
                    </a:cubicBezTo>
                    <a:cubicBezTo>
                      <a:pt x="46" y="33"/>
                      <a:pt x="48" y="28"/>
                      <a:pt x="53" y="28"/>
                    </a:cubicBezTo>
                    <a:cubicBezTo>
                      <a:pt x="58" y="28"/>
                      <a:pt x="55" y="17"/>
                      <a:pt x="58" y="17"/>
                    </a:cubicBezTo>
                    <a:cubicBezTo>
                      <a:pt x="62" y="17"/>
                      <a:pt x="72" y="7"/>
                      <a:pt x="72" y="7"/>
                    </a:cubicBezTo>
                    <a:lnTo>
                      <a:pt x="67" y="0"/>
                    </a:lnTo>
                    <a:cubicBezTo>
                      <a:pt x="65" y="0"/>
                      <a:pt x="60" y="5"/>
                      <a:pt x="51" y="5"/>
                    </a:cubicBezTo>
                    <a:cubicBezTo>
                      <a:pt x="44" y="5"/>
                      <a:pt x="37" y="12"/>
                      <a:pt x="35" y="12"/>
                    </a:cubicBezTo>
                    <a:cubicBezTo>
                      <a:pt x="30" y="12"/>
                      <a:pt x="18" y="7"/>
                      <a:pt x="9" y="7"/>
                    </a:cubicBezTo>
                    <a:lnTo>
                      <a:pt x="2" y="7"/>
                    </a:lnTo>
                    <a:cubicBezTo>
                      <a:pt x="0" y="14"/>
                      <a:pt x="0" y="24"/>
                      <a:pt x="0" y="36"/>
                    </a:cubicBezTo>
                    <a:lnTo>
                      <a:pt x="0" y="3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7" name="Freeform 589">
                <a:extLst>
                  <a:ext uri="{FF2B5EF4-FFF2-40B4-BE49-F238E27FC236}">
                    <a16:creationId xmlns:a16="http://schemas.microsoft.com/office/drawing/2014/main" id="{41F723DE-B384-977B-63A6-4D0B3F0DD3D1}"/>
                  </a:ext>
                </a:extLst>
              </p:cNvPr>
              <p:cNvSpPr>
                <a:spLocks/>
              </p:cNvSpPr>
              <p:nvPr/>
            </p:nvSpPr>
            <p:spPr bwMode="auto">
              <a:xfrm>
                <a:off x="3806" y="1706"/>
                <a:ext cx="44" cy="24"/>
              </a:xfrm>
              <a:custGeom>
                <a:avLst/>
                <a:gdLst>
                  <a:gd name="T0" fmla="*/ 0 w 72"/>
                  <a:gd name="T1" fmla="*/ 36 h 40"/>
                  <a:gd name="T2" fmla="*/ 0 w 72"/>
                  <a:gd name="T3" fmla="*/ 36 h 40"/>
                  <a:gd name="T4" fmla="*/ 14 w 72"/>
                  <a:gd name="T5" fmla="*/ 33 h 40"/>
                  <a:gd name="T6" fmla="*/ 18 w 72"/>
                  <a:gd name="T7" fmla="*/ 40 h 40"/>
                  <a:gd name="T8" fmla="*/ 32 w 72"/>
                  <a:gd name="T9" fmla="*/ 36 h 40"/>
                  <a:gd name="T10" fmla="*/ 46 w 72"/>
                  <a:gd name="T11" fmla="*/ 38 h 40"/>
                  <a:gd name="T12" fmla="*/ 53 w 72"/>
                  <a:gd name="T13" fmla="*/ 28 h 40"/>
                  <a:gd name="T14" fmla="*/ 58 w 72"/>
                  <a:gd name="T15" fmla="*/ 17 h 40"/>
                  <a:gd name="T16" fmla="*/ 72 w 72"/>
                  <a:gd name="T17" fmla="*/ 7 h 40"/>
                  <a:gd name="T18" fmla="*/ 67 w 72"/>
                  <a:gd name="T19" fmla="*/ 0 h 40"/>
                  <a:gd name="T20" fmla="*/ 51 w 72"/>
                  <a:gd name="T21" fmla="*/ 5 h 40"/>
                  <a:gd name="T22" fmla="*/ 35 w 72"/>
                  <a:gd name="T23" fmla="*/ 12 h 40"/>
                  <a:gd name="T24" fmla="*/ 9 w 72"/>
                  <a:gd name="T25" fmla="*/ 7 h 40"/>
                  <a:gd name="T26" fmla="*/ 2 w 72"/>
                  <a:gd name="T27" fmla="*/ 7 h 40"/>
                  <a:gd name="T28" fmla="*/ 0 w 72"/>
                  <a:gd name="T29"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 h="40">
                    <a:moveTo>
                      <a:pt x="0" y="36"/>
                    </a:moveTo>
                    <a:lnTo>
                      <a:pt x="0" y="36"/>
                    </a:lnTo>
                    <a:cubicBezTo>
                      <a:pt x="4" y="33"/>
                      <a:pt x="11" y="31"/>
                      <a:pt x="14" y="33"/>
                    </a:cubicBezTo>
                    <a:cubicBezTo>
                      <a:pt x="16" y="33"/>
                      <a:pt x="16" y="36"/>
                      <a:pt x="18" y="40"/>
                    </a:cubicBezTo>
                    <a:cubicBezTo>
                      <a:pt x="23" y="38"/>
                      <a:pt x="30" y="38"/>
                      <a:pt x="32" y="36"/>
                    </a:cubicBezTo>
                    <a:cubicBezTo>
                      <a:pt x="37" y="36"/>
                      <a:pt x="44" y="40"/>
                      <a:pt x="46" y="38"/>
                    </a:cubicBezTo>
                    <a:cubicBezTo>
                      <a:pt x="46" y="33"/>
                      <a:pt x="48" y="28"/>
                      <a:pt x="53" y="28"/>
                    </a:cubicBezTo>
                    <a:cubicBezTo>
                      <a:pt x="58" y="28"/>
                      <a:pt x="55" y="17"/>
                      <a:pt x="58" y="17"/>
                    </a:cubicBezTo>
                    <a:cubicBezTo>
                      <a:pt x="62" y="17"/>
                      <a:pt x="72" y="7"/>
                      <a:pt x="72" y="7"/>
                    </a:cubicBezTo>
                    <a:lnTo>
                      <a:pt x="67" y="0"/>
                    </a:lnTo>
                    <a:cubicBezTo>
                      <a:pt x="65" y="0"/>
                      <a:pt x="60" y="5"/>
                      <a:pt x="51" y="5"/>
                    </a:cubicBezTo>
                    <a:cubicBezTo>
                      <a:pt x="44" y="5"/>
                      <a:pt x="37" y="12"/>
                      <a:pt x="35" y="12"/>
                    </a:cubicBezTo>
                    <a:cubicBezTo>
                      <a:pt x="30" y="12"/>
                      <a:pt x="18" y="7"/>
                      <a:pt x="9" y="7"/>
                    </a:cubicBezTo>
                    <a:lnTo>
                      <a:pt x="2" y="7"/>
                    </a:lnTo>
                    <a:cubicBezTo>
                      <a:pt x="0" y="14"/>
                      <a:pt x="0" y="24"/>
                      <a:pt x="0" y="3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8" name="Freeform 590">
                <a:extLst>
                  <a:ext uri="{FF2B5EF4-FFF2-40B4-BE49-F238E27FC236}">
                    <a16:creationId xmlns:a16="http://schemas.microsoft.com/office/drawing/2014/main" id="{C66053EF-88F4-9AB2-7034-5BAAF015406E}"/>
                  </a:ext>
                </a:extLst>
              </p:cNvPr>
              <p:cNvSpPr>
                <a:spLocks/>
              </p:cNvSpPr>
              <p:nvPr/>
            </p:nvSpPr>
            <p:spPr bwMode="auto">
              <a:xfrm>
                <a:off x="3806" y="1706"/>
                <a:ext cx="44" cy="24"/>
              </a:xfrm>
              <a:custGeom>
                <a:avLst/>
                <a:gdLst>
                  <a:gd name="T0" fmla="*/ 0 w 72"/>
                  <a:gd name="T1" fmla="*/ 36 h 40"/>
                  <a:gd name="T2" fmla="*/ 0 w 72"/>
                  <a:gd name="T3" fmla="*/ 36 h 40"/>
                  <a:gd name="T4" fmla="*/ 14 w 72"/>
                  <a:gd name="T5" fmla="*/ 33 h 40"/>
                  <a:gd name="T6" fmla="*/ 18 w 72"/>
                  <a:gd name="T7" fmla="*/ 40 h 40"/>
                  <a:gd name="T8" fmla="*/ 32 w 72"/>
                  <a:gd name="T9" fmla="*/ 36 h 40"/>
                  <a:gd name="T10" fmla="*/ 46 w 72"/>
                  <a:gd name="T11" fmla="*/ 38 h 40"/>
                  <a:gd name="T12" fmla="*/ 53 w 72"/>
                  <a:gd name="T13" fmla="*/ 28 h 40"/>
                  <a:gd name="T14" fmla="*/ 58 w 72"/>
                  <a:gd name="T15" fmla="*/ 17 h 40"/>
                  <a:gd name="T16" fmla="*/ 72 w 72"/>
                  <a:gd name="T17" fmla="*/ 7 h 40"/>
                  <a:gd name="T18" fmla="*/ 67 w 72"/>
                  <a:gd name="T19" fmla="*/ 0 h 40"/>
                  <a:gd name="T20" fmla="*/ 51 w 72"/>
                  <a:gd name="T21" fmla="*/ 5 h 40"/>
                  <a:gd name="T22" fmla="*/ 35 w 72"/>
                  <a:gd name="T23" fmla="*/ 12 h 40"/>
                  <a:gd name="T24" fmla="*/ 9 w 72"/>
                  <a:gd name="T25" fmla="*/ 7 h 40"/>
                  <a:gd name="T26" fmla="*/ 2 w 72"/>
                  <a:gd name="T27" fmla="*/ 7 h 40"/>
                  <a:gd name="T28" fmla="*/ 0 w 72"/>
                  <a:gd name="T29" fmla="*/ 36 h 40"/>
                  <a:gd name="T30" fmla="*/ 0 w 72"/>
                  <a:gd name="T3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2" h="40">
                    <a:moveTo>
                      <a:pt x="0" y="36"/>
                    </a:moveTo>
                    <a:lnTo>
                      <a:pt x="0" y="36"/>
                    </a:lnTo>
                    <a:cubicBezTo>
                      <a:pt x="4" y="33"/>
                      <a:pt x="11" y="31"/>
                      <a:pt x="14" y="33"/>
                    </a:cubicBezTo>
                    <a:cubicBezTo>
                      <a:pt x="16" y="33"/>
                      <a:pt x="16" y="36"/>
                      <a:pt x="18" y="40"/>
                    </a:cubicBezTo>
                    <a:cubicBezTo>
                      <a:pt x="23" y="38"/>
                      <a:pt x="30" y="38"/>
                      <a:pt x="32" y="36"/>
                    </a:cubicBezTo>
                    <a:cubicBezTo>
                      <a:pt x="37" y="36"/>
                      <a:pt x="44" y="40"/>
                      <a:pt x="46" y="38"/>
                    </a:cubicBezTo>
                    <a:cubicBezTo>
                      <a:pt x="46" y="33"/>
                      <a:pt x="48" y="28"/>
                      <a:pt x="53" y="28"/>
                    </a:cubicBezTo>
                    <a:cubicBezTo>
                      <a:pt x="58" y="28"/>
                      <a:pt x="55" y="17"/>
                      <a:pt x="58" y="17"/>
                    </a:cubicBezTo>
                    <a:cubicBezTo>
                      <a:pt x="62" y="17"/>
                      <a:pt x="72" y="7"/>
                      <a:pt x="72" y="7"/>
                    </a:cubicBezTo>
                    <a:lnTo>
                      <a:pt x="67" y="0"/>
                    </a:lnTo>
                    <a:cubicBezTo>
                      <a:pt x="65" y="0"/>
                      <a:pt x="60" y="5"/>
                      <a:pt x="51" y="5"/>
                    </a:cubicBezTo>
                    <a:cubicBezTo>
                      <a:pt x="44" y="5"/>
                      <a:pt x="37" y="12"/>
                      <a:pt x="35" y="12"/>
                    </a:cubicBezTo>
                    <a:cubicBezTo>
                      <a:pt x="30" y="12"/>
                      <a:pt x="18" y="7"/>
                      <a:pt x="9" y="7"/>
                    </a:cubicBezTo>
                    <a:lnTo>
                      <a:pt x="2" y="7"/>
                    </a:lnTo>
                    <a:cubicBezTo>
                      <a:pt x="0" y="14"/>
                      <a:pt x="0" y="24"/>
                      <a:pt x="0" y="36"/>
                    </a:cubicBezTo>
                    <a:lnTo>
                      <a:pt x="0" y="3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9" name="Freeform 591">
                <a:extLst>
                  <a:ext uri="{FF2B5EF4-FFF2-40B4-BE49-F238E27FC236}">
                    <a16:creationId xmlns:a16="http://schemas.microsoft.com/office/drawing/2014/main" id="{A0D70A5C-6424-4FCF-5B99-76702A28D14D}"/>
                  </a:ext>
                </a:extLst>
              </p:cNvPr>
              <p:cNvSpPr>
                <a:spLocks/>
              </p:cNvSpPr>
              <p:nvPr/>
            </p:nvSpPr>
            <p:spPr bwMode="auto">
              <a:xfrm>
                <a:off x="3873" y="1762"/>
                <a:ext cx="16" cy="22"/>
              </a:xfrm>
              <a:custGeom>
                <a:avLst/>
                <a:gdLst>
                  <a:gd name="T0" fmla="*/ 10 w 26"/>
                  <a:gd name="T1" fmla="*/ 0 h 35"/>
                  <a:gd name="T2" fmla="*/ 10 w 26"/>
                  <a:gd name="T3" fmla="*/ 0 h 35"/>
                  <a:gd name="T4" fmla="*/ 0 w 26"/>
                  <a:gd name="T5" fmla="*/ 16 h 35"/>
                  <a:gd name="T6" fmla="*/ 0 w 26"/>
                  <a:gd name="T7" fmla="*/ 21 h 35"/>
                  <a:gd name="T8" fmla="*/ 17 w 26"/>
                  <a:gd name="T9" fmla="*/ 32 h 35"/>
                  <a:gd name="T10" fmla="*/ 17 w 26"/>
                  <a:gd name="T11" fmla="*/ 35 h 35"/>
                  <a:gd name="T12" fmla="*/ 26 w 26"/>
                  <a:gd name="T13" fmla="*/ 18 h 35"/>
                  <a:gd name="T14" fmla="*/ 10 w 26"/>
                  <a:gd name="T15" fmla="*/ 0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35">
                    <a:moveTo>
                      <a:pt x="10" y="0"/>
                    </a:moveTo>
                    <a:lnTo>
                      <a:pt x="10" y="0"/>
                    </a:lnTo>
                    <a:cubicBezTo>
                      <a:pt x="5" y="4"/>
                      <a:pt x="0" y="14"/>
                      <a:pt x="0" y="16"/>
                    </a:cubicBezTo>
                    <a:cubicBezTo>
                      <a:pt x="3" y="16"/>
                      <a:pt x="0" y="18"/>
                      <a:pt x="0" y="21"/>
                    </a:cubicBezTo>
                    <a:cubicBezTo>
                      <a:pt x="7" y="25"/>
                      <a:pt x="12" y="30"/>
                      <a:pt x="17" y="32"/>
                    </a:cubicBezTo>
                    <a:lnTo>
                      <a:pt x="17" y="35"/>
                    </a:lnTo>
                    <a:cubicBezTo>
                      <a:pt x="19" y="25"/>
                      <a:pt x="24" y="18"/>
                      <a:pt x="26" y="18"/>
                    </a:cubicBezTo>
                    <a:cubicBezTo>
                      <a:pt x="21" y="11"/>
                      <a:pt x="14" y="4"/>
                      <a:pt x="10"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0" name="Freeform 592">
                <a:extLst>
                  <a:ext uri="{FF2B5EF4-FFF2-40B4-BE49-F238E27FC236}">
                    <a16:creationId xmlns:a16="http://schemas.microsoft.com/office/drawing/2014/main" id="{44FA41F7-0A99-5C87-4916-75961E0DFDAC}"/>
                  </a:ext>
                </a:extLst>
              </p:cNvPr>
              <p:cNvSpPr>
                <a:spLocks/>
              </p:cNvSpPr>
              <p:nvPr/>
            </p:nvSpPr>
            <p:spPr bwMode="auto">
              <a:xfrm>
                <a:off x="3873" y="1762"/>
                <a:ext cx="16" cy="22"/>
              </a:xfrm>
              <a:custGeom>
                <a:avLst/>
                <a:gdLst>
                  <a:gd name="T0" fmla="*/ 10 w 26"/>
                  <a:gd name="T1" fmla="*/ 0 h 35"/>
                  <a:gd name="T2" fmla="*/ 10 w 26"/>
                  <a:gd name="T3" fmla="*/ 0 h 35"/>
                  <a:gd name="T4" fmla="*/ 0 w 26"/>
                  <a:gd name="T5" fmla="*/ 16 h 35"/>
                  <a:gd name="T6" fmla="*/ 0 w 26"/>
                  <a:gd name="T7" fmla="*/ 21 h 35"/>
                  <a:gd name="T8" fmla="*/ 17 w 26"/>
                  <a:gd name="T9" fmla="*/ 32 h 35"/>
                  <a:gd name="T10" fmla="*/ 17 w 26"/>
                  <a:gd name="T11" fmla="*/ 35 h 35"/>
                  <a:gd name="T12" fmla="*/ 26 w 26"/>
                  <a:gd name="T13" fmla="*/ 18 h 35"/>
                  <a:gd name="T14" fmla="*/ 10 w 26"/>
                  <a:gd name="T15" fmla="*/ 0 h 35"/>
                  <a:gd name="T16" fmla="*/ 10 w 26"/>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35">
                    <a:moveTo>
                      <a:pt x="10" y="0"/>
                    </a:moveTo>
                    <a:lnTo>
                      <a:pt x="10" y="0"/>
                    </a:lnTo>
                    <a:cubicBezTo>
                      <a:pt x="5" y="4"/>
                      <a:pt x="0" y="14"/>
                      <a:pt x="0" y="16"/>
                    </a:cubicBezTo>
                    <a:cubicBezTo>
                      <a:pt x="3" y="16"/>
                      <a:pt x="0" y="18"/>
                      <a:pt x="0" y="21"/>
                    </a:cubicBezTo>
                    <a:cubicBezTo>
                      <a:pt x="7" y="25"/>
                      <a:pt x="12" y="30"/>
                      <a:pt x="17" y="32"/>
                    </a:cubicBezTo>
                    <a:lnTo>
                      <a:pt x="17" y="35"/>
                    </a:lnTo>
                    <a:cubicBezTo>
                      <a:pt x="19" y="25"/>
                      <a:pt x="24" y="18"/>
                      <a:pt x="26" y="18"/>
                    </a:cubicBezTo>
                    <a:cubicBezTo>
                      <a:pt x="21" y="11"/>
                      <a:pt x="14" y="4"/>
                      <a:pt x="10" y="0"/>
                    </a:cubicBezTo>
                    <a:lnTo>
                      <a:pt x="10"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1" name="Freeform 593">
                <a:extLst>
                  <a:ext uri="{FF2B5EF4-FFF2-40B4-BE49-F238E27FC236}">
                    <a16:creationId xmlns:a16="http://schemas.microsoft.com/office/drawing/2014/main" id="{2D1FAE18-F7E7-9C82-6976-45E8AC05AFF2}"/>
                  </a:ext>
                </a:extLst>
              </p:cNvPr>
              <p:cNvSpPr>
                <a:spLocks/>
              </p:cNvSpPr>
              <p:nvPr/>
            </p:nvSpPr>
            <p:spPr bwMode="auto">
              <a:xfrm>
                <a:off x="3873" y="1762"/>
                <a:ext cx="16" cy="22"/>
              </a:xfrm>
              <a:custGeom>
                <a:avLst/>
                <a:gdLst>
                  <a:gd name="T0" fmla="*/ 10 w 26"/>
                  <a:gd name="T1" fmla="*/ 0 h 35"/>
                  <a:gd name="T2" fmla="*/ 10 w 26"/>
                  <a:gd name="T3" fmla="*/ 0 h 35"/>
                  <a:gd name="T4" fmla="*/ 0 w 26"/>
                  <a:gd name="T5" fmla="*/ 16 h 35"/>
                  <a:gd name="T6" fmla="*/ 0 w 26"/>
                  <a:gd name="T7" fmla="*/ 21 h 35"/>
                  <a:gd name="T8" fmla="*/ 17 w 26"/>
                  <a:gd name="T9" fmla="*/ 32 h 35"/>
                  <a:gd name="T10" fmla="*/ 17 w 26"/>
                  <a:gd name="T11" fmla="*/ 35 h 35"/>
                  <a:gd name="T12" fmla="*/ 26 w 26"/>
                  <a:gd name="T13" fmla="*/ 18 h 35"/>
                  <a:gd name="T14" fmla="*/ 10 w 26"/>
                  <a:gd name="T15" fmla="*/ 0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35">
                    <a:moveTo>
                      <a:pt x="10" y="0"/>
                    </a:moveTo>
                    <a:lnTo>
                      <a:pt x="10" y="0"/>
                    </a:lnTo>
                    <a:cubicBezTo>
                      <a:pt x="5" y="4"/>
                      <a:pt x="0" y="14"/>
                      <a:pt x="0" y="16"/>
                    </a:cubicBezTo>
                    <a:cubicBezTo>
                      <a:pt x="3" y="16"/>
                      <a:pt x="0" y="18"/>
                      <a:pt x="0" y="21"/>
                    </a:cubicBezTo>
                    <a:cubicBezTo>
                      <a:pt x="7" y="25"/>
                      <a:pt x="12" y="30"/>
                      <a:pt x="17" y="32"/>
                    </a:cubicBezTo>
                    <a:lnTo>
                      <a:pt x="17" y="35"/>
                    </a:lnTo>
                    <a:cubicBezTo>
                      <a:pt x="19" y="25"/>
                      <a:pt x="24" y="18"/>
                      <a:pt x="26" y="18"/>
                    </a:cubicBezTo>
                    <a:cubicBezTo>
                      <a:pt x="21" y="11"/>
                      <a:pt x="14" y="4"/>
                      <a:pt x="10"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2" name="Freeform 594">
                <a:extLst>
                  <a:ext uri="{FF2B5EF4-FFF2-40B4-BE49-F238E27FC236}">
                    <a16:creationId xmlns:a16="http://schemas.microsoft.com/office/drawing/2014/main" id="{9C671101-4810-F9FF-23D0-5C1C73E73BF5}"/>
                  </a:ext>
                </a:extLst>
              </p:cNvPr>
              <p:cNvSpPr>
                <a:spLocks/>
              </p:cNvSpPr>
              <p:nvPr/>
            </p:nvSpPr>
            <p:spPr bwMode="auto">
              <a:xfrm>
                <a:off x="3873" y="1762"/>
                <a:ext cx="16" cy="22"/>
              </a:xfrm>
              <a:custGeom>
                <a:avLst/>
                <a:gdLst>
                  <a:gd name="T0" fmla="*/ 10 w 26"/>
                  <a:gd name="T1" fmla="*/ 0 h 35"/>
                  <a:gd name="T2" fmla="*/ 10 w 26"/>
                  <a:gd name="T3" fmla="*/ 0 h 35"/>
                  <a:gd name="T4" fmla="*/ 0 w 26"/>
                  <a:gd name="T5" fmla="*/ 16 h 35"/>
                  <a:gd name="T6" fmla="*/ 0 w 26"/>
                  <a:gd name="T7" fmla="*/ 21 h 35"/>
                  <a:gd name="T8" fmla="*/ 17 w 26"/>
                  <a:gd name="T9" fmla="*/ 32 h 35"/>
                  <a:gd name="T10" fmla="*/ 17 w 26"/>
                  <a:gd name="T11" fmla="*/ 35 h 35"/>
                  <a:gd name="T12" fmla="*/ 26 w 26"/>
                  <a:gd name="T13" fmla="*/ 18 h 35"/>
                  <a:gd name="T14" fmla="*/ 10 w 26"/>
                  <a:gd name="T15" fmla="*/ 0 h 35"/>
                  <a:gd name="T16" fmla="*/ 10 w 26"/>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35">
                    <a:moveTo>
                      <a:pt x="10" y="0"/>
                    </a:moveTo>
                    <a:lnTo>
                      <a:pt x="10" y="0"/>
                    </a:lnTo>
                    <a:cubicBezTo>
                      <a:pt x="5" y="4"/>
                      <a:pt x="0" y="14"/>
                      <a:pt x="0" y="16"/>
                    </a:cubicBezTo>
                    <a:cubicBezTo>
                      <a:pt x="3" y="16"/>
                      <a:pt x="0" y="18"/>
                      <a:pt x="0" y="21"/>
                    </a:cubicBezTo>
                    <a:cubicBezTo>
                      <a:pt x="7" y="25"/>
                      <a:pt x="12" y="30"/>
                      <a:pt x="17" y="32"/>
                    </a:cubicBezTo>
                    <a:lnTo>
                      <a:pt x="17" y="35"/>
                    </a:lnTo>
                    <a:cubicBezTo>
                      <a:pt x="19" y="25"/>
                      <a:pt x="24" y="18"/>
                      <a:pt x="26" y="18"/>
                    </a:cubicBezTo>
                    <a:cubicBezTo>
                      <a:pt x="21" y="11"/>
                      <a:pt x="14" y="4"/>
                      <a:pt x="10" y="0"/>
                    </a:cubicBezTo>
                    <a:lnTo>
                      <a:pt x="10"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3" name="Freeform 595">
                <a:extLst>
                  <a:ext uri="{FF2B5EF4-FFF2-40B4-BE49-F238E27FC236}">
                    <a16:creationId xmlns:a16="http://schemas.microsoft.com/office/drawing/2014/main" id="{19A20718-22F0-4454-76E1-5C7F82F5CEFB}"/>
                  </a:ext>
                </a:extLst>
              </p:cNvPr>
              <p:cNvSpPr>
                <a:spLocks/>
              </p:cNvSpPr>
              <p:nvPr/>
            </p:nvSpPr>
            <p:spPr bwMode="auto">
              <a:xfrm>
                <a:off x="4045" y="1874"/>
                <a:ext cx="34" cy="22"/>
              </a:xfrm>
              <a:custGeom>
                <a:avLst/>
                <a:gdLst>
                  <a:gd name="T0" fmla="*/ 38 w 56"/>
                  <a:gd name="T1" fmla="*/ 21 h 35"/>
                  <a:gd name="T2" fmla="*/ 38 w 56"/>
                  <a:gd name="T3" fmla="*/ 21 h 35"/>
                  <a:gd name="T4" fmla="*/ 49 w 56"/>
                  <a:gd name="T5" fmla="*/ 10 h 35"/>
                  <a:gd name="T6" fmla="*/ 49 w 56"/>
                  <a:gd name="T7" fmla="*/ 5 h 35"/>
                  <a:gd name="T8" fmla="*/ 19 w 56"/>
                  <a:gd name="T9" fmla="*/ 14 h 35"/>
                  <a:gd name="T10" fmla="*/ 10 w 56"/>
                  <a:gd name="T11" fmla="*/ 28 h 35"/>
                  <a:gd name="T12" fmla="*/ 38 w 56"/>
                  <a:gd name="T13" fmla="*/ 21 h 35"/>
                </a:gdLst>
                <a:ahLst/>
                <a:cxnLst>
                  <a:cxn ang="0">
                    <a:pos x="T0" y="T1"/>
                  </a:cxn>
                  <a:cxn ang="0">
                    <a:pos x="T2" y="T3"/>
                  </a:cxn>
                  <a:cxn ang="0">
                    <a:pos x="T4" y="T5"/>
                  </a:cxn>
                  <a:cxn ang="0">
                    <a:pos x="T6" y="T7"/>
                  </a:cxn>
                  <a:cxn ang="0">
                    <a:pos x="T8" y="T9"/>
                  </a:cxn>
                  <a:cxn ang="0">
                    <a:pos x="T10" y="T11"/>
                  </a:cxn>
                  <a:cxn ang="0">
                    <a:pos x="T12" y="T13"/>
                  </a:cxn>
                </a:cxnLst>
                <a:rect l="0" t="0" r="r" b="b"/>
                <a:pathLst>
                  <a:path w="56" h="35">
                    <a:moveTo>
                      <a:pt x="38" y="21"/>
                    </a:moveTo>
                    <a:lnTo>
                      <a:pt x="38" y="21"/>
                    </a:lnTo>
                    <a:cubicBezTo>
                      <a:pt x="38" y="19"/>
                      <a:pt x="42" y="12"/>
                      <a:pt x="49" y="10"/>
                    </a:cubicBezTo>
                    <a:cubicBezTo>
                      <a:pt x="56" y="5"/>
                      <a:pt x="54" y="0"/>
                      <a:pt x="49" y="5"/>
                    </a:cubicBezTo>
                    <a:cubicBezTo>
                      <a:pt x="44" y="10"/>
                      <a:pt x="33" y="14"/>
                      <a:pt x="19" y="14"/>
                    </a:cubicBezTo>
                    <a:cubicBezTo>
                      <a:pt x="5" y="14"/>
                      <a:pt x="0" y="24"/>
                      <a:pt x="10" y="28"/>
                    </a:cubicBezTo>
                    <a:cubicBezTo>
                      <a:pt x="19" y="35"/>
                      <a:pt x="38" y="26"/>
                      <a:pt x="38"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4" name="Freeform 596">
                <a:extLst>
                  <a:ext uri="{FF2B5EF4-FFF2-40B4-BE49-F238E27FC236}">
                    <a16:creationId xmlns:a16="http://schemas.microsoft.com/office/drawing/2014/main" id="{68A75EB9-8ABF-6075-D7B7-2355BCE174E7}"/>
                  </a:ext>
                </a:extLst>
              </p:cNvPr>
              <p:cNvSpPr>
                <a:spLocks/>
              </p:cNvSpPr>
              <p:nvPr/>
            </p:nvSpPr>
            <p:spPr bwMode="auto">
              <a:xfrm>
                <a:off x="4045" y="1874"/>
                <a:ext cx="34" cy="22"/>
              </a:xfrm>
              <a:custGeom>
                <a:avLst/>
                <a:gdLst>
                  <a:gd name="T0" fmla="*/ 38 w 56"/>
                  <a:gd name="T1" fmla="*/ 21 h 35"/>
                  <a:gd name="T2" fmla="*/ 38 w 56"/>
                  <a:gd name="T3" fmla="*/ 21 h 35"/>
                  <a:gd name="T4" fmla="*/ 49 w 56"/>
                  <a:gd name="T5" fmla="*/ 10 h 35"/>
                  <a:gd name="T6" fmla="*/ 49 w 56"/>
                  <a:gd name="T7" fmla="*/ 5 h 35"/>
                  <a:gd name="T8" fmla="*/ 19 w 56"/>
                  <a:gd name="T9" fmla="*/ 14 h 35"/>
                  <a:gd name="T10" fmla="*/ 10 w 56"/>
                  <a:gd name="T11" fmla="*/ 28 h 35"/>
                  <a:gd name="T12" fmla="*/ 38 w 56"/>
                  <a:gd name="T13" fmla="*/ 21 h 35"/>
                  <a:gd name="T14" fmla="*/ 38 w 56"/>
                  <a:gd name="T15" fmla="*/ 21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 h="35">
                    <a:moveTo>
                      <a:pt x="38" y="21"/>
                    </a:moveTo>
                    <a:lnTo>
                      <a:pt x="38" y="21"/>
                    </a:lnTo>
                    <a:cubicBezTo>
                      <a:pt x="38" y="19"/>
                      <a:pt x="42" y="12"/>
                      <a:pt x="49" y="10"/>
                    </a:cubicBezTo>
                    <a:cubicBezTo>
                      <a:pt x="56" y="5"/>
                      <a:pt x="54" y="0"/>
                      <a:pt x="49" y="5"/>
                    </a:cubicBezTo>
                    <a:cubicBezTo>
                      <a:pt x="44" y="10"/>
                      <a:pt x="33" y="14"/>
                      <a:pt x="19" y="14"/>
                    </a:cubicBezTo>
                    <a:cubicBezTo>
                      <a:pt x="5" y="14"/>
                      <a:pt x="0" y="24"/>
                      <a:pt x="10" y="28"/>
                    </a:cubicBezTo>
                    <a:cubicBezTo>
                      <a:pt x="19" y="35"/>
                      <a:pt x="38" y="26"/>
                      <a:pt x="38" y="21"/>
                    </a:cubicBezTo>
                    <a:lnTo>
                      <a:pt x="38"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5" name="Freeform 597">
                <a:extLst>
                  <a:ext uri="{FF2B5EF4-FFF2-40B4-BE49-F238E27FC236}">
                    <a16:creationId xmlns:a16="http://schemas.microsoft.com/office/drawing/2014/main" id="{F00ED3CA-F809-7CCC-3D2B-A8E3AC111E42}"/>
                  </a:ext>
                </a:extLst>
              </p:cNvPr>
              <p:cNvSpPr>
                <a:spLocks/>
              </p:cNvSpPr>
              <p:nvPr/>
            </p:nvSpPr>
            <p:spPr bwMode="auto">
              <a:xfrm>
                <a:off x="4045" y="1874"/>
                <a:ext cx="34" cy="22"/>
              </a:xfrm>
              <a:custGeom>
                <a:avLst/>
                <a:gdLst>
                  <a:gd name="T0" fmla="*/ 38 w 56"/>
                  <a:gd name="T1" fmla="*/ 21 h 35"/>
                  <a:gd name="T2" fmla="*/ 38 w 56"/>
                  <a:gd name="T3" fmla="*/ 21 h 35"/>
                  <a:gd name="T4" fmla="*/ 49 w 56"/>
                  <a:gd name="T5" fmla="*/ 10 h 35"/>
                  <a:gd name="T6" fmla="*/ 49 w 56"/>
                  <a:gd name="T7" fmla="*/ 5 h 35"/>
                  <a:gd name="T8" fmla="*/ 19 w 56"/>
                  <a:gd name="T9" fmla="*/ 14 h 35"/>
                  <a:gd name="T10" fmla="*/ 10 w 56"/>
                  <a:gd name="T11" fmla="*/ 28 h 35"/>
                  <a:gd name="T12" fmla="*/ 38 w 56"/>
                  <a:gd name="T13" fmla="*/ 21 h 35"/>
                </a:gdLst>
                <a:ahLst/>
                <a:cxnLst>
                  <a:cxn ang="0">
                    <a:pos x="T0" y="T1"/>
                  </a:cxn>
                  <a:cxn ang="0">
                    <a:pos x="T2" y="T3"/>
                  </a:cxn>
                  <a:cxn ang="0">
                    <a:pos x="T4" y="T5"/>
                  </a:cxn>
                  <a:cxn ang="0">
                    <a:pos x="T6" y="T7"/>
                  </a:cxn>
                  <a:cxn ang="0">
                    <a:pos x="T8" y="T9"/>
                  </a:cxn>
                  <a:cxn ang="0">
                    <a:pos x="T10" y="T11"/>
                  </a:cxn>
                  <a:cxn ang="0">
                    <a:pos x="T12" y="T13"/>
                  </a:cxn>
                </a:cxnLst>
                <a:rect l="0" t="0" r="r" b="b"/>
                <a:pathLst>
                  <a:path w="56" h="35">
                    <a:moveTo>
                      <a:pt x="38" y="21"/>
                    </a:moveTo>
                    <a:lnTo>
                      <a:pt x="38" y="21"/>
                    </a:lnTo>
                    <a:cubicBezTo>
                      <a:pt x="38" y="19"/>
                      <a:pt x="42" y="12"/>
                      <a:pt x="49" y="10"/>
                    </a:cubicBezTo>
                    <a:cubicBezTo>
                      <a:pt x="56" y="5"/>
                      <a:pt x="54" y="0"/>
                      <a:pt x="49" y="5"/>
                    </a:cubicBezTo>
                    <a:cubicBezTo>
                      <a:pt x="44" y="10"/>
                      <a:pt x="33" y="14"/>
                      <a:pt x="19" y="14"/>
                    </a:cubicBezTo>
                    <a:cubicBezTo>
                      <a:pt x="5" y="14"/>
                      <a:pt x="0" y="24"/>
                      <a:pt x="10" y="28"/>
                    </a:cubicBezTo>
                    <a:cubicBezTo>
                      <a:pt x="19" y="35"/>
                      <a:pt x="38" y="26"/>
                      <a:pt x="38"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6" name="Freeform 598">
                <a:extLst>
                  <a:ext uri="{FF2B5EF4-FFF2-40B4-BE49-F238E27FC236}">
                    <a16:creationId xmlns:a16="http://schemas.microsoft.com/office/drawing/2014/main" id="{BC4FCC72-D856-4423-C363-D5D3DDE9FEDE}"/>
                  </a:ext>
                </a:extLst>
              </p:cNvPr>
              <p:cNvSpPr>
                <a:spLocks/>
              </p:cNvSpPr>
              <p:nvPr/>
            </p:nvSpPr>
            <p:spPr bwMode="auto">
              <a:xfrm>
                <a:off x="4045" y="1874"/>
                <a:ext cx="34" cy="22"/>
              </a:xfrm>
              <a:custGeom>
                <a:avLst/>
                <a:gdLst>
                  <a:gd name="T0" fmla="*/ 38 w 56"/>
                  <a:gd name="T1" fmla="*/ 21 h 35"/>
                  <a:gd name="T2" fmla="*/ 38 w 56"/>
                  <a:gd name="T3" fmla="*/ 21 h 35"/>
                  <a:gd name="T4" fmla="*/ 49 w 56"/>
                  <a:gd name="T5" fmla="*/ 10 h 35"/>
                  <a:gd name="T6" fmla="*/ 49 w 56"/>
                  <a:gd name="T7" fmla="*/ 5 h 35"/>
                  <a:gd name="T8" fmla="*/ 19 w 56"/>
                  <a:gd name="T9" fmla="*/ 14 h 35"/>
                  <a:gd name="T10" fmla="*/ 10 w 56"/>
                  <a:gd name="T11" fmla="*/ 28 h 35"/>
                  <a:gd name="T12" fmla="*/ 38 w 56"/>
                  <a:gd name="T13" fmla="*/ 21 h 35"/>
                  <a:gd name="T14" fmla="*/ 38 w 56"/>
                  <a:gd name="T15" fmla="*/ 21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 h="35">
                    <a:moveTo>
                      <a:pt x="38" y="21"/>
                    </a:moveTo>
                    <a:lnTo>
                      <a:pt x="38" y="21"/>
                    </a:lnTo>
                    <a:cubicBezTo>
                      <a:pt x="38" y="19"/>
                      <a:pt x="42" y="12"/>
                      <a:pt x="49" y="10"/>
                    </a:cubicBezTo>
                    <a:cubicBezTo>
                      <a:pt x="56" y="5"/>
                      <a:pt x="54" y="0"/>
                      <a:pt x="49" y="5"/>
                    </a:cubicBezTo>
                    <a:cubicBezTo>
                      <a:pt x="44" y="10"/>
                      <a:pt x="33" y="14"/>
                      <a:pt x="19" y="14"/>
                    </a:cubicBezTo>
                    <a:cubicBezTo>
                      <a:pt x="5" y="14"/>
                      <a:pt x="0" y="24"/>
                      <a:pt x="10" y="28"/>
                    </a:cubicBezTo>
                    <a:cubicBezTo>
                      <a:pt x="19" y="35"/>
                      <a:pt x="38" y="26"/>
                      <a:pt x="38" y="21"/>
                    </a:cubicBezTo>
                    <a:lnTo>
                      <a:pt x="38"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7" name="Freeform 599">
                <a:extLst>
                  <a:ext uri="{FF2B5EF4-FFF2-40B4-BE49-F238E27FC236}">
                    <a16:creationId xmlns:a16="http://schemas.microsoft.com/office/drawing/2014/main" id="{BB60F8D2-1C0A-CA32-4BFD-793DC85F64F0}"/>
                  </a:ext>
                </a:extLst>
              </p:cNvPr>
              <p:cNvSpPr>
                <a:spLocks/>
              </p:cNvSpPr>
              <p:nvPr/>
            </p:nvSpPr>
            <p:spPr bwMode="auto">
              <a:xfrm>
                <a:off x="3877" y="1716"/>
                <a:ext cx="54" cy="64"/>
              </a:xfrm>
              <a:custGeom>
                <a:avLst/>
                <a:gdLst>
                  <a:gd name="T0" fmla="*/ 77 w 89"/>
                  <a:gd name="T1" fmla="*/ 72 h 107"/>
                  <a:gd name="T2" fmla="*/ 77 w 89"/>
                  <a:gd name="T3" fmla="*/ 72 h 107"/>
                  <a:gd name="T4" fmla="*/ 77 w 89"/>
                  <a:gd name="T5" fmla="*/ 56 h 107"/>
                  <a:gd name="T6" fmla="*/ 77 w 89"/>
                  <a:gd name="T7" fmla="*/ 46 h 107"/>
                  <a:gd name="T8" fmla="*/ 54 w 89"/>
                  <a:gd name="T9" fmla="*/ 37 h 107"/>
                  <a:gd name="T10" fmla="*/ 51 w 89"/>
                  <a:gd name="T11" fmla="*/ 26 h 107"/>
                  <a:gd name="T12" fmla="*/ 44 w 89"/>
                  <a:gd name="T13" fmla="*/ 19 h 107"/>
                  <a:gd name="T14" fmla="*/ 38 w 89"/>
                  <a:gd name="T15" fmla="*/ 4 h 107"/>
                  <a:gd name="T16" fmla="*/ 31 w 89"/>
                  <a:gd name="T17" fmla="*/ 2 h 107"/>
                  <a:gd name="T18" fmla="*/ 21 w 89"/>
                  <a:gd name="T19" fmla="*/ 0 h 107"/>
                  <a:gd name="T20" fmla="*/ 0 w 89"/>
                  <a:gd name="T21" fmla="*/ 7 h 107"/>
                  <a:gd name="T22" fmla="*/ 5 w 89"/>
                  <a:gd name="T23" fmla="*/ 21 h 107"/>
                  <a:gd name="T24" fmla="*/ 12 w 89"/>
                  <a:gd name="T25" fmla="*/ 35 h 107"/>
                  <a:gd name="T26" fmla="*/ 10 w 89"/>
                  <a:gd name="T27" fmla="*/ 67 h 107"/>
                  <a:gd name="T28" fmla="*/ 3 w 89"/>
                  <a:gd name="T29" fmla="*/ 77 h 107"/>
                  <a:gd name="T30" fmla="*/ 19 w 89"/>
                  <a:gd name="T31" fmla="*/ 95 h 107"/>
                  <a:gd name="T32" fmla="*/ 40 w 89"/>
                  <a:gd name="T33" fmla="*/ 107 h 107"/>
                  <a:gd name="T34" fmla="*/ 77 w 89"/>
                  <a:gd name="T35" fmla="*/ 100 h 107"/>
                  <a:gd name="T36" fmla="*/ 77 w 89"/>
                  <a:gd name="T37" fmla="*/ 93 h 107"/>
                  <a:gd name="T38" fmla="*/ 84 w 89"/>
                  <a:gd name="T39" fmla="*/ 86 h 107"/>
                  <a:gd name="T40" fmla="*/ 77 w 89"/>
                  <a:gd name="T41" fmla="*/ 7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9" h="107">
                    <a:moveTo>
                      <a:pt x="77" y="72"/>
                    </a:moveTo>
                    <a:lnTo>
                      <a:pt x="77" y="72"/>
                    </a:lnTo>
                    <a:cubicBezTo>
                      <a:pt x="72" y="67"/>
                      <a:pt x="72" y="61"/>
                      <a:pt x="77" y="56"/>
                    </a:cubicBezTo>
                    <a:cubicBezTo>
                      <a:pt x="82" y="53"/>
                      <a:pt x="77" y="51"/>
                      <a:pt x="77" y="46"/>
                    </a:cubicBezTo>
                    <a:cubicBezTo>
                      <a:pt x="77" y="40"/>
                      <a:pt x="56" y="40"/>
                      <a:pt x="54" y="37"/>
                    </a:cubicBezTo>
                    <a:cubicBezTo>
                      <a:pt x="51" y="37"/>
                      <a:pt x="56" y="26"/>
                      <a:pt x="51" y="26"/>
                    </a:cubicBezTo>
                    <a:cubicBezTo>
                      <a:pt x="47" y="26"/>
                      <a:pt x="44" y="21"/>
                      <a:pt x="44" y="19"/>
                    </a:cubicBezTo>
                    <a:cubicBezTo>
                      <a:pt x="44" y="14"/>
                      <a:pt x="35" y="7"/>
                      <a:pt x="38" y="4"/>
                    </a:cubicBezTo>
                    <a:cubicBezTo>
                      <a:pt x="35" y="4"/>
                      <a:pt x="33" y="4"/>
                      <a:pt x="31" y="2"/>
                    </a:cubicBezTo>
                    <a:cubicBezTo>
                      <a:pt x="28" y="2"/>
                      <a:pt x="21" y="0"/>
                      <a:pt x="21" y="0"/>
                    </a:cubicBezTo>
                    <a:cubicBezTo>
                      <a:pt x="21" y="0"/>
                      <a:pt x="10" y="4"/>
                      <a:pt x="0" y="7"/>
                    </a:cubicBezTo>
                    <a:cubicBezTo>
                      <a:pt x="0" y="14"/>
                      <a:pt x="3" y="19"/>
                      <a:pt x="5" y="21"/>
                    </a:cubicBezTo>
                    <a:cubicBezTo>
                      <a:pt x="12" y="23"/>
                      <a:pt x="10" y="30"/>
                      <a:pt x="12" y="35"/>
                    </a:cubicBezTo>
                    <a:cubicBezTo>
                      <a:pt x="14" y="42"/>
                      <a:pt x="14" y="67"/>
                      <a:pt x="10" y="67"/>
                    </a:cubicBezTo>
                    <a:cubicBezTo>
                      <a:pt x="10" y="67"/>
                      <a:pt x="5" y="72"/>
                      <a:pt x="3" y="77"/>
                    </a:cubicBezTo>
                    <a:cubicBezTo>
                      <a:pt x="7" y="81"/>
                      <a:pt x="14" y="88"/>
                      <a:pt x="19" y="95"/>
                    </a:cubicBezTo>
                    <a:cubicBezTo>
                      <a:pt x="24" y="95"/>
                      <a:pt x="40" y="107"/>
                      <a:pt x="40" y="107"/>
                    </a:cubicBezTo>
                    <a:cubicBezTo>
                      <a:pt x="40" y="107"/>
                      <a:pt x="61" y="102"/>
                      <a:pt x="77" y="100"/>
                    </a:cubicBezTo>
                    <a:lnTo>
                      <a:pt x="77" y="93"/>
                    </a:lnTo>
                    <a:cubicBezTo>
                      <a:pt x="77" y="91"/>
                      <a:pt x="79" y="86"/>
                      <a:pt x="84" y="86"/>
                    </a:cubicBezTo>
                    <a:cubicBezTo>
                      <a:pt x="89" y="86"/>
                      <a:pt x="82" y="74"/>
                      <a:pt x="77" y="7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8" name="Freeform 600">
                <a:extLst>
                  <a:ext uri="{FF2B5EF4-FFF2-40B4-BE49-F238E27FC236}">
                    <a16:creationId xmlns:a16="http://schemas.microsoft.com/office/drawing/2014/main" id="{115EB935-9A65-A986-6C95-605839B2221F}"/>
                  </a:ext>
                </a:extLst>
              </p:cNvPr>
              <p:cNvSpPr>
                <a:spLocks/>
              </p:cNvSpPr>
              <p:nvPr/>
            </p:nvSpPr>
            <p:spPr bwMode="auto">
              <a:xfrm>
                <a:off x="3877" y="1716"/>
                <a:ext cx="54" cy="64"/>
              </a:xfrm>
              <a:custGeom>
                <a:avLst/>
                <a:gdLst>
                  <a:gd name="T0" fmla="*/ 77 w 89"/>
                  <a:gd name="T1" fmla="*/ 72 h 107"/>
                  <a:gd name="T2" fmla="*/ 77 w 89"/>
                  <a:gd name="T3" fmla="*/ 72 h 107"/>
                  <a:gd name="T4" fmla="*/ 77 w 89"/>
                  <a:gd name="T5" fmla="*/ 56 h 107"/>
                  <a:gd name="T6" fmla="*/ 77 w 89"/>
                  <a:gd name="T7" fmla="*/ 46 h 107"/>
                  <a:gd name="T8" fmla="*/ 54 w 89"/>
                  <a:gd name="T9" fmla="*/ 37 h 107"/>
                  <a:gd name="T10" fmla="*/ 51 w 89"/>
                  <a:gd name="T11" fmla="*/ 26 h 107"/>
                  <a:gd name="T12" fmla="*/ 44 w 89"/>
                  <a:gd name="T13" fmla="*/ 19 h 107"/>
                  <a:gd name="T14" fmla="*/ 38 w 89"/>
                  <a:gd name="T15" fmla="*/ 4 h 107"/>
                  <a:gd name="T16" fmla="*/ 31 w 89"/>
                  <a:gd name="T17" fmla="*/ 2 h 107"/>
                  <a:gd name="T18" fmla="*/ 21 w 89"/>
                  <a:gd name="T19" fmla="*/ 0 h 107"/>
                  <a:gd name="T20" fmla="*/ 0 w 89"/>
                  <a:gd name="T21" fmla="*/ 7 h 107"/>
                  <a:gd name="T22" fmla="*/ 5 w 89"/>
                  <a:gd name="T23" fmla="*/ 21 h 107"/>
                  <a:gd name="T24" fmla="*/ 12 w 89"/>
                  <a:gd name="T25" fmla="*/ 35 h 107"/>
                  <a:gd name="T26" fmla="*/ 10 w 89"/>
                  <a:gd name="T27" fmla="*/ 67 h 107"/>
                  <a:gd name="T28" fmla="*/ 3 w 89"/>
                  <a:gd name="T29" fmla="*/ 77 h 107"/>
                  <a:gd name="T30" fmla="*/ 19 w 89"/>
                  <a:gd name="T31" fmla="*/ 95 h 107"/>
                  <a:gd name="T32" fmla="*/ 40 w 89"/>
                  <a:gd name="T33" fmla="*/ 107 h 107"/>
                  <a:gd name="T34" fmla="*/ 77 w 89"/>
                  <a:gd name="T35" fmla="*/ 100 h 107"/>
                  <a:gd name="T36" fmla="*/ 77 w 89"/>
                  <a:gd name="T37" fmla="*/ 93 h 107"/>
                  <a:gd name="T38" fmla="*/ 84 w 89"/>
                  <a:gd name="T39" fmla="*/ 86 h 107"/>
                  <a:gd name="T40" fmla="*/ 77 w 89"/>
                  <a:gd name="T41" fmla="*/ 72 h 107"/>
                  <a:gd name="T42" fmla="*/ 77 w 89"/>
                  <a:gd name="T43" fmla="*/ 7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9" h="107">
                    <a:moveTo>
                      <a:pt x="77" y="72"/>
                    </a:moveTo>
                    <a:lnTo>
                      <a:pt x="77" y="72"/>
                    </a:lnTo>
                    <a:cubicBezTo>
                      <a:pt x="72" y="67"/>
                      <a:pt x="72" y="61"/>
                      <a:pt x="77" y="56"/>
                    </a:cubicBezTo>
                    <a:cubicBezTo>
                      <a:pt x="82" y="53"/>
                      <a:pt x="77" y="51"/>
                      <a:pt x="77" y="46"/>
                    </a:cubicBezTo>
                    <a:cubicBezTo>
                      <a:pt x="77" y="40"/>
                      <a:pt x="56" y="40"/>
                      <a:pt x="54" y="37"/>
                    </a:cubicBezTo>
                    <a:cubicBezTo>
                      <a:pt x="51" y="37"/>
                      <a:pt x="56" y="26"/>
                      <a:pt x="51" y="26"/>
                    </a:cubicBezTo>
                    <a:cubicBezTo>
                      <a:pt x="47" y="26"/>
                      <a:pt x="44" y="21"/>
                      <a:pt x="44" y="19"/>
                    </a:cubicBezTo>
                    <a:cubicBezTo>
                      <a:pt x="44" y="14"/>
                      <a:pt x="35" y="7"/>
                      <a:pt x="38" y="4"/>
                    </a:cubicBezTo>
                    <a:cubicBezTo>
                      <a:pt x="35" y="4"/>
                      <a:pt x="33" y="4"/>
                      <a:pt x="31" y="2"/>
                    </a:cubicBezTo>
                    <a:cubicBezTo>
                      <a:pt x="28" y="2"/>
                      <a:pt x="21" y="0"/>
                      <a:pt x="21" y="0"/>
                    </a:cubicBezTo>
                    <a:cubicBezTo>
                      <a:pt x="21" y="0"/>
                      <a:pt x="10" y="4"/>
                      <a:pt x="0" y="7"/>
                    </a:cubicBezTo>
                    <a:cubicBezTo>
                      <a:pt x="0" y="14"/>
                      <a:pt x="3" y="19"/>
                      <a:pt x="5" y="21"/>
                    </a:cubicBezTo>
                    <a:cubicBezTo>
                      <a:pt x="12" y="23"/>
                      <a:pt x="10" y="30"/>
                      <a:pt x="12" y="35"/>
                    </a:cubicBezTo>
                    <a:cubicBezTo>
                      <a:pt x="14" y="42"/>
                      <a:pt x="14" y="67"/>
                      <a:pt x="10" y="67"/>
                    </a:cubicBezTo>
                    <a:cubicBezTo>
                      <a:pt x="10" y="67"/>
                      <a:pt x="5" y="72"/>
                      <a:pt x="3" y="77"/>
                    </a:cubicBezTo>
                    <a:cubicBezTo>
                      <a:pt x="7" y="81"/>
                      <a:pt x="14" y="88"/>
                      <a:pt x="19" y="95"/>
                    </a:cubicBezTo>
                    <a:cubicBezTo>
                      <a:pt x="24" y="95"/>
                      <a:pt x="40" y="107"/>
                      <a:pt x="40" y="107"/>
                    </a:cubicBezTo>
                    <a:cubicBezTo>
                      <a:pt x="40" y="107"/>
                      <a:pt x="61" y="102"/>
                      <a:pt x="77" y="100"/>
                    </a:cubicBezTo>
                    <a:lnTo>
                      <a:pt x="77" y="93"/>
                    </a:lnTo>
                    <a:cubicBezTo>
                      <a:pt x="77" y="91"/>
                      <a:pt x="79" y="86"/>
                      <a:pt x="84" y="86"/>
                    </a:cubicBezTo>
                    <a:cubicBezTo>
                      <a:pt x="89" y="86"/>
                      <a:pt x="82" y="74"/>
                      <a:pt x="77" y="72"/>
                    </a:cubicBezTo>
                    <a:lnTo>
                      <a:pt x="77" y="7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9" name="Freeform 601">
                <a:extLst>
                  <a:ext uri="{FF2B5EF4-FFF2-40B4-BE49-F238E27FC236}">
                    <a16:creationId xmlns:a16="http://schemas.microsoft.com/office/drawing/2014/main" id="{6A288DF3-B41D-4594-AF74-40C845559408}"/>
                  </a:ext>
                </a:extLst>
              </p:cNvPr>
              <p:cNvSpPr>
                <a:spLocks/>
              </p:cNvSpPr>
              <p:nvPr/>
            </p:nvSpPr>
            <p:spPr bwMode="auto">
              <a:xfrm>
                <a:off x="3877" y="1716"/>
                <a:ext cx="54" cy="64"/>
              </a:xfrm>
              <a:custGeom>
                <a:avLst/>
                <a:gdLst>
                  <a:gd name="T0" fmla="*/ 77 w 89"/>
                  <a:gd name="T1" fmla="*/ 72 h 107"/>
                  <a:gd name="T2" fmla="*/ 77 w 89"/>
                  <a:gd name="T3" fmla="*/ 72 h 107"/>
                  <a:gd name="T4" fmla="*/ 77 w 89"/>
                  <a:gd name="T5" fmla="*/ 56 h 107"/>
                  <a:gd name="T6" fmla="*/ 77 w 89"/>
                  <a:gd name="T7" fmla="*/ 46 h 107"/>
                  <a:gd name="T8" fmla="*/ 54 w 89"/>
                  <a:gd name="T9" fmla="*/ 37 h 107"/>
                  <a:gd name="T10" fmla="*/ 51 w 89"/>
                  <a:gd name="T11" fmla="*/ 26 h 107"/>
                  <a:gd name="T12" fmla="*/ 44 w 89"/>
                  <a:gd name="T13" fmla="*/ 19 h 107"/>
                  <a:gd name="T14" fmla="*/ 38 w 89"/>
                  <a:gd name="T15" fmla="*/ 4 h 107"/>
                  <a:gd name="T16" fmla="*/ 31 w 89"/>
                  <a:gd name="T17" fmla="*/ 2 h 107"/>
                  <a:gd name="T18" fmla="*/ 21 w 89"/>
                  <a:gd name="T19" fmla="*/ 0 h 107"/>
                  <a:gd name="T20" fmla="*/ 0 w 89"/>
                  <a:gd name="T21" fmla="*/ 7 h 107"/>
                  <a:gd name="T22" fmla="*/ 5 w 89"/>
                  <a:gd name="T23" fmla="*/ 21 h 107"/>
                  <a:gd name="T24" fmla="*/ 12 w 89"/>
                  <a:gd name="T25" fmla="*/ 35 h 107"/>
                  <a:gd name="T26" fmla="*/ 10 w 89"/>
                  <a:gd name="T27" fmla="*/ 67 h 107"/>
                  <a:gd name="T28" fmla="*/ 3 w 89"/>
                  <a:gd name="T29" fmla="*/ 77 h 107"/>
                  <a:gd name="T30" fmla="*/ 19 w 89"/>
                  <a:gd name="T31" fmla="*/ 95 h 107"/>
                  <a:gd name="T32" fmla="*/ 40 w 89"/>
                  <a:gd name="T33" fmla="*/ 107 h 107"/>
                  <a:gd name="T34" fmla="*/ 77 w 89"/>
                  <a:gd name="T35" fmla="*/ 100 h 107"/>
                  <a:gd name="T36" fmla="*/ 77 w 89"/>
                  <a:gd name="T37" fmla="*/ 93 h 107"/>
                  <a:gd name="T38" fmla="*/ 84 w 89"/>
                  <a:gd name="T39" fmla="*/ 86 h 107"/>
                  <a:gd name="T40" fmla="*/ 77 w 89"/>
                  <a:gd name="T41" fmla="*/ 7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9" h="107">
                    <a:moveTo>
                      <a:pt x="77" y="72"/>
                    </a:moveTo>
                    <a:lnTo>
                      <a:pt x="77" y="72"/>
                    </a:lnTo>
                    <a:cubicBezTo>
                      <a:pt x="72" y="67"/>
                      <a:pt x="72" y="61"/>
                      <a:pt x="77" y="56"/>
                    </a:cubicBezTo>
                    <a:cubicBezTo>
                      <a:pt x="82" y="53"/>
                      <a:pt x="77" y="51"/>
                      <a:pt x="77" y="46"/>
                    </a:cubicBezTo>
                    <a:cubicBezTo>
                      <a:pt x="77" y="40"/>
                      <a:pt x="56" y="40"/>
                      <a:pt x="54" y="37"/>
                    </a:cubicBezTo>
                    <a:cubicBezTo>
                      <a:pt x="51" y="37"/>
                      <a:pt x="56" y="26"/>
                      <a:pt x="51" y="26"/>
                    </a:cubicBezTo>
                    <a:cubicBezTo>
                      <a:pt x="47" y="26"/>
                      <a:pt x="44" y="21"/>
                      <a:pt x="44" y="19"/>
                    </a:cubicBezTo>
                    <a:cubicBezTo>
                      <a:pt x="44" y="14"/>
                      <a:pt x="35" y="7"/>
                      <a:pt x="38" y="4"/>
                    </a:cubicBezTo>
                    <a:cubicBezTo>
                      <a:pt x="35" y="4"/>
                      <a:pt x="33" y="4"/>
                      <a:pt x="31" y="2"/>
                    </a:cubicBezTo>
                    <a:cubicBezTo>
                      <a:pt x="28" y="2"/>
                      <a:pt x="21" y="0"/>
                      <a:pt x="21" y="0"/>
                    </a:cubicBezTo>
                    <a:cubicBezTo>
                      <a:pt x="21" y="0"/>
                      <a:pt x="10" y="4"/>
                      <a:pt x="0" y="7"/>
                    </a:cubicBezTo>
                    <a:cubicBezTo>
                      <a:pt x="0" y="14"/>
                      <a:pt x="3" y="19"/>
                      <a:pt x="5" y="21"/>
                    </a:cubicBezTo>
                    <a:cubicBezTo>
                      <a:pt x="12" y="23"/>
                      <a:pt x="10" y="30"/>
                      <a:pt x="12" y="35"/>
                    </a:cubicBezTo>
                    <a:cubicBezTo>
                      <a:pt x="14" y="42"/>
                      <a:pt x="14" y="67"/>
                      <a:pt x="10" y="67"/>
                    </a:cubicBezTo>
                    <a:cubicBezTo>
                      <a:pt x="10" y="67"/>
                      <a:pt x="5" y="72"/>
                      <a:pt x="3" y="77"/>
                    </a:cubicBezTo>
                    <a:cubicBezTo>
                      <a:pt x="7" y="81"/>
                      <a:pt x="14" y="88"/>
                      <a:pt x="19" y="95"/>
                    </a:cubicBezTo>
                    <a:cubicBezTo>
                      <a:pt x="24" y="95"/>
                      <a:pt x="40" y="107"/>
                      <a:pt x="40" y="107"/>
                    </a:cubicBezTo>
                    <a:cubicBezTo>
                      <a:pt x="40" y="107"/>
                      <a:pt x="61" y="102"/>
                      <a:pt x="77" y="100"/>
                    </a:cubicBezTo>
                    <a:lnTo>
                      <a:pt x="77" y="93"/>
                    </a:lnTo>
                    <a:cubicBezTo>
                      <a:pt x="77" y="91"/>
                      <a:pt x="79" y="86"/>
                      <a:pt x="84" y="86"/>
                    </a:cubicBezTo>
                    <a:cubicBezTo>
                      <a:pt x="89" y="86"/>
                      <a:pt x="82" y="74"/>
                      <a:pt x="77" y="7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0" name="Freeform 602">
                <a:extLst>
                  <a:ext uri="{FF2B5EF4-FFF2-40B4-BE49-F238E27FC236}">
                    <a16:creationId xmlns:a16="http://schemas.microsoft.com/office/drawing/2014/main" id="{3A743CB2-2C52-78A4-690D-3BBB73D2590E}"/>
                  </a:ext>
                </a:extLst>
              </p:cNvPr>
              <p:cNvSpPr>
                <a:spLocks/>
              </p:cNvSpPr>
              <p:nvPr/>
            </p:nvSpPr>
            <p:spPr bwMode="auto">
              <a:xfrm>
                <a:off x="3877" y="1716"/>
                <a:ext cx="54" cy="64"/>
              </a:xfrm>
              <a:custGeom>
                <a:avLst/>
                <a:gdLst>
                  <a:gd name="T0" fmla="*/ 77 w 89"/>
                  <a:gd name="T1" fmla="*/ 72 h 107"/>
                  <a:gd name="T2" fmla="*/ 77 w 89"/>
                  <a:gd name="T3" fmla="*/ 72 h 107"/>
                  <a:gd name="T4" fmla="*/ 77 w 89"/>
                  <a:gd name="T5" fmla="*/ 56 h 107"/>
                  <a:gd name="T6" fmla="*/ 77 w 89"/>
                  <a:gd name="T7" fmla="*/ 46 h 107"/>
                  <a:gd name="T8" fmla="*/ 54 w 89"/>
                  <a:gd name="T9" fmla="*/ 37 h 107"/>
                  <a:gd name="T10" fmla="*/ 51 w 89"/>
                  <a:gd name="T11" fmla="*/ 26 h 107"/>
                  <a:gd name="T12" fmla="*/ 44 w 89"/>
                  <a:gd name="T13" fmla="*/ 19 h 107"/>
                  <a:gd name="T14" fmla="*/ 38 w 89"/>
                  <a:gd name="T15" fmla="*/ 4 h 107"/>
                  <a:gd name="T16" fmla="*/ 31 w 89"/>
                  <a:gd name="T17" fmla="*/ 2 h 107"/>
                  <a:gd name="T18" fmla="*/ 21 w 89"/>
                  <a:gd name="T19" fmla="*/ 0 h 107"/>
                  <a:gd name="T20" fmla="*/ 0 w 89"/>
                  <a:gd name="T21" fmla="*/ 7 h 107"/>
                  <a:gd name="T22" fmla="*/ 5 w 89"/>
                  <a:gd name="T23" fmla="*/ 21 h 107"/>
                  <a:gd name="T24" fmla="*/ 12 w 89"/>
                  <a:gd name="T25" fmla="*/ 35 h 107"/>
                  <a:gd name="T26" fmla="*/ 10 w 89"/>
                  <a:gd name="T27" fmla="*/ 67 h 107"/>
                  <a:gd name="T28" fmla="*/ 3 w 89"/>
                  <a:gd name="T29" fmla="*/ 77 h 107"/>
                  <a:gd name="T30" fmla="*/ 19 w 89"/>
                  <a:gd name="T31" fmla="*/ 95 h 107"/>
                  <a:gd name="T32" fmla="*/ 40 w 89"/>
                  <a:gd name="T33" fmla="*/ 107 h 107"/>
                  <a:gd name="T34" fmla="*/ 77 w 89"/>
                  <a:gd name="T35" fmla="*/ 100 h 107"/>
                  <a:gd name="T36" fmla="*/ 77 w 89"/>
                  <a:gd name="T37" fmla="*/ 93 h 107"/>
                  <a:gd name="T38" fmla="*/ 84 w 89"/>
                  <a:gd name="T39" fmla="*/ 86 h 107"/>
                  <a:gd name="T40" fmla="*/ 77 w 89"/>
                  <a:gd name="T41" fmla="*/ 72 h 107"/>
                  <a:gd name="T42" fmla="*/ 77 w 89"/>
                  <a:gd name="T43" fmla="*/ 7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9" h="107">
                    <a:moveTo>
                      <a:pt x="77" y="72"/>
                    </a:moveTo>
                    <a:lnTo>
                      <a:pt x="77" y="72"/>
                    </a:lnTo>
                    <a:cubicBezTo>
                      <a:pt x="72" y="67"/>
                      <a:pt x="72" y="61"/>
                      <a:pt x="77" y="56"/>
                    </a:cubicBezTo>
                    <a:cubicBezTo>
                      <a:pt x="82" y="53"/>
                      <a:pt x="77" y="51"/>
                      <a:pt x="77" y="46"/>
                    </a:cubicBezTo>
                    <a:cubicBezTo>
                      <a:pt x="77" y="40"/>
                      <a:pt x="56" y="40"/>
                      <a:pt x="54" y="37"/>
                    </a:cubicBezTo>
                    <a:cubicBezTo>
                      <a:pt x="51" y="37"/>
                      <a:pt x="56" y="26"/>
                      <a:pt x="51" y="26"/>
                    </a:cubicBezTo>
                    <a:cubicBezTo>
                      <a:pt x="47" y="26"/>
                      <a:pt x="44" y="21"/>
                      <a:pt x="44" y="19"/>
                    </a:cubicBezTo>
                    <a:cubicBezTo>
                      <a:pt x="44" y="14"/>
                      <a:pt x="35" y="7"/>
                      <a:pt x="38" y="4"/>
                    </a:cubicBezTo>
                    <a:cubicBezTo>
                      <a:pt x="35" y="4"/>
                      <a:pt x="33" y="4"/>
                      <a:pt x="31" y="2"/>
                    </a:cubicBezTo>
                    <a:cubicBezTo>
                      <a:pt x="28" y="2"/>
                      <a:pt x="21" y="0"/>
                      <a:pt x="21" y="0"/>
                    </a:cubicBezTo>
                    <a:cubicBezTo>
                      <a:pt x="21" y="0"/>
                      <a:pt x="10" y="4"/>
                      <a:pt x="0" y="7"/>
                    </a:cubicBezTo>
                    <a:cubicBezTo>
                      <a:pt x="0" y="14"/>
                      <a:pt x="3" y="19"/>
                      <a:pt x="5" y="21"/>
                    </a:cubicBezTo>
                    <a:cubicBezTo>
                      <a:pt x="12" y="23"/>
                      <a:pt x="10" y="30"/>
                      <a:pt x="12" y="35"/>
                    </a:cubicBezTo>
                    <a:cubicBezTo>
                      <a:pt x="14" y="42"/>
                      <a:pt x="14" y="67"/>
                      <a:pt x="10" y="67"/>
                    </a:cubicBezTo>
                    <a:cubicBezTo>
                      <a:pt x="10" y="67"/>
                      <a:pt x="5" y="72"/>
                      <a:pt x="3" y="77"/>
                    </a:cubicBezTo>
                    <a:cubicBezTo>
                      <a:pt x="7" y="81"/>
                      <a:pt x="14" y="88"/>
                      <a:pt x="19" y="95"/>
                    </a:cubicBezTo>
                    <a:cubicBezTo>
                      <a:pt x="24" y="95"/>
                      <a:pt x="40" y="107"/>
                      <a:pt x="40" y="107"/>
                    </a:cubicBezTo>
                    <a:cubicBezTo>
                      <a:pt x="40" y="107"/>
                      <a:pt x="61" y="102"/>
                      <a:pt x="77" y="100"/>
                    </a:cubicBezTo>
                    <a:lnTo>
                      <a:pt x="77" y="93"/>
                    </a:lnTo>
                    <a:cubicBezTo>
                      <a:pt x="77" y="91"/>
                      <a:pt x="79" y="86"/>
                      <a:pt x="84" y="86"/>
                    </a:cubicBezTo>
                    <a:cubicBezTo>
                      <a:pt x="89" y="86"/>
                      <a:pt x="82" y="74"/>
                      <a:pt x="77" y="72"/>
                    </a:cubicBezTo>
                    <a:lnTo>
                      <a:pt x="77" y="7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1" name="Freeform 603">
                <a:extLst>
                  <a:ext uri="{FF2B5EF4-FFF2-40B4-BE49-F238E27FC236}">
                    <a16:creationId xmlns:a16="http://schemas.microsoft.com/office/drawing/2014/main" id="{5AF80A31-1BEC-810D-2AA9-36548E6A39E4}"/>
                  </a:ext>
                </a:extLst>
              </p:cNvPr>
              <p:cNvSpPr>
                <a:spLocks/>
              </p:cNvSpPr>
              <p:nvPr/>
            </p:nvSpPr>
            <p:spPr bwMode="auto">
              <a:xfrm>
                <a:off x="3821" y="1871"/>
                <a:ext cx="9" cy="8"/>
              </a:xfrm>
              <a:custGeom>
                <a:avLst/>
                <a:gdLst>
                  <a:gd name="T0" fmla="*/ 14 w 14"/>
                  <a:gd name="T1" fmla="*/ 4 h 13"/>
                  <a:gd name="T2" fmla="*/ 14 w 14"/>
                  <a:gd name="T3" fmla="*/ 4 h 13"/>
                  <a:gd name="T4" fmla="*/ 10 w 14"/>
                  <a:gd name="T5" fmla="*/ 11 h 13"/>
                  <a:gd name="T6" fmla="*/ 2 w 14"/>
                  <a:gd name="T7" fmla="*/ 6 h 13"/>
                  <a:gd name="T8" fmla="*/ 7 w 14"/>
                  <a:gd name="T9" fmla="*/ 0 h 13"/>
                  <a:gd name="T10" fmla="*/ 14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14" y="4"/>
                    </a:moveTo>
                    <a:lnTo>
                      <a:pt x="14" y="4"/>
                    </a:lnTo>
                    <a:cubicBezTo>
                      <a:pt x="14" y="6"/>
                      <a:pt x="12" y="11"/>
                      <a:pt x="10" y="11"/>
                    </a:cubicBezTo>
                    <a:cubicBezTo>
                      <a:pt x="5" y="13"/>
                      <a:pt x="2" y="11"/>
                      <a:pt x="2" y="6"/>
                    </a:cubicBezTo>
                    <a:cubicBezTo>
                      <a:pt x="0" y="4"/>
                      <a:pt x="2" y="0"/>
                      <a:pt x="7" y="0"/>
                    </a:cubicBezTo>
                    <a:cubicBezTo>
                      <a:pt x="10" y="0"/>
                      <a:pt x="12" y="2"/>
                      <a:pt x="14" y="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2" name="Freeform 604">
                <a:extLst>
                  <a:ext uri="{FF2B5EF4-FFF2-40B4-BE49-F238E27FC236}">
                    <a16:creationId xmlns:a16="http://schemas.microsoft.com/office/drawing/2014/main" id="{2BD33C3F-9FA3-7889-644D-602B408AF563}"/>
                  </a:ext>
                </a:extLst>
              </p:cNvPr>
              <p:cNvSpPr>
                <a:spLocks/>
              </p:cNvSpPr>
              <p:nvPr/>
            </p:nvSpPr>
            <p:spPr bwMode="auto">
              <a:xfrm>
                <a:off x="3821" y="1871"/>
                <a:ext cx="9" cy="8"/>
              </a:xfrm>
              <a:custGeom>
                <a:avLst/>
                <a:gdLst>
                  <a:gd name="T0" fmla="*/ 14 w 14"/>
                  <a:gd name="T1" fmla="*/ 4 h 13"/>
                  <a:gd name="T2" fmla="*/ 14 w 14"/>
                  <a:gd name="T3" fmla="*/ 4 h 13"/>
                  <a:gd name="T4" fmla="*/ 10 w 14"/>
                  <a:gd name="T5" fmla="*/ 11 h 13"/>
                  <a:gd name="T6" fmla="*/ 2 w 14"/>
                  <a:gd name="T7" fmla="*/ 6 h 13"/>
                  <a:gd name="T8" fmla="*/ 7 w 14"/>
                  <a:gd name="T9" fmla="*/ 0 h 13"/>
                  <a:gd name="T10" fmla="*/ 14 w 14"/>
                  <a:gd name="T11" fmla="*/ 4 h 13"/>
                  <a:gd name="T12" fmla="*/ 14 w 14"/>
                  <a:gd name="T13" fmla="*/ 4 h 13"/>
                </a:gdLst>
                <a:ahLst/>
                <a:cxnLst>
                  <a:cxn ang="0">
                    <a:pos x="T0" y="T1"/>
                  </a:cxn>
                  <a:cxn ang="0">
                    <a:pos x="T2" y="T3"/>
                  </a:cxn>
                  <a:cxn ang="0">
                    <a:pos x="T4" y="T5"/>
                  </a:cxn>
                  <a:cxn ang="0">
                    <a:pos x="T6" y="T7"/>
                  </a:cxn>
                  <a:cxn ang="0">
                    <a:pos x="T8" y="T9"/>
                  </a:cxn>
                  <a:cxn ang="0">
                    <a:pos x="T10" y="T11"/>
                  </a:cxn>
                  <a:cxn ang="0">
                    <a:pos x="T12" y="T13"/>
                  </a:cxn>
                </a:cxnLst>
                <a:rect l="0" t="0" r="r" b="b"/>
                <a:pathLst>
                  <a:path w="14" h="13">
                    <a:moveTo>
                      <a:pt x="14" y="4"/>
                    </a:moveTo>
                    <a:lnTo>
                      <a:pt x="14" y="4"/>
                    </a:lnTo>
                    <a:cubicBezTo>
                      <a:pt x="14" y="6"/>
                      <a:pt x="12" y="11"/>
                      <a:pt x="10" y="11"/>
                    </a:cubicBezTo>
                    <a:cubicBezTo>
                      <a:pt x="5" y="13"/>
                      <a:pt x="2" y="11"/>
                      <a:pt x="2" y="6"/>
                    </a:cubicBezTo>
                    <a:cubicBezTo>
                      <a:pt x="0" y="4"/>
                      <a:pt x="2" y="0"/>
                      <a:pt x="7" y="0"/>
                    </a:cubicBezTo>
                    <a:cubicBezTo>
                      <a:pt x="10" y="0"/>
                      <a:pt x="12" y="2"/>
                      <a:pt x="14" y="4"/>
                    </a:cubicBezTo>
                    <a:lnTo>
                      <a:pt x="14" y="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3" name="Freeform 605">
                <a:extLst>
                  <a:ext uri="{FF2B5EF4-FFF2-40B4-BE49-F238E27FC236}">
                    <a16:creationId xmlns:a16="http://schemas.microsoft.com/office/drawing/2014/main" id="{1DBF0050-BA26-388F-F299-60E3F841126B}"/>
                  </a:ext>
                </a:extLst>
              </p:cNvPr>
              <p:cNvSpPr>
                <a:spLocks/>
              </p:cNvSpPr>
              <p:nvPr/>
            </p:nvSpPr>
            <p:spPr bwMode="auto">
              <a:xfrm>
                <a:off x="3821" y="1871"/>
                <a:ext cx="9" cy="8"/>
              </a:xfrm>
              <a:custGeom>
                <a:avLst/>
                <a:gdLst>
                  <a:gd name="T0" fmla="*/ 14 w 14"/>
                  <a:gd name="T1" fmla="*/ 4 h 13"/>
                  <a:gd name="T2" fmla="*/ 14 w 14"/>
                  <a:gd name="T3" fmla="*/ 4 h 13"/>
                  <a:gd name="T4" fmla="*/ 10 w 14"/>
                  <a:gd name="T5" fmla="*/ 11 h 13"/>
                  <a:gd name="T6" fmla="*/ 2 w 14"/>
                  <a:gd name="T7" fmla="*/ 6 h 13"/>
                  <a:gd name="T8" fmla="*/ 7 w 14"/>
                  <a:gd name="T9" fmla="*/ 0 h 13"/>
                  <a:gd name="T10" fmla="*/ 14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14" y="4"/>
                    </a:moveTo>
                    <a:lnTo>
                      <a:pt x="14" y="4"/>
                    </a:lnTo>
                    <a:cubicBezTo>
                      <a:pt x="14" y="6"/>
                      <a:pt x="12" y="11"/>
                      <a:pt x="10" y="11"/>
                    </a:cubicBezTo>
                    <a:cubicBezTo>
                      <a:pt x="5" y="13"/>
                      <a:pt x="2" y="11"/>
                      <a:pt x="2" y="6"/>
                    </a:cubicBezTo>
                    <a:cubicBezTo>
                      <a:pt x="0" y="4"/>
                      <a:pt x="2" y="0"/>
                      <a:pt x="7" y="0"/>
                    </a:cubicBezTo>
                    <a:cubicBezTo>
                      <a:pt x="10" y="0"/>
                      <a:pt x="12" y="2"/>
                      <a:pt x="14" y="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4" name="Freeform 606">
                <a:extLst>
                  <a:ext uri="{FF2B5EF4-FFF2-40B4-BE49-F238E27FC236}">
                    <a16:creationId xmlns:a16="http://schemas.microsoft.com/office/drawing/2014/main" id="{E95CF3DB-7D74-C0C9-27E2-F0C4654950E7}"/>
                  </a:ext>
                </a:extLst>
              </p:cNvPr>
              <p:cNvSpPr>
                <a:spLocks/>
              </p:cNvSpPr>
              <p:nvPr/>
            </p:nvSpPr>
            <p:spPr bwMode="auto">
              <a:xfrm>
                <a:off x="3821" y="1871"/>
                <a:ext cx="9" cy="8"/>
              </a:xfrm>
              <a:custGeom>
                <a:avLst/>
                <a:gdLst>
                  <a:gd name="T0" fmla="*/ 14 w 14"/>
                  <a:gd name="T1" fmla="*/ 4 h 13"/>
                  <a:gd name="T2" fmla="*/ 14 w 14"/>
                  <a:gd name="T3" fmla="*/ 4 h 13"/>
                  <a:gd name="T4" fmla="*/ 10 w 14"/>
                  <a:gd name="T5" fmla="*/ 11 h 13"/>
                  <a:gd name="T6" fmla="*/ 2 w 14"/>
                  <a:gd name="T7" fmla="*/ 6 h 13"/>
                  <a:gd name="T8" fmla="*/ 7 w 14"/>
                  <a:gd name="T9" fmla="*/ 0 h 13"/>
                  <a:gd name="T10" fmla="*/ 14 w 14"/>
                  <a:gd name="T11" fmla="*/ 4 h 13"/>
                  <a:gd name="T12" fmla="*/ 14 w 14"/>
                  <a:gd name="T13" fmla="*/ 4 h 13"/>
                </a:gdLst>
                <a:ahLst/>
                <a:cxnLst>
                  <a:cxn ang="0">
                    <a:pos x="T0" y="T1"/>
                  </a:cxn>
                  <a:cxn ang="0">
                    <a:pos x="T2" y="T3"/>
                  </a:cxn>
                  <a:cxn ang="0">
                    <a:pos x="T4" y="T5"/>
                  </a:cxn>
                  <a:cxn ang="0">
                    <a:pos x="T6" y="T7"/>
                  </a:cxn>
                  <a:cxn ang="0">
                    <a:pos x="T8" y="T9"/>
                  </a:cxn>
                  <a:cxn ang="0">
                    <a:pos x="T10" y="T11"/>
                  </a:cxn>
                  <a:cxn ang="0">
                    <a:pos x="T12" y="T13"/>
                  </a:cxn>
                </a:cxnLst>
                <a:rect l="0" t="0" r="r" b="b"/>
                <a:pathLst>
                  <a:path w="14" h="13">
                    <a:moveTo>
                      <a:pt x="14" y="4"/>
                    </a:moveTo>
                    <a:lnTo>
                      <a:pt x="14" y="4"/>
                    </a:lnTo>
                    <a:cubicBezTo>
                      <a:pt x="14" y="6"/>
                      <a:pt x="12" y="11"/>
                      <a:pt x="10" y="11"/>
                    </a:cubicBezTo>
                    <a:cubicBezTo>
                      <a:pt x="5" y="13"/>
                      <a:pt x="2" y="11"/>
                      <a:pt x="2" y="6"/>
                    </a:cubicBezTo>
                    <a:cubicBezTo>
                      <a:pt x="0" y="4"/>
                      <a:pt x="2" y="0"/>
                      <a:pt x="7" y="0"/>
                    </a:cubicBezTo>
                    <a:cubicBezTo>
                      <a:pt x="10" y="0"/>
                      <a:pt x="12" y="2"/>
                      <a:pt x="14" y="4"/>
                    </a:cubicBezTo>
                    <a:lnTo>
                      <a:pt x="14" y="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sp>
          <p:nvSpPr>
            <p:cNvPr id="18" name="Freeform 608">
              <a:extLst>
                <a:ext uri="{FF2B5EF4-FFF2-40B4-BE49-F238E27FC236}">
                  <a16:creationId xmlns:a16="http://schemas.microsoft.com/office/drawing/2014/main" id="{FA26EDB6-9C9C-9161-30CE-7DA3D4FFD120}"/>
                </a:ext>
              </a:extLst>
            </p:cNvPr>
            <p:cNvSpPr>
              <a:spLocks/>
            </p:cNvSpPr>
            <p:nvPr/>
          </p:nvSpPr>
          <p:spPr bwMode="auto">
            <a:xfrm>
              <a:off x="6911975" y="4125913"/>
              <a:ext cx="14288" cy="14288"/>
            </a:xfrm>
            <a:custGeom>
              <a:avLst/>
              <a:gdLst>
                <a:gd name="T0" fmla="*/ 0 w 16"/>
                <a:gd name="T1" fmla="*/ 7 h 16"/>
                <a:gd name="T2" fmla="*/ 0 w 16"/>
                <a:gd name="T3" fmla="*/ 7 h 16"/>
                <a:gd name="T4" fmla="*/ 7 w 16"/>
                <a:gd name="T5" fmla="*/ 16 h 16"/>
                <a:gd name="T6" fmla="*/ 16 w 16"/>
                <a:gd name="T7" fmla="*/ 7 h 16"/>
                <a:gd name="T8" fmla="*/ 7 w 16"/>
                <a:gd name="T9" fmla="*/ 0 h 16"/>
                <a:gd name="T10" fmla="*/ 0 w 16"/>
                <a:gd name="T11" fmla="*/ 7 h 16"/>
              </a:gdLst>
              <a:ahLst/>
              <a:cxnLst>
                <a:cxn ang="0">
                  <a:pos x="T0" y="T1"/>
                </a:cxn>
                <a:cxn ang="0">
                  <a:pos x="T2" y="T3"/>
                </a:cxn>
                <a:cxn ang="0">
                  <a:pos x="T4" y="T5"/>
                </a:cxn>
                <a:cxn ang="0">
                  <a:pos x="T6" y="T7"/>
                </a:cxn>
                <a:cxn ang="0">
                  <a:pos x="T8" y="T9"/>
                </a:cxn>
                <a:cxn ang="0">
                  <a:pos x="T10" y="T11"/>
                </a:cxn>
              </a:cxnLst>
              <a:rect l="0" t="0" r="r" b="b"/>
              <a:pathLst>
                <a:path w="16" h="16">
                  <a:moveTo>
                    <a:pt x="0" y="7"/>
                  </a:moveTo>
                  <a:lnTo>
                    <a:pt x="0" y="7"/>
                  </a:lnTo>
                  <a:cubicBezTo>
                    <a:pt x="0" y="12"/>
                    <a:pt x="3" y="16"/>
                    <a:pt x="7" y="16"/>
                  </a:cubicBezTo>
                  <a:cubicBezTo>
                    <a:pt x="12" y="16"/>
                    <a:pt x="16" y="12"/>
                    <a:pt x="16" y="7"/>
                  </a:cubicBezTo>
                  <a:cubicBezTo>
                    <a:pt x="16" y="2"/>
                    <a:pt x="12" y="0"/>
                    <a:pt x="7" y="0"/>
                  </a:cubicBezTo>
                  <a:cubicBezTo>
                    <a:pt x="3" y="0"/>
                    <a:pt x="0" y="2"/>
                    <a:pt x="0"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 name="Freeform 609">
              <a:extLst>
                <a:ext uri="{FF2B5EF4-FFF2-40B4-BE49-F238E27FC236}">
                  <a16:creationId xmlns:a16="http://schemas.microsoft.com/office/drawing/2014/main" id="{DB4EAC4C-79C1-F92C-2E20-BB6834EAB190}"/>
                </a:ext>
              </a:extLst>
            </p:cNvPr>
            <p:cNvSpPr>
              <a:spLocks/>
            </p:cNvSpPr>
            <p:nvPr/>
          </p:nvSpPr>
          <p:spPr bwMode="auto">
            <a:xfrm>
              <a:off x="6911975" y="4125913"/>
              <a:ext cx="14288" cy="14288"/>
            </a:xfrm>
            <a:custGeom>
              <a:avLst/>
              <a:gdLst>
                <a:gd name="T0" fmla="*/ 0 w 16"/>
                <a:gd name="T1" fmla="*/ 7 h 16"/>
                <a:gd name="T2" fmla="*/ 0 w 16"/>
                <a:gd name="T3" fmla="*/ 7 h 16"/>
                <a:gd name="T4" fmla="*/ 7 w 16"/>
                <a:gd name="T5" fmla="*/ 16 h 16"/>
                <a:gd name="T6" fmla="*/ 16 w 16"/>
                <a:gd name="T7" fmla="*/ 7 h 16"/>
                <a:gd name="T8" fmla="*/ 7 w 16"/>
                <a:gd name="T9" fmla="*/ 0 h 16"/>
                <a:gd name="T10" fmla="*/ 0 w 16"/>
                <a:gd name="T11" fmla="*/ 7 h 16"/>
                <a:gd name="T12" fmla="*/ 0 w 16"/>
                <a:gd name="T13" fmla="*/ 7 h 16"/>
              </a:gdLst>
              <a:ahLst/>
              <a:cxnLst>
                <a:cxn ang="0">
                  <a:pos x="T0" y="T1"/>
                </a:cxn>
                <a:cxn ang="0">
                  <a:pos x="T2" y="T3"/>
                </a:cxn>
                <a:cxn ang="0">
                  <a:pos x="T4" y="T5"/>
                </a:cxn>
                <a:cxn ang="0">
                  <a:pos x="T6" y="T7"/>
                </a:cxn>
                <a:cxn ang="0">
                  <a:pos x="T8" y="T9"/>
                </a:cxn>
                <a:cxn ang="0">
                  <a:pos x="T10" y="T11"/>
                </a:cxn>
                <a:cxn ang="0">
                  <a:pos x="T12" y="T13"/>
                </a:cxn>
              </a:cxnLst>
              <a:rect l="0" t="0" r="r" b="b"/>
              <a:pathLst>
                <a:path w="16" h="16">
                  <a:moveTo>
                    <a:pt x="0" y="7"/>
                  </a:moveTo>
                  <a:lnTo>
                    <a:pt x="0" y="7"/>
                  </a:lnTo>
                  <a:cubicBezTo>
                    <a:pt x="0" y="12"/>
                    <a:pt x="3" y="16"/>
                    <a:pt x="7" y="16"/>
                  </a:cubicBezTo>
                  <a:cubicBezTo>
                    <a:pt x="12" y="16"/>
                    <a:pt x="16" y="12"/>
                    <a:pt x="16" y="7"/>
                  </a:cubicBezTo>
                  <a:cubicBezTo>
                    <a:pt x="16" y="2"/>
                    <a:pt x="12" y="0"/>
                    <a:pt x="7" y="0"/>
                  </a:cubicBezTo>
                  <a:cubicBezTo>
                    <a:pt x="3" y="0"/>
                    <a:pt x="0" y="2"/>
                    <a:pt x="0" y="7"/>
                  </a:cubicBezTo>
                  <a:lnTo>
                    <a:pt x="0"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 name="Freeform 610">
              <a:extLst>
                <a:ext uri="{FF2B5EF4-FFF2-40B4-BE49-F238E27FC236}">
                  <a16:creationId xmlns:a16="http://schemas.microsoft.com/office/drawing/2014/main" id="{E91E2913-5774-0D34-0379-3DED66DAAB3C}"/>
                </a:ext>
              </a:extLst>
            </p:cNvPr>
            <p:cNvSpPr>
              <a:spLocks/>
            </p:cNvSpPr>
            <p:nvPr/>
          </p:nvSpPr>
          <p:spPr bwMode="auto">
            <a:xfrm>
              <a:off x="6911975" y="4125913"/>
              <a:ext cx="14288" cy="14288"/>
            </a:xfrm>
            <a:custGeom>
              <a:avLst/>
              <a:gdLst>
                <a:gd name="T0" fmla="*/ 0 w 16"/>
                <a:gd name="T1" fmla="*/ 7 h 16"/>
                <a:gd name="T2" fmla="*/ 0 w 16"/>
                <a:gd name="T3" fmla="*/ 7 h 16"/>
                <a:gd name="T4" fmla="*/ 7 w 16"/>
                <a:gd name="T5" fmla="*/ 16 h 16"/>
                <a:gd name="T6" fmla="*/ 16 w 16"/>
                <a:gd name="T7" fmla="*/ 7 h 16"/>
                <a:gd name="T8" fmla="*/ 7 w 16"/>
                <a:gd name="T9" fmla="*/ 0 h 16"/>
                <a:gd name="T10" fmla="*/ 0 w 16"/>
                <a:gd name="T11" fmla="*/ 7 h 16"/>
              </a:gdLst>
              <a:ahLst/>
              <a:cxnLst>
                <a:cxn ang="0">
                  <a:pos x="T0" y="T1"/>
                </a:cxn>
                <a:cxn ang="0">
                  <a:pos x="T2" y="T3"/>
                </a:cxn>
                <a:cxn ang="0">
                  <a:pos x="T4" y="T5"/>
                </a:cxn>
                <a:cxn ang="0">
                  <a:pos x="T6" y="T7"/>
                </a:cxn>
                <a:cxn ang="0">
                  <a:pos x="T8" y="T9"/>
                </a:cxn>
                <a:cxn ang="0">
                  <a:pos x="T10" y="T11"/>
                </a:cxn>
              </a:cxnLst>
              <a:rect l="0" t="0" r="r" b="b"/>
              <a:pathLst>
                <a:path w="16" h="16">
                  <a:moveTo>
                    <a:pt x="0" y="7"/>
                  </a:moveTo>
                  <a:lnTo>
                    <a:pt x="0" y="7"/>
                  </a:lnTo>
                  <a:cubicBezTo>
                    <a:pt x="0" y="12"/>
                    <a:pt x="3" y="16"/>
                    <a:pt x="7" y="16"/>
                  </a:cubicBezTo>
                  <a:cubicBezTo>
                    <a:pt x="12" y="16"/>
                    <a:pt x="16" y="12"/>
                    <a:pt x="16" y="7"/>
                  </a:cubicBezTo>
                  <a:cubicBezTo>
                    <a:pt x="16" y="2"/>
                    <a:pt x="12" y="0"/>
                    <a:pt x="7" y="0"/>
                  </a:cubicBezTo>
                  <a:cubicBezTo>
                    <a:pt x="3" y="0"/>
                    <a:pt x="0" y="2"/>
                    <a:pt x="0"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 name="Freeform 611">
              <a:extLst>
                <a:ext uri="{FF2B5EF4-FFF2-40B4-BE49-F238E27FC236}">
                  <a16:creationId xmlns:a16="http://schemas.microsoft.com/office/drawing/2014/main" id="{EA0833A5-0FFE-40FF-2308-3ABAAB915AE1}"/>
                </a:ext>
              </a:extLst>
            </p:cNvPr>
            <p:cNvSpPr>
              <a:spLocks/>
            </p:cNvSpPr>
            <p:nvPr/>
          </p:nvSpPr>
          <p:spPr bwMode="auto">
            <a:xfrm>
              <a:off x="6911975" y="4125913"/>
              <a:ext cx="14288" cy="14288"/>
            </a:xfrm>
            <a:custGeom>
              <a:avLst/>
              <a:gdLst>
                <a:gd name="T0" fmla="*/ 0 w 16"/>
                <a:gd name="T1" fmla="*/ 7 h 16"/>
                <a:gd name="T2" fmla="*/ 0 w 16"/>
                <a:gd name="T3" fmla="*/ 7 h 16"/>
                <a:gd name="T4" fmla="*/ 7 w 16"/>
                <a:gd name="T5" fmla="*/ 16 h 16"/>
                <a:gd name="T6" fmla="*/ 16 w 16"/>
                <a:gd name="T7" fmla="*/ 7 h 16"/>
                <a:gd name="T8" fmla="*/ 7 w 16"/>
                <a:gd name="T9" fmla="*/ 0 h 16"/>
                <a:gd name="T10" fmla="*/ 0 w 16"/>
                <a:gd name="T11" fmla="*/ 7 h 16"/>
                <a:gd name="T12" fmla="*/ 0 w 16"/>
                <a:gd name="T13" fmla="*/ 7 h 16"/>
              </a:gdLst>
              <a:ahLst/>
              <a:cxnLst>
                <a:cxn ang="0">
                  <a:pos x="T0" y="T1"/>
                </a:cxn>
                <a:cxn ang="0">
                  <a:pos x="T2" y="T3"/>
                </a:cxn>
                <a:cxn ang="0">
                  <a:pos x="T4" y="T5"/>
                </a:cxn>
                <a:cxn ang="0">
                  <a:pos x="T6" y="T7"/>
                </a:cxn>
                <a:cxn ang="0">
                  <a:pos x="T8" y="T9"/>
                </a:cxn>
                <a:cxn ang="0">
                  <a:pos x="T10" y="T11"/>
                </a:cxn>
                <a:cxn ang="0">
                  <a:pos x="T12" y="T13"/>
                </a:cxn>
              </a:cxnLst>
              <a:rect l="0" t="0" r="r" b="b"/>
              <a:pathLst>
                <a:path w="16" h="16">
                  <a:moveTo>
                    <a:pt x="0" y="7"/>
                  </a:moveTo>
                  <a:lnTo>
                    <a:pt x="0" y="7"/>
                  </a:lnTo>
                  <a:cubicBezTo>
                    <a:pt x="0" y="12"/>
                    <a:pt x="3" y="16"/>
                    <a:pt x="7" y="16"/>
                  </a:cubicBezTo>
                  <a:cubicBezTo>
                    <a:pt x="12" y="16"/>
                    <a:pt x="16" y="12"/>
                    <a:pt x="16" y="7"/>
                  </a:cubicBezTo>
                  <a:cubicBezTo>
                    <a:pt x="16" y="2"/>
                    <a:pt x="12" y="0"/>
                    <a:pt x="7" y="0"/>
                  </a:cubicBezTo>
                  <a:cubicBezTo>
                    <a:pt x="3" y="0"/>
                    <a:pt x="0" y="2"/>
                    <a:pt x="0" y="7"/>
                  </a:cubicBezTo>
                  <a:lnTo>
                    <a:pt x="0"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 name="Freeform 612">
              <a:extLst>
                <a:ext uri="{FF2B5EF4-FFF2-40B4-BE49-F238E27FC236}">
                  <a16:creationId xmlns:a16="http://schemas.microsoft.com/office/drawing/2014/main" id="{BE00F25D-B588-BDB0-8DFD-0B6FBA9E3D29}"/>
                </a:ext>
              </a:extLst>
            </p:cNvPr>
            <p:cNvSpPr>
              <a:spLocks/>
            </p:cNvSpPr>
            <p:nvPr/>
          </p:nvSpPr>
          <p:spPr bwMode="auto">
            <a:xfrm>
              <a:off x="6461125" y="3035301"/>
              <a:ext cx="31750" cy="85725"/>
            </a:xfrm>
            <a:custGeom>
              <a:avLst/>
              <a:gdLst>
                <a:gd name="T0" fmla="*/ 14 w 33"/>
                <a:gd name="T1" fmla="*/ 89 h 89"/>
                <a:gd name="T2" fmla="*/ 14 w 33"/>
                <a:gd name="T3" fmla="*/ 89 h 89"/>
                <a:gd name="T4" fmla="*/ 16 w 33"/>
                <a:gd name="T5" fmla="*/ 89 h 89"/>
                <a:gd name="T6" fmla="*/ 23 w 33"/>
                <a:gd name="T7" fmla="*/ 59 h 89"/>
                <a:gd name="T8" fmla="*/ 26 w 33"/>
                <a:gd name="T9" fmla="*/ 49 h 89"/>
                <a:gd name="T10" fmla="*/ 19 w 33"/>
                <a:gd name="T11" fmla="*/ 35 h 89"/>
                <a:gd name="T12" fmla="*/ 23 w 33"/>
                <a:gd name="T13" fmla="*/ 19 h 89"/>
                <a:gd name="T14" fmla="*/ 30 w 33"/>
                <a:gd name="T15" fmla="*/ 19 h 89"/>
                <a:gd name="T16" fmla="*/ 33 w 33"/>
                <a:gd name="T17" fmla="*/ 5 h 89"/>
                <a:gd name="T18" fmla="*/ 21 w 33"/>
                <a:gd name="T19" fmla="*/ 0 h 89"/>
                <a:gd name="T20" fmla="*/ 16 w 33"/>
                <a:gd name="T21" fmla="*/ 12 h 89"/>
                <a:gd name="T22" fmla="*/ 0 w 33"/>
                <a:gd name="T23" fmla="*/ 49 h 89"/>
                <a:gd name="T24" fmla="*/ 16 w 33"/>
                <a:gd name="T25" fmla="*/ 87 h 89"/>
                <a:gd name="T26" fmla="*/ 14 w 33"/>
                <a:gd name="T27"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89">
                  <a:moveTo>
                    <a:pt x="14" y="89"/>
                  </a:moveTo>
                  <a:lnTo>
                    <a:pt x="14" y="89"/>
                  </a:lnTo>
                  <a:lnTo>
                    <a:pt x="16" y="89"/>
                  </a:lnTo>
                  <a:cubicBezTo>
                    <a:pt x="19" y="77"/>
                    <a:pt x="21" y="63"/>
                    <a:pt x="23" y="59"/>
                  </a:cubicBezTo>
                  <a:cubicBezTo>
                    <a:pt x="26" y="59"/>
                    <a:pt x="26" y="54"/>
                    <a:pt x="26" y="49"/>
                  </a:cubicBezTo>
                  <a:cubicBezTo>
                    <a:pt x="21" y="43"/>
                    <a:pt x="19" y="38"/>
                    <a:pt x="19" y="35"/>
                  </a:cubicBezTo>
                  <a:cubicBezTo>
                    <a:pt x="19" y="33"/>
                    <a:pt x="21" y="22"/>
                    <a:pt x="23" y="19"/>
                  </a:cubicBezTo>
                  <a:lnTo>
                    <a:pt x="30" y="19"/>
                  </a:lnTo>
                  <a:cubicBezTo>
                    <a:pt x="30" y="17"/>
                    <a:pt x="30" y="10"/>
                    <a:pt x="33" y="5"/>
                  </a:cubicBezTo>
                  <a:lnTo>
                    <a:pt x="21" y="0"/>
                  </a:lnTo>
                  <a:cubicBezTo>
                    <a:pt x="19" y="5"/>
                    <a:pt x="19" y="7"/>
                    <a:pt x="16" y="12"/>
                  </a:cubicBezTo>
                  <a:cubicBezTo>
                    <a:pt x="16" y="22"/>
                    <a:pt x="5" y="40"/>
                    <a:pt x="0" y="49"/>
                  </a:cubicBezTo>
                  <a:lnTo>
                    <a:pt x="16" y="87"/>
                  </a:lnTo>
                  <a:lnTo>
                    <a:pt x="14" y="8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 name="Freeform 613">
              <a:extLst>
                <a:ext uri="{FF2B5EF4-FFF2-40B4-BE49-F238E27FC236}">
                  <a16:creationId xmlns:a16="http://schemas.microsoft.com/office/drawing/2014/main" id="{C23A2CDE-72A1-8D9D-971E-2AF2E7108A92}"/>
                </a:ext>
              </a:extLst>
            </p:cNvPr>
            <p:cNvSpPr>
              <a:spLocks/>
            </p:cNvSpPr>
            <p:nvPr/>
          </p:nvSpPr>
          <p:spPr bwMode="auto">
            <a:xfrm>
              <a:off x="6461125" y="3035301"/>
              <a:ext cx="31750" cy="85725"/>
            </a:xfrm>
            <a:custGeom>
              <a:avLst/>
              <a:gdLst>
                <a:gd name="T0" fmla="*/ 14 w 33"/>
                <a:gd name="T1" fmla="*/ 89 h 89"/>
                <a:gd name="T2" fmla="*/ 14 w 33"/>
                <a:gd name="T3" fmla="*/ 89 h 89"/>
                <a:gd name="T4" fmla="*/ 16 w 33"/>
                <a:gd name="T5" fmla="*/ 89 h 89"/>
                <a:gd name="T6" fmla="*/ 23 w 33"/>
                <a:gd name="T7" fmla="*/ 59 h 89"/>
                <a:gd name="T8" fmla="*/ 26 w 33"/>
                <a:gd name="T9" fmla="*/ 49 h 89"/>
                <a:gd name="T10" fmla="*/ 19 w 33"/>
                <a:gd name="T11" fmla="*/ 35 h 89"/>
                <a:gd name="T12" fmla="*/ 23 w 33"/>
                <a:gd name="T13" fmla="*/ 19 h 89"/>
                <a:gd name="T14" fmla="*/ 30 w 33"/>
                <a:gd name="T15" fmla="*/ 19 h 89"/>
                <a:gd name="T16" fmla="*/ 33 w 33"/>
                <a:gd name="T17" fmla="*/ 5 h 89"/>
                <a:gd name="T18" fmla="*/ 21 w 33"/>
                <a:gd name="T19" fmla="*/ 0 h 89"/>
                <a:gd name="T20" fmla="*/ 16 w 33"/>
                <a:gd name="T21" fmla="*/ 12 h 89"/>
                <a:gd name="T22" fmla="*/ 0 w 33"/>
                <a:gd name="T23" fmla="*/ 49 h 89"/>
                <a:gd name="T24" fmla="*/ 16 w 33"/>
                <a:gd name="T25" fmla="*/ 87 h 89"/>
                <a:gd name="T26" fmla="*/ 14 w 33"/>
                <a:gd name="T27" fmla="*/ 89 h 89"/>
                <a:gd name="T28" fmla="*/ 14 w 33"/>
                <a:gd name="T29"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89">
                  <a:moveTo>
                    <a:pt x="14" y="89"/>
                  </a:moveTo>
                  <a:lnTo>
                    <a:pt x="14" y="89"/>
                  </a:lnTo>
                  <a:lnTo>
                    <a:pt x="16" y="89"/>
                  </a:lnTo>
                  <a:cubicBezTo>
                    <a:pt x="19" y="77"/>
                    <a:pt x="21" y="63"/>
                    <a:pt x="23" y="59"/>
                  </a:cubicBezTo>
                  <a:cubicBezTo>
                    <a:pt x="26" y="59"/>
                    <a:pt x="26" y="54"/>
                    <a:pt x="26" y="49"/>
                  </a:cubicBezTo>
                  <a:cubicBezTo>
                    <a:pt x="21" y="43"/>
                    <a:pt x="19" y="38"/>
                    <a:pt x="19" y="35"/>
                  </a:cubicBezTo>
                  <a:cubicBezTo>
                    <a:pt x="19" y="33"/>
                    <a:pt x="21" y="22"/>
                    <a:pt x="23" y="19"/>
                  </a:cubicBezTo>
                  <a:lnTo>
                    <a:pt x="30" y="19"/>
                  </a:lnTo>
                  <a:cubicBezTo>
                    <a:pt x="30" y="17"/>
                    <a:pt x="30" y="10"/>
                    <a:pt x="33" y="5"/>
                  </a:cubicBezTo>
                  <a:lnTo>
                    <a:pt x="21" y="0"/>
                  </a:lnTo>
                  <a:cubicBezTo>
                    <a:pt x="19" y="5"/>
                    <a:pt x="19" y="7"/>
                    <a:pt x="16" y="12"/>
                  </a:cubicBezTo>
                  <a:cubicBezTo>
                    <a:pt x="16" y="22"/>
                    <a:pt x="5" y="40"/>
                    <a:pt x="0" y="49"/>
                  </a:cubicBezTo>
                  <a:lnTo>
                    <a:pt x="16" y="87"/>
                  </a:lnTo>
                  <a:lnTo>
                    <a:pt x="14" y="89"/>
                  </a:lnTo>
                  <a:lnTo>
                    <a:pt x="14"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 name="Freeform 614">
              <a:extLst>
                <a:ext uri="{FF2B5EF4-FFF2-40B4-BE49-F238E27FC236}">
                  <a16:creationId xmlns:a16="http://schemas.microsoft.com/office/drawing/2014/main" id="{C35DBBB5-0C05-C641-EC45-34FF7BFEAA13}"/>
                </a:ext>
              </a:extLst>
            </p:cNvPr>
            <p:cNvSpPr>
              <a:spLocks/>
            </p:cNvSpPr>
            <p:nvPr/>
          </p:nvSpPr>
          <p:spPr bwMode="auto">
            <a:xfrm>
              <a:off x="6461125" y="3035301"/>
              <a:ext cx="31750" cy="85725"/>
            </a:xfrm>
            <a:custGeom>
              <a:avLst/>
              <a:gdLst>
                <a:gd name="T0" fmla="*/ 14 w 33"/>
                <a:gd name="T1" fmla="*/ 89 h 89"/>
                <a:gd name="T2" fmla="*/ 14 w 33"/>
                <a:gd name="T3" fmla="*/ 89 h 89"/>
                <a:gd name="T4" fmla="*/ 16 w 33"/>
                <a:gd name="T5" fmla="*/ 89 h 89"/>
                <a:gd name="T6" fmla="*/ 23 w 33"/>
                <a:gd name="T7" fmla="*/ 59 h 89"/>
                <a:gd name="T8" fmla="*/ 26 w 33"/>
                <a:gd name="T9" fmla="*/ 49 h 89"/>
                <a:gd name="T10" fmla="*/ 19 w 33"/>
                <a:gd name="T11" fmla="*/ 35 h 89"/>
                <a:gd name="T12" fmla="*/ 23 w 33"/>
                <a:gd name="T13" fmla="*/ 19 h 89"/>
                <a:gd name="T14" fmla="*/ 30 w 33"/>
                <a:gd name="T15" fmla="*/ 19 h 89"/>
                <a:gd name="T16" fmla="*/ 33 w 33"/>
                <a:gd name="T17" fmla="*/ 5 h 89"/>
                <a:gd name="T18" fmla="*/ 21 w 33"/>
                <a:gd name="T19" fmla="*/ 0 h 89"/>
                <a:gd name="T20" fmla="*/ 16 w 33"/>
                <a:gd name="T21" fmla="*/ 12 h 89"/>
                <a:gd name="T22" fmla="*/ 0 w 33"/>
                <a:gd name="T23" fmla="*/ 49 h 89"/>
                <a:gd name="T24" fmla="*/ 16 w 33"/>
                <a:gd name="T25" fmla="*/ 87 h 89"/>
                <a:gd name="T26" fmla="*/ 14 w 33"/>
                <a:gd name="T27"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89">
                  <a:moveTo>
                    <a:pt x="14" y="89"/>
                  </a:moveTo>
                  <a:lnTo>
                    <a:pt x="14" y="89"/>
                  </a:lnTo>
                  <a:lnTo>
                    <a:pt x="16" y="89"/>
                  </a:lnTo>
                  <a:cubicBezTo>
                    <a:pt x="19" y="77"/>
                    <a:pt x="21" y="63"/>
                    <a:pt x="23" y="59"/>
                  </a:cubicBezTo>
                  <a:cubicBezTo>
                    <a:pt x="26" y="59"/>
                    <a:pt x="26" y="54"/>
                    <a:pt x="26" y="49"/>
                  </a:cubicBezTo>
                  <a:cubicBezTo>
                    <a:pt x="21" y="43"/>
                    <a:pt x="19" y="38"/>
                    <a:pt x="19" y="35"/>
                  </a:cubicBezTo>
                  <a:cubicBezTo>
                    <a:pt x="19" y="33"/>
                    <a:pt x="21" y="22"/>
                    <a:pt x="23" y="19"/>
                  </a:cubicBezTo>
                  <a:lnTo>
                    <a:pt x="30" y="19"/>
                  </a:lnTo>
                  <a:cubicBezTo>
                    <a:pt x="30" y="17"/>
                    <a:pt x="30" y="10"/>
                    <a:pt x="33" y="5"/>
                  </a:cubicBezTo>
                  <a:lnTo>
                    <a:pt x="21" y="0"/>
                  </a:lnTo>
                  <a:cubicBezTo>
                    <a:pt x="19" y="5"/>
                    <a:pt x="19" y="7"/>
                    <a:pt x="16" y="12"/>
                  </a:cubicBezTo>
                  <a:cubicBezTo>
                    <a:pt x="16" y="22"/>
                    <a:pt x="5" y="40"/>
                    <a:pt x="0" y="49"/>
                  </a:cubicBezTo>
                  <a:lnTo>
                    <a:pt x="16" y="87"/>
                  </a:lnTo>
                  <a:lnTo>
                    <a:pt x="14" y="8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 name="Freeform 615">
              <a:extLst>
                <a:ext uri="{FF2B5EF4-FFF2-40B4-BE49-F238E27FC236}">
                  <a16:creationId xmlns:a16="http://schemas.microsoft.com/office/drawing/2014/main" id="{96F6B761-0833-6540-6705-5044FCFC9941}"/>
                </a:ext>
              </a:extLst>
            </p:cNvPr>
            <p:cNvSpPr>
              <a:spLocks/>
            </p:cNvSpPr>
            <p:nvPr/>
          </p:nvSpPr>
          <p:spPr bwMode="auto">
            <a:xfrm>
              <a:off x="6461125" y="3035301"/>
              <a:ext cx="31750" cy="85725"/>
            </a:xfrm>
            <a:custGeom>
              <a:avLst/>
              <a:gdLst>
                <a:gd name="T0" fmla="*/ 14 w 33"/>
                <a:gd name="T1" fmla="*/ 89 h 89"/>
                <a:gd name="T2" fmla="*/ 14 w 33"/>
                <a:gd name="T3" fmla="*/ 89 h 89"/>
                <a:gd name="T4" fmla="*/ 16 w 33"/>
                <a:gd name="T5" fmla="*/ 89 h 89"/>
                <a:gd name="T6" fmla="*/ 23 w 33"/>
                <a:gd name="T7" fmla="*/ 59 h 89"/>
                <a:gd name="T8" fmla="*/ 26 w 33"/>
                <a:gd name="T9" fmla="*/ 49 h 89"/>
                <a:gd name="T10" fmla="*/ 19 w 33"/>
                <a:gd name="T11" fmla="*/ 35 h 89"/>
                <a:gd name="T12" fmla="*/ 23 w 33"/>
                <a:gd name="T13" fmla="*/ 19 h 89"/>
                <a:gd name="T14" fmla="*/ 30 w 33"/>
                <a:gd name="T15" fmla="*/ 19 h 89"/>
                <a:gd name="T16" fmla="*/ 33 w 33"/>
                <a:gd name="T17" fmla="*/ 5 h 89"/>
                <a:gd name="T18" fmla="*/ 21 w 33"/>
                <a:gd name="T19" fmla="*/ 0 h 89"/>
                <a:gd name="T20" fmla="*/ 16 w 33"/>
                <a:gd name="T21" fmla="*/ 12 h 89"/>
                <a:gd name="T22" fmla="*/ 0 w 33"/>
                <a:gd name="T23" fmla="*/ 49 h 89"/>
                <a:gd name="T24" fmla="*/ 16 w 33"/>
                <a:gd name="T25" fmla="*/ 87 h 89"/>
                <a:gd name="T26" fmla="*/ 14 w 33"/>
                <a:gd name="T27" fmla="*/ 89 h 89"/>
                <a:gd name="T28" fmla="*/ 14 w 33"/>
                <a:gd name="T29"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89">
                  <a:moveTo>
                    <a:pt x="14" y="89"/>
                  </a:moveTo>
                  <a:lnTo>
                    <a:pt x="14" y="89"/>
                  </a:lnTo>
                  <a:lnTo>
                    <a:pt x="16" y="89"/>
                  </a:lnTo>
                  <a:cubicBezTo>
                    <a:pt x="19" y="77"/>
                    <a:pt x="21" y="63"/>
                    <a:pt x="23" y="59"/>
                  </a:cubicBezTo>
                  <a:cubicBezTo>
                    <a:pt x="26" y="59"/>
                    <a:pt x="26" y="54"/>
                    <a:pt x="26" y="49"/>
                  </a:cubicBezTo>
                  <a:cubicBezTo>
                    <a:pt x="21" y="43"/>
                    <a:pt x="19" y="38"/>
                    <a:pt x="19" y="35"/>
                  </a:cubicBezTo>
                  <a:cubicBezTo>
                    <a:pt x="19" y="33"/>
                    <a:pt x="21" y="22"/>
                    <a:pt x="23" y="19"/>
                  </a:cubicBezTo>
                  <a:lnTo>
                    <a:pt x="30" y="19"/>
                  </a:lnTo>
                  <a:cubicBezTo>
                    <a:pt x="30" y="17"/>
                    <a:pt x="30" y="10"/>
                    <a:pt x="33" y="5"/>
                  </a:cubicBezTo>
                  <a:lnTo>
                    <a:pt x="21" y="0"/>
                  </a:lnTo>
                  <a:cubicBezTo>
                    <a:pt x="19" y="5"/>
                    <a:pt x="19" y="7"/>
                    <a:pt x="16" y="12"/>
                  </a:cubicBezTo>
                  <a:cubicBezTo>
                    <a:pt x="16" y="22"/>
                    <a:pt x="5" y="40"/>
                    <a:pt x="0" y="49"/>
                  </a:cubicBezTo>
                  <a:lnTo>
                    <a:pt x="16" y="87"/>
                  </a:lnTo>
                  <a:lnTo>
                    <a:pt x="14" y="89"/>
                  </a:lnTo>
                  <a:lnTo>
                    <a:pt x="14"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 name="Freeform 616">
              <a:extLst>
                <a:ext uri="{FF2B5EF4-FFF2-40B4-BE49-F238E27FC236}">
                  <a16:creationId xmlns:a16="http://schemas.microsoft.com/office/drawing/2014/main" id="{5866A789-A327-0CDE-A41A-53F05168F8A7}"/>
                </a:ext>
              </a:extLst>
            </p:cNvPr>
            <p:cNvSpPr>
              <a:spLocks/>
            </p:cNvSpPr>
            <p:nvPr/>
          </p:nvSpPr>
          <p:spPr bwMode="auto">
            <a:xfrm>
              <a:off x="6065838" y="2487613"/>
              <a:ext cx="195263" cy="160338"/>
            </a:xfrm>
            <a:custGeom>
              <a:avLst/>
              <a:gdLst>
                <a:gd name="T0" fmla="*/ 5 w 205"/>
                <a:gd name="T1" fmla="*/ 34 h 168"/>
                <a:gd name="T2" fmla="*/ 5 w 205"/>
                <a:gd name="T3" fmla="*/ 34 h 168"/>
                <a:gd name="T4" fmla="*/ 3 w 205"/>
                <a:gd name="T5" fmla="*/ 58 h 168"/>
                <a:gd name="T6" fmla="*/ 5 w 205"/>
                <a:gd name="T7" fmla="*/ 67 h 168"/>
                <a:gd name="T8" fmla="*/ 10 w 205"/>
                <a:gd name="T9" fmla="*/ 77 h 168"/>
                <a:gd name="T10" fmla="*/ 12 w 205"/>
                <a:gd name="T11" fmla="*/ 88 h 168"/>
                <a:gd name="T12" fmla="*/ 19 w 205"/>
                <a:gd name="T13" fmla="*/ 105 h 168"/>
                <a:gd name="T14" fmla="*/ 19 w 205"/>
                <a:gd name="T15" fmla="*/ 114 h 168"/>
                <a:gd name="T16" fmla="*/ 30 w 205"/>
                <a:gd name="T17" fmla="*/ 121 h 168"/>
                <a:gd name="T18" fmla="*/ 44 w 205"/>
                <a:gd name="T19" fmla="*/ 130 h 168"/>
                <a:gd name="T20" fmla="*/ 56 w 205"/>
                <a:gd name="T21" fmla="*/ 137 h 168"/>
                <a:gd name="T22" fmla="*/ 68 w 205"/>
                <a:gd name="T23" fmla="*/ 135 h 168"/>
                <a:gd name="T24" fmla="*/ 75 w 205"/>
                <a:gd name="T25" fmla="*/ 142 h 168"/>
                <a:gd name="T26" fmla="*/ 89 w 205"/>
                <a:gd name="T27" fmla="*/ 146 h 168"/>
                <a:gd name="T28" fmla="*/ 98 w 205"/>
                <a:gd name="T29" fmla="*/ 158 h 168"/>
                <a:gd name="T30" fmla="*/ 110 w 205"/>
                <a:gd name="T31" fmla="*/ 156 h 168"/>
                <a:gd name="T32" fmla="*/ 128 w 205"/>
                <a:gd name="T33" fmla="*/ 158 h 168"/>
                <a:gd name="T34" fmla="*/ 144 w 205"/>
                <a:gd name="T35" fmla="*/ 161 h 168"/>
                <a:gd name="T36" fmla="*/ 163 w 205"/>
                <a:gd name="T37" fmla="*/ 165 h 168"/>
                <a:gd name="T38" fmla="*/ 175 w 205"/>
                <a:gd name="T39" fmla="*/ 168 h 168"/>
                <a:gd name="T40" fmla="*/ 175 w 205"/>
                <a:gd name="T41" fmla="*/ 154 h 168"/>
                <a:gd name="T42" fmla="*/ 193 w 205"/>
                <a:gd name="T43" fmla="*/ 132 h 168"/>
                <a:gd name="T44" fmla="*/ 203 w 205"/>
                <a:gd name="T45" fmla="*/ 125 h 168"/>
                <a:gd name="T46" fmla="*/ 196 w 205"/>
                <a:gd name="T47" fmla="*/ 105 h 168"/>
                <a:gd name="T48" fmla="*/ 193 w 205"/>
                <a:gd name="T49" fmla="*/ 86 h 168"/>
                <a:gd name="T50" fmla="*/ 186 w 205"/>
                <a:gd name="T51" fmla="*/ 74 h 168"/>
                <a:gd name="T52" fmla="*/ 198 w 205"/>
                <a:gd name="T53" fmla="*/ 65 h 168"/>
                <a:gd name="T54" fmla="*/ 198 w 205"/>
                <a:gd name="T55" fmla="*/ 46 h 168"/>
                <a:gd name="T56" fmla="*/ 196 w 205"/>
                <a:gd name="T57" fmla="*/ 30 h 168"/>
                <a:gd name="T58" fmla="*/ 177 w 205"/>
                <a:gd name="T59" fmla="*/ 18 h 168"/>
                <a:gd name="T60" fmla="*/ 177 w 205"/>
                <a:gd name="T61" fmla="*/ 16 h 168"/>
                <a:gd name="T62" fmla="*/ 121 w 205"/>
                <a:gd name="T63" fmla="*/ 13 h 168"/>
                <a:gd name="T64" fmla="*/ 112 w 205"/>
                <a:gd name="T65" fmla="*/ 11 h 168"/>
                <a:gd name="T66" fmla="*/ 100 w 205"/>
                <a:gd name="T67" fmla="*/ 16 h 168"/>
                <a:gd name="T68" fmla="*/ 89 w 205"/>
                <a:gd name="T69" fmla="*/ 4 h 168"/>
                <a:gd name="T70" fmla="*/ 42 w 205"/>
                <a:gd name="T71" fmla="*/ 16 h 168"/>
                <a:gd name="T72" fmla="*/ 10 w 205"/>
                <a:gd name="T73" fmla="*/ 27 h 168"/>
                <a:gd name="T74" fmla="*/ 5 w 205"/>
                <a:gd name="T75" fmla="*/ 32 h 168"/>
                <a:gd name="T76" fmla="*/ 5 w 205"/>
                <a:gd name="T77"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68">
                  <a:moveTo>
                    <a:pt x="5" y="34"/>
                  </a:moveTo>
                  <a:lnTo>
                    <a:pt x="5" y="34"/>
                  </a:lnTo>
                  <a:cubicBezTo>
                    <a:pt x="5" y="39"/>
                    <a:pt x="7" y="53"/>
                    <a:pt x="3" y="58"/>
                  </a:cubicBezTo>
                  <a:cubicBezTo>
                    <a:pt x="0" y="63"/>
                    <a:pt x="3" y="65"/>
                    <a:pt x="5" y="67"/>
                  </a:cubicBezTo>
                  <a:cubicBezTo>
                    <a:pt x="10" y="67"/>
                    <a:pt x="10" y="72"/>
                    <a:pt x="10" y="77"/>
                  </a:cubicBezTo>
                  <a:cubicBezTo>
                    <a:pt x="10" y="81"/>
                    <a:pt x="12" y="79"/>
                    <a:pt x="12" y="88"/>
                  </a:cubicBezTo>
                  <a:cubicBezTo>
                    <a:pt x="14" y="95"/>
                    <a:pt x="14" y="102"/>
                    <a:pt x="19" y="105"/>
                  </a:cubicBezTo>
                  <a:cubicBezTo>
                    <a:pt x="21" y="107"/>
                    <a:pt x="19" y="111"/>
                    <a:pt x="19" y="114"/>
                  </a:cubicBezTo>
                  <a:cubicBezTo>
                    <a:pt x="23" y="116"/>
                    <a:pt x="26" y="121"/>
                    <a:pt x="30" y="121"/>
                  </a:cubicBezTo>
                  <a:cubicBezTo>
                    <a:pt x="40" y="125"/>
                    <a:pt x="44" y="128"/>
                    <a:pt x="44" y="130"/>
                  </a:cubicBezTo>
                  <a:cubicBezTo>
                    <a:pt x="44" y="135"/>
                    <a:pt x="54" y="142"/>
                    <a:pt x="56" y="137"/>
                  </a:cubicBezTo>
                  <a:cubicBezTo>
                    <a:pt x="58" y="130"/>
                    <a:pt x="63" y="135"/>
                    <a:pt x="68" y="135"/>
                  </a:cubicBezTo>
                  <a:cubicBezTo>
                    <a:pt x="72" y="135"/>
                    <a:pt x="72" y="139"/>
                    <a:pt x="75" y="142"/>
                  </a:cubicBezTo>
                  <a:cubicBezTo>
                    <a:pt x="75" y="144"/>
                    <a:pt x="84" y="144"/>
                    <a:pt x="89" y="146"/>
                  </a:cubicBezTo>
                  <a:cubicBezTo>
                    <a:pt x="91" y="146"/>
                    <a:pt x="93" y="156"/>
                    <a:pt x="98" y="158"/>
                  </a:cubicBezTo>
                  <a:cubicBezTo>
                    <a:pt x="103" y="161"/>
                    <a:pt x="107" y="154"/>
                    <a:pt x="110" y="156"/>
                  </a:cubicBezTo>
                  <a:cubicBezTo>
                    <a:pt x="114" y="158"/>
                    <a:pt x="124" y="161"/>
                    <a:pt x="128" y="158"/>
                  </a:cubicBezTo>
                  <a:cubicBezTo>
                    <a:pt x="133" y="156"/>
                    <a:pt x="137" y="161"/>
                    <a:pt x="144" y="161"/>
                  </a:cubicBezTo>
                  <a:cubicBezTo>
                    <a:pt x="151" y="161"/>
                    <a:pt x="161" y="163"/>
                    <a:pt x="163" y="165"/>
                  </a:cubicBezTo>
                  <a:cubicBezTo>
                    <a:pt x="163" y="165"/>
                    <a:pt x="170" y="168"/>
                    <a:pt x="175" y="168"/>
                  </a:cubicBezTo>
                  <a:cubicBezTo>
                    <a:pt x="177" y="165"/>
                    <a:pt x="175" y="156"/>
                    <a:pt x="175" y="154"/>
                  </a:cubicBezTo>
                  <a:cubicBezTo>
                    <a:pt x="175" y="151"/>
                    <a:pt x="191" y="137"/>
                    <a:pt x="193" y="132"/>
                  </a:cubicBezTo>
                  <a:cubicBezTo>
                    <a:pt x="198" y="130"/>
                    <a:pt x="200" y="130"/>
                    <a:pt x="203" y="125"/>
                  </a:cubicBezTo>
                  <a:cubicBezTo>
                    <a:pt x="205" y="121"/>
                    <a:pt x="198" y="107"/>
                    <a:pt x="196" y="105"/>
                  </a:cubicBezTo>
                  <a:cubicBezTo>
                    <a:pt x="193" y="102"/>
                    <a:pt x="191" y="91"/>
                    <a:pt x="193" y="86"/>
                  </a:cubicBezTo>
                  <a:cubicBezTo>
                    <a:pt x="196" y="81"/>
                    <a:pt x="186" y="79"/>
                    <a:pt x="186" y="74"/>
                  </a:cubicBezTo>
                  <a:cubicBezTo>
                    <a:pt x="186" y="72"/>
                    <a:pt x="196" y="67"/>
                    <a:pt x="198" y="65"/>
                  </a:cubicBezTo>
                  <a:cubicBezTo>
                    <a:pt x="203" y="63"/>
                    <a:pt x="203" y="49"/>
                    <a:pt x="198" y="46"/>
                  </a:cubicBezTo>
                  <a:cubicBezTo>
                    <a:pt x="193" y="41"/>
                    <a:pt x="191" y="37"/>
                    <a:pt x="196" y="30"/>
                  </a:cubicBezTo>
                  <a:cubicBezTo>
                    <a:pt x="198" y="23"/>
                    <a:pt x="179" y="18"/>
                    <a:pt x="177" y="18"/>
                  </a:cubicBezTo>
                  <a:lnTo>
                    <a:pt x="177" y="16"/>
                  </a:lnTo>
                  <a:cubicBezTo>
                    <a:pt x="163" y="20"/>
                    <a:pt x="126" y="16"/>
                    <a:pt x="121" y="13"/>
                  </a:cubicBezTo>
                  <a:cubicBezTo>
                    <a:pt x="121" y="13"/>
                    <a:pt x="114" y="11"/>
                    <a:pt x="112" y="11"/>
                  </a:cubicBezTo>
                  <a:cubicBezTo>
                    <a:pt x="110" y="13"/>
                    <a:pt x="105" y="16"/>
                    <a:pt x="100" y="16"/>
                  </a:cubicBezTo>
                  <a:cubicBezTo>
                    <a:pt x="91" y="16"/>
                    <a:pt x="91" y="6"/>
                    <a:pt x="89" y="4"/>
                  </a:cubicBezTo>
                  <a:cubicBezTo>
                    <a:pt x="89" y="0"/>
                    <a:pt x="54" y="6"/>
                    <a:pt x="42" y="16"/>
                  </a:cubicBezTo>
                  <a:cubicBezTo>
                    <a:pt x="33" y="25"/>
                    <a:pt x="12" y="23"/>
                    <a:pt x="10" y="27"/>
                  </a:cubicBezTo>
                  <a:cubicBezTo>
                    <a:pt x="10" y="32"/>
                    <a:pt x="7" y="34"/>
                    <a:pt x="5" y="32"/>
                  </a:cubicBezTo>
                  <a:lnTo>
                    <a:pt x="5" y="3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 name="Freeform 617">
              <a:extLst>
                <a:ext uri="{FF2B5EF4-FFF2-40B4-BE49-F238E27FC236}">
                  <a16:creationId xmlns:a16="http://schemas.microsoft.com/office/drawing/2014/main" id="{6D080893-605F-51B5-9791-B1B792C773B1}"/>
                </a:ext>
              </a:extLst>
            </p:cNvPr>
            <p:cNvSpPr>
              <a:spLocks/>
            </p:cNvSpPr>
            <p:nvPr/>
          </p:nvSpPr>
          <p:spPr bwMode="auto">
            <a:xfrm>
              <a:off x="6065838" y="2487613"/>
              <a:ext cx="195263" cy="160338"/>
            </a:xfrm>
            <a:custGeom>
              <a:avLst/>
              <a:gdLst>
                <a:gd name="T0" fmla="*/ 5 w 205"/>
                <a:gd name="T1" fmla="*/ 34 h 168"/>
                <a:gd name="T2" fmla="*/ 5 w 205"/>
                <a:gd name="T3" fmla="*/ 34 h 168"/>
                <a:gd name="T4" fmla="*/ 3 w 205"/>
                <a:gd name="T5" fmla="*/ 58 h 168"/>
                <a:gd name="T6" fmla="*/ 5 w 205"/>
                <a:gd name="T7" fmla="*/ 67 h 168"/>
                <a:gd name="T8" fmla="*/ 10 w 205"/>
                <a:gd name="T9" fmla="*/ 77 h 168"/>
                <a:gd name="T10" fmla="*/ 12 w 205"/>
                <a:gd name="T11" fmla="*/ 88 h 168"/>
                <a:gd name="T12" fmla="*/ 19 w 205"/>
                <a:gd name="T13" fmla="*/ 105 h 168"/>
                <a:gd name="T14" fmla="*/ 19 w 205"/>
                <a:gd name="T15" fmla="*/ 114 h 168"/>
                <a:gd name="T16" fmla="*/ 30 w 205"/>
                <a:gd name="T17" fmla="*/ 121 h 168"/>
                <a:gd name="T18" fmla="*/ 44 w 205"/>
                <a:gd name="T19" fmla="*/ 130 h 168"/>
                <a:gd name="T20" fmla="*/ 56 w 205"/>
                <a:gd name="T21" fmla="*/ 137 h 168"/>
                <a:gd name="T22" fmla="*/ 68 w 205"/>
                <a:gd name="T23" fmla="*/ 135 h 168"/>
                <a:gd name="T24" fmla="*/ 75 w 205"/>
                <a:gd name="T25" fmla="*/ 142 h 168"/>
                <a:gd name="T26" fmla="*/ 89 w 205"/>
                <a:gd name="T27" fmla="*/ 146 h 168"/>
                <a:gd name="T28" fmla="*/ 98 w 205"/>
                <a:gd name="T29" fmla="*/ 158 h 168"/>
                <a:gd name="T30" fmla="*/ 110 w 205"/>
                <a:gd name="T31" fmla="*/ 156 h 168"/>
                <a:gd name="T32" fmla="*/ 128 w 205"/>
                <a:gd name="T33" fmla="*/ 158 h 168"/>
                <a:gd name="T34" fmla="*/ 144 w 205"/>
                <a:gd name="T35" fmla="*/ 161 h 168"/>
                <a:gd name="T36" fmla="*/ 163 w 205"/>
                <a:gd name="T37" fmla="*/ 165 h 168"/>
                <a:gd name="T38" fmla="*/ 175 w 205"/>
                <a:gd name="T39" fmla="*/ 168 h 168"/>
                <a:gd name="T40" fmla="*/ 175 w 205"/>
                <a:gd name="T41" fmla="*/ 154 h 168"/>
                <a:gd name="T42" fmla="*/ 193 w 205"/>
                <a:gd name="T43" fmla="*/ 132 h 168"/>
                <a:gd name="T44" fmla="*/ 203 w 205"/>
                <a:gd name="T45" fmla="*/ 125 h 168"/>
                <a:gd name="T46" fmla="*/ 196 w 205"/>
                <a:gd name="T47" fmla="*/ 105 h 168"/>
                <a:gd name="T48" fmla="*/ 193 w 205"/>
                <a:gd name="T49" fmla="*/ 86 h 168"/>
                <a:gd name="T50" fmla="*/ 186 w 205"/>
                <a:gd name="T51" fmla="*/ 74 h 168"/>
                <a:gd name="T52" fmla="*/ 198 w 205"/>
                <a:gd name="T53" fmla="*/ 65 h 168"/>
                <a:gd name="T54" fmla="*/ 198 w 205"/>
                <a:gd name="T55" fmla="*/ 46 h 168"/>
                <a:gd name="T56" fmla="*/ 196 w 205"/>
                <a:gd name="T57" fmla="*/ 30 h 168"/>
                <a:gd name="T58" fmla="*/ 177 w 205"/>
                <a:gd name="T59" fmla="*/ 18 h 168"/>
                <a:gd name="T60" fmla="*/ 177 w 205"/>
                <a:gd name="T61" fmla="*/ 16 h 168"/>
                <a:gd name="T62" fmla="*/ 121 w 205"/>
                <a:gd name="T63" fmla="*/ 13 h 168"/>
                <a:gd name="T64" fmla="*/ 112 w 205"/>
                <a:gd name="T65" fmla="*/ 11 h 168"/>
                <a:gd name="T66" fmla="*/ 100 w 205"/>
                <a:gd name="T67" fmla="*/ 16 h 168"/>
                <a:gd name="T68" fmla="*/ 89 w 205"/>
                <a:gd name="T69" fmla="*/ 4 h 168"/>
                <a:gd name="T70" fmla="*/ 42 w 205"/>
                <a:gd name="T71" fmla="*/ 16 h 168"/>
                <a:gd name="T72" fmla="*/ 10 w 205"/>
                <a:gd name="T73" fmla="*/ 27 h 168"/>
                <a:gd name="T74" fmla="*/ 5 w 205"/>
                <a:gd name="T75" fmla="*/ 32 h 168"/>
                <a:gd name="T76" fmla="*/ 5 w 205"/>
                <a:gd name="T77" fmla="*/ 34 h 168"/>
                <a:gd name="T78" fmla="*/ 5 w 205"/>
                <a:gd name="T7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168">
                  <a:moveTo>
                    <a:pt x="5" y="34"/>
                  </a:moveTo>
                  <a:lnTo>
                    <a:pt x="5" y="34"/>
                  </a:lnTo>
                  <a:cubicBezTo>
                    <a:pt x="5" y="39"/>
                    <a:pt x="7" y="53"/>
                    <a:pt x="3" y="58"/>
                  </a:cubicBezTo>
                  <a:cubicBezTo>
                    <a:pt x="0" y="63"/>
                    <a:pt x="3" y="65"/>
                    <a:pt x="5" y="67"/>
                  </a:cubicBezTo>
                  <a:cubicBezTo>
                    <a:pt x="10" y="67"/>
                    <a:pt x="10" y="72"/>
                    <a:pt x="10" y="77"/>
                  </a:cubicBezTo>
                  <a:cubicBezTo>
                    <a:pt x="10" y="81"/>
                    <a:pt x="12" y="79"/>
                    <a:pt x="12" y="88"/>
                  </a:cubicBezTo>
                  <a:cubicBezTo>
                    <a:pt x="14" y="95"/>
                    <a:pt x="14" y="102"/>
                    <a:pt x="19" y="105"/>
                  </a:cubicBezTo>
                  <a:cubicBezTo>
                    <a:pt x="21" y="107"/>
                    <a:pt x="19" y="111"/>
                    <a:pt x="19" y="114"/>
                  </a:cubicBezTo>
                  <a:cubicBezTo>
                    <a:pt x="23" y="116"/>
                    <a:pt x="26" y="121"/>
                    <a:pt x="30" y="121"/>
                  </a:cubicBezTo>
                  <a:cubicBezTo>
                    <a:pt x="40" y="125"/>
                    <a:pt x="44" y="128"/>
                    <a:pt x="44" y="130"/>
                  </a:cubicBezTo>
                  <a:cubicBezTo>
                    <a:pt x="44" y="135"/>
                    <a:pt x="54" y="142"/>
                    <a:pt x="56" y="137"/>
                  </a:cubicBezTo>
                  <a:cubicBezTo>
                    <a:pt x="58" y="130"/>
                    <a:pt x="63" y="135"/>
                    <a:pt x="68" y="135"/>
                  </a:cubicBezTo>
                  <a:cubicBezTo>
                    <a:pt x="72" y="135"/>
                    <a:pt x="72" y="139"/>
                    <a:pt x="75" y="142"/>
                  </a:cubicBezTo>
                  <a:cubicBezTo>
                    <a:pt x="75" y="144"/>
                    <a:pt x="84" y="144"/>
                    <a:pt x="89" y="146"/>
                  </a:cubicBezTo>
                  <a:cubicBezTo>
                    <a:pt x="91" y="146"/>
                    <a:pt x="93" y="156"/>
                    <a:pt x="98" y="158"/>
                  </a:cubicBezTo>
                  <a:cubicBezTo>
                    <a:pt x="103" y="161"/>
                    <a:pt x="107" y="154"/>
                    <a:pt x="110" y="156"/>
                  </a:cubicBezTo>
                  <a:cubicBezTo>
                    <a:pt x="114" y="158"/>
                    <a:pt x="124" y="161"/>
                    <a:pt x="128" y="158"/>
                  </a:cubicBezTo>
                  <a:cubicBezTo>
                    <a:pt x="133" y="156"/>
                    <a:pt x="137" y="161"/>
                    <a:pt x="144" y="161"/>
                  </a:cubicBezTo>
                  <a:cubicBezTo>
                    <a:pt x="151" y="161"/>
                    <a:pt x="161" y="163"/>
                    <a:pt x="163" y="165"/>
                  </a:cubicBezTo>
                  <a:cubicBezTo>
                    <a:pt x="163" y="165"/>
                    <a:pt x="170" y="168"/>
                    <a:pt x="175" y="168"/>
                  </a:cubicBezTo>
                  <a:cubicBezTo>
                    <a:pt x="177" y="165"/>
                    <a:pt x="175" y="156"/>
                    <a:pt x="175" y="154"/>
                  </a:cubicBezTo>
                  <a:cubicBezTo>
                    <a:pt x="175" y="151"/>
                    <a:pt x="191" y="137"/>
                    <a:pt x="193" y="132"/>
                  </a:cubicBezTo>
                  <a:cubicBezTo>
                    <a:pt x="198" y="130"/>
                    <a:pt x="200" y="130"/>
                    <a:pt x="203" y="125"/>
                  </a:cubicBezTo>
                  <a:cubicBezTo>
                    <a:pt x="205" y="121"/>
                    <a:pt x="198" y="107"/>
                    <a:pt x="196" y="105"/>
                  </a:cubicBezTo>
                  <a:cubicBezTo>
                    <a:pt x="193" y="102"/>
                    <a:pt x="191" y="91"/>
                    <a:pt x="193" y="86"/>
                  </a:cubicBezTo>
                  <a:cubicBezTo>
                    <a:pt x="196" y="81"/>
                    <a:pt x="186" y="79"/>
                    <a:pt x="186" y="74"/>
                  </a:cubicBezTo>
                  <a:cubicBezTo>
                    <a:pt x="186" y="72"/>
                    <a:pt x="196" y="67"/>
                    <a:pt x="198" y="65"/>
                  </a:cubicBezTo>
                  <a:cubicBezTo>
                    <a:pt x="203" y="63"/>
                    <a:pt x="203" y="49"/>
                    <a:pt x="198" y="46"/>
                  </a:cubicBezTo>
                  <a:cubicBezTo>
                    <a:pt x="193" y="41"/>
                    <a:pt x="191" y="37"/>
                    <a:pt x="196" y="30"/>
                  </a:cubicBezTo>
                  <a:cubicBezTo>
                    <a:pt x="198" y="23"/>
                    <a:pt x="179" y="18"/>
                    <a:pt x="177" y="18"/>
                  </a:cubicBezTo>
                  <a:lnTo>
                    <a:pt x="177" y="16"/>
                  </a:lnTo>
                  <a:cubicBezTo>
                    <a:pt x="163" y="20"/>
                    <a:pt x="126" y="16"/>
                    <a:pt x="121" y="13"/>
                  </a:cubicBezTo>
                  <a:cubicBezTo>
                    <a:pt x="121" y="13"/>
                    <a:pt x="114" y="11"/>
                    <a:pt x="112" y="11"/>
                  </a:cubicBezTo>
                  <a:cubicBezTo>
                    <a:pt x="110" y="13"/>
                    <a:pt x="105" y="16"/>
                    <a:pt x="100" y="16"/>
                  </a:cubicBezTo>
                  <a:cubicBezTo>
                    <a:pt x="91" y="16"/>
                    <a:pt x="91" y="6"/>
                    <a:pt x="89" y="4"/>
                  </a:cubicBezTo>
                  <a:cubicBezTo>
                    <a:pt x="89" y="0"/>
                    <a:pt x="54" y="6"/>
                    <a:pt x="42" y="16"/>
                  </a:cubicBezTo>
                  <a:cubicBezTo>
                    <a:pt x="33" y="25"/>
                    <a:pt x="12" y="23"/>
                    <a:pt x="10" y="27"/>
                  </a:cubicBezTo>
                  <a:cubicBezTo>
                    <a:pt x="10" y="32"/>
                    <a:pt x="7" y="34"/>
                    <a:pt x="5" y="32"/>
                  </a:cubicBezTo>
                  <a:lnTo>
                    <a:pt x="5" y="34"/>
                  </a:lnTo>
                  <a:lnTo>
                    <a:pt x="5" y="3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8" name="Freeform 618">
              <a:extLst>
                <a:ext uri="{FF2B5EF4-FFF2-40B4-BE49-F238E27FC236}">
                  <a16:creationId xmlns:a16="http://schemas.microsoft.com/office/drawing/2014/main" id="{4D64ABAB-10A2-8049-41B6-D2EA4E114E45}"/>
                </a:ext>
              </a:extLst>
            </p:cNvPr>
            <p:cNvSpPr>
              <a:spLocks/>
            </p:cNvSpPr>
            <p:nvPr/>
          </p:nvSpPr>
          <p:spPr bwMode="auto">
            <a:xfrm>
              <a:off x="6065838" y="2487613"/>
              <a:ext cx="195263" cy="160338"/>
            </a:xfrm>
            <a:custGeom>
              <a:avLst/>
              <a:gdLst>
                <a:gd name="T0" fmla="*/ 5 w 205"/>
                <a:gd name="T1" fmla="*/ 34 h 168"/>
                <a:gd name="T2" fmla="*/ 5 w 205"/>
                <a:gd name="T3" fmla="*/ 34 h 168"/>
                <a:gd name="T4" fmla="*/ 3 w 205"/>
                <a:gd name="T5" fmla="*/ 58 h 168"/>
                <a:gd name="T6" fmla="*/ 5 w 205"/>
                <a:gd name="T7" fmla="*/ 67 h 168"/>
                <a:gd name="T8" fmla="*/ 10 w 205"/>
                <a:gd name="T9" fmla="*/ 76 h 168"/>
                <a:gd name="T10" fmla="*/ 12 w 205"/>
                <a:gd name="T11" fmla="*/ 88 h 168"/>
                <a:gd name="T12" fmla="*/ 19 w 205"/>
                <a:gd name="T13" fmla="*/ 105 h 168"/>
                <a:gd name="T14" fmla="*/ 19 w 205"/>
                <a:gd name="T15" fmla="*/ 114 h 168"/>
                <a:gd name="T16" fmla="*/ 30 w 205"/>
                <a:gd name="T17" fmla="*/ 121 h 168"/>
                <a:gd name="T18" fmla="*/ 44 w 205"/>
                <a:gd name="T19" fmla="*/ 130 h 168"/>
                <a:gd name="T20" fmla="*/ 56 w 205"/>
                <a:gd name="T21" fmla="*/ 137 h 168"/>
                <a:gd name="T22" fmla="*/ 68 w 205"/>
                <a:gd name="T23" fmla="*/ 135 h 168"/>
                <a:gd name="T24" fmla="*/ 75 w 205"/>
                <a:gd name="T25" fmla="*/ 142 h 168"/>
                <a:gd name="T26" fmla="*/ 89 w 205"/>
                <a:gd name="T27" fmla="*/ 146 h 168"/>
                <a:gd name="T28" fmla="*/ 98 w 205"/>
                <a:gd name="T29" fmla="*/ 158 h 168"/>
                <a:gd name="T30" fmla="*/ 110 w 205"/>
                <a:gd name="T31" fmla="*/ 156 h 168"/>
                <a:gd name="T32" fmla="*/ 128 w 205"/>
                <a:gd name="T33" fmla="*/ 158 h 168"/>
                <a:gd name="T34" fmla="*/ 144 w 205"/>
                <a:gd name="T35" fmla="*/ 161 h 168"/>
                <a:gd name="T36" fmla="*/ 163 w 205"/>
                <a:gd name="T37" fmla="*/ 165 h 168"/>
                <a:gd name="T38" fmla="*/ 175 w 205"/>
                <a:gd name="T39" fmla="*/ 168 h 168"/>
                <a:gd name="T40" fmla="*/ 175 w 205"/>
                <a:gd name="T41" fmla="*/ 154 h 168"/>
                <a:gd name="T42" fmla="*/ 193 w 205"/>
                <a:gd name="T43" fmla="*/ 132 h 168"/>
                <a:gd name="T44" fmla="*/ 203 w 205"/>
                <a:gd name="T45" fmla="*/ 125 h 168"/>
                <a:gd name="T46" fmla="*/ 196 w 205"/>
                <a:gd name="T47" fmla="*/ 105 h 168"/>
                <a:gd name="T48" fmla="*/ 193 w 205"/>
                <a:gd name="T49" fmla="*/ 86 h 168"/>
                <a:gd name="T50" fmla="*/ 186 w 205"/>
                <a:gd name="T51" fmla="*/ 74 h 168"/>
                <a:gd name="T52" fmla="*/ 198 w 205"/>
                <a:gd name="T53" fmla="*/ 65 h 168"/>
                <a:gd name="T54" fmla="*/ 198 w 205"/>
                <a:gd name="T55" fmla="*/ 46 h 168"/>
                <a:gd name="T56" fmla="*/ 196 w 205"/>
                <a:gd name="T57" fmla="*/ 30 h 168"/>
                <a:gd name="T58" fmla="*/ 177 w 205"/>
                <a:gd name="T59" fmla="*/ 18 h 168"/>
                <a:gd name="T60" fmla="*/ 177 w 205"/>
                <a:gd name="T61" fmla="*/ 16 h 168"/>
                <a:gd name="T62" fmla="*/ 121 w 205"/>
                <a:gd name="T63" fmla="*/ 13 h 168"/>
                <a:gd name="T64" fmla="*/ 112 w 205"/>
                <a:gd name="T65" fmla="*/ 11 h 168"/>
                <a:gd name="T66" fmla="*/ 100 w 205"/>
                <a:gd name="T67" fmla="*/ 16 h 168"/>
                <a:gd name="T68" fmla="*/ 89 w 205"/>
                <a:gd name="T69" fmla="*/ 4 h 168"/>
                <a:gd name="T70" fmla="*/ 42 w 205"/>
                <a:gd name="T71" fmla="*/ 16 h 168"/>
                <a:gd name="T72" fmla="*/ 10 w 205"/>
                <a:gd name="T73" fmla="*/ 27 h 168"/>
                <a:gd name="T74" fmla="*/ 5 w 205"/>
                <a:gd name="T75" fmla="*/ 32 h 168"/>
                <a:gd name="T76" fmla="*/ 5 w 205"/>
                <a:gd name="T77"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68">
                  <a:moveTo>
                    <a:pt x="5" y="34"/>
                  </a:moveTo>
                  <a:lnTo>
                    <a:pt x="5" y="34"/>
                  </a:lnTo>
                  <a:cubicBezTo>
                    <a:pt x="5" y="39"/>
                    <a:pt x="7" y="53"/>
                    <a:pt x="3" y="58"/>
                  </a:cubicBezTo>
                  <a:cubicBezTo>
                    <a:pt x="0" y="63"/>
                    <a:pt x="3" y="65"/>
                    <a:pt x="5" y="67"/>
                  </a:cubicBezTo>
                  <a:cubicBezTo>
                    <a:pt x="10" y="67"/>
                    <a:pt x="10" y="72"/>
                    <a:pt x="10" y="76"/>
                  </a:cubicBezTo>
                  <a:cubicBezTo>
                    <a:pt x="10" y="81"/>
                    <a:pt x="12" y="79"/>
                    <a:pt x="12" y="88"/>
                  </a:cubicBezTo>
                  <a:cubicBezTo>
                    <a:pt x="14" y="95"/>
                    <a:pt x="14" y="102"/>
                    <a:pt x="19" y="105"/>
                  </a:cubicBezTo>
                  <a:cubicBezTo>
                    <a:pt x="21" y="107"/>
                    <a:pt x="19" y="111"/>
                    <a:pt x="19" y="114"/>
                  </a:cubicBezTo>
                  <a:cubicBezTo>
                    <a:pt x="23" y="116"/>
                    <a:pt x="26" y="121"/>
                    <a:pt x="30" y="121"/>
                  </a:cubicBezTo>
                  <a:cubicBezTo>
                    <a:pt x="40" y="125"/>
                    <a:pt x="44" y="128"/>
                    <a:pt x="44" y="130"/>
                  </a:cubicBezTo>
                  <a:cubicBezTo>
                    <a:pt x="44" y="135"/>
                    <a:pt x="54" y="142"/>
                    <a:pt x="56" y="137"/>
                  </a:cubicBezTo>
                  <a:cubicBezTo>
                    <a:pt x="58" y="130"/>
                    <a:pt x="63" y="135"/>
                    <a:pt x="68" y="135"/>
                  </a:cubicBezTo>
                  <a:cubicBezTo>
                    <a:pt x="72" y="135"/>
                    <a:pt x="72" y="139"/>
                    <a:pt x="75" y="142"/>
                  </a:cubicBezTo>
                  <a:cubicBezTo>
                    <a:pt x="75" y="144"/>
                    <a:pt x="84" y="144"/>
                    <a:pt x="89" y="146"/>
                  </a:cubicBezTo>
                  <a:cubicBezTo>
                    <a:pt x="91" y="146"/>
                    <a:pt x="93" y="156"/>
                    <a:pt x="98" y="158"/>
                  </a:cubicBezTo>
                  <a:cubicBezTo>
                    <a:pt x="103" y="161"/>
                    <a:pt x="107" y="154"/>
                    <a:pt x="110" y="156"/>
                  </a:cubicBezTo>
                  <a:cubicBezTo>
                    <a:pt x="114" y="158"/>
                    <a:pt x="124" y="161"/>
                    <a:pt x="128" y="158"/>
                  </a:cubicBezTo>
                  <a:cubicBezTo>
                    <a:pt x="133" y="156"/>
                    <a:pt x="137" y="161"/>
                    <a:pt x="144" y="161"/>
                  </a:cubicBezTo>
                  <a:cubicBezTo>
                    <a:pt x="151" y="161"/>
                    <a:pt x="161" y="163"/>
                    <a:pt x="163" y="165"/>
                  </a:cubicBezTo>
                  <a:cubicBezTo>
                    <a:pt x="163" y="165"/>
                    <a:pt x="170" y="168"/>
                    <a:pt x="175" y="168"/>
                  </a:cubicBezTo>
                  <a:cubicBezTo>
                    <a:pt x="177" y="165"/>
                    <a:pt x="175" y="156"/>
                    <a:pt x="175" y="154"/>
                  </a:cubicBezTo>
                  <a:cubicBezTo>
                    <a:pt x="175" y="151"/>
                    <a:pt x="191" y="137"/>
                    <a:pt x="193" y="132"/>
                  </a:cubicBezTo>
                  <a:cubicBezTo>
                    <a:pt x="198" y="130"/>
                    <a:pt x="200" y="130"/>
                    <a:pt x="203" y="125"/>
                  </a:cubicBezTo>
                  <a:cubicBezTo>
                    <a:pt x="205" y="121"/>
                    <a:pt x="198" y="107"/>
                    <a:pt x="196" y="105"/>
                  </a:cubicBezTo>
                  <a:cubicBezTo>
                    <a:pt x="193" y="102"/>
                    <a:pt x="191" y="91"/>
                    <a:pt x="193" y="86"/>
                  </a:cubicBezTo>
                  <a:cubicBezTo>
                    <a:pt x="196" y="81"/>
                    <a:pt x="186" y="79"/>
                    <a:pt x="186" y="74"/>
                  </a:cubicBezTo>
                  <a:cubicBezTo>
                    <a:pt x="186" y="72"/>
                    <a:pt x="196" y="67"/>
                    <a:pt x="198" y="65"/>
                  </a:cubicBezTo>
                  <a:cubicBezTo>
                    <a:pt x="203" y="63"/>
                    <a:pt x="203" y="49"/>
                    <a:pt x="198" y="46"/>
                  </a:cubicBezTo>
                  <a:cubicBezTo>
                    <a:pt x="193" y="41"/>
                    <a:pt x="191" y="37"/>
                    <a:pt x="196" y="30"/>
                  </a:cubicBezTo>
                  <a:cubicBezTo>
                    <a:pt x="198" y="23"/>
                    <a:pt x="179" y="18"/>
                    <a:pt x="177" y="18"/>
                  </a:cubicBezTo>
                  <a:lnTo>
                    <a:pt x="177" y="16"/>
                  </a:lnTo>
                  <a:cubicBezTo>
                    <a:pt x="163" y="20"/>
                    <a:pt x="126" y="16"/>
                    <a:pt x="121" y="13"/>
                  </a:cubicBezTo>
                  <a:cubicBezTo>
                    <a:pt x="121" y="13"/>
                    <a:pt x="114" y="11"/>
                    <a:pt x="112" y="11"/>
                  </a:cubicBezTo>
                  <a:cubicBezTo>
                    <a:pt x="110" y="13"/>
                    <a:pt x="105" y="16"/>
                    <a:pt x="100" y="16"/>
                  </a:cubicBezTo>
                  <a:cubicBezTo>
                    <a:pt x="91" y="16"/>
                    <a:pt x="91" y="6"/>
                    <a:pt x="89" y="4"/>
                  </a:cubicBezTo>
                  <a:cubicBezTo>
                    <a:pt x="89" y="0"/>
                    <a:pt x="54" y="6"/>
                    <a:pt x="42" y="16"/>
                  </a:cubicBezTo>
                  <a:cubicBezTo>
                    <a:pt x="33" y="25"/>
                    <a:pt x="12" y="23"/>
                    <a:pt x="10" y="27"/>
                  </a:cubicBezTo>
                  <a:cubicBezTo>
                    <a:pt x="10" y="32"/>
                    <a:pt x="7" y="34"/>
                    <a:pt x="5" y="32"/>
                  </a:cubicBezTo>
                  <a:lnTo>
                    <a:pt x="5" y="3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9" name="Freeform 619">
              <a:extLst>
                <a:ext uri="{FF2B5EF4-FFF2-40B4-BE49-F238E27FC236}">
                  <a16:creationId xmlns:a16="http://schemas.microsoft.com/office/drawing/2014/main" id="{8A882466-088D-AE36-924B-232190B6232A}"/>
                </a:ext>
              </a:extLst>
            </p:cNvPr>
            <p:cNvSpPr>
              <a:spLocks/>
            </p:cNvSpPr>
            <p:nvPr/>
          </p:nvSpPr>
          <p:spPr bwMode="auto">
            <a:xfrm>
              <a:off x="6065838" y="2487613"/>
              <a:ext cx="195263" cy="160338"/>
            </a:xfrm>
            <a:custGeom>
              <a:avLst/>
              <a:gdLst>
                <a:gd name="T0" fmla="*/ 5 w 205"/>
                <a:gd name="T1" fmla="*/ 34 h 168"/>
                <a:gd name="T2" fmla="*/ 5 w 205"/>
                <a:gd name="T3" fmla="*/ 34 h 168"/>
                <a:gd name="T4" fmla="*/ 3 w 205"/>
                <a:gd name="T5" fmla="*/ 58 h 168"/>
                <a:gd name="T6" fmla="*/ 5 w 205"/>
                <a:gd name="T7" fmla="*/ 67 h 168"/>
                <a:gd name="T8" fmla="*/ 10 w 205"/>
                <a:gd name="T9" fmla="*/ 76 h 168"/>
                <a:gd name="T10" fmla="*/ 12 w 205"/>
                <a:gd name="T11" fmla="*/ 88 h 168"/>
                <a:gd name="T12" fmla="*/ 19 w 205"/>
                <a:gd name="T13" fmla="*/ 105 h 168"/>
                <a:gd name="T14" fmla="*/ 19 w 205"/>
                <a:gd name="T15" fmla="*/ 114 h 168"/>
                <a:gd name="T16" fmla="*/ 30 w 205"/>
                <a:gd name="T17" fmla="*/ 121 h 168"/>
                <a:gd name="T18" fmla="*/ 44 w 205"/>
                <a:gd name="T19" fmla="*/ 130 h 168"/>
                <a:gd name="T20" fmla="*/ 56 w 205"/>
                <a:gd name="T21" fmla="*/ 137 h 168"/>
                <a:gd name="T22" fmla="*/ 68 w 205"/>
                <a:gd name="T23" fmla="*/ 135 h 168"/>
                <a:gd name="T24" fmla="*/ 75 w 205"/>
                <a:gd name="T25" fmla="*/ 142 h 168"/>
                <a:gd name="T26" fmla="*/ 89 w 205"/>
                <a:gd name="T27" fmla="*/ 146 h 168"/>
                <a:gd name="T28" fmla="*/ 98 w 205"/>
                <a:gd name="T29" fmla="*/ 158 h 168"/>
                <a:gd name="T30" fmla="*/ 110 w 205"/>
                <a:gd name="T31" fmla="*/ 156 h 168"/>
                <a:gd name="T32" fmla="*/ 128 w 205"/>
                <a:gd name="T33" fmla="*/ 158 h 168"/>
                <a:gd name="T34" fmla="*/ 144 w 205"/>
                <a:gd name="T35" fmla="*/ 161 h 168"/>
                <a:gd name="T36" fmla="*/ 163 w 205"/>
                <a:gd name="T37" fmla="*/ 165 h 168"/>
                <a:gd name="T38" fmla="*/ 175 w 205"/>
                <a:gd name="T39" fmla="*/ 168 h 168"/>
                <a:gd name="T40" fmla="*/ 175 w 205"/>
                <a:gd name="T41" fmla="*/ 154 h 168"/>
                <a:gd name="T42" fmla="*/ 193 w 205"/>
                <a:gd name="T43" fmla="*/ 132 h 168"/>
                <a:gd name="T44" fmla="*/ 203 w 205"/>
                <a:gd name="T45" fmla="*/ 125 h 168"/>
                <a:gd name="T46" fmla="*/ 196 w 205"/>
                <a:gd name="T47" fmla="*/ 105 h 168"/>
                <a:gd name="T48" fmla="*/ 193 w 205"/>
                <a:gd name="T49" fmla="*/ 86 h 168"/>
                <a:gd name="T50" fmla="*/ 186 w 205"/>
                <a:gd name="T51" fmla="*/ 74 h 168"/>
                <a:gd name="T52" fmla="*/ 198 w 205"/>
                <a:gd name="T53" fmla="*/ 65 h 168"/>
                <a:gd name="T54" fmla="*/ 198 w 205"/>
                <a:gd name="T55" fmla="*/ 46 h 168"/>
                <a:gd name="T56" fmla="*/ 196 w 205"/>
                <a:gd name="T57" fmla="*/ 30 h 168"/>
                <a:gd name="T58" fmla="*/ 177 w 205"/>
                <a:gd name="T59" fmla="*/ 18 h 168"/>
                <a:gd name="T60" fmla="*/ 177 w 205"/>
                <a:gd name="T61" fmla="*/ 16 h 168"/>
                <a:gd name="T62" fmla="*/ 121 w 205"/>
                <a:gd name="T63" fmla="*/ 13 h 168"/>
                <a:gd name="T64" fmla="*/ 112 w 205"/>
                <a:gd name="T65" fmla="*/ 11 h 168"/>
                <a:gd name="T66" fmla="*/ 100 w 205"/>
                <a:gd name="T67" fmla="*/ 16 h 168"/>
                <a:gd name="T68" fmla="*/ 89 w 205"/>
                <a:gd name="T69" fmla="*/ 4 h 168"/>
                <a:gd name="T70" fmla="*/ 42 w 205"/>
                <a:gd name="T71" fmla="*/ 16 h 168"/>
                <a:gd name="T72" fmla="*/ 10 w 205"/>
                <a:gd name="T73" fmla="*/ 27 h 168"/>
                <a:gd name="T74" fmla="*/ 5 w 205"/>
                <a:gd name="T75" fmla="*/ 32 h 168"/>
                <a:gd name="T76" fmla="*/ 5 w 205"/>
                <a:gd name="T77" fmla="*/ 34 h 168"/>
                <a:gd name="T78" fmla="*/ 5 w 205"/>
                <a:gd name="T7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168">
                  <a:moveTo>
                    <a:pt x="5" y="34"/>
                  </a:moveTo>
                  <a:lnTo>
                    <a:pt x="5" y="34"/>
                  </a:lnTo>
                  <a:cubicBezTo>
                    <a:pt x="5" y="39"/>
                    <a:pt x="7" y="53"/>
                    <a:pt x="3" y="58"/>
                  </a:cubicBezTo>
                  <a:cubicBezTo>
                    <a:pt x="0" y="63"/>
                    <a:pt x="3" y="65"/>
                    <a:pt x="5" y="67"/>
                  </a:cubicBezTo>
                  <a:cubicBezTo>
                    <a:pt x="10" y="67"/>
                    <a:pt x="10" y="72"/>
                    <a:pt x="10" y="76"/>
                  </a:cubicBezTo>
                  <a:cubicBezTo>
                    <a:pt x="10" y="81"/>
                    <a:pt x="12" y="79"/>
                    <a:pt x="12" y="88"/>
                  </a:cubicBezTo>
                  <a:cubicBezTo>
                    <a:pt x="14" y="95"/>
                    <a:pt x="14" y="102"/>
                    <a:pt x="19" y="105"/>
                  </a:cubicBezTo>
                  <a:cubicBezTo>
                    <a:pt x="21" y="107"/>
                    <a:pt x="19" y="111"/>
                    <a:pt x="19" y="114"/>
                  </a:cubicBezTo>
                  <a:cubicBezTo>
                    <a:pt x="23" y="116"/>
                    <a:pt x="26" y="121"/>
                    <a:pt x="30" y="121"/>
                  </a:cubicBezTo>
                  <a:cubicBezTo>
                    <a:pt x="40" y="125"/>
                    <a:pt x="44" y="128"/>
                    <a:pt x="44" y="130"/>
                  </a:cubicBezTo>
                  <a:cubicBezTo>
                    <a:pt x="44" y="135"/>
                    <a:pt x="54" y="142"/>
                    <a:pt x="56" y="137"/>
                  </a:cubicBezTo>
                  <a:cubicBezTo>
                    <a:pt x="58" y="130"/>
                    <a:pt x="63" y="135"/>
                    <a:pt x="68" y="135"/>
                  </a:cubicBezTo>
                  <a:cubicBezTo>
                    <a:pt x="72" y="135"/>
                    <a:pt x="72" y="139"/>
                    <a:pt x="75" y="142"/>
                  </a:cubicBezTo>
                  <a:cubicBezTo>
                    <a:pt x="75" y="144"/>
                    <a:pt x="84" y="144"/>
                    <a:pt x="89" y="146"/>
                  </a:cubicBezTo>
                  <a:cubicBezTo>
                    <a:pt x="91" y="146"/>
                    <a:pt x="93" y="156"/>
                    <a:pt x="98" y="158"/>
                  </a:cubicBezTo>
                  <a:cubicBezTo>
                    <a:pt x="103" y="161"/>
                    <a:pt x="107" y="154"/>
                    <a:pt x="110" y="156"/>
                  </a:cubicBezTo>
                  <a:cubicBezTo>
                    <a:pt x="114" y="158"/>
                    <a:pt x="124" y="161"/>
                    <a:pt x="128" y="158"/>
                  </a:cubicBezTo>
                  <a:cubicBezTo>
                    <a:pt x="133" y="156"/>
                    <a:pt x="137" y="161"/>
                    <a:pt x="144" y="161"/>
                  </a:cubicBezTo>
                  <a:cubicBezTo>
                    <a:pt x="151" y="161"/>
                    <a:pt x="161" y="163"/>
                    <a:pt x="163" y="165"/>
                  </a:cubicBezTo>
                  <a:cubicBezTo>
                    <a:pt x="163" y="165"/>
                    <a:pt x="170" y="168"/>
                    <a:pt x="175" y="168"/>
                  </a:cubicBezTo>
                  <a:cubicBezTo>
                    <a:pt x="177" y="165"/>
                    <a:pt x="175" y="156"/>
                    <a:pt x="175" y="154"/>
                  </a:cubicBezTo>
                  <a:cubicBezTo>
                    <a:pt x="175" y="151"/>
                    <a:pt x="191" y="137"/>
                    <a:pt x="193" y="132"/>
                  </a:cubicBezTo>
                  <a:cubicBezTo>
                    <a:pt x="198" y="130"/>
                    <a:pt x="200" y="130"/>
                    <a:pt x="203" y="125"/>
                  </a:cubicBezTo>
                  <a:cubicBezTo>
                    <a:pt x="205" y="121"/>
                    <a:pt x="198" y="107"/>
                    <a:pt x="196" y="105"/>
                  </a:cubicBezTo>
                  <a:cubicBezTo>
                    <a:pt x="193" y="102"/>
                    <a:pt x="191" y="91"/>
                    <a:pt x="193" y="86"/>
                  </a:cubicBezTo>
                  <a:cubicBezTo>
                    <a:pt x="196" y="81"/>
                    <a:pt x="186" y="79"/>
                    <a:pt x="186" y="74"/>
                  </a:cubicBezTo>
                  <a:cubicBezTo>
                    <a:pt x="186" y="72"/>
                    <a:pt x="196" y="67"/>
                    <a:pt x="198" y="65"/>
                  </a:cubicBezTo>
                  <a:cubicBezTo>
                    <a:pt x="203" y="63"/>
                    <a:pt x="203" y="49"/>
                    <a:pt x="198" y="46"/>
                  </a:cubicBezTo>
                  <a:cubicBezTo>
                    <a:pt x="193" y="41"/>
                    <a:pt x="191" y="37"/>
                    <a:pt x="196" y="30"/>
                  </a:cubicBezTo>
                  <a:cubicBezTo>
                    <a:pt x="198" y="23"/>
                    <a:pt x="179" y="18"/>
                    <a:pt x="177" y="18"/>
                  </a:cubicBezTo>
                  <a:lnTo>
                    <a:pt x="177" y="16"/>
                  </a:lnTo>
                  <a:cubicBezTo>
                    <a:pt x="163" y="20"/>
                    <a:pt x="126" y="16"/>
                    <a:pt x="121" y="13"/>
                  </a:cubicBezTo>
                  <a:cubicBezTo>
                    <a:pt x="121" y="13"/>
                    <a:pt x="114" y="11"/>
                    <a:pt x="112" y="11"/>
                  </a:cubicBezTo>
                  <a:cubicBezTo>
                    <a:pt x="110" y="13"/>
                    <a:pt x="105" y="16"/>
                    <a:pt x="100" y="16"/>
                  </a:cubicBezTo>
                  <a:cubicBezTo>
                    <a:pt x="91" y="16"/>
                    <a:pt x="91" y="6"/>
                    <a:pt x="89" y="4"/>
                  </a:cubicBezTo>
                  <a:cubicBezTo>
                    <a:pt x="89" y="0"/>
                    <a:pt x="54" y="6"/>
                    <a:pt x="42" y="16"/>
                  </a:cubicBezTo>
                  <a:cubicBezTo>
                    <a:pt x="33" y="25"/>
                    <a:pt x="12" y="23"/>
                    <a:pt x="10" y="27"/>
                  </a:cubicBezTo>
                  <a:cubicBezTo>
                    <a:pt x="10" y="32"/>
                    <a:pt x="7" y="34"/>
                    <a:pt x="5" y="32"/>
                  </a:cubicBezTo>
                  <a:lnTo>
                    <a:pt x="5" y="34"/>
                  </a:lnTo>
                  <a:lnTo>
                    <a:pt x="5" y="3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 name="Freeform 620">
              <a:extLst>
                <a:ext uri="{FF2B5EF4-FFF2-40B4-BE49-F238E27FC236}">
                  <a16:creationId xmlns:a16="http://schemas.microsoft.com/office/drawing/2014/main" id="{7BB18DD8-6EFE-1CEF-D774-DCEA62B5FC5E}"/>
                </a:ext>
              </a:extLst>
            </p:cNvPr>
            <p:cNvSpPr>
              <a:spLocks/>
            </p:cNvSpPr>
            <p:nvPr/>
          </p:nvSpPr>
          <p:spPr bwMode="auto">
            <a:xfrm>
              <a:off x="5975350" y="2651126"/>
              <a:ext cx="150813" cy="68263"/>
            </a:xfrm>
            <a:custGeom>
              <a:avLst/>
              <a:gdLst>
                <a:gd name="T0" fmla="*/ 132 w 158"/>
                <a:gd name="T1" fmla="*/ 7 h 72"/>
                <a:gd name="T2" fmla="*/ 132 w 158"/>
                <a:gd name="T3" fmla="*/ 7 h 72"/>
                <a:gd name="T4" fmla="*/ 114 w 158"/>
                <a:gd name="T5" fmla="*/ 0 h 72"/>
                <a:gd name="T6" fmla="*/ 109 w 158"/>
                <a:gd name="T7" fmla="*/ 9 h 72"/>
                <a:gd name="T8" fmla="*/ 93 w 158"/>
                <a:gd name="T9" fmla="*/ 12 h 72"/>
                <a:gd name="T10" fmla="*/ 81 w 158"/>
                <a:gd name="T11" fmla="*/ 19 h 72"/>
                <a:gd name="T12" fmla="*/ 72 w 158"/>
                <a:gd name="T13" fmla="*/ 32 h 72"/>
                <a:gd name="T14" fmla="*/ 63 w 158"/>
                <a:gd name="T15" fmla="*/ 37 h 72"/>
                <a:gd name="T16" fmla="*/ 42 w 158"/>
                <a:gd name="T17" fmla="*/ 42 h 72"/>
                <a:gd name="T18" fmla="*/ 30 w 158"/>
                <a:gd name="T19" fmla="*/ 44 h 72"/>
                <a:gd name="T20" fmla="*/ 16 w 158"/>
                <a:gd name="T21" fmla="*/ 44 h 72"/>
                <a:gd name="T22" fmla="*/ 5 w 158"/>
                <a:gd name="T23" fmla="*/ 42 h 72"/>
                <a:gd name="T24" fmla="*/ 2 w 158"/>
                <a:gd name="T25" fmla="*/ 53 h 72"/>
                <a:gd name="T26" fmla="*/ 14 w 158"/>
                <a:gd name="T27" fmla="*/ 58 h 72"/>
                <a:gd name="T28" fmla="*/ 26 w 158"/>
                <a:gd name="T29" fmla="*/ 63 h 72"/>
                <a:gd name="T30" fmla="*/ 39 w 158"/>
                <a:gd name="T31" fmla="*/ 58 h 72"/>
                <a:gd name="T32" fmla="*/ 56 w 158"/>
                <a:gd name="T33" fmla="*/ 56 h 72"/>
                <a:gd name="T34" fmla="*/ 60 w 158"/>
                <a:gd name="T35" fmla="*/ 65 h 72"/>
                <a:gd name="T36" fmla="*/ 79 w 158"/>
                <a:gd name="T37" fmla="*/ 67 h 72"/>
                <a:gd name="T38" fmla="*/ 105 w 158"/>
                <a:gd name="T39" fmla="*/ 72 h 72"/>
                <a:gd name="T40" fmla="*/ 121 w 158"/>
                <a:gd name="T41" fmla="*/ 65 h 72"/>
                <a:gd name="T42" fmla="*/ 137 w 158"/>
                <a:gd name="T43" fmla="*/ 60 h 72"/>
                <a:gd name="T44" fmla="*/ 139 w 158"/>
                <a:gd name="T45" fmla="*/ 56 h 72"/>
                <a:gd name="T46" fmla="*/ 144 w 158"/>
                <a:gd name="T47" fmla="*/ 47 h 72"/>
                <a:gd name="T48" fmla="*/ 146 w 158"/>
                <a:gd name="T49" fmla="*/ 37 h 72"/>
                <a:gd name="T50" fmla="*/ 156 w 158"/>
                <a:gd name="T51" fmla="*/ 32 h 72"/>
                <a:gd name="T52" fmla="*/ 158 w 158"/>
                <a:gd name="T53" fmla="*/ 26 h 72"/>
                <a:gd name="T54" fmla="*/ 149 w 158"/>
                <a:gd name="T55" fmla="*/ 9 h 72"/>
                <a:gd name="T56" fmla="*/ 132 w 158"/>
                <a:gd name="T57"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8" h="72">
                  <a:moveTo>
                    <a:pt x="132" y="7"/>
                  </a:moveTo>
                  <a:lnTo>
                    <a:pt x="132" y="7"/>
                  </a:lnTo>
                  <a:cubicBezTo>
                    <a:pt x="128" y="0"/>
                    <a:pt x="114" y="0"/>
                    <a:pt x="114" y="0"/>
                  </a:cubicBezTo>
                  <a:cubicBezTo>
                    <a:pt x="114" y="0"/>
                    <a:pt x="112" y="7"/>
                    <a:pt x="109" y="9"/>
                  </a:cubicBezTo>
                  <a:cubicBezTo>
                    <a:pt x="109" y="14"/>
                    <a:pt x="98" y="14"/>
                    <a:pt x="93" y="12"/>
                  </a:cubicBezTo>
                  <a:cubicBezTo>
                    <a:pt x="91" y="14"/>
                    <a:pt x="81" y="16"/>
                    <a:pt x="81" y="19"/>
                  </a:cubicBezTo>
                  <a:cubicBezTo>
                    <a:pt x="79" y="23"/>
                    <a:pt x="70" y="21"/>
                    <a:pt x="72" y="32"/>
                  </a:cubicBezTo>
                  <a:cubicBezTo>
                    <a:pt x="74" y="44"/>
                    <a:pt x="67" y="39"/>
                    <a:pt x="63" y="37"/>
                  </a:cubicBezTo>
                  <a:cubicBezTo>
                    <a:pt x="60" y="37"/>
                    <a:pt x="46" y="39"/>
                    <a:pt x="42" y="42"/>
                  </a:cubicBezTo>
                  <a:cubicBezTo>
                    <a:pt x="37" y="47"/>
                    <a:pt x="33" y="44"/>
                    <a:pt x="30" y="44"/>
                  </a:cubicBezTo>
                  <a:cubicBezTo>
                    <a:pt x="26" y="42"/>
                    <a:pt x="18" y="39"/>
                    <a:pt x="16" y="44"/>
                  </a:cubicBezTo>
                  <a:cubicBezTo>
                    <a:pt x="14" y="51"/>
                    <a:pt x="9" y="42"/>
                    <a:pt x="5" y="42"/>
                  </a:cubicBezTo>
                  <a:cubicBezTo>
                    <a:pt x="0" y="42"/>
                    <a:pt x="2" y="51"/>
                    <a:pt x="2" y="53"/>
                  </a:cubicBezTo>
                  <a:cubicBezTo>
                    <a:pt x="2" y="56"/>
                    <a:pt x="9" y="60"/>
                    <a:pt x="14" y="58"/>
                  </a:cubicBezTo>
                  <a:cubicBezTo>
                    <a:pt x="16" y="58"/>
                    <a:pt x="23" y="60"/>
                    <a:pt x="26" y="63"/>
                  </a:cubicBezTo>
                  <a:cubicBezTo>
                    <a:pt x="30" y="65"/>
                    <a:pt x="37" y="60"/>
                    <a:pt x="39" y="58"/>
                  </a:cubicBezTo>
                  <a:cubicBezTo>
                    <a:pt x="42" y="56"/>
                    <a:pt x="56" y="56"/>
                    <a:pt x="56" y="56"/>
                  </a:cubicBezTo>
                  <a:cubicBezTo>
                    <a:pt x="58" y="56"/>
                    <a:pt x="58" y="63"/>
                    <a:pt x="60" y="65"/>
                  </a:cubicBezTo>
                  <a:cubicBezTo>
                    <a:pt x="63" y="65"/>
                    <a:pt x="72" y="67"/>
                    <a:pt x="79" y="67"/>
                  </a:cubicBezTo>
                  <a:cubicBezTo>
                    <a:pt x="88" y="67"/>
                    <a:pt x="100" y="72"/>
                    <a:pt x="105" y="72"/>
                  </a:cubicBezTo>
                  <a:cubicBezTo>
                    <a:pt x="107" y="72"/>
                    <a:pt x="114" y="65"/>
                    <a:pt x="121" y="65"/>
                  </a:cubicBezTo>
                  <a:cubicBezTo>
                    <a:pt x="130" y="65"/>
                    <a:pt x="135" y="60"/>
                    <a:pt x="137" y="60"/>
                  </a:cubicBezTo>
                  <a:cubicBezTo>
                    <a:pt x="137" y="58"/>
                    <a:pt x="137" y="56"/>
                    <a:pt x="139" y="56"/>
                  </a:cubicBezTo>
                  <a:cubicBezTo>
                    <a:pt x="144" y="53"/>
                    <a:pt x="142" y="49"/>
                    <a:pt x="144" y="47"/>
                  </a:cubicBezTo>
                  <a:cubicBezTo>
                    <a:pt x="146" y="42"/>
                    <a:pt x="142" y="37"/>
                    <a:pt x="146" y="37"/>
                  </a:cubicBezTo>
                  <a:cubicBezTo>
                    <a:pt x="151" y="37"/>
                    <a:pt x="156" y="37"/>
                    <a:pt x="156" y="32"/>
                  </a:cubicBezTo>
                  <a:cubicBezTo>
                    <a:pt x="156" y="30"/>
                    <a:pt x="156" y="28"/>
                    <a:pt x="158" y="26"/>
                  </a:cubicBezTo>
                  <a:cubicBezTo>
                    <a:pt x="153" y="19"/>
                    <a:pt x="149" y="9"/>
                    <a:pt x="149" y="9"/>
                  </a:cubicBezTo>
                  <a:cubicBezTo>
                    <a:pt x="149" y="9"/>
                    <a:pt x="139" y="14"/>
                    <a:pt x="132"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 name="Freeform 621">
              <a:extLst>
                <a:ext uri="{FF2B5EF4-FFF2-40B4-BE49-F238E27FC236}">
                  <a16:creationId xmlns:a16="http://schemas.microsoft.com/office/drawing/2014/main" id="{87EB10CC-811A-9972-EDC3-D0A3D07B7786}"/>
                </a:ext>
              </a:extLst>
            </p:cNvPr>
            <p:cNvSpPr>
              <a:spLocks/>
            </p:cNvSpPr>
            <p:nvPr/>
          </p:nvSpPr>
          <p:spPr bwMode="auto">
            <a:xfrm>
              <a:off x="5975350" y="2651126"/>
              <a:ext cx="150813" cy="68263"/>
            </a:xfrm>
            <a:custGeom>
              <a:avLst/>
              <a:gdLst>
                <a:gd name="T0" fmla="*/ 132 w 158"/>
                <a:gd name="T1" fmla="*/ 7 h 72"/>
                <a:gd name="T2" fmla="*/ 132 w 158"/>
                <a:gd name="T3" fmla="*/ 7 h 72"/>
                <a:gd name="T4" fmla="*/ 114 w 158"/>
                <a:gd name="T5" fmla="*/ 0 h 72"/>
                <a:gd name="T6" fmla="*/ 109 w 158"/>
                <a:gd name="T7" fmla="*/ 9 h 72"/>
                <a:gd name="T8" fmla="*/ 93 w 158"/>
                <a:gd name="T9" fmla="*/ 12 h 72"/>
                <a:gd name="T10" fmla="*/ 81 w 158"/>
                <a:gd name="T11" fmla="*/ 19 h 72"/>
                <a:gd name="T12" fmla="*/ 72 w 158"/>
                <a:gd name="T13" fmla="*/ 32 h 72"/>
                <a:gd name="T14" fmla="*/ 63 w 158"/>
                <a:gd name="T15" fmla="*/ 37 h 72"/>
                <a:gd name="T16" fmla="*/ 42 w 158"/>
                <a:gd name="T17" fmla="*/ 42 h 72"/>
                <a:gd name="T18" fmla="*/ 30 w 158"/>
                <a:gd name="T19" fmla="*/ 44 h 72"/>
                <a:gd name="T20" fmla="*/ 16 w 158"/>
                <a:gd name="T21" fmla="*/ 44 h 72"/>
                <a:gd name="T22" fmla="*/ 5 w 158"/>
                <a:gd name="T23" fmla="*/ 42 h 72"/>
                <a:gd name="T24" fmla="*/ 2 w 158"/>
                <a:gd name="T25" fmla="*/ 53 h 72"/>
                <a:gd name="T26" fmla="*/ 14 w 158"/>
                <a:gd name="T27" fmla="*/ 58 h 72"/>
                <a:gd name="T28" fmla="*/ 26 w 158"/>
                <a:gd name="T29" fmla="*/ 63 h 72"/>
                <a:gd name="T30" fmla="*/ 39 w 158"/>
                <a:gd name="T31" fmla="*/ 58 h 72"/>
                <a:gd name="T32" fmla="*/ 56 w 158"/>
                <a:gd name="T33" fmla="*/ 56 h 72"/>
                <a:gd name="T34" fmla="*/ 60 w 158"/>
                <a:gd name="T35" fmla="*/ 65 h 72"/>
                <a:gd name="T36" fmla="*/ 79 w 158"/>
                <a:gd name="T37" fmla="*/ 67 h 72"/>
                <a:gd name="T38" fmla="*/ 105 w 158"/>
                <a:gd name="T39" fmla="*/ 72 h 72"/>
                <a:gd name="T40" fmla="*/ 121 w 158"/>
                <a:gd name="T41" fmla="*/ 65 h 72"/>
                <a:gd name="T42" fmla="*/ 137 w 158"/>
                <a:gd name="T43" fmla="*/ 60 h 72"/>
                <a:gd name="T44" fmla="*/ 139 w 158"/>
                <a:gd name="T45" fmla="*/ 56 h 72"/>
                <a:gd name="T46" fmla="*/ 144 w 158"/>
                <a:gd name="T47" fmla="*/ 47 h 72"/>
                <a:gd name="T48" fmla="*/ 146 w 158"/>
                <a:gd name="T49" fmla="*/ 37 h 72"/>
                <a:gd name="T50" fmla="*/ 156 w 158"/>
                <a:gd name="T51" fmla="*/ 32 h 72"/>
                <a:gd name="T52" fmla="*/ 158 w 158"/>
                <a:gd name="T53" fmla="*/ 26 h 72"/>
                <a:gd name="T54" fmla="*/ 149 w 158"/>
                <a:gd name="T55" fmla="*/ 9 h 72"/>
                <a:gd name="T56" fmla="*/ 132 w 158"/>
                <a:gd name="T57" fmla="*/ 7 h 72"/>
                <a:gd name="T58" fmla="*/ 132 w 158"/>
                <a:gd name="T5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8" h="72">
                  <a:moveTo>
                    <a:pt x="132" y="7"/>
                  </a:moveTo>
                  <a:lnTo>
                    <a:pt x="132" y="7"/>
                  </a:lnTo>
                  <a:cubicBezTo>
                    <a:pt x="128" y="0"/>
                    <a:pt x="114" y="0"/>
                    <a:pt x="114" y="0"/>
                  </a:cubicBezTo>
                  <a:cubicBezTo>
                    <a:pt x="114" y="0"/>
                    <a:pt x="112" y="7"/>
                    <a:pt x="109" y="9"/>
                  </a:cubicBezTo>
                  <a:cubicBezTo>
                    <a:pt x="109" y="14"/>
                    <a:pt x="98" y="14"/>
                    <a:pt x="93" y="12"/>
                  </a:cubicBezTo>
                  <a:cubicBezTo>
                    <a:pt x="91" y="14"/>
                    <a:pt x="81" y="16"/>
                    <a:pt x="81" y="19"/>
                  </a:cubicBezTo>
                  <a:cubicBezTo>
                    <a:pt x="79" y="23"/>
                    <a:pt x="70" y="21"/>
                    <a:pt x="72" y="32"/>
                  </a:cubicBezTo>
                  <a:cubicBezTo>
                    <a:pt x="74" y="44"/>
                    <a:pt x="67" y="39"/>
                    <a:pt x="63" y="37"/>
                  </a:cubicBezTo>
                  <a:cubicBezTo>
                    <a:pt x="60" y="37"/>
                    <a:pt x="46" y="39"/>
                    <a:pt x="42" y="42"/>
                  </a:cubicBezTo>
                  <a:cubicBezTo>
                    <a:pt x="37" y="47"/>
                    <a:pt x="33" y="44"/>
                    <a:pt x="30" y="44"/>
                  </a:cubicBezTo>
                  <a:cubicBezTo>
                    <a:pt x="26" y="42"/>
                    <a:pt x="18" y="39"/>
                    <a:pt x="16" y="44"/>
                  </a:cubicBezTo>
                  <a:cubicBezTo>
                    <a:pt x="14" y="51"/>
                    <a:pt x="9" y="42"/>
                    <a:pt x="5" y="42"/>
                  </a:cubicBezTo>
                  <a:cubicBezTo>
                    <a:pt x="0" y="42"/>
                    <a:pt x="2" y="51"/>
                    <a:pt x="2" y="53"/>
                  </a:cubicBezTo>
                  <a:cubicBezTo>
                    <a:pt x="2" y="56"/>
                    <a:pt x="9" y="60"/>
                    <a:pt x="14" y="58"/>
                  </a:cubicBezTo>
                  <a:cubicBezTo>
                    <a:pt x="16" y="58"/>
                    <a:pt x="23" y="60"/>
                    <a:pt x="26" y="63"/>
                  </a:cubicBezTo>
                  <a:cubicBezTo>
                    <a:pt x="30" y="65"/>
                    <a:pt x="37" y="60"/>
                    <a:pt x="39" y="58"/>
                  </a:cubicBezTo>
                  <a:cubicBezTo>
                    <a:pt x="42" y="56"/>
                    <a:pt x="56" y="56"/>
                    <a:pt x="56" y="56"/>
                  </a:cubicBezTo>
                  <a:cubicBezTo>
                    <a:pt x="58" y="56"/>
                    <a:pt x="58" y="63"/>
                    <a:pt x="60" y="65"/>
                  </a:cubicBezTo>
                  <a:cubicBezTo>
                    <a:pt x="63" y="65"/>
                    <a:pt x="72" y="67"/>
                    <a:pt x="79" y="67"/>
                  </a:cubicBezTo>
                  <a:cubicBezTo>
                    <a:pt x="88" y="67"/>
                    <a:pt x="100" y="72"/>
                    <a:pt x="105" y="72"/>
                  </a:cubicBezTo>
                  <a:cubicBezTo>
                    <a:pt x="107" y="72"/>
                    <a:pt x="114" y="65"/>
                    <a:pt x="121" y="65"/>
                  </a:cubicBezTo>
                  <a:cubicBezTo>
                    <a:pt x="130" y="65"/>
                    <a:pt x="135" y="60"/>
                    <a:pt x="137" y="60"/>
                  </a:cubicBezTo>
                  <a:cubicBezTo>
                    <a:pt x="137" y="58"/>
                    <a:pt x="137" y="56"/>
                    <a:pt x="139" y="56"/>
                  </a:cubicBezTo>
                  <a:cubicBezTo>
                    <a:pt x="144" y="53"/>
                    <a:pt x="142" y="49"/>
                    <a:pt x="144" y="47"/>
                  </a:cubicBezTo>
                  <a:cubicBezTo>
                    <a:pt x="146" y="42"/>
                    <a:pt x="142" y="37"/>
                    <a:pt x="146" y="37"/>
                  </a:cubicBezTo>
                  <a:cubicBezTo>
                    <a:pt x="151" y="37"/>
                    <a:pt x="156" y="37"/>
                    <a:pt x="156" y="32"/>
                  </a:cubicBezTo>
                  <a:cubicBezTo>
                    <a:pt x="156" y="30"/>
                    <a:pt x="156" y="28"/>
                    <a:pt x="158" y="26"/>
                  </a:cubicBezTo>
                  <a:cubicBezTo>
                    <a:pt x="153" y="19"/>
                    <a:pt x="149" y="9"/>
                    <a:pt x="149" y="9"/>
                  </a:cubicBezTo>
                  <a:cubicBezTo>
                    <a:pt x="149" y="9"/>
                    <a:pt x="139" y="14"/>
                    <a:pt x="132" y="7"/>
                  </a:cubicBezTo>
                  <a:lnTo>
                    <a:pt x="132"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 name="Freeform 622">
              <a:extLst>
                <a:ext uri="{FF2B5EF4-FFF2-40B4-BE49-F238E27FC236}">
                  <a16:creationId xmlns:a16="http://schemas.microsoft.com/office/drawing/2014/main" id="{235DB38C-A6DF-1F43-4DC6-A47AA69396D0}"/>
                </a:ext>
              </a:extLst>
            </p:cNvPr>
            <p:cNvSpPr>
              <a:spLocks/>
            </p:cNvSpPr>
            <p:nvPr/>
          </p:nvSpPr>
          <p:spPr bwMode="auto">
            <a:xfrm>
              <a:off x="5975350" y="2651126"/>
              <a:ext cx="150813" cy="68263"/>
            </a:xfrm>
            <a:custGeom>
              <a:avLst/>
              <a:gdLst>
                <a:gd name="T0" fmla="*/ 132 w 158"/>
                <a:gd name="T1" fmla="*/ 7 h 72"/>
                <a:gd name="T2" fmla="*/ 132 w 158"/>
                <a:gd name="T3" fmla="*/ 7 h 72"/>
                <a:gd name="T4" fmla="*/ 114 w 158"/>
                <a:gd name="T5" fmla="*/ 0 h 72"/>
                <a:gd name="T6" fmla="*/ 109 w 158"/>
                <a:gd name="T7" fmla="*/ 9 h 72"/>
                <a:gd name="T8" fmla="*/ 93 w 158"/>
                <a:gd name="T9" fmla="*/ 12 h 72"/>
                <a:gd name="T10" fmla="*/ 81 w 158"/>
                <a:gd name="T11" fmla="*/ 19 h 72"/>
                <a:gd name="T12" fmla="*/ 72 w 158"/>
                <a:gd name="T13" fmla="*/ 32 h 72"/>
                <a:gd name="T14" fmla="*/ 63 w 158"/>
                <a:gd name="T15" fmla="*/ 37 h 72"/>
                <a:gd name="T16" fmla="*/ 42 w 158"/>
                <a:gd name="T17" fmla="*/ 42 h 72"/>
                <a:gd name="T18" fmla="*/ 30 w 158"/>
                <a:gd name="T19" fmla="*/ 44 h 72"/>
                <a:gd name="T20" fmla="*/ 16 w 158"/>
                <a:gd name="T21" fmla="*/ 44 h 72"/>
                <a:gd name="T22" fmla="*/ 5 w 158"/>
                <a:gd name="T23" fmla="*/ 42 h 72"/>
                <a:gd name="T24" fmla="*/ 2 w 158"/>
                <a:gd name="T25" fmla="*/ 53 h 72"/>
                <a:gd name="T26" fmla="*/ 14 w 158"/>
                <a:gd name="T27" fmla="*/ 58 h 72"/>
                <a:gd name="T28" fmla="*/ 26 w 158"/>
                <a:gd name="T29" fmla="*/ 63 h 72"/>
                <a:gd name="T30" fmla="*/ 39 w 158"/>
                <a:gd name="T31" fmla="*/ 58 h 72"/>
                <a:gd name="T32" fmla="*/ 56 w 158"/>
                <a:gd name="T33" fmla="*/ 56 h 72"/>
                <a:gd name="T34" fmla="*/ 60 w 158"/>
                <a:gd name="T35" fmla="*/ 65 h 72"/>
                <a:gd name="T36" fmla="*/ 79 w 158"/>
                <a:gd name="T37" fmla="*/ 67 h 72"/>
                <a:gd name="T38" fmla="*/ 105 w 158"/>
                <a:gd name="T39" fmla="*/ 72 h 72"/>
                <a:gd name="T40" fmla="*/ 121 w 158"/>
                <a:gd name="T41" fmla="*/ 65 h 72"/>
                <a:gd name="T42" fmla="*/ 137 w 158"/>
                <a:gd name="T43" fmla="*/ 60 h 72"/>
                <a:gd name="T44" fmla="*/ 139 w 158"/>
                <a:gd name="T45" fmla="*/ 56 h 72"/>
                <a:gd name="T46" fmla="*/ 144 w 158"/>
                <a:gd name="T47" fmla="*/ 47 h 72"/>
                <a:gd name="T48" fmla="*/ 146 w 158"/>
                <a:gd name="T49" fmla="*/ 37 h 72"/>
                <a:gd name="T50" fmla="*/ 156 w 158"/>
                <a:gd name="T51" fmla="*/ 32 h 72"/>
                <a:gd name="T52" fmla="*/ 158 w 158"/>
                <a:gd name="T53" fmla="*/ 26 h 72"/>
                <a:gd name="T54" fmla="*/ 149 w 158"/>
                <a:gd name="T55" fmla="*/ 9 h 72"/>
                <a:gd name="T56" fmla="*/ 132 w 158"/>
                <a:gd name="T57"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8" h="72">
                  <a:moveTo>
                    <a:pt x="132" y="7"/>
                  </a:moveTo>
                  <a:lnTo>
                    <a:pt x="132" y="7"/>
                  </a:lnTo>
                  <a:cubicBezTo>
                    <a:pt x="128" y="0"/>
                    <a:pt x="114" y="0"/>
                    <a:pt x="114" y="0"/>
                  </a:cubicBezTo>
                  <a:cubicBezTo>
                    <a:pt x="114" y="0"/>
                    <a:pt x="112" y="7"/>
                    <a:pt x="109" y="9"/>
                  </a:cubicBezTo>
                  <a:cubicBezTo>
                    <a:pt x="109" y="14"/>
                    <a:pt x="98" y="14"/>
                    <a:pt x="93" y="12"/>
                  </a:cubicBezTo>
                  <a:cubicBezTo>
                    <a:pt x="91" y="14"/>
                    <a:pt x="81" y="16"/>
                    <a:pt x="81" y="19"/>
                  </a:cubicBezTo>
                  <a:cubicBezTo>
                    <a:pt x="79" y="23"/>
                    <a:pt x="70" y="21"/>
                    <a:pt x="72" y="32"/>
                  </a:cubicBezTo>
                  <a:cubicBezTo>
                    <a:pt x="74" y="44"/>
                    <a:pt x="67" y="39"/>
                    <a:pt x="63" y="37"/>
                  </a:cubicBezTo>
                  <a:cubicBezTo>
                    <a:pt x="60" y="37"/>
                    <a:pt x="46" y="39"/>
                    <a:pt x="42" y="42"/>
                  </a:cubicBezTo>
                  <a:cubicBezTo>
                    <a:pt x="37" y="47"/>
                    <a:pt x="33" y="44"/>
                    <a:pt x="30" y="44"/>
                  </a:cubicBezTo>
                  <a:cubicBezTo>
                    <a:pt x="26" y="42"/>
                    <a:pt x="19" y="39"/>
                    <a:pt x="16" y="44"/>
                  </a:cubicBezTo>
                  <a:cubicBezTo>
                    <a:pt x="14" y="51"/>
                    <a:pt x="9" y="42"/>
                    <a:pt x="5" y="42"/>
                  </a:cubicBezTo>
                  <a:cubicBezTo>
                    <a:pt x="0" y="42"/>
                    <a:pt x="2" y="51"/>
                    <a:pt x="2" y="53"/>
                  </a:cubicBezTo>
                  <a:cubicBezTo>
                    <a:pt x="2" y="56"/>
                    <a:pt x="9" y="60"/>
                    <a:pt x="14" y="58"/>
                  </a:cubicBezTo>
                  <a:cubicBezTo>
                    <a:pt x="16" y="58"/>
                    <a:pt x="23" y="60"/>
                    <a:pt x="26" y="63"/>
                  </a:cubicBezTo>
                  <a:cubicBezTo>
                    <a:pt x="30" y="65"/>
                    <a:pt x="37" y="60"/>
                    <a:pt x="39" y="58"/>
                  </a:cubicBezTo>
                  <a:cubicBezTo>
                    <a:pt x="42" y="56"/>
                    <a:pt x="56" y="56"/>
                    <a:pt x="56" y="56"/>
                  </a:cubicBezTo>
                  <a:cubicBezTo>
                    <a:pt x="58" y="56"/>
                    <a:pt x="58" y="63"/>
                    <a:pt x="60" y="65"/>
                  </a:cubicBezTo>
                  <a:cubicBezTo>
                    <a:pt x="63" y="65"/>
                    <a:pt x="72" y="67"/>
                    <a:pt x="79" y="67"/>
                  </a:cubicBezTo>
                  <a:cubicBezTo>
                    <a:pt x="88" y="67"/>
                    <a:pt x="100" y="72"/>
                    <a:pt x="105" y="72"/>
                  </a:cubicBezTo>
                  <a:cubicBezTo>
                    <a:pt x="107" y="72"/>
                    <a:pt x="114" y="65"/>
                    <a:pt x="121" y="65"/>
                  </a:cubicBezTo>
                  <a:cubicBezTo>
                    <a:pt x="130" y="65"/>
                    <a:pt x="135" y="60"/>
                    <a:pt x="137" y="60"/>
                  </a:cubicBezTo>
                  <a:cubicBezTo>
                    <a:pt x="137" y="58"/>
                    <a:pt x="137" y="56"/>
                    <a:pt x="139" y="56"/>
                  </a:cubicBezTo>
                  <a:cubicBezTo>
                    <a:pt x="144" y="53"/>
                    <a:pt x="142" y="49"/>
                    <a:pt x="144" y="47"/>
                  </a:cubicBezTo>
                  <a:cubicBezTo>
                    <a:pt x="146" y="42"/>
                    <a:pt x="142" y="37"/>
                    <a:pt x="146" y="37"/>
                  </a:cubicBezTo>
                  <a:cubicBezTo>
                    <a:pt x="151" y="37"/>
                    <a:pt x="156" y="37"/>
                    <a:pt x="156" y="32"/>
                  </a:cubicBezTo>
                  <a:cubicBezTo>
                    <a:pt x="156" y="30"/>
                    <a:pt x="156" y="28"/>
                    <a:pt x="158" y="26"/>
                  </a:cubicBezTo>
                  <a:cubicBezTo>
                    <a:pt x="153" y="19"/>
                    <a:pt x="149" y="9"/>
                    <a:pt x="149" y="9"/>
                  </a:cubicBezTo>
                  <a:cubicBezTo>
                    <a:pt x="149" y="9"/>
                    <a:pt x="139" y="14"/>
                    <a:pt x="132"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 name="Freeform 623">
              <a:extLst>
                <a:ext uri="{FF2B5EF4-FFF2-40B4-BE49-F238E27FC236}">
                  <a16:creationId xmlns:a16="http://schemas.microsoft.com/office/drawing/2014/main" id="{40AA502F-4125-8B57-5899-26F49EAD835A}"/>
                </a:ext>
              </a:extLst>
            </p:cNvPr>
            <p:cNvSpPr>
              <a:spLocks/>
            </p:cNvSpPr>
            <p:nvPr/>
          </p:nvSpPr>
          <p:spPr bwMode="auto">
            <a:xfrm>
              <a:off x="5975350" y="2651126"/>
              <a:ext cx="150813" cy="68263"/>
            </a:xfrm>
            <a:custGeom>
              <a:avLst/>
              <a:gdLst>
                <a:gd name="T0" fmla="*/ 132 w 158"/>
                <a:gd name="T1" fmla="*/ 7 h 72"/>
                <a:gd name="T2" fmla="*/ 132 w 158"/>
                <a:gd name="T3" fmla="*/ 7 h 72"/>
                <a:gd name="T4" fmla="*/ 114 w 158"/>
                <a:gd name="T5" fmla="*/ 0 h 72"/>
                <a:gd name="T6" fmla="*/ 109 w 158"/>
                <a:gd name="T7" fmla="*/ 9 h 72"/>
                <a:gd name="T8" fmla="*/ 93 w 158"/>
                <a:gd name="T9" fmla="*/ 12 h 72"/>
                <a:gd name="T10" fmla="*/ 81 w 158"/>
                <a:gd name="T11" fmla="*/ 19 h 72"/>
                <a:gd name="T12" fmla="*/ 72 w 158"/>
                <a:gd name="T13" fmla="*/ 32 h 72"/>
                <a:gd name="T14" fmla="*/ 63 w 158"/>
                <a:gd name="T15" fmla="*/ 37 h 72"/>
                <a:gd name="T16" fmla="*/ 42 w 158"/>
                <a:gd name="T17" fmla="*/ 42 h 72"/>
                <a:gd name="T18" fmla="*/ 30 w 158"/>
                <a:gd name="T19" fmla="*/ 44 h 72"/>
                <a:gd name="T20" fmla="*/ 16 w 158"/>
                <a:gd name="T21" fmla="*/ 44 h 72"/>
                <a:gd name="T22" fmla="*/ 5 w 158"/>
                <a:gd name="T23" fmla="*/ 42 h 72"/>
                <a:gd name="T24" fmla="*/ 2 w 158"/>
                <a:gd name="T25" fmla="*/ 53 h 72"/>
                <a:gd name="T26" fmla="*/ 14 w 158"/>
                <a:gd name="T27" fmla="*/ 58 h 72"/>
                <a:gd name="T28" fmla="*/ 26 w 158"/>
                <a:gd name="T29" fmla="*/ 63 h 72"/>
                <a:gd name="T30" fmla="*/ 39 w 158"/>
                <a:gd name="T31" fmla="*/ 58 h 72"/>
                <a:gd name="T32" fmla="*/ 56 w 158"/>
                <a:gd name="T33" fmla="*/ 56 h 72"/>
                <a:gd name="T34" fmla="*/ 60 w 158"/>
                <a:gd name="T35" fmla="*/ 65 h 72"/>
                <a:gd name="T36" fmla="*/ 79 w 158"/>
                <a:gd name="T37" fmla="*/ 67 h 72"/>
                <a:gd name="T38" fmla="*/ 105 w 158"/>
                <a:gd name="T39" fmla="*/ 72 h 72"/>
                <a:gd name="T40" fmla="*/ 121 w 158"/>
                <a:gd name="T41" fmla="*/ 65 h 72"/>
                <a:gd name="T42" fmla="*/ 137 w 158"/>
                <a:gd name="T43" fmla="*/ 60 h 72"/>
                <a:gd name="T44" fmla="*/ 139 w 158"/>
                <a:gd name="T45" fmla="*/ 56 h 72"/>
                <a:gd name="T46" fmla="*/ 144 w 158"/>
                <a:gd name="T47" fmla="*/ 47 h 72"/>
                <a:gd name="T48" fmla="*/ 146 w 158"/>
                <a:gd name="T49" fmla="*/ 37 h 72"/>
                <a:gd name="T50" fmla="*/ 156 w 158"/>
                <a:gd name="T51" fmla="*/ 32 h 72"/>
                <a:gd name="T52" fmla="*/ 158 w 158"/>
                <a:gd name="T53" fmla="*/ 26 h 72"/>
                <a:gd name="T54" fmla="*/ 149 w 158"/>
                <a:gd name="T55" fmla="*/ 9 h 72"/>
                <a:gd name="T56" fmla="*/ 132 w 158"/>
                <a:gd name="T57" fmla="*/ 7 h 72"/>
                <a:gd name="T58" fmla="*/ 132 w 158"/>
                <a:gd name="T5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8" h="72">
                  <a:moveTo>
                    <a:pt x="132" y="7"/>
                  </a:moveTo>
                  <a:lnTo>
                    <a:pt x="132" y="7"/>
                  </a:lnTo>
                  <a:cubicBezTo>
                    <a:pt x="128" y="0"/>
                    <a:pt x="114" y="0"/>
                    <a:pt x="114" y="0"/>
                  </a:cubicBezTo>
                  <a:cubicBezTo>
                    <a:pt x="114" y="0"/>
                    <a:pt x="112" y="7"/>
                    <a:pt x="109" y="9"/>
                  </a:cubicBezTo>
                  <a:cubicBezTo>
                    <a:pt x="109" y="14"/>
                    <a:pt x="98" y="14"/>
                    <a:pt x="93" y="12"/>
                  </a:cubicBezTo>
                  <a:cubicBezTo>
                    <a:pt x="91" y="14"/>
                    <a:pt x="81" y="16"/>
                    <a:pt x="81" y="19"/>
                  </a:cubicBezTo>
                  <a:cubicBezTo>
                    <a:pt x="79" y="23"/>
                    <a:pt x="70" y="21"/>
                    <a:pt x="72" y="32"/>
                  </a:cubicBezTo>
                  <a:cubicBezTo>
                    <a:pt x="74" y="44"/>
                    <a:pt x="67" y="39"/>
                    <a:pt x="63" y="37"/>
                  </a:cubicBezTo>
                  <a:cubicBezTo>
                    <a:pt x="60" y="37"/>
                    <a:pt x="46" y="39"/>
                    <a:pt x="42" y="42"/>
                  </a:cubicBezTo>
                  <a:cubicBezTo>
                    <a:pt x="37" y="47"/>
                    <a:pt x="33" y="44"/>
                    <a:pt x="30" y="44"/>
                  </a:cubicBezTo>
                  <a:cubicBezTo>
                    <a:pt x="26" y="42"/>
                    <a:pt x="19" y="39"/>
                    <a:pt x="16" y="44"/>
                  </a:cubicBezTo>
                  <a:cubicBezTo>
                    <a:pt x="14" y="51"/>
                    <a:pt x="9" y="42"/>
                    <a:pt x="5" y="42"/>
                  </a:cubicBezTo>
                  <a:cubicBezTo>
                    <a:pt x="0" y="42"/>
                    <a:pt x="2" y="51"/>
                    <a:pt x="2" y="53"/>
                  </a:cubicBezTo>
                  <a:cubicBezTo>
                    <a:pt x="2" y="56"/>
                    <a:pt x="9" y="60"/>
                    <a:pt x="14" y="58"/>
                  </a:cubicBezTo>
                  <a:cubicBezTo>
                    <a:pt x="16" y="58"/>
                    <a:pt x="23" y="60"/>
                    <a:pt x="26" y="63"/>
                  </a:cubicBezTo>
                  <a:cubicBezTo>
                    <a:pt x="30" y="65"/>
                    <a:pt x="37" y="60"/>
                    <a:pt x="39" y="58"/>
                  </a:cubicBezTo>
                  <a:cubicBezTo>
                    <a:pt x="42" y="56"/>
                    <a:pt x="56" y="56"/>
                    <a:pt x="56" y="56"/>
                  </a:cubicBezTo>
                  <a:cubicBezTo>
                    <a:pt x="58" y="56"/>
                    <a:pt x="58" y="63"/>
                    <a:pt x="60" y="65"/>
                  </a:cubicBezTo>
                  <a:cubicBezTo>
                    <a:pt x="63" y="65"/>
                    <a:pt x="72" y="67"/>
                    <a:pt x="79" y="67"/>
                  </a:cubicBezTo>
                  <a:cubicBezTo>
                    <a:pt x="88" y="67"/>
                    <a:pt x="100" y="72"/>
                    <a:pt x="105" y="72"/>
                  </a:cubicBezTo>
                  <a:cubicBezTo>
                    <a:pt x="107" y="72"/>
                    <a:pt x="114" y="65"/>
                    <a:pt x="121" y="65"/>
                  </a:cubicBezTo>
                  <a:cubicBezTo>
                    <a:pt x="130" y="65"/>
                    <a:pt x="135" y="60"/>
                    <a:pt x="137" y="60"/>
                  </a:cubicBezTo>
                  <a:cubicBezTo>
                    <a:pt x="137" y="58"/>
                    <a:pt x="137" y="56"/>
                    <a:pt x="139" y="56"/>
                  </a:cubicBezTo>
                  <a:cubicBezTo>
                    <a:pt x="144" y="53"/>
                    <a:pt x="142" y="49"/>
                    <a:pt x="144" y="47"/>
                  </a:cubicBezTo>
                  <a:cubicBezTo>
                    <a:pt x="146" y="42"/>
                    <a:pt x="142" y="37"/>
                    <a:pt x="146" y="37"/>
                  </a:cubicBezTo>
                  <a:cubicBezTo>
                    <a:pt x="151" y="37"/>
                    <a:pt x="156" y="37"/>
                    <a:pt x="156" y="32"/>
                  </a:cubicBezTo>
                  <a:cubicBezTo>
                    <a:pt x="156" y="30"/>
                    <a:pt x="156" y="28"/>
                    <a:pt x="158" y="26"/>
                  </a:cubicBezTo>
                  <a:cubicBezTo>
                    <a:pt x="153" y="19"/>
                    <a:pt x="149" y="9"/>
                    <a:pt x="149" y="9"/>
                  </a:cubicBezTo>
                  <a:cubicBezTo>
                    <a:pt x="149" y="9"/>
                    <a:pt x="139" y="14"/>
                    <a:pt x="132" y="7"/>
                  </a:cubicBezTo>
                  <a:lnTo>
                    <a:pt x="132"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 name="Freeform 624">
              <a:extLst>
                <a:ext uri="{FF2B5EF4-FFF2-40B4-BE49-F238E27FC236}">
                  <a16:creationId xmlns:a16="http://schemas.microsoft.com/office/drawing/2014/main" id="{895CD7E3-5982-163B-275F-5F9740A365AD}"/>
                </a:ext>
              </a:extLst>
            </p:cNvPr>
            <p:cNvSpPr>
              <a:spLocks/>
            </p:cNvSpPr>
            <p:nvPr/>
          </p:nvSpPr>
          <p:spPr bwMode="auto">
            <a:xfrm>
              <a:off x="6107113" y="2659063"/>
              <a:ext cx="130175" cy="76200"/>
            </a:xfrm>
            <a:custGeom>
              <a:avLst/>
              <a:gdLst>
                <a:gd name="T0" fmla="*/ 133 w 137"/>
                <a:gd name="T1" fmla="*/ 14 h 79"/>
                <a:gd name="T2" fmla="*/ 133 w 137"/>
                <a:gd name="T3" fmla="*/ 14 h 79"/>
                <a:gd name="T4" fmla="*/ 128 w 137"/>
                <a:gd name="T5" fmla="*/ 12 h 79"/>
                <a:gd name="T6" fmla="*/ 114 w 137"/>
                <a:gd name="T7" fmla="*/ 7 h 79"/>
                <a:gd name="T8" fmla="*/ 95 w 137"/>
                <a:gd name="T9" fmla="*/ 0 h 79"/>
                <a:gd name="T10" fmla="*/ 75 w 137"/>
                <a:gd name="T11" fmla="*/ 14 h 79"/>
                <a:gd name="T12" fmla="*/ 54 w 137"/>
                <a:gd name="T13" fmla="*/ 21 h 79"/>
                <a:gd name="T14" fmla="*/ 23 w 137"/>
                <a:gd name="T15" fmla="*/ 21 h 79"/>
                <a:gd name="T16" fmla="*/ 21 w 137"/>
                <a:gd name="T17" fmla="*/ 17 h 79"/>
                <a:gd name="T18" fmla="*/ 19 w 137"/>
                <a:gd name="T19" fmla="*/ 23 h 79"/>
                <a:gd name="T20" fmla="*/ 9 w 137"/>
                <a:gd name="T21" fmla="*/ 28 h 79"/>
                <a:gd name="T22" fmla="*/ 7 w 137"/>
                <a:gd name="T23" fmla="*/ 38 h 79"/>
                <a:gd name="T24" fmla="*/ 2 w 137"/>
                <a:gd name="T25" fmla="*/ 47 h 79"/>
                <a:gd name="T26" fmla="*/ 0 w 137"/>
                <a:gd name="T27" fmla="*/ 51 h 79"/>
                <a:gd name="T28" fmla="*/ 5 w 137"/>
                <a:gd name="T29" fmla="*/ 58 h 79"/>
                <a:gd name="T30" fmla="*/ 21 w 137"/>
                <a:gd name="T31" fmla="*/ 72 h 79"/>
                <a:gd name="T32" fmla="*/ 44 w 137"/>
                <a:gd name="T33" fmla="*/ 77 h 79"/>
                <a:gd name="T34" fmla="*/ 72 w 137"/>
                <a:gd name="T35" fmla="*/ 68 h 79"/>
                <a:gd name="T36" fmla="*/ 82 w 137"/>
                <a:gd name="T37" fmla="*/ 70 h 79"/>
                <a:gd name="T38" fmla="*/ 89 w 137"/>
                <a:gd name="T39" fmla="*/ 72 h 79"/>
                <a:gd name="T40" fmla="*/ 100 w 137"/>
                <a:gd name="T41" fmla="*/ 63 h 79"/>
                <a:gd name="T42" fmla="*/ 121 w 137"/>
                <a:gd name="T43" fmla="*/ 30 h 79"/>
                <a:gd name="T44" fmla="*/ 135 w 137"/>
                <a:gd name="T45" fmla="*/ 21 h 79"/>
                <a:gd name="T46" fmla="*/ 133 w 137"/>
                <a:gd name="T47" fmla="*/ 1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7" h="79">
                  <a:moveTo>
                    <a:pt x="133" y="14"/>
                  </a:moveTo>
                  <a:lnTo>
                    <a:pt x="133" y="14"/>
                  </a:lnTo>
                  <a:cubicBezTo>
                    <a:pt x="130" y="14"/>
                    <a:pt x="130" y="14"/>
                    <a:pt x="128" y="12"/>
                  </a:cubicBezTo>
                  <a:cubicBezTo>
                    <a:pt x="121" y="12"/>
                    <a:pt x="116" y="10"/>
                    <a:pt x="114" y="7"/>
                  </a:cubicBezTo>
                  <a:cubicBezTo>
                    <a:pt x="112" y="5"/>
                    <a:pt x="98" y="3"/>
                    <a:pt x="95" y="0"/>
                  </a:cubicBezTo>
                  <a:cubicBezTo>
                    <a:pt x="93" y="0"/>
                    <a:pt x="79" y="14"/>
                    <a:pt x="75" y="14"/>
                  </a:cubicBezTo>
                  <a:cubicBezTo>
                    <a:pt x="70" y="14"/>
                    <a:pt x="54" y="17"/>
                    <a:pt x="54" y="21"/>
                  </a:cubicBezTo>
                  <a:cubicBezTo>
                    <a:pt x="54" y="26"/>
                    <a:pt x="30" y="26"/>
                    <a:pt x="23" y="21"/>
                  </a:cubicBezTo>
                  <a:cubicBezTo>
                    <a:pt x="23" y="19"/>
                    <a:pt x="21" y="19"/>
                    <a:pt x="21" y="17"/>
                  </a:cubicBezTo>
                  <a:cubicBezTo>
                    <a:pt x="19" y="19"/>
                    <a:pt x="19" y="21"/>
                    <a:pt x="19" y="23"/>
                  </a:cubicBezTo>
                  <a:cubicBezTo>
                    <a:pt x="19" y="28"/>
                    <a:pt x="14" y="28"/>
                    <a:pt x="9" y="28"/>
                  </a:cubicBezTo>
                  <a:cubicBezTo>
                    <a:pt x="5" y="28"/>
                    <a:pt x="9" y="33"/>
                    <a:pt x="7" y="38"/>
                  </a:cubicBezTo>
                  <a:cubicBezTo>
                    <a:pt x="5" y="40"/>
                    <a:pt x="7" y="44"/>
                    <a:pt x="2" y="47"/>
                  </a:cubicBezTo>
                  <a:cubicBezTo>
                    <a:pt x="0" y="47"/>
                    <a:pt x="0" y="49"/>
                    <a:pt x="0" y="51"/>
                  </a:cubicBezTo>
                  <a:lnTo>
                    <a:pt x="5" y="58"/>
                  </a:lnTo>
                  <a:cubicBezTo>
                    <a:pt x="9" y="63"/>
                    <a:pt x="19" y="68"/>
                    <a:pt x="21" y="72"/>
                  </a:cubicBezTo>
                  <a:cubicBezTo>
                    <a:pt x="26" y="77"/>
                    <a:pt x="37" y="79"/>
                    <a:pt x="44" y="77"/>
                  </a:cubicBezTo>
                  <a:cubicBezTo>
                    <a:pt x="49" y="77"/>
                    <a:pt x="72" y="68"/>
                    <a:pt x="72" y="68"/>
                  </a:cubicBezTo>
                  <a:cubicBezTo>
                    <a:pt x="72" y="68"/>
                    <a:pt x="79" y="70"/>
                    <a:pt x="82" y="70"/>
                  </a:cubicBezTo>
                  <a:cubicBezTo>
                    <a:pt x="84" y="72"/>
                    <a:pt x="86" y="72"/>
                    <a:pt x="89" y="72"/>
                  </a:cubicBezTo>
                  <a:cubicBezTo>
                    <a:pt x="91" y="70"/>
                    <a:pt x="95" y="68"/>
                    <a:pt x="100" y="63"/>
                  </a:cubicBezTo>
                  <a:cubicBezTo>
                    <a:pt x="107" y="56"/>
                    <a:pt x="116" y="33"/>
                    <a:pt x="121" y="30"/>
                  </a:cubicBezTo>
                  <a:cubicBezTo>
                    <a:pt x="123" y="28"/>
                    <a:pt x="130" y="26"/>
                    <a:pt x="135" y="21"/>
                  </a:cubicBezTo>
                  <a:cubicBezTo>
                    <a:pt x="137" y="19"/>
                    <a:pt x="137" y="17"/>
                    <a:pt x="133" y="1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 name="Freeform 625">
              <a:extLst>
                <a:ext uri="{FF2B5EF4-FFF2-40B4-BE49-F238E27FC236}">
                  <a16:creationId xmlns:a16="http://schemas.microsoft.com/office/drawing/2014/main" id="{69B48722-6A23-BD6F-1E10-649D1E2E519D}"/>
                </a:ext>
              </a:extLst>
            </p:cNvPr>
            <p:cNvSpPr>
              <a:spLocks/>
            </p:cNvSpPr>
            <p:nvPr/>
          </p:nvSpPr>
          <p:spPr bwMode="auto">
            <a:xfrm>
              <a:off x="6107113" y="2659063"/>
              <a:ext cx="130175" cy="76200"/>
            </a:xfrm>
            <a:custGeom>
              <a:avLst/>
              <a:gdLst>
                <a:gd name="T0" fmla="*/ 133 w 137"/>
                <a:gd name="T1" fmla="*/ 14 h 79"/>
                <a:gd name="T2" fmla="*/ 133 w 137"/>
                <a:gd name="T3" fmla="*/ 14 h 79"/>
                <a:gd name="T4" fmla="*/ 128 w 137"/>
                <a:gd name="T5" fmla="*/ 12 h 79"/>
                <a:gd name="T6" fmla="*/ 114 w 137"/>
                <a:gd name="T7" fmla="*/ 7 h 79"/>
                <a:gd name="T8" fmla="*/ 95 w 137"/>
                <a:gd name="T9" fmla="*/ 0 h 79"/>
                <a:gd name="T10" fmla="*/ 75 w 137"/>
                <a:gd name="T11" fmla="*/ 14 h 79"/>
                <a:gd name="T12" fmla="*/ 54 w 137"/>
                <a:gd name="T13" fmla="*/ 21 h 79"/>
                <a:gd name="T14" fmla="*/ 23 w 137"/>
                <a:gd name="T15" fmla="*/ 21 h 79"/>
                <a:gd name="T16" fmla="*/ 21 w 137"/>
                <a:gd name="T17" fmla="*/ 17 h 79"/>
                <a:gd name="T18" fmla="*/ 19 w 137"/>
                <a:gd name="T19" fmla="*/ 23 h 79"/>
                <a:gd name="T20" fmla="*/ 9 w 137"/>
                <a:gd name="T21" fmla="*/ 28 h 79"/>
                <a:gd name="T22" fmla="*/ 7 w 137"/>
                <a:gd name="T23" fmla="*/ 38 h 79"/>
                <a:gd name="T24" fmla="*/ 2 w 137"/>
                <a:gd name="T25" fmla="*/ 47 h 79"/>
                <a:gd name="T26" fmla="*/ 0 w 137"/>
                <a:gd name="T27" fmla="*/ 51 h 79"/>
                <a:gd name="T28" fmla="*/ 5 w 137"/>
                <a:gd name="T29" fmla="*/ 58 h 79"/>
                <a:gd name="T30" fmla="*/ 21 w 137"/>
                <a:gd name="T31" fmla="*/ 72 h 79"/>
                <a:gd name="T32" fmla="*/ 44 w 137"/>
                <a:gd name="T33" fmla="*/ 77 h 79"/>
                <a:gd name="T34" fmla="*/ 72 w 137"/>
                <a:gd name="T35" fmla="*/ 68 h 79"/>
                <a:gd name="T36" fmla="*/ 82 w 137"/>
                <a:gd name="T37" fmla="*/ 70 h 79"/>
                <a:gd name="T38" fmla="*/ 89 w 137"/>
                <a:gd name="T39" fmla="*/ 72 h 79"/>
                <a:gd name="T40" fmla="*/ 100 w 137"/>
                <a:gd name="T41" fmla="*/ 63 h 79"/>
                <a:gd name="T42" fmla="*/ 121 w 137"/>
                <a:gd name="T43" fmla="*/ 30 h 79"/>
                <a:gd name="T44" fmla="*/ 135 w 137"/>
                <a:gd name="T45" fmla="*/ 21 h 79"/>
                <a:gd name="T46" fmla="*/ 133 w 137"/>
                <a:gd name="T47" fmla="*/ 14 h 79"/>
                <a:gd name="T48" fmla="*/ 133 w 137"/>
                <a:gd name="T49" fmla="*/ 1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7" h="79">
                  <a:moveTo>
                    <a:pt x="133" y="14"/>
                  </a:moveTo>
                  <a:lnTo>
                    <a:pt x="133" y="14"/>
                  </a:lnTo>
                  <a:cubicBezTo>
                    <a:pt x="130" y="14"/>
                    <a:pt x="130" y="14"/>
                    <a:pt x="128" y="12"/>
                  </a:cubicBezTo>
                  <a:cubicBezTo>
                    <a:pt x="121" y="12"/>
                    <a:pt x="116" y="10"/>
                    <a:pt x="114" y="7"/>
                  </a:cubicBezTo>
                  <a:cubicBezTo>
                    <a:pt x="112" y="5"/>
                    <a:pt x="98" y="3"/>
                    <a:pt x="95" y="0"/>
                  </a:cubicBezTo>
                  <a:cubicBezTo>
                    <a:pt x="93" y="0"/>
                    <a:pt x="79" y="14"/>
                    <a:pt x="75" y="14"/>
                  </a:cubicBezTo>
                  <a:cubicBezTo>
                    <a:pt x="70" y="14"/>
                    <a:pt x="54" y="17"/>
                    <a:pt x="54" y="21"/>
                  </a:cubicBezTo>
                  <a:cubicBezTo>
                    <a:pt x="54" y="26"/>
                    <a:pt x="30" y="26"/>
                    <a:pt x="23" y="21"/>
                  </a:cubicBezTo>
                  <a:cubicBezTo>
                    <a:pt x="23" y="19"/>
                    <a:pt x="21" y="19"/>
                    <a:pt x="21" y="17"/>
                  </a:cubicBezTo>
                  <a:cubicBezTo>
                    <a:pt x="19" y="19"/>
                    <a:pt x="19" y="21"/>
                    <a:pt x="19" y="23"/>
                  </a:cubicBezTo>
                  <a:cubicBezTo>
                    <a:pt x="19" y="28"/>
                    <a:pt x="14" y="28"/>
                    <a:pt x="9" y="28"/>
                  </a:cubicBezTo>
                  <a:cubicBezTo>
                    <a:pt x="5" y="28"/>
                    <a:pt x="9" y="33"/>
                    <a:pt x="7" y="38"/>
                  </a:cubicBezTo>
                  <a:cubicBezTo>
                    <a:pt x="5" y="40"/>
                    <a:pt x="7" y="44"/>
                    <a:pt x="2" y="47"/>
                  </a:cubicBezTo>
                  <a:cubicBezTo>
                    <a:pt x="0" y="47"/>
                    <a:pt x="0" y="49"/>
                    <a:pt x="0" y="51"/>
                  </a:cubicBezTo>
                  <a:lnTo>
                    <a:pt x="5" y="58"/>
                  </a:lnTo>
                  <a:cubicBezTo>
                    <a:pt x="9" y="63"/>
                    <a:pt x="19" y="68"/>
                    <a:pt x="21" y="72"/>
                  </a:cubicBezTo>
                  <a:cubicBezTo>
                    <a:pt x="26" y="77"/>
                    <a:pt x="37" y="79"/>
                    <a:pt x="44" y="77"/>
                  </a:cubicBezTo>
                  <a:cubicBezTo>
                    <a:pt x="49" y="77"/>
                    <a:pt x="72" y="68"/>
                    <a:pt x="72" y="68"/>
                  </a:cubicBezTo>
                  <a:cubicBezTo>
                    <a:pt x="72" y="68"/>
                    <a:pt x="79" y="70"/>
                    <a:pt x="82" y="70"/>
                  </a:cubicBezTo>
                  <a:cubicBezTo>
                    <a:pt x="84" y="72"/>
                    <a:pt x="86" y="72"/>
                    <a:pt x="89" y="72"/>
                  </a:cubicBezTo>
                  <a:cubicBezTo>
                    <a:pt x="91" y="70"/>
                    <a:pt x="95" y="68"/>
                    <a:pt x="100" y="63"/>
                  </a:cubicBezTo>
                  <a:cubicBezTo>
                    <a:pt x="107" y="56"/>
                    <a:pt x="116" y="33"/>
                    <a:pt x="121" y="30"/>
                  </a:cubicBezTo>
                  <a:cubicBezTo>
                    <a:pt x="123" y="28"/>
                    <a:pt x="130" y="26"/>
                    <a:pt x="135" y="21"/>
                  </a:cubicBezTo>
                  <a:cubicBezTo>
                    <a:pt x="137" y="19"/>
                    <a:pt x="137" y="17"/>
                    <a:pt x="133" y="14"/>
                  </a:cubicBezTo>
                  <a:lnTo>
                    <a:pt x="133" y="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 name="Freeform 626">
              <a:extLst>
                <a:ext uri="{FF2B5EF4-FFF2-40B4-BE49-F238E27FC236}">
                  <a16:creationId xmlns:a16="http://schemas.microsoft.com/office/drawing/2014/main" id="{4E88D65B-D2DE-D004-8445-E62B998A2DBD}"/>
                </a:ext>
              </a:extLst>
            </p:cNvPr>
            <p:cNvSpPr>
              <a:spLocks/>
            </p:cNvSpPr>
            <p:nvPr/>
          </p:nvSpPr>
          <p:spPr bwMode="auto">
            <a:xfrm>
              <a:off x="6107113" y="2659063"/>
              <a:ext cx="130175" cy="76200"/>
            </a:xfrm>
            <a:custGeom>
              <a:avLst/>
              <a:gdLst>
                <a:gd name="T0" fmla="*/ 133 w 137"/>
                <a:gd name="T1" fmla="*/ 14 h 79"/>
                <a:gd name="T2" fmla="*/ 133 w 137"/>
                <a:gd name="T3" fmla="*/ 14 h 79"/>
                <a:gd name="T4" fmla="*/ 128 w 137"/>
                <a:gd name="T5" fmla="*/ 12 h 79"/>
                <a:gd name="T6" fmla="*/ 114 w 137"/>
                <a:gd name="T7" fmla="*/ 7 h 79"/>
                <a:gd name="T8" fmla="*/ 95 w 137"/>
                <a:gd name="T9" fmla="*/ 0 h 79"/>
                <a:gd name="T10" fmla="*/ 75 w 137"/>
                <a:gd name="T11" fmla="*/ 14 h 79"/>
                <a:gd name="T12" fmla="*/ 54 w 137"/>
                <a:gd name="T13" fmla="*/ 21 h 79"/>
                <a:gd name="T14" fmla="*/ 23 w 137"/>
                <a:gd name="T15" fmla="*/ 21 h 79"/>
                <a:gd name="T16" fmla="*/ 21 w 137"/>
                <a:gd name="T17" fmla="*/ 17 h 79"/>
                <a:gd name="T18" fmla="*/ 19 w 137"/>
                <a:gd name="T19" fmla="*/ 23 h 79"/>
                <a:gd name="T20" fmla="*/ 9 w 137"/>
                <a:gd name="T21" fmla="*/ 28 h 79"/>
                <a:gd name="T22" fmla="*/ 7 w 137"/>
                <a:gd name="T23" fmla="*/ 38 h 79"/>
                <a:gd name="T24" fmla="*/ 2 w 137"/>
                <a:gd name="T25" fmla="*/ 47 h 79"/>
                <a:gd name="T26" fmla="*/ 0 w 137"/>
                <a:gd name="T27" fmla="*/ 51 h 79"/>
                <a:gd name="T28" fmla="*/ 5 w 137"/>
                <a:gd name="T29" fmla="*/ 58 h 79"/>
                <a:gd name="T30" fmla="*/ 21 w 137"/>
                <a:gd name="T31" fmla="*/ 72 h 79"/>
                <a:gd name="T32" fmla="*/ 44 w 137"/>
                <a:gd name="T33" fmla="*/ 77 h 79"/>
                <a:gd name="T34" fmla="*/ 72 w 137"/>
                <a:gd name="T35" fmla="*/ 68 h 79"/>
                <a:gd name="T36" fmla="*/ 82 w 137"/>
                <a:gd name="T37" fmla="*/ 70 h 79"/>
                <a:gd name="T38" fmla="*/ 89 w 137"/>
                <a:gd name="T39" fmla="*/ 72 h 79"/>
                <a:gd name="T40" fmla="*/ 100 w 137"/>
                <a:gd name="T41" fmla="*/ 63 h 79"/>
                <a:gd name="T42" fmla="*/ 121 w 137"/>
                <a:gd name="T43" fmla="*/ 30 h 79"/>
                <a:gd name="T44" fmla="*/ 135 w 137"/>
                <a:gd name="T45" fmla="*/ 21 h 79"/>
                <a:gd name="T46" fmla="*/ 133 w 137"/>
                <a:gd name="T47" fmla="*/ 1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7" h="79">
                  <a:moveTo>
                    <a:pt x="133" y="14"/>
                  </a:moveTo>
                  <a:lnTo>
                    <a:pt x="133" y="14"/>
                  </a:lnTo>
                  <a:cubicBezTo>
                    <a:pt x="130" y="14"/>
                    <a:pt x="130" y="14"/>
                    <a:pt x="128" y="12"/>
                  </a:cubicBezTo>
                  <a:cubicBezTo>
                    <a:pt x="121" y="12"/>
                    <a:pt x="116" y="10"/>
                    <a:pt x="114" y="7"/>
                  </a:cubicBezTo>
                  <a:cubicBezTo>
                    <a:pt x="112" y="5"/>
                    <a:pt x="98" y="3"/>
                    <a:pt x="95" y="0"/>
                  </a:cubicBezTo>
                  <a:cubicBezTo>
                    <a:pt x="93" y="0"/>
                    <a:pt x="79" y="14"/>
                    <a:pt x="75" y="14"/>
                  </a:cubicBezTo>
                  <a:cubicBezTo>
                    <a:pt x="70" y="14"/>
                    <a:pt x="54" y="17"/>
                    <a:pt x="54" y="21"/>
                  </a:cubicBezTo>
                  <a:cubicBezTo>
                    <a:pt x="54" y="26"/>
                    <a:pt x="30" y="26"/>
                    <a:pt x="23" y="21"/>
                  </a:cubicBezTo>
                  <a:cubicBezTo>
                    <a:pt x="23" y="19"/>
                    <a:pt x="21" y="19"/>
                    <a:pt x="21" y="17"/>
                  </a:cubicBezTo>
                  <a:cubicBezTo>
                    <a:pt x="19" y="19"/>
                    <a:pt x="19" y="21"/>
                    <a:pt x="19" y="23"/>
                  </a:cubicBezTo>
                  <a:cubicBezTo>
                    <a:pt x="19" y="28"/>
                    <a:pt x="14" y="28"/>
                    <a:pt x="9" y="28"/>
                  </a:cubicBezTo>
                  <a:cubicBezTo>
                    <a:pt x="5" y="28"/>
                    <a:pt x="9" y="33"/>
                    <a:pt x="7" y="38"/>
                  </a:cubicBezTo>
                  <a:cubicBezTo>
                    <a:pt x="5" y="40"/>
                    <a:pt x="7" y="44"/>
                    <a:pt x="2" y="47"/>
                  </a:cubicBezTo>
                  <a:cubicBezTo>
                    <a:pt x="0" y="47"/>
                    <a:pt x="0" y="49"/>
                    <a:pt x="0" y="51"/>
                  </a:cubicBezTo>
                  <a:lnTo>
                    <a:pt x="5" y="58"/>
                  </a:lnTo>
                  <a:cubicBezTo>
                    <a:pt x="9" y="63"/>
                    <a:pt x="19" y="68"/>
                    <a:pt x="21" y="72"/>
                  </a:cubicBezTo>
                  <a:cubicBezTo>
                    <a:pt x="26" y="77"/>
                    <a:pt x="37" y="79"/>
                    <a:pt x="44" y="77"/>
                  </a:cubicBezTo>
                  <a:cubicBezTo>
                    <a:pt x="49" y="77"/>
                    <a:pt x="72" y="68"/>
                    <a:pt x="72" y="68"/>
                  </a:cubicBezTo>
                  <a:cubicBezTo>
                    <a:pt x="72" y="68"/>
                    <a:pt x="79" y="70"/>
                    <a:pt x="82" y="70"/>
                  </a:cubicBezTo>
                  <a:cubicBezTo>
                    <a:pt x="84" y="72"/>
                    <a:pt x="86" y="72"/>
                    <a:pt x="89" y="72"/>
                  </a:cubicBezTo>
                  <a:cubicBezTo>
                    <a:pt x="91" y="70"/>
                    <a:pt x="95" y="68"/>
                    <a:pt x="100" y="63"/>
                  </a:cubicBezTo>
                  <a:cubicBezTo>
                    <a:pt x="107" y="56"/>
                    <a:pt x="116" y="33"/>
                    <a:pt x="121" y="30"/>
                  </a:cubicBezTo>
                  <a:cubicBezTo>
                    <a:pt x="123" y="28"/>
                    <a:pt x="130" y="26"/>
                    <a:pt x="135" y="21"/>
                  </a:cubicBezTo>
                  <a:cubicBezTo>
                    <a:pt x="137" y="19"/>
                    <a:pt x="137" y="17"/>
                    <a:pt x="133" y="1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7" name="Freeform 627">
              <a:extLst>
                <a:ext uri="{FF2B5EF4-FFF2-40B4-BE49-F238E27FC236}">
                  <a16:creationId xmlns:a16="http://schemas.microsoft.com/office/drawing/2014/main" id="{BC660AA1-2903-45BF-B31D-A3A41876238B}"/>
                </a:ext>
              </a:extLst>
            </p:cNvPr>
            <p:cNvSpPr>
              <a:spLocks/>
            </p:cNvSpPr>
            <p:nvPr/>
          </p:nvSpPr>
          <p:spPr bwMode="auto">
            <a:xfrm>
              <a:off x="6107113" y="2659063"/>
              <a:ext cx="130175" cy="76200"/>
            </a:xfrm>
            <a:custGeom>
              <a:avLst/>
              <a:gdLst>
                <a:gd name="T0" fmla="*/ 133 w 137"/>
                <a:gd name="T1" fmla="*/ 14 h 79"/>
                <a:gd name="T2" fmla="*/ 133 w 137"/>
                <a:gd name="T3" fmla="*/ 14 h 79"/>
                <a:gd name="T4" fmla="*/ 128 w 137"/>
                <a:gd name="T5" fmla="*/ 12 h 79"/>
                <a:gd name="T6" fmla="*/ 114 w 137"/>
                <a:gd name="T7" fmla="*/ 7 h 79"/>
                <a:gd name="T8" fmla="*/ 95 w 137"/>
                <a:gd name="T9" fmla="*/ 0 h 79"/>
                <a:gd name="T10" fmla="*/ 75 w 137"/>
                <a:gd name="T11" fmla="*/ 14 h 79"/>
                <a:gd name="T12" fmla="*/ 54 w 137"/>
                <a:gd name="T13" fmla="*/ 21 h 79"/>
                <a:gd name="T14" fmla="*/ 23 w 137"/>
                <a:gd name="T15" fmla="*/ 21 h 79"/>
                <a:gd name="T16" fmla="*/ 21 w 137"/>
                <a:gd name="T17" fmla="*/ 17 h 79"/>
                <a:gd name="T18" fmla="*/ 19 w 137"/>
                <a:gd name="T19" fmla="*/ 23 h 79"/>
                <a:gd name="T20" fmla="*/ 9 w 137"/>
                <a:gd name="T21" fmla="*/ 28 h 79"/>
                <a:gd name="T22" fmla="*/ 7 w 137"/>
                <a:gd name="T23" fmla="*/ 38 h 79"/>
                <a:gd name="T24" fmla="*/ 2 w 137"/>
                <a:gd name="T25" fmla="*/ 47 h 79"/>
                <a:gd name="T26" fmla="*/ 0 w 137"/>
                <a:gd name="T27" fmla="*/ 51 h 79"/>
                <a:gd name="T28" fmla="*/ 5 w 137"/>
                <a:gd name="T29" fmla="*/ 58 h 79"/>
                <a:gd name="T30" fmla="*/ 21 w 137"/>
                <a:gd name="T31" fmla="*/ 72 h 79"/>
                <a:gd name="T32" fmla="*/ 44 w 137"/>
                <a:gd name="T33" fmla="*/ 77 h 79"/>
                <a:gd name="T34" fmla="*/ 72 w 137"/>
                <a:gd name="T35" fmla="*/ 68 h 79"/>
                <a:gd name="T36" fmla="*/ 82 w 137"/>
                <a:gd name="T37" fmla="*/ 70 h 79"/>
                <a:gd name="T38" fmla="*/ 89 w 137"/>
                <a:gd name="T39" fmla="*/ 72 h 79"/>
                <a:gd name="T40" fmla="*/ 100 w 137"/>
                <a:gd name="T41" fmla="*/ 63 h 79"/>
                <a:gd name="T42" fmla="*/ 121 w 137"/>
                <a:gd name="T43" fmla="*/ 30 h 79"/>
                <a:gd name="T44" fmla="*/ 135 w 137"/>
                <a:gd name="T45" fmla="*/ 21 h 79"/>
                <a:gd name="T46" fmla="*/ 133 w 137"/>
                <a:gd name="T47" fmla="*/ 14 h 79"/>
                <a:gd name="T48" fmla="*/ 133 w 137"/>
                <a:gd name="T49" fmla="*/ 1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7" h="79">
                  <a:moveTo>
                    <a:pt x="133" y="14"/>
                  </a:moveTo>
                  <a:lnTo>
                    <a:pt x="133" y="14"/>
                  </a:lnTo>
                  <a:cubicBezTo>
                    <a:pt x="130" y="14"/>
                    <a:pt x="130" y="14"/>
                    <a:pt x="128" y="12"/>
                  </a:cubicBezTo>
                  <a:cubicBezTo>
                    <a:pt x="121" y="12"/>
                    <a:pt x="116" y="10"/>
                    <a:pt x="114" y="7"/>
                  </a:cubicBezTo>
                  <a:cubicBezTo>
                    <a:pt x="112" y="5"/>
                    <a:pt x="98" y="3"/>
                    <a:pt x="95" y="0"/>
                  </a:cubicBezTo>
                  <a:cubicBezTo>
                    <a:pt x="93" y="0"/>
                    <a:pt x="79" y="14"/>
                    <a:pt x="75" y="14"/>
                  </a:cubicBezTo>
                  <a:cubicBezTo>
                    <a:pt x="70" y="14"/>
                    <a:pt x="54" y="17"/>
                    <a:pt x="54" y="21"/>
                  </a:cubicBezTo>
                  <a:cubicBezTo>
                    <a:pt x="54" y="26"/>
                    <a:pt x="30" y="26"/>
                    <a:pt x="23" y="21"/>
                  </a:cubicBezTo>
                  <a:cubicBezTo>
                    <a:pt x="23" y="19"/>
                    <a:pt x="21" y="19"/>
                    <a:pt x="21" y="17"/>
                  </a:cubicBezTo>
                  <a:cubicBezTo>
                    <a:pt x="19" y="19"/>
                    <a:pt x="19" y="21"/>
                    <a:pt x="19" y="23"/>
                  </a:cubicBezTo>
                  <a:cubicBezTo>
                    <a:pt x="19" y="28"/>
                    <a:pt x="14" y="28"/>
                    <a:pt x="9" y="28"/>
                  </a:cubicBezTo>
                  <a:cubicBezTo>
                    <a:pt x="5" y="28"/>
                    <a:pt x="9" y="33"/>
                    <a:pt x="7" y="38"/>
                  </a:cubicBezTo>
                  <a:cubicBezTo>
                    <a:pt x="5" y="40"/>
                    <a:pt x="7" y="44"/>
                    <a:pt x="2" y="47"/>
                  </a:cubicBezTo>
                  <a:cubicBezTo>
                    <a:pt x="0" y="47"/>
                    <a:pt x="0" y="49"/>
                    <a:pt x="0" y="51"/>
                  </a:cubicBezTo>
                  <a:lnTo>
                    <a:pt x="5" y="58"/>
                  </a:lnTo>
                  <a:cubicBezTo>
                    <a:pt x="9" y="63"/>
                    <a:pt x="19" y="68"/>
                    <a:pt x="21" y="72"/>
                  </a:cubicBezTo>
                  <a:cubicBezTo>
                    <a:pt x="26" y="77"/>
                    <a:pt x="37" y="79"/>
                    <a:pt x="44" y="77"/>
                  </a:cubicBezTo>
                  <a:cubicBezTo>
                    <a:pt x="49" y="77"/>
                    <a:pt x="72" y="68"/>
                    <a:pt x="72" y="68"/>
                  </a:cubicBezTo>
                  <a:cubicBezTo>
                    <a:pt x="72" y="68"/>
                    <a:pt x="79" y="70"/>
                    <a:pt x="82" y="70"/>
                  </a:cubicBezTo>
                  <a:cubicBezTo>
                    <a:pt x="84" y="72"/>
                    <a:pt x="86" y="72"/>
                    <a:pt x="89" y="72"/>
                  </a:cubicBezTo>
                  <a:cubicBezTo>
                    <a:pt x="91" y="70"/>
                    <a:pt x="95" y="68"/>
                    <a:pt x="100" y="63"/>
                  </a:cubicBezTo>
                  <a:cubicBezTo>
                    <a:pt x="107" y="56"/>
                    <a:pt x="116" y="33"/>
                    <a:pt x="121" y="30"/>
                  </a:cubicBezTo>
                  <a:cubicBezTo>
                    <a:pt x="123" y="28"/>
                    <a:pt x="130" y="26"/>
                    <a:pt x="135" y="21"/>
                  </a:cubicBezTo>
                  <a:cubicBezTo>
                    <a:pt x="137" y="19"/>
                    <a:pt x="137" y="17"/>
                    <a:pt x="133" y="14"/>
                  </a:cubicBezTo>
                  <a:lnTo>
                    <a:pt x="133" y="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 name="Freeform 628">
              <a:extLst>
                <a:ext uri="{FF2B5EF4-FFF2-40B4-BE49-F238E27FC236}">
                  <a16:creationId xmlns:a16="http://schemas.microsoft.com/office/drawing/2014/main" id="{0683260B-6DA7-7BDB-6694-2796DFC18026}"/>
                </a:ext>
              </a:extLst>
            </p:cNvPr>
            <p:cNvSpPr>
              <a:spLocks/>
            </p:cNvSpPr>
            <p:nvPr/>
          </p:nvSpPr>
          <p:spPr bwMode="auto">
            <a:xfrm>
              <a:off x="6029325" y="2597151"/>
              <a:ext cx="128588" cy="66675"/>
            </a:xfrm>
            <a:custGeom>
              <a:avLst/>
              <a:gdLst>
                <a:gd name="T0" fmla="*/ 128 w 135"/>
                <a:gd name="T1" fmla="*/ 32 h 70"/>
                <a:gd name="T2" fmla="*/ 128 w 135"/>
                <a:gd name="T3" fmla="*/ 32 h 70"/>
                <a:gd name="T4" fmla="*/ 114 w 135"/>
                <a:gd name="T5" fmla="*/ 28 h 70"/>
                <a:gd name="T6" fmla="*/ 107 w 135"/>
                <a:gd name="T7" fmla="*/ 21 h 70"/>
                <a:gd name="T8" fmla="*/ 95 w 135"/>
                <a:gd name="T9" fmla="*/ 23 h 70"/>
                <a:gd name="T10" fmla="*/ 83 w 135"/>
                <a:gd name="T11" fmla="*/ 16 h 70"/>
                <a:gd name="T12" fmla="*/ 69 w 135"/>
                <a:gd name="T13" fmla="*/ 7 h 70"/>
                <a:gd name="T14" fmla="*/ 58 w 135"/>
                <a:gd name="T15" fmla="*/ 0 h 70"/>
                <a:gd name="T16" fmla="*/ 56 w 135"/>
                <a:gd name="T17" fmla="*/ 2 h 70"/>
                <a:gd name="T18" fmla="*/ 46 w 135"/>
                <a:gd name="T19" fmla="*/ 2 h 70"/>
                <a:gd name="T20" fmla="*/ 28 w 135"/>
                <a:gd name="T21" fmla="*/ 11 h 70"/>
                <a:gd name="T22" fmla="*/ 4 w 135"/>
                <a:gd name="T23" fmla="*/ 18 h 70"/>
                <a:gd name="T24" fmla="*/ 7 w 135"/>
                <a:gd name="T25" fmla="*/ 30 h 70"/>
                <a:gd name="T26" fmla="*/ 14 w 135"/>
                <a:gd name="T27" fmla="*/ 49 h 70"/>
                <a:gd name="T28" fmla="*/ 37 w 135"/>
                <a:gd name="T29" fmla="*/ 65 h 70"/>
                <a:gd name="T30" fmla="*/ 37 w 135"/>
                <a:gd name="T31" fmla="*/ 68 h 70"/>
                <a:gd name="T32" fmla="*/ 53 w 135"/>
                <a:gd name="T33" fmla="*/ 65 h 70"/>
                <a:gd name="T34" fmla="*/ 58 w 135"/>
                <a:gd name="T35" fmla="*/ 56 h 70"/>
                <a:gd name="T36" fmla="*/ 76 w 135"/>
                <a:gd name="T37" fmla="*/ 63 h 70"/>
                <a:gd name="T38" fmla="*/ 93 w 135"/>
                <a:gd name="T39" fmla="*/ 65 h 70"/>
                <a:gd name="T40" fmla="*/ 95 w 135"/>
                <a:gd name="T41" fmla="*/ 70 h 70"/>
                <a:gd name="T42" fmla="*/ 102 w 135"/>
                <a:gd name="T43" fmla="*/ 63 h 70"/>
                <a:gd name="T44" fmla="*/ 121 w 135"/>
                <a:gd name="T45" fmla="*/ 51 h 70"/>
                <a:gd name="T46" fmla="*/ 135 w 135"/>
                <a:gd name="T47" fmla="*/ 42 h 70"/>
                <a:gd name="T48" fmla="*/ 128 w 135"/>
                <a:gd name="T49" fmla="*/ 3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70">
                  <a:moveTo>
                    <a:pt x="128" y="32"/>
                  </a:moveTo>
                  <a:lnTo>
                    <a:pt x="128" y="32"/>
                  </a:lnTo>
                  <a:cubicBezTo>
                    <a:pt x="123" y="30"/>
                    <a:pt x="114" y="30"/>
                    <a:pt x="114" y="28"/>
                  </a:cubicBezTo>
                  <a:cubicBezTo>
                    <a:pt x="111" y="25"/>
                    <a:pt x="111" y="21"/>
                    <a:pt x="107" y="21"/>
                  </a:cubicBezTo>
                  <a:cubicBezTo>
                    <a:pt x="102" y="21"/>
                    <a:pt x="97" y="16"/>
                    <a:pt x="95" y="23"/>
                  </a:cubicBezTo>
                  <a:cubicBezTo>
                    <a:pt x="93" y="28"/>
                    <a:pt x="83" y="21"/>
                    <a:pt x="83" y="16"/>
                  </a:cubicBezTo>
                  <a:cubicBezTo>
                    <a:pt x="83" y="14"/>
                    <a:pt x="79" y="11"/>
                    <a:pt x="69" y="7"/>
                  </a:cubicBezTo>
                  <a:cubicBezTo>
                    <a:pt x="65" y="7"/>
                    <a:pt x="62" y="2"/>
                    <a:pt x="58" y="0"/>
                  </a:cubicBezTo>
                  <a:cubicBezTo>
                    <a:pt x="58" y="2"/>
                    <a:pt x="58" y="2"/>
                    <a:pt x="56" y="2"/>
                  </a:cubicBezTo>
                  <a:cubicBezTo>
                    <a:pt x="56" y="4"/>
                    <a:pt x="49" y="0"/>
                    <a:pt x="46" y="2"/>
                  </a:cubicBezTo>
                  <a:cubicBezTo>
                    <a:pt x="42" y="7"/>
                    <a:pt x="32" y="7"/>
                    <a:pt x="28" y="11"/>
                  </a:cubicBezTo>
                  <a:cubicBezTo>
                    <a:pt x="23" y="16"/>
                    <a:pt x="11" y="18"/>
                    <a:pt x="4" y="18"/>
                  </a:cubicBezTo>
                  <a:cubicBezTo>
                    <a:pt x="0" y="21"/>
                    <a:pt x="4" y="25"/>
                    <a:pt x="7" y="30"/>
                  </a:cubicBezTo>
                  <a:cubicBezTo>
                    <a:pt x="9" y="35"/>
                    <a:pt x="9" y="47"/>
                    <a:pt x="14" y="49"/>
                  </a:cubicBezTo>
                  <a:cubicBezTo>
                    <a:pt x="18" y="51"/>
                    <a:pt x="35" y="63"/>
                    <a:pt x="37" y="65"/>
                  </a:cubicBezTo>
                  <a:lnTo>
                    <a:pt x="37" y="68"/>
                  </a:lnTo>
                  <a:cubicBezTo>
                    <a:pt x="42" y="70"/>
                    <a:pt x="53" y="70"/>
                    <a:pt x="53" y="65"/>
                  </a:cubicBezTo>
                  <a:cubicBezTo>
                    <a:pt x="56" y="63"/>
                    <a:pt x="58" y="56"/>
                    <a:pt x="58" y="56"/>
                  </a:cubicBezTo>
                  <a:cubicBezTo>
                    <a:pt x="58" y="56"/>
                    <a:pt x="72" y="56"/>
                    <a:pt x="76" y="63"/>
                  </a:cubicBezTo>
                  <a:cubicBezTo>
                    <a:pt x="83" y="70"/>
                    <a:pt x="93" y="65"/>
                    <a:pt x="93" y="65"/>
                  </a:cubicBezTo>
                  <a:cubicBezTo>
                    <a:pt x="93" y="65"/>
                    <a:pt x="95" y="65"/>
                    <a:pt x="95" y="70"/>
                  </a:cubicBezTo>
                  <a:cubicBezTo>
                    <a:pt x="97" y="65"/>
                    <a:pt x="100" y="63"/>
                    <a:pt x="102" y="63"/>
                  </a:cubicBezTo>
                  <a:cubicBezTo>
                    <a:pt x="107" y="61"/>
                    <a:pt x="116" y="61"/>
                    <a:pt x="121" y="51"/>
                  </a:cubicBezTo>
                  <a:cubicBezTo>
                    <a:pt x="125" y="47"/>
                    <a:pt x="130" y="44"/>
                    <a:pt x="135" y="42"/>
                  </a:cubicBezTo>
                  <a:cubicBezTo>
                    <a:pt x="130" y="37"/>
                    <a:pt x="130" y="32"/>
                    <a:pt x="128" y="3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 name="Freeform 629">
              <a:extLst>
                <a:ext uri="{FF2B5EF4-FFF2-40B4-BE49-F238E27FC236}">
                  <a16:creationId xmlns:a16="http://schemas.microsoft.com/office/drawing/2014/main" id="{DC33362F-6488-6E36-6959-59DF3AF03DAD}"/>
                </a:ext>
              </a:extLst>
            </p:cNvPr>
            <p:cNvSpPr>
              <a:spLocks/>
            </p:cNvSpPr>
            <p:nvPr/>
          </p:nvSpPr>
          <p:spPr bwMode="auto">
            <a:xfrm>
              <a:off x="6029325" y="2597151"/>
              <a:ext cx="128588" cy="66675"/>
            </a:xfrm>
            <a:custGeom>
              <a:avLst/>
              <a:gdLst>
                <a:gd name="T0" fmla="*/ 128 w 135"/>
                <a:gd name="T1" fmla="*/ 32 h 70"/>
                <a:gd name="T2" fmla="*/ 128 w 135"/>
                <a:gd name="T3" fmla="*/ 32 h 70"/>
                <a:gd name="T4" fmla="*/ 114 w 135"/>
                <a:gd name="T5" fmla="*/ 28 h 70"/>
                <a:gd name="T6" fmla="*/ 107 w 135"/>
                <a:gd name="T7" fmla="*/ 21 h 70"/>
                <a:gd name="T8" fmla="*/ 95 w 135"/>
                <a:gd name="T9" fmla="*/ 23 h 70"/>
                <a:gd name="T10" fmla="*/ 83 w 135"/>
                <a:gd name="T11" fmla="*/ 16 h 70"/>
                <a:gd name="T12" fmla="*/ 69 w 135"/>
                <a:gd name="T13" fmla="*/ 7 h 70"/>
                <a:gd name="T14" fmla="*/ 58 w 135"/>
                <a:gd name="T15" fmla="*/ 0 h 70"/>
                <a:gd name="T16" fmla="*/ 56 w 135"/>
                <a:gd name="T17" fmla="*/ 2 h 70"/>
                <a:gd name="T18" fmla="*/ 46 w 135"/>
                <a:gd name="T19" fmla="*/ 2 h 70"/>
                <a:gd name="T20" fmla="*/ 28 w 135"/>
                <a:gd name="T21" fmla="*/ 11 h 70"/>
                <a:gd name="T22" fmla="*/ 4 w 135"/>
                <a:gd name="T23" fmla="*/ 18 h 70"/>
                <a:gd name="T24" fmla="*/ 7 w 135"/>
                <a:gd name="T25" fmla="*/ 30 h 70"/>
                <a:gd name="T26" fmla="*/ 14 w 135"/>
                <a:gd name="T27" fmla="*/ 49 h 70"/>
                <a:gd name="T28" fmla="*/ 37 w 135"/>
                <a:gd name="T29" fmla="*/ 65 h 70"/>
                <a:gd name="T30" fmla="*/ 37 w 135"/>
                <a:gd name="T31" fmla="*/ 68 h 70"/>
                <a:gd name="T32" fmla="*/ 53 w 135"/>
                <a:gd name="T33" fmla="*/ 65 h 70"/>
                <a:gd name="T34" fmla="*/ 58 w 135"/>
                <a:gd name="T35" fmla="*/ 56 h 70"/>
                <a:gd name="T36" fmla="*/ 76 w 135"/>
                <a:gd name="T37" fmla="*/ 63 h 70"/>
                <a:gd name="T38" fmla="*/ 93 w 135"/>
                <a:gd name="T39" fmla="*/ 65 h 70"/>
                <a:gd name="T40" fmla="*/ 95 w 135"/>
                <a:gd name="T41" fmla="*/ 70 h 70"/>
                <a:gd name="T42" fmla="*/ 102 w 135"/>
                <a:gd name="T43" fmla="*/ 63 h 70"/>
                <a:gd name="T44" fmla="*/ 121 w 135"/>
                <a:gd name="T45" fmla="*/ 51 h 70"/>
                <a:gd name="T46" fmla="*/ 135 w 135"/>
                <a:gd name="T47" fmla="*/ 42 h 70"/>
                <a:gd name="T48" fmla="*/ 128 w 135"/>
                <a:gd name="T49" fmla="*/ 32 h 70"/>
                <a:gd name="T50" fmla="*/ 128 w 135"/>
                <a:gd name="T51" fmla="*/ 3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5" h="70">
                  <a:moveTo>
                    <a:pt x="128" y="32"/>
                  </a:moveTo>
                  <a:lnTo>
                    <a:pt x="128" y="32"/>
                  </a:lnTo>
                  <a:cubicBezTo>
                    <a:pt x="123" y="30"/>
                    <a:pt x="114" y="30"/>
                    <a:pt x="114" y="28"/>
                  </a:cubicBezTo>
                  <a:cubicBezTo>
                    <a:pt x="111" y="25"/>
                    <a:pt x="111" y="21"/>
                    <a:pt x="107" y="21"/>
                  </a:cubicBezTo>
                  <a:cubicBezTo>
                    <a:pt x="102" y="21"/>
                    <a:pt x="97" y="16"/>
                    <a:pt x="95" y="23"/>
                  </a:cubicBezTo>
                  <a:cubicBezTo>
                    <a:pt x="93" y="28"/>
                    <a:pt x="83" y="21"/>
                    <a:pt x="83" y="16"/>
                  </a:cubicBezTo>
                  <a:cubicBezTo>
                    <a:pt x="83" y="14"/>
                    <a:pt x="79" y="11"/>
                    <a:pt x="69" y="7"/>
                  </a:cubicBezTo>
                  <a:cubicBezTo>
                    <a:pt x="65" y="7"/>
                    <a:pt x="62" y="2"/>
                    <a:pt x="58" y="0"/>
                  </a:cubicBezTo>
                  <a:cubicBezTo>
                    <a:pt x="58" y="2"/>
                    <a:pt x="58" y="2"/>
                    <a:pt x="56" y="2"/>
                  </a:cubicBezTo>
                  <a:cubicBezTo>
                    <a:pt x="56" y="4"/>
                    <a:pt x="49" y="0"/>
                    <a:pt x="46" y="2"/>
                  </a:cubicBezTo>
                  <a:cubicBezTo>
                    <a:pt x="42" y="7"/>
                    <a:pt x="32" y="7"/>
                    <a:pt x="28" y="11"/>
                  </a:cubicBezTo>
                  <a:cubicBezTo>
                    <a:pt x="23" y="16"/>
                    <a:pt x="11" y="18"/>
                    <a:pt x="4" y="18"/>
                  </a:cubicBezTo>
                  <a:cubicBezTo>
                    <a:pt x="0" y="21"/>
                    <a:pt x="4" y="25"/>
                    <a:pt x="7" y="30"/>
                  </a:cubicBezTo>
                  <a:cubicBezTo>
                    <a:pt x="9" y="35"/>
                    <a:pt x="9" y="47"/>
                    <a:pt x="14" y="49"/>
                  </a:cubicBezTo>
                  <a:cubicBezTo>
                    <a:pt x="18" y="51"/>
                    <a:pt x="35" y="63"/>
                    <a:pt x="37" y="65"/>
                  </a:cubicBezTo>
                  <a:lnTo>
                    <a:pt x="37" y="68"/>
                  </a:lnTo>
                  <a:cubicBezTo>
                    <a:pt x="42" y="70"/>
                    <a:pt x="53" y="70"/>
                    <a:pt x="53" y="65"/>
                  </a:cubicBezTo>
                  <a:cubicBezTo>
                    <a:pt x="56" y="63"/>
                    <a:pt x="58" y="56"/>
                    <a:pt x="58" y="56"/>
                  </a:cubicBezTo>
                  <a:cubicBezTo>
                    <a:pt x="58" y="56"/>
                    <a:pt x="72" y="56"/>
                    <a:pt x="76" y="63"/>
                  </a:cubicBezTo>
                  <a:cubicBezTo>
                    <a:pt x="83" y="70"/>
                    <a:pt x="93" y="65"/>
                    <a:pt x="93" y="65"/>
                  </a:cubicBezTo>
                  <a:cubicBezTo>
                    <a:pt x="93" y="65"/>
                    <a:pt x="95" y="65"/>
                    <a:pt x="95" y="70"/>
                  </a:cubicBezTo>
                  <a:cubicBezTo>
                    <a:pt x="97" y="65"/>
                    <a:pt x="100" y="63"/>
                    <a:pt x="102" y="63"/>
                  </a:cubicBezTo>
                  <a:cubicBezTo>
                    <a:pt x="107" y="61"/>
                    <a:pt x="116" y="61"/>
                    <a:pt x="121" y="51"/>
                  </a:cubicBezTo>
                  <a:cubicBezTo>
                    <a:pt x="125" y="47"/>
                    <a:pt x="130" y="44"/>
                    <a:pt x="135" y="42"/>
                  </a:cubicBezTo>
                  <a:cubicBezTo>
                    <a:pt x="130" y="37"/>
                    <a:pt x="130" y="32"/>
                    <a:pt x="128" y="32"/>
                  </a:cubicBezTo>
                  <a:lnTo>
                    <a:pt x="128" y="3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 name="Freeform 630">
              <a:extLst>
                <a:ext uri="{FF2B5EF4-FFF2-40B4-BE49-F238E27FC236}">
                  <a16:creationId xmlns:a16="http://schemas.microsoft.com/office/drawing/2014/main" id="{3E3F7976-A0A5-210B-3559-EE76D4A3884E}"/>
                </a:ext>
              </a:extLst>
            </p:cNvPr>
            <p:cNvSpPr>
              <a:spLocks/>
            </p:cNvSpPr>
            <p:nvPr/>
          </p:nvSpPr>
          <p:spPr bwMode="auto">
            <a:xfrm>
              <a:off x="6029325" y="2597151"/>
              <a:ext cx="128588" cy="66675"/>
            </a:xfrm>
            <a:custGeom>
              <a:avLst/>
              <a:gdLst>
                <a:gd name="T0" fmla="*/ 128 w 135"/>
                <a:gd name="T1" fmla="*/ 32 h 70"/>
                <a:gd name="T2" fmla="*/ 128 w 135"/>
                <a:gd name="T3" fmla="*/ 32 h 70"/>
                <a:gd name="T4" fmla="*/ 114 w 135"/>
                <a:gd name="T5" fmla="*/ 28 h 70"/>
                <a:gd name="T6" fmla="*/ 107 w 135"/>
                <a:gd name="T7" fmla="*/ 21 h 70"/>
                <a:gd name="T8" fmla="*/ 95 w 135"/>
                <a:gd name="T9" fmla="*/ 23 h 70"/>
                <a:gd name="T10" fmla="*/ 83 w 135"/>
                <a:gd name="T11" fmla="*/ 16 h 70"/>
                <a:gd name="T12" fmla="*/ 69 w 135"/>
                <a:gd name="T13" fmla="*/ 7 h 70"/>
                <a:gd name="T14" fmla="*/ 58 w 135"/>
                <a:gd name="T15" fmla="*/ 0 h 70"/>
                <a:gd name="T16" fmla="*/ 56 w 135"/>
                <a:gd name="T17" fmla="*/ 2 h 70"/>
                <a:gd name="T18" fmla="*/ 46 w 135"/>
                <a:gd name="T19" fmla="*/ 2 h 70"/>
                <a:gd name="T20" fmla="*/ 28 w 135"/>
                <a:gd name="T21" fmla="*/ 11 h 70"/>
                <a:gd name="T22" fmla="*/ 4 w 135"/>
                <a:gd name="T23" fmla="*/ 18 h 70"/>
                <a:gd name="T24" fmla="*/ 7 w 135"/>
                <a:gd name="T25" fmla="*/ 30 h 70"/>
                <a:gd name="T26" fmla="*/ 14 w 135"/>
                <a:gd name="T27" fmla="*/ 49 h 70"/>
                <a:gd name="T28" fmla="*/ 37 w 135"/>
                <a:gd name="T29" fmla="*/ 65 h 70"/>
                <a:gd name="T30" fmla="*/ 37 w 135"/>
                <a:gd name="T31" fmla="*/ 68 h 70"/>
                <a:gd name="T32" fmla="*/ 53 w 135"/>
                <a:gd name="T33" fmla="*/ 65 h 70"/>
                <a:gd name="T34" fmla="*/ 58 w 135"/>
                <a:gd name="T35" fmla="*/ 56 h 70"/>
                <a:gd name="T36" fmla="*/ 76 w 135"/>
                <a:gd name="T37" fmla="*/ 63 h 70"/>
                <a:gd name="T38" fmla="*/ 93 w 135"/>
                <a:gd name="T39" fmla="*/ 65 h 70"/>
                <a:gd name="T40" fmla="*/ 95 w 135"/>
                <a:gd name="T41" fmla="*/ 70 h 70"/>
                <a:gd name="T42" fmla="*/ 102 w 135"/>
                <a:gd name="T43" fmla="*/ 63 h 70"/>
                <a:gd name="T44" fmla="*/ 121 w 135"/>
                <a:gd name="T45" fmla="*/ 51 h 70"/>
                <a:gd name="T46" fmla="*/ 135 w 135"/>
                <a:gd name="T47" fmla="*/ 42 h 70"/>
                <a:gd name="T48" fmla="*/ 128 w 135"/>
                <a:gd name="T49" fmla="*/ 3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70">
                  <a:moveTo>
                    <a:pt x="128" y="32"/>
                  </a:moveTo>
                  <a:lnTo>
                    <a:pt x="128" y="32"/>
                  </a:lnTo>
                  <a:cubicBezTo>
                    <a:pt x="123" y="30"/>
                    <a:pt x="114" y="30"/>
                    <a:pt x="114" y="28"/>
                  </a:cubicBezTo>
                  <a:cubicBezTo>
                    <a:pt x="111" y="25"/>
                    <a:pt x="111" y="21"/>
                    <a:pt x="107" y="21"/>
                  </a:cubicBezTo>
                  <a:cubicBezTo>
                    <a:pt x="102" y="21"/>
                    <a:pt x="97" y="16"/>
                    <a:pt x="95" y="23"/>
                  </a:cubicBezTo>
                  <a:cubicBezTo>
                    <a:pt x="93" y="28"/>
                    <a:pt x="83" y="21"/>
                    <a:pt x="83" y="16"/>
                  </a:cubicBezTo>
                  <a:cubicBezTo>
                    <a:pt x="83" y="14"/>
                    <a:pt x="79" y="11"/>
                    <a:pt x="69" y="7"/>
                  </a:cubicBezTo>
                  <a:cubicBezTo>
                    <a:pt x="65" y="7"/>
                    <a:pt x="62" y="2"/>
                    <a:pt x="58" y="0"/>
                  </a:cubicBezTo>
                  <a:cubicBezTo>
                    <a:pt x="58" y="2"/>
                    <a:pt x="58" y="2"/>
                    <a:pt x="56" y="2"/>
                  </a:cubicBezTo>
                  <a:cubicBezTo>
                    <a:pt x="56" y="4"/>
                    <a:pt x="49" y="0"/>
                    <a:pt x="46" y="2"/>
                  </a:cubicBezTo>
                  <a:cubicBezTo>
                    <a:pt x="42" y="7"/>
                    <a:pt x="32" y="7"/>
                    <a:pt x="28" y="11"/>
                  </a:cubicBezTo>
                  <a:cubicBezTo>
                    <a:pt x="23" y="16"/>
                    <a:pt x="11" y="18"/>
                    <a:pt x="4" y="18"/>
                  </a:cubicBezTo>
                  <a:cubicBezTo>
                    <a:pt x="0" y="21"/>
                    <a:pt x="4" y="25"/>
                    <a:pt x="7" y="30"/>
                  </a:cubicBezTo>
                  <a:cubicBezTo>
                    <a:pt x="9" y="35"/>
                    <a:pt x="9" y="47"/>
                    <a:pt x="14" y="49"/>
                  </a:cubicBezTo>
                  <a:cubicBezTo>
                    <a:pt x="18" y="51"/>
                    <a:pt x="35" y="63"/>
                    <a:pt x="37" y="65"/>
                  </a:cubicBezTo>
                  <a:lnTo>
                    <a:pt x="37" y="68"/>
                  </a:lnTo>
                  <a:cubicBezTo>
                    <a:pt x="42" y="70"/>
                    <a:pt x="53" y="70"/>
                    <a:pt x="53" y="65"/>
                  </a:cubicBezTo>
                  <a:cubicBezTo>
                    <a:pt x="56" y="63"/>
                    <a:pt x="58" y="56"/>
                    <a:pt x="58" y="56"/>
                  </a:cubicBezTo>
                  <a:cubicBezTo>
                    <a:pt x="58" y="56"/>
                    <a:pt x="72" y="56"/>
                    <a:pt x="76" y="63"/>
                  </a:cubicBezTo>
                  <a:cubicBezTo>
                    <a:pt x="83" y="70"/>
                    <a:pt x="93" y="65"/>
                    <a:pt x="93" y="65"/>
                  </a:cubicBezTo>
                  <a:cubicBezTo>
                    <a:pt x="93" y="65"/>
                    <a:pt x="95" y="65"/>
                    <a:pt x="95" y="70"/>
                  </a:cubicBezTo>
                  <a:cubicBezTo>
                    <a:pt x="97" y="65"/>
                    <a:pt x="100" y="63"/>
                    <a:pt x="102" y="63"/>
                  </a:cubicBezTo>
                  <a:cubicBezTo>
                    <a:pt x="107" y="61"/>
                    <a:pt x="116" y="61"/>
                    <a:pt x="121" y="51"/>
                  </a:cubicBezTo>
                  <a:cubicBezTo>
                    <a:pt x="125" y="47"/>
                    <a:pt x="130" y="44"/>
                    <a:pt x="135" y="42"/>
                  </a:cubicBezTo>
                  <a:cubicBezTo>
                    <a:pt x="130" y="37"/>
                    <a:pt x="130" y="32"/>
                    <a:pt x="128" y="3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 name="Freeform 631">
              <a:extLst>
                <a:ext uri="{FF2B5EF4-FFF2-40B4-BE49-F238E27FC236}">
                  <a16:creationId xmlns:a16="http://schemas.microsoft.com/office/drawing/2014/main" id="{94F8D246-0FBC-C70F-EAFD-A8D4BE9B79F1}"/>
                </a:ext>
              </a:extLst>
            </p:cNvPr>
            <p:cNvSpPr>
              <a:spLocks/>
            </p:cNvSpPr>
            <p:nvPr/>
          </p:nvSpPr>
          <p:spPr bwMode="auto">
            <a:xfrm>
              <a:off x="6029325" y="2597151"/>
              <a:ext cx="128588" cy="66675"/>
            </a:xfrm>
            <a:custGeom>
              <a:avLst/>
              <a:gdLst>
                <a:gd name="T0" fmla="*/ 128 w 135"/>
                <a:gd name="T1" fmla="*/ 32 h 70"/>
                <a:gd name="T2" fmla="*/ 128 w 135"/>
                <a:gd name="T3" fmla="*/ 32 h 70"/>
                <a:gd name="T4" fmla="*/ 114 w 135"/>
                <a:gd name="T5" fmla="*/ 28 h 70"/>
                <a:gd name="T6" fmla="*/ 107 w 135"/>
                <a:gd name="T7" fmla="*/ 21 h 70"/>
                <a:gd name="T8" fmla="*/ 95 w 135"/>
                <a:gd name="T9" fmla="*/ 23 h 70"/>
                <a:gd name="T10" fmla="*/ 83 w 135"/>
                <a:gd name="T11" fmla="*/ 16 h 70"/>
                <a:gd name="T12" fmla="*/ 69 w 135"/>
                <a:gd name="T13" fmla="*/ 7 h 70"/>
                <a:gd name="T14" fmla="*/ 58 w 135"/>
                <a:gd name="T15" fmla="*/ 0 h 70"/>
                <a:gd name="T16" fmla="*/ 56 w 135"/>
                <a:gd name="T17" fmla="*/ 2 h 70"/>
                <a:gd name="T18" fmla="*/ 46 w 135"/>
                <a:gd name="T19" fmla="*/ 2 h 70"/>
                <a:gd name="T20" fmla="*/ 28 w 135"/>
                <a:gd name="T21" fmla="*/ 11 h 70"/>
                <a:gd name="T22" fmla="*/ 4 w 135"/>
                <a:gd name="T23" fmla="*/ 18 h 70"/>
                <a:gd name="T24" fmla="*/ 7 w 135"/>
                <a:gd name="T25" fmla="*/ 30 h 70"/>
                <a:gd name="T26" fmla="*/ 14 w 135"/>
                <a:gd name="T27" fmla="*/ 49 h 70"/>
                <a:gd name="T28" fmla="*/ 37 w 135"/>
                <a:gd name="T29" fmla="*/ 65 h 70"/>
                <a:gd name="T30" fmla="*/ 37 w 135"/>
                <a:gd name="T31" fmla="*/ 68 h 70"/>
                <a:gd name="T32" fmla="*/ 53 w 135"/>
                <a:gd name="T33" fmla="*/ 65 h 70"/>
                <a:gd name="T34" fmla="*/ 58 w 135"/>
                <a:gd name="T35" fmla="*/ 56 h 70"/>
                <a:gd name="T36" fmla="*/ 76 w 135"/>
                <a:gd name="T37" fmla="*/ 63 h 70"/>
                <a:gd name="T38" fmla="*/ 93 w 135"/>
                <a:gd name="T39" fmla="*/ 65 h 70"/>
                <a:gd name="T40" fmla="*/ 95 w 135"/>
                <a:gd name="T41" fmla="*/ 70 h 70"/>
                <a:gd name="T42" fmla="*/ 102 w 135"/>
                <a:gd name="T43" fmla="*/ 63 h 70"/>
                <a:gd name="T44" fmla="*/ 121 w 135"/>
                <a:gd name="T45" fmla="*/ 51 h 70"/>
                <a:gd name="T46" fmla="*/ 135 w 135"/>
                <a:gd name="T47" fmla="*/ 42 h 70"/>
                <a:gd name="T48" fmla="*/ 128 w 135"/>
                <a:gd name="T49" fmla="*/ 32 h 70"/>
                <a:gd name="T50" fmla="*/ 128 w 135"/>
                <a:gd name="T51" fmla="*/ 3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5" h="70">
                  <a:moveTo>
                    <a:pt x="128" y="32"/>
                  </a:moveTo>
                  <a:lnTo>
                    <a:pt x="128" y="32"/>
                  </a:lnTo>
                  <a:cubicBezTo>
                    <a:pt x="123" y="30"/>
                    <a:pt x="114" y="30"/>
                    <a:pt x="114" y="28"/>
                  </a:cubicBezTo>
                  <a:cubicBezTo>
                    <a:pt x="111" y="25"/>
                    <a:pt x="111" y="21"/>
                    <a:pt x="107" y="21"/>
                  </a:cubicBezTo>
                  <a:cubicBezTo>
                    <a:pt x="102" y="21"/>
                    <a:pt x="97" y="16"/>
                    <a:pt x="95" y="23"/>
                  </a:cubicBezTo>
                  <a:cubicBezTo>
                    <a:pt x="93" y="28"/>
                    <a:pt x="83" y="21"/>
                    <a:pt x="83" y="16"/>
                  </a:cubicBezTo>
                  <a:cubicBezTo>
                    <a:pt x="83" y="14"/>
                    <a:pt x="79" y="11"/>
                    <a:pt x="69" y="7"/>
                  </a:cubicBezTo>
                  <a:cubicBezTo>
                    <a:pt x="65" y="7"/>
                    <a:pt x="62" y="2"/>
                    <a:pt x="58" y="0"/>
                  </a:cubicBezTo>
                  <a:cubicBezTo>
                    <a:pt x="58" y="2"/>
                    <a:pt x="58" y="2"/>
                    <a:pt x="56" y="2"/>
                  </a:cubicBezTo>
                  <a:cubicBezTo>
                    <a:pt x="56" y="4"/>
                    <a:pt x="49" y="0"/>
                    <a:pt x="46" y="2"/>
                  </a:cubicBezTo>
                  <a:cubicBezTo>
                    <a:pt x="42" y="7"/>
                    <a:pt x="32" y="7"/>
                    <a:pt x="28" y="11"/>
                  </a:cubicBezTo>
                  <a:cubicBezTo>
                    <a:pt x="23" y="16"/>
                    <a:pt x="11" y="18"/>
                    <a:pt x="4" y="18"/>
                  </a:cubicBezTo>
                  <a:cubicBezTo>
                    <a:pt x="0" y="21"/>
                    <a:pt x="4" y="25"/>
                    <a:pt x="7" y="30"/>
                  </a:cubicBezTo>
                  <a:cubicBezTo>
                    <a:pt x="9" y="35"/>
                    <a:pt x="9" y="47"/>
                    <a:pt x="14" y="49"/>
                  </a:cubicBezTo>
                  <a:cubicBezTo>
                    <a:pt x="18" y="51"/>
                    <a:pt x="35" y="63"/>
                    <a:pt x="37" y="65"/>
                  </a:cubicBezTo>
                  <a:lnTo>
                    <a:pt x="37" y="68"/>
                  </a:lnTo>
                  <a:cubicBezTo>
                    <a:pt x="42" y="70"/>
                    <a:pt x="53" y="70"/>
                    <a:pt x="53" y="65"/>
                  </a:cubicBezTo>
                  <a:cubicBezTo>
                    <a:pt x="56" y="63"/>
                    <a:pt x="58" y="56"/>
                    <a:pt x="58" y="56"/>
                  </a:cubicBezTo>
                  <a:cubicBezTo>
                    <a:pt x="58" y="56"/>
                    <a:pt x="72" y="56"/>
                    <a:pt x="76" y="63"/>
                  </a:cubicBezTo>
                  <a:cubicBezTo>
                    <a:pt x="83" y="70"/>
                    <a:pt x="93" y="65"/>
                    <a:pt x="93" y="65"/>
                  </a:cubicBezTo>
                  <a:cubicBezTo>
                    <a:pt x="93" y="65"/>
                    <a:pt x="95" y="65"/>
                    <a:pt x="95" y="70"/>
                  </a:cubicBezTo>
                  <a:cubicBezTo>
                    <a:pt x="97" y="65"/>
                    <a:pt x="100" y="63"/>
                    <a:pt x="102" y="63"/>
                  </a:cubicBezTo>
                  <a:cubicBezTo>
                    <a:pt x="107" y="61"/>
                    <a:pt x="116" y="61"/>
                    <a:pt x="121" y="51"/>
                  </a:cubicBezTo>
                  <a:cubicBezTo>
                    <a:pt x="125" y="47"/>
                    <a:pt x="130" y="44"/>
                    <a:pt x="135" y="42"/>
                  </a:cubicBezTo>
                  <a:cubicBezTo>
                    <a:pt x="130" y="37"/>
                    <a:pt x="130" y="32"/>
                    <a:pt x="128" y="32"/>
                  </a:cubicBezTo>
                  <a:lnTo>
                    <a:pt x="128" y="3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 name="Freeform 632">
              <a:extLst>
                <a:ext uri="{FF2B5EF4-FFF2-40B4-BE49-F238E27FC236}">
                  <a16:creationId xmlns:a16="http://schemas.microsoft.com/office/drawing/2014/main" id="{545605C7-A0CE-418A-A83C-1B969A1AE5F6}"/>
                </a:ext>
              </a:extLst>
            </p:cNvPr>
            <p:cNvSpPr>
              <a:spLocks/>
            </p:cNvSpPr>
            <p:nvPr/>
          </p:nvSpPr>
          <p:spPr bwMode="auto">
            <a:xfrm>
              <a:off x="6119813" y="2635251"/>
              <a:ext cx="112713" cy="49213"/>
            </a:xfrm>
            <a:custGeom>
              <a:avLst/>
              <a:gdLst>
                <a:gd name="T0" fmla="*/ 88 w 119"/>
                <a:gd name="T1" fmla="*/ 7 h 51"/>
                <a:gd name="T2" fmla="*/ 88 w 119"/>
                <a:gd name="T3" fmla="*/ 7 h 51"/>
                <a:gd name="T4" fmla="*/ 72 w 119"/>
                <a:gd name="T5" fmla="*/ 4 h 51"/>
                <a:gd name="T6" fmla="*/ 54 w 119"/>
                <a:gd name="T7" fmla="*/ 2 h 51"/>
                <a:gd name="T8" fmla="*/ 42 w 119"/>
                <a:gd name="T9" fmla="*/ 4 h 51"/>
                <a:gd name="T10" fmla="*/ 40 w 119"/>
                <a:gd name="T11" fmla="*/ 2 h 51"/>
                <a:gd name="T12" fmla="*/ 26 w 119"/>
                <a:gd name="T13" fmla="*/ 11 h 51"/>
                <a:gd name="T14" fmla="*/ 7 w 119"/>
                <a:gd name="T15" fmla="*/ 23 h 51"/>
                <a:gd name="T16" fmla="*/ 0 w 119"/>
                <a:gd name="T17" fmla="*/ 30 h 51"/>
                <a:gd name="T18" fmla="*/ 9 w 119"/>
                <a:gd name="T19" fmla="*/ 46 h 51"/>
                <a:gd name="T20" fmla="*/ 40 w 119"/>
                <a:gd name="T21" fmla="*/ 46 h 51"/>
                <a:gd name="T22" fmla="*/ 61 w 119"/>
                <a:gd name="T23" fmla="*/ 39 h 51"/>
                <a:gd name="T24" fmla="*/ 81 w 119"/>
                <a:gd name="T25" fmla="*/ 25 h 51"/>
                <a:gd name="T26" fmla="*/ 100 w 119"/>
                <a:gd name="T27" fmla="*/ 32 h 51"/>
                <a:gd name="T28" fmla="*/ 114 w 119"/>
                <a:gd name="T29" fmla="*/ 37 h 51"/>
                <a:gd name="T30" fmla="*/ 109 w 119"/>
                <a:gd name="T31" fmla="*/ 30 h 51"/>
                <a:gd name="T32" fmla="*/ 119 w 119"/>
                <a:gd name="T33" fmla="*/ 14 h 51"/>
                <a:gd name="T34" fmla="*/ 107 w 119"/>
                <a:gd name="T35" fmla="*/ 11 h 51"/>
                <a:gd name="T36" fmla="*/ 88 w 119"/>
                <a:gd name="T37"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51">
                  <a:moveTo>
                    <a:pt x="88" y="7"/>
                  </a:moveTo>
                  <a:lnTo>
                    <a:pt x="88" y="7"/>
                  </a:lnTo>
                  <a:cubicBezTo>
                    <a:pt x="81" y="7"/>
                    <a:pt x="77" y="2"/>
                    <a:pt x="72" y="4"/>
                  </a:cubicBezTo>
                  <a:cubicBezTo>
                    <a:pt x="68" y="7"/>
                    <a:pt x="58" y="4"/>
                    <a:pt x="54" y="2"/>
                  </a:cubicBezTo>
                  <a:cubicBezTo>
                    <a:pt x="51" y="0"/>
                    <a:pt x="47" y="7"/>
                    <a:pt x="42" y="4"/>
                  </a:cubicBezTo>
                  <a:cubicBezTo>
                    <a:pt x="40" y="4"/>
                    <a:pt x="40" y="2"/>
                    <a:pt x="40" y="2"/>
                  </a:cubicBezTo>
                  <a:cubicBezTo>
                    <a:pt x="35" y="4"/>
                    <a:pt x="30" y="7"/>
                    <a:pt x="26" y="11"/>
                  </a:cubicBezTo>
                  <a:cubicBezTo>
                    <a:pt x="21" y="21"/>
                    <a:pt x="12" y="21"/>
                    <a:pt x="7" y="23"/>
                  </a:cubicBezTo>
                  <a:cubicBezTo>
                    <a:pt x="5" y="23"/>
                    <a:pt x="2" y="25"/>
                    <a:pt x="0" y="30"/>
                  </a:cubicBezTo>
                  <a:cubicBezTo>
                    <a:pt x="2" y="35"/>
                    <a:pt x="5" y="42"/>
                    <a:pt x="9" y="46"/>
                  </a:cubicBezTo>
                  <a:cubicBezTo>
                    <a:pt x="16" y="51"/>
                    <a:pt x="40" y="51"/>
                    <a:pt x="40" y="46"/>
                  </a:cubicBezTo>
                  <a:cubicBezTo>
                    <a:pt x="40" y="42"/>
                    <a:pt x="56" y="39"/>
                    <a:pt x="61" y="39"/>
                  </a:cubicBezTo>
                  <a:cubicBezTo>
                    <a:pt x="65" y="39"/>
                    <a:pt x="79" y="25"/>
                    <a:pt x="81" y="25"/>
                  </a:cubicBezTo>
                  <a:cubicBezTo>
                    <a:pt x="84" y="28"/>
                    <a:pt x="98" y="30"/>
                    <a:pt x="100" y="32"/>
                  </a:cubicBezTo>
                  <a:cubicBezTo>
                    <a:pt x="102" y="35"/>
                    <a:pt x="107" y="37"/>
                    <a:pt x="114" y="37"/>
                  </a:cubicBezTo>
                  <a:cubicBezTo>
                    <a:pt x="112" y="35"/>
                    <a:pt x="109" y="32"/>
                    <a:pt x="109" y="30"/>
                  </a:cubicBezTo>
                  <a:cubicBezTo>
                    <a:pt x="109" y="25"/>
                    <a:pt x="116" y="16"/>
                    <a:pt x="119" y="14"/>
                  </a:cubicBezTo>
                  <a:cubicBezTo>
                    <a:pt x="114" y="14"/>
                    <a:pt x="107" y="11"/>
                    <a:pt x="107" y="11"/>
                  </a:cubicBezTo>
                  <a:cubicBezTo>
                    <a:pt x="105" y="9"/>
                    <a:pt x="95" y="7"/>
                    <a:pt x="8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 name="Freeform 633">
              <a:extLst>
                <a:ext uri="{FF2B5EF4-FFF2-40B4-BE49-F238E27FC236}">
                  <a16:creationId xmlns:a16="http://schemas.microsoft.com/office/drawing/2014/main" id="{780ED237-F543-A9F0-E31E-B39E18A2ED44}"/>
                </a:ext>
              </a:extLst>
            </p:cNvPr>
            <p:cNvSpPr>
              <a:spLocks/>
            </p:cNvSpPr>
            <p:nvPr/>
          </p:nvSpPr>
          <p:spPr bwMode="auto">
            <a:xfrm>
              <a:off x="6119813" y="2635251"/>
              <a:ext cx="112713" cy="49213"/>
            </a:xfrm>
            <a:custGeom>
              <a:avLst/>
              <a:gdLst>
                <a:gd name="T0" fmla="*/ 88 w 119"/>
                <a:gd name="T1" fmla="*/ 7 h 51"/>
                <a:gd name="T2" fmla="*/ 88 w 119"/>
                <a:gd name="T3" fmla="*/ 7 h 51"/>
                <a:gd name="T4" fmla="*/ 72 w 119"/>
                <a:gd name="T5" fmla="*/ 4 h 51"/>
                <a:gd name="T6" fmla="*/ 54 w 119"/>
                <a:gd name="T7" fmla="*/ 2 h 51"/>
                <a:gd name="T8" fmla="*/ 42 w 119"/>
                <a:gd name="T9" fmla="*/ 4 h 51"/>
                <a:gd name="T10" fmla="*/ 40 w 119"/>
                <a:gd name="T11" fmla="*/ 2 h 51"/>
                <a:gd name="T12" fmla="*/ 26 w 119"/>
                <a:gd name="T13" fmla="*/ 11 h 51"/>
                <a:gd name="T14" fmla="*/ 7 w 119"/>
                <a:gd name="T15" fmla="*/ 23 h 51"/>
                <a:gd name="T16" fmla="*/ 0 w 119"/>
                <a:gd name="T17" fmla="*/ 30 h 51"/>
                <a:gd name="T18" fmla="*/ 9 w 119"/>
                <a:gd name="T19" fmla="*/ 46 h 51"/>
                <a:gd name="T20" fmla="*/ 40 w 119"/>
                <a:gd name="T21" fmla="*/ 46 h 51"/>
                <a:gd name="T22" fmla="*/ 61 w 119"/>
                <a:gd name="T23" fmla="*/ 39 h 51"/>
                <a:gd name="T24" fmla="*/ 81 w 119"/>
                <a:gd name="T25" fmla="*/ 25 h 51"/>
                <a:gd name="T26" fmla="*/ 100 w 119"/>
                <a:gd name="T27" fmla="*/ 32 h 51"/>
                <a:gd name="T28" fmla="*/ 114 w 119"/>
                <a:gd name="T29" fmla="*/ 37 h 51"/>
                <a:gd name="T30" fmla="*/ 109 w 119"/>
                <a:gd name="T31" fmla="*/ 30 h 51"/>
                <a:gd name="T32" fmla="*/ 119 w 119"/>
                <a:gd name="T33" fmla="*/ 14 h 51"/>
                <a:gd name="T34" fmla="*/ 107 w 119"/>
                <a:gd name="T35" fmla="*/ 11 h 51"/>
                <a:gd name="T36" fmla="*/ 88 w 119"/>
                <a:gd name="T37" fmla="*/ 7 h 51"/>
                <a:gd name="T38" fmla="*/ 88 w 119"/>
                <a:gd name="T39"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9" h="51">
                  <a:moveTo>
                    <a:pt x="88" y="7"/>
                  </a:moveTo>
                  <a:lnTo>
                    <a:pt x="88" y="7"/>
                  </a:lnTo>
                  <a:cubicBezTo>
                    <a:pt x="81" y="7"/>
                    <a:pt x="77" y="2"/>
                    <a:pt x="72" y="4"/>
                  </a:cubicBezTo>
                  <a:cubicBezTo>
                    <a:pt x="68" y="7"/>
                    <a:pt x="58" y="4"/>
                    <a:pt x="54" y="2"/>
                  </a:cubicBezTo>
                  <a:cubicBezTo>
                    <a:pt x="51" y="0"/>
                    <a:pt x="47" y="7"/>
                    <a:pt x="42" y="4"/>
                  </a:cubicBezTo>
                  <a:cubicBezTo>
                    <a:pt x="40" y="4"/>
                    <a:pt x="40" y="2"/>
                    <a:pt x="40" y="2"/>
                  </a:cubicBezTo>
                  <a:cubicBezTo>
                    <a:pt x="35" y="4"/>
                    <a:pt x="30" y="7"/>
                    <a:pt x="26" y="11"/>
                  </a:cubicBezTo>
                  <a:cubicBezTo>
                    <a:pt x="21" y="21"/>
                    <a:pt x="12" y="21"/>
                    <a:pt x="7" y="23"/>
                  </a:cubicBezTo>
                  <a:cubicBezTo>
                    <a:pt x="5" y="23"/>
                    <a:pt x="2" y="25"/>
                    <a:pt x="0" y="30"/>
                  </a:cubicBezTo>
                  <a:cubicBezTo>
                    <a:pt x="2" y="35"/>
                    <a:pt x="5" y="42"/>
                    <a:pt x="9" y="46"/>
                  </a:cubicBezTo>
                  <a:cubicBezTo>
                    <a:pt x="16" y="51"/>
                    <a:pt x="40" y="51"/>
                    <a:pt x="40" y="46"/>
                  </a:cubicBezTo>
                  <a:cubicBezTo>
                    <a:pt x="40" y="42"/>
                    <a:pt x="56" y="39"/>
                    <a:pt x="61" y="39"/>
                  </a:cubicBezTo>
                  <a:cubicBezTo>
                    <a:pt x="65" y="39"/>
                    <a:pt x="79" y="25"/>
                    <a:pt x="81" y="25"/>
                  </a:cubicBezTo>
                  <a:cubicBezTo>
                    <a:pt x="84" y="28"/>
                    <a:pt x="98" y="30"/>
                    <a:pt x="100" y="32"/>
                  </a:cubicBezTo>
                  <a:cubicBezTo>
                    <a:pt x="102" y="35"/>
                    <a:pt x="107" y="37"/>
                    <a:pt x="114" y="37"/>
                  </a:cubicBezTo>
                  <a:cubicBezTo>
                    <a:pt x="112" y="35"/>
                    <a:pt x="109" y="32"/>
                    <a:pt x="109" y="30"/>
                  </a:cubicBezTo>
                  <a:cubicBezTo>
                    <a:pt x="109" y="25"/>
                    <a:pt x="116" y="16"/>
                    <a:pt x="119" y="14"/>
                  </a:cubicBezTo>
                  <a:cubicBezTo>
                    <a:pt x="114" y="14"/>
                    <a:pt x="107" y="11"/>
                    <a:pt x="107" y="11"/>
                  </a:cubicBezTo>
                  <a:cubicBezTo>
                    <a:pt x="105" y="9"/>
                    <a:pt x="95" y="7"/>
                    <a:pt x="88" y="7"/>
                  </a:cubicBezTo>
                  <a:lnTo>
                    <a:pt x="8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 name="Freeform 634">
              <a:extLst>
                <a:ext uri="{FF2B5EF4-FFF2-40B4-BE49-F238E27FC236}">
                  <a16:creationId xmlns:a16="http://schemas.microsoft.com/office/drawing/2014/main" id="{839CAEA1-EB71-25E7-30E9-32DFF43241B3}"/>
                </a:ext>
              </a:extLst>
            </p:cNvPr>
            <p:cNvSpPr>
              <a:spLocks/>
            </p:cNvSpPr>
            <p:nvPr/>
          </p:nvSpPr>
          <p:spPr bwMode="auto">
            <a:xfrm>
              <a:off x="6119813" y="2635251"/>
              <a:ext cx="112713" cy="49213"/>
            </a:xfrm>
            <a:custGeom>
              <a:avLst/>
              <a:gdLst>
                <a:gd name="T0" fmla="*/ 88 w 119"/>
                <a:gd name="T1" fmla="*/ 7 h 51"/>
                <a:gd name="T2" fmla="*/ 88 w 119"/>
                <a:gd name="T3" fmla="*/ 7 h 51"/>
                <a:gd name="T4" fmla="*/ 72 w 119"/>
                <a:gd name="T5" fmla="*/ 4 h 51"/>
                <a:gd name="T6" fmla="*/ 54 w 119"/>
                <a:gd name="T7" fmla="*/ 2 h 51"/>
                <a:gd name="T8" fmla="*/ 42 w 119"/>
                <a:gd name="T9" fmla="*/ 4 h 51"/>
                <a:gd name="T10" fmla="*/ 40 w 119"/>
                <a:gd name="T11" fmla="*/ 2 h 51"/>
                <a:gd name="T12" fmla="*/ 26 w 119"/>
                <a:gd name="T13" fmla="*/ 11 h 51"/>
                <a:gd name="T14" fmla="*/ 7 w 119"/>
                <a:gd name="T15" fmla="*/ 23 h 51"/>
                <a:gd name="T16" fmla="*/ 0 w 119"/>
                <a:gd name="T17" fmla="*/ 30 h 51"/>
                <a:gd name="T18" fmla="*/ 9 w 119"/>
                <a:gd name="T19" fmla="*/ 46 h 51"/>
                <a:gd name="T20" fmla="*/ 40 w 119"/>
                <a:gd name="T21" fmla="*/ 46 h 51"/>
                <a:gd name="T22" fmla="*/ 61 w 119"/>
                <a:gd name="T23" fmla="*/ 39 h 51"/>
                <a:gd name="T24" fmla="*/ 81 w 119"/>
                <a:gd name="T25" fmla="*/ 25 h 51"/>
                <a:gd name="T26" fmla="*/ 100 w 119"/>
                <a:gd name="T27" fmla="*/ 32 h 51"/>
                <a:gd name="T28" fmla="*/ 114 w 119"/>
                <a:gd name="T29" fmla="*/ 37 h 51"/>
                <a:gd name="T30" fmla="*/ 109 w 119"/>
                <a:gd name="T31" fmla="*/ 30 h 51"/>
                <a:gd name="T32" fmla="*/ 119 w 119"/>
                <a:gd name="T33" fmla="*/ 14 h 51"/>
                <a:gd name="T34" fmla="*/ 107 w 119"/>
                <a:gd name="T35" fmla="*/ 11 h 51"/>
                <a:gd name="T36" fmla="*/ 88 w 119"/>
                <a:gd name="T37"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51">
                  <a:moveTo>
                    <a:pt x="88" y="7"/>
                  </a:moveTo>
                  <a:lnTo>
                    <a:pt x="88" y="7"/>
                  </a:lnTo>
                  <a:cubicBezTo>
                    <a:pt x="81" y="7"/>
                    <a:pt x="77" y="2"/>
                    <a:pt x="72" y="4"/>
                  </a:cubicBezTo>
                  <a:cubicBezTo>
                    <a:pt x="68" y="7"/>
                    <a:pt x="58" y="4"/>
                    <a:pt x="54" y="2"/>
                  </a:cubicBezTo>
                  <a:cubicBezTo>
                    <a:pt x="51" y="0"/>
                    <a:pt x="47" y="7"/>
                    <a:pt x="42" y="4"/>
                  </a:cubicBezTo>
                  <a:cubicBezTo>
                    <a:pt x="40" y="4"/>
                    <a:pt x="40" y="2"/>
                    <a:pt x="40" y="2"/>
                  </a:cubicBezTo>
                  <a:cubicBezTo>
                    <a:pt x="35" y="4"/>
                    <a:pt x="30" y="7"/>
                    <a:pt x="26" y="11"/>
                  </a:cubicBezTo>
                  <a:cubicBezTo>
                    <a:pt x="21" y="21"/>
                    <a:pt x="12" y="21"/>
                    <a:pt x="7" y="23"/>
                  </a:cubicBezTo>
                  <a:cubicBezTo>
                    <a:pt x="5" y="23"/>
                    <a:pt x="2" y="25"/>
                    <a:pt x="0" y="30"/>
                  </a:cubicBezTo>
                  <a:cubicBezTo>
                    <a:pt x="2" y="35"/>
                    <a:pt x="5" y="42"/>
                    <a:pt x="9" y="46"/>
                  </a:cubicBezTo>
                  <a:cubicBezTo>
                    <a:pt x="16" y="51"/>
                    <a:pt x="40" y="51"/>
                    <a:pt x="40" y="46"/>
                  </a:cubicBezTo>
                  <a:cubicBezTo>
                    <a:pt x="40" y="42"/>
                    <a:pt x="56" y="39"/>
                    <a:pt x="61" y="39"/>
                  </a:cubicBezTo>
                  <a:cubicBezTo>
                    <a:pt x="65" y="39"/>
                    <a:pt x="79" y="25"/>
                    <a:pt x="81" y="25"/>
                  </a:cubicBezTo>
                  <a:cubicBezTo>
                    <a:pt x="84" y="28"/>
                    <a:pt x="98" y="30"/>
                    <a:pt x="100" y="32"/>
                  </a:cubicBezTo>
                  <a:cubicBezTo>
                    <a:pt x="102" y="35"/>
                    <a:pt x="107" y="37"/>
                    <a:pt x="114" y="37"/>
                  </a:cubicBezTo>
                  <a:cubicBezTo>
                    <a:pt x="112" y="35"/>
                    <a:pt x="109" y="32"/>
                    <a:pt x="109" y="30"/>
                  </a:cubicBezTo>
                  <a:cubicBezTo>
                    <a:pt x="109" y="25"/>
                    <a:pt x="116" y="16"/>
                    <a:pt x="119" y="14"/>
                  </a:cubicBezTo>
                  <a:cubicBezTo>
                    <a:pt x="114" y="14"/>
                    <a:pt x="107" y="11"/>
                    <a:pt x="107" y="11"/>
                  </a:cubicBezTo>
                  <a:cubicBezTo>
                    <a:pt x="105" y="9"/>
                    <a:pt x="95" y="7"/>
                    <a:pt x="8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 name="Freeform 635">
              <a:extLst>
                <a:ext uri="{FF2B5EF4-FFF2-40B4-BE49-F238E27FC236}">
                  <a16:creationId xmlns:a16="http://schemas.microsoft.com/office/drawing/2014/main" id="{588CFD2D-BDFA-BA78-2D94-880D3E3C0C46}"/>
                </a:ext>
              </a:extLst>
            </p:cNvPr>
            <p:cNvSpPr>
              <a:spLocks/>
            </p:cNvSpPr>
            <p:nvPr/>
          </p:nvSpPr>
          <p:spPr bwMode="auto">
            <a:xfrm>
              <a:off x="6119813" y="2635251"/>
              <a:ext cx="112713" cy="49213"/>
            </a:xfrm>
            <a:custGeom>
              <a:avLst/>
              <a:gdLst>
                <a:gd name="T0" fmla="*/ 88 w 119"/>
                <a:gd name="T1" fmla="*/ 7 h 51"/>
                <a:gd name="T2" fmla="*/ 88 w 119"/>
                <a:gd name="T3" fmla="*/ 7 h 51"/>
                <a:gd name="T4" fmla="*/ 72 w 119"/>
                <a:gd name="T5" fmla="*/ 4 h 51"/>
                <a:gd name="T6" fmla="*/ 54 w 119"/>
                <a:gd name="T7" fmla="*/ 2 h 51"/>
                <a:gd name="T8" fmla="*/ 42 w 119"/>
                <a:gd name="T9" fmla="*/ 4 h 51"/>
                <a:gd name="T10" fmla="*/ 40 w 119"/>
                <a:gd name="T11" fmla="*/ 2 h 51"/>
                <a:gd name="T12" fmla="*/ 26 w 119"/>
                <a:gd name="T13" fmla="*/ 11 h 51"/>
                <a:gd name="T14" fmla="*/ 7 w 119"/>
                <a:gd name="T15" fmla="*/ 23 h 51"/>
                <a:gd name="T16" fmla="*/ 0 w 119"/>
                <a:gd name="T17" fmla="*/ 30 h 51"/>
                <a:gd name="T18" fmla="*/ 9 w 119"/>
                <a:gd name="T19" fmla="*/ 46 h 51"/>
                <a:gd name="T20" fmla="*/ 40 w 119"/>
                <a:gd name="T21" fmla="*/ 46 h 51"/>
                <a:gd name="T22" fmla="*/ 61 w 119"/>
                <a:gd name="T23" fmla="*/ 39 h 51"/>
                <a:gd name="T24" fmla="*/ 81 w 119"/>
                <a:gd name="T25" fmla="*/ 25 h 51"/>
                <a:gd name="T26" fmla="*/ 100 w 119"/>
                <a:gd name="T27" fmla="*/ 32 h 51"/>
                <a:gd name="T28" fmla="*/ 114 w 119"/>
                <a:gd name="T29" fmla="*/ 37 h 51"/>
                <a:gd name="T30" fmla="*/ 109 w 119"/>
                <a:gd name="T31" fmla="*/ 30 h 51"/>
                <a:gd name="T32" fmla="*/ 119 w 119"/>
                <a:gd name="T33" fmla="*/ 14 h 51"/>
                <a:gd name="T34" fmla="*/ 107 w 119"/>
                <a:gd name="T35" fmla="*/ 11 h 51"/>
                <a:gd name="T36" fmla="*/ 88 w 119"/>
                <a:gd name="T37" fmla="*/ 7 h 51"/>
                <a:gd name="T38" fmla="*/ 88 w 119"/>
                <a:gd name="T39"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9" h="51">
                  <a:moveTo>
                    <a:pt x="88" y="7"/>
                  </a:moveTo>
                  <a:lnTo>
                    <a:pt x="88" y="7"/>
                  </a:lnTo>
                  <a:cubicBezTo>
                    <a:pt x="81" y="7"/>
                    <a:pt x="77" y="2"/>
                    <a:pt x="72" y="4"/>
                  </a:cubicBezTo>
                  <a:cubicBezTo>
                    <a:pt x="68" y="7"/>
                    <a:pt x="58" y="4"/>
                    <a:pt x="54" y="2"/>
                  </a:cubicBezTo>
                  <a:cubicBezTo>
                    <a:pt x="51" y="0"/>
                    <a:pt x="47" y="7"/>
                    <a:pt x="42" y="4"/>
                  </a:cubicBezTo>
                  <a:cubicBezTo>
                    <a:pt x="40" y="4"/>
                    <a:pt x="40" y="2"/>
                    <a:pt x="40" y="2"/>
                  </a:cubicBezTo>
                  <a:cubicBezTo>
                    <a:pt x="35" y="4"/>
                    <a:pt x="30" y="7"/>
                    <a:pt x="26" y="11"/>
                  </a:cubicBezTo>
                  <a:cubicBezTo>
                    <a:pt x="21" y="21"/>
                    <a:pt x="12" y="21"/>
                    <a:pt x="7" y="23"/>
                  </a:cubicBezTo>
                  <a:cubicBezTo>
                    <a:pt x="5" y="23"/>
                    <a:pt x="2" y="25"/>
                    <a:pt x="0" y="30"/>
                  </a:cubicBezTo>
                  <a:cubicBezTo>
                    <a:pt x="2" y="35"/>
                    <a:pt x="5" y="42"/>
                    <a:pt x="9" y="46"/>
                  </a:cubicBezTo>
                  <a:cubicBezTo>
                    <a:pt x="16" y="51"/>
                    <a:pt x="40" y="51"/>
                    <a:pt x="40" y="46"/>
                  </a:cubicBezTo>
                  <a:cubicBezTo>
                    <a:pt x="40" y="42"/>
                    <a:pt x="56" y="39"/>
                    <a:pt x="61" y="39"/>
                  </a:cubicBezTo>
                  <a:cubicBezTo>
                    <a:pt x="65" y="39"/>
                    <a:pt x="79" y="25"/>
                    <a:pt x="81" y="25"/>
                  </a:cubicBezTo>
                  <a:cubicBezTo>
                    <a:pt x="84" y="28"/>
                    <a:pt x="98" y="30"/>
                    <a:pt x="100" y="32"/>
                  </a:cubicBezTo>
                  <a:cubicBezTo>
                    <a:pt x="102" y="35"/>
                    <a:pt x="107" y="37"/>
                    <a:pt x="114" y="37"/>
                  </a:cubicBezTo>
                  <a:cubicBezTo>
                    <a:pt x="112" y="35"/>
                    <a:pt x="109" y="32"/>
                    <a:pt x="109" y="30"/>
                  </a:cubicBezTo>
                  <a:cubicBezTo>
                    <a:pt x="109" y="25"/>
                    <a:pt x="116" y="16"/>
                    <a:pt x="119" y="14"/>
                  </a:cubicBezTo>
                  <a:cubicBezTo>
                    <a:pt x="114" y="14"/>
                    <a:pt x="107" y="11"/>
                    <a:pt x="107" y="11"/>
                  </a:cubicBezTo>
                  <a:cubicBezTo>
                    <a:pt x="105" y="9"/>
                    <a:pt x="95" y="7"/>
                    <a:pt x="88" y="7"/>
                  </a:cubicBezTo>
                  <a:lnTo>
                    <a:pt x="8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 name="Freeform 636">
              <a:extLst>
                <a:ext uri="{FF2B5EF4-FFF2-40B4-BE49-F238E27FC236}">
                  <a16:creationId xmlns:a16="http://schemas.microsoft.com/office/drawing/2014/main" id="{6E45CF8A-5F93-1454-DDFA-907FDB4414F5}"/>
                </a:ext>
              </a:extLst>
            </p:cNvPr>
            <p:cNvSpPr>
              <a:spLocks/>
            </p:cNvSpPr>
            <p:nvPr/>
          </p:nvSpPr>
          <p:spPr bwMode="auto">
            <a:xfrm>
              <a:off x="5583238" y="2825751"/>
              <a:ext cx="74613" cy="128588"/>
            </a:xfrm>
            <a:custGeom>
              <a:avLst/>
              <a:gdLst>
                <a:gd name="T0" fmla="*/ 56 w 79"/>
                <a:gd name="T1" fmla="*/ 107 h 133"/>
                <a:gd name="T2" fmla="*/ 56 w 79"/>
                <a:gd name="T3" fmla="*/ 107 h 133"/>
                <a:gd name="T4" fmla="*/ 51 w 79"/>
                <a:gd name="T5" fmla="*/ 98 h 133"/>
                <a:gd name="T6" fmla="*/ 58 w 79"/>
                <a:gd name="T7" fmla="*/ 86 h 133"/>
                <a:gd name="T8" fmla="*/ 51 w 79"/>
                <a:gd name="T9" fmla="*/ 75 h 133"/>
                <a:gd name="T10" fmla="*/ 56 w 79"/>
                <a:gd name="T11" fmla="*/ 65 h 133"/>
                <a:gd name="T12" fmla="*/ 61 w 79"/>
                <a:gd name="T13" fmla="*/ 51 h 133"/>
                <a:gd name="T14" fmla="*/ 58 w 79"/>
                <a:gd name="T15" fmla="*/ 30 h 133"/>
                <a:gd name="T16" fmla="*/ 72 w 79"/>
                <a:gd name="T17" fmla="*/ 19 h 133"/>
                <a:gd name="T18" fmla="*/ 68 w 79"/>
                <a:gd name="T19" fmla="*/ 12 h 133"/>
                <a:gd name="T20" fmla="*/ 54 w 79"/>
                <a:gd name="T21" fmla="*/ 9 h 133"/>
                <a:gd name="T22" fmla="*/ 47 w 79"/>
                <a:gd name="T23" fmla="*/ 9 h 133"/>
                <a:gd name="T24" fmla="*/ 33 w 79"/>
                <a:gd name="T25" fmla="*/ 5 h 133"/>
                <a:gd name="T26" fmla="*/ 26 w 79"/>
                <a:gd name="T27" fmla="*/ 5 h 133"/>
                <a:gd name="T28" fmla="*/ 19 w 79"/>
                <a:gd name="T29" fmla="*/ 7 h 133"/>
                <a:gd name="T30" fmla="*/ 21 w 79"/>
                <a:gd name="T31" fmla="*/ 21 h 133"/>
                <a:gd name="T32" fmla="*/ 7 w 79"/>
                <a:gd name="T33" fmla="*/ 72 h 133"/>
                <a:gd name="T34" fmla="*/ 17 w 79"/>
                <a:gd name="T35" fmla="*/ 91 h 133"/>
                <a:gd name="T36" fmla="*/ 19 w 79"/>
                <a:gd name="T37" fmla="*/ 129 h 133"/>
                <a:gd name="T38" fmla="*/ 35 w 79"/>
                <a:gd name="T39" fmla="*/ 131 h 133"/>
                <a:gd name="T40" fmla="*/ 51 w 79"/>
                <a:gd name="T41" fmla="*/ 129 h 133"/>
                <a:gd name="T42" fmla="*/ 49 w 79"/>
                <a:gd name="T43" fmla="*/ 122 h 133"/>
                <a:gd name="T44" fmla="*/ 56 w 79"/>
                <a:gd name="T45" fmla="*/ 10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9" h="133">
                  <a:moveTo>
                    <a:pt x="56" y="107"/>
                  </a:moveTo>
                  <a:lnTo>
                    <a:pt x="56" y="107"/>
                  </a:lnTo>
                  <a:cubicBezTo>
                    <a:pt x="65" y="107"/>
                    <a:pt x="54" y="100"/>
                    <a:pt x="51" y="98"/>
                  </a:cubicBezTo>
                  <a:cubicBezTo>
                    <a:pt x="49" y="96"/>
                    <a:pt x="54" y="86"/>
                    <a:pt x="58" y="86"/>
                  </a:cubicBezTo>
                  <a:cubicBezTo>
                    <a:pt x="63" y="86"/>
                    <a:pt x="58" y="82"/>
                    <a:pt x="51" y="75"/>
                  </a:cubicBezTo>
                  <a:cubicBezTo>
                    <a:pt x="44" y="68"/>
                    <a:pt x="51" y="65"/>
                    <a:pt x="56" y="65"/>
                  </a:cubicBezTo>
                  <a:cubicBezTo>
                    <a:pt x="63" y="65"/>
                    <a:pt x="56" y="56"/>
                    <a:pt x="61" y="51"/>
                  </a:cubicBezTo>
                  <a:cubicBezTo>
                    <a:pt x="65" y="47"/>
                    <a:pt x="58" y="35"/>
                    <a:pt x="58" y="30"/>
                  </a:cubicBezTo>
                  <a:cubicBezTo>
                    <a:pt x="58" y="28"/>
                    <a:pt x="68" y="26"/>
                    <a:pt x="72" y="19"/>
                  </a:cubicBezTo>
                  <a:cubicBezTo>
                    <a:pt x="79" y="14"/>
                    <a:pt x="68" y="17"/>
                    <a:pt x="68" y="12"/>
                  </a:cubicBezTo>
                  <a:cubicBezTo>
                    <a:pt x="68" y="7"/>
                    <a:pt x="61" y="5"/>
                    <a:pt x="54" y="9"/>
                  </a:cubicBezTo>
                  <a:cubicBezTo>
                    <a:pt x="49" y="12"/>
                    <a:pt x="51" y="9"/>
                    <a:pt x="47" y="9"/>
                  </a:cubicBezTo>
                  <a:cubicBezTo>
                    <a:pt x="42" y="9"/>
                    <a:pt x="33" y="9"/>
                    <a:pt x="33" y="5"/>
                  </a:cubicBezTo>
                  <a:cubicBezTo>
                    <a:pt x="33" y="0"/>
                    <a:pt x="31" y="0"/>
                    <a:pt x="26" y="5"/>
                  </a:cubicBezTo>
                  <a:cubicBezTo>
                    <a:pt x="24" y="7"/>
                    <a:pt x="24" y="7"/>
                    <a:pt x="19" y="7"/>
                  </a:cubicBezTo>
                  <a:cubicBezTo>
                    <a:pt x="19" y="14"/>
                    <a:pt x="19" y="19"/>
                    <a:pt x="21" y="21"/>
                  </a:cubicBezTo>
                  <a:cubicBezTo>
                    <a:pt x="24" y="28"/>
                    <a:pt x="17" y="63"/>
                    <a:pt x="7" y="72"/>
                  </a:cubicBezTo>
                  <a:cubicBezTo>
                    <a:pt x="0" y="82"/>
                    <a:pt x="7" y="84"/>
                    <a:pt x="17" y="91"/>
                  </a:cubicBezTo>
                  <a:cubicBezTo>
                    <a:pt x="24" y="98"/>
                    <a:pt x="19" y="122"/>
                    <a:pt x="19" y="129"/>
                  </a:cubicBezTo>
                  <a:cubicBezTo>
                    <a:pt x="19" y="133"/>
                    <a:pt x="26" y="131"/>
                    <a:pt x="35" y="131"/>
                  </a:cubicBezTo>
                  <a:cubicBezTo>
                    <a:pt x="40" y="131"/>
                    <a:pt x="47" y="129"/>
                    <a:pt x="51" y="129"/>
                  </a:cubicBezTo>
                  <a:cubicBezTo>
                    <a:pt x="49" y="126"/>
                    <a:pt x="49" y="124"/>
                    <a:pt x="49" y="122"/>
                  </a:cubicBezTo>
                  <a:cubicBezTo>
                    <a:pt x="49" y="117"/>
                    <a:pt x="49" y="110"/>
                    <a:pt x="56" y="10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 name="Freeform 637">
              <a:extLst>
                <a:ext uri="{FF2B5EF4-FFF2-40B4-BE49-F238E27FC236}">
                  <a16:creationId xmlns:a16="http://schemas.microsoft.com/office/drawing/2014/main" id="{9E659987-F0C2-2AAF-6355-96FDA8779E1F}"/>
                </a:ext>
              </a:extLst>
            </p:cNvPr>
            <p:cNvSpPr>
              <a:spLocks/>
            </p:cNvSpPr>
            <p:nvPr/>
          </p:nvSpPr>
          <p:spPr bwMode="auto">
            <a:xfrm>
              <a:off x="5583238" y="2825751"/>
              <a:ext cx="74613" cy="128588"/>
            </a:xfrm>
            <a:custGeom>
              <a:avLst/>
              <a:gdLst>
                <a:gd name="T0" fmla="*/ 56 w 79"/>
                <a:gd name="T1" fmla="*/ 107 h 133"/>
                <a:gd name="T2" fmla="*/ 56 w 79"/>
                <a:gd name="T3" fmla="*/ 107 h 133"/>
                <a:gd name="T4" fmla="*/ 51 w 79"/>
                <a:gd name="T5" fmla="*/ 98 h 133"/>
                <a:gd name="T6" fmla="*/ 58 w 79"/>
                <a:gd name="T7" fmla="*/ 86 h 133"/>
                <a:gd name="T8" fmla="*/ 51 w 79"/>
                <a:gd name="T9" fmla="*/ 75 h 133"/>
                <a:gd name="T10" fmla="*/ 56 w 79"/>
                <a:gd name="T11" fmla="*/ 65 h 133"/>
                <a:gd name="T12" fmla="*/ 61 w 79"/>
                <a:gd name="T13" fmla="*/ 51 h 133"/>
                <a:gd name="T14" fmla="*/ 58 w 79"/>
                <a:gd name="T15" fmla="*/ 30 h 133"/>
                <a:gd name="T16" fmla="*/ 72 w 79"/>
                <a:gd name="T17" fmla="*/ 19 h 133"/>
                <a:gd name="T18" fmla="*/ 68 w 79"/>
                <a:gd name="T19" fmla="*/ 12 h 133"/>
                <a:gd name="T20" fmla="*/ 54 w 79"/>
                <a:gd name="T21" fmla="*/ 9 h 133"/>
                <a:gd name="T22" fmla="*/ 47 w 79"/>
                <a:gd name="T23" fmla="*/ 9 h 133"/>
                <a:gd name="T24" fmla="*/ 33 w 79"/>
                <a:gd name="T25" fmla="*/ 5 h 133"/>
                <a:gd name="T26" fmla="*/ 26 w 79"/>
                <a:gd name="T27" fmla="*/ 5 h 133"/>
                <a:gd name="T28" fmla="*/ 19 w 79"/>
                <a:gd name="T29" fmla="*/ 7 h 133"/>
                <a:gd name="T30" fmla="*/ 21 w 79"/>
                <a:gd name="T31" fmla="*/ 21 h 133"/>
                <a:gd name="T32" fmla="*/ 7 w 79"/>
                <a:gd name="T33" fmla="*/ 72 h 133"/>
                <a:gd name="T34" fmla="*/ 17 w 79"/>
                <a:gd name="T35" fmla="*/ 91 h 133"/>
                <a:gd name="T36" fmla="*/ 19 w 79"/>
                <a:gd name="T37" fmla="*/ 129 h 133"/>
                <a:gd name="T38" fmla="*/ 35 w 79"/>
                <a:gd name="T39" fmla="*/ 131 h 133"/>
                <a:gd name="T40" fmla="*/ 51 w 79"/>
                <a:gd name="T41" fmla="*/ 129 h 133"/>
                <a:gd name="T42" fmla="*/ 49 w 79"/>
                <a:gd name="T43" fmla="*/ 122 h 133"/>
                <a:gd name="T44" fmla="*/ 56 w 79"/>
                <a:gd name="T45" fmla="*/ 107 h 133"/>
                <a:gd name="T46" fmla="*/ 56 w 79"/>
                <a:gd name="T47" fmla="*/ 10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9" h="133">
                  <a:moveTo>
                    <a:pt x="56" y="107"/>
                  </a:moveTo>
                  <a:lnTo>
                    <a:pt x="56" y="107"/>
                  </a:lnTo>
                  <a:cubicBezTo>
                    <a:pt x="65" y="107"/>
                    <a:pt x="54" y="100"/>
                    <a:pt x="51" y="98"/>
                  </a:cubicBezTo>
                  <a:cubicBezTo>
                    <a:pt x="49" y="96"/>
                    <a:pt x="54" y="86"/>
                    <a:pt x="58" y="86"/>
                  </a:cubicBezTo>
                  <a:cubicBezTo>
                    <a:pt x="63" y="86"/>
                    <a:pt x="58" y="82"/>
                    <a:pt x="51" y="75"/>
                  </a:cubicBezTo>
                  <a:cubicBezTo>
                    <a:pt x="44" y="68"/>
                    <a:pt x="51" y="65"/>
                    <a:pt x="56" y="65"/>
                  </a:cubicBezTo>
                  <a:cubicBezTo>
                    <a:pt x="63" y="65"/>
                    <a:pt x="56" y="56"/>
                    <a:pt x="61" y="51"/>
                  </a:cubicBezTo>
                  <a:cubicBezTo>
                    <a:pt x="65" y="47"/>
                    <a:pt x="58" y="35"/>
                    <a:pt x="58" y="30"/>
                  </a:cubicBezTo>
                  <a:cubicBezTo>
                    <a:pt x="58" y="28"/>
                    <a:pt x="68" y="26"/>
                    <a:pt x="72" y="19"/>
                  </a:cubicBezTo>
                  <a:cubicBezTo>
                    <a:pt x="79" y="14"/>
                    <a:pt x="68" y="17"/>
                    <a:pt x="68" y="12"/>
                  </a:cubicBezTo>
                  <a:cubicBezTo>
                    <a:pt x="68" y="7"/>
                    <a:pt x="61" y="5"/>
                    <a:pt x="54" y="9"/>
                  </a:cubicBezTo>
                  <a:cubicBezTo>
                    <a:pt x="49" y="12"/>
                    <a:pt x="51" y="9"/>
                    <a:pt x="47" y="9"/>
                  </a:cubicBezTo>
                  <a:cubicBezTo>
                    <a:pt x="42" y="9"/>
                    <a:pt x="33" y="9"/>
                    <a:pt x="33" y="5"/>
                  </a:cubicBezTo>
                  <a:cubicBezTo>
                    <a:pt x="33" y="0"/>
                    <a:pt x="31" y="0"/>
                    <a:pt x="26" y="5"/>
                  </a:cubicBezTo>
                  <a:cubicBezTo>
                    <a:pt x="24" y="7"/>
                    <a:pt x="24" y="7"/>
                    <a:pt x="19" y="7"/>
                  </a:cubicBezTo>
                  <a:cubicBezTo>
                    <a:pt x="19" y="14"/>
                    <a:pt x="19" y="19"/>
                    <a:pt x="21" y="21"/>
                  </a:cubicBezTo>
                  <a:cubicBezTo>
                    <a:pt x="24" y="28"/>
                    <a:pt x="17" y="63"/>
                    <a:pt x="7" y="72"/>
                  </a:cubicBezTo>
                  <a:cubicBezTo>
                    <a:pt x="0" y="82"/>
                    <a:pt x="7" y="84"/>
                    <a:pt x="17" y="91"/>
                  </a:cubicBezTo>
                  <a:cubicBezTo>
                    <a:pt x="24" y="98"/>
                    <a:pt x="19" y="122"/>
                    <a:pt x="19" y="129"/>
                  </a:cubicBezTo>
                  <a:cubicBezTo>
                    <a:pt x="19" y="133"/>
                    <a:pt x="26" y="131"/>
                    <a:pt x="35" y="131"/>
                  </a:cubicBezTo>
                  <a:cubicBezTo>
                    <a:pt x="40" y="131"/>
                    <a:pt x="47" y="129"/>
                    <a:pt x="51" y="129"/>
                  </a:cubicBezTo>
                  <a:cubicBezTo>
                    <a:pt x="49" y="126"/>
                    <a:pt x="49" y="124"/>
                    <a:pt x="49" y="122"/>
                  </a:cubicBezTo>
                  <a:cubicBezTo>
                    <a:pt x="49" y="117"/>
                    <a:pt x="49" y="110"/>
                    <a:pt x="56" y="107"/>
                  </a:cubicBezTo>
                  <a:lnTo>
                    <a:pt x="56" y="10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 name="Freeform 638">
              <a:extLst>
                <a:ext uri="{FF2B5EF4-FFF2-40B4-BE49-F238E27FC236}">
                  <a16:creationId xmlns:a16="http://schemas.microsoft.com/office/drawing/2014/main" id="{FC97A188-D8C4-0F0A-5613-548983EF6C7C}"/>
                </a:ext>
              </a:extLst>
            </p:cNvPr>
            <p:cNvSpPr>
              <a:spLocks/>
            </p:cNvSpPr>
            <p:nvPr/>
          </p:nvSpPr>
          <p:spPr bwMode="auto">
            <a:xfrm>
              <a:off x="5583238" y="2825751"/>
              <a:ext cx="74613" cy="128588"/>
            </a:xfrm>
            <a:custGeom>
              <a:avLst/>
              <a:gdLst>
                <a:gd name="T0" fmla="*/ 56 w 79"/>
                <a:gd name="T1" fmla="*/ 107 h 133"/>
                <a:gd name="T2" fmla="*/ 56 w 79"/>
                <a:gd name="T3" fmla="*/ 107 h 133"/>
                <a:gd name="T4" fmla="*/ 51 w 79"/>
                <a:gd name="T5" fmla="*/ 98 h 133"/>
                <a:gd name="T6" fmla="*/ 58 w 79"/>
                <a:gd name="T7" fmla="*/ 86 h 133"/>
                <a:gd name="T8" fmla="*/ 51 w 79"/>
                <a:gd name="T9" fmla="*/ 75 h 133"/>
                <a:gd name="T10" fmla="*/ 56 w 79"/>
                <a:gd name="T11" fmla="*/ 65 h 133"/>
                <a:gd name="T12" fmla="*/ 61 w 79"/>
                <a:gd name="T13" fmla="*/ 51 h 133"/>
                <a:gd name="T14" fmla="*/ 58 w 79"/>
                <a:gd name="T15" fmla="*/ 30 h 133"/>
                <a:gd name="T16" fmla="*/ 72 w 79"/>
                <a:gd name="T17" fmla="*/ 19 h 133"/>
                <a:gd name="T18" fmla="*/ 68 w 79"/>
                <a:gd name="T19" fmla="*/ 12 h 133"/>
                <a:gd name="T20" fmla="*/ 54 w 79"/>
                <a:gd name="T21" fmla="*/ 9 h 133"/>
                <a:gd name="T22" fmla="*/ 47 w 79"/>
                <a:gd name="T23" fmla="*/ 9 h 133"/>
                <a:gd name="T24" fmla="*/ 33 w 79"/>
                <a:gd name="T25" fmla="*/ 5 h 133"/>
                <a:gd name="T26" fmla="*/ 26 w 79"/>
                <a:gd name="T27" fmla="*/ 5 h 133"/>
                <a:gd name="T28" fmla="*/ 19 w 79"/>
                <a:gd name="T29" fmla="*/ 7 h 133"/>
                <a:gd name="T30" fmla="*/ 21 w 79"/>
                <a:gd name="T31" fmla="*/ 21 h 133"/>
                <a:gd name="T32" fmla="*/ 7 w 79"/>
                <a:gd name="T33" fmla="*/ 72 h 133"/>
                <a:gd name="T34" fmla="*/ 17 w 79"/>
                <a:gd name="T35" fmla="*/ 91 h 133"/>
                <a:gd name="T36" fmla="*/ 19 w 79"/>
                <a:gd name="T37" fmla="*/ 129 h 133"/>
                <a:gd name="T38" fmla="*/ 35 w 79"/>
                <a:gd name="T39" fmla="*/ 131 h 133"/>
                <a:gd name="T40" fmla="*/ 51 w 79"/>
                <a:gd name="T41" fmla="*/ 129 h 133"/>
                <a:gd name="T42" fmla="*/ 49 w 79"/>
                <a:gd name="T43" fmla="*/ 122 h 133"/>
                <a:gd name="T44" fmla="*/ 56 w 79"/>
                <a:gd name="T45" fmla="*/ 10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9" h="133">
                  <a:moveTo>
                    <a:pt x="56" y="107"/>
                  </a:moveTo>
                  <a:lnTo>
                    <a:pt x="56" y="107"/>
                  </a:lnTo>
                  <a:cubicBezTo>
                    <a:pt x="65" y="107"/>
                    <a:pt x="54" y="100"/>
                    <a:pt x="51" y="98"/>
                  </a:cubicBezTo>
                  <a:cubicBezTo>
                    <a:pt x="49" y="96"/>
                    <a:pt x="54" y="86"/>
                    <a:pt x="58" y="86"/>
                  </a:cubicBezTo>
                  <a:cubicBezTo>
                    <a:pt x="63" y="86"/>
                    <a:pt x="58" y="82"/>
                    <a:pt x="51" y="75"/>
                  </a:cubicBezTo>
                  <a:cubicBezTo>
                    <a:pt x="44" y="68"/>
                    <a:pt x="51" y="65"/>
                    <a:pt x="56" y="65"/>
                  </a:cubicBezTo>
                  <a:cubicBezTo>
                    <a:pt x="63" y="65"/>
                    <a:pt x="56" y="56"/>
                    <a:pt x="61" y="51"/>
                  </a:cubicBezTo>
                  <a:cubicBezTo>
                    <a:pt x="65" y="47"/>
                    <a:pt x="58" y="35"/>
                    <a:pt x="58" y="30"/>
                  </a:cubicBezTo>
                  <a:cubicBezTo>
                    <a:pt x="58" y="28"/>
                    <a:pt x="68" y="26"/>
                    <a:pt x="72" y="19"/>
                  </a:cubicBezTo>
                  <a:cubicBezTo>
                    <a:pt x="79" y="14"/>
                    <a:pt x="68" y="17"/>
                    <a:pt x="68" y="12"/>
                  </a:cubicBezTo>
                  <a:cubicBezTo>
                    <a:pt x="68" y="7"/>
                    <a:pt x="61" y="5"/>
                    <a:pt x="54" y="9"/>
                  </a:cubicBezTo>
                  <a:cubicBezTo>
                    <a:pt x="49" y="12"/>
                    <a:pt x="51" y="9"/>
                    <a:pt x="47" y="9"/>
                  </a:cubicBezTo>
                  <a:cubicBezTo>
                    <a:pt x="42" y="9"/>
                    <a:pt x="33" y="9"/>
                    <a:pt x="33" y="5"/>
                  </a:cubicBezTo>
                  <a:cubicBezTo>
                    <a:pt x="33" y="0"/>
                    <a:pt x="31" y="0"/>
                    <a:pt x="26" y="5"/>
                  </a:cubicBezTo>
                  <a:cubicBezTo>
                    <a:pt x="24" y="7"/>
                    <a:pt x="24" y="7"/>
                    <a:pt x="19" y="7"/>
                  </a:cubicBezTo>
                  <a:cubicBezTo>
                    <a:pt x="19" y="14"/>
                    <a:pt x="19" y="19"/>
                    <a:pt x="21" y="21"/>
                  </a:cubicBezTo>
                  <a:cubicBezTo>
                    <a:pt x="24" y="28"/>
                    <a:pt x="17" y="63"/>
                    <a:pt x="7" y="72"/>
                  </a:cubicBezTo>
                  <a:cubicBezTo>
                    <a:pt x="0" y="82"/>
                    <a:pt x="7" y="84"/>
                    <a:pt x="17" y="91"/>
                  </a:cubicBezTo>
                  <a:cubicBezTo>
                    <a:pt x="24" y="98"/>
                    <a:pt x="19" y="122"/>
                    <a:pt x="19" y="129"/>
                  </a:cubicBezTo>
                  <a:cubicBezTo>
                    <a:pt x="19" y="133"/>
                    <a:pt x="26" y="131"/>
                    <a:pt x="35" y="131"/>
                  </a:cubicBezTo>
                  <a:cubicBezTo>
                    <a:pt x="40" y="131"/>
                    <a:pt x="47" y="129"/>
                    <a:pt x="51" y="129"/>
                  </a:cubicBezTo>
                  <a:cubicBezTo>
                    <a:pt x="49" y="126"/>
                    <a:pt x="49" y="124"/>
                    <a:pt x="49" y="122"/>
                  </a:cubicBezTo>
                  <a:cubicBezTo>
                    <a:pt x="49" y="117"/>
                    <a:pt x="49" y="110"/>
                    <a:pt x="56" y="10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 name="Freeform 639">
              <a:extLst>
                <a:ext uri="{FF2B5EF4-FFF2-40B4-BE49-F238E27FC236}">
                  <a16:creationId xmlns:a16="http://schemas.microsoft.com/office/drawing/2014/main" id="{51C6E4D4-E9FE-F8BB-B433-DB9D67F5DCBD}"/>
                </a:ext>
              </a:extLst>
            </p:cNvPr>
            <p:cNvSpPr>
              <a:spLocks/>
            </p:cNvSpPr>
            <p:nvPr/>
          </p:nvSpPr>
          <p:spPr bwMode="auto">
            <a:xfrm>
              <a:off x="5583238" y="2825751"/>
              <a:ext cx="74613" cy="128588"/>
            </a:xfrm>
            <a:custGeom>
              <a:avLst/>
              <a:gdLst>
                <a:gd name="T0" fmla="*/ 56 w 79"/>
                <a:gd name="T1" fmla="*/ 107 h 133"/>
                <a:gd name="T2" fmla="*/ 56 w 79"/>
                <a:gd name="T3" fmla="*/ 107 h 133"/>
                <a:gd name="T4" fmla="*/ 51 w 79"/>
                <a:gd name="T5" fmla="*/ 98 h 133"/>
                <a:gd name="T6" fmla="*/ 58 w 79"/>
                <a:gd name="T7" fmla="*/ 86 h 133"/>
                <a:gd name="T8" fmla="*/ 51 w 79"/>
                <a:gd name="T9" fmla="*/ 75 h 133"/>
                <a:gd name="T10" fmla="*/ 56 w 79"/>
                <a:gd name="T11" fmla="*/ 65 h 133"/>
                <a:gd name="T12" fmla="*/ 61 w 79"/>
                <a:gd name="T13" fmla="*/ 51 h 133"/>
                <a:gd name="T14" fmla="*/ 58 w 79"/>
                <a:gd name="T15" fmla="*/ 30 h 133"/>
                <a:gd name="T16" fmla="*/ 72 w 79"/>
                <a:gd name="T17" fmla="*/ 19 h 133"/>
                <a:gd name="T18" fmla="*/ 68 w 79"/>
                <a:gd name="T19" fmla="*/ 12 h 133"/>
                <a:gd name="T20" fmla="*/ 54 w 79"/>
                <a:gd name="T21" fmla="*/ 9 h 133"/>
                <a:gd name="T22" fmla="*/ 47 w 79"/>
                <a:gd name="T23" fmla="*/ 9 h 133"/>
                <a:gd name="T24" fmla="*/ 33 w 79"/>
                <a:gd name="T25" fmla="*/ 5 h 133"/>
                <a:gd name="T26" fmla="*/ 26 w 79"/>
                <a:gd name="T27" fmla="*/ 5 h 133"/>
                <a:gd name="T28" fmla="*/ 19 w 79"/>
                <a:gd name="T29" fmla="*/ 7 h 133"/>
                <a:gd name="T30" fmla="*/ 21 w 79"/>
                <a:gd name="T31" fmla="*/ 21 h 133"/>
                <a:gd name="T32" fmla="*/ 7 w 79"/>
                <a:gd name="T33" fmla="*/ 72 h 133"/>
                <a:gd name="T34" fmla="*/ 17 w 79"/>
                <a:gd name="T35" fmla="*/ 91 h 133"/>
                <a:gd name="T36" fmla="*/ 19 w 79"/>
                <a:gd name="T37" fmla="*/ 129 h 133"/>
                <a:gd name="T38" fmla="*/ 35 w 79"/>
                <a:gd name="T39" fmla="*/ 131 h 133"/>
                <a:gd name="T40" fmla="*/ 51 w 79"/>
                <a:gd name="T41" fmla="*/ 129 h 133"/>
                <a:gd name="T42" fmla="*/ 49 w 79"/>
                <a:gd name="T43" fmla="*/ 122 h 133"/>
                <a:gd name="T44" fmla="*/ 56 w 79"/>
                <a:gd name="T45" fmla="*/ 107 h 133"/>
                <a:gd name="T46" fmla="*/ 56 w 79"/>
                <a:gd name="T47" fmla="*/ 10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9" h="133">
                  <a:moveTo>
                    <a:pt x="56" y="107"/>
                  </a:moveTo>
                  <a:lnTo>
                    <a:pt x="56" y="107"/>
                  </a:lnTo>
                  <a:cubicBezTo>
                    <a:pt x="65" y="107"/>
                    <a:pt x="54" y="100"/>
                    <a:pt x="51" y="98"/>
                  </a:cubicBezTo>
                  <a:cubicBezTo>
                    <a:pt x="49" y="96"/>
                    <a:pt x="54" y="86"/>
                    <a:pt x="58" y="86"/>
                  </a:cubicBezTo>
                  <a:cubicBezTo>
                    <a:pt x="63" y="86"/>
                    <a:pt x="58" y="82"/>
                    <a:pt x="51" y="75"/>
                  </a:cubicBezTo>
                  <a:cubicBezTo>
                    <a:pt x="44" y="68"/>
                    <a:pt x="51" y="65"/>
                    <a:pt x="56" y="65"/>
                  </a:cubicBezTo>
                  <a:cubicBezTo>
                    <a:pt x="63" y="65"/>
                    <a:pt x="56" y="56"/>
                    <a:pt x="61" y="51"/>
                  </a:cubicBezTo>
                  <a:cubicBezTo>
                    <a:pt x="65" y="47"/>
                    <a:pt x="58" y="35"/>
                    <a:pt x="58" y="30"/>
                  </a:cubicBezTo>
                  <a:cubicBezTo>
                    <a:pt x="58" y="28"/>
                    <a:pt x="68" y="26"/>
                    <a:pt x="72" y="19"/>
                  </a:cubicBezTo>
                  <a:cubicBezTo>
                    <a:pt x="79" y="14"/>
                    <a:pt x="68" y="17"/>
                    <a:pt x="68" y="12"/>
                  </a:cubicBezTo>
                  <a:cubicBezTo>
                    <a:pt x="68" y="7"/>
                    <a:pt x="61" y="5"/>
                    <a:pt x="54" y="9"/>
                  </a:cubicBezTo>
                  <a:cubicBezTo>
                    <a:pt x="49" y="12"/>
                    <a:pt x="51" y="9"/>
                    <a:pt x="47" y="9"/>
                  </a:cubicBezTo>
                  <a:cubicBezTo>
                    <a:pt x="42" y="9"/>
                    <a:pt x="33" y="9"/>
                    <a:pt x="33" y="5"/>
                  </a:cubicBezTo>
                  <a:cubicBezTo>
                    <a:pt x="33" y="0"/>
                    <a:pt x="31" y="0"/>
                    <a:pt x="26" y="5"/>
                  </a:cubicBezTo>
                  <a:cubicBezTo>
                    <a:pt x="24" y="7"/>
                    <a:pt x="24" y="7"/>
                    <a:pt x="19" y="7"/>
                  </a:cubicBezTo>
                  <a:cubicBezTo>
                    <a:pt x="19" y="14"/>
                    <a:pt x="19" y="19"/>
                    <a:pt x="21" y="21"/>
                  </a:cubicBezTo>
                  <a:cubicBezTo>
                    <a:pt x="24" y="28"/>
                    <a:pt x="17" y="63"/>
                    <a:pt x="7" y="72"/>
                  </a:cubicBezTo>
                  <a:cubicBezTo>
                    <a:pt x="0" y="82"/>
                    <a:pt x="7" y="84"/>
                    <a:pt x="17" y="91"/>
                  </a:cubicBezTo>
                  <a:cubicBezTo>
                    <a:pt x="24" y="98"/>
                    <a:pt x="19" y="122"/>
                    <a:pt x="19" y="129"/>
                  </a:cubicBezTo>
                  <a:cubicBezTo>
                    <a:pt x="19" y="133"/>
                    <a:pt x="26" y="131"/>
                    <a:pt x="35" y="131"/>
                  </a:cubicBezTo>
                  <a:cubicBezTo>
                    <a:pt x="40" y="131"/>
                    <a:pt x="47" y="129"/>
                    <a:pt x="51" y="129"/>
                  </a:cubicBezTo>
                  <a:cubicBezTo>
                    <a:pt x="49" y="126"/>
                    <a:pt x="49" y="124"/>
                    <a:pt x="49" y="122"/>
                  </a:cubicBezTo>
                  <a:cubicBezTo>
                    <a:pt x="49" y="117"/>
                    <a:pt x="49" y="110"/>
                    <a:pt x="56" y="107"/>
                  </a:cubicBezTo>
                  <a:lnTo>
                    <a:pt x="56" y="10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 name="Freeform 640">
              <a:extLst>
                <a:ext uri="{FF2B5EF4-FFF2-40B4-BE49-F238E27FC236}">
                  <a16:creationId xmlns:a16="http://schemas.microsoft.com/office/drawing/2014/main" id="{10A54299-FFB8-4984-2410-9ECF671068FB}"/>
                </a:ext>
              </a:extLst>
            </p:cNvPr>
            <p:cNvSpPr>
              <a:spLocks/>
            </p:cNvSpPr>
            <p:nvPr/>
          </p:nvSpPr>
          <p:spPr bwMode="auto">
            <a:xfrm>
              <a:off x="5846763" y="2530476"/>
              <a:ext cx="82550" cy="73025"/>
            </a:xfrm>
            <a:custGeom>
              <a:avLst/>
              <a:gdLst>
                <a:gd name="T0" fmla="*/ 26 w 86"/>
                <a:gd name="T1" fmla="*/ 61 h 77"/>
                <a:gd name="T2" fmla="*/ 26 w 86"/>
                <a:gd name="T3" fmla="*/ 61 h 77"/>
                <a:gd name="T4" fmla="*/ 42 w 86"/>
                <a:gd name="T5" fmla="*/ 61 h 77"/>
                <a:gd name="T6" fmla="*/ 56 w 86"/>
                <a:gd name="T7" fmla="*/ 72 h 77"/>
                <a:gd name="T8" fmla="*/ 60 w 86"/>
                <a:gd name="T9" fmla="*/ 77 h 77"/>
                <a:gd name="T10" fmla="*/ 63 w 86"/>
                <a:gd name="T11" fmla="*/ 61 h 77"/>
                <a:gd name="T12" fmla="*/ 65 w 86"/>
                <a:gd name="T13" fmla="*/ 49 h 77"/>
                <a:gd name="T14" fmla="*/ 77 w 86"/>
                <a:gd name="T15" fmla="*/ 44 h 77"/>
                <a:gd name="T16" fmla="*/ 81 w 86"/>
                <a:gd name="T17" fmla="*/ 37 h 77"/>
                <a:gd name="T18" fmla="*/ 74 w 86"/>
                <a:gd name="T19" fmla="*/ 26 h 77"/>
                <a:gd name="T20" fmla="*/ 84 w 86"/>
                <a:gd name="T21" fmla="*/ 16 h 77"/>
                <a:gd name="T22" fmla="*/ 84 w 86"/>
                <a:gd name="T23" fmla="*/ 2 h 77"/>
                <a:gd name="T24" fmla="*/ 79 w 86"/>
                <a:gd name="T25" fmla="*/ 5 h 77"/>
                <a:gd name="T26" fmla="*/ 58 w 86"/>
                <a:gd name="T27" fmla="*/ 5 h 77"/>
                <a:gd name="T28" fmla="*/ 49 w 86"/>
                <a:gd name="T29" fmla="*/ 19 h 77"/>
                <a:gd name="T30" fmla="*/ 39 w 86"/>
                <a:gd name="T31" fmla="*/ 19 h 77"/>
                <a:gd name="T32" fmla="*/ 28 w 86"/>
                <a:gd name="T33" fmla="*/ 26 h 77"/>
                <a:gd name="T34" fmla="*/ 19 w 86"/>
                <a:gd name="T35" fmla="*/ 42 h 77"/>
                <a:gd name="T36" fmla="*/ 2 w 86"/>
                <a:gd name="T37" fmla="*/ 63 h 77"/>
                <a:gd name="T38" fmla="*/ 0 w 86"/>
                <a:gd name="T39" fmla="*/ 63 h 77"/>
                <a:gd name="T40" fmla="*/ 7 w 86"/>
                <a:gd name="T41" fmla="*/ 65 h 77"/>
                <a:gd name="T42" fmla="*/ 26 w 86"/>
                <a:gd name="T43" fmla="*/ 6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77">
                  <a:moveTo>
                    <a:pt x="26" y="61"/>
                  </a:moveTo>
                  <a:lnTo>
                    <a:pt x="26" y="61"/>
                  </a:lnTo>
                  <a:cubicBezTo>
                    <a:pt x="30" y="56"/>
                    <a:pt x="37" y="58"/>
                    <a:pt x="42" y="61"/>
                  </a:cubicBezTo>
                  <a:cubicBezTo>
                    <a:pt x="44" y="65"/>
                    <a:pt x="51" y="65"/>
                    <a:pt x="56" y="72"/>
                  </a:cubicBezTo>
                  <a:cubicBezTo>
                    <a:pt x="58" y="74"/>
                    <a:pt x="60" y="74"/>
                    <a:pt x="60" y="77"/>
                  </a:cubicBezTo>
                  <a:cubicBezTo>
                    <a:pt x="60" y="72"/>
                    <a:pt x="60" y="63"/>
                    <a:pt x="63" y="61"/>
                  </a:cubicBezTo>
                  <a:cubicBezTo>
                    <a:pt x="65" y="56"/>
                    <a:pt x="60" y="49"/>
                    <a:pt x="65" y="49"/>
                  </a:cubicBezTo>
                  <a:cubicBezTo>
                    <a:pt x="67" y="49"/>
                    <a:pt x="77" y="49"/>
                    <a:pt x="77" y="44"/>
                  </a:cubicBezTo>
                  <a:cubicBezTo>
                    <a:pt x="77" y="40"/>
                    <a:pt x="79" y="40"/>
                    <a:pt x="81" y="37"/>
                  </a:cubicBezTo>
                  <a:cubicBezTo>
                    <a:pt x="84" y="35"/>
                    <a:pt x="74" y="28"/>
                    <a:pt x="74" y="26"/>
                  </a:cubicBezTo>
                  <a:cubicBezTo>
                    <a:pt x="72" y="23"/>
                    <a:pt x="79" y="23"/>
                    <a:pt x="84" y="16"/>
                  </a:cubicBezTo>
                  <a:cubicBezTo>
                    <a:pt x="86" y="14"/>
                    <a:pt x="86" y="7"/>
                    <a:pt x="84" y="2"/>
                  </a:cubicBezTo>
                  <a:cubicBezTo>
                    <a:pt x="84" y="5"/>
                    <a:pt x="81" y="5"/>
                    <a:pt x="79" y="5"/>
                  </a:cubicBezTo>
                  <a:cubicBezTo>
                    <a:pt x="74" y="0"/>
                    <a:pt x="67" y="2"/>
                    <a:pt x="58" y="5"/>
                  </a:cubicBezTo>
                  <a:cubicBezTo>
                    <a:pt x="49" y="7"/>
                    <a:pt x="44" y="16"/>
                    <a:pt x="49" y="19"/>
                  </a:cubicBezTo>
                  <a:cubicBezTo>
                    <a:pt x="51" y="23"/>
                    <a:pt x="39" y="26"/>
                    <a:pt x="39" y="19"/>
                  </a:cubicBezTo>
                  <a:cubicBezTo>
                    <a:pt x="37" y="14"/>
                    <a:pt x="28" y="19"/>
                    <a:pt x="28" y="26"/>
                  </a:cubicBezTo>
                  <a:cubicBezTo>
                    <a:pt x="30" y="30"/>
                    <a:pt x="19" y="35"/>
                    <a:pt x="19" y="42"/>
                  </a:cubicBezTo>
                  <a:cubicBezTo>
                    <a:pt x="19" y="51"/>
                    <a:pt x="9" y="58"/>
                    <a:pt x="2" y="63"/>
                  </a:cubicBezTo>
                  <a:lnTo>
                    <a:pt x="0" y="63"/>
                  </a:lnTo>
                  <a:cubicBezTo>
                    <a:pt x="2" y="65"/>
                    <a:pt x="5" y="65"/>
                    <a:pt x="7" y="65"/>
                  </a:cubicBezTo>
                  <a:cubicBezTo>
                    <a:pt x="12" y="65"/>
                    <a:pt x="23" y="63"/>
                    <a:pt x="26" y="6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 name="Freeform 641">
              <a:extLst>
                <a:ext uri="{FF2B5EF4-FFF2-40B4-BE49-F238E27FC236}">
                  <a16:creationId xmlns:a16="http://schemas.microsoft.com/office/drawing/2014/main" id="{BF13DD26-5909-5C93-2B73-96208098A1F9}"/>
                </a:ext>
              </a:extLst>
            </p:cNvPr>
            <p:cNvSpPr>
              <a:spLocks/>
            </p:cNvSpPr>
            <p:nvPr/>
          </p:nvSpPr>
          <p:spPr bwMode="auto">
            <a:xfrm>
              <a:off x="5846763" y="2530476"/>
              <a:ext cx="82550" cy="73025"/>
            </a:xfrm>
            <a:custGeom>
              <a:avLst/>
              <a:gdLst>
                <a:gd name="T0" fmla="*/ 26 w 86"/>
                <a:gd name="T1" fmla="*/ 61 h 77"/>
                <a:gd name="T2" fmla="*/ 26 w 86"/>
                <a:gd name="T3" fmla="*/ 61 h 77"/>
                <a:gd name="T4" fmla="*/ 42 w 86"/>
                <a:gd name="T5" fmla="*/ 61 h 77"/>
                <a:gd name="T6" fmla="*/ 56 w 86"/>
                <a:gd name="T7" fmla="*/ 72 h 77"/>
                <a:gd name="T8" fmla="*/ 60 w 86"/>
                <a:gd name="T9" fmla="*/ 77 h 77"/>
                <a:gd name="T10" fmla="*/ 63 w 86"/>
                <a:gd name="T11" fmla="*/ 61 h 77"/>
                <a:gd name="T12" fmla="*/ 65 w 86"/>
                <a:gd name="T13" fmla="*/ 49 h 77"/>
                <a:gd name="T14" fmla="*/ 77 w 86"/>
                <a:gd name="T15" fmla="*/ 44 h 77"/>
                <a:gd name="T16" fmla="*/ 81 w 86"/>
                <a:gd name="T17" fmla="*/ 37 h 77"/>
                <a:gd name="T18" fmla="*/ 74 w 86"/>
                <a:gd name="T19" fmla="*/ 26 h 77"/>
                <a:gd name="T20" fmla="*/ 84 w 86"/>
                <a:gd name="T21" fmla="*/ 16 h 77"/>
                <a:gd name="T22" fmla="*/ 84 w 86"/>
                <a:gd name="T23" fmla="*/ 2 h 77"/>
                <a:gd name="T24" fmla="*/ 79 w 86"/>
                <a:gd name="T25" fmla="*/ 5 h 77"/>
                <a:gd name="T26" fmla="*/ 58 w 86"/>
                <a:gd name="T27" fmla="*/ 5 h 77"/>
                <a:gd name="T28" fmla="*/ 49 w 86"/>
                <a:gd name="T29" fmla="*/ 19 h 77"/>
                <a:gd name="T30" fmla="*/ 39 w 86"/>
                <a:gd name="T31" fmla="*/ 19 h 77"/>
                <a:gd name="T32" fmla="*/ 28 w 86"/>
                <a:gd name="T33" fmla="*/ 26 h 77"/>
                <a:gd name="T34" fmla="*/ 19 w 86"/>
                <a:gd name="T35" fmla="*/ 42 h 77"/>
                <a:gd name="T36" fmla="*/ 2 w 86"/>
                <a:gd name="T37" fmla="*/ 63 h 77"/>
                <a:gd name="T38" fmla="*/ 0 w 86"/>
                <a:gd name="T39" fmla="*/ 63 h 77"/>
                <a:gd name="T40" fmla="*/ 7 w 86"/>
                <a:gd name="T41" fmla="*/ 65 h 77"/>
                <a:gd name="T42" fmla="*/ 26 w 86"/>
                <a:gd name="T43" fmla="*/ 61 h 77"/>
                <a:gd name="T44" fmla="*/ 26 w 86"/>
                <a:gd name="T45" fmla="*/ 6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77">
                  <a:moveTo>
                    <a:pt x="26" y="61"/>
                  </a:moveTo>
                  <a:lnTo>
                    <a:pt x="26" y="61"/>
                  </a:lnTo>
                  <a:cubicBezTo>
                    <a:pt x="30" y="56"/>
                    <a:pt x="37" y="58"/>
                    <a:pt x="42" y="61"/>
                  </a:cubicBezTo>
                  <a:cubicBezTo>
                    <a:pt x="44" y="65"/>
                    <a:pt x="51" y="65"/>
                    <a:pt x="56" y="72"/>
                  </a:cubicBezTo>
                  <a:cubicBezTo>
                    <a:pt x="58" y="74"/>
                    <a:pt x="60" y="74"/>
                    <a:pt x="60" y="77"/>
                  </a:cubicBezTo>
                  <a:cubicBezTo>
                    <a:pt x="60" y="72"/>
                    <a:pt x="60" y="63"/>
                    <a:pt x="63" y="61"/>
                  </a:cubicBezTo>
                  <a:cubicBezTo>
                    <a:pt x="65" y="56"/>
                    <a:pt x="60" y="49"/>
                    <a:pt x="65" y="49"/>
                  </a:cubicBezTo>
                  <a:cubicBezTo>
                    <a:pt x="67" y="49"/>
                    <a:pt x="77" y="49"/>
                    <a:pt x="77" y="44"/>
                  </a:cubicBezTo>
                  <a:cubicBezTo>
                    <a:pt x="77" y="40"/>
                    <a:pt x="79" y="40"/>
                    <a:pt x="81" y="37"/>
                  </a:cubicBezTo>
                  <a:cubicBezTo>
                    <a:pt x="84" y="35"/>
                    <a:pt x="74" y="28"/>
                    <a:pt x="74" y="26"/>
                  </a:cubicBezTo>
                  <a:cubicBezTo>
                    <a:pt x="72" y="23"/>
                    <a:pt x="79" y="23"/>
                    <a:pt x="84" y="16"/>
                  </a:cubicBezTo>
                  <a:cubicBezTo>
                    <a:pt x="86" y="14"/>
                    <a:pt x="86" y="7"/>
                    <a:pt x="84" y="2"/>
                  </a:cubicBezTo>
                  <a:cubicBezTo>
                    <a:pt x="84" y="5"/>
                    <a:pt x="81" y="5"/>
                    <a:pt x="79" y="5"/>
                  </a:cubicBezTo>
                  <a:cubicBezTo>
                    <a:pt x="74" y="0"/>
                    <a:pt x="67" y="2"/>
                    <a:pt x="58" y="5"/>
                  </a:cubicBezTo>
                  <a:cubicBezTo>
                    <a:pt x="49" y="7"/>
                    <a:pt x="44" y="16"/>
                    <a:pt x="49" y="19"/>
                  </a:cubicBezTo>
                  <a:cubicBezTo>
                    <a:pt x="51" y="23"/>
                    <a:pt x="39" y="26"/>
                    <a:pt x="39" y="19"/>
                  </a:cubicBezTo>
                  <a:cubicBezTo>
                    <a:pt x="37" y="14"/>
                    <a:pt x="28" y="19"/>
                    <a:pt x="28" y="26"/>
                  </a:cubicBezTo>
                  <a:cubicBezTo>
                    <a:pt x="30" y="30"/>
                    <a:pt x="19" y="35"/>
                    <a:pt x="19" y="42"/>
                  </a:cubicBezTo>
                  <a:cubicBezTo>
                    <a:pt x="19" y="51"/>
                    <a:pt x="9" y="58"/>
                    <a:pt x="2" y="63"/>
                  </a:cubicBezTo>
                  <a:lnTo>
                    <a:pt x="0" y="63"/>
                  </a:lnTo>
                  <a:cubicBezTo>
                    <a:pt x="2" y="65"/>
                    <a:pt x="5" y="65"/>
                    <a:pt x="7" y="65"/>
                  </a:cubicBezTo>
                  <a:cubicBezTo>
                    <a:pt x="12" y="65"/>
                    <a:pt x="23" y="63"/>
                    <a:pt x="26" y="61"/>
                  </a:cubicBezTo>
                  <a:lnTo>
                    <a:pt x="26" y="6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 name="Freeform 642">
              <a:extLst>
                <a:ext uri="{FF2B5EF4-FFF2-40B4-BE49-F238E27FC236}">
                  <a16:creationId xmlns:a16="http://schemas.microsoft.com/office/drawing/2014/main" id="{DE814E6C-6C39-277A-1189-4432BC2CE3AF}"/>
                </a:ext>
              </a:extLst>
            </p:cNvPr>
            <p:cNvSpPr>
              <a:spLocks/>
            </p:cNvSpPr>
            <p:nvPr/>
          </p:nvSpPr>
          <p:spPr bwMode="auto">
            <a:xfrm>
              <a:off x="5846763" y="2530476"/>
              <a:ext cx="82550" cy="73025"/>
            </a:xfrm>
            <a:custGeom>
              <a:avLst/>
              <a:gdLst>
                <a:gd name="T0" fmla="*/ 26 w 86"/>
                <a:gd name="T1" fmla="*/ 61 h 77"/>
                <a:gd name="T2" fmla="*/ 26 w 86"/>
                <a:gd name="T3" fmla="*/ 61 h 77"/>
                <a:gd name="T4" fmla="*/ 42 w 86"/>
                <a:gd name="T5" fmla="*/ 61 h 77"/>
                <a:gd name="T6" fmla="*/ 56 w 86"/>
                <a:gd name="T7" fmla="*/ 72 h 77"/>
                <a:gd name="T8" fmla="*/ 60 w 86"/>
                <a:gd name="T9" fmla="*/ 77 h 77"/>
                <a:gd name="T10" fmla="*/ 63 w 86"/>
                <a:gd name="T11" fmla="*/ 61 h 77"/>
                <a:gd name="T12" fmla="*/ 65 w 86"/>
                <a:gd name="T13" fmla="*/ 49 h 77"/>
                <a:gd name="T14" fmla="*/ 77 w 86"/>
                <a:gd name="T15" fmla="*/ 44 h 77"/>
                <a:gd name="T16" fmla="*/ 81 w 86"/>
                <a:gd name="T17" fmla="*/ 37 h 77"/>
                <a:gd name="T18" fmla="*/ 74 w 86"/>
                <a:gd name="T19" fmla="*/ 26 h 77"/>
                <a:gd name="T20" fmla="*/ 84 w 86"/>
                <a:gd name="T21" fmla="*/ 16 h 77"/>
                <a:gd name="T22" fmla="*/ 84 w 86"/>
                <a:gd name="T23" fmla="*/ 2 h 77"/>
                <a:gd name="T24" fmla="*/ 79 w 86"/>
                <a:gd name="T25" fmla="*/ 5 h 77"/>
                <a:gd name="T26" fmla="*/ 58 w 86"/>
                <a:gd name="T27" fmla="*/ 5 h 77"/>
                <a:gd name="T28" fmla="*/ 49 w 86"/>
                <a:gd name="T29" fmla="*/ 19 h 77"/>
                <a:gd name="T30" fmla="*/ 39 w 86"/>
                <a:gd name="T31" fmla="*/ 19 h 77"/>
                <a:gd name="T32" fmla="*/ 28 w 86"/>
                <a:gd name="T33" fmla="*/ 26 h 77"/>
                <a:gd name="T34" fmla="*/ 19 w 86"/>
                <a:gd name="T35" fmla="*/ 42 h 77"/>
                <a:gd name="T36" fmla="*/ 2 w 86"/>
                <a:gd name="T37" fmla="*/ 63 h 77"/>
                <a:gd name="T38" fmla="*/ 0 w 86"/>
                <a:gd name="T39" fmla="*/ 63 h 77"/>
                <a:gd name="T40" fmla="*/ 7 w 86"/>
                <a:gd name="T41" fmla="*/ 65 h 77"/>
                <a:gd name="T42" fmla="*/ 26 w 86"/>
                <a:gd name="T43" fmla="*/ 6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77">
                  <a:moveTo>
                    <a:pt x="26" y="61"/>
                  </a:moveTo>
                  <a:lnTo>
                    <a:pt x="26" y="61"/>
                  </a:lnTo>
                  <a:cubicBezTo>
                    <a:pt x="30" y="56"/>
                    <a:pt x="37" y="58"/>
                    <a:pt x="42" y="61"/>
                  </a:cubicBezTo>
                  <a:cubicBezTo>
                    <a:pt x="44" y="65"/>
                    <a:pt x="51" y="65"/>
                    <a:pt x="56" y="72"/>
                  </a:cubicBezTo>
                  <a:cubicBezTo>
                    <a:pt x="58" y="74"/>
                    <a:pt x="60" y="74"/>
                    <a:pt x="60" y="77"/>
                  </a:cubicBezTo>
                  <a:cubicBezTo>
                    <a:pt x="60" y="72"/>
                    <a:pt x="60" y="63"/>
                    <a:pt x="63" y="61"/>
                  </a:cubicBezTo>
                  <a:cubicBezTo>
                    <a:pt x="65" y="56"/>
                    <a:pt x="60" y="49"/>
                    <a:pt x="65" y="49"/>
                  </a:cubicBezTo>
                  <a:cubicBezTo>
                    <a:pt x="67" y="49"/>
                    <a:pt x="77" y="49"/>
                    <a:pt x="77" y="44"/>
                  </a:cubicBezTo>
                  <a:cubicBezTo>
                    <a:pt x="77" y="40"/>
                    <a:pt x="79" y="40"/>
                    <a:pt x="81" y="37"/>
                  </a:cubicBezTo>
                  <a:cubicBezTo>
                    <a:pt x="84" y="35"/>
                    <a:pt x="74" y="28"/>
                    <a:pt x="74" y="26"/>
                  </a:cubicBezTo>
                  <a:cubicBezTo>
                    <a:pt x="72" y="23"/>
                    <a:pt x="79" y="23"/>
                    <a:pt x="84" y="16"/>
                  </a:cubicBezTo>
                  <a:cubicBezTo>
                    <a:pt x="86" y="14"/>
                    <a:pt x="86" y="7"/>
                    <a:pt x="84" y="2"/>
                  </a:cubicBezTo>
                  <a:cubicBezTo>
                    <a:pt x="84" y="5"/>
                    <a:pt x="81" y="5"/>
                    <a:pt x="79" y="5"/>
                  </a:cubicBezTo>
                  <a:cubicBezTo>
                    <a:pt x="74" y="0"/>
                    <a:pt x="67" y="2"/>
                    <a:pt x="58" y="5"/>
                  </a:cubicBezTo>
                  <a:cubicBezTo>
                    <a:pt x="49" y="7"/>
                    <a:pt x="44" y="16"/>
                    <a:pt x="49" y="19"/>
                  </a:cubicBezTo>
                  <a:cubicBezTo>
                    <a:pt x="51" y="23"/>
                    <a:pt x="39" y="26"/>
                    <a:pt x="39" y="19"/>
                  </a:cubicBezTo>
                  <a:cubicBezTo>
                    <a:pt x="37" y="14"/>
                    <a:pt x="28" y="19"/>
                    <a:pt x="28" y="26"/>
                  </a:cubicBezTo>
                  <a:cubicBezTo>
                    <a:pt x="30" y="30"/>
                    <a:pt x="19" y="35"/>
                    <a:pt x="19" y="42"/>
                  </a:cubicBezTo>
                  <a:cubicBezTo>
                    <a:pt x="19" y="51"/>
                    <a:pt x="9" y="58"/>
                    <a:pt x="2" y="63"/>
                  </a:cubicBezTo>
                  <a:lnTo>
                    <a:pt x="0" y="63"/>
                  </a:lnTo>
                  <a:cubicBezTo>
                    <a:pt x="2" y="65"/>
                    <a:pt x="5" y="65"/>
                    <a:pt x="7" y="65"/>
                  </a:cubicBezTo>
                  <a:cubicBezTo>
                    <a:pt x="12" y="65"/>
                    <a:pt x="23" y="63"/>
                    <a:pt x="26" y="6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 name="Freeform 643">
              <a:extLst>
                <a:ext uri="{FF2B5EF4-FFF2-40B4-BE49-F238E27FC236}">
                  <a16:creationId xmlns:a16="http://schemas.microsoft.com/office/drawing/2014/main" id="{9838BDB7-7787-E657-DB94-7DDA53AE9E69}"/>
                </a:ext>
              </a:extLst>
            </p:cNvPr>
            <p:cNvSpPr>
              <a:spLocks/>
            </p:cNvSpPr>
            <p:nvPr/>
          </p:nvSpPr>
          <p:spPr bwMode="auto">
            <a:xfrm>
              <a:off x="5846763" y="2530476"/>
              <a:ext cx="82550" cy="73025"/>
            </a:xfrm>
            <a:custGeom>
              <a:avLst/>
              <a:gdLst>
                <a:gd name="T0" fmla="*/ 26 w 86"/>
                <a:gd name="T1" fmla="*/ 61 h 77"/>
                <a:gd name="T2" fmla="*/ 26 w 86"/>
                <a:gd name="T3" fmla="*/ 61 h 77"/>
                <a:gd name="T4" fmla="*/ 42 w 86"/>
                <a:gd name="T5" fmla="*/ 61 h 77"/>
                <a:gd name="T6" fmla="*/ 56 w 86"/>
                <a:gd name="T7" fmla="*/ 72 h 77"/>
                <a:gd name="T8" fmla="*/ 60 w 86"/>
                <a:gd name="T9" fmla="*/ 77 h 77"/>
                <a:gd name="T10" fmla="*/ 63 w 86"/>
                <a:gd name="T11" fmla="*/ 61 h 77"/>
                <a:gd name="T12" fmla="*/ 65 w 86"/>
                <a:gd name="T13" fmla="*/ 49 h 77"/>
                <a:gd name="T14" fmla="*/ 77 w 86"/>
                <a:gd name="T15" fmla="*/ 44 h 77"/>
                <a:gd name="T16" fmla="*/ 81 w 86"/>
                <a:gd name="T17" fmla="*/ 37 h 77"/>
                <a:gd name="T18" fmla="*/ 74 w 86"/>
                <a:gd name="T19" fmla="*/ 26 h 77"/>
                <a:gd name="T20" fmla="*/ 84 w 86"/>
                <a:gd name="T21" fmla="*/ 16 h 77"/>
                <a:gd name="T22" fmla="*/ 84 w 86"/>
                <a:gd name="T23" fmla="*/ 2 h 77"/>
                <a:gd name="T24" fmla="*/ 79 w 86"/>
                <a:gd name="T25" fmla="*/ 5 h 77"/>
                <a:gd name="T26" fmla="*/ 58 w 86"/>
                <a:gd name="T27" fmla="*/ 5 h 77"/>
                <a:gd name="T28" fmla="*/ 49 w 86"/>
                <a:gd name="T29" fmla="*/ 19 h 77"/>
                <a:gd name="T30" fmla="*/ 39 w 86"/>
                <a:gd name="T31" fmla="*/ 19 h 77"/>
                <a:gd name="T32" fmla="*/ 28 w 86"/>
                <a:gd name="T33" fmla="*/ 26 h 77"/>
                <a:gd name="T34" fmla="*/ 19 w 86"/>
                <a:gd name="T35" fmla="*/ 42 h 77"/>
                <a:gd name="T36" fmla="*/ 2 w 86"/>
                <a:gd name="T37" fmla="*/ 63 h 77"/>
                <a:gd name="T38" fmla="*/ 0 w 86"/>
                <a:gd name="T39" fmla="*/ 63 h 77"/>
                <a:gd name="T40" fmla="*/ 7 w 86"/>
                <a:gd name="T41" fmla="*/ 65 h 77"/>
                <a:gd name="T42" fmla="*/ 26 w 86"/>
                <a:gd name="T43" fmla="*/ 61 h 77"/>
                <a:gd name="T44" fmla="*/ 26 w 86"/>
                <a:gd name="T45" fmla="*/ 6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77">
                  <a:moveTo>
                    <a:pt x="26" y="61"/>
                  </a:moveTo>
                  <a:lnTo>
                    <a:pt x="26" y="61"/>
                  </a:lnTo>
                  <a:cubicBezTo>
                    <a:pt x="30" y="56"/>
                    <a:pt x="37" y="58"/>
                    <a:pt x="42" y="61"/>
                  </a:cubicBezTo>
                  <a:cubicBezTo>
                    <a:pt x="44" y="65"/>
                    <a:pt x="51" y="65"/>
                    <a:pt x="56" y="72"/>
                  </a:cubicBezTo>
                  <a:cubicBezTo>
                    <a:pt x="58" y="74"/>
                    <a:pt x="60" y="74"/>
                    <a:pt x="60" y="77"/>
                  </a:cubicBezTo>
                  <a:cubicBezTo>
                    <a:pt x="60" y="72"/>
                    <a:pt x="60" y="63"/>
                    <a:pt x="63" y="61"/>
                  </a:cubicBezTo>
                  <a:cubicBezTo>
                    <a:pt x="65" y="56"/>
                    <a:pt x="60" y="49"/>
                    <a:pt x="65" y="49"/>
                  </a:cubicBezTo>
                  <a:cubicBezTo>
                    <a:pt x="67" y="49"/>
                    <a:pt x="77" y="49"/>
                    <a:pt x="77" y="44"/>
                  </a:cubicBezTo>
                  <a:cubicBezTo>
                    <a:pt x="77" y="40"/>
                    <a:pt x="79" y="40"/>
                    <a:pt x="81" y="37"/>
                  </a:cubicBezTo>
                  <a:cubicBezTo>
                    <a:pt x="84" y="35"/>
                    <a:pt x="74" y="28"/>
                    <a:pt x="74" y="26"/>
                  </a:cubicBezTo>
                  <a:cubicBezTo>
                    <a:pt x="72" y="23"/>
                    <a:pt x="79" y="23"/>
                    <a:pt x="84" y="16"/>
                  </a:cubicBezTo>
                  <a:cubicBezTo>
                    <a:pt x="86" y="14"/>
                    <a:pt x="86" y="7"/>
                    <a:pt x="84" y="2"/>
                  </a:cubicBezTo>
                  <a:cubicBezTo>
                    <a:pt x="84" y="5"/>
                    <a:pt x="81" y="5"/>
                    <a:pt x="79" y="5"/>
                  </a:cubicBezTo>
                  <a:cubicBezTo>
                    <a:pt x="74" y="0"/>
                    <a:pt x="67" y="2"/>
                    <a:pt x="58" y="5"/>
                  </a:cubicBezTo>
                  <a:cubicBezTo>
                    <a:pt x="49" y="7"/>
                    <a:pt x="44" y="16"/>
                    <a:pt x="49" y="19"/>
                  </a:cubicBezTo>
                  <a:cubicBezTo>
                    <a:pt x="51" y="23"/>
                    <a:pt x="39" y="26"/>
                    <a:pt x="39" y="19"/>
                  </a:cubicBezTo>
                  <a:cubicBezTo>
                    <a:pt x="37" y="14"/>
                    <a:pt x="28" y="19"/>
                    <a:pt x="28" y="26"/>
                  </a:cubicBezTo>
                  <a:cubicBezTo>
                    <a:pt x="30" y="30"/>
                    <a:pt x="19" y="35"/>
                    <a:pt x="19" y="42"/>
                  </a:cubicBezTo>
                  <a:cubicBezTo>
                    <a:pt x="19" y="51"/>
                    <a:pt x="9" y="58"/>
                    <a:pt x="2" y="63"/>
                  </a:cubicBezTo>
                  <a:lnTo>
                    <a:pt x="0" y="63"/>
                  </a:lnTo>
                  <a:cubicBezTo>
                    <a:pt x="2" y="65"/>
                    <a:pt x="5" y="65"/>
                    <a:pt x="7" y="65"/>
                  </a:cubicBezTo>
                  <a:cubicBezTo>
                    <a:pt x="12" y="65"/>
                    <a:pt x="23" y="63"/>
                    <a:pt x="26" y="61"/>
                  </a:cubicBezTo>
                  <a:lnTo>
                    <a:pt x="26" y="6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 name="Freeform 644">
              <a:extLst>
                <a:ext uri="{FF2B5EF4-FFF2-40B4-BE49-F238E27FC236}">
                  <a16:creationId xmlns:a16="http://schemas.microsoft.com/office/drawing/2014/main" id="{1489018F-D9E4-302A-AD7B-A374B4CB4E5D}"/>
                </a:ext>
              </a:extLst>
            </p:cNvPr>
            <p:cNvSpPr>
              <a:spLocks/>
            </p:cNvSpPr>
            <p:nvPr/>
          </p:nvSpPr>
          <p:spPr bwMode="auto">
            <a:xfrm>
              <a:off x="5830888" y="2582863"/>
              <a:ext cx="79375" cy="58738"/>
            </a:xfrm>
            <a:custGeom>
              <a:avLst/>
              <a:gdLst>
                <a:gd name="T0" fmla="*/ 4 w 83"/>
                <a:gd name="T1" fmla="*/ 16 h 61"/>
                <a:gd name="T2" fmla="*/ 4 w 83"/>
                <a:gd name="T3" fmla="*/ 16 h 61"/>
                <a:gd name="T4" fmla="*/ 11 w 83"/>
                <a:gd name="T5" fmla="*/ 25 h 61"/>
                <a:gd name="T6" fmla="*/ 21 w 83"/>
                <a:gd name="T7" fmla="*/ 30 h 61"/>
                <a:gd name="T8" fmla="*/ 35 w 83"/>
                <a:gd name="T9" fmla="*/ 39 h 61"/>
                <a:gd name="T10" fmla="*/ 42 w 83"/>
                <a:gd name="T11" fmla="*/ 46 h 61"/>
                <a:gd name="T12" fmla="*/ 51 w 83"/>
                <a:gd name="T13" fmla="*/ 42 h 61"/>
                <a:gd name="T14" fmla="*/ 55 w 83"/>
                <a:gd name="T15" fmla="*/ 51 h 61"/>
                <a:gd name="T16" fmla="*/ 67 w 83"/>
                <a:gd name="T17" fmla="*/ 58 h 61"/>
                <a:gd name="T18" fmla="*/ 72 w 83"/>
                <a:gd name="T19" fmla="*/ 58 h 61"/>
                <a:gd name="T20" fmla="*/ 79 w 83"/>
                <a:gd name="T21" fmla="*/ 39 h 61"/>
                <a:gd name="T22" fmla="*/ 83 w 83"/>
                <a:gd name="T23" fmla="*/ 35 h 61"/>
                <a:gd name="T24" fmla="*/ 76 w 83"/>
                <a:gd name="T25" fmla="*/ 21 h 61"/>
                <a:gd name="T26" fmla="*/ 72 w 83"/>
                <a:gd name="T27" fmla="*/ 16 h 61"/>
                <a:gd name="T28" fmla="*/ 58 w 83"/>
                <a:gd name="T29" fmla="*/ 5 h 61"/>
                <a:gd name="T30" fmla="*/ 42 w 83"/>
                <a:gd name="T31" fmla="*/ 5 h 61"/>
                <a:gd name="T32" fmla="*/ 23 w 83"/>
                <a:gd name="T33" fmla="*/ 9 h 61"/>
                <a:gd name="T34" fmla="*/ 16 w 83"/>
                <a:gd name="T35" fmla="*/ 7 h 61"/>
                <a:gd name="T36" fmla="*/ 0 w 83"/>
                <a:gd name="T37" fmla="*/ 14 h 61"/>
                <a:gd name="T38" fmla="*/ 4 w 83"/>
                <a:gd name="T39" fmla="*/ 1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 h="61">
                  <a:moveTo>
                    <a:pt x="4" y="16"/>
                  </a:moveTo>
                  <a:lnTo>
                    <a:pt x="4" y="16"/>
                  </a:lnTo>
                  <a:cubicBezTo>
                    <a:pt x="4" y="21"/>
                    <a:pt x="9" y="28"/>
                    <a:pt x="11" y="25"/>
                  </a:cubicBezTo>
                  <a:cubicBezTo>
                    <a:pt x="14" y="21"/>
                    <a:pt x="18" y="28"/>
                    <a:pt x="21" y="30"/>
                  </a:cubicBezTo>
                  <a:cubicBezTo>
                    <a:pt x="25" y="32"/>
                    <a:pt x="35" y="37"/>
                    <a:pt x="35" y="39"/>
                  </a:cubicBezTo>
                  <a:cubicBezTo>
                    <a:pt x="35" y="42"/>
                    <a:pt x="37" y="49"/>
                    <a:pt x="42" y="46"/>
                  </a:cubicBezTo>
                  <a:cubicBezTo>
                    <a:pt x="46" y="44"/>
                    <a:pt x="51" y="37"/>
                    <a:pt x="51" y="42"/>
                  </a:cubicBezTo>
                  <a:cubicBezTo>
                    <a:pt x="51" y="46"/>
                    <a:pt x="51" y="54"/>
                    <a:pt x="55" y="51"/>
                  </a:cubicBezTo>
                  <a:cubicBezTo>
                    <a:pt x="60" y="51"/>
                    <a:pt x="62" y="61"/>
                    <a:pt x="67" y="58"/>
                  </a:cubicBezTo>
                  <a:lnTo>
                    <a:pt x="72" y="58"/>
                  </a:lnTo>
                  <a:cubicBezTo>
                    <a:pt x="69" y="46"/>
                    <a:pt x="74" y="42"/>
                    <a:pt x="79" y="39"/>
                  </a:cubicBezTo>
                  <a:cubicBezTo>
                    <a:pt x="79" y="39"/>
                    <a:pt x="81" y="37"/>
                    <a:pt x="83" y="35"/>
                  </a:cubicBezTo>
                  <a:cubicBezTo>
                    <a:pt x="83" y="30"/>
                    <a:pt x="76" y="25"/>
                    <a:pt x="76" y="21"/>
                  </a:cubicBezTo>
                  <a:cubicBezTo>
                    <a:pt x="76" y="18"/>
                    <a:pt x="74" y="18"/>
                    <a:pt x="72" y="16"/>
                  </a:cubicBezTo>
                  <a:cubicBezTo>
                    <a:pt x="67" y="9"/>
                    <a:pt x="60" y="9"/>
                    <a:pt x="58" y="5"/>
                  </a:cubicBezTo>
                  <a:cubicBezTo>
                    <a:pt x="53" y="2"/>
                    <a:pt x="46" y="0"/>
                    <a:pt x="42" y="5"/>
                  </a:cubicBezTo>
                  <a:cubicBezTo>
                    <a:pt x="39" y="7"/>
                    <a:pt x="28" y="9"/>
                    <a:pt x="23" y="9"/>
                  </a:cubicBezTo>
                  <a:cubicBezTo>
                    <a:pt x="21" y="9"/>
                    <a:pt x="18" y="9"/>
                    <a:pt x="16" y="7"/>
                  </a:cubicBezTo>
                  <a:cubicBezTo>
                    <a:pt x="11" y="9"/>
                    <a:pt x="4" y="14"/>
                    <a:pt x="0" y="14"/>
                  </a:cubicBezTo>
                  <a:cubicBezTo>
                    <a:pt x="2" y="16"/>
                    <a:pt x="2" y="14"/>
                    <a:pt x="4"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 name="Freeform 645">
              <a:extLst>
                <a:ext uri="{FF2B5EF4-FFF2-40B4-BE49-F238E27FC236}">
                  <a16:creationId xmlns:a16="http://schemas.microsoft.com/office/drawing/2014/main" id="{88EDAE30-55FE-8BF8-4973-A76930AB22D8}"/>
                </a:ext>
              </a:extLst>
            </p:cNvPr>
            <p:cNvSpPr>
              <a:spLocks/>
            </p:cNvSpPr>
            <p:nvPr/>
          </p:nvSpPr>
          <p:spPr bwMode="auto">
            <a:xfrm>
              <a:off x="5830888" y="2582863"/>
              <a:ext cx="79375" cy="58738"/>
            </a:xfrm>
            <a:custGeom>
              <a:avLst/>
              <a:gdLst>
                <a:gd name="T0" fmla="*/ 4 w 83"/>
                <a:gd name="T1" fmla="*/ 16 h 61"/>
                <a:gd name="T2" fmla="*/ 4 w 83"/>
                <a:gd name="T3" fmla="*/ 16 h 61"/>
                <a:gd name="T4" fmla="*/ 11 w 83"/>
                <a:gd name="T5" fmla="*/ 25 h 61"/>
                <a:gd name="T6" fmla="*/ 21 w 83"/>
                <a:gd name="T7" fmla="*/ 30 h 61"/>
                <a:gd name="T8" fmla="*/ 35 w 83"/>
                <a:gd name="T9" fmla="*/ 39 h 61"/>
                <a:gd name="T10" fmla="*/ 42 w 83"/>
                <a:gd name="T11" fmla="*/ 46 h 61"/>
                <a:gd name="T12" fmla="*/ 51 w 83"/>
                <a:gd name="T13" fmla="*/ 42 h 61"/>
                <a:gd name="T14" fmla="*/ 55 w 83"/>
                <a:gd name="T15" fmla="*/ 51 h 61"/>
                <a:gd name="T16" fmla="*/ 67 w 83"/>
                <a:gd name="T17" fmla="*/ 58 h 61"/>
                <a:gd name="T18" fmla="*/ 72 w 83"/>
                <a:gd name="T19" fmla="*/ 58 h 61"/>
                <a:gd name="T20" fmla="*/ 79 w 83"/>
                <a:gd name="T21" fmla="*/ 39 h 61"/>
                <a:gd name="T22" fmla="*/ 83 w 83"/>
                <a:gd name="T23" fmla="*/ 35 h 61"/>
                <a:gd name="T24" fmla="*/ 76 w 83"/>
                <a:gd name="T25" fmla="*/ 21 h 61"/>
                <a:gd name="T26" fmla="*/ 72 w 83"/>
                <a:gd name="T27" fmla="*/ 16 h 61"/>
                <a:gd name="T28" fmla="*/ 58 w 83"/>
                <a:gd name="T29" fmla="*/ 5 h 61"/>
                <a:gd name="T30" fmla="*/ 42 w 83"/>
                <a:gd name="T31" fmla="*/ 5 h 61"/>
                <a:gd name="T32" fmla="*/ 23 w 83"/>
                <a:gd name="T33" fmla="*/ 9 h 61"/>
                <a:gd name="T34" fmla="*/ 16 w 83"/>
                <a:gd name="T35" fmla="*/ 7 h 61"/>
                <a:gd name="T36" fmla="*/ 0 w 83"/>
                <a:gd name="T37" fmla="*/ 14 h 61"/>
                <a:gd name="T38" fmla="*/ 4 w 83"/>
                <a:gd name="T39" fmla="*/ 16 h 61"/>
                <a:gd name="T40" fmla="*/ 4 w 83"/>
                <a:gd name="T41" fmla="*/ 1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3" h="61">
                  <a:moveTo>
                    <a:pt x="4" y="16"/>
                  </a:moveTo>
                  <a:lnTo>
                    <a:pt x="4" y="16"/>
                  </a:lnTo>
                  <a:cubicBezTo>
                    <a:pt x="4" y="21"/>
                    <a:pt x="9" y="28"/>
                    <a:pt x="11" y="25"/>
                  </a:cubicBezTo>
                  <a:cubicBezTo>
                    <a:pt x="14" y="21"/>
                    <a:pt x="18" y="28"/>
                    <a:pt x="21" y="30"/>
                  </a:cubicBezTo>
                  <a:cubicBezTo>
                    <a:pt x="25" y="32"/>
                    <a:pt x="35" y="37"/>
                    <a:pt x="35" y="39"/>
                  </a:cubicBezTo>
                  <a:cubicBezTo>
                    <a:pt x="35" y="42"/>
                    <a:pt x="37" y="49"/>
                    <a:pt x="42" y="46"/>
                  </a:cubicBezTo>
                  <a:cubicBezTo>
                    <a:pt x="46" y="44"/>
                    <a:pt x="51" y="37"/>
                    <a:pt x="51" y="42"/>
                  </a:cubicBezTo>
                  <a:cubicBezTo>
                    <a:pt x="51" y="46"/>
                    <a:pt x="51" y="54"/>
                    <a:pt x="55" y="51"/>
                  </a:cubicBezTo>
                  <a:cubicBezTo>
                    <a:pt x="60" y="51"/>
                    <a:pt x="62" y="61"/>
                    <a:pt x="67" y="58"/>
                  </a:cubicBezTo>
                  <a:lnTo>
                    <a:pt x="72" y="58"/>
                  </a:lnTo>
                  <a:cubicBezTo>
                    <a:pt x="69" y="46"/>
                    <a:pt x="74" y="42"/>
                    <a:pt x="79" y="39"/>
                  </a:cubicBezTo>
                  <a:cubicBezTo>
                    <a:pt x="79" y="39"/>
                    <a:pt x="81" y="37"/>
                    <a:pt x="83" y="35"/>
                  </a:cubicBezTo>
                  <a:cubicBezTo>
                    <a:pt x="83" y="30"/>
                    <a:pt x="76" y="25"/>
                    <a:pt x="76" y="21"/>
                  </a:cubicBezTo>
                  <a:cubicBezTo>
                    <a:pt x="76" y="18"/>
                    <a:pt x="74" y="18"/>
                    <a:pt x="72" y="16"/>
                  </a:cubicBezTo>
                  <a:cubicBezTo>
                    <a:pt x="67" y="9"/>
                    <a:pt x="60" y="9"/>
                    <a:pt x="58" y="5"/>
                  </a:cubicBezTo>
                  <a:cubicBezTo>
                    <a:pt x="53" y="2"/>
                    <a:pt x="46" y="0"/>
                    <a:pt x="42" y="5"/>
                  </a:cubicBezTo>
                  <a:cubicBezTo>
                    <a:pt x="39" y="7"/>
                    <a:pt x="28" y="9"/>
                    <a:pt x="23" y="9"/>
                  </a:cubicBezTo>
                  <a:cubicBezTo>
                    <a:pt x="21" y="9"/>
                    <a:pt x="18" y="9"/>
                    <a:pt x="16" y="7"/>
                  </a:cubicBezTo>
                  <a:cubicBezTo>
                    <a:pt x="11" y="9"/>
                    <a:pt x="4" y="14"/>
                    <a:pt x="0" y="14"/>
                  </a:cubicBezTo>
                  <a:cubicBezTo>
                    <a:pt x="2" y="16"/>
                    <a:pt x="2" y="14"/>
                    <a:pt x="4" y="16"/>
                  </a:cubicBezTo>
                  <a:lnTo>
                    <a:pt x="4"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 name="Freeform 646">
              <a:extLst>
                <a:ext uri="{FF2B5EF4-FFF2-40B4-BE49-F238E27FC236}">
                  <a16:creationId xmlns:a16="http://schemas.microsoft.com/office/drawing/2014/main" id="{D8A898CE-E2A3-0230-CE93-CC133FEA22DF}"/>
                </a:ext>
              </a:extLst>
            </p:cNvPr>
            <p:cNvSpPr>
              <a:spLocks/>
            </p:cNvSpPr>
            <p:nvPr/>
          </p:nvSpPr>
          <p:spPr bwMode="auto">
            <a:xfrm>
              <a:off x="5830888" y="2582863"/>
              <a:ext cx="79375" cy="58738"/>
            </a:xfrm>
            <a:custGeom>
              <a:avLst/>
              <a:gdLst>
                <a:gd name="T0" fmla="*/ 4 w 83"/>
                <a:gd name="T1" fmla="*/ 16 h 61"/>
                <a:gd name="T2" fmla="*/ 4 w 83"/>
                <a:gd name="T3" fmla="*/ 16 h 61"/>
                <a:gd name="T4" fmla="*/ 11 w 83"/>
                <a:gd name="T5" fmla="*/ 25 h 61"/>
                <a:gd name="T6" fmla="*/ 21 w 83"/>
                <a:gd name="T7" fmla="*/ 30 h 61"/>
                <a:gd name="T8" fmla="*/ 35 w 83"/>
                <a:gd name="T9" fmla="*/ 39 h 61"/>
                <a:gd name="T10" fmla="*/ 42 w 83"/>
                <a:gd name="T11" fmla="*/ 46 h 61"/>
                <a:gd name="T12" fmla="*/ 51 w 83"/>
                <a:gd name="T13" fmla="*/ 42 h 61"/>
                <a:gd name="T14" fmla="*/ 55 w 83"/>
                <a:gd name="T15" fmla="*/ 51 h 61"/>
                <a:gd name="T16" fmla="*/ 67 w 83"/>
                <a:gd name="T17" fmla="*/ 58 h 61"/>
                <a:gd name="T18" fmla="*/ 72 w 83"/>
                <a:gd name="T19" fmla="*/ 58 h 61"/>
                <a:gd name="T20" fmla="*/ 79 w 83"/>
                <a:gd name="T21" fmla="*/ 39 h 61"/>
                <a:gd name="T22" fmla="*/ 83 w 83"/>
                <a:gd name="T23" fmla="*/ 35 h 61"/>
                <a:gd name="T24" fmla="*/ 76 w 83"/>
                <a:gd name="T25" fmla="*/ 21 h 61"/>
                <a:gd name="T26" fmla="*/ 72 w 83"/>
                <a:gd name="T27" fmla="*/ 16 h 61"/>
                <a:gd name="T28" fmla="*/ 58 w 83"/>
                <a:gd name="T29" fmla="*/ 5 h 61"/>
                <a:gd name="T30" fmla="*/ 42 w 83"/>
                <a:gd name="T31" fmla="*/ 5 h 61"/>
                <a:gd name="T32" fmla="*/ 23 w 83"/>
                <a:gd name="T33" fmla="*/ 9 h 61"/>
                <a:gd name="T34" fmla="*/ 16 w 83"/>
                <a:gd name="T35" fmla="*/ 7 h 61"/>
                <a:gd name="T36" fmla="*/ 0 w 83"/>
                <a:gd name="T37" fmla="*/ 14 h 61"/>
                <a:gd name="T38" fmla="*/ 4 w 83"/>
                <a:gd name="T39" fmla="*/ 1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 h="61">
                  <a:moveTo>
                    <a:pt x="4" y="16"/>
                  </a:moveTo>
                  <a:lnTo>
                    <a:pt x="4" y="16"/>
                  </a:lnTo>
                  <a:cubicBezTo>
                    <a:pt x="4" y="21"/>
                    <a:pt x="9" y="28"/>
                    <a:pt x="11" y="25"/>
                  </a:cubicBezTo>
                  <a:cubicBezTo>
                    <a:pt x="14" y="21"/>
                    <a:pt x="18" y="28"/>
                    <a:pt x="21" y="30"/>
                  </a:cubicBezTo>
                  <a:cubicBezTo>
                    <a:pt x="25" y="32"/>
                    <a:pt x="35" y="37"/>
                    <a:pt x="35" y="39"/>
                  </a:cubicBezTo>
                  <a:cubicBezTo>
                    <a:pt x="35" y="42"/>
                    <a:pt x="37" y="49"/>
                    <a:pt x="42" y="46"/>
                  </a:cubicBezTo>
                  <a:cubicBezTo>
                    <a:pt x="46" y="44"/>
                    <a:pt x="51" y="37"/>
                    <a:pt x="51" y="42"/>
                  </a:cubicBezTo>
                  <a:cubicBezTo>
                    <a:pt x="51" y="46"/>
                    <a:pt x="51" y="54"/>
                    <a:pt x="55" y="51"/>
                  </a:cubicBezTo>
                  <a:cubicBezTo>
                    <a:pt x="60" y="51"/>
                    <a:pt x="62" y="61"/>
                    <a:pt x="67" y="58"/>
                  </a:cubicBezTo>
                  <a:lnTo>
                    <a:pt x="72" y="58"/>
                  </a:lnTo>
                  <a:cubicBezTo>
                    <a:pt x="69" y="46"/>
                    <a:pt x="74" y="42"/>
                    <a:pt x="79" y="39"/>
                  </a:cubicBezTo>
                  <a:cubicBezTo>
                    <a:pt x="79" y="39"/>
                    <a:pt x="81" y="37"/>
                    <a:pt x="83" y="35"/>
                  </a:cubicBezTo>
                  <a:cubicBezTo>
                    <a:pt x="83" y="30"/>
                    <a:pt x="76" y="25"/>
                    <a:pt x="76" y="21"/>
                  </a:cubicBezTo>
                  <a:cubicBezTo>
                    <a:pt x="76" y="18"/>
                    <a:pt x="74" y="18"/>
                    <a:pt x="72" y="16"/>
                  </a:cubicBezTo>
                  <a:cubicBezTo>
                    <a:pt x="67" y="9"/>
                    <a:pt x="60" y="9"/>
                    <a:pt x="58" y="5"/>
                  </a:cubicBezTo>
                  <a:cubicBezTo>
                    <a:pt x="53" y="2"/>
                    <a:pt x="46" y="0"/>
                    <a:pt x="42" y="5"/>
                  </a:cubicBezTo>
                  <a:cubicBezTo>
                    <a:pt x="39" y="7"/>
                    <a:pt x="28" y="9"/>
                    <a:pt x="23" y="9"/>
                  </a:cubicBezTo>
                  <a:cubicBezTo>
                    <a:pt x="21" y="9"/>
                    <a:pt x="18" y="9"/>
                    <a:pt x="16" y="7"/>
                  </a:cubicBezTo>
                  <a:cubicBezTo>
                    <a:pt x="11" y="9"/>
                    <a:pt x="4" y="14"/>
                    <a:pt x="0" y="14"/>
                  </a:cubicBezTo>
                  <a:cubicBezTo>
                    <a:pt x="2" y="16"/>
                    <a:pt x="2" y="14"/>
                    <a:pt x="4"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 name="Freeform 647">
              <a:extLst>
                <a:ext uri="{FF2B5EF4-FFF2-40B4-BE49-F238E27FC236}">
                  <a16:creationId xmlns:a16="http://schemas.microsoft.com/office/drawing/2014/main" id="{D263EBB2-6BE5-8203-E7F1-6FA7929B1446}"/>
                </a:ext>
              </a:extLst>
            </p:cNvPr>
            <p:cNvSpPr>
              <a:spLocks/>
            </p:cNvSpPr>
            <p:nvPr/>
          </p:nvSpPr>
          <p:spPr bwMode="auto">
            <a:xfrm>
              <a:off x="5830888" y="2582863"/>
              <a:ext cx="79375" cy="58738"/>
            </a:xfrm>
            <a:custGeom>
              <a:avLst/>
              <a:gdLst>
                <a:gd name="T0" fmla="*/ 4 w 83"/>
                <a:gd name="T1" fmla="*/ 16 h 61"/>
                <a:gd name="T2" fmla="*/ 4 w 83"/>
                <a:gd name="T3" fmla="*/ 16 h 61"/>
                <a:gd name="T4" fmla="*/ 11 w 83"/>
                <a:gd name="T5" fmla="*/ 25 h 61"/>
                <a:gd name="T6" fmla="*/ 21 w 83"/>
                <a:gd name="T7" fmla="*/ 30 h 61"/>
                <a:gd name="T8" fmla="*/ 35 w 83"/>
                <a:gd name="T9" fmla="*/ 39 h 61"/>
                <a:gd name="T10" fmla="*/ 42 w 83"/>
                <a:gd name="T11" fmla="*/ 46 h 61"/>
                <a:gd name="T12" fmla="*/ 51 w 83"/>
                <a:gd name="T13" fmla="*/ 42 h 61"/>
                <a:gd name="T14" fmla="*/ 55 w 83"/>
                <a:gd name="T15" fmla="*/ 51 h 61"/>
                <a:gd name="T16" fmla="*/ 67 w 83"/>
                <a:gd name="T17" fmla="*/ 58 h 61"/>
                <a:gd name="T18" fmla="*/ 72 w 83"/>
                <a:gd name="T19" fmla="*/ 58 h 61"/>
                <a:gd name="T20" fmla="*/ 79 w 83"/>
                <a:gd name="T21" fmla="*/ 39 h 61"/>
                <a:gd name="T22" fmla="*/ 83 w 83"/>
                <a:gd name="T23" fmla="*/ 35 h 61"/>
                <a:gd name="T24" fmla="*/ 76 w 83"/>
                <a:gd name="T25" fmla="*/ 21 h 61"/>
                <a:gd name="T26" fmla="*/ 72 w 83"/>
                <a:gd name="T27" fmla="*/ 16 h 61"/>
                <a:gd name="T28" fmla="*/ 58 w 83"/>
                <a:gd name="T29" fmla="*/ 5 h 61"/>
                <a:gd name="T30" fmla="*/ 42 w 83"/>
                <a:gd name="T31" fmla="*/ 5 h 61"/>
                <a:gd name="T32" fmla="*/ 23 w 83"/>
                <a:gd name="T33" fmla="*/ 9 h 61"/>
                <a:gd name="T34" fmla="*/ 16 w 83"/>
                <a:gd name="T35" fmla="*/ 7 h 61"/>
                <a:gd name="T36" fmla="*/ 0 w 83"/>
                <a:gd name="T37" fmla="*/ 14 h 61"/>
                <a:gd name="T38" fmla="*/ 4 w 83"/>
                <a:gd name="T39" fmla="*/ 16 h 61"/>
                <a:gd name="T40" fmla="*/ 4 w 83"/>
                <a:gd name="T41" fmla="*/ 1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3" h="61">
                  <a:moveTo>
                    <a:pt x="4" y="16"/>
                  </a:moveTo>
                  <a:lnTo>
                    <a:pt x="4" y="16"/>
                  </a:lnTo>
                  <a:cubicBezTo>
                    <a:pt x="4" y="21"/>
                    <a:pt x="9" y="28"/>
                    <a:pt x="11" y="25"/>
                  </a:cubicBezTo>
                  <a:cubicBezTo>
                    <a:pt x="14" y="21"/>
                    <a:pt x="18" y="28"/>
                    <a:pt x="21" y="30"/>
                  </a:cubicBezTo>
                  <a:cubicBezTo>
                    <a:pt x="25" y="32"/>
                    <a:pt x="35" y="37"/>
                    <a:pt x="35" y="39"/>
                  </a:cubicBezTo>
                  <a:cubicBezTo>
                    <a:pt x="35" y="42"/>
                    <a:pt x="37" y="49"/>
                    <a:pt x="42" y="46"/>
                  </a:cubicBezTo>
                  <a:cubicBezTo>
                    <a:pt x="46" y="44"/>
                    <a:pt x="51" y="37"/>
                    <a:pt x="51" y="42"/>
                  </a:cubicBezTo>
                  <a:cubicBezTo>
                    <a:pt x="51" y="46"/>
                    <a:pt x="51" y="54"/>
                    <a:pt x="55" y="51"/>
                  </a:cubicBezTo>
                  <a:cubicBezTo>
                    <a:pt x="60" y="51"/>
                    <a:pt x="62" y="61"/>
                    <a:pt x="67" y="58"/>
                  </a:cubicBezTo>
                  <a:lnTo>
                    <a:pt x="72" y="58"/>
                  </a:lnTo>
                  <a:cubicBezTo>
                    <a:pt x="69" y="46"/>
                    <a:pt x="74" y="42"/>
                    <a:pt x="79" y="39"/>
                  </a:cubicBezTo>
                  <a:cubicBezTo>
                    <a:pt x="79" y="39"/>
                    <a:pt x="81" y="37"/>
                    <a:pt x="83" y="35"/>
                  </a:cubicBezTo>
                  <a:cubicBezTo>
                    <a:pt x="83" y="30"/>
                    <a:pt x="76" y="25"/>
                    <a:pt x="76" y="21"/>
                  </a:cubicBezTo>
                  <a:cubicBezTo>
                    <a:pt x="76" y="18"/>
                    <a:pt x="74" y="18"/>
                    <a:pt x="72" y="16"/>
                  </a:cubicBezTo>
                  <a:cubicBezTo>
                    <a:pt x="67" y="9"/>
                    <a:pt x="60" y="9"/>
                    <a:pt x="58" y="5"/>
                  </a:cubicBezTo>
                  <a:cubicBezTo>
                    <a:pt x="53" y="2"/>
                    <a:pt x="46" y="0"/>
                    <a:pt x="42" y="5"/>
                  </a:cubicBezTo>
                  <a:cubicBezTo>
                    <a:pt x="39" y="7"/>
                    <a:pt x="28" y="9"/>
                    <a:pt x="23" y="9"/>
                  </a:cubicBezTo>
                  <a:cubicBezTo>
                    <a:pt x="21" y="9"/>
                    <a:pt x="18" y="9"/>
                    <a:pt x="16" y="7"/>
                  </a:cubicBezTo>
                  <a:cubicBezTo>
                    <a:pt x="11" y="9"/>
                    <a:pt x="4" y="14"/>
                    <a:pt x="0" y="14"/>
                  </a:cubicBezTo>
                  <a:cubicBezTo>
                    <a:pt x="2" y="16"/>
                    <a:pt x="2" y="14"/>
                    <a:pt x="4" y="16"/>
                  </a:cubicBezTo>
                  <a:lnTo>
                    <a:pt x="4"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 name="Freeform 648">
              <a:extLst>
                <a:ext uri="{FF2B5EF4-FFF2-40B4-BE49-F238E27FC236}">
                  <a16:creationId xmlns:a16="http://schemas.microsoft.com/office/drawing/2014/main" id="{87F71F10-0A16-FCC9-491C-6221163BA9F4}"/>
                </a:ext>
              </a:extLst>
            </p:cNvPr>
            <p:cNvSpPr>
              <a:spLocks/>
            </p:cNvSpPr>
            <p:nvPr/>
          </p:nvSpPr>
          <p:spPr bwMode="auto">
            <a:xfrm>
              <a:off x="6188075" y="2668588"/>
              <a:ext cx="184150" cy="119063"/>
            </a:xfrm>
            <a:custGeom>
              <a:avLst/>
              <a:gdLst>
                <a:gd name="T0" fmla="*/ 172 w 193"/>
                <a:gd name="T1" fmla="*/ 84 h 125"/>
                <a:gd name="T2" fmla="*/ 172 w 193"/>
                <a:gd name="T3" fmla="*/ 84 h 125"/>
                <a:gd name="T4" fmla="*/ 165 w 193"/>
                <a:gd name="T5" fmla="*/ 79 h 125"/>
                <a:gd name="T6" fmla="*/ 165 w 193"/>
                <a:gd name="T7" fmla="*/ 77 h 125"/>
                <a:gd name="T8" fmla="*/ 163 w 193"/>
                <a:gd name="T9" fmla="*/ 53 h 125"/>
                <a:gd name="T10" fmla="*/ 149 w 193"/>
                <a:gd name="T11" fmla="*/ 23 h 125"/>
                <a:gd name="T12" fmla="*/ 135 w 193"/>
                <a:gd name="T13" fmla="*/ 0 h 125"/>
                <a:gd name="T14" fmla="*/ 123 w 193"/>
                <a:gd name="T15" fmla="*/ 4 h 125"/>
                <a:gd name="T16" fmla="*/ 112 w 193"/>
                <a:gd name="T17" fmla="*/ 11 h 125"/>
                <a:gd name="T18" fmla="*/ 102 w 193"/>
                <a:gd name="T19" fmla="*/ 11 h 125"/>
                <a:gd name="T20" fmla="*/ 93 w 193"/>
                <a:gd name="T21" fmla="*/ 13 h 125"/>
                <a:gd name="T22" fmla="*/ 79 w 193"/>
                <a:gd name="T23" fmla="*/ 11 h 125"/>
                <a:gd name="T24" fmla="*/ 58 w 193"/>
                <a:gd name="T25" fmla="*/ 7 h 125"/>
                <a:gd name="T26" fmla="*/ 49 w 193"/>
                <a:gd name="T27" fmla="*/ 7 h 125"/>
                <a:gd name="T28" fmla="*/ 49 w 193"/>
                <a:gd name="T29" fmla="*/ 11 h 125"/>
                <a:gd name="T30" fmla="*/ 35 w 193"/>
                <a:gd name="T31" fmla="*/ 20 h 125"/>
                <a:gd name="T32" fmla="*/ 14 w 193"/>
                <a:gd name="T33" fmla="*/ 53 h 125"/>
                <a:gd name="T34" fmla="*/ 3 w 193"/>
                <a:gd name="T35" fmla="*/ 62 h 125"/>
                <a:gd name="T36" fmla="*/ 9 w 193"/>
                <a:gd name="T37" fmla="*/ 77 h 125"/>
                <a:gd name="T38" fmla="*/ 16 w 193"/>
                <a:gd name="T39" fmla="*/ 84 h 125"/>
                <a:gd name="T40" fmla="*/ 19 w 193"/>
                <a:gd name="T41" fmla="*/ 95 h 125"/>
                <a:gd name="T42" fmla="*/ 42 w 193"/>
                <a:gd name="T43" fmla="*/ 104 h 125"/>
                <a:gd name="T44" fmla="*/ 44 w 193"/>
                <a:gd name="T45" fmla="*/ 112 h 125"/>
                <a:gd name="T46" fmla="*/ 56 w 193"/>
                <a:gd name="T47" fmla="*/ 121 h 125"/>
                <a:gd name="T48" fmla="*/ 79 w 193"/>
                <a:gd name="T49" fmla="*/ 123 h 125"/>
                <a:gd name="T50" fmla="*/ 100 w 193"/>
                <a:gd name="T51" fmla="*/ 123 h 125"/>
                <a:gd name="T52" fmla="*/ 116 w 193"/>
                <a:gd name="T53" fmla="*/ 119 h 125"/>
                <a:gd name="T54" fmla="*/ 142 w 193"/>
                <a:gd name="T55" fmla="*/ 114 h 125"/>
                <a:gd name="T56" fmla="*/ 158 w 193"/>
                <a:gd name="T57" fmla="*/ 119 h 125"/>
                <a:gd name="T58" fmla="*/ 170 w 193"/>
                <a:gd name="T59" fmla="*/ 125 h 125"/>
                <a:gd name="T60" fmla="*/ 170 w 193"/>
                <a:gd name="T61" fmla="*/ 114 h 125"/>
                <a:gd name="T62" fmla="*/ 182 w 193"/>
                <a:gd name="T63" fmla="*/ 95 h 125"/>
                <a:gd name="T64" fmla="*/ 193 w 193"/>
                <a:gd name="T65" fmla="*/ 84 h 125"/>
                <a:gd name="T66" fmla="*/ 186 w 193"/>
                <a:gd name="T67" fmla="*/ 79 h 125"/>
                <a:gd name="T68" fmla="*/ 172 w 193"/>
                <a:gd name="T69" fmla="*/ 8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3" h="125">
                  <a:moveTo>
                    <a:pt x="172" y="84"/>
                  </a:moveTo>
                  <a:lnTo>
                    <a:pt x="172" y="84"/>
                  </a:lnTo>
                  <a:cubicBezTo>
                    <a:pt x="170" y="84"/>
                    <a:pt x="163" y="81"/>
                    <a:pt x="165" y="79"/>
                  </a:cubicBezTo>
                  <a:lnTo>
                    <a:pt x="165" y="77"/>
                  </a:lnTo>
                  <a:cubicBezTo>
                    <a:pt x="161" y="72"/>
                    <a:pt x="158" y="58"/>
                    <a:pt x="163" y="53"/>
                  </a:cubicBezTo>
                  <a:cubicBezTo>
                    <a:pt x="168" y="48"/>
                    <a:pt x="154" y="30"/>
                    <a:pt x="149" y="23"/>
                  </a:cubicBezTo>
                  <a:cubicBezTo>
                    <a:pt x="147" y="20"/>
                    <a:pt x="140" y="9"/>
                    <a:pt x="135" y="0"/>
                  </a:cubicBezTo>
                  <a:cubicBezTo>
                    <a:pt x="130" y="2"/>
                    <a:pt x="126" y="2"/>
                    <a:pt x="123" y="4"/>
                  </a:cubicBezTo>
                  <a:cubicBezTo>
                    <a:pt x="123" y="7"/>
                    <a:pt x="116" y="11"/>
                    <a:pt x="112" y="11"/>
                  </a:cubicBezTo>
                  <a:cubicBezTo>
                    <a:pt x="109" y="11"/>
                    <a:pt x="105" y="9"/>
                    <a:pt x="102" y="11"/>
                  </a:cubicBezTo>
                  <a:cubicBezTo>
                    <a:pt x="98" y="16"/>
                    <a:pt x="93" y="16"/>
                    <a:pt x="93" y="13"/>
                  </a:cubicBezTo>
                  <a:cubicBezTo>
                    <a:pt x="91" y="13"/>
                    <a:pt x="84" y="11"/>
                    <a:pt x="79" y="11"/>
                  </a:cubicBezTo>
                  <a:cubicBezTo>
                    <a:pt x="75" y="11"/>
                    <a:pt x="61" y="7"/>
                    <a:pt x="58" y="7"/>
                  </a:cubicBezTo>
                  <a:lnTo>
                    <a:pt x="49" y="7"/>
                  </a:lnTo>
                  <a:cubicBezTo>
                    <a:pt x="51" y="9"/>
                    <a:pt x="51" y="11"/>
                    <a:pt x="49" y="11"/>
                  </a:cubicBezTo>
                  <a:cubicBezTo>
                    <a:pt x="44" y="16"/>
                    <a:pt x="37" y="18"/>
                    <a:pt x="35" y="20"/>
                  </a:cubicBezTo>
                  <a:cubicBezTo>
                    <a:pt x="30" y="23"/>
                    <a:pt x="21" y="46"/>
                    <a:pt x="14" y="53"/>
                  </a:cubicBezTo>
                  <a:cubicBezTo>
                    <a:pt x="7" y="60"/>
                    <a:pt x="3" y="60"/>
                    <a:pt x="3" y="62"/>
                  </a:cubicBezTo>
                  <a:cubicBezTo>
                    <a:pt x="0" y="65"/>
                    <a:pt x="9" y="72"/>
                    <a:pt x="9" y="77"/>
                  </a:cubicBezTo>
                  <a:cubicBezTo>
                    <a:pt x="9" y="79"/>
                    <a:pt x="12" y="84"/>
                    <a:pt x="16" y="84"/>
                  </a:cubicBezTo>
                  <a:cubicBezTo>
                    <a:pt x="21" y="84"/>
                    <a:pt x="16" y="95"/>
                    <a:pt x="19" y="95"/>
                  </a:cubicBezTo>
                  <a:cubicBezTo>
                    <a:pt x="21" y="98"/>
                    <a:pt x="42" y="98"/>
                    <a:pt x="42" y="104"/>
                  </a:cubicBezTo>
                  <a:cubicBezTo>
                    <a:pt x="42" y="107"/>
                    <a:pt x="44" y="109"/>
                    <a:pt x="44" y="112"/>
                  </a:cubicBezTo>
                  <a:cubicBezTo>
                    <a:pt x="49" y="114"/>
                    <a:pt x="54" y="121"/>
                    <a:pt x="56" y="121"/>
                  </a:cubicBezTo>
                  <a:cubicBezTo>
                    <a:pt x="58" y="121"/>
                    <a:pt x="75" y="123"/>
                    <a:pt x="79" y="123"/>
                  </a:cubicBezTo>
                  <a:lnTo>
                    <a:pt x="100" y="123"/>
                  </a:lnTo>
                  <a:cubicBezTo>
                    <a:pt x="107" y="125"/>
                    <a:pt x="112" y="123"/>
                    <a:pt x="116" y="119"/>
                  </a:cubicBezTo>
                  <a:cubicBezTo>
                    <a:pt x="121" y="114"/>
                    <a:pt x="135" y="112"/>
                    <a:pt x="142" y="114"/>
                  </a:cubicBezTo>
                  <a:cubicBezTo>
                    <a:pt x="147" y="114"/>
                    <a:pt x="156" y="116"/>
                    <a:pt x="158" y="119"/>
                  </a:cubicBezTo>
                  <a:cubicBezTo>
                    <a:pt x="158" y="121"/>
                    <a:pt x="165" y="123"/>
                    <a:pt x="170" y="125"/>
                  </a:cubicBezTo>
                  <a:cubicBezTo>
                    <a:pt x="172" y="121"/>
                    <a:pt x="170" y="116"/>
                    <a:pt x="170" y="114"/>
                  </a:cubicBezTo>
                  <a:cubicBezTo>
                    <a:pt x="172" y="107"/>
                    <a:pt x="175" y="98"/>
                    <a:pt x="182" y="95"/>
                  </a:cubicBezTo>
                  <a:cubicBezTo>
                    <a:pt x="189" y="95"/>
                    <a:pt x="193" y="95"/>
                    <a:pt x="193" y="84"/>
                  </a:cubicBezTo>
                  <a:cubicBezTo>
                    <a:pt x="189" y="81"/>
                    <a:pt x="186" y="79"/>
                    <a:pt x="186" y="79"/>
                  </a:cubicBezTo>
                  <a:cubicBezTo>
                    <a:pt x="182" y="79"/>
                    <a:pt x="175" y="84"/>
                    <a:pt x="172" y="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 name="Freeform 649">
              <a:extLst>
                <a:ext uri="{FF2B5EF4-FFF2-40B4-BE49-F238E27FC236}">
                  <a16:creationId xmlns:a16="http://schemas.microsoft.com/office/drawing/2014/main" id="{7E18FAAB-E9F0-7E23-AAE7-D8BF223A720F}"/>
                </a:ext>
              </a:extLst>
            </p:cNvPr>
            <p:cNvSpPr>
              <a:spLocks/>
            </p:cNvSpPr>
            <p:nvPr/>
          </p:nvSpPr>
          <p:spPr bwMode="auto">
            <a:xfrm>
              <a:off x="6188075" y="2668588"/>
              <a:ext cx="184150" cy="119063"/>
            </a:xfrm>
            <a:custGeom>
              <a:avLst/>
              <a:gdLst>
                <a:gd name="T0" fmla="*/ 172 w 193"/>
                <a:gd name="T1" fmla="*/ 84 h 125"/>
                <a:gd name="T2" fmla="*/ 172 w 193"/>
                <a:gd name="T3" fmla="*/ 84 h 125"/>
                <a:gd name="T4" fmla="*/ 165 w 193"/>
                <a:gd name="T5" fmla="*/ 79 h 125"/>
                <a:gd name="T6" fmla="*/ 165 w 193"/>
                <a:gd name="T7" fmla="*/ 77 h 125"/>
                <a:gd name="T8" fmla="*/ 163 w 193"/>
                <a:gd name="T9" fmla="*/ 53 h 125"/>
                <a:gd name="T10" fmla="*/ 149 w 193"/>
                <a:gd name="T11" fmla="*/ 23 h 125"/>
                <a:gd name="T12" fmla="*/ 135 w 193"/>
                <a:gd name="T13" fmla="*/ 0 h 125"/>
                <a:gd name="T14" fmla="*/ 123 w 193"/>
                <a:gd name="T15" fmla="*/ 4 h 125"/>
                <a:gd name="T16" fmla="*/ 112 w 193"/>
                <a:gd name="T17" fmla="*/ 11 h 125"/>
                <a:gd name="T18" fmla="*/ 102 w 193"/>
                <a:gd name="T19" fmla="*/ 11 h 125"/>
                <a:gd name="T20" fmla="*/ 93 w 193"/>
                <a:gd name="T21" fmla="*/ 13 h 125"/>
                <a:gd name="T22" fmla="*/ 79 w 193"/>
                <a:gd name="T23" fmla="*/ 11 h 125"/>
                <a:gd name="T24" fmla="*/ 58 w 193"/>
                <a:gd name="T25" fmla="*/ 7 h 125"/>
                <a:gd name="T26" fmla="*/ 49 w 193"/>
                <a:gd name="T27" fmla="*/ 7 h 125"/>
                <a:gd name="T28" fmla="*/ 49 w 193"/>
                <a:gd name="T29" fmla="*/ 11 h 125"/>
                <a:gd name="T30" fmla="*/ 35 w 193"/>
                <a:gd name="T31" fmla="*/ 20 h 125"/>
                <a:gd name="T32" fmla="*/ 14 w 193"/>
                <a:gd name="T33" fmla="*/ 53 h 125"/>
                <a:gd name="T34" fmla="*/ 3 w 193"/>
                <a:gd name="T35" fmla="*/ 62 h 125"/>
                <a:gd name="T36" fmla="*/ 9 w 193"/>
                <a:gd name="T37" fmla="*/ 77 h 125"/>
                <a:gd name="T38" fmla="*/ 16 w 193"/>
                <a:gd name="T39" fmla="*/ 84 h 125"/>
                <a:gd name="T40" fmla="*/ 19 w 193"/>
                <a:gd name="T41" fmla="*/ 95 h 125"/>
                <a:gd name="T42" fmla="*/ 42 w 193"/>
                <a:gd name="T43" fmla="*/ 104 h 125"/>
                <a:gd name="T44" fmla="*/ 44 w 193"/>
                <a:gd name="T45" fmla="*/ 112 h 125"/>
                <a:gd name="T46" fmla="*/ 56 w 193"/>
                <a:gd name="T47" fmla="*/ 121 h 125"/>
                <a:gd name="T48" fmla="*/ 79 w 193"/>
                <a:gd name="T49" fmla="*/ 123 h 125"/>
                <a:gd name="T50" fmla="*/ 100 w 193"/>
                <a:gd name="T51" fmla="*/ 123 h 125"/>
                <a:gd name="T52" fmla="*/ 116 w 193"/>
                <a:gd name="T53" fmla="*/ 119 h 125"/>
                <a:gd name="T54" fmla="*/ 142 w 193"/>
                <a:gd name="T55" fmla="*/ 114 h 125"/>
                <a:gd name="T56" fmla="*/ 158 w 193"/>
                <a:gd name="T57" fmla="*/ 119 h 125"/>
                <a:gd name="T58" fmla="*/ 170 w 193"/>
                <a:gd name="T59" fmla="*/ 125 h 125"/>
                <a:gd name="T60" fmla="*/ 170 w 193"/>
                <a:gd name="T61" fmla="*/ 114 h 125"/>
                <a:gd name="T62" fmla="*/ 182 w 193"/>
                <a:gd name="T63" fmla="*/ 95 h 125"/>
                <a:gd name="T64" fmla="*/ 193 w 193"/>
                <a:gd name="T65" fmla="*/ 84 h 125"/>
                <a:gd name="T66" fmla="*/ 186 w 193"/>
                <a:gd name="T67" fmla="*/ 79 h 125"/>
                <a:gd name="T68" fmla="*/ 172 w 193"/>
                <a:gd name="T69" fmla="*/ 84 h 125"/>
                <a:gd name="T70" fmla="*/ 172 w 193"/>
                <a:gd name="T71" fmla="*/ 8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3" h="125">
                  <a:moveTo>
                    <a:pt x="172" y="84"/>
                  </a:moveTo>
                  <a:lnTo>
                    <a:pt x="172" y="84"/>
                  </a:lnTo>
                  <a:cubicBezTo>
                    <a:pt x="170" y="84"/>
                    <a:pt x="163" y="81"/>
                    <a:pt x="165" y="79"/>
                  </a:cubicBezTo>
                  <a:lnTo>
                    <a:pt x="165" y="77"/>
                  </a:lnTo>
                  <a:cubicBezTo>
                    <a:pt x="161" y="72"/>
                    <a:pt x="158" y="58"/>
                    <a:pt x="163" y="53"/>
                  </a:cubicBezTo>
                  <a:cubicBezTo>
                    <a:pt x="168" y="48"/>
                    <a:pt x="154" y="30"/>
                    <a:pt x="149" y="23"/>
                  </a:cubicBezTo>
                  <a:cubicBezTo>
                    <a:pt x="147" y="20"/>
                    <a:pt x="140" y="9"/>
                    <a:pt x="135" y="0"/>
                  </a:cubicBezTo>
                  <a:cubicBezTo>
                    <a:pt x="130" y="2"/>
                    <a:pt x="126" y="2"/>
                    <a:pt x="123" y="4"/>
                  </a:cubicBezTo>
                  <a:cubicBezTo>
                    <a:pt x="123" y="7"/>
                    <a:pt x="116" y="11"/>
                    <a:pt x="112" y="11"/>
                  </a:cubicBezTo>
                  <a:cubicBezTo>
                    <a:pt x="109" y="11"/>
                    <a:pt x="105" y="9"/>
                    <a:pt x="102" y="11"/>
                  </a:cubicBezTo>
                  <a:cubicBezTo>
                    <a:pt x="98" y="16"/>
                    <a:pt x="93" y="16"/>
                    <a:pt x="93" y="13"/>
                  </a:cubicBezTo>
                  <a:cubicBezTo>
                    <a:pt x="91" y="13"/>
                    <a:pt x="84" y="11"/>
                    <a:pt x="79" y="11"/>
                  </a:cubicBezTo>
                  <a:cubicBezTo>
                    <a:pt x="75" y="11"/>
                    <a:pt x="61" y="7"/>
                    <a:pt x="58" y="7"/>
                  </a:cubicBezTo>
                  <a:lnTo>
                    <a:pt x="49" y="7"/>
                  </a:lnTo>
                  <a:cubicBezTo>
                    <a:pt x="51" y="9"/>
                    <a:pt x="51" y="11"/>
                    <a:pt x="49" y="11"/>
                  </a:cubicBezTo>
                  <a:cubicBezTo>
                    <a:pt x="44" y="16"/>
                    <a:pt x="37" y="18"/>
                    <a:pt x="35" y="20"/>
                  </a:cubicBezTo>
                  <a:cubicBezTo>
                    <a:pt x="30" y="23"/>
                    <a:pt x="21" y="46"/>
                    <a:pt x="14" y="53"/>
                  </a:cubicBezTo>
                  <a:cubicBezTo>
                    <a:pt x="7" y="60"/>
                    <a:pt x="3" y="60"/>
                    <a:pt x="3" y="62"/>
                  </a:cubicBezTo>
                  <a:cubicBezTo>
                    <a:pt x="0" y="65"/>
                    <a:pt x="9" y="72"/>
                    <a:pt x="9" y="77"/>
                  </a:cubicBezTo>
                  <a:cubicBezTo>
                    <a:pt x="9" y="79"/>
                    <a:pt x="12" y="84"/>
                    <a:pt x="16" y="84"/>
                  </a:cubicBezTo>
                  <a:cubicBezTo>
                    <a:pt x="21" y="84"/>
                    <a:pt x="16" y="95"/>
                    <a:pt x="19" y="95"/>
                  </a:cubicBezTo>
                  <a:cubicBezTo>
                    <a:pt x="21" y="98"/>
                    <a:pt x="42" y="98"/>
                    <a:pt x="42" y="104"/>
                  </a:cubicBezTo>
                  <a:cubicBezTo>
                    <a:pt x="42" y="107"/>
                    <a:pt x="44" y="109"/>
                    <a:pt x="44" y="112"/>
                  </a:cubicBezTo>
                  <a:cubicBezTo>
                    <a:pt x="49" y="114"/>
                    <a:pt x="54" y="121"/>
                    <a:pt x="56" y="121"/>
                  </a:cubicBezTo>
                  <a:cubicBezTo>
                    <a:pt x="58" y="121"/>
                    <a:pt x="75" y="123"/>
                    <a:pt x="79" y="123"/>
                  </a:cubicBezTo>
                  <a:lnTo>
                    <a:pt x="100" y="123"/>
                  </a:lnTo>
                  <a:cubicBezTo>
                    <a:pt x="107" y="125"/>
                    <a:pt x="112" y="123"/>
                    <a:pt x="116" y="119"/>
                  </a:cubicBezTo>
                  <a:cubicBezTo>
                    <a:pt x="121" y="114"/>
                    <a:pt x="135" y="112"/>
                    <a:pt x="142" y="114"/>
                  </a:cubicBezTo>
                  <a:cubicBezTo>
                    <a:pt x="147" y="114"/>
                    <a:pt x="156" y="116"/>
                    <a:pt x="158" y="119"/>
                  </a:cubicBezTo>
                  <a:cubicBezTo>
                    <a:pt x="158" y="121"/>
                    <a:pt x="165" y="123"/>
                    <a:pt x="170" y="125"/>
                  </a:cubicBezTo>
                  <a:cubicBezTo>
                    <a:pt x="172" y="121"/>
                    <a:pt x="170" y="116"/>
                    <a:pt x="170" y="114"/>
                  </a:cubicBezTo>
                  <a:cubicBezTo>
                    <a:pt x="172" y="107"/>
                    <a:pt x="175" y="98"/>
                    <a:pt x="182" y="95"/>
                  </a:cubicBezTo>
                  <a:cubicBezTo>
                    <a:pt x="189" y="95"/>
                    <a:pt x="193" y="95"/>
                    <a:pt x="193" y="84"/>
                  </a:cubicBezTo>
                  <a:cubicBezTo>
                    <a:pt x="189" y="81"/>
                    <a:pt x="186" y="79"/>
                    <a:pt x="186" y="79"/>
                  </a:cubicBezTo>
                  <a:cubicBezTo>
                    <a:pt x="182" y="79"/>
                    <a:pt x="175" y="84"/>
                    <a:pt x="172" y="84"/>
                  </a:cubicBezTo>
                  <a:lnTo>
                    <a:pt x="172" y="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 name="Freeform 650">
              <a:extLst>
                <a:ext uri="{FF2B5EF4-FFF2-40B4-BE49-F238E27FC236}">
                  <a16:creationId xmlns:a16="http://schemas.microsoft.com/office/drawing/2014/main" id="{231B6891-A58D-B797-7000-F8F050653525}"/>
                </a:ext>
              </a:extLst>
            </p:cNvPr>
            <p:cNvSpPr>
              <a:spLocks/>
            </p:cNvSpPr>
            <p:nvPr/>
          </p:nvSpPr>
          <p:spPr bwMode="auto">
            <a:xfrm>
              <a:off x="6188075" y="2668588"/>
              <a:ext cx="184150" cy="119063"/>
            </a:xfrm>
            <a:custGeom>
              <a:avLst/>
              <a:gdLst>
                <a:gd name="T0" fmla="*/ 172 w 193"/>
                <a:gd name="T1" fmla="*/ 84 h 125"/>
                <a:gd name="T2" fmla="*/ 172 w 193"/>
                <a:gd name="T3" fmla="*/ 84 h 125"/>
                <a:gd name="T4" fmla="*/ 165 w 193"/>
                <a:gd name="T5" fmla="*/ 79 h 125"/>
                <a:gd name="T6" fmla="*/ 165 w 193"/>
                <a:gd name="T7" fmla="*/ 77 h 125"/>
                <a:gd name="T8" fmla="*/ 163 w 193"/>
                <a:gd name="T9" fmla="*/ 53 h 125"/>
                <a:gd name="T10" fmla="*/ 149 w 193"/>
                <a:gd name="T11" fmla="*/ 23 h 125"/>
                <a:gd name="T12" fmla="*/ 135 w 193"/>
                <a:gd name="T13" fmla="*/ 0 h 125"/>
                <a:gd name="T14" fmla="*/ 123 w 193"/>
                <a:gd name="T15" fmla="*/ 4 h 125"/>
                <a:gd name="T16" fmla="*/ 112 w 193"/>
                <a:gd name="T17" fmla="*/ 11 h 125"/>
                <a:gd name="T18" fmla="*/ 102 w 193"/>
                <a:gd name="T19" fmla="*/ 11 h 125"/>
                <a:gd name="T20" fmla="*/ 93 w 193"/>
                <a:gd name="T21" fmla="*/ 13 h 125"/>
                <a:gd name="T22" fmla="*/ 79 w 193"/>
                <a:gd name="T23" fmla="*/ 11 h 125"/>
                <a:gd name="T24" fmla="*/ 58 w 193"/>
                <a:gd name="T25" fmla="*/ 7 h 125"/>
                <a:gd name="T26" fmla="*/ 49 w 193"/>
                <a:gd name="T27" fmla="*/ 7 h 125"/>
                <a:gd name="T28" fmla="*/ 49 w 193"/>
                <a:gd name="T29" fmla="*/ 11 h 125"/>
                <a:gd name="T30" fmla="*/ 35 w 193"/>
                <a:gd name="T31" fmla="*/ 20 h 125"/>
                <a:gd name="T32" fmla="*/ 14 w 193"/>
                <a:gd name="T33" fmla="*/ 53 h 125"/>
                <a:gd name="T34" fmla="*/ 3 w 193"/>
                <a:gd name="T35" fmla="*/ 62 h 125"/>
                <a:gd name="T36" fmla="*/ 9 w 193"/>
                <a:gd name="T37" fmla="*/ 77 h 125"/>
                <a:gd name="T38" fmla="*/ 16 w 193"/>
                <a:gd name="T39" fmla="*/ 84 h 125"/>
                <a:gd name="T40" fmla="*/ 19 w 193"/>
                <a:gd name="T41" fmla="*/ 95 h 125"/>
                <a:gd name="T42" fmla="*/ 42 w 193"/>
                <a:gd name="T43" fmla="*/ 104 h 125"/>
                <a:gd name="T44" fmla="*/ 44 w 193"/>
                <a:gd name="T45" fmla="*/ 112 h 125"/>
                <a:gd name="T46" fmla="*/ 56 w 193"/>
                <a:gd name="T47" fmla="*/ 121 h 125"/>
                <a:gd name="T48" fmla="*/ 79 w 193"/>
                <a:gd name="T49" fmla="*/ 123 h 125"/>
                <a:gd name="T50" fmla="*/ 100 w 193"/>
                <a:gd name="T51" fmla="*/ 123 h 125"/>
                <a:gd name="T52" fmla="*/ 116 w 193"/>
                <a:gd name="T53" fmla="*/ 119 h 125"/>
                <a:gd name="T54" fmla="*/ 142 w 193"/>
                <a:gd name="T55" fmla="*/ 114 h 125"/>
                <a:gd name="T56" fmla="*/ 158 w 193"/>
                <a:gd name="T57" fmla="*/ 119 h 125"/>
                <a:gd name="T58" fmla="*/ 170 w 193"/>
                <a:gd name="T59" fmla="*/ 125 h 125"/>
                <a:gd name="T60" fmla="*/ 170 w 193"/>
                <a:gd name="T61" fmla="*/ 114 h 125"/>
                <a:gd name="T62" fmla="*/ 182 w 193"/>
                <a:gd name="T63" fmla="*/ 95 h 125"/>
                <a:gd name="T64" fmla="*/ 193 w 193"/>
                <a:gd name="T65" fmla="*/ 84 h 125"/>
                <a:gd name="T66" fmla="*/ 186 w 193"/>
                <a:gd name="T67" fmla="*/ 79 h 125"/>
                <a:gd name="T68" fmla="*/ 172 w 193"/>
                <a:gd name="T69" fmla="*/ 8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3" h="125">
                  <a:moveTo>
                    <a:pt x="172" y="84"/>
                  </a:moveTo>
                  <a:lnTo>
                    <a:pt x="172" y="84"/>
                  </a:lnTo>
                  <a:cubicBezTo>
                    <a:pt x="170" y="84"/>
                    <a:pt x="163" y="81"/>
                    <a:pt x="165" y="79"/>
                  </a:cubicBezTo>
                  <a:lnTo>
                    <a:pt x="165" y="77"/>
                  </a:lnTo>
                  <a:cubicBezTo>
                    <a:pt x="161" y="72"/>
                    <a:pt x="158" y="58"/>
                    <a:pt x="163" y="53"/>
                  </a:cubicBezTo>
                  <a:cubicBezTo>
                    <a:pt x="168" y="48"/>
                    <a:pt x="154" y="30"/>
                    <a:pt x="149" y="23"/>
                  </a:cubicBezTo>
                  <a:cubicBezTo>
                    <a:pt x="147" y="20"/>
                    <a:pt x="140" y="9"/>
                    <a:pt x="135" y="0"/>
                  </a:cubicBezTo>
                  <a:cubicBezTo>
                    <a:pt x="130" y="2"/>
                    <a:pt x="126" y="2"/>
                    <a:pt x="123" y="4"/>
                  </a:cubicBezTo>
                  <a:cubicBezTo>
                    <a:pt x="123" y="7"/>
                    <a:pt x="116" y="11"/>
                    <a:pt x="112" y="11"/>
                  </a:cubicBezTo>
                  <a:cubicBezTo>
                    <a:pt x="109" y="11"/>
                    <a:pt x="105" y="9"/>
                    <a:pt x="102" y="11"/>
                  </a:cubicBezTo>
                  <a:cubicBezTo>
                    <a:pt x="98" y="16"/>
                    <a:pt x="93" y="16"/>
                    <a:pt x="93" y="13"/>
                  </a:cubicBezTo>
                  <a:cubicBezTo>
                    <a:pt x="91" y="13"/>
                    <a:pt x="84" y="11"/>
                    <a:pt x="79" y="11"/>
                  </a:cubicBezTo>
                  <a:cubicBezTo>
                    <a:pt x="75" y="11"/>
                    <a:pt x="61" y="7"/>
                    <a:pt x="58" y="7"/>
                  </a:cubicBezTo>
                  <a:lnTo>
                    <a:pt x="49" y="7"/>
                  </a:lnTo>
                  <a:cubicBezTo>
                    <a:pt x="51" y="9"/>
                    <a:pt x="51" y="11"/>
                    <a:pt x="49" y="11"/>
                  </a:cubicBezTo>
                  <a:cubicBezTo>
                    <a:pt x="44" y="16"/>
                    <a:pt x="37" y="18"/>
                    <a:pt x="35" y="20"/>
                  </a:cubicBezTo>
                  <a:cubicBezTo>
                    <a:pt x="30" y="23"/>
                    <a:pt x="21" y="46"/>
                    <a:pt x="14" y="53"/>
                  </a:cubicBezTo>
                  <a:cubicBezTo>
                    <a:pt x="7" y="60"/>
                    <a:pt x="3" y="60"/>
                    <a:pt x="3" y="62"/>
                  </a:cubicBezTo>
                  <a:cubicBezTo>
                    <a:pt x="0" y="65"/>
                    <a:pt x="9" y="72"/>
                    <a:pt x="9" y="77"/>
                  </a:cubicBezTo>
                  <a:cubicBezTo>
                    <a:pt x="9" y="79"/>
                    <a:pt x="12" y="84"/>
                    <a:pt x="16" y="84"/>
                  </a:cubicBezTo>
                  <a:cubicBezTo>
                    <a:pt x="21" y="84"/>
                    <a:pt x="16" y="95"/>
                    <a:pt x="19" y="95"/>
                  </a:cubicBezTo>
                  <a:cubicBezTo>
                    <a:pt x="21" y="98"/>
                    <a:pt x="42" y="98"/>
                    <a:pt x="42" y="104"/>
                  </a:cubicBezTo>
                  <a:cubicBezTo>
                    <a:pt x="42" y="107"/>
                    <a:pt x="44" y="109"/>
                    <a:pt x="44" y="112"/>
                  </a:cubicBezTo>
                  <a:cubicBezTo>
                    <a:pt x="49" y="114"/>
                    <a:pt x="54" y="121"/>
                    <a:pt x="56" y="121"/>
                  </a:cubicBezTo>
                  <a:cubicBezTo>
                    <a:pt x="58" y="121"/>
                    <a:pt x="75" y="123"/>
                    <a:pt x="79" y="123"/>
                  </a:cubicBezTo>
                  <a:lnTo>
                    <a:pt x="100" y="123"/>
                  </a:lnTo>
                  <a:cubicBezTo>
                    <a:pt x="107" y="125"/>
                    <a:pt x="112" y="123"/>
                    <a:pt x="116" y="119"/>
                  </a:cubicBezTo>
                  <a:cubicBezTo>
                    <a:pt x="121" y="114"/>
                    <a:pt x="135" y="112"/>
                    <a:pt x="142" y="114"/>
                  </a:cubicBezTo>
                  <a:cubicBezTo>
                    <a:pt x="147" y="114"/>
                    <a:pt x="156" y="116"/>
                    <a:pt x="158" y="119"/>
                  </a:cubicBezTo>
                  <a:cubicBezTo>
                    <a:pt x="158" y="121"/>
                    <a:pt x="165" y="123"/>
                    <a:pt x="170" y="125"/>
                  </a:cubicBezTo>
                  <a:cubicBezTo>
                    <a:pt x="172" y="121"/>
                    <a:pt x="170" y="116"/>
                    <a:pt x="170" y="114"/>
                  </a:cubicBezTo>
                  <a:cubicBezTo>
                    <a:pt x="172" y="107"/>
                    <a:pt x="175" y="98"/>
                    <a:pt x="182" y="95"/>
                  </a:cubicBezTo>
                  <a:cubicBezTo>
                    <a:pt x="189" y="95"/>
                    <a:pt x="193" y="95"/>
                    <a:pt x="193" y="84"/>
                  </a:cubicBezTo>
                  <a:cubicBezTo>
                    <a:pt x="189" y="81"/>
                    <a:pt x="186" y="79"/>
                    <a:pt x="186" y="79"/>
                  </a:cubicBezTo>
                  <a:cubicBezTo>
                    <a:pt x="182" y="79"/>
                    <a:pt x="175" y="84"/>
                    <a:pt x="172" y="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 name="Freeform 651">
              <a:extLst>
                <a:ext uri="{FF2B5EF4-FFF2-40B4-BE49-F238E27FC236}">
                  <a16:creationId xmlns:a16="http://schemas.microsoft.com/office/drawing/2014/main" id="{AF28D190-9156-274C-4843-D0CE63E7FC97}"/>
                </a:ext>
              </a:extLst>
            </p:cNvPr>
            <p:cNvSpPr>
              <a:spLocks/>
            </p:cNvSpPr>
            <p:nvPr/>
          </p:nvSpPr>
          <p:spPr bwMode="auto">
            <a:xfrm>
              <a:off x="6188075" y="2668588"/>
              <a:ext cx="184150" cy="119063"/>
            </a:xfrm>
            <a:custGeom>
              <a:avLst/>
              <a:gdLst>
                <a:gd name="T0" fmla="*/ 172 w 193"/>
                <a:gd name="T1" fmla="*/ 84 h 125"/>
                <a:gd name="T2" fmla="*/ 172 w 193"/>
                <a:gd name="T3" fmla="*/ 84 h 125"/>
                <a:gd name="T4" fmla="*/ 165 w 193"/>
                <a:gd name="T5" fmla="*/ 79 h 125"/>
                <a:gd name="T6" fmla="*/ 165 w 193"/>
                <a:gd name="T7" fmla="*/ 77 h 125"/>
                <a:gd name="T8" fmla="*/ 163 w 193"/>
                <a:gd name="T9" fmla="*/ 53 h 125"/>
                <a:gd name="T10" fmla="*/ 149 w 193"/>
                <a:gd name="T11" fmla="*/ 23 h 125"/>
                <a:gd name="T12" fmla="*/ 135 w 193"/>
                <a:gd name="T13" fmla="*/ 0 h 125"/>
                <a:gd name="T14" fmla="*/ 123 w 193"/>
                <a:gd name="T15" fmla="*/ 4 h 125"/>
                <a:gd name="T16" fmla="*/ 112 w 193"/>
                <a:gd name="T17" fmla="*/ 11 h 125"/>
                <a:gd name="T18" fmla="*/ 102 w 193"/>
                <a:gd name="T19" fmla="*/ 11 h 125"/>
                <a:gd name="T20" fmla="*/ 93 w 193"/>
                <a:gd name="T21" fmla="*/ 13 h 125"/>
                <a:gd name="T22" fmla="*/ 79 w 193"/>
                <a:gd name="T23" fmla="*/ 11 h 125"/>
                <a:gd name="T24" fmla="*/ 58 w 193"/>
                <a:gd name="T25" fmla="*/ 7 h 125"/>
                <a:gd name="T26" fmla="*/ 49 w 193"/>
                <a:gd name="T27" fmla="*/ 7 h 125"/>
                <a:gd name="T28" fmla="*/ 49 w 193"/>
                <a:gd name="T29" fmla="*/ 11 h 125"/>
                <a:gd name="T30" fmla="*/ 35 w 193"/>
                <a:gd name="T31" fmla="*/ 20 h 125"/>
                <a:gd name="T32" fmla="*/ 14 w 193"/>
                <a:gd name="T33" fmla="*/ 53 h 125"/>
                <a:gd name="T34" fmla="*/ 3 w 193"/>
                <a:gd name="T35" fmla="*/ 62 h 125"/>
                <a:gd name="T36" fmla="*/ 9 w 193"/>
                <a:gd name="T37" fmla="*/ 77 h 125"/>
                <a:gd name="T38" fmla="*/ 16 w 193"/>
                <a:gd name="T39" fmla="*/ 84 h 125"/>
                <a:gd name="T40" fmla="*/ 19 w 193"/>
                <a:gd name="T41" fmla="*/ 95 h 125"/>
                <a:gd name="T42" fmla="*/ 42 w 193"/>
                <a:gd name="T43" fmla="*/ 104 h 125"/>
                <a:gd name="T44" fmla="*/ 44 w 193"/>
                <a:gd name="T45" fmla="*/ 112 h 125"/>
                <a:gd name="T46" fmla="*/ 56 w 193"/>
                <a:gd name="T47" fmla="*/ 121 h 125"/>
                <a:gd name="T48" fmla="*/ 79 w 193"/>
                <a:gd name="T49" fmla="*/ 123 h 125"/>
                <a:gd name="T50" fmla="*/ 100 w 193"/>
                <a:gd name="T51" fmla="*/ 123 h 125"/>
                <a:gd name="T52" fmla="*/ 116 w 193"/>
                <a:gd name="T53" fmla="*/ 119 h 125"/>
                <a:gd name="T54" fmla="*/ 142 w 193"/>
                <a:gd name="T55" fmla="*/ 114 h 125"/>
                <a:gd name="T56" fmla="*/ 158 w 193"/>
                <a:gd name="T57" fmla="*/ 119 h 125"/>
                <a:gd name="T58" fmla="*/ 170 w 193"/>
                <a:gd name="T59" fmla="*/ 125 h 125"/>
                <a:gd name="T60" fmla="*/ 170 w 193"/>
                <a:gd name="T61" fmla="*/ 114 h 125"/>
                <a:gd name="T62" fmla="*/ 182 w 193"/>
                <a:gd name="T63" fmla="*/ 95 h 125"/>
                <a:gd name="T64" fmla="*/ 193 w 193"/>
                <a:gd name="T65" fmla="*/ 84 h 125"/>
                <a:gd name="T66" fmla="*/ 186 w 193"/>
                <a:gd name="T67" fmla="*/ 79 h 125"/>
                <a:gd name="T68" fmla="*/ 172 w 193"/>
                <a:gd name="T69" fmla="*/ 84 h 125"/>
                <a:gd name="T70" fmla="*/ 172 w 193"/>
                <a:gd name="T71" fmla="*/ 8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3" h="125">
                  <a:moveTo>
                    <a:pt x="172" y="84"/>
                  </a:moveTo>
                  <a:lnTo>
                    <a:pt x="172" y="84"/>
                  </a:lnTo>
                  <a:cubicBezTo>
                    <a:pt x="170" y="84"/>
                    <a:pt x="163" y="81"/>
                    <a:pt x="165" y="79"/>
                  </a:cubicBezTo>
                  <a:lnTo>
                    <a:pt x="165" y="77"/>
                  </a:lnTo>
                  <a:cubicBezTo>
                    <a:pt x="161" y="72"/>
                    <a:pt x="158" y="58"/>
                    <a:pt x="163" y="53"/>
                  </a:cubicBezTo>
                  <a:cubicBezTo>
                    <a:pt x="168" y="48"/>
                    <a:pt x="154" y="30"/>
                    <a:pt x="149" y="23"/>
                  </a:cubicBezTo>
                  <a:cubicBezTo>
                    <a:pt x="147" y="20"/>
                    <a:pt x="140" y="9"/>
                    <a:pt x="135" y="0"/>
                  </a:cubicBezTo>
                  <a:cubicBezTo>
                    <a:pt x="130" y="2"/>
                    <a:pt x="126" y="2"/>
                    <a:pt x="123" y="4"/>
                  </a:cubicBezTo>
                  <a:cubicBezTo>
                    <a:pt x="123" y="7"/>
                    <a:pt x="116" y="11"/>
                    <a:pt x="112" y="11"/>
                  </a:cubicBezTo>
                  <a:cubicBezTo>
                    <a:pt x="109" y="11"/>
                    <a:pt x="105" y="9"/>
                    <a:pt x="102" y="11"/>
                  </a:cubicBezTo>
                  <a:cubicBezTo>
                    <a:pt x="98" y="16"/>
                    <a:pt x="93" y="16"/>
                    <a:pt x="93" y="13"/>
                  </a:cubicBezTo>
                  <a:cubicBezTo>
                    <a:pt x="91" y="13"/>
                    <a:pt x="84" y="11"/>
                    <a:pt x="79" y="11"/>
                  </a:cubicBezTo>
                  <a:cubicBezTo>
                    <a:pt x="75" y="11"/>
                    <a:pt x="61" y="7"/>
                    <a:pt x="58" y="7"/>
                  </a:cubicBezTo>
                  <a:lnTo>
                    <a:pt x="49" y="7"/>
                  </a:lnTo>
                  <a:cubicBezTo>
                    <a:pt x="51" y="9"/>
                    <a:pt x="51" y="11"/>
                    <a:pt x="49" y="11"/>
                  </a:cubicBezTo>
                  <a:cubicBezTo>
                    <a:pt x="44" y="16"/>
                    <a:pt x="37" y="18"/>
                    <a:pt x="35" y="20"/>
                  </a:cubicBezTo>
                  <a:cubicBezTo>
                    <a:pt x="30" y="23"/>
                    <a:pt x="21" y="46"/>
                    <a:pt x="14" y="53"/>
                  </a:cubicBezTo>
                  <a:cubicBezTo>
                    <a:pt x="7" y="60"/>
                    <a:pt x="3" y="60"/>
                    <a:pt x="3" y="62"/>
                  </a:cubicBezTo>
                  <a:cubicBezTo>
                    <a:pt x="0" y="65"/>
                    <a:pt x="9" y="72"/>
                    <a:pt x="9" y="77"/>
                  </a:cubicBezTo>
                  <a:cubicBezTo>
                    <a:pt x="9" y="79"/>
                    <a:pt x="12" y="84"/>
                    <a:pt x="16" y="84"/>
                  </a:cubicBezTo>
                  <a:cubicBezTo>
                    <a:pt x="21" y="84"/>
                    <a:pt x="16" y="95"/>
                    <a:pt x="19" y="95"/>
                  </a:cubicBezTo>
                  <a:cubicBezTo>
                    <a:pt x="21" y="98"/>
                    <a:pt x="42" y="98"/>
                    <a:pt x="42" y="104"/>
                  </a:cubicBezTo>
                  <a:cubicBezTo>
                    <a:pt x="42" y="107"/>
                    <a:pt x="44" y="109"/>
                    <a:pt x="44" y="112"/>
                  </a:cubicBezTo>
                  <a:cubicBezTo>
                    <a:pt x="49" y="114"/>
                    <a:pt x="54" y="121"/>
                    <a:pt x="56" y="121"/>
                  </a:cubicBezTo>
                  <a:cubicBezTo>
                    <a:pt x="58" y="121"/>
                    <a:pt x="75" y="123"/>
                    <a:pt x="79" y="123"/>
                  </a:cubicBezTo>
                  <a:lnTo>
                    <a:pt x="100" y="123"/>
                  </a:lnTo>
                  <a:cubicBezTo>
                    <a:pt x="107" y="125"/>
                    <a:pt x="112" y="123"/>
                    <a:pt x="116" y="119"/>
                  </a:cubicBezTo>
                  <a:cubicBezTo>
                    <a:pt x="121" y="114"/>
                    <a:pt x="135" y="112"/>
                    <a:pt x="142" y="114"/>
                  </a:cubicBezTo>
                  <a:cubicBezTo>
                    <a:pt x="147" y="114"/>
                    <a:pt x="156" y="116"/>
                    <a:pt x="158" y="119"/>
                  </a:cubicBezTo>
                  <a:cubicBezTo>
                    <a:pt x="158" y="121"/>
                    <a:pt x="165" y="123"/>
                    <a:pt x="170" y="125"/>
                  </a:cubicBezTo>
                  <a:cubicBezTo>
                    <a:pt x="172" y="121"/>
                    <a:pt x="170" y="116"/>
                    <a:pt x="170" y="114"/>
                  </a:cubicBezTo>
                  <a:cubicBezTo>
                    <a:pt x="172" y="107"/>
                    <a:pt x="175" y="98"/>
                    <a:pt x="182" y="95"/>
                  </a:cubicBezTo>
                  <a:cubicBezTo>
                    <a:pt x="189" y="95"/>
                    <a:pt x="193" y="95"/>
                    <a:pt x="193" y="84"/>
                  </a:cubicBezTo>
                  <a:cubicBezTo>
                    <a:pt x="189" y="81"/>
                    <a:pt x="186" y="79"/>
                    <a:pt x="186" y="79"/>
                  </a:cubicBezTo>
                  <a:cubicBezTo>
                    <a:pt x="182" y="79"/>
                    <a:pt x="175" y="84"/>
                    <a:pt x="172" y="84"/>
                  </a:cubicBezTo>
                  <a:lnTo>
                    <a:pt x="172" y="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 name="Freeform 652">
              <a:extLst>
                <a:ext uri="{FF2B5EF4-FFF2-40B4-BE49-F238E27FC236}">
                  <a16:creationId xmlns:a16="http://schemas.microsoft.com/office/drawing/2014/main" id="{774FF5EB-287E-BC35-2799-646A8580998D}"/>
                </a:ext>
              </a:extLst>
            </p:cNvPr>
            <p:cNvSpPr>
              <a:spLocks/>
            </p:cNvSpPr>
            <p:nvPr/>
          </p:nvSpPr>
          <p:spPr bwMode="auto">
            <a:xfrm>
              <a:off x="6223000" y="2774951"/>
              <a:ext cx="127000" cy="71438"/>
            </a:xfrm>
            <a:custGeom>
              <a:avLst/>
              <a:gdLst>
                <a:gd name="T0" fmla="*/ 105 w 133"/>
                <a:gd name="T1" fmla="*/ 3 h 75"/>
                <a:gd name="T2" fmla="*/ 105 w 133"/>
                <a:gd name="T3" fmla="*/ 3 h 75"/>
                <a:gd name="T4" fmla="*/ 79 w 133"/>
                <a:gd name="T5" fmla="*/ 8 h 75"/>
                <a:gd name="T6" fmla="*/ 63 w 133"/>
                <a:gd name="T7" fmla="*/ 12 h 75"/>
                <a:gd name="T8" fmla="*/ 42 w 133"/>
                <a:gd name="T9" fmla="*/ 12 h 75"/>
                <a:gd name="T10" fmla="*/ 19 w 133"/>
                <a:gd name="T11" fmla="*/ 10 h 75"/>
                <a:gd name="T12" fmla="*/ 7 w 133"/>
                <a:gd name="T13" fmla="*/ 0 h 75"/>
                <a:gd name="T14" fmla="*/ 5 w 133"/>
                <a:gd name="T15" fmla="*/ 3 h 75"/>
                <a:gd name="T16" fmla="*/ 5 w 133"/>
                <a:gd name="T17" fmla="*/ 19 h 75"/>
                <a:gd name="T18" fmla="*/ 12 w 133"/>
                <a:gd name="T19" fmla="*/ 33 h 75"/>
                <a:gd name="T20" fmla="*/ 5 w 133"/>
                <a:gd name="T21" fmla="*/ 40 h 75"/>
                <a:gd name="T22" fmla="*/ 5 w 133"/>
                <a:gd name="T23" fmla="*/ 52 h 75"/>
                <a:gd name="T24" fmla="*/ 17 w 133"/>
                <a:gd name="T25" fmla="*/ 63 h 75"/>
                <a:gd name="T26" fmla="*/ 21 w 133"/>
                <a:gd name="T27" fmla="*/ 71 h 75"/>
                <a:gd name="T28" fmla="*/ 49 w 133"/>
                <a:gd name="T29" fmla="*/ 71 h 75"/>
                <a:gd name="T30" fmla="*/ 72 w 133"/>
                <a:gd name="T31" fmla="*/ 75 h 75"/>
                <a:gd name="T32" fmla="*/ 79 w 133"/>
                <a:gd name="T33" fmla="*/ 71 h 75"/>
                <a:gd name="T34" fmla="*/ 89 w 133"/>
                <a:gd name="T35" fmla="*/ 66 h 75"/>
                <a:gd name="T36" fmla="*/ 89 w 133"/>
                <a:gd name="T37" fmla="*/ 59 h 75"/>
                <a:gd name="T38" fmla="*/ 112 w 133"/>
                <a:gd name="T39" fmla="*/ 59 h 75"/>
                <a:gd name="T40" fmla="*/ 119 w 133"/>
                <a:gd name="T41" fmla="*/ 56 h 75"/>
                <a:gd name="T42" fmla="*/ 117 w 133"/>
                <a:gd name="T43" fmla="*/ 52 h 75"/>
                <a:gd name="T44" fmla="*/ 112 w 133"/>
                <a:gd name="T45" fmla="*/ 35 h 75"/>
                <a:gd name="T46" fmla="*/ 131 w 133"/>
                <a:gd name="T47" fmla="*/ 19 h 75"/>
                <a:gd name="T48" fmla="*/ 133 w 133"/>
                <a:gd name="T49" fmla="*/ 14 h 75"/>
                <a:gd name="T50" fmla="*/ 121 w 133"/>
                <a:gd name="T51" fmla="*/ 8 h 75"/>
                <a:gd name="T52" fmla="*/ 105 w 133"/>
                <a:gd name="T53"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75">
                  <a:moveTo>
                    <a:pt x="105" y="3"/>
                  </a:moveTo>
                  <a:lnTo>
                    <a:pt x="105" y="3"/>
                  </a:lnTo>
                  <a:cubicBezTo>
                    <a:pt x="98" y="0"/>
                    <a:pt x="84" y="3"/>
                    <a:pt x="79" y="8"/>
                  </a:cubicBezTo>
                  <a:cubicBezTo>
                    <a:pt x="75" y="12"/>
                    <a:pt x="70" y="14"/>
                    <a:pt x="63" y="12"/>
                  </a:cubicBezTo>
                  <a:lnTo>
                    <a:pt x="42" y="12"/>
                  </a:lnTo>
                  <a:cubicBezTo>
                    <a:pt x="38" y="12"/>
                    <a:pt x="21" y="10"/>
                    <a:pt x="19" y="10"/>
                  </a:cubicBezTo>
                  <a:cubicBezTo>
                    <a:pt x="17" y="10"/>
                    <a:pt x="12" y="3"/>
                    <a:pt x="7" y="0"/>
                  </a:cubicBezTo>
                  <a:cubicBezTo>
                    <a:pt x="7" y="3"/>
                    <a:pt x="5" y="3"/>
                    <a:pt x="5" y="3"/>
                  </a:cubicBezTo>
                  <a:cubicBezTo>
                    <a:pt x="0" y="8"/>
                    <a:pt x="0" y="14"/>
                    <a:pt x="5" y="19"/>
                  </a:cubicBezTo>
                  <a:cubicBezTo>
                    <a:pt x="10" y="21"/>
                    <a:pt x="17" y="33"/>
                    <a:pt x="12" y="33"/>
                  </a:cubicBezTo>
                  <a:cubicBezTo>
                    <a:pt x="7" y="33"/>
                    <a:pt x="5" y="38"/>
                    <a:pt x="5" y="40"/>
                  </a:cubicBezTo>
                  <a:cubicBezTo>
                    <a:pt x="5" y="42"/>
                    <a:pt x="3" y="49"/>
                    <a:pt x="5" y="52"/>
                  </a:cubicBezTo>
                  <a:cubicBezTo>
                    <a:pt x="5" y="52"/>
                    <a:pt x="17" y="61"/>
                    <a:pt x="17" y="63"/>
                  </a:cubicBezTo>
                  <a:cubicBezTo>
                    <a:pt x="17" y="68"/>
                    <a:pt x="21" y="68"/>
                    <a:pt x="21" y="71"/>
                  </a:cubicBezTo>
                  <a:cubicBezTo>
                    <a:pt x="28" y="71"/>
                    <a:pt x="45" y="68"/>
                    <a:pt x="49" y="71"/>
                  </a:cubicBezTo>
                  <a:cubicBezTo>
                    <a:pt x="54" y="73"/>
                    <a:pt x="72" y="75"/>
                    <a:pt x="72" y="75"/>
                  </a:cubicBezTo>
                  <a:cubicBezTo>
                    <a:pt x="77" y="75"/>
                    <a:pt x="82" y="73"/>
                    <a:pt x="79" y="71"/>
                  </a:cubicBezTo>
                  <a:cubicBezTo>
                    <a:pt x="79" y="68"/>
                    <a:pt x="84" y="66"/>
                    <a:pt x="89" y="66"/>
                  </a:cubicBezTo>
                  <a:lnTo>
                    <a:pt x="89" y="59"/>
                  </a:lnTo>
                  <a:cubicBezTo>
                    <a:pt x="91" y="59"/>
                    <a:pt x="105" y="56"/>
                    <a:pt x="112" y="59"/>
                  </a:cubicBezTo>
                  <a:cubicBezTo>
                    <a:pt x="114" y="61"/>
                    <a:pt x="117" y="59"/>
                    <a:pt x="119" y="56"/>
                  </a:cubicBezTo>
                  <a:cubicBezTo>
                    <a:pt x="119" y="54"/>
                    <a:pt x="119" y="52"/>
                    <a:pt x="117" y="52"/>
                  </a:cubicBezTo>
                  <a:cubicBezTo>
                    <a:pt x="114" y="52"/>
                    <a:pt x="107" y="38"/>
                    <a:pt x="112" y="35"/>
                  </a:cubicBezTo>
                  <a:cubicBezTo>
                    <a:pt x="117" y="35"/>
                    <a:pt x="124" y="19"/>
                    <a:pt x="131" y="19"/>
                  </a:cubicBezTo>
                  <a:cubicBezTo>
                    <a:pt x="133" y="17"/>
                    <a:pt x="133" y="14"/>
                    <a:pt x="133" y="14"/>
                  </a:cubicBezTo>
                  <a:cubicBezTo>
                    <a:pt x="128" y="12"/>
                    <a:pt x="121" y="10"/>
                    <a:pt x="121" y="8"/>
                  </a:cubicBezTo>
                  <a:cubicBezTo>
                    <a:pt x="119" y="5"/>
                    <a:pt x="110" y="3"/>
                    <a:pt x="105" y="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 name="Freeform 653">
              <a:extLst>
                <a:ext uri="{FF2B5EF4-FFF2-40B4-BE49-F238E27FC236}">
                  <a16:creationId xmlns:a16="http://schemas.microsoft.com/office/drawing/2014/main" id="{A68A07D2-8FA9-A8C7-9177-6B502A975715}"/>
                </a:ext>
              </a:extLst>
            </p:cNvPr>
            <p:cNvSpPr>
              <a:spLocks/>
            </p:cNvSpPr>
            <p:nvPr/>
          </p:nvSpPr>
          <p:spPr bwMode="auto">
            <a:xfrm>
              <a:off x="6223000" y="2774951"/>
              <a:ext cx="127000" cy="71438"/>
            </a:xfrm>
            <a:custGeom>
              <a:avLst/>
              <a:gdLst>
                <a:gd name="T0" fmla="*/ 105 w 133"/>
                <a:gd name="T1" fmla="*/ 3 h 75"/>
                <a:gd name="T2" fmla="*/ 105 w 133"/>
                <a:gd name="T3" fmla="*/ 3 h 75"/>
                <a:gd name="T4" fmla="*/ 79 w 133"/>
                <a:gd name="T5" fmla="*/ 8 h 75"/>
                <a:gd name="T6" fmla="*/ 63 w 133"/>
                <a:gd name="T7" fmla="*/ 12 h 75"/>
                <a:gd name="T8" fmla="*/ 42 w 133"/>
                <a:gd name="T9" fmla="*/ 12 h 75"/>
                <a:gd name="T10" fmla="*/ 19 w 133"/>
                <a:gd name="T11" fmla="*/ 10 h 75"/>
                <a:gd name="T12" fmla="*/ 7 w 133"/>
                <a:gd name="T13" fmla="*/ 0 h 75"/>
                <a:gd name="T14" fmla="*/ 5 w 133"/>
                <a:gd name="T15" fmla="*/ 3 h 75"/>
                <a:gd name="T16" fmla="*/ 5 w 133"/>
                <a:gd name="T17" fmla="*/ 19 h 75"/>
                <a:gd name="T18" fmla="*/ 12 w 133"/>
                <a:gd name="T19" fmla="*/ 33 h 75"/>
                <a:gd name="T20" fmla="*/ 5 w 133"/>
                <a:gd name="T21" fmla="*/ 40 h 75"/>
                <a:gd name="T22" fmla="*/ 5 w 133"/>
                <a:gd name="T23" fmla="*/ 52 h 75"/>
                <a:gd name="T24" fmla="*/ 17 w 133"/>
                <a:gd name="T25" fmla="*/ 63 h 75"/>
                <a:gd name="T26" fmla="*/ 21 w 133"/>
                <a:gd name="T27" fmla="*/ 71 h 75"/>
                <a:gd name="T28" fmla="*/ 49 w 133"/>
                <a:gd name="T29" fmla="*/ 71 h 75"/>
                <a:gd name="T30" fmla="*/ 72 w 133"/>
                <a:gd name="T31" fmla="*/ 75 h 75"/>
                <a:gd name="T32" fmla="*/ 79 w 133"/>
                <a:gd name="T33" fmla="*/ 71 h 75"/>
                <a:gd name="T34" fmla="*/ 89 w 133"/>
                <a:gd name="T35" fmla="*/ 66 h 75"/>
                <a:gd name="T36" fmla="*/ 89 w 133"/>
                <a:gd name="T37" fmla="*/ 59 h 75"/>
                <a:gd name="T38" fmla="*/ 112 w 133"/>
                <a:gd name="T39" fmla="*/ 59 h 75"/>
                <a:gd name="T40" fmla="*/ 119 w 133"/>
                <a:gd name="T41" fmla="*/ 56 h 75"/>
                <a:gd name="T42" fmla="*/ 117 w 133"/>
                <a:gd name="T43" fmla="*/ 52 h 75"/>
                <a:gd name="T44" fmla="*/ 112 w 133"/>
                <a:gd name="T45" fmla="*/ 35 h 75"/>
                <a:gd name="T46" fmla="*/ 131 w 133"/>
                <a:gd name="T47" fmla="*/ 19 h 75"/>
                <a:gd name="T48" fmla="*/ 133 w 133"/>
                <a:gd name="T49" fmla="*/ 14 h 75"/>
                <a:gd name="T50" fmla="*/ 121 w 133"/>
                <a:gd name="T51" fmla="*/ 8 h 75"/>
                <a:gd name="T52" fmla="*/ 105 w 133"/>
                <a:gd name="T53" fmla="*/ 3 h 75"/>
                <a:gd name="T54" fmla="*/ 105 w 133"/>
                <a:gd name="T55"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3" h="75">
                  <a:moveTo>
                    <a:pt x="105" y="3"/>
                  </a:moveTo>
                  <a:lnTo>
                    <a:pt x="105" y="3"/>
                  </a:lnTo>
                  <a:cubicBezTo>
                    <a:pt x="98" y="0"/>
                    <a:pt x="84" y="3"/>
                    <a:pt x="79" y="8"/>
                  </a:cubicBezTo>
                  <a:cubicBezTo>
                    <a:pt x="75" y="12"/>
                    <a:pt x="70" y="14"/>
                    <a:pt x="63" y="12"/>
                  </a:cubicBezTo>
                  <a:lnTo>
                    <a:pt x="42" y="12"/>
                  </a:lnTo>
                  <a:cubicBezTo>
                    <a:pt x="38" y="12"/>
                    <a:pt x="21" y="10"/>
                    <a:pt x="19" y="10"/>
                  </a:cubicBezTo>
                  <a:cubicBezTo>
                    <a:pt x="17" y="10"/>
                    <a:pt x="12" y="3"/>
                    <a:pt x="7" y="0"/>
                  </a:cubicBezTo>
                  <a:cubicBezTo>
                    <a:pt x="7" y="3"/>
                    <a:pt x="5" y="3"/>
                    <a:pt x="5" y="3"/>
                  </a:cubicBezTo>
                  <a:cubicBezTo>
                    <a:pt x="0" y="8"/>
                    <a:pt x="0" y="14"/>
                    <a:pt x="5" y="19"/>
                  </a:cubicBezTo>
                  <a:cubicBezTo>
                    <a:pt x="10" y="21"/>
                    <a:pt x="17" y="33"/>
                    <a:pt x="12" y="33"/>
                  </a:cubicBezTo>
                  <a:cubicBezTo>
                    <a:pt x="7" y="33"/>
                    <a:pt x="5" y="38"/>
                    <a:pt x="5" y="40"/>
                  </a:cubicBezTo>
                  <a:cubicBezTo>
                    <a:pt x="5" y="42"/>
                    <a:pt x="3" y="49"/>
                    <a:pt x="5" y="52"/>
                  </a:cubicBezTo>
                  <a:cubicBezTo>
                    <a:pt x="5" y="52"/>
                    <a:pt x="17" y="61"/>
                    <a:pt x="17" y="63"/>
                  </a:cubicBezTo>
                  <a:cubicBezTo>
                    <a:pt x="17" y="68"/>
                    <a:pt x="21" y="68"/>
                    <a:pt x="21" y="71"/>
                  </a:cubicBezTo>
                  <a:cubicBezTo>
                    <a:pt x="28" y="71"/>
                    <a:pt x="45" y="68"/>
                    <a:pt x="49" y="71"/>
                  </a:cubicBezTo>
                  <a:cubicBezTo>
                    <a:pt x="54" y="73"/>
                    <a:pt x="72" y="75"/>
                    <a:pt x="72" y="75"/>
                  </a:cubicBezTo>
                  <a:cubicBezTo>
                    <a:pt x="77" y="75"/>
                    <a:pt x="82" y="73"/>
                    <a:pt x="79" y="71"/>
                  </a:cubicBezTo>
                  <a:cubicBezTo>
                    <a:pt x="79" y="68"/>
                    <a:pt x="84" y="66"/>
                    <a:pt x="89" y="66"/>
                  </a:cubicBezTo>
                  <a:lnTo>
                    <a:pt x="89" y="59"/>
                  </a:lnTo>
                  <a:cubicBezTo>
                    <a:pt x="91" y="59"/>
                    <a:pt x="105" y="56"/>
                    <a:pt x="112" y="59"/>
                  </a:cubicBezTo>
                  <a:cubicBezTo>
                    <a:pt x="114" y="61"/>
                    <a:pt x="117" y="59"/>
                    <a:pt x="119" y="56"/>
                  </a:cubicBezTo>
                  <a:cubicBezTo>
                    <a:pt x="119" y="54"/>
                    <a:pt x="119" y="52"/>
                    <a:pt x="117" y="52"/>
                  </a:cubicBezTo>
                  <a:cubicBezTo>
                    <a:pt x="114" y="52"/>
                    <a:pt x="107" y="38"/>
                    <a:pt x="112" y="35"/>
                  </a:cubicBezTo>
                  <a:cubicBezTo>
                    <a:pt x="117" y="35"/>
                    <a:pt x="124" y="19"/>
                    <a:pt x="131" y="19"/>
                  </a:cubicBezTo>
                  <a:cubicBezTo>
                    <a:pt x="133" y="17"/>
                    <a:pt x="133" y="14"/>
                    <a:pt x="133" y="14"/>
                  </a:cubicBezTo>
                  <a:cubicBezTo>
                    <a:pt x="128" y="12"/>
                    <a:pt x="121" y="10"/>
                    <a:pt x="121" y="8"/>
                  </a:cubicBezTo>
                  <a:cubicBezTo>
                    <a:pt x="119" y="5"/>
                    <a:pt x="110" y="3"/>
                    <a:pt x="105" y="3"/>
                  </a:cubicBezTo>
                  <a:lnTo>
                    <a:pt x="105" y="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8" name="Freeform 654">
              <a:extLst>
                <a:ext uri="{FF2B5EF4-FFF2-40B4-BE49-F238E27FC236}">
                  <a16:creationId xmlns:a16="http://schemas.microsoft.com/office/drawing/2014/main" id="{B6352BA9-B55B-CF52-C209-6FA62AEB325D}"/>
                </a:ext>
              </a:extLst>
            </p:cNvPr>
            <p:cNvSpPr>
              <a:spLocks/>
            </p:cNvSpPr>
            <p:nvPr/>
          </p:nvSpPr>
          <p:spPr bwMode="auto">
            <a:xfrm>
              <a:off x="6223000" y="2774951"/>
              <a:ext cx="127000" cy="71438"/>
            </a:xfrm>
            <a:custGeom>
              <a:avLst/>
              <a:gdLst>
                <a:gd name="T0" fmla="*/ 105 w 133"/>
                <a:gd name="T1" fmla="*/ 3 h 75"/>
                <a:gd name="T2" fmla="*/ 105 w 133"/>
                <a:gd name="T3" fmla="*/ 3 h 75"/>
                <a:gd name="T4" fmla="*/ 79 w 133"/>
                <a:gd name="T5" fmla="*/ 8 h 75"/>
                <a:gd name="T6" fmla="*/ 63 w 133"/>
                <a:gd name="T7" fmla="*/ 12 h 75"/>
                <a:gd name="T8" fmla="*/ 42 w 133"/>
                <a:gd name="T9" fmla="*/ 12 h 75"/>
                <a:gd name="T10" fmla="*/ 19 w 133"/>
                <a:gd name="T11" fmla="*/ 10 h 75"/>
                <a:gd name="T12" fmla="*/ 7 w 133"/>
                <a:gd name="T13" fmla="*/ 0 h 75"/>
                <a:gd name="T14" fmla="*/ 5 w 133"/>
                <a:gd name="T15" fmla="*/ 3 h 75"/>
                <a:gd name="T16" fmla="*/ 5 w 133"/>
                <a:gd name="T17" fmla="*/ 19 h 75"/>
                <a:gd name="T18" fmla="*/ 12 w 133"/>
                <a:gd name="T19" fmla="*/ 33 h 75"/>
                <a:gd name="T20" fmla="*/ 5 w 133"/>
                <a:gd name="T21" fmla="*/ 40 h 75"/>
                <a:gd name="T22" fmla="*/ 5 w 133"/>
                <a:gd name="T23" fmla="*/ 52 h 75"/>
                <a:gd name="T24" fmla="*/ 17 w 133"/>
                <a:gd name="T25" fmla="*/ 63 h 75"/>
                <a:gd name="T26" fmla="*/ 21 w 133"/>
                <a:gd name="T27" fmla="*/ 71 h 75"/>
                <a:gd name="T28" fmla="*/ 49 w 133"/>
                <a:gd name="T29" fmla="*/ 71 h 75"/>
                <a:gd name="T30" fmla="*/ 72 w 133"/>
                <a:gd name="T31" fmla="*/ 75 h 75"/>
                <a:gd name="T32" fmla="*/ 79 w 133"/>
                <a:gd name="T33" fmla="*/ 71 h 75"/>
                <a:gd name="T34" fmla="*/ 89 w 133"/>
                <a:gd name="T35" fmla="*/ 66 h 75"/>
                <a:gd name="T36" fmla="*/ 89 w 133"/>
                <a:gd name="T37" fmla="*/ 59 h 75"/>
                <a:gd name="T38" fmla="*/ 112 w 133"/>
                <a:gd name="T39" fmla="*/ 59 h 75"/>
                <a:gd name="T40" fmla="*/ 119 w 133"/>
                <a:gd name="T41" fmla="*/ 56 h 75"/>
                <a:gd name="T42" fmla="*/ 117 w 133"/>
                <a:gd name="T43" fmla="*/ 52 h 75"/>
                <a:gd name="T44" fmla="*/ 112 w 133"/>
                <a:gd name="T45" fmla="*/ 35 h 75"/>
                <a:gd name="T46" fmla="*/ 131 w 133"/>
                <a:gd name="T47" fmla="*/ 19 h 75"/>
                <a:gd name="T48" fmla="*/ 133 w 133"/>
                <a:gd name="T49" fmla="*/ 14 h 75"/>
                <a:gd name="T50" fmla="*/ 121 w 133"/>
                <a:gd name="T51" fmla="*/ 8 h 75"/>
                <a:gd name="T52" fmla="*/ 105 w 133"/>
                <a:gd name="T53"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75">
                  <a:moveTo>
                    <a:pt x="105" y="3"/>
                  </a:moveTo>
                  <a:lnTo>
                    <a:pt x="105" y="3"/>
                  </a:lnTo>
                  <a:cubicBezTo>
                    <a:pt x="98" y="0"/>
                    <a:pt x="84" y="3"/>
                    <a:pt x="79" y="8"/>
                  </a:cubicBezTo>
                  <a:cubicBezTo>
                    <a:pt x="75" y="12"/>
                    <a:pt x="70" y="14"/>
                    <a:pt x="63" y="12"/>
                  </a:cubicBezTo>
                  <a:lnTo>
                    <a:pt x="42" y="12"/>
                  </a:lnTo>
                  <a:cubicBezTo>
                    <a:pt x="38" y="12"/>
                    <a:pt x="21" y="10"/>
                    <a:pt x="19" y="10"/>
                  </a:cubicBezTo>
                  <a:cubicBezTo>
                    <a:pt x="17" y="10"/>
                    <a:pt x="12" y="3"/>
                    <a:pt x="7" y="0"/>
                  </a:cubicBezTo>
                  <a:cubicBezTo>
                    <a:pt x="7" y="3"/>
                    <a:pt x="5" y="3"/>
                    <a:pt x="5" y="3"/>
                  </a:cubicBezTo>
                  <a:cubicBezTo>
                    <a:pt x="0" y="8"/>
                    <a:pt x="0" y="14"/>
                    <a:pt x="5" y="19"/>
                  </a:cubicBezTo>
                  <a:cubicBezTo>
                    <a:pt x="10" y="21"/>
                    <a:pt x="17" y="33"/>
                    <a:pt x="12" y="33"/>
                  </a:cubicBezTo>
                  <a:cubicBezTo>
                    <a:pt x="7" y="33"/>
                    <a:pt x="5" y="38"/>
                    <a:pt x="5" y="40"/>
                  </a:cubicBezTo>
                  <a:cubicBezTo>
                    <a:pt x="5" y="42"/>
                    <a:pt x="3" y="49"/>
                    <a:pt x="5" y="52"/>
                  </a:cubicBezTo>
                  <a:cubicBezTo>
                    <a:pt x="5" y="52"/>
                    <a:pt x="17" y="61"/>
                    <a:pt x="17" y="63"/>
                  </a:cubicBezTo>
                  <a:cubicBezTo>
                    <a:pt x="17" y="68"/>
                    <a:pt x="21" y="68"/>
                    <a:pt x="21" y="71"/>
                  </a:cubicBezTo>
                  <a:cubicBezTo>
                    <a:pt x="28" y="71"/>
                    <a:pt x="45" y="68"/>
                    <a:pt x="49" y="71"/>
                  </a:cubicBezTo>
                  <a:cubicBezTo>
                    <a:pt x="54" y="73"/>
                    <a:pt x="72" y="75"/>
                    <a:pt x="72" y="75"/>
                  </a:cubicBezTo>
                  <a:cubicBezTo>
                    <a:pt x="77" y="75"/>
                    <a:pt x="82" y="73"/>
                    <a:pt x="79" y="71"/>
                  </a:cubicBezTo>
                  <a:cubicBezTo>
                    <a:pt x="79" y="68"/>
                    <a:pt x="84" y="66"/>
                    <a:pt x="89" y="66"/>
                  </a:cubicBezTo>
                  <a:lnTo>
                    <a:pt x="89" y="59"/>
                  </a:lnTo>
                  <a:cubicBezTo>
                    <a:pt x="91" y="59"/>
                    <a:pt x="105" y="56"/>
                    <a:pt x="112" y="59"/>
                  </a:cubicBezTo>
                  <a:cubicBezTo>
                    <a:pt x="114" y="61"/>
                    <a:pt x="117" y="59"/>
                    <a:pt x="119" y="56"/>
                  </a:cubicBezTo>
                  <a:cubicBezTo>
                    <a:pt x="119" y="54"/>
                    <a:pt x="119" y="52"/>
                    <a:pt x="117" y="52"/>
                  </a:cubicBezTo>
                  <a:cubicBezTo>
                    <a:pt x="114" y="52"/>
                    <a:pt x="107" y="38"/>
                    <a:pt x="112" y="35"/>
                  </a:cubicBezTo>
                  <a:cubicBezTo>
                    <a:pt x="117" y="35"/>
                    <a:pt x="124" y="19"/>
                    <a:pt x="131" y="19"/>
                  </a:cubicBezTo>
                  <a:cubicBezTo>
                    <a:pt x="133" y="17"/>
                    <a:pt x="133" y="14"/>
                    <a:pt x="133" y="14"/>
                  </a:cubicBezTo>
                  <a:cubicBezTo>
                    <a:pt x="128" y="12"/>
                    <a:pt x="121" y="10"/>
                    <a:pt x="121" y="8"/>
                  </a:cubicBezTo>
                  <a:cubicBezTo>
                    <a:pt x="119" y="5"/>
                    <a:pt x="110" y="3"/>
                    <a:pt x="105" y="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9" name="Freeform 655">
              <a:extLst>
                <a:ext uri="{FF2B5EF4-FFF2-40B4-BE49-F238E27FC236}">
                  <a16:creationId xmlns:a16="http://schemas.microsoft.com/office/drawing/2014/main" id="{47C25E77-BCD1-E72E-A378-B211E50FDFC6}"/>
                </a:ext>
              </a:extLst>
            </p:cNvPr>
            <p:cNvSpPr>
              <a:spLocks/>
            </p:cNvSpPr>
            <p:nvPr/>
          </p:nvSpPr>
          <p:spPr bwMode="auto">
            <a:xfrm>
              <a:off x="6223000" y="2774951"/>
              <a:ext cx="127000" cy="71438"/>
            </a:xfrm>
            <a:custGeom>
              <a:avLst/>
              <a:gdLst>
                <a:gd name="T0" fmla="*/ 105 w 133"/>
                <a:gd name="T1" fmla="*/ 3 h 75"/>
                <a:gd name="T2" fmla="*/ 105 w 133"/>
                <a:gd name="T3" fmla="*/ 3 h 75"/>
                <a:gd name="T4" fmla="*/ 79 w 133"/>
                <a:gd name="T5" fmla="*/ 8 h 75"/>
                <a:gd name="T6" fmla="*/ 63 w 133"/>
                <a:gd name="T7" fmla="*/ 12 h 75"/>
                <a:gd name="T8" fmla="*/ 42 w 133"/>
                <a:gd name="T9" fmla="*/ 12 h 75"/>
                <a:gd name="T10" fmla="*/ 19 w 133"/>
                <a:gd name="T11" fmla="*/ 10 h 75"/>
                <a:gd name="T12" fmla="*/ 7 w 133"/>
                <a:gd name="T13" fmla="*/ 0 h 75"/>
                <a:gd name="T14" fmla="*/ 5 w 133"/>
                <a:gd name="T15" fmla="*/ 3 h 75"/>
                <a:gd name="T16" fmla="*/ 5 w 133"/>
                <a:gd name="T17" fmla="*/ 19 h 75"/>
                <a:gd name="T18" fmla="*/ 12 w 133"/>
                <a:gd name="T19" fmla="*/ 33 h 75"/>
                <a:gd name="T20" fmla="*/ 5 w 133"/>
                <a:gd name="T21" fmla="*/ 40 h 75"/>
                <a:gd name="T22" fmla="*/ 5 w 133"/>
                <a:gd name="T23" fmla="*/ 52 h 75"/>
                <a:gd name="T24" fmla="*/ 17 w 133"/>
                <a:gd name="T25" fmla="*/ 63 h 75"/>
                <a:gd name="T26" fmla="*/ 21 w 133"/>
                <a:gd name="T27" fmla="*/ 71 h 75"/>
                <a:gd name="T28" fmla="*/ 49 w 133"/>
                <a:gd name="T29" fmla="*/ 71 h 75"/>
                <a:gd name="T30" fmla="*/ 72 w 133"/>
                <a:gd name="T31" fmla="*/ 75 h 75"/>
                <a:gd name="T32" fmla="*/ 79 w 133"/>
                <a:gd name="T33" fmla="*/ 71 h 75"/>
                <a:gd name="T34" fmla="*/ 89 w 133"/>
                <a:gd name="T35" fmla="*/ 66 h 75"/>
                <a:gd name="T36" fmla="*/ 89 w 133"/>
                <a:gd name="T37" fmla="*/ 59 h 75"/>
                <a:gd name="T38" fmla="*/ 112 w 133"/>
                <a:gd name="T39" fmla="*/ 59 h 75"/>
                <a:gd name="T40" fmla="*/ 119 w 133"/>
                <a:gd name="T41" fmla="*/ 56 h 75"/>
                <a:gd name="T42" fmla="*/ 117 w 133"/>
                <a:gd name="T43" fmla="*/ 52 h 75"/>
                <a:gd name="T44" fmla="*/ 112 w 133"/>
                <a:gd name="T45" fmla="*/ 35 h 75"/>
                <a:gd name="T46" fmla="*/ 131 w 133"/>
                <a:gd name="T47" fmla="*/ 19 h 75"/>
                <a:gd name="T48" fmla="*/ 133 w 133"/>
                <a:gd name="T49" fmla="*/ 14 h 75"/>
                <a:gd name="T50" fmla="*/ 121 w 133"/>
                <a:gd name="T51" fmla="*/ 8 h 75"/>
                <a:gd name="T52" fmla="*/ 105 w 133"/>
                <a:gd name="T53" fmla="*/ 3 h 75"/>
                <a:gd name="T54" fmla="*/ 105 w 133"/>
                <a:gd name="T55"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3" h="75">
                  <a:moveTo>
                    <a:pt x="105" y="3"/>
                  </a:moveTo>
                  <a:lnTo>
                    <a:pt x="105" y="3"/>
                  </a:lnTo>
                  <a:cubicBezTo>
                    <a:pt x="98" y="0"/>
                    <a:pt x="84" y="3"/>
                    <a:pt x="79" y="8"/>
                  </a:cubicBezTo>
                  <a:cubicBezTo>
                    <a:pt x="75" y="12"/>
                    <a:pt x="70" y="14"/>
                    <a:pt x="63" y="12"/>
                  </a:cubicBezTo>
                  <a:lnTo>
                    <a:pt x="42" y="12"/>
                  </a:lnTo>
                  <a:cubicBezTo>
                    <a:pt x="38" y="12"/>
                    <a:pt x="21" y="10"/>
                    <a:pt x="19" y="10"/>
                  </a:cubicBezTo>
                  <a:cubicBezTo>
                    <a:pt x="17" y="10"/>
                    <a:pt x="12" y="3"/>
                    <a:pt x="7" y="0"/>
                  </a:cubicBezTo>
                  <a:cubicBezTo>
                    <a:pt x="7" y="3"/>
                    <a:pt x="5" y="3"/>
                    <a:pt x="5" y="3"/>
                  </a:cubicBezTo>
                  <a:cubicBezTo>
                    <a:pt x="0" y="8"/>
                    <a:pt x="0" y="14"/>
                    <a:pt x="5" y="19"/>
                  </a:cubicBezTo>
                  <a:cubicBezTo>
                    <a:pt x="10" y="21"/>
                    <a:pt x="17" y="33"/>
                    <a:pt x="12" y="33"/>
                  </a:cubicBezTo>
                  <a:cubicBezTo>
                    <a:pt x="7" y="33"/>
                    <a:pt x="5" y="38"/>
                    <a:pt x="5" y="40"/>
                  </a:cubicBezTo>
                  <a:cubicBezTo>
                    <a:pt x="5" y="42"/>
                    <a:pt x="3" y="49"/>
                    <a:pt x="5" y="52"/>
                  </a:cubicBezTo>
                  <a:cubicBezTo>
                    <a:pt x="5" y="52"/>
                    <a:pt x="17" y="61"/>
                    <a:pt x="17" y="63"/>
                  </a:cubicBezTo>
                  <a:cubicBezTo>
                    <a:pt x="17" y="68"/>
                    <a:pt x="21" y="68"/>
                    <a:pt x="21" y="71"/>
                  </a:cubicBezTo>
                  <a:cubicBezTo>
                    <a:pt x="28" y="71"/>
                    <a:pt x="45" y="68"/>
                    <a:pt x="49" y="71"/>
                  </a:cubicBezTo>
                  <a:cubicBezTo>
                    <a:pt x="54" y="73"/>
                    <a:pt x="72" y="75"/>
                    <a:pt x="72" y="75"/>
                  </a:cubicBezTo>
                  <a:cubicBezTo>
                    <a:pt x="77" y="75"/>
                    <a:pt x="82" y="73"/>
                    <a:pt x="79" y="71"/>
                  </a:cubicBezTo>
                  <a:cubicBezTo>
                    <a:pt x="79" y="68"/>
                    <a:pt x="84" y="66"/>
                    <a:pt x="89" y="66"/>
                  </a:cubicBezTo>
                  <a:lnTo>
                    <a:pt x="89" y="59"/>
                  </a:lnTo>
                  <a:cubicBezTo>
                    <a:pt x="91" y="59"/>
                    <a:pt x="105" y="56"/>
                    <a:pt x="112" y="59"/>
                  </a:cubicBezTo>
                  <a:cubicBezTo>
                    <a:pt x="114" y="61"/>
                    <a:pt x="117" y="59"/>
                    <a:pt x="119" y="56"/>
                  </a:cubicBezTo>
                  <a:cubicBezTo>
                    <a:pt x="119" y="54"/>
                    <a:pt x="119" y="52"/>
                    <a:pt x="117" y="52"/>
                  </a:cubicBezTo>
                  <a:cubicBezTo>
                    <a:pt x="114" y="52"/>
                    <a:pt x="107" y="38"/>
                    <a:pt x="112" y="35"/>
                  </a:cubicBezTo>
                  <a:cubicBezTo>
                    <a:pt x="117" y="35"/>
                    <a:pt x="124" y="19"/>
                    <a:pt x="131" y="19"/>
                  </a:cubicBezTo>
                  <a:cubicBezTo>
                    <a:pt x="133" y="17"/>
                    <a:pt x="133" y="14"/>
                    <a:pt x="133" y="14"/>
                  </a:cubicBezTo>
                  <a:cubicBezTo>
                    <a:pt x="128" y="12"/>
                    <a:pt x="121" y="10"/>
                    <a:pt x="121" y="8"/>
                  </a:cubicBezTo>
                  <a:cubicBezTo>
                    <a:pt x="119" y="5"/>
                    <a:pt x="110" y="3"/>
                    <a:pt x="105" y="3"/>
                  </a:cubicBezTo>
                  <a:lnTo>
                    <a:pt x="105" y="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0" name="Freeform 656">
              <a:extLst>
                <a:ext uri="{FF2B5EF4-FFF2-40B4-BE49-F238E27FC236}">
                  <a16:creationId xmlns:a16="http://schemas.microsoft.com/office/drawing/2014/main" id="{3A915F84-50A4-0872-F0AE-68C441940CC2}"/>
                </a:ext>
              </a:extLst>
            </p:cNvPr>
            <p:cNvSpPr>
              <a:spLocks/>
            </p:cNvSpPr>
            <p:nvPr/>
          </p:nvSpPr>
          <p:spPr bwMode="auto">
            <a:xfrm>
              <a:off x="5907088" y="2686051"/>
              <a:ext cx="90488" cy="50800"/>
            </a:xfrm>
            <a:custGeom>
              <a:avLst/>
              <a:gdLst>
                <a:gd name="T0" fmla="*/ 86 w 95"/>
                <a:gd name="T1" fmla="*/ 21 h 54"/>
                <a:gd name="T2" fmla="*/ 86 w 95"/>
                <a:gd name="T3" fmla="*/ 21 h 54"/>
                <a:gd name="T4" fmla="*/ 74 w 95"/>
                <a:gd name="T5" fmla="*/ 16 h 54"/>
                <a:gd name="T6" fmla="*/ 74 w 95"/>
                <a:gd name="T7" fmla="*/ 7 h 54"/>
                <a:gd name="T8" fmla="*/ 63 w 95"/>
                <a:gd name="T9" fmla="*/ 2 h 54"/>
                <a:gd name="T10" fmla="*/ 49 w 95"/>
                <a:gd name="T11" fmla="*/ 2 h 54"/>
                <a:gd name="T12" fmla="*/ 30 w 95"/>
                <a:gd name="T13" fmla="*/ 2 h 54"/>
                <a:gd name="T14" fmla="*/ 28 w 95"/>
                <a:gd name="T15" fmla="*/ 7 h 54"/>
                <a:gd name="T16" fmla="*/ 16 w 95"/>
                <a:gd name="T17" fmla="*/ 16 h 54"/>
                <a:gd name="T18" fmla="*/ 2 w 95"/>
                <a:gd name="T19" fmla="*/ 33 h 54"/>
                <a:gd name="T20" fmla="*/ 4 w 95"/>
                <a:gd name="T21" fmla="*/ 40 h 54"/>
                <a:gd name="T22" fmla="*/ 14 w 95"/>
                <a:gd name="T23" fmla="*/ 40 h 54"/>
                <a:gd name="T24" fmla="*/ 18 w 95"/>
                <a:gd name="T25" fmla="*/ 51 h 54"/>
                <a:gd name="T26" fmla="*/ 37 w 95"/>
                <a:gd name="T27" fmla="*/ 49 h 54"/>
                <a:gd name="T28" fmla="*/ 46 w 95"/>
                <a:gd name="T29" fmla="*/ 35 h 54"/>
                <a:gd name="T30" fmla="*/ 58 w 95"/>
                <a:gd name="T31" fmla="*/ 49 h 54"/>
                <a:gd name="T32" fmla="*/ 65 w 95"/>
                <a:gd name="T33" fmla="*/ 42 h 54"/>
                <a:gd name="T34" fmla="*/ 72 w 95"/>
                <a:gd name="T35" fmla="*/ 37 h 54"/>
                <a:gd name="T36" fmla="*/ 81 w 95"/>
                <a:gd name="T37" fmla="*/ 35 h 54"/>
                <a:gd name="T38" fmla="*/ 88 w 95"/>
                <a:gd name="T39" fmla="*/ 33 h 54"/>
                <a:gd name="T40" fmla="*/ 90 w 95"/>
                <a:gd name="T41" fmla="*/ 28 h 54"/>
                <a:gd name="T42" fmla="*/ 95 w 95"/>
                <a:gd name="T43" fmla="*/ 23 h 54"/>
                <a:gd name="T44" fmla="*/ 86 w 95"/>
                <a:gd name="T45"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 h="54">
                  <a:moveTo>
                    <a:pt x="86" y="21"/>
                  </a:moveTo>
                  <a:lnTo>
                    <a:pt x="86" y="21"/>
                  </a:lnTo>
                  <a:cubicBezTo>
                    <a:pt x="81" y="23"/>
                    <a:pt x="74" y="19"/>
                    <a:pt x="74" y="16"/>
                  </a:cubicBezTo>
                  <a:lnTo>
                    <a:pt x="74" y="7"/>
                  </a:lnTo>
                  <a:cubicBezTo>
                    <a:pt x="70" y="5"/>
                    <a:pt x="65" y="2"/>
                    <a:pt x="63" y="2"/>
                  </a:cubicBezTo>
                  <a:cubicBezTo>
                    <a:pt x="56" y="0"/>
                    <a:pt x="53" y="0"/>
                    <a:pt x="49" y="2"/>
                  </a:cubicBezTo>
                  <a:cubicBezTo>
                    <a:pt x="44" y="5"/>
                    <a:pt x="35" y="5"/>
                    <a:pt x="30" y="2"/>
                  </a:cubicBezTo>
                  <a:cubicBezTo>
                    <a:pt x="30" y="5"/>
                    <a:pt x="28" y="7"/>
                    <a:pt x="28" y="7"/>
                  </a:cubicBezTo>
                  <a:cubicBezTo>
                    <a:pt x="23" y="7"/>
                    <a:pt x="16" y="12"/>
                    <a:pt x="16" y="16"/>
                  </a:cubicBezTo>
                  <a:cubicBezTo>
                    <a:pt x="14" y="21"/>
                    <a:pt x="4" y="23"/>
                    <a:pt x="2" y="33"/>
                  </a:cubicBezTo>
                  <a:cubicBezTo>
                    <a:pt x="0" y="40"/>
                    <a:pt x="0" y="44"/>
                    <a:pt x="4" y="40"/>
                  </a:cubicBezTo>
                  <a:cubicBezTo>
                    <a:pt x="9" y="35"/>
                    <a:pt x="14" y="35"/>
                    <a:pt x="14" y="40"/>
                  </a:cubicBezTo>
                  <a:cubicBezTo>
                    <a:pt x="14" y="44"/>
                    <a:pt x="21" y="44"/>
                    <a:pt x="18" y="51"/>
                  </a:cubicBezTo>
                  <a:cubicBezTo>
                    <a:pt x="26" y="51"/>
                    <a:pt x="32" y="49"/>
                    <a:pt x="37" y="49"/>
                  </a:cubicBezTo>
                  <a:cubicBezTo>
                    <a:pt x="42" y="49"/>
                    <a:pt x="44" y="35"/>
                    <a:pt x="46" y="35"/>
                  </a:cubicBezTo>
                  <a:cubicBezTo>
                    <a:pt x="49" y="33"/>
                    <a:pt x="53" y="44"/>
                    <a:pt x="58" y="49"/>
                  </a:cubicBezTo>
                  <a:cubicBezTo>
                    <a:pt x="65" y="54"/>
                    <a:pt x="65" y="44"/>
                    <a:pt x="65" y="42"/>
                  </a:cubicBezTo>
                  <a:cubicBezTo>
                    <a:pt x="65" y="37"/>
                    <a:pt x="70" y="37"/>
                    <a:pt x="72" y="37"/>
                  </a:cubicBezTo>
                  <a:cubicBezTo>
                    <a:pt x="74" y="37"/>
                    <a:pt x="81" y="40"/>
                    <a:pt x="81" y="35"/>
                  </a:cubicBezTo>
                  <a:cubicBezTo>
                    <a:pt x="81" y="30"/>
                    <a:pt x="86" y="33"/>
                    <a:pt x="88" y="33"/>
                  </a:cubicBezTo>
                  <a:cubicBezTo>
                    <a:pt x="90" y="33"/>
                    <a:pt x="90" y="28"/>
                    <a:pt x="90" y="28"/>
                  </a:cubicBezTo>
                  <a:lnTo>
                    <a:pt x="95" y="23"/>
                  </a:lnTo>
                  <a:cubicBezTo>
                    <a:pt x="93" y="21"/>
                    <a:pt x="88" y="21"/>
                    <a:pt x="86"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1" name="Freeform 657">
              <a:extLst>
                <a:ext uri="{FF2B5EF4-FFF2-40B4-BE49-F238E27FC236}">
                  <a16:creationId xmlns:a16="http://schemas.microsoft.com/office/drawing/2014/main" id="{9736305B-2785-764C-D20E-DB6F25C68B4D}"/>
                </a:ext>
              </a:extLst>
            </p:cNvPr>
            <p:cNvSpPr>
              <a:spLocks/>
            </p:cNvSpPr>
            <p:nvPr/>
          </p:nvSpPr>
          <p:spPr bwMode="auto">
            <a:xfrm>
              <a:off x="5907088" y="2686051"/>
              <a:ext cx="90488" cy="50800"/>
            </a:xfrm>
            <a:custGeom>
              <a:avLst/>
              <a:gdLst>
                <a:gd name="T0" fmla="*/ 86 w 95"/>
                <a:gd name="T1" fmla="*/ 21 h 54"/>
                <a:gd name="T2" fmla="*/ 86 w 95"/>
                <a:gd name="T3" fmla="*/ 21 h 54"/>
                <a:gd name="T4" fmla="*/ 74 w 95"/>
                <a:gd name="T5" fmla="*/ 16 h 54"/>
                <a:gd name="T6" fmla="*/ 74 w 95"/>
                <a:gd name="T7" fmla="*/ 7 h 54"/>
                <a:gd name="T8" fmla="*/ 63 w 95"/>
                <a:gd name="T9" fmla="*/ 2 h 54"/>
                <a:gd name="T10" fmla="*/ 49 w 95"/>
                <a:gd name="T11" fmla="*/ 2 h 54"/>
                <a:gd name="T12" fmla="*/ 30 w 95"/>
                <a:gd name="T13" fmla="*/ 2 h 54"/>
                <a:gd name="T14" fmla="*/ 28 w 95"/>
                <a:gd name="T15" fmla="*/ 7 h 54"/>
                <a:gd name="T16" fmla="*/ 16 w 95"/>
                <a:gd name="T17" fmla="*/ 16 h 54"/>
                <a:gd name="T18" fmla="*/ 2 w 95"/>
                <a:gd name="T19" fmla="*/ 33 h 54"/>
                <a:gd name="T20" fmla="*/ 4 w 95"/>
                <a:gd name="T21" fmla="*/ 40 h 54"/>
                <a:gd name="T22" fmla="*/ 14 w 95"/>
                <a:gd name="T23" fmla="*/ 40 h 54"/>
                <a:gd name="T24" fmla="*/ 18 w 95"/>
                <a:gd name="T25" fmla="*/ 51 h 54"/>
                <a:gd name="T26" fmla="*/ 37 w 95"/>
                <a:gd name="T27" fmla="*/ 49 h 54"/>
                <a:gd name="T28" fmla="*/ 46 w 95"/>
                <a:gd name="T29" fmla="*/ 35 h 54"/>
                <a:gd name="T30" fmla="*/ 58 w 95"/>
                <a:gd name="T31" fmla="*/ 49 h 54"/>
                <a:gd name="T32" fmla="*/ 65 w 95"/>
                <a:gd name="T33" fmla="*/ 42 h 54"/>
                <a:gd name="T34" fmla="*/ 72 w 95"/>
                <a:gd name="T35" fmla="*/ 37 h 54"/>
                <a:gd name="T36" fmla="*/ 81 w 95"/>
                <a:gd name="T37" fmla="*/ 35 h 54"/>
                <a:gd name="T38" fmla="*/ 88 w 95"/>
                <a:gd name="T39" fmla="*/ 33 h 54"/>
                <a:gd name="T40" fmla="*/ 90 w 95"/>
                <a:gd name="T41" fmla="*/ 28 h 54"/>
                <a:gd name="T42" fmla="*/ 95 w 95"/>
                <a:gd name="T43" fmla="*/ 23 h 54"/>
                <a:gd name="T44" fmla="*/ 86 w 95"/>
                <a:gd name="T45" fmla="*/ 21 h 54"/>
                <a:gd name="T46" fmla="*/ 86 w 95"/>
                <a:gd name="T47"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5" h="54">
                  <a:moveTo>
                    <a:pt x="86" y="21"/>
                  </a:moveTo>
                  <a:lnTo>
                    <a:pt x="86" y="21"/>
                  </a:lnTo>
                  <a:cubicBezTo>
                    <a:pt x="81" y="23"/>
                    <a:pt x="74" y="19"/>
                    <a:pt x="74" y="16"/>
                  </a:cubicBezTo>
                  <a:lnTo>
                    <a:pt x="74" y="7"/>
                  </a:lnTo>
                  <a:cubicBezTo>
                    <a:pt x="70" y="5"/>
                    <a:pt x="65" y="2"/>
                    <a:pt x="63" y="2"/>
                  </a:cubicBezTo>
                  <a:cubicBezTo>
                    <a:pt x="56" y="0"/>
                    <a:pt x="53" y="0"/>
                    <a:pt x="49" y="2"/>
                  </a:cubicBezTo>
                  <a:cubicBezTo>
                    <a:pt x="44" y="5"/>
                    <a:pt x="35" y="5"/>
                    <a:pt x="30" y="2"/>
                  </a:cubicBezTo>
                  <a:cubicBezTo>
                    <a:pt x="30" y="5"/>
                    <a:pt x="28" y="7"/>
                    <a:pt x="28" y="7"/>
                  </a:cubicBezTo>
                  <a:cubicBezTo>
                    <a:pt x="23" y="7"/>
                    <a:pt x="16" y="12"/>
                    <a:pt x="16" y="16"/>
                  </a:cubicBezTo>
                  <a:cubicBezTo>
                    <a:pt x="14" y="21"/>
                    <a:pt x="4" y="23"/>
                    <a:pt x="2" y="33"/>
                  </a:cubicBezTo>
                  <a:cubicBezTo>
                    <a:pt x="0" y="40"/>
                    <a:pt x="0" y="44"/>
                    <a:pt x="4" y="40"/>
                  </a:cubicBezTo>
                  <a:cubicBezTo>
                    <a:pt x="9" y="35"/>
                    <a:pt x="14" y="35"/>
                    <a:pt x="14" y="40"/>
                  </a:cubicBezTo>
                  <a:cubicBezTo>
                    <a:pt x="14" y="44"/>
                    <a:pt x="21" y="44"/>
                    <a:pt x="18" y="51"/>
                  </a:cubicBezTo>
                  <a:cubicBezTo>
                    <a:pt x="26" y="51"/>
                    <a:pt x="32" y="49"/>
                    <a:pt x="37" y="49"/>
                  </a:cubicBezTo>
                  <a:cubicBezTo>
                    <a:pt x="42" y="49"/>
                    <a:pt x="44" y="35"/>
                    <a:pt x="46" y="35"/>
                  </a:cubicBezTo>
                  <a:cubicBezTo>
                    <a:pt x="49" y="33"/>
                    <a:pt x="53" y="44"/>
                    <a:pt x="58" y="49"/>
                  </a:cubicBezTo>
                  <a:cubicBezTo>
                    <a:pt x="65" y="54"/>
                    <a:pt x="65" y="44"/>
                    <a:pt x="65" y="42"/>
                  </a:cubicBezTo>
                  <a:cubicBezTo>
                    <a:pt x="65" y="37"/>
                    <a:pt x="70" y="37"/>
                    <a:pt x="72" y="37"/>
                  </a:cubicBezTo>
                  <a:cubicBezTo>
                    <a:pt x="74" y="37"/>
                    <a:pt x="81" y="40"/>
                    <a:pt x="81" y="35"/>
                  </a:cubicBezTo>
                  <a:cubicBezTo>
                    <a:pt x="81" y="30"/>
                    <a:pt x="86" y="33"/>
                    <a:pt x="88" y="33"/>
                  </a:cubicBezTo>
                  <a:cubicBezTo>
                    <a:pt x="90" y="33"/>
                    <a:pt x="90" y="28"/>
                    <a:pt x="90" y="28"/>
                  </a:cubicBezTo>
                  <a:lnTo>
                    <a:pt x="95" y="23"/>
                  </a:lnTo>
                  <a:cubicBezTo>
                    <a:pt x="93" y="21"/>
                    <a:pt x="88" y="21"/>
                    <a:pt x="86" y="21"/>
                  </a:cubicBezTo>
                  <a:lnTo>
                    <a:pt x="86"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2" name="Freeform 658">
              <a:extLst>
                <a:ext uri="{FF2B5EF4-FFF2-40B4-BE49-F238E27FC236}">
                  <a16:creationId xmlns:a16="http://schemas.microsoft.com/office/drawing/2014/main" id="{D127E70F-0A51-292F-73D4-DF33B50F886D}"/>
                </a:ext>
              </a:extLst>
            </p:cNvPr>
            <p:cNvSpPr>
              <a:spLocks/>
            </p:cNvSpPr>
            <p:nvPr/>
          </p:nvSpPr>
          <p:spPr bwMode="auto">
            <a:xfrm>
              <a:off x="5907088" y="2686051"/>
              <a:ext cx="90488" cy="50800"/>
            </a:xfrm>
            <a:custGeom>
              <a:avLst/>
              <a:gdLst>
                <a:gd name="T0" fmla="*/ 86 w 95"/>
                <a:gd name="T1" fmla="*/ 21 h 54"/>
                <a:gd name="T2" fmla="*/ 86 w 95"/>
                <a:gd name="T3" fmla="*/ 21 h 54"/>
                <a:gd name="T4" fmla="*/ 74 w 95"/>
                <a:gd name="T5" fmla="*/ 16 h 54"/>
                <a:gd name="T6" fmla="*/ 74 w 95"/>
                <a:gd name="T7" fmla="*/ 7 h 54"/>
                <a:gd name="T8" fmla="*/ 63 w 95"/>
                <a:gd name="T9" fmla="*/ 2 h 54"/>
                <a:gd name="T10" fmla="*/ 49 w 95"/>
                <a:gd name="T11" fmla="*/ 2 h 54"/>
                <a:gd name="T12" fmla="*/ 30 w 95"/>
                <a:gd name="T13" fmla="*/ 2 h 54"/>
                <a:gd name="T14" fmla="*/ 28 w 95"/>
                <a:gd name="T15" fmla="*/ 7 h 54"/>
                <a:gd name="T16" fmla="*/ 16 w 95"/>
                <a:gd name="T17" fmla="*/ 16 h 54"/>
                <a:gd name="T18" fmla="*/ 2 w 95"/>
                <a:gd name="T19" fmla="*/ 33 h 54"/>
                <a:gd name="T20" fmla="*/ 4 w 95"/>
                <a:gd name="T21" fmla="*/ 40 h 54"/>
                <a:gd name="T22" fmla="*/ 14 w 95"/>
                <a:gd name="T23" fmla="*/ 40 h 54"/>
                <a:gd name="T24" fmla="*/ 18 w 95"/>
                <a:gd name="T25" fmla="*/ 51 h 54"/>
                <a:gd name="T26" fmla="*/ 37 w 95"/>
                <a:gd name="T27" fmla="*/ 49 h 54"/>
                <a:gd name="T28" fmla="*/ 46 w 95"/>
                <a:gd name="T29" fmla="*/ 35 h 54"/>
                <a:gd name="T30" fmla="*/ 58 w 95"/>
                <a:gd name="T31" fmla="*/ 49 h 54"/>
                <a:gd name="T32" fmla="*/ 65 w 95"/>
                <a:gd name="T33" fmla="*/ 42 h 54"/>
                <a:gd name="T34" fmla="*/ 72 w 95"/>
                <a:gd name="T35" fmla="*/ 37 h 54"/>
                <a:gd name="T36" fmla="*/ 81 w 95"/>
                <a:gd name="T37" fmla="*/ 35 h 54"/>
                <a:gd name="T38" fmla="*/ 88 w 95"/>
                <a:gd name="T39" fmla="*/ 33 h 54"/>
                <a:gd name="T40" fmla="*/ 91 w 95"/>
                <a:gd name="T41" fmla="*/ 28 h 54"/>
                <a:gd name="T42" fmla="*/ 95 w 95"/>
                <a:gd name="T43" fmla="*/ 23 h 54"/>
                <a:gd name="T44" fmla="*/ 86 w 95"/>
                <a:gd name="T45"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 h="54">
                  <a:moveTo>
                    <a:pt x="86" y="21"/>
                  </a:moveTo>
                  <a:lnTo>
                    <a:pt x="86" y="21"/>
                  </a:lnTo>
                  <a:cubicBezTo>
                    <a:pt x="81" y="23"/>
                    <a:pt x="74" y="19"/>
                    <a:pt x="74" y="16"/>
                  </a:cubicBezTo>
                  <a:lnTo>
                    <a:pt x="74" y="7"/>
                  </a:lnTo>
                  <a:cubicBezTo>
                    <a:pt x="70" y="5"/>
                    <a:pt x="65" y="2"/>
                    <a:pt x="63" y="2"/>
                  </a:cubicBezTo>
                  <a:cubicBezTo>
                    <a:pt x="56" y="0"/>
                    <a:pt x="53" y="0"/>
                    <a:pt x="49" y="2"/>
                  </a:cubicBezTo>
                  <a:cubicBezTo>
                    <a:pt x="44" y="5"/>
                    <a:pt x="35" y="5"/>
                    <a:pt x="30" y="2"/>
                  </a:cubicBezTo>
                  <a:cubicBezTo>
                    <a:pt x="30" y="5"/>
                    <a:pt x="28" y="7"/>
                    <a:pt x="28" y="7"/>
                  </a:cubicBezTo>
                  <a:cubicBezTo>
                    <a:pt x="23" y="7"/>
                    <a:pt x="16" y="12"/>
                    <a:pt x="16" y="16"/>
                  </a:cubicBezTo>
                  <a:cubicBezTo>
                    <a:pt x="14" y="21"/>
                    <a:pt x="4" y="23"/>
                    <a:pt x="2" y="33"/>
                  </a:cubicBezTo>
                  <a:cubicBezTo>
                    <a:pt x="0" y="40"/>
                    <a:pt x="0" y="44"/>
                    <a:pt x="4" y="40"/>
                  </a:cubicBezTo>
                  <a:cubicBezTo>
                    <a:pt x="9" y="35"/>
                    <a:pt x="14" y="35"/>
                    <a:pt x="14" y="40"/>
                  </a:cubicBezTo>
                  <a:cubicBezTo>
                    <a:pt x="14" y="44"/>
                    <a:pt x="21" y="44"/>
                    <a:pt x="18" y="51"/>
                  </a:cubicBezTo>
                  <a:cubicBezTo>
                    <a:pt x="26" y="51"/>
                    <a:pt x="32" y="49"/>
                    <a:pt x="37" y="49"/>
                  </a:cubicBezTo>
                  <a:cubicBezTo>
                    <a:pt x="42" y="49"/>
                    <a:pt x="44" y="35"/>
                    <a:pt x="46" y="35"/>
                  </a:cubicBezTo>
                  <a:cubicBezTo>
                    <a:pt x="49" y="33"/>
                    <a:pt x="53" y="44"/>
                    <a:pt x="58" y="49"/>
                  </a:cubicBezTo>
                  <a:cubicBezTo>
                    <a:pt x="65" y="54"/>
                    <a:pt x="65" y="44"/>
                    <a:pt x="65" y="42"/>
                  </a:cubicBezTo>
                  <a:cubicBezTo>
                    <a:pt x="65" y="37"/>
                    <a:pt x="70" y="37"/>
                    <a:pt x="72" y="37"/>
                  </a:cubicBezTo>
                  <a:cubicBezTo>
                    <a:pt x="74" y="37"/>
                    <a:pt x="81" y="40"/>
                    <a:pt x="81" y="35"/>
                  </a:cubicBezTo>
                  <a:cubicBezTo>
                    <a:pt x="81" y="30"/>
                    <a:pt x="86" y="33"/>
                    <a:pt x="88" y="33"/>
                  </a:cubicBezTo>
                  <a:cubicBezTo>
                    <a:pt x="91" y="33"/>
                    <a:pt x="91" y="28"/>
                    <a:pt x="91" y="28"/>
                  </a:cubicBezTo>
                  <a:lnTo>
                    <a:pt x="95" y="23"/>
                  </a:lnTo>
                  <a:cubicBezTo>
                    <a:pt x="93" y="21"/>
                    <a:pt x="88" y="21"/>
                    <a:pt x="86"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3" name="Freeform 659">
              <a:extLst>
                <a:ext uri="{FF2B5EF4-FFF2-40B4-BE49-F238E27FC236}">
                  <a16:creationId xmlns:a16="http://schemas.microsoft.com/office/drawing/2014/main" id="{835561A7-A8CC-F219-FF41-9D1141BA2A4B}"/>
                </a:ext>
              </a:extLst>
            </p:cNvPr>
            <p:cNvSpPr>
              <a:spLocks/>
            </p:cNvSpPr>
            <p:nvPr/>
          </p:nvSpPr>
          <p:spPr bwMode="auto">
            <a:xfrm>
              <a:off x="5907088" y="2686051"/>
              <a:ext cx="90488" cy="50800"/>
            </a:xfrm>
            <a:custGeom>
              <a:avLst/>
              <a:gdLst>
                <a:gd name="T0" fmla="*/ 86 w 95"/>
                <a:gd name="T1" fmla="*/ 21 h 54"/>
                <a:gd name="T2" fmla="*/ 86 w 95"/>
                <a:gd name="T3" fmla="*/ 21 h 54"/>
                <a:gd name="T4" fmla="*/ 74 w 95"/>
                <a:gd name="T5" fmla="*/ 16 h 54"/>
                <a:gd name="T6" fmla="*/ 74 w 95"/>
                <a:gd name="T7" fmla="*/ 7 h 54"/>
                <a:gd name="T8" fmla="*/ 63 w 95"/>
                <a:gd name="T9" fmla="*/ 2 h 54"/>
                <a:gd name="T10" fmla="*/ 49 w 95"/>
                <a:gd name="T11" fmla="*/ 2 h 54"/>
                <a:gd name="T12" fmla="*/ 30 w 95"/>
                <a:gd name="T13" fmla="*/ 2 h 54"/>
                <a:gd name="T14" fmla="*/ 28 w 95"/>
                <a:gd name="T15" fmla="*/ 7 h 54"/>
                <a:gd name="T16" fmla="*/ 16 w 95"/>
                <a:gd name="T17" fmla="*/ 16 h 54"/>
                <a:gd name="T18" fmla="*/ 2 w 95"/>
                <a:gd name="T19" fmla="*/ 33 h 54"/>
                <a:gd name="T20" fmla="*/ 4 w 95"/>
                <a:gd name="T21" fmla="*/ 40 h 54"/>
                <a:gd name="T22" fmla="*/ 14 w 95"/>
                <a:gd name="T23" fmla="*/ 40 h 54"/>
                <a:gd name="T24" fmla="*/ 18 w 95"/>
                <a:gd name="T25" fmla="*/ 51 h 54"/>
                <a:gd name="T26" fmla="*/ 37 w 95"/>
                <a:gd name="T27" fmla="*/ 49 h 54"/>
                <a:gd name="T28" fmla="*/ 46 w 95"/>
                <a:gd name="T29" fmla="*/ 35 h 54"/>
                <a:gd name="T30" fmla="*/ 58 w 95"/>
                <a:gd name="T31" fmla="*/ 49 h 54"/>
                <a:gd name="T32" fmla="*/ 65 w 95"/>
                <a:gd name="T33" fmla="*/ 42 h 54"/>
                <a:gd name="T34" fmla="*/ 72 w 95"/>
                <a:gd name="T35" fmla="*/ 37 h 54"/>
                <a:gd name="T36" fmla="*/ 81 w 95"/>
                <a:gd name="T37" fmla="*/ 35 h 54"/>
                <a:gd name="T38" fmla="*/ 88 w 95"/>
                <a:gd name="T39" fmla="*/ 33 h 54"/>
                <a:gd name="T40" fmla="*/ 91 w 95"/>
                <a:gd name="T41" fmla="*/ 28 h 54"/>
                <a:gd name="T42" fmla="*/ 95 w 95"/>
                <a:gd name="T43" fmla="*/ 23 h 54"/>
                <a:gd name="T44" fmla="*/ 86 w 95"/>
                <a:gd name="T45" fmla="*/ 21 h 54"/>
                <a:gd name="T46" fmla="*/ 86 w 95"/>
                <a:gd name="T47"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5" h="54">
                  <a:moveTo>
                    <a:pt x="86" y="21"/>
                  </a:moveTo>
                  <a:lnTo>
                    <a:pt x="86" y="21"/>
                  </a:lnTo>
                  <a:cubicBezTo>
                    <a:pt x="81" y="23"/>
                    <a:pt x="74" y="19"/>
                    <a:pt x="74" y="16"/>
                  </a:cubicBezTo>
                  <a:lnTo>
                    <a:pt x="74" y="7"/>
                  </a:lnTo>
                  <a:cubicBezTo>
                    <a:pt x="70" y="5"/>
                    <a:pt x="65" y="2"/>
                    <a:pt x="63" y="2"/>
                  </a:cubicBezTo>
                  <a:cubicBezTo>
                    <a:pt x="56" y="0"/>
                    <a:pt x="53" y="0"/>
                    <a:pt x="49" y="2"/>
                  </a:cubicBezTo>
                  <a:cubicBezTo>
                    <a:pt x="44" y="5"/>
                    <a:pt x="35" y="5"/>
                    <a:pt x="30" y="2"/>
                  </a:cubicBezTo>
                  <a:cubicBezTo>
                    <a:pt x="30" y="5"/>
                    <a:pt x="28" y="7"/>
                    <a:pt x="28" y="7"/>
                  </a:cubicBezTo>
                  <a:cubicBezTo>
                    <a:pt x="23" y="7"/>
                    <a:pt x="16" y="12"/>
                    <a:pt x="16" y="16"/>
                  </a:cubicBezTo>
                  <a:cubicBezTo>
                    <a:pt x="14" y="21"/>
                    <a:pt x="4" y="23"/>
                    <a:pt x="2" y="33"/>
                  </a:cubicBezTo>
                  <a:cubicBezTo>
                    <a:pt x="0" y="40"/>
                    <a:pt x="0" y="44"/>
                    <a:pt x="4" y="40"/>
                  </a:cubicBezTo>
                  <a:cubicBezTo>
                    <a:pt x="9" y="35"/>
                    <a:pt x="14" y="35"/>
                    <a:pt x="14" y="40"/>
                  </a:cubicBezTo>
                  <a:cubicBezTo>
                    <a:pt x="14" y="44"/>
                    <a:pt x="21" y="44"/>
                    <a:pt x="18" y="51"/>
                  </a:cubicBezTo>
                  <a:cubicBezTo>
                    <a:pt x="26" y="51"/>
                    <a:pt x="32" y="49"/>
                    <a:pt x="37" y="49"/>
                  </a:cubicBezTo>
                  <a:cubicBezTo>
                    <a:pt x="42" y="49"/>
                    <a:pt x="44" y="35"/>
                    <a:pt x="46" y="35"/>
                  </a:cubicBezTo>
                  <a:cubicBezTo>
                    <a:pt x="49" y="33"/>
                    <a:pt x="53" y="44"/>
                    <a:pt x="58" y="49"/>
                  </a:cubicBezTo>
                  <a:cubicBezTo>
                    <a:pt x="65" y="54"/>
                    <a:pt x="65" y="44"/>
                    <a:pt x="65" y="42"/>
                  </a:cubicBezTo>
                  <a:cubicBezTo>
                    <a:pt x="65" y="37"/>
                    <a:pt x="70" y="37"/>
                    <a:pt x="72" y="37"/>
                  </a:cubicBezTo>
                  <a:cubicBezTo>
                    <a:pt x="74" y="37"/>
                    <a:pt x="81" y="40"/>
                    <a:pt x="81" y="35"/>
                  </a:cubicBezTo>
                  <a:cubicBezTo>
                    <a:pt x="81" y="30"/>
                    <a:pt x="86" y="33"/>
                    <a:pt x="88" y="33"/>
                  </a:cubicBezTo>
                  <a:cubicBezTo>
                    <a:pt x="91" y="33"/>
                    <a:pt x="91" y="28"/>
                    <a:pt x="91" y="28"/>
                  </a:cubicBezTo>
                  <a:lnTo>
                    <a:pt x="95" y="23"/>
                  </a:lnTo>
                  <a:cubicBezTo>
                    <a:pt x="93" y="21"/>
                    <a:pt x="88" y="21"/>
                    <a:pt x="86" y="21"/>
                  </a:cubicBezTo>
                  <a:lnTo>
                    <a:pt x="86"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4" name="Freeform 660">
              <a:extLst>
                <a:ext uri="{FF2B5EF4-FFF2-40B4-BE49-F238E27FC236}">
                  <a16:creationId xmlns:a16="http://schemas.microsoft.com/office/drawing/2014/main" id="{41E3C407-E25F-1E22-6224-5C1A3A796473}"/>
                </a:ext>
              </a:extLst>
            </p:cNvPr>
            <p:cNvSpPr>
              <a:spLocks/>
            </p:cNvSpPr>
            <p:nvPr/>
          </p:nvSpPr>
          <p:spPr bwMode="auto">
            <a:xfrm>
              <a:off x="5903913" y="2492376"/>
              <a:ext cx="182563" cy="206375"/>
            </a:xfrm>
            <a:custGeom>
              <a:avLst/>
              <a:gdLst>
                <a:gd name="T0" fmla="*/ 24 w 191"/>
                <a:gd name="T1" fmla="*/ 56 h 217"/>
                <a:gd name="T2" fmla="*/ 24 w 191"/>
                <a:gd name="T3" fmla="*/ 56 h 217"/>
                <a:gd name="T4" fmla="*/ 14 w 191"/>
                <a:gd name="T5" fmla="*/ 66 h 217"/>
                <a:gd name="T6" fmla="*/ 21 w 191"/>
                <a:gd name="T7" fmla="*/ 77 h 217"/>
                <a:gd name="T8" fmla="*/ 17 w 191"/>
                <a:gd name="T9" fmla="*/ 84 h 217"/>
                <a:gd name="T10" fmla="*/ 5 w 191"/>
                <a:gd name="T11" fmla="*/ 89 h 217"/>
                <a:gd name="T12" fmla="*/ 3 w 191"/>
                <a:gd name="T13" fmla="*/ 101 h 217"/>
                <a:gd name="T14" fmla="*/ 0 w 191"/>
                <a:gd name="T15" fmla="*/ 117 h 217"/>
                <a:gd name="T16" fmla="*/ 7 w 191"/>
                <a:gd name="T17" fmla="*/ 131 h 217"/>
                <a:gd name="T18" fmla="*/ 3 w 191"/>
                <a:gd name="T19" fmla="*/ 138 h 217"/>
                <a:gd name="T20" fmla="*/ 10 w 191"/>
                <a:gd name="T21" fmla="*/ 157 h 217"/>
                <a:gd name="T22" fmla="*/ 14 w 191"/>
                <a:gd name="T23" fmla="*/ 159 h 217"/>
                <a:gd name="T24" fmla="*/ 29 w 191"/>
                <a:gd name="T25" fmla="*/ 166 h 217"/>
                <a:gd name="T26" fmla="*/ 38 w 191"/>
                <a:gd name="T27" fmla="*/ 168 h 217"/>
                <a:gd name="T28" fmla="*/ 42 w 191"/>
                <a:gd name="T29" fmla="*/ 175 h 217"/>
                <a:gd name="T30" fmla="*/ 35 w 191"/>
                <a:gd name="T31" fmla="*/ 194 h 217"/>
                <a:gd name="T32" fmla="*/ 33 w 191"/>
                <a:gd name="T33" fmla="*/ 205 h 217"/>
                <a:gd name="T34" fmla="*/ 52 w 191"/>
                <a:gd name="T35" fmla="*/ 205 h 217"/>
                <a:gd name="T36" fmla="*/ 66 w 191"/>
                <a:gd name="T37" fmla="*/ 205 h 217"/>
                <a:gd name="T38" fmla="*/ 77 w 191"/>
                <a:gd name="T39" fmla="*/ 210 h 217"/>
                <a:gd name="T40" fmla="*/ 80 w 191"/>
                <a:gd name="T41" fmla="*/ 208 h 217"/>
                <a:gd name="T42" fmla="*/ 91 w 191"/>
                <a:gd name="T43" fmla="*/ 210 h 217"/>
                <a:gd name="T44" fmla="*/ 105 w 191"/>
                <a:gd name="T45" fmla="*/ 210 h 217"/>
                <a:gd name="T46" fmla="*/ 117 w 191"/>
                <a:gd name="T47" fmla="*/ 208 h 217"/>
                <a:gd name="T48" fmla="*/ 138 w 191"/>
                <a:gd name="T49" fmla="*/ 203 h 217"/>
                <a:gd name="T50" fmla="*/ 147 w 191"/>
                <a:gd name="T51" fmla="*/ 198 h 217"/>
                <a:gd name="T52" fmla="*/ 156 w 191"/>
                <a:gd name="T53" fmla="*/ 185 h 217"/>
                <a:gd name="T54" fmla="*/ 168 w 191"/>
                <a:gd name="T55" fmla="*/ 175 h 217"/>
                <a:gd name="T56" fmla="*/ 145 w 191"/>
                <a:gd name="T57" fmla="*/ 159 h 217"/>
                <a:gd name="T58" fmla="*/ 138 w 191"/>
                <a:gd name="T59" fmla="*/ 140 h 217"/>
                <a:gd name="T60" fmla="*/ 135 w 191"/>
                <a:gd name="T61" fmla="*/ 128 h 217"/>
                <a:gd name="T62" fmla="*/ 159 w 191"/>
                <a:gd name="T63" fmla="*/ 121 h 217"/>
                <a:gd name="T64" fmla="*/ 177 w 191"/>
                <a:gd name="T65" fmla="*/ 112 h 217"/>
                <a:gd name="T66" fmla="*/ 187 w 191"/>
                <a:gd name="T67" fmla="*/ 112 h 217"/>
                <a:gd name="T68" fmla="*/ 189 w 191"/>
                <a:gd name="T69" fmla="*/ 101 h 217"/>
                <a:gd name="T70" fmla="*/ 182 w 191"/>
                <a:gd name="T71" fmla="*/ 84 h 217"/>
                <a:gd name="T72" fmla="*/ 180 w 191"/>
                <a:gd name="T73" fmla="*/ 73 h 217"/>
                <a:gd name="T74" fmla="*/ 175 w 191"/>
                <a:gd name="T75" fmla="*/ 63 h 217"/>
                <a:gd name="T76" fmla="*/ 173 w 191"/>
                <a:gd name="T77" fmla="*/ 54 h 217"/>
                <a:gd name="T78" fmla="*/ 175 w 191"/>
                <a:gd name="T79" fmla="*/ 30 h 217"/>
                <a:gd name="T80" fmla="*/ 175 w 191"/>
                <a:gd name="T81" fmla="*/ 28 h 217"/>
                <a:gd name="T82" fmla="*/ 173 w 191"/>
                <a:gd name="T83" fmla="*/ 26 h 217"/>
                <a:gd name="T84" fmla="*/ 159 w 191"/>
                <a:gd name="T85" fmla="*/ 19 h 217"/>
                <a:gd name="T86" fmla="*/ 161 w 191"/>
                <a:gd name="T87" fmla="*/ 7 h 217"/>
                <a:gd name="T88" fmla="*/ 142 w 191"/>
                <a:gd name="T89" fmla="*/ 12 h 217"/>
                <a:gd name="T90" fmla="*/ 119 w 191"/>
                <a:gd name="T91" fmla="*/ 26 h 217"/>
                <a:gd name="T92" fmla="*/ 108 w 191"/>
                <a:gd name="T93" fmla="*/ 16 h 217"/>
                <a:gd name="T94" fmla="*/ 101 w 191"/>
                <a:gd name="T95" fmla="*/ 14 h 217"/>
                <a:gd name="T96" fmla="*/ 84 w 191"/>
                <a:gd name="T97" fmla="*/ 7 h 217"/>
                <a:gd name="T98" fmla="*/ 84 w 191"/>
                <a:gd name="T99" fmla="*/ 2 h 217"/>
                <a:gd name="T100" fmla="*/ 75 w 191"/>
                <a:gd name="T101" fmla="*/ 2 h 217"/>
                <a:gd name="T102" fmla="*/ 56 w 191"/>
                <a:gd name="T103" fmla="*/ 0 h 217"/>
                <a:gd name="T104" fmla="*/ 61 w 191"/>
                <a:gd name="T105" fmla="*/ 9 h 217"/>
                <a:gd name="T106" fmla="*/ 66 w 191"/>
                <a:gd name="T107" fmla="*/ 28 h 217"/>
                <a:gd name="T108" fmla="*/ 56 w 191"/>
                <a:gd name="T109" fmla="*/ 37 h 217"/>
                <a:gd name="T110" fmla="*/ 40 w 191"/>
                <a:gd name="T111" fmla="*/ 35 h 217"/>
                <a:gd name="T112" fmla="*/ 24 w 191"/>
                <a:gd name="T113" fmla="*/ 37 h 217"/>
                <a:gd name="T114" fmla="*/ 24 w 191"/>
                <a:gd name="T115" fmla="*/ 42 h 217"/>
                <a:gd name="T116" fmla="*/ 24 w 191"/>
                <a:gd name="T117" fmla="*/ 5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1" h="217">
                  <a:moveTo>
                    <a:pt x="24" y="56"/>
                  </a:moveTo>
                  <a:lnTo>
                    <a:pt x="24" y="56"/>
                  </a:lnTo>
                  <a:cubicBezTo>
                    <a:pt x="19" y="63"/>
                    <a:pt x="12" y="63"/>
                    <a:pt x="14" y="66"/>
                  </a:cubicBezTo>
                  <a:cubicBezTo>
                    <a:pt x="14" y="68"/>
                    <a:pt x="24" y="75"/>
                    <a:pt x="21" y="77"/>
                  </a:cubicBezTo>
                  <a:cubicBezTo>
                    <a:pt x="19" y="80"/>
                    <a:pt x="17" y="80"/>
                    <a:pt x="17" y="84"/>
                  </a:cubicBezTo>
                  <a:cubicBezTo>
                    <a:pt x="17" y="89"/>
                    <a:pt x="7" y="89"/>
                    <a:pt x="5" y="89"/>
                  </a:cubicBezTo>
                  <a:cubicBezTo>
                    <a:pt x="0" y="89"/>
                    <a:pt x="5" y="96"/>
                    <a:pt x="3" y="101"/>
                  </a:cubicBezTo>
                  <a:cubicBezTo>
                    <a:pt x="0" y="105"/>
                    <a:pt x="0" y="112"/>
                    <a:pt x="0" y="117"/>
                  </a:cubicBezTo>
                  <a:cubicBezTo>
                    <a:pt x="0" y="121"/>
                    <a:pt x="7" y="126"/>
                    <a:pt x="7" y="131"/>
                  </a:cubicBezTo>
                  <a:cubicBezTo>
                    <a:pt x="5" y="133"/>
                    <a:pt x="0" y="135"/>
                    <a:pt x="3" y="138"/>
                  </a:cubicBezTo>
                  <a:cubicBezTo>
                    <a:pt x="3" y="140"/>
                    <a:pt x="7" y="145"/>
                    <a:pt x="10" y="157"/>
                  </a:cubicBezTo>
                  <a:cubicBezTo>
                    <a:pt x="12" y="157"/>
                    <a:pt x="12" y="157"/>
                    <a:pt x="14" y="159"/>
                  </a:cubicBezTo>
                  <a:cubicBezTo>
                    <a:pt x="17" y="161"/>
                    <a:pt x="21" y="166"/>
                    <a:pt x="29" y="166"/>
                  </a:cubicBezTo>
                  <a:cubicBezTo>
                    <a:pt x="33" y="166"/>
                    <a:pt x="35" y="168"/>
                    <a:pt x="38" y="168"/>
                  </a:cubicBezTo>
                  <a:cubicBezTo>
                    <a:pt x="42" y="168"/>
                    <a:pt x="49" y="171"/>
                    <a:pt x="42" y="175"/>
                  </a:cubicBezTo>
                  <a:cubicBezTo>
                    <a:pt x="38" y="182"/>
                    <a:pt x="35" y="187"/>
                    <a:pt x="35" y="194"/>
                  </a:cubicBezTo>
                  <a:cubicBezTo>
                    <a:pt x="33" y="196"/>
                    <a:pt x="33" y="203"/>
                    <a:pt x="33" y="205"/>
                  </a:cubicBezTo>
                  <a:cubicBezTo>
                    <a:pt x="38" y="208"/>
                    <a:pt x="47" y="208"/>
                    <a:pt x="52" y="205"/>
                  </a:cubicBezTo>
                  <a:cubicBezTo>
                    <a:pt x="56" y="203"/>
                    <a:pt x="59" y="203"/>
                    <a:pt x="66" y="205"/>
                  </a:cubicBezTo>
                  <a:cubicBezTo>
                    <a:pt x="68" y="205"/>
                    <a:pt x="73" y="208"/>
                    <a:pt x="77" y="210"/>
                  </a:cubicBezTo>
                  <a:cubicBezTo>
                    <a:pt x="77" y="210"/>
                    <a:pt x="77" y="208"/>
                    <a:pt x="80" y="208"/>
                  </a:cubicBezTo>
                  <a:cubicBezTo>
                    <a:pt x="84" y="208"/>
                    <a:pt x="89" y="217"/>
                    <a:pt x="91" y="210"/>
                  </a:cubicBezTo>
                  <a:cubicBezTo>
                    <a:pt x="93" y="205"/>
                    <a:pt x="101" y="208"/>
                    <a:pt x="105" y="210"/>
                  </a:cubicBezTo>
                  <a:cubicBezTo>
                    <a:pt x="108" y="210"/>
                    <a:pt x="112" y="213"/>
                    <a:pt x="117" y="208"/>
                  </a:cubicBezTo>
                  <a:cubicBezTo>
                    <a:pt x="121" y="205"/>
                    <a:pt x="135" y="203"/>
                    <a:pt x="138" y="203"/>
                  </a:cubicBezTo>
                  <a:cubicBezTo>
                    <a:pt x="142" y="205"/>
                    <a:pt x="149" y="210"/>
                    <a:pt x="147" y="198"/>
                  </a:cubicBezTo>
                  <a:cubicBezTo>
                    <a:pt x="145" y="187"/>
                    <a:pt x="154" y="189"/>
                    <a:pt x="156" y="185"/>
                  </a:cubicBezTo>
                  <a:cubicBezTo>
                    <a:pt x="156" y="180"/>
                    <a:pt x="168" y="180"/>
                    <a:pt x="168" y="175"/>
                  </a:cubicBezTo>
                  <a:cubicBezTo>
                    <a:pt x="166" y="173"/>
                    <a:pt x="149" y="161"/>
                    <a:pt x="145" y="159"/>
                  </a:cubicBezTo>
                  <a:cubicBezTo>
                    <a:pt x="140" y="157"/>
                    <a:pt x="140" y="145"/>
                    <a:pt x="138" y="140"/>
                  </a:cubicBezTo>
                  <a:cubicBezTo>
                    <a:pt x="135" y="135"/>
                    <a:pt x="131" y="131"/>
                    <a:pt x="135" y="128"/>
                  </a:cubicBezTo>
                  <a:cubicBezTo>
                    <a:pt x="142" y="128"/>
                    <a:pt x="154" y="126"/>
                    <a:pt x="159" y="121"/>
                  </a:cubicBezTo>
                  <a:cubicBezTo>
                    <a:pt x="163" y="117"/>
                    <a:pt x="173" y="117"/>
                    <a:pt x="177" y="112"/>
                  </a:cubicBezTo>
                  <a:cubicBezTo>
                    <a:pt x="180" y="110"/>
                    <a:pt x="187" y="114"/>
                    <a:pt x="187" y="112"/>
                  </a:cubicBezTo>
                  <a:cubicBezTo>
                    <a:pt x="189" y="110"/>
                    <a:pt x="191" y="105"/>
                    <a:pt x="189" y="101"/>
                  </a:cubicBezTo>
                  <a:cubicBezTo>
                    <a:pt x="184" y="98"/>
                    <a:pt x="184" y="91"/>
                    <a:pt x="182" y="84"/>
                  </a:cubicBezTo>
                  <a:cubicBezTo>
                    <a:pt x="182" y="75"/>
                    <a:pt x="180" y="77"/>
                    <a:pt x="180" y="73"/>
                  </a:cubicBezTo>
                  <a:cubicBezTo>
                    <a:pt x="180" y="68"/>
                    <a:pt x="180" y="63"/>
                    <a:pt x="175" y="63"/>
                  </a:cubicBezTo>
                  <a:cubicBezTo>
                    <a:pt x="173" y="61"/>
                    <a:pt x="170" y="59"/>
                    <a:pt x="173" y="54"/>
                  </a:cubicBezTo>
                  <a:cubicBezTo>
                    <a:pt x="177" y="49"/>
                    <a:pt x="175" y="35"/>
                    <a:pt x="175" y="30"/>
                  </a:cubicBezTo>
                  <a:lnTo>
                    <a:pt x="175" y="28"/>
                  </a:lnTo>
                  <a:cubicBezTo>
                    <a:pt x="173" y="28"/>
                    <a:pt x="173" y="28"/>
                    <a:pt x="173" y="26"/>
                  </a:cubicBezTo>
                  <a:cubicBezTo>
                    <a:pt x="170" y="21"/>
                    <a:pt x="168" y="19"/>
                    <a:pt x="159" y="19"/>
                  </a:cubicBezTo>
                  <a:cubicBezTo>
                    <a:pt x="152" y="19"/>
                    <a:pt x="166" y="12"/>
                    <a:pt x="161" y="7"/>
                  </a:cubicBezTo>
                  <a:cubicBezTo>
                    <a:pt x="159" y="2"/>
                    <a:pt x="149" y="14"/>
                    <a:pt x="142" y="12"/>
                  </a:cubicBezTo>
                  <a:cubicBezTo>
                    <a:pt x="135" y="9"/>
                    <a:pt x="126" y="21"/>
                    <a:pt x="119" y="26"/>
                  </a:cubicBezTo>
                  <a:cubicBezTo>
                    <a:pt x="112" y="30"/>
                    <a:pt x="103" y="26"/>
                    <a:pt x="108" y="16"/>
                  </a:cubicBezTo>
                  <a:cubicBezTo>
                    <a:pt x="112" y="9"/>
                    <a:pt x="108" y="12"/>
                    <a:pt x="101" y="14"/>
                  </a:cubicBezTo>
                  <a:cubicBezTo>
                    <a:pt x="93" y="16"/>
                    <a:pt x="84" y="14"/>
                    <a:pt x="84" y="7"/>
                  </a:cubicBezTo>
                  <a:lnTo>
                    <a:pt x="84" y="2"/>
                  </a:lnTo>
                  <a:lnTo>
                    <a:pt x="75" y="2"/>
                  </a:lnTo>
                  <a:cubicBezTo>
                    <a:pt x="73" y="0"/>
                    <a:pt x="66" y="0"/>
                    <a:pt x="56" y="0"/>
                  </a:cubicBezTo>
                  <a:cubicBezTo>
                    <a:pt x="59" y="2"/>
                    <a:pt x="61" y="7"/>
                    <a:pt x="61" y="9"/>
                  </a:cubicBezTo>
                  <a:cubicBezTo>
                    <a:pt x="56" y="14"/>
                    <a:pt x="61" y="21"/>
                    <a:pt x="66" y="28"/>
                  </a:cubicBezTo>
                  <a:cubicBezTo>
                    <a:pt x="70" y="35"/>
                    <a:pt x="56" y="30"/>
                    <a:pt x="56" y="37"/>
                  </a:cubicBezTo>
                  <a:cubicBezTo>
                    <a:pt x="56" y="42"/>
                    <a:pt x="45" y="35"/>
                    <a:pt x="40" y="35"/>
                  </a:cubicBezTo>
                  <a:cubicBezTo>
                    <a:pt x="38" y="33"/>
                    <a:pt x="24" y="33"/>
                    <a:pt x="24" y="37"/>
                  </a:cubicBezTo>
                  <a:lnTo>
                    <a:pt x="24" y="42"/>
                  </a:lnTo>
                  <a:cubicBezTo>
                    <a:pt x="26" y="47"/>
                    <a:pt x="26" y="54"/>
                    <a:pt x="24"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5" name="Freeform 661">
              <a:extLst>
                <a:ext uri="{FF2B5EF4-FFF2-40B4-BE49-F238E27FC236}">
                  <a16:creationId xmlns:a16="http://schemas.microsoft.com/office/drawing/2014/main" id="{9066A012-CFCC-6749-24FC-BD2C0B565EDB}"/>
                </a:ext>
              </a:extLst>
            </p:cNvPr>
            <p:cNvSpPr>
              <a:spLocks/>
            </p:cNvSpPr>
            <p:nvPr/>
          </p:nvSpPr>
          <p:spPr bwMode="auto">
            <a:xfrm>
              <a:off x="5903913" y="2492376"/>
              <a:ext cx="182563" cy="206375"/>
            </a:xfrm>
            <a:custGeom>
              <a:avLst/>
              <a:gdLst>
                <a:gd name="T0" fmla="*/ 24 w 191"/>
                <a:gd name="T1" fmla="*/ 56 h 217"/>
                <a:gd name="T2" fmla="*/ 24 w 191"/>
                <a:gd name="T3" fmla="*/ 56 h 217"/>
                <a:gd name="T4" fmla="*/ 14 w 191"/>
                <a:gd name="T5" fmla="*/ 66 h 217"/>
                <a:gd name="T6" fmla="*/ 21 w 191"/>
                <a:gd name="T7" fmla="*/ 77 h 217"/>
                <a:gd name="T8" fmla="*/ 17 w 191"/>
                <a:gd name="T9" fmla="*/ 84 h 217"/>
                <a:gd name="T10" fmla="*/ 5 w 191"/>
                <a:gd name="T11" fmla="*/ 89 h 217"/>
                <a:gd name="T12" fmla="*/ 3 w 191"/>
                <a:gd name="T13" fmla="*/ 101 h 217"/>
                <a:gd name="T14" fmla="*/ 0 w 191"/>
                <a:gd name="T15" fmla="*/ 117 h 217"/>
                <a:gd name="T16" fmla="*/ 7 w 191"/>
                <a:gd name="T17" fmla="*/ 131 h 217"/>
                <a:gd name="T18" fmla="*/ 3 w 191"/>
                <a:gd name="T19" fmla="*/ 138 h 217"/>
                <a:gd name="T20" fmla="*/ 10 w 191"/>
                <a:gd name="T21" fmla="*/ 157 h 217"/>
                <a:gd name="T22" fmla="*/ 14 w 191"/>
                <a:gd name="T23" fmla="*/ 159 h 217"/>
                <a:gd name="T24" fmla="*/ 29 w 191"/>
                <a:gd name="T25" fmla="*/ 166 h 217"/>
                <a:gd name="T26" fmla="*/ 38 w 191"/>
                <a:gd name="T27" fmla="*/ 168 h 217"/>
                <a:gd name="T28" fmla="*/ 42 w 191"/>
                <a:gd name="T29" fmla="*/ 175 h 217"/>
                <a:gd name="T30" fmla="*/ 35 w 191"/>
                <a:gd name="T31" fmla="*/ 194 h 217"/>
                <a:gd name="T32" fmla="*/ 33 w 191"/>
                <a:gd name="T33" fmla="*/ 205 h 217"/>
                <a:gd name="T34" fmla="*/ 52 w 191"/>
                <a:gd name="T35" fmla="*/ 205 h 217"/>
                <a:gd name="T36" fmla="*/ 66 w 191"/>
                <a:gd name="T37" fmla="*/ 205 h 217"/>
                <a:gd name="T38" fmla="*/ 77 w 191"/>
                <a:gd name="T39" fmla="*/ 210 h 217"/>
                <a:gd name="T40" fmla="*/ 80 w 191"/>
                <a:gd name="T41" fmla="*/ 208 h 217"/>
                <a:gd name="T42" fmla="*/ 91 w 191"/>
                <a:gd name="T43" fmla="*/ 210 h 217"/>
                <a:gd name="T44" fmla="*/ 105 w 191"/>
                <a:gd name="T45" fmla="*/ 210 h 217"/>
                <a:gd name="T46" fmla="*/ 117 w 191"/>
                <a:gd name="T47" fmla="*/ 208 h 217"/>
                <a:gd name="T48" fmla="*/ 138 w 191"/>
                <a:gd name="T49" fmla="*/ 203 h 217"/>
                <a:gd name="T50" fmla="*/ 147 w 191"/>
                <a:gd name="T51" fmla="*/ 198 h 217"/>
                <a:gd name="T52" fmla="*/ 156 w 191"/>
                <a:gd name="T53" fmla="*/ 185 h 217"/>
                <a:gd name="T54" fmla="*/ 168 w 191"/>
                <a:gd name="T55" fmla="*/ 175 h 217"/>
                <a:gd name="T56" fmla="*/ 145 w 191"/>
                <a:gd name="T57" fmla="*/ 159 h 217"/>
                <a:gd name="T58" fmla="*/ 138 w 191"/>
                <a:gd name="T59" fmla="*/ 140 h 217"/>
                <a:gd name="T60" fmla="*/ 135 w 191"/>
                <a:gd name="T61" fmla="*/ 128 h 217"/>
                <a:gd name="T62" fmla="*/ 159 w 191"/>
                <a:gd name="T63" fmla="*/ 121 h 217"/>
                <a:gd name="T64" fmla="*/ 177 w 191"/>
                <a:gd name="T65" fmla="*/ 112 h 217"/>
                <a:gd name="T66" fmla="*/ 187 w 191"/>
                <a:gd name="T67" fmla="*/ 112 h 217"/>
                <a:gd name="T68" fmla="*/ 189 w 191"/>
                <a:gd name="T69" fmla="*/ 101 h 217"/>
                <a:gd name="T70" fmla="*/ 182 w 191"/>
                <a:gd name="T71" fmla="*/ 84 h 217"/>
                <a:gd name="T72" fmla="*/ 180 w 191"/>
                <a:gd name="T73" fmla="*/ 73 h 217"/>
                <a:gd name="T74" fmla="*/ 175 w 191"/>
                <a:gd name="T75" fmla="*/ 63 h 217"/>
                <a:gd name="T76" fmla="*/ 173 w 191"/>
                <a:gd name="T77" fmla="*/ 54 h 217"/>
                <a:gd name="T78" fmla="*/ 175 w 191"/>
                <a:gd name="T79" fmla="*/ 30 h 217"/>
                <a:gd name="T80" fmla="*/ 175 w 191"/>
                <a:gd name="T81" fmla="*/ 28 h 217"/>
                <a:gd name="T82" fmla="*/ 173 w 191"/>
                <a:gd name="T83" fmla="*/ 26 h 217"/>
                <a:gd name="T84" fmla="*/ 159 w 191"/>
                <a:gd name="T85" fmla="*/ 19 h 217"/>
                <a:gd name="T86" fmla="*/ 161 w 191"/>
                <a:gd name="T87" fmla="*/ 7 h 217"/>
                <a:gd name="T88" fmla="*/ 142 w 191"/>
                <a:gd name="T89" fmla="*/ 12 h 217"/>
                <a:gd name="T90" fmla="*/ 119 w 191"/>
                <a:gd name="T91" fmla="*/ 26 h 217"/>
                <a:gd name="T92" fmla="*/ 108 w 191"/>
                <a:gd name="T93" fmla="*/ 16 h 217"/>
                <a:gd name="T94" fmla="*/ 101 w 191"/>
                <a:gd name="T95" fmla="*/ 14 h 217"/>
                <a:gd name="T96" fmla="*/ 84 w 191"/>
                <a:gd name="T97" fmla="*/ 7 h 217"/>
                <a:gd name="T98" fmla="*/ 84 w 191"/>
                <a:gd name="T99" fmla="*/ 2 h 217"/>
                <a:gd name="T100" fmla="*/ 75 w 191"/>
                <a:gd name="T101" fmla="*/ 2 h 217"/>
                <a:gd name="T102" fmla="*/ 56 w 191"/>
                <a:gd name="T103" fmla="*/ 0 h 217"/>
                <a:gd name="T104" fmla="*/ 61 w 191"/>
                <a:gd name="T105" fmla="*/ 9 h 217"/>
                <a:gd name="T106" fmla="*/ 66 w 191"/>
                <a:gd name="T107" fmla="*/ 28 h 217"/>
                <a:gd name="T108" fmla="*/ 56 w 191"/>
                <a:gd name="T109" fmla="*/ 37 h 217"/>
                <a:gd name="T110" fmla="*/ 40 w 191"/>
                <a:gd name="T111" fmla="*/ 35 h 217"/>
                <a:gd name="T112" fmla="*/ 24 w 191"/>
                <a:gd name="T113" fmla="*/ 37 h 217"/>
                <a:gd name="T114" fmla="*/ 24 w 191"/>
                <a:gd name="T115" fmla="*/ 42 h 217"/>
                <a:gd name="T116" fmla="*/ 24 w 191"/>
                <a:gd name="T117" fmla="*/ 56 h 217"/>
                <a:gd name="T118" fmla="*/ 24 w 191"/>
                <a:gd name="T119" fmla="*/ 5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1" h="217">
                  <a:moveTo>
                    <a:pt x="24" y="56"/>
                  </a:moveTo>
                  <a:lnTo>
                    <a:pt x="24" y="56"/>
                  </a:lnTo>
                  <a:cubicBezTo>
                    <a:pt x="19" y="63"/>
                    <a:pt x="12" y="63"/>
                    <a:pt x="14" y="66"/>
                  </a:cubicBezTo>
                  <a:cubicBezTo>
                    <a:pt x="14" y="68"/>
                    <a:pt x="24" y="75"/>
                    <a:pt x="21" y="77"/>
                  </a:cubicBezTo>
                  <a:cubicBezTo>
                    <a:pt x="19" y="80"/>
                    <a:pt x="17" y="80"/>
                    <a:pt x="17" y="84"/>
                  </a:cubicBezTo>
                  <a:cubicBezTo>
                    <a:pt x="17" y="89"/>
                    <a:pt x="7" y="89"/>
                    <a:pt x="5" y="89"/>
                  </a:cubicBezTo>
                  <a:cubicBezTo>
                    <a:pt x="0" y="89"/>
                    <a:pt x="5" y="96"/>
                    <a:pt x="3" y="101"/>
                  </a:cubicBezTo>
                  <a:cubicBezTo>
                    <a:pt x="0" y="105"/>
                    <a:pt x="0" y="112"/>
                    <a:pt x="0" y="117"/>
                  </a:cubicBezTo>
                  <a:cubicBezTo>
                    <a:pt x="0" y="121"/>
                    <a:pt x="7" y="126"/>
                    <a:pt x="7" y="131"/>
                  </a:cubicBezTo>
                  <a:cubicBezTo>
                    <a:pt x="5" y="133"/>
                    <a:pt x="0" y="135"/>
                    <a:pt x="3" y="138"/>
                  </a:cubicBezTo>
                  <a:cubicBezTo>
                    <a:pt x="3" y="140"/>
                    <a:pt x="7" y="145"/>
                    <a:pt x="10" y="157"/>
                  </a:cubicBezTo>
                  <a:cubicBezTo>
                    <a:pt x="12" y="157"/>
                    <a:pt x="12" y="157"/>
                    <a:pt x="14" y="159"/>
                  </a:cubicBezTo>
                  <a:cubicBezTo>
                    <a:pt x="17" y="161"/>
                    <a:pt x="21" y="166"/>
                    <a:pt x="29" y="166"/>
                  </a:cubicBezTo>
                  <a:cubicBezTo>
                    <a:pt x="33" y="166"/>
                    <a:pt x="35" y="168"/>
                    <a:pt x="38" y="168"/>
                  </a:cubicBezTo>
                  <a:cubicBezTo>
                    <a:pt x="42" y="168"/>
                    <a:pt x="49" y="171"/>
                    <a:pt x="42" y="175"/>
                  </a:cubicBezTo>
                  <a:cubicBezTo>
                    <a:pt x="38" y="182"/>
                    <a:pt x="35" y="187"/>
                    <a:pt x="35" y="194"/>
                  </a:cubicBezTo>
                  <a:cubicBezTo>
                    <a:pt x="33" y="196"/>
                    <a:pt x="33" y="203"/>
                    <a:pt x="33" y="205"/>
                  </a:cubicBezTo>
                  <a:cubicBezTo>
                    <a:pt x="38" y="208"/>
                    <a:pt x="47" y="208"/>
                    <a:pt x="52" y="205"/>
                  </a:cubicBezTo>
                  <a:cubicBezTo>
                    <a:pt x="56" y="203"/>
                    <a:pt x="59" y="203"/>
                    <a:pt x="66" y="205"/>
                  </a:cubicBezTo>
                  <a:cubicBezTo>
                    <a:pt x="68" y="205"/>
                    <a:pt x="73" y="208"/>
                    <a:pt x="77" y="210"/>
                  </a:cubicBezTo>
                  <a:cubicBezTo>
                    <a:pt x="77" y="210"/>
                    <a:pt x="77" y="208"/>
                    <a:pt x="80" y="208"/>
                  </a:cubicBezTo>
                  <a:cubicBezTo>
                    <a:pt x="84" y="208"/>
                    <a:pt x="89" y="217"/>
                    <a:pt x="91" y="210"/>
                  </a:cubicBezTo>
                  <a:cubicBezTo>
                    <a:pt x="93" y="205"/>
                    <a:pt x="101" y="208"/>
                    <a:pt x="105" y="210"/>
                  </a:cubicBezTo>
                  <a:cubicBezTo>
                    <a:pt x="108" y="210"/>
                    <a:pt x="112" y="213"/>
                    <a:pt x="117" y="208"/>
                  </a:cubicBezTo>
                  <a:cubicBezTo>
                    <a:pt x="121" y="205"/>
                    <a:pt x="135" y="203"/>
                    <a:pt x="138" y="203"/>
                  </a:cubicBezTo>
                  <a:cubicBezTo>
                    <a:pt x="142" y="205"/>
                    <a:pt x="149" y="210"/>
                    <a:pt x="147" y="198"/>
                  </a:cubicBezTo>
                  <a:cubicBezTo>
                    <a:pt x="145" y="187"/>
                    <a:pt x="154" y="189"/>
                    <a:pt x="156" y="185"/>
                  </a:cubicBezTo>
                  <a:cubicBezTo>
                    <a:pt x="156" y="180"/>
                    <a:pt x="168" y="180"/>
                    <a:pt x="168" y="175"/>
                  </a:cubicBezTo>
                  <a:cubicBezTo>
                    <a:pt x="166" y="173"/>
                    <a:pt x="149" y="161"/>
                    <a:pt x="145" y="159"/>
                  </a:cubicBezTo>
                  <a:cubicBezTo>
                    <a:pt x="140" y="157"/>
                    <a:pt x="140" y="145"/>
                    <a:pt x="138" y="140"/>
                  </a:cubicBezTo>
                  <a:cubicBezTo>
                    <a:pt x="135" y="135"/>
                    <a:pt x="131" y="131"/>
                    <a:pt x="135" y="128"/>
                  </a:cubicBezTo>
                  <a:cubicBezTo>
                    <a:pt x="142" y="128"/>
                    <a:pt x="154" y="126"/>
                    <a:pt x="159" y="121"/>
                  </a:cubicBezTo>
                  <a:cubicBezTo>
                    <a:pt x="163" y="117"/>
                    <a:pt x="173" y="117"/>
                    <a:pt x="177" y="112"/>
                  </a:cubicBezTo>
                  <a:cubicBezTo>
                    <a:pt x="180" y="110"/>
                    <a:pt x="187" y="114"/>
                    <a:pt x="187" y="112"/>
                  </a:cubicBezTo>
                  <a:cubicBezTo>
                    <a:pt x="189" y="110"/>
                    <a:pt x="191" y="105"/>
                    <a:pt x="189" y="101"/>
                  </a:cubicBezTo>
                  <a:cubicBezTo>
                    <a:pt x="184" y="98"/>
                    <a:pt x="184" y="91"/>
                    <a:pt x="182" y="84"/>
                  </a:cubicBezTo>
                  <a:cubicBezTo>
                    <a:pt x="182" y="75"/>
                    <a:pt x="180" y="77"/>
                    <a:pt x="180" y="73"/>
                  </a:cubicBezTo>
                  <a:cubicBezTo>
                    <a:pt x="180" y="68"/>
                    <a:pt x="180" y="63"/>
                    <a:pt x="175" y="63"/>
                  </a:cubicBezTo>
                  <a:cubicBezTo>
                    <a:pt x="173" y="61"/>
                    <a:pt x="170" y="59"/>
                    <a:pt x="173" y="54"/>
                  </a:cubicBezTo>
                  <a:cubicBezTo>
                    <a:pt x="177" y="49"/>
                    <a:pt x="175" y="35"/>
                    <a:pt x="175" y="30"/>
                  </a:cubicBezTo>
                  <a:lnTo>
                    <a:pt x="175" y="28"/>
                  </a:lnTo>
                  <a:cubicBezTo>
                    <a:pt x="173" y="28"/>
                    <a:pt x="173" y="28"/>
                    <a:pt x="173" y="26"/>
                  </a:cubicBezTo>
                  <a:cubicBezTo>
                    <a:pt x="170" y="21"/>
                    <a:pt x="168" y="19"/>
                    <a:pt x="159" y="19"/>
                  </a:cubicBezTo>
                  <a:cubicBezTo>
                    <a:pt x="152" y="19"/>
                    <a:pt x="166" y="12"/>
                    <a:pt x="161" y="7"/>
                  </a:cubicBezTo>
                  <a:cubicBezTo>
                    <a:pt x="159" y="2"/>
                    <a:pt x="149" y="14"/>
                    <a:pt x="142" y="12"/>
                  </a:cubicBezTo>
                  <a:cubicBezTo>
                    <a:pt x="135" y="9"/>
                    <a:pt x="126" y="21"/>
                    <a:pt x="119" y="26"/>
                  </a:cubicBezTo>
                  <a:cubicBezTo>
                    <a:pt x="112" y="30"/>
                    <a:pt x="103" y="26"/>
                    <a:pt x="108" y="16"/>
                  </a:cubicBezTo>
                  <a:cubicBezTo>
                    <a:pt x="112" y="9"/>
                    <a:pt x="108" y="12"/>
                    <a:pt x="101" y="14"/>
                  </a:cubicBezTo>
                  <a:cubicBezTo>
                    <a:pt x="93" y="16"/>
                    <a:pt x="84" y="14"/>
                    <a:pt x="84" y="7"/>
                  </a:cubicBezTo>
                  <a:lnTo>
                    <a:pt x="84" y="2"/>
                  </a:lnTo>
                  <a:lnTo>
                    <a:pt x="75" y="2"/>
                  </a:lnTo>
                  <a:cubicBezTo>
                    <a:pt x="73" y="0"/>
                    <a:pt x="66" y="0"/>
                    <a:pt x="56" y="0"/>
                  </a:cubicBezTo>
                  <a:cubicBezTo>
                    <a:pt x="59" y="2"/>
                    <a:pt x="61" y="7"/>
                    <a:pt x="61" y="9"/>
                  </a:cubicBezTo>
                  <a:cubicBezTo>
                    <a:pt x="56" y="14"/>
                    <a:pt x="61" y="21"/>
                    <a:pt x="66" y="28"/>
                  </a:cubicBezTo>
                  <a:cubicBezTo>
                    <a:pt x="70" y="35"/>
                    <a:pt x="56" y="30"/>
                    <a:pt x="56" y="37"/>
                  </a:cubicBezTo>
                  <a:cubicBezTo>
                    <a:pt x="56" y="42"/>
                    <a:pt x="45" y="35"/>
                    <a:pt x="40" y="35"/>
                  </a:cubicBezTo>
                  <a:cubicBezTo>
                    <a:pt x="38" y="33"/>
                    <a:pt x="24" y="33"/>
                    <a:pt x="24" y="37"/>
                  </a:cubicBezTo>
                  <a:lnTo>
                    <a:pt x="24" y="42"/>
                  </a:lnTo>
                  <a:cubicBezTo>
                    <a:pt x="26" y="47"/>
                    <a:pt x="26" y="54"/>
                    <a:pt x="24" y="56"/>
                  </a:cubicBezTo>
                  <a:lnTo>
                    <a:pt x="24"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6" name="Freeform 662">
              <a:extLst>
                <a:ext uri="{FF2B5EF4-FFF2-40B4-BE49-F238E27FC236}">
                  <a16:creationId xmlns:a16="http://schemas.microsoft.com/office/drawing/2014/main" id="{2F2A8284-4CAE-933F-4B86-058ADC96AC96}"/>
                </a:ext>
              </a:extLst>
            </p:cNvPr>
            <p:cNvSpPr>
              <a:spLocks/>
            </p:cNvSpPr>
            <p:nvPr/>
          </p:nvSpPr>
          <p:spPr bwMode="auto">
            <a:xfrm>
              <a:off x="5903913" y="2492376"/>
              <a:ext cx="182563" cy="206375"/>
            </a:xfrm>
            <a:custGeom>
              <a:avLst/>
              <a:gdLst>
                <a:gd name="T0" fmla="*/ 24 w 191"/>
                <a:gd name="T1" fmla="*/ 56 h 217"/>
                <a:gd name="T2" fmla="*/ 24 w 191"/>
                <a:gd name="T3" fmla="*/ 56 h 217"/>
                <a:gd name="T4" fmla="*/ 14 w 191"/>
                <a:gd name="T5" fmla="*/ 66 h 217"/>
                <a:gd name="T6" fmla="*/ 21 w 191"/>
                <a:gd name="T7" fmla="*/ 77 h 217"/>
                <a:gd name="T8" fmla="*/ 17 w 191"/>
                <a:gd name="T9" fmla="*/ 84 h 217"/>
                <a:gd name="T10" fmla="*/ 5 w 191"/>
                <a:gd name="T11" fmla="*/ 89 h 217"/>
                <a:gd name="T12" fmla="*/ 3 w 191"/>
                <a:gd name="T13" fmla="*/ 101 h 217"/>
                <a:gd name="T14" fmla="*/ 0 w 191"/>
                <a:gd name="T15" fmla="*/ 117 h 217"/>
                <a:gd name="T16" fmla="*/ 7 w 191"/>
                <a:gd name="T17" fmla="*/ 131 h 217"/>
                <a:gd name="T18" fmla="*/ 3 w 191"/>
                <a:gd name="T19" fmla="*/ 138 h 217"/>
                <a:gd name="T20" fmla="*/ 10 w 191"/>
                <a:gd name="T21" fmla="*/ 157 h 217"/>
                <a:gd name="T22" fmla="*/ 14 w 191"/>
                <a:gd name="T23" fmla="*/ 159 h 217"/>
                <a:gd name="T24" fmla="*/ 29 w 191"/>
                <a:gd name="T25" fmla="*/ 166 h 217"/>
                <a:gd name="T26" fmla="*/ 38 w 191"/>
                <a:gd name="T27" fmla="*/ 168 h 217"/>
                <a:gd name="T28" fmla="*/ 42 w 191"/>
                <a:gd name="T29" fmla="*/ 175 h 217"/>
                <a:gd name="T30" fmla="*/ 35 w 191"/>
                <a:gd name="T31" fmla="*/ 194 h 217"/>
                <a:gd name="T32" fmla="*/ 33 w 191"/>
                <a:gd name="T33" fmla="*/ 205 h 217"/>
                <a:gd name="T34" fmla="*/ 52 w 191"/>
                <a:gd name="T35" fmla="*/ 205 h 217"/>
                <a:gd name="T36" fmla="*/ 66 w 191"/>
                <a:gd name="T37" fmla="*/ 205 h 217"/>
                <a:gd name="T38" fmla="*/ 77 w 191"/>
                <a:gd name="T39" fmla="*/ 210 h 217"/>
                <a:gd name="T40" fmla="*/ 80 w 191"/>
                <a:gd name="T41" fmla="*/ 208 h 217"/>
                <a:gd name="T42" fmla="*/ 91 w 191"/>
                <a:gd name="T43" fmla="*/ 210 h 217"/>
                <a:gd name="T44" fmla="*/ 105 w 191"/>
                <a:gd name="T45" fmla="*/ 210 h 217"/>
                <a:gd name="T46" fmla="*/ 117 w 191"/>
                <a:gd name="T47" fmla="*/ 208 h 217"/>
                <a:gd name="T48" fmla="*/ 138 w 191"/>
                <a:gd name="T49" fmla="*/ 203 h 217"/>
                <a:gd name="T50" fmla="*/ 147 w 191"/>
                <a:gd name="T51" fmla="*/ 198 h 217"/>
                <a:gd name="T52" fmla="*/ 156 w 191"/>
                <a:gd name="T53" fmla="*/ 185 h 217"/>
                <a:gd name="T54" fmla="*/ 168 w 191"/>
                <a:gd name="T55" fmla="*/ 175 h 217"/>
                <a:gd name="T56" fmla="*/ 145 w 191"/>
                <a:gd name="T57" fmla="*/ 159 h 217"/>
                <a:gd name="T58" fmla="*/ 138 w 191"/>
                <a:gd name="T59" fmla="*/ 140 h 217"/>
                <a:gd name="T60" fmla="*/ 135 w 191"/>
                <a:gd name="T61" fmla="*/ 128 h 217"/>
                <a:gd name="T62" fmla="*/ 159 w 191"/>
                <a:gd name="T63" fmla="*/ 121 h 217"/>
                <a:gd name="T64" fmla="*/ 177 w 191"/>
                <a:gd name="T65" fmla="*/ 112 h 217"/>
                <a:gd name="T66" fmla="*/ 187 w 191"/>
                <a:gd name="T67" fmla="*/ 112 h 217"/>
                <a:gd name="T68" fmla="*/ 189 w 191"/>
                <a:gd name="T69" fmla="*/ 101 h 217"/>
                <a:gd name="T70" fmla="*/ 182 w 191"/>
                <a:gd name="T71" fmla="*/ 84 h 217"/>
                <a:gd name="T72" fmla="*/ 180 w 191"/>
                <a:gd name="T73" fmla="*/ 73 h 217"/>
                <a:gd name="T74" fmla="*/ 175 w 191"/>
                <a:gd name="T75" fmla="*/ 63 h 217"/>
                <a:gd name="T76" fmla="*/ 173 w 191"/>
                <a:gd name="T77" fmla="*/ 54 h 217"/>
                <a:gd name="T78" fmla="*/ 175 w 191"/>
                <a:gd name="T79" fmla="*/ 30 h 217"/>
                <a:gd name="T80" fmla="*/ 175 w 191"/>
                <a:gd name="T81" fmla="*/ 28 h 217"/>
                <a:gd name="T82" fmla="*/ 173 w 191"/>
                <a:gd name="T83" fmla="*/ 26 h 217"/>
                <a:gd name="T84" fmla="*/ 159 w 191"/>
                <a:gd name="T85" fmla="*/ 19 h 217"/>
                <a:gd name="T86" fmla="*/ 161 w 191"/>
                <a:gd name="T87" fmla="*/ 7 h 217"/>
                <a:gd name="T88" fmla="*/ 142 w 191"/>
                <a:gd name="T89" fmla="*/ 12 h 217"/>
                <a:gd name="T90" fmla="*/ 119 w 191"/>
                <a:gd name="T91" fmla="*/ 26 h 217"/>
                <a:gd name="T92" fmla="*/ 108 w 191"/>
                <a:gd name="T93" fmla="*/ 16 h 217"/>
                <a:gd name="T94" fmla="*/ 101 w 191"/>
                <a:gd name="T95" fmla="*/ 14 h 217"/>
                <a:gd name="T96" fmla="*/ 84 w 191"/>
                <a:gd name="T97" fmla="*/ 7 h 217"/>
                <a:gd name="T98" fmla="*/ 84 w 191"/>
                <a:gd name="T99" fmla="*/ 2 h 217"/>
                <a:gd name="T100" fmla="*/ 75 w 191"/>
                <a:gd name="T101" fmla="*/ 2 h 217"/>
                <a:gd name="T102" fmla="*/ 56 w 191"/>
                <a:gd name="T103" fmla="*/ 0 h 217"/>
                <a:gd name="T104" fmla="*/ 61 w 191"/>
                <a:gd name="T105" fmla="*/ 9 h 217"/>
                <a:gd name="T106" fmla="*/ 66 w 191"/>
                <a:gd name="T107" fmla="*/ 28 h 217"/>
                <a:gd name="T108" fmla="*/ 56 w 191"/>
                <a:gd name="T109" fmla="*/ 37 h 217"/>
                <a:gd name="T110" fmla="*/ 40 w 191"/>
                <a:gd name="T111" fmla="*/ 35 h 217"/>
                <a:gd name="T112" fmla="*/ 24 w 191"/>
                <a:gd name="T113" fmla="*/ 37 h 217"/>
                <a:gd name="T114" fmla="*/ 24 w 191"/>
                <a:gd name="T115" fmla="*/ 42 h 217"/>
                <a:gd name="T116" fmla="*/ 24 w 191"/>
                <a:gd name="T117" fmla="*/ 5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1" h="217">
                  <a:moveTo>
                    <a:pt x="24" y="56"/>
                  </a:moveTo>
                  <a:lnTo>
                    <a:pt x="24" y="56"/>
                  </a:lnTo>
                  <a:cubicBezTo>
                    <a:pt x="19" y="63"/>
                    <a:pt x="12" y="63"/>
                    <a:pt x="14" y="66"/>
                  </a:cubicBezTo>
                  <a:cubicBezTo>
                    <a:pt x="14" y="68"/>
                    <a:pt x="24" y="75"/>
                    <a:pt x="21" y="77"/>
                  </a:cubicBezTo>
                  <a:cubicBezTo>
                    <a:pt x="19" y="80"/>
                    <a:pt x="17" y="80"/>
                    <a:pt x="17" y="84"/>
                  </a:cubicBezTo>
                  <a:cubicBezTo>
                    <a:pt x="17" y="89"/>
                    <a:pt x="7" y="89"/>
                    <a:pt x="5" y="89"/>
                  </a:cubicBezTo>
                  <a:cubicBezTo>
                    <a:pt x="0" y="89"/>
                    <a:pt x="5" y="96"/>
                    <a:pt x="3" y="101"/>
                  </a:cubicBezTo>
                  <a:cubicBezTo>
                    <a:pt x="0" y="105"/>
                    <a:pt x="0" y="112"/>
                    <a:pt x="0" y="117"/>
                  </a:cubicBezTo>
                  <a:cubicBezTo>
                    <a:pt x="0" y="121"/>
                    <a:pt x="7" y="126"/>
                    <a:pt x="7" y="131"/>
                  </a:cubicBezTo>
                  <a:cubicBezTo>
                    <a:pt x="5" y="133"/>
                    <a:pt x="0" y="135"/>
                    <a:pt x="3" y="138"/>
                  </a:cubicBezTo>
                  <a:cubicBezTo>
                    <a:pt x="3" y="140"/>
                    <a:pt x="7" y="145"/>
                    <a:pt x="10" y="157"/>
                  </a:cubicBezTo>
                  <a:cubicBezTo>
                    <a:pt x="12" y="157"/>
                    <a:pt x="12" y="157"/>
                    <a:pt x="14" y="159"/>
                  </a:cubicBezTo>
                  <a:cubicBezTo>
                    <a:pt x="17" y="161"/>
                    <a:pt x="21" y="166"/>
                    <a:pt x="29" y="166"/>
                  </a:cubicBezTo>
                  <a:cubicBezTo>
                    <a:pt x="33" y="166"/>
                    <a:pt x="35" y="168"/>
                    <a:pt x="38" y="168"/>
                  </a:cubicBezTo>
                  <a:cubicBezTo>
                    <a:pt x="42" y="168"/>
                    <a:pt x="49" y="171"/>
                    <a:pt x="42" y="175"/>
                  </a:cubicBezTo>
                  <a:cubicBezTo>
                    <a:pt x="38" y="182"/>
                    <a:pt x="35" y="187"/>
                    <a:pt x="35" y="194"/>
                  </a:cubicBezTo>
                  <a:cubicBezTo>
                    <a:pt x="33" y="196"/>
                    <a:pt x="33" y="203"/>
                    <a:pt x="33" y="205"/>
                  </a:cubicBezTo>
                  <a:cubicBezTo>
                    <a:pt x="38" y="208"/>
                    <a:pt x="47" y="208"/>
                    <a:pt x="52" y="205"/>
                  </a:cubicBezTo>
                  <a:cubicBezTo>
                    <a:pt x="56" y="203"/>
                    <a:pt x="59" y="203"/>
                    <a:pt x="66" y="205"/>
                  </a:cubicBezTo>
                  <a:cubicBezTo>
                    <a:pt x="68" y="205"/>
                    <a:pt x="73" y="208"/>
                    <a:pt x="77" y="210"/>
                  </a:cubicBezTo>
                  <a:cubicBezTo>
                    <a:pt x="77" y="210"/>
                    <a:pt x="77" y="208"/>
                    <a:pt x="80" y="208"/>
                  </a:cubicBezTo>
                  <a:cubicBezTo>
                    <a:pt x="84" y="208"/>
                    <a:pt x="89" y="217"/>
                    <a:pt x="91" y="210"/>
                  </a:cubicBezTo>
                  <a:cubicBezTo>
                    <a:pt x="94" y="205"/>
                    <a:pt x="101" y="208"/>
                    <a:pt x="105" y="210"/>
                  </a:cubicBezTo>
                  <a:cubicBezTo>
                    <a:pt x="108" y="210"/>
                    <a:pt x="112" y="213"/>
                    <a:pt x="117" y="208"/>
                  </a:cubicBezTo>
                  <a:cubicBezTo>
                    <a:pt x="121" y="205"/>
                    <a:pt x="135" y="203"/>
                    <a:pt x="138" y="203"/>
                  </a:cubicBezTo>
                  <a:cubicBezTo>
                    <a:pt x="142" y="205"/>
                    <a:pt x="149" y="210"/>
                    <a:pt x="147" y="198"/>
                  </a:cubicBezTo>
                  <a:cubicBezTo>
                    <a:pt x="145" y="187"/>
                    <a:pt x="154" y="189"/>
                    <a:pt x="156" y="185"/>
                  </a:cubicBezTo>
                  <a:cubicBezTo>
                    <a:pt x="156" y="180"/>
                    <a:pt x="168" y="180"/>
                    <a:pt x="168" y="175"/>
                  </a:cubicBezTo>
                  <a:cubicBezTo>
                    <a:pt x="166" y="173"/>
                    <a:pt x="149" y="161"/>
                    <a:pt x="145" y="159"/>
                  </a:cubicBezTo>
                  <a:cubicBezTo>
                    <a:pt x="140" y="157"/>
                    <a:pt x="140" y="145"/>
                    <a:pt x="138" y="140"/>
                  </a:cubicBezTo>
                  <a:cubicBezTo>
                    <a:pt x="135" y="135"/>
                    <a:pt x="131" y="131"/>
                    <a:pt x="135" y="128"/>
                  </a:cubicBezTo>
                  <a:cubicBezTo>
                    <a:pt x="142" y="128"/>
                    <a:pt x="154" y="126"/>
                    <a:pt x="159" y="121"/>
                  </a:cubicBezTo>
                  <a:cubicBezTo>
                    <a:pt x="163" y="117"/>
                    <a:pt x="173" y="117"/>
                    <a:pt x="177" y="112"/>
                  </a:cubicBezTo>
                  <a:cubicBezTo>
                    <a:pt x="180" y="110"/>
                    <a:pt x="187" y="114"/>
                    <a:pt x="187" y="112"/>
                  </a:cubicBezTo>
                  <a:cubicBezTo>
                    <a:pt x="189" y="110"/>
                    <a:pt x="191" y="105"/>
                    <a:pt x="189" y="101"/>
                  </a:cubicBezTo>
                  <a:cubicBezTo>
                    <a:pt x="184" y="98"/>
                    <a:pt x="184" y="91"/>
                    <a:pt x="182" y="84"/>
                  </a:cubicBezTo>
                  <a:cubicBezTo>
                    <a:pt x="182" y="75"/>
                    <a:pt x="180" y="77"/>
                    <a:pt x="180" y="73"/>
                  </a:cubicBezTo>
                  <a:cubicBezTo>
                    <a:pt x="180" y="68"/>
                    <a:pt x="180" y="63"/>
                    <a:pt x="175" y="63"/>
                  </a:cubicBezTo>
                  <a:cubicBezTo>
                    <a:pt x="173" y="61"/>
                    <a:pt x="170" y="59"/>
                    <a:pt x="173" y="54"/>
                  </a:cubicBezTo>
                  <a:cubicBezTo>
                    <a:pt x="177" y="49"/>
                    <a:pt x="175" y="35"/>
                    <a:pt x="175" y="30"/>
                  </a:cubicBezTo>
                  <a:lnTo>
                    <a:pt x="175" y="28"/>
                  </a:lnTo>
                  <a:cubicBezTo>
                    <a:pt x="173" y="28"/>
                    <a:pt x="173" y="28"/>
                    <a:pt x="173" y="26"/>
                  </a:cubicBezTo>
                  <a:cubicBezTo>
                    <a:pt x="170" y="21"/>
                    <a:pt x="168" y="19"/>
                    <a:pt x="159" y="19"/>
                  </a:cubicBezTo>
                  <a:cubicBezTo>
                    <a:pt x="152" y="19"/>
                    <a:pt x="166" y="12"/>
                    <a:pt x="161" y="7"/>
                  </a:cubicBezTo>
                  <a:cubicBezTo>
                    <a:pt x="159" y="2"/>
                    <a:pt x="149" y="14"/>
                    <a:pt x="142" y="12"/>
                  </a:cubicBezTo>
                  <a:cubicBezTo>
                    <a:pt x="135" y="9"/>
                    <a:pt x="126" y="21"/>
                    <a:pt x="119" y="26"/>
                  </a:cubicBezTo>
                  <a:cubicBezTo>
                    <a:pt x="112" y="30"/>
                    <a:pt x="103" y="26"/>
                    <a:pt x="108" y="16"/>
                  </a:cubicBezTo>
                  <a:cubicBezTo>
                    <a:pt x="112" y="9"/>
                    <a:pt x="108" y="12"/>
                    <a:pt x="101" y="14"/>
                  </a:cubicBezTo>
                  <a:cubicBezTo>
                    <a:pt x="94" y="16"/>
                    <a:pt x="84" y="14"/>
                    <a:pt x="84" y="7"/>
                  </a:cubicBezTo>
                  <a:lnTo>
                    <a:pt x="84" y="2"/>
                  </a:lnTo>
                  <a:lnTo>
                    <a:pt x="75" y="2"/>
                  </a:lnTo>
                  <a:cubicBezTo>
                    <a:pt x="73" y="0"/>
                    <a:pt x="66" y="0"/>
                    <a:pt x="56" y="0"/>
                  </a:cubicBezTo>
                  <a:cubicBezTo>
                    <a:pt x="59" y="2"/>
                    <a:pt x="61" y="7"/>
                    <a:pt x="61" y="9"/>
                  </a:cubicBezTo>
                  <a:cubicBezTo>
                    <a:pt x="56" y="14"/>
                    <a:pt x="61" y="21"/>
                    <a:pt x="66" y="28"/>
                  </a:cubicBezTo>
                  <a:cubicBezTo>
                    <a:pt x="70" y="35"/>
                    <a:pt x="56" y="30"/>
                    <a:pt x="56" y="37"/>
                  </a:cubicBezTo>
                  <a:cubicBezTo>
                    <a:pt x="56" y="42"/>
                    <a:pt x="45" y="35"/>
                    <a:pt x="40" y="35"/>
                  </a:cubicBezTo>
                  <a:cubicBezTo>
                    <a:pt x="38" y="33"/>
                    <a:pt x="24" y="33"/>
                    <a:pt x="24" y="37"/>
                  </a:cubicBezTo>
                  <a:lnTo>
                    <a:pt x="24" y="42"/>
                  </a:lnTo>
                  <a:cubicBezTo>
                    <a:pt x="26" y="47"/>
                    <a:pt x="26" y="54"/>
                    <a:pt x="24"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7" name="Freeform 663">
              <a:extLst>
                <a:ext uri="{FF2B5EF4-FFF2-40B4-BE49-F238E27FC236}">
                  <a16:creationId xmlns:a16="http://schemas.microsoft.com/office/drawing/2014/main" id="{99055F2A-4D3A-A979-E12E-90A9FDB8F253}"/>
                </a:ext>
              </a:extLst>
            </p:cNvPr>
            <p:cNvSpPr>
              <a:spLocks/>
            </p:cNvSpPr>
            <p:nvPr/>
          </p:nvSpPr>
          <p:spPr bwMode="auto">
            <a:xfrm>
              <a:off x="5903913" y="2492376"/>
              <a:ext cx="182563" cy="206375"/>
            </a:xfrm>
            <a:custGeom>
              <a:avLst/>
              <a:gdLst>
                <a:gd name="T0" fmla="*/ 24 w 191"/>
                <a:gd name="T1" fmla="*/ 56 h 217"/>
                <a:gd name="T2" fmla="*/ 24 w 191"/>
                <a:gd name="T3" fmla="*/ 56 h 217"/>
                <a:gd name="T4" fmla="*/ 14 w 191"/>
                <a:gd name="T5" fmla="*/ 66 h 217"/>
                <a:gd name="T6" fmla="*/ 21 w 191"/>
                <a:gd name="T7" fmla="*/ 77 h 217"/>
                <a:gd name="T8" fmla="*/ 17 w 191"/>
                <a:gd name="T9" fmla="*/ 84 h 217"/>
                <a:gd name="T10" fmla="*/ 5 w 191"/>
                <a:gd name="T11" fmla="*/ 89 h 217"/>
                <a:gd name="T12" fmla="*/ 3 w 191"/>
                <a:gd name="T13" fmla="*/ 101 h 217"/>
                <a:gd name="T14" fmla="*/ 0 w 191"/>
                <a:gd name="T15" fmla="*/ 117 h 217"/>
                <a:gd name="T16" fmla="*/ 7 w 191"/>
                <a:gd name="T17" fmla="*/ 131 h 217"/>
                <a:gd name="T18" fmla="*/ 3 w 191"/>
                <a:gd name="T19" fmla="*/ 138 h 217"/>
                <a:gd name="T20" fmla="*/ 10 w 191"/>
                <a:gd name="T21" fmla="*/ 157 h 217"/>
                <a:gd name="T22" fmla="*/ 14 w 191"/>
                <a:gd name="T23" fmla="*/ 159 h 217"/>
                <a:gd name="T24" fmla="*/ 29 w 191"/>
                <a:gd name="T25" fmla="*/ 166 h 217"/>
                <a:gd name="T26" fmla="*/ 38 w 191"/>
                <a:gd name="T27" fmla="*/ 168 h 217"/>
                <a:gd name="T28" fmla="*/ 42 w 191"/>
                <a:gd name="T29" fmla="*/ 175 h 217"/>
                <a:gd name="T30" fmla="*/ 35 w 191"/>
                <a:gd name="T31" fmla="*/ 194 h 217"/>
                <a:gd name="T32" fmla="*/ 33 w 191"/>
                <a:gd name="T33" fmla="*/ 205 h 217"/>
                <a:gd name="T34" fmla="*/ 52 w 191"/>
                <a:gd name="T35" fmla="*/ 205 h 217"/>
                <a:gd name="T36" fmla="*/ 66 w 191"/>
                <a:gd name="T37" fmla="*/ 205 h 217"/>
                <a:gd name="T38" fmla="*/ 77 w 191"/>
                <a:gd name="T39" fmla="*/ 210 h 217"/>
                <a:gd name="T40" fmla="*/ 80 w 191"/>
                <a:gd name="T41" fmla="*/ 208 h 217"/>
                <a:gd name="T42" fmla="*/ 91 w 191"/>
                <a:gd name="T43" fmla="*/ 210 h 217"/>
                <a:gd name="T44" fmla="*/ 105 w 191"/>
                <a:gd name="T45" fmla="*/ 210 h 217"/>
                <a:gd name="T46" fmla="*/ 117 w 191"/>
                <a:gd name="T47" fmla="*/ 208 h 217"/>
                <a:gd name="T48" fmla="*/ 138 w 191"/>
                <a:gd name="T49" fmla="*/ 203 h 217"/>
                <a:gd name="T50" fmla="*/ 147 w 191"/>
                <a:gd name="T51" fmla="*/ 198 h 217"/>
                <a:gd name="T52" fmla="*/ 156 w 191"/>
                <a:gd name="T53" fmla="*/ 185 h 217"/>
                <a:gd name="T54" fmla="*/ 168 w 191"/>
                <a:gd name="T55" fmla="*/ 175 h 217"/>
                <a:gd name="T56" fmla="*/ 145 w 191"/>
                <a:gd name="T57" fmla="*/ 159 h 217"/>
                <a:gd name="T58" fmla="*/ 138 w 191"/>
                <a:gd name="T59" fmla="*/ 140 h 217"/>
                <a:gd name="T60" fmla="*/ 135 w 191"/>
                <a:gd name="T61" fmla="*/ 128 h 217"/>
                <a:gd name="T62" fmla="*/ 159 w 191"/>
                <a:gd name="T63" fmla="*/ 121 h 217"/>
                <a:gd name="T64" fmla="*/ 177 w 191"/>
                <a:gd name="T65" fmla="*/ 112 h 217"/>
                <a:gd name="T66" fmla="*/ 187 w 191"/>
                <a:gd name="T67" fmla="*/ 112 h 217"/>
                <a:gd name="T68" fmla="*/ 189 w 191"/>
                <a:gd name="T69" fmla="*/ 101 h 217"/>
                <a:gd name="T70" fmla="*/ 182 w 191"/>
                <a:gd name="T71" fmla="*/ 84 h 217"/>
                <a:gd name="T72" fmla="*/ 180 w 191"/>
                <a:gd name="T73" fmla="*/ 73 h 217"/>
                <a:gd name="T74" fmla="*/ 175 w 191"/>
                <a:gd name="T75" fmla="*/ 63 h 217"/>
                <a:gd name="T76" fmla="*/ 173 w 191"/>
                <a:gd name="T77" fmla="*/ 54 h 217"/>
                <a:gd name="T78" fmla="*/ 175 w 191"/>
                <a:gd name="T79" fmla="*/ 30 h 217"/>
                <a:gd name="T80" fmla="*/ 175 w 191"/>
                <a:gd name="T81" fmla="*/ 28 h 217"/>
                <a:gd name="T82" fmla="*/ 173 w 191"/>
                <a:gd name="T83" fmla="*/ 26 h 217"/>
                <a:gd name="T84" fmla="*/ 159 w 191"/>
                <a:gd name="T85" fmla="*/ 19 h 217"/>
                <a:gd name="T86" fmla="*/ 161 w 191"/>
                <a:gd name="T87" fmla="*/ 7 h 217"/>
                <a:gd name="T88" fmla="*/ 142 w 191"/>
                <a:gd name="T89" fmla="*/ 12 h 217"/>
                <a:gd name="T90" fmla="*/ 119 w 191"/>
                <a:gd name="T91" fmla="*/ 26 h 217"/>
                <a:gd name="T92" fmla="*/ 108 w 191"/>
                <a:gd name="T93" fmla="*/ 16 h 217"/>
                <a:gd name="T94" fmla="*/ 101 w 191"/>
                <a:gd name="T95" fmla="*/ 14 h 217"/>
                <a:gd name="T96" fmla="*/ 84 w 191"/>
                <a:gd name="T97" fmla="*/ 7 h 217"/>
                <a:gd name="T98" fmla="*/ 84 w 191"/>
                <a:gd name="T99" fmla="*/ 2 h 217"/>
                <a:gd name="T100" fmla="*/ 75 w 191"/>
                <a:gd name="T101" fmla="*/ 2 h 217"/>
                <a:gd name="T102" fmla="*/ 56 w 191"/>
                <a:gd name="T103" fmla="*/ 0 h 217"/>
                <a:gd name="T104" fmla="*/ 61 w 191"/>
                <a:gd name="T105" fmla="*/ 9 h 217"/>
                <a:gd name="T106" fmla="*/ 66 w 191"/>
                <a:gd name="T107" fmla="*/ 28 h 217"/>
                <a:gd name="T108" fmla="*/ 56 w 191"/>
                <a:gd name="T109" fmla="*/ 37 h 217"/>
                <a:gd name="T110" fmla="*/ 40 w 191"/>
                <a:gd name="T111" fmla="*/ 35 h 217"/>
                <a:gd name="T112" fmla="*/ 24 w 191"/>
                <a:gd name="T113" fmla="*/ 37 h 217"/>
                <a:gd name="T114" fmla="*/ 24 w 191"/>
                <a:gd name="T115" fmla="*/ 42 h 217"/>
                <a:gd name="T116" fmla="*/ 24 w 191"/>
                <a:gd name="T117" fmla="*/ 56 h 217"/>
                <a:gd name="T118" fmla="*/ 24 w 191"/>
                <a:gd name="T119" fmla="*/ 5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1" h="217">
                  <a:moveTo>
                    <a:pt x="24" y="56"/>
                  </a:moveTo>
                  <a:lnTo>
                    <a:pt x="24" y="56"/>
                  </a:lnTo>
                  <a:cubicBezTo>
                    <a:pt x="19" y="63"/>
                    <a:pt x="12" y="63"/>
                    <a:pt x="14" y="66"/>
                  </a:cubicBezTo>
                  <a:cubicBezTo>
                    <a:pt x="14" y="68"/>
                    <a:pt x="24" y="75"/>
                    <a:pt x="21" y="77"/>
                  </a:cubicBezTo>
                  <a:cubicBezTo>
                    <a:pt x="19" y="80"/>
                    <a:pt x="17" y="80"/>
                    <a:pt x="17" y="84"/>
                  </a:cubicBezTo>
                  <a:cubicBezTo>
                    <a:pt x="17" y="89"/>
                    <a:pt x="7" y="89"/>
                    <a:pt x="5" y="89"/>
                  </a:cubicBezTo>
                  <a:cubicBezTo>
                    <a:pt x="0" y="89"/>
                    <a:pt x="5" y="96"/>
                    <a:pt x="3" y="101"/>
                  </a:cubicBezTo>
                  <a:cubicBezTo>
                    <a:pt x="0" y="105"/>
                    <a:pt x="0" y="112"/>
                    <a:pt x="0" y="117"/>
                  </a:cubicBezTo>
                  <a:cubicBezTo>
                    <a:pt x="0" y="121"/>
                    <a:pt x="7" y="126"/>
                    <a:pt x="7" y="131"/>
                  </a:cubicBezTo>
                  <a:cubicBezTo>
                    <a:pt x="5" y="133"/>
                    <a:pt x="0" y="135"/>
                    <a:pt x="3" y="138"/>
                  </a:cubicBezTo>
                  <a:cubicBezTo>
                    <a:pt x="3" y="140"/>
                    <a:pt x="7" y="145"/>
                    <a:pt x="10" y="157"/>
                  </a:cubicBezTo>
                  <a:cubicBezTo>
                    <a:pt x="12" y="157"/>
                    <a:pt x="12" y="157"/>
                    <a:pt x="14" y="159"/>
                  </a:cubicBezTo>
                  <a:cubicBezTo>
                    <a:pt x="17" y="161"/>
                    <a:pt x="21" y="166"/>
                    <a:pt x="29" y="166"/>
                  </a:cubicBezTo>
                  <a:cubicBezTo>
                    <a:pt x="33" y="166"/>
                    <a:pt x="35" y="168"/>
                    <a:pt x="38" y="168"/>
                  </a:cubicBezTo>
                  <a:cubicBezTo>
                    <a:pt x="42" y="168"/>
                    <a:pt x="49" y="171"/>
                    <a:pt x="42" y="175"/>
                  </a:cubicBezTo>
                  <a:cubicBezTo>
                    <a:pt x="38" y="182"/>
                    <a:pt x="35" y="187"/>
                    <a:pt x="35" y="194"/>
                  </a:cubicBezTo>
                  <a:cubicBezTo>
                    <a:pt x="33" y="196"/>
                    <a:pt x="33" y="203"/>
                    <a:pt x="33" y="205"/>
                  </a:cubicBezTo>
                  <a:cubicBezTo>
                    <a:pt x="38" y="208"/>
                    <a:pt x="47" y="208"/>
                    <a:pt x="52" y="205"/>
                  </a:cubicBezTo>
                  <a:cubicBezTo>
                    <a:pt x="56" y="203"/>
                    <a:pt x="59" y="203"/>
                    <a:pt x="66" y="205"/>
                  </a:cubicBezTo>
                  <a:cubicBezTo>
                    <a:pt x="68" y="205"/>
                    <a:pt x="73" y="208"/>
                    <a:pt x="77" y="210"/>
                  </a:cubicBezTo>
                  <a:cubicBezTo>
                    <a:pt x="77" y="210"/>
                    <a:pt x="77" y="208"/>
                    <a:pt x="80" y="208"/>
                  </a:cubicBezTo>
                  <a:cubicBezTo>
                    <a:pt x="84" y="208"/>
                    <a:pt x="89" y="217"/>
                    <a:pt x="91" y="210"/>
                  </a:cubicBezTo>
                  <a:cubicBezTo>
                    <a:pt x="94" y="205"/>
                    <a:pt x="101" y="208"/>
                    <a:pt x="105" y="210"/>
                  </a:cubicBezTo>
                  <a:cubicBezTo>
                    <a:pt x="108" y="210"/>
                    <a:pt x="112" y="213"/>
                    <a:pt x="117" y="208"/>
                  </a:cubicBezTo>
                  <a:cubicBezTo>
                    <a:pt x="121" y="205"/>
                    <a:pt x="135" y="203"/>
                    <a:pt x="138" y="203"/>
                  </a:cubicBezTo>
                  <a:cubicBezTo>
                    <a:pt x="142" y="205"/>
                    <a:pt x="149" y="210"/>
                    <a:pt x="147" y="198"/>
                  </a:cubicBezTo>
                  <a:cubicBezTo>
                    <a:pt x="145" y="187"/>
                    <a:pt x="154" y="189"/>
                    <a:pt x="156" y="185"/>
                  </a:cubicBezTo>
                  <a:cubicBezTo>
                    <a:pt x="156" y="180"/>
                    <a:pt x="168" y="180"/>
                    <a:pt x="168" y="175"/>
                  </a:cubicBezTo>
                  <a:cubicBezTo>
                    <a:pt x="166" y="173"/>
                    <a:pt x="149" y="161"/>
                    <a:pt x="145" y="159"/>
                  </a:cubicBezTo>
                  <a:cubicBezTo>
                    <a:pt x="140" y="157"/>
                    <a:pt x="140" y="145"/>
                    <a:pt x="138" y="140"/>
                  </a:cubicBezTo>
                  <a:cubicBezTo>
                    <a:pt x="135" y="135"/>
                    <a:pt x="131" y="131"/>
                    <a:pt x="135" y="128"/>
                  </a:cubicBezTo>
                  <a:cubicBezTo>
                    <a:pt x="142" y="128"/>
                    <a:pt x="154" y="126"/>
                    <a:pt x="159" y="121"/>
                  </a:cubicBezTo>
                  <a:cubicBezTo>
                    <a:pt x="163" y="117"/>
                    <a:pt x="173" y="117"/>
                    <a:pt x="177" y="112"/>
                  </a:cubicBezTo>
                  <a:cubicBezTo>
                    <a:pt x="180" y="110"/>
                    <a:pt x="187" y="114"/>
                    <a:pt x="187" y="112"/>
                  </a:cubicBezTo>
                  <a:cubicBezTo>
                    <a:pt x="189" y="110"/>
                    <a:pt x="191" y="105"/>
                    <a:pt x="189" y="101"/>
                  </a:cubicBezTo>
                  <a:cubicBezTo>
                    <a:pt x="184" y="98"/>
                    <a:pt x="184" y="91"/>
                    <a:pt x="182" y="84"/>
                  </a:cubicBezTo>
                  <a:cubicBezTo>
                    <a:pt x="182" y="75"/>
                    <a:pt x="180" y="77"/>
                    <a:pt x="180" y="73"/>
                  </a:cubicBezTo>
                  <a:cubicBezTo>
                    <a:pt x="180" y="68"/>
                    <a:pt x="180" y="63"/>
                    <a:pt x="175" y="63"/>
                  </a:cubicBezTo>
                  <a:cubicBezTo>
                    <a:pt x="173" y="61"/>
                    <a:pt x="170" y="59"/>
                    <a:pt x="173" y="54"/>
                  </a:cubicBezTo>
                  <a:cubicBezTo>
                    <a:pt x="177" y="49"/>
                    <a:pt x="175" y="35"/>
                    <a:pt x="175" y="30"/>
                  </a:cubicBezTo>
                  <a:lnTo>
                    <a:pt x="175" y="28"/>
                  </a:lnTo>
                  <a:cubicBezTo>
                    <a:pt x="173" y="28"/>
                    <a:pt x="173" y="28"/>
                    <a:pt x="173" y="26"/>
                  </a:cubicBezTo>
                  <a:cubicBezTo>
                    <a:pt x="170" y="21"/>
                    <a:pt x="168" y="19"/>
                    <a:pt x="159" y="19"/>
                  </a:cubicBezTo>
                  <a:cubicBezTo>
                    <a:pt x="152" y="19"/>
                    <a:pt x="166" y="12"/>
                    <a:pt x="161" y="7"/>
                  </a:cubicBezTo>
                  <a:cubicBezTo>
                    <a:pt x="159" y="2"/>
                    <a:pt x="149" y="14"/>
                    <a:pt x="142" y="12"/>
                  </a:cubicBezTo>
                  <a:cubicBezTo>
                    <a:pt x="135" y="9"/>
                    <a:pt x="126" y="21"/>
                    <a:pt x="119" y="26"/>
                  </a:cubicBezTo>
                  <a:cubicBezTo>
                    <a:pt x="112" y="30"/>
                    <a:pt x="103" y="26"/>
                    <a:pt x="108" y="16"/>
                  </a:cubicBezTo>
                  <a:cubicBezTo>
                    <a:pt x="112" y="9"/>
                    <a:pt x="108" y="12"/>
                    <a:pt x="101" y="14"/>
                  </a:cubicBezTo>
                  <a:cubicBezTo>
                    <a:pt x="94" y="16"/>
                    <a:pt x="84" y="14"/>
                    <a:pt x="84" y="7"/>
                  </a:cubicBezTo>
                  <a:lnTo>
                    <a:pt x="84" y="2"/>
                  </a:lnTo>
                  <a:lnTo>
                    <a:pt x="75" y="2"/>
                  </a:lnTo>
                  <a:cubicBezTo>
                    <a:pt x="73" y="0"/>
                    <a:pt x="66" y="0"/>
                    <a:pt x="56" y="0"/>
                  </a:cubicBezTo>
                  <a:cubicBezTo>
                    <a:pt x="59" y="2"/>
                    <a:pt x="61" y="7"/>
                    <a:pt x="61" y="9"/>
                  </a:cubicBezTo>
                  <a:cubicBezTo>
                    <a:pt x="56" y="14"/>
                    <a:pt x="61" y="21"/>
                    <a:pt x="66" y="28"/>
                  </a:cubicBezTo>
                  <a:cubicBezTo>
                    <a:pt x="70" y="35"/>
                    <a:pt x="56" y="30"/>
                    <a:pt x="56" y="37"/>
                  </a:cubicBezTo>
                  <a:cubicBezTo>
                    <a:pt x="56" y="42"/>
                    <a:pt x="45" y="35"/>
                    <a:pt x="40" y="35"/>
                  </a:cubicBezTo>
                  <a:cubicBezTo>
                    <a:pt x="38" y="33"/>
                    <a:pt x="24" y="33"/>
                    <a:pt x="24" y="37"/>
                  </a:cubicBezTo>
                  <a:lnTo>
                    <a:pt x="24" y="42"/>
                  </a:lnTo>
                  <a:cubicBezTo>
                    <a:pt x="26" y="47"/>
                    <a:pt x="26" y="54"/>
                    <a:pt x="24" y="56"/>
                  </a:cubicBezTo>
                  <a:lnTo>
                    <a:pt x="24"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8" name="Freeform 664">
              <a:extLst>
                <a:ext uri="{FF2B5EF4-FFF2-40B4-BE49-F238E27FC236}">
                  <a16:creationId xmlns:a16="http://schemas.microsoft.com/office/drawing/2014/main" id="{BCF06887-8113-489F-15C2-DAC006B8CDED}"/>
                </a:ext>
              </a:extLst>
            </p:cNvPr>
            <p:cNvSpPr>
              <a:spLocks/>
            </p:cNvSpPr>
            <p:nvPr/>
          </p:nvSpPr>
          <p:spPr bwMode="auto">
            <a:xfrm>
              <a:off x="6199188" y="1997076"/>
              <a:ext cx="212725" cy="341313"/>
            </a:xfrm>
            <a:custGeom>
              <a:avLst/>
              <a:gdLst>
                <a:gd name="T0" fmla="*/ 191 w 223"/>
                <a:gd name="T1" fmla="*/ 299 h 357"/>
                <a:gd name="T2" fmla="*/ 191 w 223"/>
                <a:gd name="T3" fmla="*/ 299 h 357"/>
                <a:gd name="T4" fmla="*/ 221 w 223"/>
                <a:gd name="T5" fmla="*/ 269 h 357"/>
                <a:gd name="T6" fmla="*/ 216 w 223"/>
                <a:gd name="T7" fmla="*/ 252 h 357"/>
                <a:gd name="T8" fmla="*/ 188 w 223"/>
                <a:gd name="T9" fmla="*/ 231 h 357"/>
                <a:gd name="T10" fmla="*/ 202 w 223"/>
                <a:gd name="T11" fmla="*/ 220 h 357"/>
                <a:gd name="T12" fmla="*/ 191 w 223"/>
                <a:gd name="T13" fmla="*/ 208 h 357"/>
                <a:gd name="T14" fmla="*/ 193 w 223"/>
                <a:gd name="T15" fmla="*/ 199 h 357"/>
                <a:gd name="T16" fmla="*/ 184 w 223"/>
                <a:gd name="T17" fmla="*/ 192 h 357"/>
                <a:gd name="T18" fmla="*/ 188 w 223"/>
                <a:gd name="T19" fmla="*/ 185 h 357"/>
                <a:gd name="T20" fmla="*/ 186 w 223"/>
                <a:gd name="T21" fmla="*/ 168 h 357"/>
                <a:gd name="T22" fmla="*/ 193 w 223"/>
                <a:gd name="T23" fmla="*/ 157 h 357"/>
                <a:gd name="T24" fmla="*/ 172 w 223"/>
                <a:gd name="T25" fmla="*/ 124 h 357"/>
                <a:gd name="T26" fmla="*/ 179 w 223"/>
                <a:gd name="T27" fmla="*/ 110 h 357"/>
                <a:gd name="T28" fmla="*/ 191 w 223"/>
                <a:gd name="T29" fmla="*/ 96 h 357"/>
                <a:gd name="T30" fmla="*/ 177 w 223"/>
                <a:gd name="T31" fmla="*/ 80 h 357"/>
                <a:gd name="T32" fmla="*/ 163 w 223"/>
                <a:gd name="T33" fmla="*/ 73 h 357"/>
                <a:gd name="T34" fmla="*/ 160 w 223"/>
                <a:gd name="T35" fmla="*/ 59 h 357"/>
                <a:gd name="T36" fmla="*/ 163 w 223"/>
                <a:gd name="T37" fmla="*/ 49 h 357"/>
                <a:gd name="T38" fmla="*/ 172 w 223"/>
                <a:gd name="T39" fmla="*/ 42 h 357"/>
                <a:gd name="T40" fmla="*/ 177 w 223"/>
                <a:gd name="T41" fmla="*/ 35 h 357"/>
                <a:gd name="T42" fmla="*/ 177 w 223"/>
                <a:gd name="T43" fmla="*/ 24 h 357"/>
                <a:gd name="T44" fmla="*/ 153 w 223"/>
                <a:gd name="T45" fmla="*/ 7 h 357"/>
                <a:gd name="T46" fmla="*/ 137 w 223"/>
                <a:gd name="T47" fmla="*/ 7 h 357"/>
                <a:gd name="T48" fmla="*/ 116 w 223"/>
                <a:gd name="T49" fmla="*/ 12 h 357"/>
                <a:gd name="T50" fmla="*/ 102 w 223"/>
                <a:gd name="T51" fmla="*/ 26 h 357"/>
                <a:gd name="T52" fmla="*/ 97 w 223"/>
                <a:gd name="T53" fmla="*/ 45 h 357"/>
                <a:gd name="T54" fmla="*/ 88 w 223"/>
                <a:gd name="T55" fmla="*/ 56 h 357"/>
                <a:gd name="T56" fmla="*/ 76 w 223"/>
                <a:gd name="T57" fmla="*/ 54 h 357"/>
                <a:gd name="T58" fmla="*/ 60 w 223"/>
                <a:gd name="T59" fmla="*/ 54 h 357"/>
                <a:gd name="T60" fmla="*/ 37 w 223"/>
                <a:gd name="T61" fmla="*/ 52 h 357"/>
                <a:gd name="T62" fmla="*/ 14 w 223"/>
                <a:gd name="T63" fmla="*/ 35 h 357"/>
                <a:gd name="T64" fmla="*/ 0 w 223"/>
                <a:gd name="T65" fmla="*/ 45 h 357"/>
                <a:gd name="T66" fmla="*/ 23 w 223"/>
                <a:gd name="T67" fmla="*/ 61 h 357"/>
                <a:gd name="T68" fmla="*/ 53 w 223"/>
                <a:gd name="T69" fmla="*/ 80 h 357"/>
                <a:gd name="T70" fmla="*/ 56 w 223"/>
                <a:gd name="T71" fmla="*/ 100 h 357"/>
                <a:gd name="T72" fmla="*/ 60 w 223"/>
                <a:gd name="T73" fmla="*/ 119 h 357"/>
                <a:gd name="T74" fmla="*/ 58 w 223"/>
                <a:gd name="T75" fmla="*/ 138 h 357"/>
                <a:gd name="T76" fmla="*/ 63 w 223"/>
                <a:gd name="T77" fmla="*/ 150 h 357"/>
                <a:gd name="T78" fmla="*/ 65 w 223"/>
                <a:gd name="T79" fmla="*/ 159 h 357"/>
                <a:gd name="T80" fmla="*/ 83 w 223"/>
                <a:gd name="T81" fmla="*/ 166 h 357"/>
                <a:gd name="T82" fmla="*/ 90 w 223"/>
                <a:gd name="T83" fmla="*/ 182 h 357"/>
                <a:gd name="T84" fmla="*/ 86 w 223"/>
                <a:gd name="T85" fmla="*/ 192 h 357"/>
                <a:gd name="T86" fmla="*/ 74 w 223"/>
                <a:gd name="T87" fmla="*/ 201 h 357"/>
                <a:gd name="T88" fmla="*/ 53 w 223"/>
                <a:gd name="T89" fmla="*/ 222 h 357"/>
                <a:gd name="T90" fmla="*/ 42 w 223"/>
                <a:gd name="T91" fmla="*/ 231 h 357"/>
                <a:gd name="T92" fmla="*/ 30 w 223"/>
                <a:gd name="T93" fmla="*/ 243 h 357"/>
                <a:gd name="T94" fmla="*/ 14 w 223"/>
                <a:gd name="T95" fmla="*/ 250 h 357"/>
                <a:gd name="T96" fmla="*/ 4 w 223"/>
                <a:gd name="T97" fmla="*/ 264 h 357"/>
                <a:gd name="T98" fmla="*/ 7 w 223"/>
                <a:gd name="T99" fmla="*/ 276 h 357"/>
                <a:gd name="T100" fmla="*/ 9 w 223"/>
                <a:gd name="T101" fmla="*/ 290 h 357"/>
                <a:gd name="T102" fmla="*/ 11 w 223"/>
                <a:gd name="T103" fmla="*/ 315 h 357"/>
                <a:gd name="T104" fmla="*/ 7 w 223"/>
                <a:gd name="T105" fmla="*/ 336 h 357"/>
                <a:gd name="T106" fmla="*/ 25 w 223"/>
                <a:gd name="T107" fmla="*/ 346 h 357"/>
                <a:gd name="T108" fmla="*/ 39 w 223"/>
                <a:gd name="T109" fmla="*/ 350 h 357"/>
                <a:gd name="T110" fmla="*/ 63 w 223"/>
                <a:gd name="T111" fmla="*/ 357 h 357"/>
                <a:gd name="T112" fmla="*/ 128 w 223"/>
                <a:gd name="T113" fmla="*/ 341 h 357"/>
                <a:gd name="T114" fmla="*/ 146 w 223"/>
                <a:gd name="T115" fmla="*/ 338 h 357"/>
                <a:gd name="T116" fmla="*/ 158 w 223"/>
                <a:gd name="T117" fmla="*/ 327 h 357"/>
                <a:gd name="T118" fmla="*/ 191 w 223"/>
                <a:gd name="T119" fmla="*/ 29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3" h="357">
                  <a:moveTo>
                    <a:pt x="191" y="299"/>
                  </a:moveTo>
                  <a:lnTo>
                    <a:pt x="191" y="299"/>
                  </a:lnTo>
                  <a:cubicBezTo>
                    <a:pt x="195" y="287"/>
                    <a:pt x="218" y="280"/>
                    <a:pt x="221" y="269"/>
                  </a:cubicBezTo>
                  <a:cubicBezTo>
                    <a:pt x="223" y="264"/>
                    <a:pt x="223" y="262"/>
                    <a:pt x="216" y="252"/>
                  </a:cubicBezTo>
                  <a:cubicBezTo>
                    <a:pt x="207" y="243"/>
                    <a:pt x="191" y="236"/>
                    <a:pt x="188" y="231"/>
                  </a:cubicBezTo>
                  <a:cubicBezTo>
                    <a:pt x="188" y="226"/>
                    <a:pt x="202" y="226"/>
                    <a:pt x="202" y="220"/>
                  </a:cubicBezTo>
                  <a:cubicBezTo>
                    <a:pt x="202" y="212"/>
                    <a:pt x="193" y="212"/>
                    <a:pt x="191" y="208"/>
                  </a:cubicBezTo>
                  <a:cubicBezTo>
                    <a:pt x="188" y="203"/>
                    <a:pt x="195" y="201"/>
                    <a:pt x="193" y="199"/>
                  </a:cubicBezTo>
                  <a:cubicBezTo>
                    <a:pt x="193" y="196"/>
                    <a:pt x="184" y="194"/>
                    <a:pt x="184" y="192"/>
                  </a:cubicBezTo>
                  <a:cubicBezTo>
                    <a:pt x="184" y="187"/>
                    <a:pt x="191" y="189"/>
                    <a:pt x="188" y="185"/>
                  </a:cubicBezTo>
                  <a:cubicBezTo>
                    <a:pt x="186" y="180"/>
                    <a:pt x="181" y="173"/>
                    <a:pt x="186" y="168"/>
                  </a:cubicBezTo>
                  <a:cubicBezTo>
                    <a:pt x="191" y="161"/>
                    <a:pt x="200" y="168"/>
                    <a:pt x="193" y="157"/>
                  </a:cubicBezTo>
                  <a:cubicBezTo>
                    <a:pt x="186" y="143"/>
                    <a:pt x="174" y="126"/>
                    <a:pt x="172" y="124"/>
                  </a:cubicBezTo>
                  <a:cubicBezTo>
                    <a:pt x="170" y="119"/>
                    <a:pt x="174" y="112"/>
                    <a:pt x="179" y="110"/>
                  </a:cubicBezTo>
                  <a:cubicBezTo>
                    <a:pt x="181" y="108"/>
                    <a:pt x="191" y="98"/>
                    <a:pt x="191" y="96"/>
                  </a:cubicBezTo>
                  <a:cubicBezTo>
                    <a:pt x="191" y="91"/>
                    <a:pt x="179" y="82"/>
                    <a:pt x="177" y="80"/>
                  </a:cubicBezTo>
                  <a:cubicBezTo>
                    <a:pt x="174" y="77"/>
                    <a:pt x="167" y="77"/>
                    <a:pt x="163" y="73"/>
                  </a:cubicBezTo>
                  <a:cubicBezTo>
                    <a:pt x="160" y="66"/>
                    <a:pt x="158" y="63"/>
                    <a:pt x="160" y="59"/>
                  </a:cubicBezTo>
                  <a:cubicBezTo>
                    <a:pt x="163" y="56"/>
                    <a:pt x="163" y="52"/>
                    <a:pt x="163" y="49"/>
                  </a:cubicBezTo>
                  <a:cubicBezTo>
                    <a:pt x="163" y="45"/>
                    <a:pt x="170" y="47"/>
                    <a:pt x="172" y="42"/>
                  </a:cubicBezTo>
                  <a:cubicBezTo>
                    <a:pt x="172" y="40"/>
                    <a:pt x="174" y="38"/>
                    <a:pt x="177" y="35"/>
                  </a:cubicBezTo>
                  <a:lnTo>
                    <a:pt x="177" y="24"/>
                  </a:lnTo>
                  <a:cubicBezTo>
                    <a:pt x="174" y="17"/>
                    <a:pt x="158" y="14"/>
                    <a:pt x="153" y="7"/>
                  </a:cubicBezTo>
                  <a:cubicBezTo>
                    <a:pt x="149" y="0"/>
                    <a:pt x="139" y="3"/>
                    <a:pt x="137" y="7"/>
                  </a:cubicBezTo>
                  <a:cubicBezTo>
                    <a:pt x="135" y="12"/>
                    <a:pt x="116" y="7"/>
                    <a:pt x="116" y="12"/>
                  </a:cubicBezTo>
                  <a:cubicBezTo>
                    <a:pt x="116" y="19"/>
                    <a:pt x="102" y="19"/>
                    <a:pt x="102" y="26"/>
                  </a:cubicBezTo>
                  <a:cubicBezTo>
                    <a:pt x="102" y="33"/>
                    <a:pt x="109" y="45"/>
                    <a:pt x="97" y="45"/>
                  </a:cubicBezTo>
                  <a:cubicBezTo>
                    <a:pt x="88" y="45"/>
                    <a:pt x="95" y="49"/>
                    <a:pt x="88" y="56"/>
                  </a:cubicBezTo>
                  <a:cubicBezTo>
                    <a:pt x="83" y="66"/>
                    <a:pt x="83" y="52"/>
                    <a:pt x="76" y="54"/>
                  </a:cubicBezTo>
                  <a:cubicBezTo>
                    <a:pt x="72" y="56"/>
                    <a:pt x="65" y="47"/>
                    <a:pt x="60" y="54"/>
                  </a:cubicBezTo>
                  <a:cubicBezTo>
                    <a:pt x="58" y="59"/>
                    <a:pt x="49" y="54"/>
                    <a:pt x="37" y="52"/>
                  </a:cubicBezTo>
                  <a:cubicBezTo>
                    <a:pt x="28" y="49"/>
                    <a:pt x="23" y="35"/>
                    <a:pt x="14" y="35"/>
                  </a:cubicBezTo>
                  <a:cubicBezTo>
                    <a:pt x="9" y="33"/>
                    <a:pt x="4" y="38"/>
                    <a:pt x="0" y="45"/>
                  </a:cubicBezTo>
                  <a:cubicBezTo>
                    <a:pt x="9" y="49"/>
                    <a:pt x="14" y="56"/>
                    <a:pt x="23" y="61"/>
                  </a:cubicBezTo>
                  <a:cubicBezTo>
                    <a:pt x="35" y="68"/>
                    <a:pt x="56" y="73"/>
                    <a:pt x="53" y="80"/>
                  </a:cubicBezTo>
                  <a:cubicBezTo>
                    <a:pt x="53" y="87"/>
                    <a:pt x="51" y="98"/>
                    <a:pt x="56" y="100"/>
                  </a:cubicBezTo>
                  <a:cubicBezTo>
                    <a:pt x="60" y="103"/>
                    <a:pt x="53" y="117"/>
                    <a:pt x="60" y="119"/>
                  </a:cubicBezTo>
                  <a:cubicBezTo>
                    <a:pt x="65" y="121"/>
                    <a:pt x="65" y="138"/>
                    <a:pt x="58" y="138"/>
                  </a:cubicBezTo>
                  <a:cubicBezTo>
                    <a:pt x="53" y="138"/>
                    <a:pt x="60" y="145"/>
                    <a:pt x="63" y="150"/>
                  </a:cubicBezTo>
                  <a:cubicBezTo>
                    <a:pt x="65" y="150"/>
                    <a:pt x="65" y="154"/>
                    <a:pt x="65" y="159"/>
                  </a:cubicBezTo>
                  <a:cubicBezTo>
                    <a:pt x="72" y="161"/>
                    <a:pt x="76" y="164"/>
                    <a:pt x="83" y="166"/>
                  </a:cubicBezTo>
                  <a:cubicBezTo>
                    <a:pt x="90" y="171"/>
                    <a:pt x="90" y="175"/>
                    <a:pt x="90" y="182"/>
                  </a:cubicBezTo>
                  <a:cubicBezTo>
                    <a:pt x="90" y="189"/>
                    <a:pt x="90" y="194"/>
                    <a:pt x="86" y="192"/>
                  </a:cubicBezTo>
                  <a:cubicBezTo>
                    <a:pt x="83" y="187"/>
                    <a:pt x="76" y="192"/>
                    <a:pt x="74" y="201"/>
                  </a:cubicBezTo>
                  <a:cubicBezTo>
                    <a:pt x="72" y="210"/>
                    <a:pt x="60" y="220"/>
                    <a:pt x="53" y="222"/>
                  </a:cubicBezTo>
                  <a:cubicBezTo>
                    <a:pt x="46" y="222"/>
                    <a:pt x="46" y="229"/>
                    <a:pt x="42" y="231"/>
                  </a:cubicBezTo>
                  <a:cubicBezTo>
                    <a:pt x="35" y="233"/>
                    <a:pt x="30" y="236"/>
                    <a:pt x="30" y="243"/>
                  </a:cubicBezTo>
                  <a:cubicBezTo>
                    <a:pt x="30" y="250"/>
                    <a:pt x="21" y="250"/>
                    <a:pt x="14" y="250"/>
                  </a:cubicBezTo>
                  <a:cubicBezTo>
                    <a:pt x="9" y="250"/>
                    <a:pt x="9" y="262"/>
                    <a:pt x="4" y="264"/>
                  </a:cubicBezTo>
                  <a:cubicBezTo>
                    <a:pt x="0" y="266"/>
                    <a:pt x="2" y="271"/>
                    <a:pt x="7" y="276"/>
                  </a:cubicBezTo>
                  <a:cubicBezTo>
                    <a:pt x="11" y="283"/>
                    <a:pt x="7" y="287"/>
                    <a:pt x="9" y="290"/>
                  </a:cubicBezTo>
                  <a:cubicBezTo>
                    <a:pt x="9" y="294"/>
                    <a:pt x="16" y="304"/>
                    <a:pt x="11" y="315"/>
                  </a:cubicBezTo>
                  <a:cubicBezTo>
                    <a:pt x="7" y="324"/>
                    <a:pt x="2" y="338"/>
                    <a:pt x="7" y="336"/>
                  </a:cubicBezTo>
                  <a:cubicBezTo>
                    <a:pt x="11" y="336"/>
                    <a:pt x="21" y="346"/>
                    <a:pt x="25" y="346"/>
                  </a:cubicBezTo>
                  <a:cubicBezTo>
                    <a:pt x="32" y="343"/>
                    <a:pt x="32" y="353"/>
                    <a:pt x="39" y="350"/>
                  </a:cubicBezTo>
                  <a:cubicBezTo>
                    <a:pt x="44" y="350"/>
                    <a:pt x="44" y="357"/>
                    <a:pt x="63" y="357"/>
                  </a:cubicBezTo>
                  <a:cubicBezTo>
                    <a:pt x="79" y="355"/>
                    <a:pt x="114" y="341"/>
                    <a:pt x="128" y="341"/>
                  </a:cubicBezTo>
                  <a:cubicBezTo>
                    <a:pt x="137" y="341"/>
                    <a:pt x="142" y="341"/>
                    <a:pt x="146" y="338"/>
                  </a:cubicBezTo>
                  <a:cubicBezTo>
                    <a:pt x="151" y="334"/>
                    <a:pt x="153" y="329"/>
                    <a:pt x="158" y="327"/>
                  </a:cubicBezTo>
                  <a:cubicBezTo>
                    <a:pt x="167" y="317"/>
                    <a:pt x="186" y="311"/>
                    <a:pt x="191" y="29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9" name="Freeform 665">
              <a:extLst>
                <a:ext uri="{FF2B5EF4-FFF2-40B4-BE49-F238E27FC236}">
                  <a16:creationId xmlns:a16="http://schemas.microsoft.com/office/drawing/2014/main" id="{B0316A56-C5F2-B90D-E8B8-8A3D2E481FF9}"/>
                </a:ext>
              </a:extLst>
            </p:cNvPr>
            <p:cNvSpPr>
              <a:spLocks/>
            </p:cNvSpPr>
            <p:nvPr/>
          </p:nvSpPr>
          <p:spPr bwMode="auto">
            <a:xfrm>
              <a:off x="6199188" y="1997076"/>
              <a:ext cx="212725" cy="341313"/>
            </a:xfrm>
            <a:custGeom>
              <a:avLst/>
              <a:gdLst>
                <a:gd name="T0" fmla="*/ 191 w 223"/>
                <a:gd name="T1" fmla="*/ 299 h 357"/>
                <a:gd name="T2" fmla="*/ 191 w 223"/>
                <a:gd name="T3" fmla="*/ 299 h 357"/>
                <a:gd name="T4" fmla="*/ 221 w 223"/>
                <a:gd name="T5" fmla="*/ 269 h 357"/>
                <a:gd name="T6" fmla="*/ 216 w 223"/>
                <a:gd name="T7" fmla="*/ 252 h 357"/>
                <a:gd name="T8" fmla="*/ 188 w 223"/>
                <a:gd name="T9" fmla="*/ 231 h 357"/>
                <a:gd name="T10" fmla="*/ 202 w 223"/>
                <a:gd name="T11" fmla="*/ 220 h 357"/>
                <a:gd name="T12" fmla="*/ 191 w 223"/>
                <a:gd name="T13" fmla="*/ 208 h 357"/>
                <a:gd name="T14" fmla="*/ 193 w 223"/>
                <a:gd name="T15" fmla="*/ 199 h 357"/>
                <a:gd name="T16" fmla="*/ 184 w 223"/>
                <a:gd name="T17" fmla="*/ 192 h 357"/>
                <a:gd name="T18" fmla="*/ 188 w 223"/>
                <a:gd name="T19" fmla="*/ 185 h 357"/>
                <a:gd name="T20" fmla="*/ 186 w 223"/>
                <a:gd name="T21" fmla="*/ 168 h 357"/>
                <a:gd name="T22" fmla="*/ 193 w 223"/>
                <a:gd name="T23" fmla="*/ 157 h 357"/>
                <a:gd name="T24" fmla="*/ 172 w 223"/>
                <a:gd name="T25" fmla="*/ 124 h 357"/>
                <a:gd name="T26" fmla="*/ 179 w 223"/>
                <a:gd name="T27" fmla="*/ 110 h 357"/>
                <a:gd name="T28" fmla="*/ 191 w 223"/>
                <a:gd name="T29" fmla="*/ 96 h 357"/>
                <a:gd name="T30" fmla="*/ 177 w 223"/>
                <a:gd name="T31" fmla="*/ 80 h 357"/>
                <a:gd name="T32" fmla="*/ 163 w 223"/>
                <a:gd name="T33" fmla="*/ 73 h 357"/>
                <a:gd name="T34" fmla="*/ 160 w 223"/>
                <a:gd name="T35" fmla="*/ 59 h 357"/>
                <a:gd name="T36" fmla="*/ 163 w 223"/>
                <a:gd name="T37" fmla="*/ 49 h 357"/>
                <a:gd name="T38" fmla="*/ 172 w 223"/>
                <a:gd name="T39" fmla="*/ 42 h 357"/>
                <a:gd name="T40" fmla="*/ 177 w 223"/>
                <a:gd name="T41" fmla="*/ 35 h 357"/>
                <a:gd name="T42" fmla="*/ 177 w 223"/>
                <a:gd name="T43" fmla="*/ 24 h 357"/>
                <a:gd name="T44" fmla="*/ 153 w 223"/>
                <a:gd name="T45" fmla="*/ 7 h 357"/>
                <a:gd name="T46" fmla="*/ 137 w 223"/>
                <a:gd name="T47" fmla="*/ 7 h 357"/>
                <a:gd name="T48" fmla="*/ 116 w 223"/>
                <a:gd name="T49" fmla="*/ 12 h 357"/>
                <a:gd name="T50" fmla="*/ 102 w 223"/>
                <a:gd name="T51" fmla="*/ 26 h 357"/>
                <a:gd name="T52" fmla="*/ 97 w 223"/>
                <a:gd name="T53" fmla="*/ 45 h 357"/>
                <a:gd name="T54" fmla="*/ 88 w 223"/>
                <a:gd name="T55" fmla="*/ 56 h 357"/>
                <a:gd name="T56" fmla="*/ 76 w 223"/>
                <a:gd name="T57" fmla="*/ 54 h 357"/>
                <a:gd name="T58" fmla="*/ 60 w 223"/>
                <a:gd name="T59" fmla="*/ 54 h 357"/>
                <a:gd name="T60" fmla="*/ 37 w 223"/>
                <a:gd name="T61" fmla="*/ 52 h 357"/>
                <a:gd name="T62" fmla="*/ 14 w 223"/>
                <a:gd name="T63" fmla="*/ 35 h 357"/>
                <a:gd name="T64" fmla="*/ 0 w 223"/>
                <a:gd name="T65" fmla="*/ 45 h 357"/>
                <a:gd name="T66" fmla="*/ 23 w 223"/>
                <a:gd name="T67" fmla="*/ 61 h 357"/>
                <a:gd name="T68" fmla="*/ 53 w 223"/>
                <a:gd name="T69" fmla="*/ 80 h 357"/>
                <a:gd name="T70" fmla="*/ 56 w 223"/>
                <a:gd name="T71" fmla="*/ 100 h 357"/>
                <a:gd name="T72" fmla="*/ 60 w 223"/>
                <a:gd name="T73" fmla="*/ 119 h 357"/>
                <a:gd name="T74" fmla="*/ 58 w 223"/>
                <a:gd name="T75" fmla="*/ 138 h 357"/>
                <a:gd name="T76" fmla="*/ 63 w 223"/>
                <a:gd name="T77" fmla="*/ 150 h 357"/>
                <a:gd name="T78" fmla="*/ 65 w 223"/>
                <a:gd name="T79" fmla="*/ 159 h 357"/>
                <a:gd name="T80" fmla="*/ 83 w 223"/>
                <a:gd name="T81" fmla="*/ 166 h 357"/>
                <a:gd name="T82" fmla="*/ 90 w 223"/>
                <a:gd name="T83" fmla="*/ 182 h 357"/>
                <a:gd name="T84" fmla="*/ 86 w 223"/>
                <a:gd name="T85" fmla="*/ 192 h 357"/>
                <a:gd name="T86" fmla="*/ 74 w 223"/>
                <a:gd name="T87" fmla="*/ 201 h 357"/>
                <a:gd name="T88" fmla="*/ 53 w 223"/>
                <a:gd name="T89" fmla="*/ 222 h 357"/>
                <a:gd name="T90" fmla="*/ 42 w 223"/>
                <a:gd name="T91" fmla="*/ 231 h 357"/>
                <a:gd name="T92" fmla="*/ 30 w 223"/>
                <a:gd name="T93" fmla="*/ 243 h 357"/>
                <a:gd name="T94" fmla="*/ 14 w 223"/>
                <a:gd name="T95" fmla="*/ 250 h 357"/>
                <a:gd name="T96" fmla="*/ 4 w 223"/>
                <a:gd name="T97" fmla="*/ 264 h 357"/>
                <a:gd name="T98" fmla="*/ 7 w 223"/>
                <a:gd name="T99" fmla="*/ 276 h 357"/>
                <a:gd name="T100" fmla="*/ 9 w 223"/>
                <a:gd name="T101" fmla="*/ 290 h 357"/>
                <a:gd name="T102" fmla="*/ 11 w 223"/>
                <a:gd name="T103" fmla="*/ 315 h 357"/>
                <a:gd name="T104" fmla="*/ 7 w 223"/>
                <a:gd name="T105" fmla="*/ 336 h 357"/>
                <a:gd name="T106" fmla="*/ 25 w 223"/>
                <a:gd name="T107" fmla="*/ 346 h 357"/>
                <a:gd name="T108" fmla="*/ 39 w 223"/>
                <a:gd name="T109" fmla="*/ 350 h 357"/>
                <a:gd name="T110" fmla="*/ 63 w 223"/>
                <a:gd name="T111" fmla="*/ 357 h 357"/>
                <a:gd name="T112" fmla="*/ 128 w 223"/>
                <a:gd name="T113" fmla="*/ 341 h 357"/>
                <a:gd name="T114" fmla="*/ 146 w 223"/>
                <a:gd name="T115" fmla="*/ 338 h 357"/>
                <a:gd name="T116" fmla="*/ 158 w 223"/>
                <a:gd name="T117" fmla="*/ 327 h 357"/>
                <a:gd name="T118" fmla="*/ 191 w 223"/>
                <a:gd name="T119" fmla="*/ 299 h 357"/>
                <a:gd name="T120" fmla="*/ 191 w 223"/>
                <a:gd name="T121" fmla="*/ 29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3" h="357">
                  <a:moveTo>
                    <a:pt x="191" y="299"/>
                  </a:moveTo>
                  <a:lnTo>
                    <a:pt x="191" y="299"/>
                  </a:lnTo>
                  <a:cubicBezTo>
                    <a:pt x="195" y="287"/>
                    <a:pt x="218" y="280"/>
                    <a:pt x="221" y="269"/>
                  </a:cubicBezTo>
                  <a:cubicBezTo>
                    <a:pt x="223" y="264"/>
                    <a:pt x="223" y="262"/>
                    <a:pt x="216" y="252"/>
                  </a:cubicBezTo>
                  <a:cubicBezTo>
                    <a:pt x="207" y="243"/>
                    <a:pt x="191" y="236"/>
                    <a:pt x="188" y="231"/>
                  </a:cubicBezTo>
                  <a:cubicBezTo>
                    <a:pt x="188" y="226"/>
                    <a:pt x="202" y="226"/>
                    <a:pt x="202" y="220"/>
                  </a:cubicBezTo>
                  <a:cubicBezTo>
                    <a:pt x="202" y="212"/>
                    <a:pt x="193" y="212"/>
                    <a:pt x="191" y="208"/>
                  </a:cubicBezTo>
                  <a:cubicBezTo>
                    <a:pt x="188" y="203"/>
                    <a:pt x="195" y="201"/>
                    <a:pt x="193" y="199"/>
                  </a:cubicBezTo>
                  <a:cubicBezTo>
                    <a:pt x="193" y="196"/>
                    <a:pt x="184" y="194"/>
                    <a:pt x="184" y="192"/>
                  </a:cubicBezTo>
                  <a:cubicBezTo>
                    <a:pt x="184" y="187"/>
                    <a:pt x="191" y="189"/>
                    <a:pt x="188" y="185"/>
                  </a:cubicBezTo>
                  <a:cubicBezTo>
                    <a:pt x="186" y="180"/>
                    <a:pt x="181" y="173"/>
                    <a:pt x="186" y="168"/>
                  </a:cubicBezTo>
                  <a:cubicBezTo>
                    <a:pt x="191" y="161"/>
                    <a:pt x="200" y="168"/>
                    <a:pt x="193" y="157"/>
                  </a:cubicBezTo>
                  <a:cubicBezTo>
                    <a:pt x="186" y="143"/>
                    <a:pt x="174" y="126"/>
                    <a:pt x="172" y="124"/>
                  </a:cubicBezTo>
                  <a:cubicBezTo>
                    <a:pt x="170" y="119"/>
                    <a:pt x="174" y="112"/>
                    <a:pt x="179" y="110"/>
                  </a:cubicBezTo>
                  <a:cubicBezTo>
                    <a:pt x="181" y="108"/>
                    <a:pt x="191" y="98"/>
                    <a:pt x="191" y="96"/>
                  </a:cubicBezTo>
                  <a:cubicBezTo>
                    <a:pt x="191" y="91"/>
                    <a:pt x="179" y="82"/>
                    <a:pt x="177" y="80"/>
                  </a:cubicBezTo>
                  <a:cubicBezTo>
                    <a:pt x="174" y="77"/>
                    <a:pt x="167" y="77"/>
                    <a:pt x="163" y="73"/>
                  </a:cubicBezTo>
                  <a:cubicBezTo>
                    <a:pt x="160" y="66"/>
                    <a:pt x="158" y="63"/>
                    <a:pt x="160" y="59"/>
                  </a:cubicBezTo>
                  <a:cubicBezTo>
                    <a:pt x="163" y="56"/>
                    <a:pt x="163" y="52"/>
                    <a:pt x="163" y="49"/>
                  </a:cubicBezTo>
                  <a:cubicBezTo>
                    <a:pt x="163" y="45"/>
                    <a:pt x="170" y="47"/>
                    <a:pt x="172" y="42"/>
                  </a:cubicBezTo>
                  <a:cubicBezTo>
                    <a:pt x="172" y="40"/>
                    <a:pt x="174" y="38"/>
                    <a:pt x="177" y="35"/>
                  </a:cubicBezTo>
                  <a:lnTo>
                    <a:pt x="177" y="24"/>
                  </a:lnTo>
                  <a:cubicBezTo>
                    <a:pt x="174" y="17"/>
                    <a:pt x="158" y="14"/>
                    <a:pt x="153" y="7"/>
                  </a:cubicBezTo>
                  <a:cubicBezTo>
                    <a:pt x="149" y="0"/>
                    <a:pt x="139" y="3"/>
                    <a:pt x="137" y="7"/>
                  </a:cubicBezTo>
                  <a:cubicBezTo>
                    <a:pt x="135" y="12"/>
                    <a:pt x="116" y="7"/>
                    <a:pt x="116" y="12"/>
                  </a:cubicBezTo>
                  <a:cubicBezTo>
                    <a:pt x="116" y="19"/>
                    <a:pt x="102" y="19"/>
                    <a:pt x="102" y="26"/>
                  </a:cubicBezTo>
                  <a:cubicBezTo>
                    <a:pt x="102" y="33"/>
                    <a:pt x="109" y="45"/>
                    <a:pt x="97" y="45"/>
                  </a:cubicBezTo>
                  <a:cubicBezTo>
                    <a:pt x="88" y="45"/>
                    <a:pt x="95" y="49"/>
                    <a:pt x="88" y="56"/>
                  </a:cubicBezTo>
                  <a:cubicBezTo>
                    <a:pt x="83" y="66"/>
                    <a:pt x="83" y="52"/>
                    <a:pt x="76" y="54"/>
                  </a:cubicBezTo>
                  <a:cubicBezTo>
                    <a:pt x="72" y="56"/>
                    <a:pt x="65" y="47"/>
                    <a:pt x="60" y="54"/>
                  </a:cubicBezTo>
                  <a:cubicBezTo>
                    <a:pt x="58" y="59"/>
                    <a:pt x="49" y="54"/>
                    <a:pt x="37" y="52"/>
                  </a:cubicBezTo>
                  <a:cubicBezTo>
                    <a:pt x="28" y="49"/>
                    <a:pt x="23" y="35"/>
                    <a:pt x="14" y="35"/>
                  </a:cubicBezTo>
                  <a:cubicBezTo>
                    <a:pt x="9" y="33"/>
                    <a:pt x="4" y="38"/>
                    <a:pt x="0" y="45"/>
                  </a:cubicBezTo>
                  <a:cubicBezTo>
                    <a:pt x="9" y="49"/>
                    <a:pt x="14" y="56"/>
                    <a:pt x="23" y="61"/>
                  </a:cubicBezTo>
                  <a:cubicBezTo>
                    <a:pt x="35" y="68"/>
                    <a:pt x="56" y="73"/>
                    <a:pt x="53" y="80"/>
                  </a:cubicBezTo>
                  <a:cubicBezTo>
                    <a:pt x="53" y="87"/>
                    <a:pt x="51" y="98"/>
                    <a:pt x="56" y="100"/>
                  </a:cubicBezTo>
                  <a:cubicBezTo>
                    <a:pt x="60" y="103"/>
                    <a:pt x="53" y="117"/>
                    <a:pt x="60" y="119"/>
                  </a:cubicBezTo>
                  <a:cubicBezTo>
                    <a:pt x="65" y="121"/>
                    <a:pt x="65" y="138"/>
                    <a:pt x="58" y="138"/>
                  </a:cubicBezTo>
                  <a:cubicBezTo>
                    <a:pt x="53" y="138"/>
                    <a:pt x="60" y="145"/>
                    <a:pt x="63" y="150"/>
                  </a:cubicBezTo>
                  <a:cubicBezTo>
                    <a:pt x="65" y="150"/>
                    <a:pt x="65" y="154"/>
                    <a:pt x="65" y="159"/>
                  </a:cubicBezTo>
                  <a:cubicBezTo>
                    <a:pt x="72" y="161"/>
                    <a:pt x="76" y="164"/>
                    <a:pt x="83" y="166"/>
                  </a:cubicBezTo>
                  <a:cubicBezTo>
                    <a:pt x="90" y="171"/>
                    <a:pt x="90" y="175"/>
                    <a:pt x="90" y="182"/>
                  </a:cubicBezTo>
                  <a:cubicBezTo>
                    <a:pt x="90" y="189"/>
                    <a:pt x="90" y="194"/>
                    <a:pt x="86" y="192"/>
                  </a:cubicBezTo>
                  <a:cubicBezTo>
                    <a:pt x="83" y="187"/>
                    <a:pt x="76" y="192"/>
                    <a:pt x="74" y="201"/>
                  </a:cubicBezTo>
                  <a:cubicBezTo>
                    <a:pt x="72" y="210"/>
                    <a:pt x="60" y="220"/>
                    <a:pt x="53" y="222"/>
                  </a:cubicBezTo>
                  <a:cubicBezTo>
                    <a:pt x="46" y="222"/>
                    <a:pt x="46" y="229"/>
                    <a:pt x="42" y="231"/>
                  </a:cubicBezTo>
                  <a:cubicBezTo>
                    <a:pt x="35" y="233"/>
                    <a:pt x="30" y="236"/>
                    <a:pt x="30" y="243"/>
                  </a:cubicBezTo>
                  <a:cubicBezTo>
                    <a:pt x="30" y="250"/>
                    <a:pt x="21" y="250"/>
                    <a:pt x="14" y="250"/>
                  </a:cubicBezTo>
                  <a:cubicBezTo>
                    <a:pt x="9" y="250"/>
                    <a:pt x="9" y="262"/>
                    <a:pt x="4" y="264"/>
                  </a:cubicBezTo>
                  <a:cubicBezTo>
                    <a:pt x="0" y="266"/>
                    <a:pt x="2" y="271"/>
                    <a:pt x="7" y="276"/>
                  </a:cubicBezTo>
                  <a:cubicBezTo>
                    <a:pt x="11" y="283"/>
                    <a:pt x="7" y="287"/>
                    <a:pt x="9" y="290"/>
                  </a:cubicBezTo>
                  <a:cubicBezTo>
                    <a:pt x="9" y="294"/>
                    <a:pt x="16" y="304"/>
                    <a:pt x="11" y="315"/>
                  </a:cubicBezTo>
                  <a:cubicBezTo>
                    <a:pt x="7" y="324"/>
                    <a:pt x="2" y="338"/>
                    <a:pt x="7" y="336"/>
                  </a:cubicBezTo>
                  <a:cubicBezTo>
                    <a:pt x="11" y="336"/>
                    <a:pt x="21" y="346"/>
                    <a:pt x="25" y="346"/>
                  </a:cubicBezTo>
                  <a:cubicBezTo>
                    <a:pt x="32" y="343"/>
                    <a:pt x="32" y="353"/>
                    <a:pt x="39" y="350"/>
                  </a:cubicBezTo>
                  <a:cubicBezTo>
                    <a:pt x="44" y="350"/>
                    <a:pt x="44" y="357"/>
                    <a:pt x="63" y="357"/>
                  </a:cubicBezTo>
                  <a:cubicBezTo>
                    <a:pt x="79" y="355"/>
                    <a:pt x="114" y="341"/>
                    <a:pt x="128" y="341"/>
                  </a:cubicBezTo>
                  <a:cubicBezTo>
                    <a:pt x="137" y="341"/>
                    <a:pt x="142" y="341"/>
                    <a:pt x="146" y="338"/>
                  </a:cubicBezTo>
                  <a:cubicBezTo>
                    <a:pt x="151" y="334"/>
                    <a:pt x="153" y="329"/>
                    <a:pt x="158" y="327"/>
                  </a:cubicBezTo>
                  <a:cubicBezTo>
                    <a:pt x="167" y="317"/>
                    <a:pt x="186" y="311"/>
                    <a:pt x="191" y="299"/>
                  </a:cubicBezTo>
                  <a:lnTo>
                    <a:pt x="191" y="29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0" name="Freeform 666">
              <a:extLst>
                <a:ext uri="{FF2B5EF4-FFF2-40B4-BE49-F238E27FC236}">
                  <a16:creationId xmlns:a16="http://schemas.microsoft.com/office/drawing/2014/main" id="{4746DF2E-566C-BCC5-E5C3-5F54F79B2A12}"/>
                </a:ext>
              </a:extLst>
            </p:cNvPr>
            <p:cNvSpPr>
              <a:spLocks/>
            </p:cNvSpPr>
            <p:nvPr/>
          </p:nvSpPr>
          <p:spPr bwMode="auto">
            <a:xfrm>
              <a:off x="6199188" y="1997076"/>
              <a:ext cx="212725" cy="341313"/>
            </a:xfrm>
            <a:custGeom>
              <a:avLst/>
              <a:gdLst>
                <a:gd name="T0" fmla="*/ 191 w 223"/>
                <a:gd name="T1" fmla="*/ 299 h 357"/>
                <a:gd name="T2" fmla="*/ 191 w 223"/>
                <a:gd name="T3" fmla="*/ 299 h 357"/>
                <a:gd name="T4" fmla="*/ 221 w 223"/>
                <a:gd name="T5" fmla="*/ 269 h 357"/>
                <a:gd name="T6" fmla="*/ 216 w 223"/>
                <a:gd name="T7" fmla="*/ 252 h 357"/>
                <a:gd name="T8" fmla="*/ 188 w 223"/>
                <a:gd name="T9" fmla="*/ 231 h 357"/>
                <a:gd name="T10" fmla="*/ 202 w 223"/>
                <a:gd name="T11" fmla="*/ 220 h 357"/>
                <a:gd name="T12" fmla="*/ 191 w 223"/>
                <a:gd name="T13" fmla="*/ 208 h 357"/>
                <a:gd name="T14" fmla="*/ 193 w 223"/>
                <a:gd name="T15" fmla="*/ 199 h 357"/>
                <a:gd name="T16" fmla="*/ 184 w 223"/>
                <a:gd name="T17" fmla="*/ 192 h 357"/>
                <a:gd name="T18" fmla="*/ 188 w 223"/>
                <a:gd name="T19" fmla="*/ 185 h 357"/>
                <a:gd name="T20" fmla="*/ 186 w 223"/>
                <a:gd name="T21" fmla="*/ 168 h 357"/>
                <a:gd name="T22" fmla="*/ 193 w 223"/>
                <a:gd name="T23" fmla="*/ 157 h 357"/>
                <a:gd name="T24" fmla="*/ 172 w 223"/>
                <a:gd name="T25" fmla="*/ 124 h 357"/>
                <a:gd name="T26" fmla="*/ 179 w 223"/>
                <a:gd name="T27" fmla="*/ 110 h 357"/>
                <a:gd name="T28" fmla="*/ 191 w 223"/>
                <a:gd name="T29" fmla="*/ 96 h 357"/>
                <a:gd name="T30" fmla="*/ 177 w 223"/>
                <a:gd name="T31" fmla="*/ 80 h 357"/>
                <a:gd name="T32" fmla="*/ 163 w 223"/>
                <a:gd name="T33" fmla="*/ 73 h 357"/>
                <a:gd name="T34" fmla="*/ 160 w 223"/>
                <a:gd name="T35" fmla="*/ 59 h 357"/>
                <a:gd name="T36" fmla="*/ 163 w 223"/>
                <a:gd name="T37" fmla="*/ 49 h 357"/>
                <a:gd name="T38" fmla="*/ 172 w 223"/>
                <a:gd name="T39" fmla="*/ 42 h 357"/>
                <a:gd name="T40" fmla="*/ 177 w 223"/>
                <a:gd name="T41" fmla="*/ 35 h 357"/>
                <a:gd name="T42" fmla="*/ 177 w 223"/>
                <a:gd name="T43" fmla="*/ 24 h 357"/>
                <a:gd name="T44" fmla="*/ 153 w 223"/>
                <a:gd name="T45" fmla="*/ 7 h 357"/>
                <a:gd name="T46" fmla="*/ 137 w 223"/>
                <a:gd name="T47" fmla="*/ 7 h 357"/>
                <a:gd name="T48" fmla="*/ 116 w 223"/>
                <a:gd name="T49" fmla="*/ 12 h 357"/>
                <a:gd name="T50" fmla="*/ 102 w 223"/>
                <a:gd name="T51" fmla="*/ 26 h 357"/>
                <a:gd name="T52" fmla="*/ 97 w 223"/>
                <a:gd name="T53" fmla="*/ 45 h 357"/>
                <a:gd name="T54" fmla="*/ 88 w 223"/>
                <a:gd name="T55" fmla="*/ 56 h 357"/>
                <a:gd name="T56" fmla="*/ 76 w 223"/>
                <a:gd name="T57" fmla="*/ 54 h 357"/>
                <a:gd name="T58" fmla="*/ 60 w 223"/>
                <a:gd name="T59" fmla="*/ 54 h 357"/>
                <a:gd name="T60" fmla="*/ 37 w 223"/>
                <a:gd name="T61" fmla="*/ 52 h 357"/>
                <a:gd name="T62" fmla="*/ 14 w 223"/>
                <a:gd name="T63" fmla="*/ 35 h 357"/>
                <a:gd name="T64" fmla="*/ 0 w 223"/>
                <a:gd name="T65" fmla="*/ 45 h 357"/>
                <a:gd name="T66" fmla="*/ 23 w 223"/>
                <a:gd name="T67" fmla="*/ 61 h 357"/>
                <a:gd name="T68" fmla="*/ 53 w 223"/>
                <a:gd name="T69" fmla="*/ 80 h 357"/>
                <a:gd name="T70" fmla="*/ 56 w 223"/>
                <a:gd name="T71" fmla="*/ 100 h 357"/>
                <a:gd name="T72" fmla="*/ 60 w 223"/>
                <a:gd name="T73" fmla="*/ 119 h 357"/>
                <a:gd name="T74" fmla="*/ 58 w 223"/>
                <a:gd name="T75" fmla="*/ 138 h 357"/>
                <a:gd name="T76" fmla="*/ 63 w 223"/>
                <a:gd name="T77" fmla="*/ 150 h 357"/>
                <a:gd name="T78" fmla="*/ 65 w 223"/>
                <a:gd name="T79" fmla="*/ 159 h 357"/>
                <a:gd name="T80" fmla="*/ 83 w 223"/>
                <a:gd name="T81" fmla="*/ 166 h 357"/>
                <a:gd name="T82" fmla="*/ 90 w 223"/>
                <a:gd name="T83" fmla="*/ 182 h 357"/>
                <a:gd name="T84" fmla="*/ 86 w 223"/>
                <a:gd name="T85" fmla="*/ 192 h 357"/>
                <a:gd name="T86" fmla="*/ 74 w 223"/>
                <a:gd name="T87" fmla="*/ 201 h 357"/>
                <a:gd name="T88" fmla="*/ 53 w 223"/>
                <a:gd name="T89" fmla="*/ 222 h 357"/>
                <a:gd name="T90" fmla="*/ 42 w 223"/>
                <a:gd name="T91" fmla="*/ 231 h 357"/>
                <a:gd name="T92" fmla="*/ 30 w 223"/>
                <a:gd name="T93" fmla="*/ 243 h 357"/>
                <a:gd name="T94" fmla="*/ 14 w 223"/>
                <a:gd name="T95" fmla="*/ 250 h 357"/>
                <a:gd name="T96" fmla="*/ 4 w 223"/>
                <a:gd name="T97" fmla="*/ 264 h 357"/>
                <a:gd name="T98" fmla="*/ 7 w 223"/>
                <a:gd name="T99" fmla="*/ 276 h 357"/>
                <a:gd name="T100" fmla="*/ 9 w 223"/>
                <a:gd name="T101" fmla="*/ 290 h 357"/>
                <a:gd name="T102" fmla="*/ 11 w 223"/>
                <a:gd name="T103" fmla="*/ 315 h 357"/>
                <a:gd name="T104" fmla="*/ 7 w 223"/>
                <a:gd name="T105" fmla="*/ 336 h 357"/>
                <a:gd name="T106" fmla="*/ 25 w 223"/>
                <a:gd name="T107" fmla="*/ 346 h 357"/>
                <a:gd name="T108" fmla="*/ 39 w 223"/>
                <a:gd name="T109" fmla="*/ 350 h 357"/>
                <a:gd name="T110" fmla="*/ 63 w 223"/>
                <a:gd name="T111" fmla="*/ 357 h 357"/>
                <a:gd name="T112" fmla="*/ 128 w 223"/>
                <a:gd name="T113" fmla="*/ 341 h 357"/>
                <a:gd name="T114" fmla="*/ 146 w 223"/>
                <a:gd name="T115" fmla="*/ 338 h 357"/>
                <a:gd name="T116" fmla="*/ 158 w 223"/>
                <a:gd name="T117" fmla="*/ 327 h 357"/>
                <a:gd name="T118" fmla="*/ 191 w 223"/>
                <a:gd name="T119" fmla="*/ 29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3" h="357">
                  <a:moveTo>
                    <a:pt x="191" y="299"/>
                  </a:moveTo>
                  <a:lnTo>
                    <a:pt x="191" y="299"/>
                  </a:lnTo>
                  <a:cubicBezTo>
                    <a:pt x="195" y="287"/>
                    <a:pt x="218" y="280"/>
                    <a:pt x="221" y="269"/>
                  </a:cubicBezTo>
                  <a:cubicBezTo>
                    <a:pt x="223" y="264"/>
                    <a:pt x="223" y="262"/>
                    <a:pt x="216" y="252"/>
                  </a:cubicBezTo>
                  <a:cubicBezTo>
                    <a:pt x="207" y="243"/>
                    <a:pt x="191" y="236"/>
                    <a:pt x="188" y="231"/>
                  </a:cubicBezTo>
                  <a:cubicBezTo>
                    <a:pt x="188" y="226"/>
                    <a:pt x="202" y="226"/>
                    <a:pt x="202" y="220"/>
                  </a:cubicBezTo>
                  <a:cubicBezTo>
                    <a:pt x="202" y="212"/>
                    <a:pt x="193" y="212"/>
                    <a:pt x="191" y="208"/>
                  </a:cubicBezTo>
                  <a:cubicBezTo>
                    <a:pt x="188" y="203"/>
                    <a:pt x="195" y="201"/>
                    <a:pt x="193" y="199"/>
                  </a:cubicBezTo>
                  <a:cubicBezTo>
                    <a:pt x="193" y="196"/>
                    <a:pt x="184" y="194"/>
                    <a:pt x="184" y="192"/>
                  </a:cubicBezTo>
                  <a:cubicBezTo>
                    <a:pt x="184" y="187"/>
                    <a:pt x="191" y="189"/>
                    <a:pt x="188" y="185"/>
                  </a:cubicBezTo>
                  <a:cubicBezTo>
                    <a:pt x="186" y="180"/>
                    <a:pt x="181" y="173"/>
                    <a:pt x="186" y="168"/>
                  </a:cubicBezTo>
                  <a:cubicBezTo>
                    <a:pt x="191" y="161"/>
                    <a:pt x="200" y="168"/>
                    <a:pt x="193" y="157"/>
                  </a:cubicBezTo>
                  <a:cubicBezTo>
                    <a:pt x="186" y="143"/>
                    <a:pt x="174" y="126"/>
                    <a:pt x="172" y="124"/>
                  </a:cubicBezTo>
                  <a:cubicBezTo>
                    <a:pt x="170" y="119"/>
                    <a:pt x="174" y="112"/>
                    <a:pt x="179" y="110"/>
                  </a:cubicBezTo>
                  <a:cubicBezTo>
                    <a:pt x="181" y="108"/>
                    <a:pt x="191" y="98"/>
                    <a:pt x="191" y="96"/>
                  </a:cubicBezTo>
                  <a:cubicBezTo>
                    <a:pt x="191" y="91"/>
                    <a:pt x="179" y="82"/>
                    <a:pt x="177" y="80"/>
                  </a:cubicBezTo>
                  <a:cubicBezTo>
                    <a:pt x="174" y="77"/>
                    <a:pt x="167" y="77"/>
                    <a:pt x="163" y="73"/>
                  </a:cubicBezTo>
                  <a:cubicBezTo>
                    <a:pt x="160" y="66"/>
                    <a:pt x="158" y="63"/>
                    <a:pt x="160" y="59"/>
                  </a:cubicBezTo>
                  <a:cubicBezTo>
                    <a:pt x="163" y="56"/>
                    <a:pt x="163" y="52"/>
                    <a:pt x="163" y="49"/>
                  </a:cubicBezTo>
                  <a:cubicBezTo>
                    <a:pt x="163" y="45"/>
                    <a:pt x="170" y="47"/>
                    <a:pt x="172" y="42"/>
                  </a:cubicBezTo>
                  <a:cubicBezTo>
                    <a:pt x="172" y="40"/>
                    <a:pt x="174" y="38"/>
                    <a:pt x="177" y="35"/>
                  </a:cubicBezTo>
                  <a:lnTo>
                    <a:pt x="177" y="24"/>
                  </a:lnTo>
                  <a:cubicBezTo>
                    <a:pt x="174" y="17"/>
                    <a:pt x="158" y="14"/>
                    <a:pt x="153" y="7"/>
                  </a:cubicBezTo>
                  <a:cubicBezTo>
                    <a:pt x="149" y="0"/>
                    <a:pt x="139" y="3"/>
                    <a:pt x="137" y="7"/>
                  </a:cubicBezTo>
                  <a:cubicBezTo>
                    <a:pt x="135" y="12"/>
                    <a:pt x="116" y="7"/>
                    <a:pt x="116" y="12"/>
                  </a:cubicBezTo>
                  <a:cubicBezTo>
                    <a:pt x="116" y="19"/>
                    <a:pt x="102" y="19"/>
                    <a:pt x="102" y="26"/>
                  </a:cubicBezTo>
                  <a:cubicBezTo>
                    <a:pt x="102" y="33"/>
                    <a:pt x="109" y="45"/>
                    <a:pt x="97" y="45"/>
                  </a:cubicBezTo>
                  <a:cubicBezTo>
                    <a:pt x="88" y="45"/>
                    <a:pt x="95" y="49"/>
                    <a:pt x="88" y="56"/>
                  </a:cubicBezTo>
                  <a:cubicBezTo>
                    <a:pt x="83" y="66"/>
                    <a:pt x="83" y="52"/>
                    <a:pt x="76" y="54"/>
                  </a:cubicBezTo>
                  <a:cubicBezTo>
                    <a:pt x="72" y="56"/>
                    <a:pt x="65" y="47"/>
                    <a:pt x="60" y="54"/>
                  </a:cubicBezTo>
                  <a:cubicBezTo>
                    <a:pt x="58" y="59"/>
                    <a:pt x="49" y="54"/>
                    <a:pt x="37" y="52"/>
                  </a:cubicBezTo>
                  <a:cubicBezTo>
                    <a:pt x="28" y="49"/>
                    <a:pt x="23" y="35"/>
                    <a:pt x="14" y="35"/>
                  </a:cubicBezTo>
                  <a:cubicBezTo>
                    <a:pt x="9" y="33"/>
                    <a:pt x="4" y="38"/>
                    <a:pt x="0" y="45"/>
                  </a:cubicBezTo>
                  <a:cubicBezTo>
                    <a:pt x="9" y="49"/>
                    <a:pt x="14" y="56"/>
                    <a:pt x="23" y="61"/>
                  </a:cubicBezTo>
                  <a:cubicBezTo>
                    <a:pt x="35" y="68"/>
                    <a:pt x="56" y="73"/>
                    <a:pt x="53" y="80"/>
                  </a:cubicBezTo>
                  <a:cubicBezTo>
                    <a:pt x="53" y="87"/>
                    <a:pt x="51" y="98"/>
                    <a:pt x="56" y="100"/>
                  </a:cubicBezTo>
                  <a:cubicBezTo>
                    <a:pt x="60" y="103"/>
                    <a:pt x="53" y="117"/>
                    <a:pt x="60" y="119"/>
                  </a:cubicBezTo>
                  <a:cubicBezTo>
                    <a:pt x="65" y="121"/>
                    <a:pt x="65" y="138"/>
                    <a:pt x="58" y="138"/>
                  </a:cubicBezTo>
                  <a:cubicBezTo>
                    <a:pt x="53" y="138"/>
                    <a:pt x="60" y="145"/>
                    <a:pt x="63" y="150"/>
                  </a:cubicBezTo>
                  <a:cubicBezTo>
                    <a:pt x="65" y="150"/>
                    <a:pt x="65" y="154"/>
                    <a:pt x="65" y="159"/>
                  </a:cubicBezTo>
                  <a:cubicBezTo>
                    <a:pt x="72" y="161"/>
                    <a:pt x="76" y="164"/>
                    <a:pt x="83" y="166"/>
                  </a:cubicBezTo>
                  <a:cubicBezTo>
                    <a:pt x="90" y="171"/>
                    <a:pt x="90" y="175"/>
                    <a:pt x="90" y="182"/>
                  </a:cubicBezTo>
                  <a:cubicBezTo>
                    <a:pt x="90" y="189"/>
                    <a:pt x="90" y="194"/>
                    <a:pt x="86" y="192"/>
                  </a:cubicBezTo>
                  <a:cubicBezTo>
                    <a:pt x="83" y="187"/>
                    <a:pt x="76" y="192"/>
                    <a:pt x="74" y="201"/>
                  </a:cubicBezTo>
                  <a:cubicBezTo>
                    <a:pt x="72" y="210"/>
                    <a:pt x="60" y="220"/>
                    <a:pt x="53" y="222"/>
                  </a:cubicBezTo>
                  <a:cubicBezTo>
                    <a:pt x="46" y="222"/>
                    <a:pt x="46" y="229"/>
                    <a:pt x="42" y="231"/>
                  </a:cubicBezTo>
                  <a:cubicBezTo>
                    <a:pt x="35" y="233"/>
                    <a:pt x="30" y="236"/>
                    <a:pt x="30" y="243"/>
                  </a:cubicBezTo>
                  <a:cubicBezTo>
                    <a:pt x="30" y="250"/>
                    <a:pt x="21" y="250"/>
                    <a:pt x="14" y="250"/>
                  </a:cubicBezTo>
                  <a:cubicBezTo>
                    <a:pt x="9" y="250"/>
                    <a:pt x="9" y="262"/>
                    <a:pt x="4" y="264"/>
                  </a:cubicBezTo>
                  <a:cubicBezTo>
                    <a:pt x="0" y="266"/>
                    <a:pt x="2" y="271"/>
                    <a:pt x="7" y="276"/>
                  </a:cubicBezTo>
                  <a:cubicBezTo>
                    <a:pt x="11" y="283"/>
                    <a:pt x="7" y="287"/>
                    <a:pt x="9" y="290"/>
                  </a:cubicBezTo>
                  <a:cubicBezTo>
                    <a:pt x="9" y="294"/>
                    <a:pt x="16" y="304"/>
                    <a:pt x="11" y="315"/>
                  </a:cubicBezTo>
                  <a:cubicBezTo>
                    <a:pt x="7" y="324"/>
                    <a:pt x="2" y="338"/>
                    <a:pt x="7" y="336"/>
                  </a:cubicBezTo>
                  <a:cubicBezTo>
                    <a:pt x="11" y="336"/>
                    <a:pt x="21" y="346"/>
                    <a:pt x="25" y="346"/>
                  </a:cubicBezTo>
                  <a:cubicBezTo>
                    <a:pt x="32" y="343"/>
                    <a:pt x="32" y="353"/>
                    <a:pt x="39" y="350"/>
                  </a:cubicBezTo>
                  <a:cubicBezTo>
                    <a:pt x="44" y="350"/>
                    <a:pt x="44" y="357"/>
                    <a:pt x="63" y="357"/>
                  </a:cubicBezTo>
                  <a:cubicBezTo>
                    <a:pt x="79" y="355"/>
                    <a:pt x="114" y="341"/>
                    <a:pt x="128" y="341"/>
                  </a:cubicBezTo>
                  <a:cubicBezTo>
                    <a:pt x="137" y="341"/>
                    <a:pt x="142" y="341"/>
                    <a:pt x="146" y="338"/>
                  </a:cubicBezTo>
                  <a:cubicBezTo>
                    <a:pt x="151" y="334"/>
                    <a:pt x="153" y="329"/>
                    <a:pt x="158" y="327"/>
                  </a:cubicBezTo>
                  <a:cubicBezTo>
                    <a:pt x="167" y="317"/>
                    <a:pt x="186" y="311"/>
                    <a:pt x="191" y="29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1" name="Freeform 667">
              <a:extLst>
                <a:ext uri="{FF2B5EF4-FFF2-40B4-BE49-F238E27FC236}">
                  <a16:creationId xmlns:a16="http://schemas.microsoft.com/office/drawing/2014/main" id="{09EB0B2D-E605-D32E-857F-F75797BFD0E0}"/>
                </a:ext>
              </a:extLst>
            </p:cNvPr>
            <p:cNvSpPr>
              <a:spLocks/>
            </p:cNvSpPr>
            <p:nvPr/>
          </p:nvSpPr>
          <p:spPr bwMode="auto">
            <a:xfrm>
              <a:off x="6199188" y="1997076"/>
              <a:ext cx="212725" cy="341313"/>
            </a:xfrm>
            <a:custGeom>
              <a:avLst/>
              <a:gdLst>
                <a:gd name="T0" fmla="*/ 191 w 223"/>
                <a:gd name="T1" fmla="*/ 299 h 357"/>
                <a:gd name="T2" fmla="*/ 191 w 223"/>
                <a:gd name="T3" fmla="*/ 299 h 357"/>
                <a:gd name="T4" fmla="*/ 221 w 223"/>
                <a:gd name="T5" fmla="*/ 269 h 357"/>
                <a:gd name="T6" fmla="*/ 216 w 223"/>
                <a:gd name="T7" fmla="*/ 252 h 357"/>
                <a:gd name="T8" fmla="*/ 188 w 223"/>
                <a:gd name="T9" fmla="*/ 231 h 357"/>
                <a:gd name="T10" fmla="*/ 202 w 223"/>
                <a:gd name="T11" fmla="*/ 220 h 357"/>
                <a:gd name="T12" fmla="*/ 191 w 223"/>
                <a:gd name="T13" fmla="*/ 208 h 357"/>
                <a:gd name="T14" fmla="*/ 193 w 223"/>
                <a:gd name="T15" fmla="*/ 199 h 357"/>
                <a:gd name="T16" fmla="*/ 184 w 223"/>
                <a:gd name="T17" fmla="*/ 192 h 357"/>
                <a:gd name="T18" fmla="*/ 188 w 223"/>
                <a:gd name="T19" fmla="*/ 185 h 357"/>
                <a:gd name="T20" fmla="*/ 186 w 223"/>
                <a:gd name="T21" fmla="*/ 168 h 357"/>
                <a:gd name="T22" fmla="*/ 193 w 223"/>
                <a:gd name="T23" fmla="*/ 157 h 357"/>
                <a:gd name="T24" fmla="*/ 172 w 223"/>
                <a:gd name="T25" fmla="*/ 124 h 357"/>
                <a:gd name="T26" fmla="*/ 179 w 223"/>
                <a:gd name="T27" fmla="*/ 110 h 357"/>
                <a:gd name="T28" fmla="*/ 191 w 223"/>
                <a:gd name="T29" fmla="*/ 96 h 357"/>
                <a:gd name="T30" fmla="*/ 177 w 223"/>
                <a:gd name="T31" fmla="*/ 80 h 357"/>
                <a:gd name="T32" fmla="*/ 163 w 223"/>
                <a:gd name="T33" fmla="*/ 73 h 357"/>
                <a:gd name="T34" fmla="*/ 160 w 223"/>
                <a:gd name="T35" fmla="*/ 59 h 357"/>
                <a:gd name="T36" fmla="*/ 163 w 223"/>
                <a:gd name="T37" fmla="*/ 49 h 357"/>
                <a:gd name="T38" fmla="*/ 172 w 223"/>
                <a:gd name="T39" fmla="*/ 42 h 357"/>
                <a:gd name="T40" fmla="*/ 177 w 223"/>
                <a:gd name="T41" fmla="*/ 35 h 357"/>
                <a:gd name="T42" fmla="*/ 177 w 223"/>
                <a:gd name="T43" fmla="*/ 24 h 357"/>
                <a:gd name="T44" fmla="*/ 153 w 223"/>
                <a:gd name="T45" fmla="*/ 7 h 357"/>
                <a:gd name="T46" fmla="*/ 137 w 223"/>
                <a:gd name="T47" fmla="*/ 7 h 357"/>
                <a:gd name="T48" fmla="*/ 116 w 223"/>
                <a:gd name="T49" fmla="*/ 12 h 357"/>
                <a:gd name="T50" fmla="*/ 102 w 223"/>
                <a:gd name="T51" fmla="*/ 26 h 357"/>
                <a:gd name="T52" fmla="*/ 97 w 223"/>
                <a:gd name="T53" fmla="*/ 45 h 357"/>
                <a:gd name="T54" fmla="*/ 88 w 223"/>
                <a:gd name="T55" fmla="*/ 56 h 357"/>
                <a:gd name="T56" fmla="*/ 76 w 223"/>
                <a:gd name="T57" fmla="*/ 54 h 357"/>
                <a:gd name="T58" fmla="*/ 60 w 223"/>
                <a:gd name="T59" fmla="*/ 54 h 357"/>
                <a:gd name="T60" fmla="*/ 37 w 223"/>
                <a:gd name="T61" fmla="*/ 52 h 357"/>
                <a:gd name="T62" fmla="*/ 14 w 223"/>
                <a:gd name="T63" fmla="*/ 35 h 357"/>
                <a:gd name="T64" fmla="*/ 0 w 223"/>
                <a:gd name="T65" fmla="*/ 45 h 357"/>
                <a:gd name="T66" fmla="*/ 23 w 223"/>
                <a:gd name="T67" fmla="*/ 61 h 357"/>
                <a:gd name="T68" fmla="*/ 53 w 223"/>
                <a:gd name="T69" fmla="*/ 80 h 357"/>
                <a:gd name="T70" fmla="*/ 56 w 223"/>
                <a:gd name="T71" fmla="*/ 100 h 357"/>
                <a:gd name="T72" fmla="*/ 60 w 223"/>
                <a:gd name="T73" fmla="*/ 119 h 357"/>
                <a:gd name="T74" fmla="*/ 58 w 223"/>
                <a:gd name="T75" fmla="*/ 138 h 357"/>
                <a:gd name="T76" fmla="*/ 63 w 223"/>
                <a:gd name="T77" fmla="*/ 150 h 357"/>
                <a:gd name="T78" fmla="*/ 65 w 223"/>
                <a:gd name="T79" fmla="*/ 159 h 357"/>
                <a:gd name="T80" fmla="*/ 83 w 223"/>
                <a:gd name="T81" fmla="*/ 166 h 357"/>
                <a:gd name="T82" fmla="*/ 90 w 223"/>
                <a:gd name="T83" fmla="*/ 182 h 357"/>
                <a:gd name="T84" fmla="*/ 86 w 223"/>
                <a:gd name="T85" fmla="*/ 192 h 357"/>
                <a:gd name="T86" fmla="*/ 74 w 223"/>
                <a:gd name="T87" fmla="*/ 201 h 357"/>
                <a:gd name="T88" fmla="*/ 53 w 223"/>
                <a:gd name="T89" fmla="*/ 222 h 357"/>
                <a:gd name="T90" fmla="*/ 42 w 223"/>
                <a:gd name="T91" fmla="*/ 231 h 357"/>
                <a:gd name="T92" fmla="*/ 30 w 223"/>
                <a:gd name="T93" fmla="*/ 243 h 357"/>
                <a:gd name="T94" fmla="*/ 14 w 223"/>
                <a:gd name="T95" fmla="*/ 250 h 357"/>
                <a:gd name="T96" fmla="*/ 4 w 223"/>
                <a:gd name="T97" fmla="*/ 264 h 357"/>
                <a:gd name="T98" fmla="*/ 7 w 223"/>
                <a:gd name="T99" fmla="*/ 276 h 357"/>
                <a:gd name="T100" fmla="*/ 9 w 223"/>
                <a:gd name="T101" fmla="*/ 290 h 357"/>
                <a:gd name="T102" fmla="*/ 11 w 223"/>
                <a:gd name="T103" fmla="*/ 315 h 357"/>
                <a:gd name="T104" fmla="*/ 7 w 223"/>
                <a:gd name="T105" fmla="*/ 336 h 357"/>
                <a:gd name="T106" fmla="*/ 25 w 223"/>
                <a:gd name="T107" fmla="*/ 346 h 357"/>
                <a:gd name="T108" fmla="*/ 39 w 223"/>
                <a:gd name="T109" fmla="*/ 350 h 357"/>
                <a:gd name="T110" fmla="*/ 63 w 223"/>
                <a:gd name="T111" fmla="*/ 357 h 357"/>
                <a:gd name="T112" fmla="*/ 128 w 223"/>
                <a:gd name="T113" fmla="*/ 341 h 357"/>
                <a:gd name="T114" fmla="*/ 146 w 223"/>
                <a:gd name="T115" fmla="*/ 338 h 357"/>
                <a:gd name="T116" fmla="*/ 158 w 223"/>
                <a:gd name="T117" fmla="*/ 327 h 357"/>
                <a:gd name="T118" fmla="*/ 191 w 223"/>
                <a:gd name="T119" fmla="*/ 299 h 357"/>
                <a:gd name="T120" fmla="*/ 191 w 223"/>
                <a:gd name="T121" fmla="*/ 29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3" h="357">
                  <a:moveTo>
                    <a:pt x="191" y="299"/>
                  </a:moveTo>
                  <a:lnTo>
                    <a:pt x="191" y="299"/>
                  </a:lnTo>
                  <a:cubicBezTo>
                    <a:pt x="195" y="287"/>
                    <a:pt x="218" y="280"/>
                    <a:pt x="221" y="269"/>
                  </a:cubicBezTo>
                  <a:cubicBezTo>
                    <a:pt x="223" y="264"/>
                    <a:pt x="223" y="262"/>
                    <a:pt x="216" y="252"/>
                  </a:cubicBezTo>
                  <a:cubicBezTo>
                    <a:pt x="207" y="243"/>
                    <a:pt x="191" y="236"/>
                    <a:pt x="188" y="231"/>
                  </a:cubicBezTo>
                  <a:cubicBezTo>
                    <a:pt x="188" y="226"/>
                    <a:pt x="202" y="226"/>
                    <a:pt x="202" y="220"/>
                  </a:cubicBezTo>
                  <a:cubicBezTo>
                    <a:pt x="202" y="212"/>
                    <a:pt x="193" y="212"/>
                    <a:pt x="191" y="208"/>
                  </a:cubicBezTo>
                  <a:cubicBezTo>
                    <a:pt x="188" y="203"/>
                    <a:pt x="195" y="201"/>
                    <a:pt x="193" y="199"/>
                  </a:cubicBezTo>
                  <a:cubicBezTo>
                    <a:pt x="193" y="196"/>
                    <a:pt x="184" y="194"/>
                    <a:pt x="184" y="192"/>
                  </a:cubicBezTo>
                  <a:cubicBezTo>
                    <a:pt x="184" y="187"/>
                    <a:pt x="191" y="189"/>
                    <a:pt x="188" y="185"/>
                  </a:cubicBezTo>
                  <a:cubicBezTo>
                    <a:pt x="186" y="180"/>
                    <a:pt x="181" y="173"/>
                    <a:pt x="186" y="168"/>
                  </a:cubicBezTo>
                  <a:cubicBezTo>
                    <a:pt x="191" y="161"/>
                    <a:pt x="200" y="168"/>
                    <a:pt x="193" y="157"/>
                  </a:cubicBezTo>
                  <a:cubicBezTo>
                    <a:pt x="186" y="143"/>
                    <a:pt x="174" y="126"/>
                    <a:pt x="172" y="124"/>
                  </a:cubicBezTo>
                  <a:cubicBezTo>
                    <a:pt x="170" y="119"/>
                    <a:pt x="174" y="112"/>
                    <a:pt x="179" y="110"/>
                  </a:cubicBezTo>
                  <a:cubicBezTo>
                    <a:pt x="181" y="108"/>
                    <a:pt x="191" y="98"/>
                    <a:pt x="191" y="96"/>
                  </a:cubicBezTo>
                  <a:cubicBezTo>
                    <a:pt x="191" y="91"/>
                    <a:pt x="179" y="82"/>
                    <a:pt x="177" y="80"/>
                  </a:cubicBezTo>
                  <a:cubicBezTo>
                    <a:pt x="174" y="77"/>
                    <a:pt x="167" y="77"/>
                    <a:pt x="163" y="73"/>
                  </a:cubicBezTo>
                  <a:cubicBezTo>
                    <a:pt x="160" y="66"/>
                    <a:pt x="158" y="63"/>
                    <a:pt x="160" y="59"/>
                  </a:cubicBezTo>
                  <a:cubicBezTo>
                    <a:pt x="163" y="56"/>
                    <a:pt x="163" y="52"/>
                    <a:pt x="163" y="49"/>
                  </a:cubicBezTo>
                  <a:cubicBezTo>
                    <a:pt x="163" y="45"/>
                    <a:pt x="170" y="47"/>
                    <a:pt x="172" y="42"/>
                  </a:cubicBezTo>
                  <a:cubicBezTo>
                    <a:pt x="172" y="40"/>
                    <a:pt x="174" y="38"/>
                    <a:pt x="177" y="35"/>
                  </a:cubicBezTo>
                  <a:lnTo>
                    <a:pt x="177" y="24"/>
                  </a:lnTo>
                  <a:cubicBezTo>
                    <a:pt x="174" y="17"/>
                    <a:pt x="158" y="14"/>
                    <a:pt x="153" y="7"/>
                  </a:cubicBezTo>
                  <a:cubicBezTo>
                    <a:pt x="149" y="0"/>
                    <a:pt x="139" y="3"/>
                    <a:pt x="137" y="7"/>
                  </a:cubicBezTo>
                  <a:cubicBezTo>
                    <a:pt x="135" y="12"/>
                    <a:pt x="116" y="7"/>
                    <a:pt x="116" y="12"/>
                  </a:cubicBezTo>
                  <a:cubicBezTo>
                    <a:pt x="116" y="19"/>
                    <a:pt x="102" y="19"/>
                    <a:pt x="102" y="26"/>
                  </a:cubicBezTo>
                  <a:cubicBezTo>
                    <a:pt x="102" y="33"/>
                    <a:pt x="109" y="45"/>
                    <a:pt x="97" y="45"/>
                  </a:cubicBezTo>
                  <a:cubicBezTo>
                    <a:pt x="88" y="45"/>
                    <a:pt x="95" y="49"/>
                    <a:pt x="88" y="56"/>
                  </a:cubicBezTo>
                  <a:cubicBezTo>
                    <a:pt x="83" y="66"/>
                    <a:pt x="83" y="52"/>
                    <a:pt x="76" y="54"/>
                  </a:cubicBezTo>
                  <a:cubicBezTo>
                    <a:pt x="72" y="56"/>
                    <a:pt x="65" y="47"/>
                    <a:pt x="60" y="54"/>
                  </a:cubicBezTo>
                  <a:cubicBezTo>
                    <a:pt x="58" y="59"/>
                    <a:pt x="49" y="54"/>
                    <a:pt x="37" y="52"/>
                  </a:cubicBezTo>
                  <a:cubicBezTo>
                    <a:pt x="28" y="49"/>
                    <a:pt x="23" y="35"/>
                    <a:pt x="14" y="35"/>
                  </a:cubicBezTo>
                  <a:cubicBezTo>
                    <a:pt x="9" y="33"/>
                    <a:pt x="4" y="38"/>
                    <a:pt x="0" y="45"/>
                  </a:cubicBezTo>
                  <a:cubicBezTo>
                    <a:pt x="9" y="49"/>
                    <a:pt x="14" y="56"/>
                    <a:pt x="23" y="61"/>
                  </a:cubicBezTo>
                  <a:cubicBezTo>
                    <a:pt x="35" y="68"/>
                    <a:pt x="56" y="73"/>
                    <a:pt x="53" y="80"/>
                  </a:cubicBezTo>
                  <a:cubicBezTo>
                    <a:pt x="53" y="87"/>
                    <a:pt x="51" y="98"/>
                    <a:pt x="56" y="100"/>
                  </a:cubicBezTo>
                  <a:cubicBezTo>
                    <a:pt x="60" y="103"/>
                    <a:pt x="53" y="117"/>
                    <a:pt x="60" y="119"/>
                  </a:cubicBezTo>
                  <a:cubicBezTo>
                    <a:pt x="65" y="121"/>
                    <a:pt x="65" y="138"/>
                    <a:pt x="58" y="138"/>
                  </a:cubicBezTo>
                  <a:cubicBezTo>
                    <a:pt x="53" y="138"/>
                    <a:pt x="60" y="145"/>
                    <a:pt x="63" y="150"/>
                  </a:cubicBezTo>
                  <a:cubicBezTo>
                    <a:pt x="65" y="150"/>
                    <a:pt x="65" y="154"/>
                    <a:pt x="65" y="159"/>
                  </a:cubicBezTo>
                  <a:cubicBezTo>
                    <a:pt x="72" y="161"/>
                    <a:pt x="76" y="164"/>
                    <a:pt x="83" y="166"/>
                  </a:cubicBezTo>
                  <a:cubicBezTo>
                    <a:pt x="90" y="171"/>
                    <a:pt x="90" y="175"/>
                    <a:pt x="90" y="182"/>
                  </a:cubicBezTo>
                  <a:cubicBezTo>
                    <a:pt x="90" y="189"/>
                    <a:pt x="90" y="194"/>
                    <a:pt x="86" y="192"/>
                  </a:cubicBezTo>
                  <a:cubicBezTo>
                    <a:pt x="83" y="187"/>
                    <a:pt x="76" y="192"/>
                    <a:pt x="74" y="201"/>
                  </a:cubicBezTo>
                  <a:cubicBezTo>
                    <a:pt x="72" y="210"/>
                    <a:pt x="60" y="220"/>
                    <a:pt x="53" y="222"/>
                  </a:cubicBezTo>
                  <a:cubicBezTo>
                    <a:pt x="46" y="222"/>
                    <a:pt x="46" y="229"/>
                    <a:pt x="42" y="231"/>
                  </a:cubicBezTo>
                  <a:cubicBezTo>
                    <a:pt x="35" y="233"/>
                    <a:pt x="30" y="236"/>
                    <a:pt x="30" y="243"/>
                  </a:cubicBezTo>
                  <a:cubicBezTo>
                    <a:pt x="30" y="250"/>
                    <a:pt x="21" y="250"/>
                    <a:pt x="14" y="250"/>
                  </a:cubicBezTo>
                  <a:cubicBezTo>
                    <a:pt x="9" y="250"/>
                    <a:pt x="9" y="262"/>
                    <a:pt x="4" y="264"/>
                  </a:cubicBezTo>
                  <a:cubicBezTo>
                    <a:pt x="0" y="266"/>
                    <a:pt x="2" y="271"/>
                    <a:pt x="7" y="276"/>
                  </a:cubicBezTo>
                  <a:cubicBezTo>
                    <a:pt x="11" y="283"/>
                    <a:pt x="7" y="287"/>
                    <a:pt x="9" y="290"/>
                  </a:cubicBezTo>
                  <a:cubicBezTo>
                    <a:pt x="9" y="294"/>
                    <a:pt x="16" y="304"/>
                    <a:pt x="11" y="315"/>
                  </a:cubicBezTo>
                  <a:cubicBezTo>
                    <a:pt x="7" y="324"/>
                    <a:pt x="2" y="338"/>
                    <a:pt x="7" y="336"/>
                  </a:cubicBezTo>
                  <a:cubicBezTo>
                    <a:pt x="11" y="336"/>
                    <a:pt x="21" y="346"/>
                    <a:pt x="25" y="346"/>
                  </a:cubicBezTo>
                  <a:cubicBezTo>
                    <a:pt x="32" y="343"/>
                    <a:pt x="32" y="353"/>
                    <a:pt x="39" y="350"/>
                  </a:cubicBezTo>
                  <a:cubicBezTo>
                    <a:pt x="44" y="350"/>
                    <a:pt x="44" y="357"/>
                    <a:pt x="63" y="357"/>
                  </a:cubicBezTo>
                  <a:cubicBezTo>
                    <a:pt x="79" y="355"/>
                    <a:pt x="114" y="341"/>
                    <a:pt x="128" y="341"/>
                  </a:cubicBezTo>
                  <a:cubicBezTo>
                    <a:pt x="137" y="341"/>
                    <a:pt x="142" y="341"/>
                    <a:pt x="146" y="338"/>
                  </a:cubicBezTo>
                  <a:cubicBezTo>
                    <a:pt x="151" y="334"/>
                    <a:pt x="153" y="329"/>
                    <a:pt x="158" y="327"/>
                  </a:cubicBezTo>
                  <a:cubicBezTo>
                    <a:pt x="167" y="317"/>
                    <a:pt x="186" y="311"/>
                    <a:pt x="191" y="299"/>
                  </a:cubicBezTo>
                  <a:lnTo>
                    <a:pt x="191" y="29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2" name="Freeform 668">
              <a:extLst>
                <a:ext uri="{FF2B5EF4-FFF2-40B4-BE49-F238E27FC236}">
                  <a16:creationId xmlns:a16="http://schemas.microsoft.com/office/drawing/2014/main" id="{E5C78D0B-7FED-6D78-A669-4453D528DA27}"/>
                </a:ext>
              </a:extLst>
            </p:cNvPr>
            <p:cNvSpPr>
              <a:spLocks noEditPoints="1"/>
            </p:cNvSpPr>
            <p:nvPr/>
          </p:nvSpPr>
          <p:spPr bwMode="auto">
            <a:xfrm>
              <a:off x="5680075" y="2597151"/>
              <a:ext cx="296863" cy="249238"/>
            </a:xfrm>
            <a:custGeom>
              <a:avLst/>
              <a:gdLst>
                <a:gd name="T0" fmla="*/ 272 w 311"/>
                <a:gd name="T1" fmla="*/ 58 h 261"/>
                <a:gd name="T2" fmla="*/ 248 w 311"/>
                <a:gd name="T3" fmla="*/ 49 h 261"/>
                <a:gd name="T4" fmla="*/ 213 w 311"/>
                <a:gd name="T5" fmla="*/ 37 h 261"/>
                <a:gd name="T6" fmla="*/ 200 w 311"/>
                <a:gd name="T7" fmla="*/ 32 h 261"/>
                <a:gd name="T8" fmla="*/ 179 w 311"/>
                <a:gd name="T9" fmla="*/ 16 h 261"/>
                <a:gd name="T10" fmla="*/ 162 w 311"/>
                <a:gd name="T11" fmla="*/ 2 h 261"/>
                <a:gd name="T12" fmla="*/ 153 w 311"/>
                <a:gd name="T13" fmla="*/ 0 h 261"/>
                <a:gd name="T14" fmla="*/ 118 w 311"/>
                <a:gd name="T15" fmla="*/ 32 h 261"/>
                <a:gd name="T16" fmla="*/ 79 w 311"/>
                <a:gd name="T17" fmla="*/ 40 h 261"/>
                <a:gd name="T18" fmla="*/ 69 w 311"/>
                <a:gd name="T19" fmla="*/ 70 h 261"/>
                <a:gd name="T20" fmla="*/ 37 w 311"/>
                <a:gd name="T21" fmla="*/ 63 h 261"/>
                <a:gd name="T22" fmla="*/ 4 w 311"/>
                <a:gd name="T23" fmla="*/ 75 h 261"/>
                <a:gd name="T24" fmla="*/ 34 w 311"/>
                <a:gd name="T25" fmla="*/ 98 h 261"/>
                <a:gd name="T26" fmla="*/ 60 w 311"/>
                <a:gd name="T27" fmla="*/ 112 h 261"/>
                <a:gd name="T28" fmla="*/ 83 w 311"/>
                <a:gd name="T29" fmla="*/ 147 h 261"/>
                <a:gd name="T30" fmla="*/ 69 w 311"/>
                <a:gd name="T31" fmla="*/ 210 h 261"/>
                <a:gd name="T32" fmla="*/ 81 w 311"/>
                <a:gd name="T33" fmla="*/ 217 h 261"/>
                <a:gd name="T34" fmla="*/ 118 w 311"/>
                <a:gd name="T35" fmla="*/ 226 h 261"/>
                <a:gd name="T36" fmla="*/ 153 w 311"/>
                <a:gd name="T37" fmla="*/ 233 h 261"/>
                <a:gd name="T38" fmla="*/ 174 w 311"/>
                <a:gd name="T39" fmla="*/ 228 h 261"/>
                <a:gd name="T40" fmla="*/ 230 w 311"/>
                <a:gd name="T41" fmla="*/ 217 h 261"/>
                <a:gd name="T42" fmla="*/ 267 w 311"/>
                <a:gd name="T43" fmla="*/ 200 h 261"/>
                <a:gd name="T44" fmla="*/ 260 w 311"/>
                <a:gd name="T45" fmla="*/ 189 h 261"/>
                <a:gd name="T46" fmla="*/ 248 w 311"/>
                <a:gd name="T47" fmla="*/ 168 h 261"/>
                <a:gd name="T48" fmla="*/ 258 w 311"/>
                <a:gd name="T49" fmla="*/ 154 h 261"/>
                <a:gd name="T50" fmla="*/ 251 w 311"/>
                <a:gd name="T51" fmla="*/ 133 h 261"/>
                <a:gd name="T52" fmla="*/ 239 w 311"/>
                <a:gd name="T53" fmla="*/ 126 h 261"/>
                <a:gd name="T54" fmla="*/ 265 w 311"/>
                <a:gd name="T55" fmla="*/ 100 h 261"/>
                <a:gd name="T56" fmla="*/ 276 w 311"/>
                <a:gd name="T57" fmla="*/ 65 h 261"/>
                <a:gd name="T58" fmla="*/ 307 w 311"/>
                <a:gd name="T59" fmla="*/ 219 h 261"/>
                <a:gd name="T60" fmla="*/ 293 w 311"/>
                <a:gd name="T61" fmla="*/ 231 h 261"/>
                <a:gd name="T62" fmla="*/ 307 w 311"/>
                <a:gd name="T63" fmla="*/ 21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1" h="261">
                  <a:moveTo>
                    <a:pt x="272" y="58"/>
                  </a:moveTo>
                  <a:lnTo>
                    <a:pt x="272" y="58"/>
                  </a:lnTo>
                  <a:cubicBezTo>
                    <a:pt x="269" y="58"/>
                    <a:pt x="267" y="56"/>
                    <a:pt x="263" y="56"/>
                  </a:cubicBezTo>
                  <a:cubicBezTo>
                    <a:pt x="255" y="56"/>
                    <a:pt x="251" y="51"/>
                    <a:pt x="248" y="49"/>
                  </a:cubicBezTo>
                  <a:cubicBezTo>
                    <a:pt x="244" y="44"/>
                    <a:pt x="230" y="44"/>
                    <a:pt x="225" y="44"/>
                  </a:cubicBezTo>
                  <a:cubicBezTo>
                    <a:pt x="220" y="47"/>
                    <a:pt x="218" y="37"/>
                    <a:pt x="213" y="37"/>
                  </a:cubicBezTo>
                  <a:cubicBezTo>
                    <a:pt x="209" y="40"/>
                    <a:pt x="209" y="32"/>
                    <a:pt x="209" y="28"/>
                  </a:cubicBezTo>
                  <a:cubicBezTo>
                    <a:pt x="209" y="23"/>
                    <a:pt x="204" y="30"/>
                    <a:pt x="200" y="32"/>
                  </a:cubicBezTo>
                  <a:cubicBezTo>
                    <a:pt x="195" y="35"/>
                    <a:pt x="193" y="28"/>
                    <a:pt x="193" y="25"/>
                  </a:cubicBezTo>
                  <a:cubicBezTo>
                    <a:pt x="193" y="23"/>
                    <a:pt x="183" y="18"/>
                    <a:pt x="179" y="16"/>
                  </a:cubicBezTo>
                  <a:cubicBezTo>
                    <a:pt x="176" y="14"/>
                    <a:pt x="172" y="7"/>
                    <a:pt x="169" y="11"/>
                  </a:cubicBezTo>
                  <a:cubicBezTo>
                    <a:pt x="167" y="14"/>
                    <a:pt x="162" y="7"/>
                    <a:pt x="162" y="2"/>
                  </a:cubicBezTo>
                  <a:cubicBezTo>
                    <a:pt x="160" y="0"/>
                    <a:pt x="160" y="2"/>
                    <a:pt x="158" y="0"/>
                  </a:cubicBezTo>
                  <a:lnTo>
                    <a:pt x="153" y="0"/>
                  </a:lnTo>
                  <a:cubicBezTo>
                    <a:pt x="146" y="0"/>
                    <a:pt x="139" y="7"/>
                    <a:pt x="141" y="18"/>
                  </a:cubicBezTo>
                  <a:cubicBezTo>
                    <a:pt x="141" y="30"/>
                    <a:pt x="132" y="32"/>
                    <a:pt x="118" y="32"/>
                  </a:cubicBezTo>
                  <a:cubicBezTo>
                    <a:pt x="107" y="35"/>
                    <a:pt x="111" y="44"/>
                    <a:pt x="104" y="49"/>
                  </a:cubicBezTo>
                  <a:cubicBezTo>
                    <a:pt x="100" y="54"/>
                    <a:pt x="81" y="47"/>
                    <a:pt x="79" y="40"/>
                  </a:cubicBezTo>
                  <a:cubicBezTo>
                    <a:pt x="76" y="32"/>
                    <a:pt x="60" y="40"/>
                    <a:pt x="67" y="47"/>
                  </a:cubicBezTo>
                  <a:cubicBezTo>
                    <a:pt x="74" y="56"/>
                    <a:pt x="74" y="68"/>
                    <a:pt x="69" y="70"/>
                  </a:cubicBezTo>
                  <a:cubicBezTo>
                    <a:pt x="65" y="72"/>
                    <a:pt x="55" y="65"/>
                    <a:pt x="51" y="70"/>
                  </a:cubicBezTo>
                  <a:cubicBezTo>
                    <a:pt x="46" y="72"/>
                    <a:pt x="44" y="65"/>
                    <a:pt x="37" y="63"/>
                  </a:cubicBezTo>
                  <a:cubicBezTo>
                    <a:pt x="30" y="61"/>
                    <a:pt x="27" y="65"/>
                    <a:pt x="16" y="65"/>
                  </a:cubicBezTo>
                  <a:cubicBezTo>
                    <a:pt x="7" y="65"/>
                    <a:pt x="0" y="70"/>
                    <a:pt x="4" y="75"/>
                  </a:cubicBezTo>
                  <a:cubicBezTo>
                    <a:pt x="9" y="79"/>
                    <a:pt x="4" y="84"/>
                    <a:pt x="7" y="88"/>
                  </a:cubicBezTo>
                  <a:cubicBezTo>
                    <a:pt x="9" y="93"/>
                    <a:pt x="23" y="91"/>
                    <a:pt x="34" y="98"/>
                  </a:cubicBezTo>
                  <a:cubicBezTo>
                    <a:pt x="46" y="102"/>
                    <a:pt x="49" y="98"/>
                    <a:pt x="53" y="102"/>
                  </a:cubicBezTo>
                  <a:cubicBezTo>
                    <a:pt x="58" y="107"/>
                    <a:pt x="60" y="105"/>
                    <a:pt x="60" y="112"/>
                  </a:cubicBezTo>
                  <a:cubicBezTo>
                    <a:pt x="60" y="119"/>
                    <a:pt x="67" y="128"/>
                    <a:pt x="76" y="130"/>
                  </a:cubicBezTo>
                  <a:cubicBezTo>
                    <a:pt x="88" y="133"/>
                    <a:pt x="79" y="140"/>
                    <a:pt x="83" y="147"/>
                  </a:cubicBezTo>
                  <a:cubicBezTo>
                    <a:pt x="86" y="154"/>
                    <a:pt x="79" y="163"/>
                    <a:pt x="79" y="173"/>
                  </a:cubicBezTo>
                  <a:cubicBezTo>
                    <a:pt x="81" y="182"/>
                    <a:pt x="74" y="207"/>
                    <a:pt x="69" y="210"/>
                  </a:cubicBezTo>
                  <a:cubicBezTo>
                    <a:pt x="69" y="212"/>
                    <a:pt x="69" y="212"/>
                    <a:pt x="67" y="212"/>
                  </a:cubicBezTo>
                  <a:cubicBezTo>
                    <a:pt x="72" y="214"/>
                    <a:pt x="79" y="214"/>
                    <a:pt x="81" y="217"/>
                  </a:cubicBezTo>
                  <a:cubicBezTo>
                    <a:pt x="86" y="219"/>
                    <a:pt x="95" y="224"/>
                    <a:pt x="100" y="226"/>
                  </a:cubicBezTo>
                  <a:cubicBezTo>
                    <a:pt x="107" y="231"/>
                    <a:pt x="118" y="231"/>
                    <a:pt x="118" y="226"/>
                  </a:cubicBezTo>
                  <a:cubicBezTo>
                    <a:pt x="118" y="221"/>
                    <a:pt x="123" y="224"/>
                    <a:pt x="128" y="228"/>
                  </a:cubicBezTo>
                  <a:cubicBezTo>
                    <a:pt x="132" y="231"/>
                    <a:pt x="146" y="233"/>
                    <a:pt x="153" y="233"/>
                  </a:cubicBezTo>
                  <a:cubicBezTo>
                    <a:pt x="158" y="235"/>
                    <a:pt x="167" y="235"/>
                    <a:pt x="174" y="235"/>
                  </a:cubicBezTo>
                  <a:lnTo>
                    <a:pt x="174" y="228"/>
                  </a:lnTo>
                  <a:cubicBezTo>
                    <a:pt x="169" y="217"/>
                    <a:pt x="181" y="210"/>
                    <a:pt x="190" y="207"/>
                  </a:cubicBezTo>
                  <a:cubicBezTo>
                    <a:pt x="202" y="207"/>
                    <a:pt x="223" y="212"/>
                    <a:pt x="230" y="217"/>
                  </a:cubicBezTo>
                  <a:cubicBezTo>
                    <a:pt x="234" y="221"/>
                    <a:pt x="244" y="219"/>
                    <a:pt x="253" y="207"/>
                  </a:cubicBezTo>
                  <a:cubicBezTo>
                    <a:pt x="260" y="203"/>
                    <a:pt x="265" y="200"/>
                    <a:pt x="267" y="200"/>
                  </a:cubicBezTo>
                  <a:cubicBezTo>
                    <a:pt x="267" y="198"/>
                    <a:pt x="269" y="196"/>
                    <a:pt x="269" y="194"/>
                  </a:cubicBezTo>
                  <a:cubicBezTo>
                    <a:pt x="272" y="189"/>
                    <a:pt x="265" y="189"/>
                    <a:pt x="260" y="189"/>
                  </a:cubicBezTo>
                  <a:cubicBezTo>
                    <a:pt x="255" y="189"/>
                    <a:pt x="251" y="184"/>
                    <a:pt x="255" y="179"/>
                  </a:cubicBezTo>
                  <a:cubicBezTo>
                    <a:pt x="258" y="173"/>
                    <a:pt x="253" y="173"/>
                    <a:pt x="248" y="168"/>
                  </a:cubicBezTo>
                  <a:cubicBezTo>
                    <a:pt x="246" y="163"/>
                    <a:pt x="251" y="163"/>
                    <a:pt x="253" y="163"/>
                  </a:cubicBezTo>
                  <a:cubicBezTo>
                    <a:pt x="255" y="161"/>
                    <a:pt x="260" y="156"/>
                    <a:pt x="258" y="154"/>
                  </a:cubicBezTo>
                  <a:cubicBezTo>
                    <a:pt x="255" y="154"/>
                    <a:pt x="253" y="149"/>
                    <a:pt x="255" y="144"/>
                  </a:cubicBezTo>
                  <a:cubicBezTo>
                    <a:pt x="258" y="137"/>
                    <a:pt x="251" y="137"/>
                    <a:pt x="251" y="133"/>
                  </a:cubicBezTo>
                  <a:cubicBezTo>
                    <a:pt x="251" y="128"/>
                    <a:pt x="246" y="128"/>
                    <a:pt x="241" y="133"/>
                  </a:cubicBezTo>
                  <a:cubicBezTo>
                    <a:pt x="237" y="137"/>
                    <a:pt x="237" y="133"/>
                    <a:pt x="239" y="126"/>
                  </a:cubicBezTo>
                  <a:cubicBezTo>
                    <a:pt x="241" y="116"/>
                    <a:pt x="251" y="114"/>
                    <a:pt x="253" y="109"/>
                  </a:cubicBezTo>
                  <a:cubicBezTo>
                    <a:pt x="253" y="105"/>
                    <a:pt x="260" y="100"/>
                    <a:pt x="265" y="100"/>
                  </a:cubicBezTo>
                  <a:cubicBezTo>
                    <a:pt x="267" y="100"/>
                    <a:pt x="267" y="88"/>
                    <a:pt x="269" y="84"/>
                  </a:cubicBezTo>
                  <a:cubicBezTo>
                    <a:pt x="269" y="77"/>
                    <a:pt x="272" y="72"/>
                    <a:pt x="276" y="65"/>
                  </a:cubicBezTo>
                  <a:cubicBezTo>
                    <a:pt x="283" y="61"/>
                    <a:pt x="276" y="58"/>
                    <a:pt x="272" y="58"/>
                  </a:cubicBezTo>
                  <a:close/>
                  <a:moveTo>
                    <a:pt x="307" y="219"/>
                  </a:moveTo>
                  <a:lnTo>
                    <a:pt x="307" y="219"/>
                  </a:lnTo>
                  <a:cubicBezTo>
                    <a:pt x="302" y="219"/>
                    <a:pt x="302" y="226"/>
                    <a:pt x="293" y="231"/>
                  </a:cubicBezTo>
                  <a:cubicBezTo>
                    <a:pt x="283" y="235"/>
                    <a:pt x="293" y="261"/>
                    <a:pt x="302" y="259"/>
                  </a:cubicBezTo>
                  <a:cubicBezTo>
                    <a:pt x="311" y="257"/>
                    <a:pt x="309" y="219"/>
                    <a:pt x="307" y="21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3" name="Freeform 669">
              <a:extLst>
                <a:ext uri="{FF2B5EF4-FFF2-40B4-BE49-F238E27FC236}">
                  <a16:creationId xmlns:a16="http://schemas.microsoft.com/office/drawing/2014/main" id="{6A24CAC5-9F52-D498-DFFC-34906FF17652}"/>
                </a:ext>
              </a:extLst>
            </p:cNvPr>
            <p:cNvSpPr>
              <a:spLocks noEditPoints="1"/>
            </p:cNvSpPr>
            <p:nvPr/>
          </p:nvSpPr>
          <p:spPr bwMode="auto">
            <a:xfrm>
              <a:off x="5680075" y="2597151"/>
              <a:ext cx="296863" cy="249238"/>
            </a:xfrm>
            <a:custGeom>
              <a:avLst/>
              <a:gdLst>
                <a:gd name="T0" fmla="*/ 272 w 311"/>
                <a:gd name="T1" fmla="*/ 58 h 261"/>
                <a:gd name="T2" fmla="*/ 248 w 311"/>
                <a:gd name="T3" fmla="*/ 49 h 261"/>
                <a:gd name="T4" fmla="*/ 213 w 311"/>
                <a:gd name="T5" fmla="*/ 37 h 261"/>
                <a:gd name="T6" fmla="*/ 200 w 311"/>
                <a:gd name="T7" fmla="*/ 32 h 261"/>
                <a:gd name="T8" fmla="*/ 179 w 311"/>
                <a:gd name="T9" fmla="*/ 16 h 261"/>
                <a:gd name="T10" fmla="*/ 162 w 311"/>
                <a:gd name="T11" fmla="*/ 2 h 261"/>
                <a:gd name="T12" fmla="*/ 153 w 311"/>
                <a:gd name="T13" fmla="*/ 0 h 261"/>
                <a:gd name="T14" fmla="*/ 118 w 311"/>
                <a:gd name="T15" fmla="*/ 32 h 261"/>
                <a:gd name="T16" fmla="*/ 79 w 311"/>
                <a:gd name="T17" fmla="*/ 40 h 261"/>
                <a:gd name="T18" fmla="*/ 69 w 311"/>
                <a:gd name="T19" fmla="*/ 70 h 261"/>
                <a:gd name="T20" fmla="*/ 37 w 311"/>
                <a:gd name="T21" fmla="*/ 63 h 261"/>
                <a:gd name="T22" fmla="*/ 4 w 311"/>
                <a:gd name="T23" fmla="*/ 75 h 261"/>
                <a:gd name="T24" fmla="*/ 34 w 311"/>
                <a:gd name="T25" fmla="*/ 98 h 261"/>
                <a:gd name="T26" fmla="*/ 60 w 311"/>
                <a:gd name="T27" fmla="*/ 112 h 261"/>
                <a:gd name="T28" fmla="*/ 83 w 311"/>
                <a:gd name="T29" fmla="*/ 147 h 261"/>
                <a:gd name="T30" fmla="*/ 69 w 311"/>
                <a:gd name="T31" fmla="*/ 210 h 261"/>
                <a:gd name="T32" fmla="*/ 81 w 311"/>
                <a:gd name="T33" fmla="*/ 217 h 261"/>
                <a:gd name="T34" fmla="*/ 118 w 311"/>
                <a:gd name="T35" fmla="*/ 226 h 261"/>
                <a:gd name="T36" fmla="*/ 153 w 311"/>
                <a:gd name="T37" fmla="*/ 233 h 261"/>
                <a:gd name="T38" fmla="*/ 174 w 311"/>
                <a:gd name="T39" fmla="*/ 228 h 261"/>
                <a:gd name="T40" fmla="*/ 230 w 311"/>
                <a:gd name="T41" fmla="*/ 217 h 261"/>
                <a:gd name="T42" fmla="*/ 267 w 311"/>
                <a:gd name="T43" fmla="*/ 200 h 261"/>
                <a:gd name="T44" fmla="*/ 260 w 311"/>
                <a:gd name="T45" fmla="*/ 189 h 261"/>
                <a:gd name="T46" fmla="*/ 248 w 311"/>
                <a:gd name="T47" fmla="*/ 168 h 261"/>
                <a:gd name="T48" fmla="*/ 258 w 311"/>
                <a:gd name="T49" fmla="*/ 154 h 261"/>
                <a:gd name="T50" fmla="*/ 251 w 311"/>
                <a:gd name="T51" fmla="*/ 133 h 261"/>
                <a:gd name="T52" fmla="*/ 239 w 311"/>
                <a:gd name="T53" fmla="*/ 126 h 261"/>
                <a:gd name="T54" fmla="*/ 265 w 311"/>
                <a:gd name="T55" fmla="*/ 100 h 261"/>
                <a:gd name="T56" fmla="*/ 276 w 311"/>
                <a:gd name="T57" fmla="*/ 65 h 261"/>
                <a:gd name="T58" fmla="*/ 272 w 311"/>
                <a:gd name="T59" fmla="*/ 58 h 261"/>
                <a:gd name="T60" fmla="*/ 307 w 311"/>
                <a:gd name="T61" fmla="*/ 219 h 261"/>
                <a:gd name="T62" fmla="*/ 302 w 311"/>
                <a:gd name="T63" fmla="*/ 259 h 261"/>
                <a:gd name="T64" fmla="*/ 307 w 311"/>
                <a:gd name="T65" fmla="*/ 21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1" h="261">
                  <a:moveTo>
                    <a:pt x="272" y="58"/>
                  </a:moveTo>
                  <a:lnTo>
                    <a:pt x="272" y="58"/>
                  </a:lnTo>
                  <a:cubicBezTo>
                    <a:pt x="269" y="58"/>
                    <a:pt x="267" y="56"/>
                    <a:pt x="263" y="56"/>
                  </a:cubicBezTo>
                  <a:cubicBezTo>
                    <a:pt x="255" y="56"/>
                    <a:pt x="251" y="51"/>
                    <a:pt x="248" y="49"/>
                  </a:cubicBezTo>
                  <a:cubicBezTo>
                    <a:pt x="244" y="44"/>
                    <a:pt x="230" y="44"/>
                    <a:pt x="225" y="44"/>
                  </a:cubicBezTo>
                  <a:cubicBezTo>
                    <a:pt x="220" y="47"/>
                    <a:pt x="218" y="37"/>
                    <a:pt x="213" y="37"/>
                  </a:cubicBezTo>
                  <a:cubicBezTo>
                    <a:pt x="209" y="40"/>
                    <a:pt x="209" y="32"/>
                    <a:pt x="209" y="28"/>
                  </a:cubicBezTo>
                  <a:cubicBezTo>
                    <a:pt x="209" y="23"/>
                    <a:pt x="204" y="30"/>
                    <a:pt x="200" y="32"/>
                  </a:cubicBezTo>
                  <a:cubicBezTo>
                    <a:pt x="195" y="35"/>
                    <a:pt x="193" y="28"/>
                    <a:pt x="193" y="25"/>
                  </a:cubicBezTo>
                  <a:cubicBezTo>
                    <a:pt x="193" y="23"/>
                    <a:pt x="183" y="18"/>
                    <a:pt x="179" y="16"/>
                  </a:cubicBezTo>
                  <a:cubicBezTo>
                    <a:pt x="176" y="14"/>
                    <a:pt x="172" y="7"/>
                    <a:pt x="169" y="11"/>
                  </a:cubicBezTo>
                  <a:cubicBezTo>
                    <a:pt x="167" y="14"/>
                    <a:pt x="162" y="7"/>
                    <a:pt x="162" y="2"/>
                  </a:cubicBezTo>
                  <a:cubicBezTo>
                    <a:pt x="160" y="0"/>
                    <a:pt x="160" y="2"/>
                    <a:pt x="158" y="0"/>
                  </a:cubicBezTo>
                  <a:lnTo>
                    <a:pt x="153" y="0"/>
                  </a:lnTo>
                  <a:cubicBezTo>
                    <a:pt x="146" y="0"/>
                    <a:pt x="139" y="7"/>
                    <a:pt x="141" y="18"/>
                  </a:cubicBezTo>
                  <a:cubicBezTo>
                    <a:pt x="141" y="30"/>
                    <a:pt x="132" y="32"/>
                    <a:pt x="118" y="32"/>
                  </a:cubicBezTo>
                  <a:cubicBezTo>
                    <a:pt x="107" y="35"/>
                    <a:pt x="111" y="44"/>
                    <a:pt x="104" y="49"/>
                  </a:cubicBezTo>
                  <a:cubicBezTo>
                    <a:pt x="100" y="54"/>
                    <a:pt x="81" y="47"/>
                    <a:pt x="79" y="40"/>
                  </a:cubicBezTo>
                  <a:cubicBezTo>
                    <a:pt x="76" y="32"/>
                    <a:pt x="60" y="40"/>
                    <a:pt x="67" y="47"/>
                  </a:cubicBezTo>
                  <a:cubicBezTo>
                    <a:pt x="74" y="56"/>
                    <a:pt x="74" y="68"/>
                    <a:pt x="69" y="70"/>
                  </a:cubicBezTo>
                  <a:cubicBezTo>
                    <a:pt x="65" y="72"/>
                    <a:pt x="55" y="65"/>
                    <a:pt x="51" y="70"/>
                  </a:cubicBezTo>
                  <a:cubicBezTo>
                    <a:pt x="46" y="72"/>
                    <a:pt x="44" y="65"/>
                    <a:pt x="37" y="63"/>
                  </a:cubicBezTo>
                  <a:cubicBezTo>
                    <a:pt x="30" y="61"/>
                    <a:pt x="27" y="65"/>
                    <a:pt x="16" y="65"/>
                  </a:cubicBezTo>
                  <a:cubicBezTo>
                    <a:pt x="7" y="65"/>
                    <a:pt x="0" y="70"/>
                    <a:pt x="4" y="75"/>
                  </a:cubicBezTo>
                  <a:cubicBezTo>
                    <a:pt x="9" y="79"/>
                    <a:pt x="4" y="84"/>
                    <a:pt x="7" y="88"/>
                  </a:cubicBezTo>
                  <a:cubicBezTo>
                    <a:pt x="9" y="93"/>
                    <a:pt x="23" y="91"/>
                    <a:pt x="34" y="98"/>
                  </a:cubicBezTo>
                  <a:cubicBezTo>
                    <a:pt x="46" y="102"/>
                    <a:pt x="49" y="98"/>
                    <a:pt x="53" y="102"/>
                  </a:cubicBezTo>
                  <a:cubicBezTo>
                    <a:pt x="58" y="107"/>
                    <a:pt x="60" y="105"/>
                    <a:pt x="60" y="112"/>
                  </a:cubicBezTo>
                  <a:cubicBezTo>
                    <a:pt x="60" y="119"/>
                    <a:pt x="67" y="128"/>
                    <a:pt x="76" y="130"/>
                  </a:cubicBezTo>
                  <a:cubicBezTo>
                    <a:pt x="88" y="133"/>
                    <a:pt x="79" y="140"/>
                    <a:pt x="83" y="147"/>
                  </a:cubicBezTo>
                  <a:cubicBezTo>
                    <a:pt x="86" y="154"/>
                    <a:pt x="79" y="163"/>
                    <a:pt x="79" y="173"/>
                  </a:cubicBezTo>
                  <a:cubicBezTo>
                    <a:pt x="81" y="182"/>
                    <a:pt x="74" y="207"/>
                    <a:pt x="69" y="210"/>
                  </a:cubicBezTo>
                  <a:cubicBezTo>
                    <a:pt x="69" y="212"/>
                    <a:pt x="69" y="212"/>
                    <a:pt x="67" y="212"/>
                  </a:cubicBezTo>
                  <a:cubicBezTo>
                    <a:pt x="72" y="214"/>
                    <a:pt x="79" y="214"/>
                    <a:pt x="81" y="217"/>
                  </a:cubicBezTo>
                  <a:cubicBezTo>
                    <a:pt x="86" y="219"/>
                    <a:pt x="95" y="224"/>
                    <a:pt x="100" y="226"/>
                  </a:cubicBezTo>
                  <a:cubicBezTo>
                    <a:pt x="107" y="231"/>
                    <a:pt x="118" y="231"/>
                    <a:pt x="118" y="226"/>
                  </a:cubicBezTo>
                  <a:cubicBezTo>
                    <a:pt x="118" y="221"/>
                    <a:pt x="123" y="224"/>
                    <a:pt x="128" y="228"/>
                  </a:cubicBezTo>
                  <a:cubicBezTo>
                    <a:pt x="132" y="231"/>
                    <a:pt x="146" y="233"/>
                    <a:pt x="153" y="233"/>
                  </a:cubicBezTo>
                  <a:cubicBezTo>
                    <a:pt x="158" y="235"/>
                    <a:pt x="167" y="235"/>
                    <a:pt x="174" y="235"/>
                  </a:cubicBezTo>
                  <a:lnTo>
                    <a:pt x="174" y="228"/>
                  </a:lnTo>
                  <a:cubicBezTo>
                    <a:pt x="169" y="217"/>
                    <a:pt x="181" y="210"/>
                    <a:pt x="190" y="207"/>
                  </a:cubicBezTo>
                  <a:cubicBezTo>
                    <a:pt x="202" y="207"/>
                    <a:pt x="223" y="212"/>
                    <a:pt x="230" y="217"/>
                  </a:cubicBezTo>
                  <a:cubicBezTo>
                    <a:pt x="234" y="221"/>
                    <a:pt x="244" y="219"/>
                    <a:pt x="253" y="207"/>
                  </a:cubicBezTo>
                  <a:cubicBezTo>
                    <a:pt x="260" y="203"/>
                    <a:pt x="265" y="200"/>
                    <a:pt x="267" y="200"/>
                  </a:cubicBezTo>
                  <a:cubicBezTo>
                    <a:pt x="267" y="198"/>
                    <a:pt x="269" y="196"/>
                    <a:pt x="269" y="194"/>
                  </a:cubicBezTo>
                  <a:cubicBezTo>
                    <a:pt x="272" y="189"/>
                    <a:pt x="265" y="189"/>
                    <a:pt x="260" y="189"/>
                  </a:cubicBezTo>
                  <a:cubicBezTo>
                    <a:pt x="255" y="189"/>
                    <a:pt x="251" y="184"/>
                    <a:pt x="255" y="179"/>
                  </a:cubicBezTo>
                  <a:cubicBezTo>
                    <a:pt x="258" y="173"/>
                    <a:pt x="253" y="173"/>
                    <a:pt x="248" y="168"/>
                  </a:cubicBezTo>
                  <a:cubicBezTo>
                    <a:pt x="246" y="163"/>
                    <a:pt x="251" y="163"/>
                    <a:pt x="253" y="163"/>
                  </a:cubicBezTo>
                  <a:cubicBezTo>
                    <a:pt x="255" y="161"/>
                    <a:pt x="260" y="156"/>
                    <a:pt x="258" y="154"/>
                  </a:cubicBezTo>
                  <a:cubicBezTo>
                    <a:pt x="255" y="154"/>
                    <a:pt x="253" y="149"/>
                    <a:pt x="255" y="144"/>
                  </a:cubicBezTo>
                  <a:cubicBezTo>
                    <a:pt x="258" y="137"/>
                    <a:pt x="251" y="137"/>
                    <a:pt x="251" y="133"/>
                  </a:cubicBezTo>
                  <a:cubicBezTo>
                    <a:pt x="251" y="128"/>
                    <a:pt x="246" y="128"/>
                    <a:pt x="241" y="133"/>
                  </a:cubicBezTo>
                  <a:cubicBezTo>
                    <a:pt x="237" y="137"/>
                    <a:pt x="237" y="133"/>
                    <a:pt x="239" y="126"/>
                  </a:cubicBezTo>
                  <a:cubicBezTo>
                    <a:pt x="241" y="116"/>
                    <a:pt x="251" y="114"/>
                    <a:pt x="253" y="109"/>
                  </a:cubicBezTo>
                  <a:cubicBezTo>
                    <a:pt x="253" y="105"/>
                    <a:pt x="260" y="100"/>
                    <a:pt x="265" y="100"/>
                  </a:cubicBezTo>
                  <a:cubicBezTo>
                    <a:pt x="267" y="100"/>
                    <a:pt x="267" y="88"/>
                    <a:pt x="269" y="84"/>
                  </a:cubicBezTo>
                  <a:cubicBezTo>
                    <a:pt x="269" y="77"/>
                    <a:pt x="272" y="72"/>
                    <a:pt x="276" y="65"/>
                  </a:cubicBezTo>
                  <a:cubicBezTo>
                    <a:pt x="283" y="61"/>
                    <a:pt x="276" y="58"/>
                    <a:pt x="272" y="58"/>
                  </a:cubicBezTo>
                  <a:lnTo>
                    <a:pt x="272" y="58"/>
                  </a:lnTo>
                  <a:close/>
                  <a:moveTo>
                    <a:pt x="307" y="219"/>
                  </a:moveTo>
                  <a:lnTo>
                    <a:pt x="307" y="219"/>
                  </a:lnTo>
                  <a:cubicBezTo>
                    <a:pt x="302" y="219"/>
                    <a:pt x="302" y="226"/>
                    <a:pt x="293" y="231"/>
                  </a:cubicBezTo>
                  <a:cubicBezTo>
                    <a:pt x="283" y="235"/>
                    <a:pt x="293" y="261"/>
                    <a:pt x="302" y="259"/>
                  </a:cubicBezTo>
                  <a:cubicBezTo>
                    <a:pt x="311" y="257"/>
                    <a:pt x="309" y="219"/>
                    <a:pt x="307" y="219"/>
                  </a:cubicBezTo>
                  <a:lnTo>
                    <a:pt x="307" y="21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4" name="Freeform 670">
              <a:extLst>
                <a:ext uri="{FF2B5EF4-FFF2-40B4-BE49-F238E27FC236}">
                  <a16:creationId xmlns:a16="http://schemas.microsoft.com/office/drawing/2014/main" id="{0EF5646B-0CD7-E807-CECD-3FEFA70460F2}"/>
                </a:ext>
              </a:extLst>
            </p:cNvPr>
            <p:cNvSpPr>
              <a:spLocks noEditPoints="1"/>
            </p:cNvSpPr>
            <p:nvPr/>
          </p:nvSpPr>
          <p:spPr bwMode="auto">
            <a:xfrm>
              <a:off x="5680075" y="2597151"/>
              <a:ext cx="296863" cy="249238"/>
            </a:xfrm>
            <a:custGeom>
              <a:avLst/>
              <a:gdLst>
                <a:gd name="T0" fmla="*/ 272 w 311"/>
                <a:gd name="T1" fmla="*/ 58 h 261"/>
                <a:gd name="T2" fmla="*/ 248 w 311"/>
                <a:gd name="T3" fmla="*/ 49 h 261"/>
                <a:gd name="T4" fmla="*/ 213 w 311"/>
                <a:gd name="T5" fmla="*/ 37 h 261"/>
                <a:gd name="T6" fmla="*/ 200 w 311"/>
                <a:gd name="T7" fmla="*/ 32 h 261"/>
                <a:gd name="T8" fmla="*/ 179 w 311"/>
                <a:gd name="T9" fmla="*/ 16 h 261"/>
                <a:gd name="T10" fmla="*/ 162 w 311"/>
                <a:gd name="T11" fmla="*/ 2 h 261"/>
                <a:gd name="T12" fmla="*/ 153 w 311"/>
                <a:gd name="T13" fmla="*/ 0 h 261"/>
                <a:gd name="T14" fmla="*/ 118 w 311"/>
                <a:gd name="T15" fmla="*/ 32 h 261"/>
                <a:gd name="T16" fmla="*/ 79 w 311"/>
                <a:gd name="T17" fmla="*/ 40 h 261"/>
                <a:gd name="T18" fmla="*/ 69 w 311"/>
                <a:gd name="T19" fmla="*/ 70 h 261"/>
                <a:gd name="T20" fmla="*/ 37 w 311"/>
                <a:gd name="T21" fmla="*/ 63 h 261"/>
                <a:gd name="T22" fmla="*/ 4 w 311"/>
                <a:gd name="T23" fmla="*/ 75 h 261"/>
                <a:gd name="T24" fmla="*/ 34 w 311"/>
                <a:gd name="T25" fmla="*/ 98 h 261"/>
                <a:gd name="T26" fmla="*/ 60 w 311"/>
                <a:gd name="T27" fmla="*/ 112 h 261"/>
                <a:gd name="T28" fmla="*/ 83 w 311"/>
                <a:gd name="T29" fmla="*/ 147 h 261"/>
                <a:gd name="T30" fmla="*/ 69 w 311"/>
                <a:gd name="T31" fmla="*/ 210 h 261"/>
                <a:gd name="T32" fmla="*/ 81 w 311"/>
                <a:gd name="T33" fmla="*/ 217 h 261"/>
                <a:gd name="T34" fmla="*/ 118 w 311"/>
                <a:gd name="T35" fmla="*/ 226 h 261"/>
                <a:gd name="T36" fmla="*/ 153 w 311"/>
                <a:gd name="T37" fmla="*/ 233 h 261"/>
                <a:gd name="T38" fmla="*/ 174 w 311"/>
                <a:gd name="T39" fmla="*/ 228 h 261"/>
                <a:gd name="T40" fmla="*/ 230 w 311"/>
                <a:gd name="T41" fmla="*/ 217 h 261"/>
                <a:gd name="T42" fmla="*/ 267 w 311"/>
                <a:gd name="T43" fmla="*/ 200 h 261"/>
                <a:gd name="T44" fmla="*/ 260 w 311"/>
                <a:gd name="T45" fmla="*/ 189 h 261"/>
                <a:gd name="T46" fmla="*/ 248 w 311"/>
                <a:gd name="T47" fmla="*/ 168 h 261"/>
                <a:gd name="T48" fmla="*/ 258 w 311"/>
                <a:gd name="T49" fmla="*/ 154 h 261"/>
                <a:gd name="T50" fmla="*/ 251 w 311"/>
                <a:gd name="T51" fmla="*/ 133 h 261"/>
                <a:gd name="T52" fmla="*/ 239 w 311"/>
                <a:gd name="T53" fmla="*/ 126 h 261"/>
                <a:gd name="T54" fmla="*/ 265 w 311"/>
                <a:gd name="T55" fmla="*/ 100 h 261"/>
                <a:gd name="T56" fmla="*/ 276 w 311"/>
                <a:gd name="T57" fmla="*/ 65 h 261"/>
                <a:gd name="T58" fmla="*/ 307 w 311"/>
                <a:gd name="T59" fmla="*/ 219 h 261"/>
                <a:gd name="T60" fmla="*/ 293 w 311"/>
                <a:gd name="T61" fmla="*/ 231 h 261"/>
                <a:gd name="T62" fmla="*/ 307 w 311"/>
                <a:gd name="T63" fmla="*/ 21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1" h="261">
                  <a:moveTo>
                    <a:pt x="272" y="58"/>
                  </a:moveTo>
                  <a:lnTo>
                    <a:pt x="272" y="58"/>
                  </a:lnTo>
                  <a:cubicBezTo>
                    <a:pt x="269" y="58"/>
                    <a:pt x="267" y="56"/>
                    <a:pt x="263" y="56"/>
                  </a:cubicBezTo>
                  <a:cubicBezTo>
                    <a:pt x="255" y="56"/>
                    <a:pt x="251" y="51"/>
                    <a:pt x="248" y="49"/>
                  </a:cubicBezTo>
                  <a:cubicBezTo>
                    <a:pt x="244" y="44"/>
                    <a:pt x="230" y="44"/>
                    <a:pt x="225" y="44"/>
                  </a:cubicBezTo>
                  <a:cubicBezTo>
                    <a:pt x="220" y="47"/>
                    <a:pt x="218" y="37"/>
                    <a:pt x="213" y="37"/>
                  </a:cubicBezTo>
                  <a:cubicBezTo>
                    <a:pt x="209" y="40"/>
                    <a:pt x="209" y="32"/>
                    <a:pt x="209" y="28"/>
                  </a:cubicBezTo>
                  <a:cubicBezTo>
                    <a:pt x="209" y="23"/>
                    <a:pt x="204" y="30"/>
                    <a:pt x="200" y="32"/>
                  </a:cubicBezTo>
                  <a:cubicBezTo>
                    <a:pt x="195" y="35"/>
                    <a:pt x="193" y="28"/>
                    <a:pt x="193" y="25"/>
                  </a:cubicBezTo>
                  <a:cubicBezTo>
                    <a:pt x="193" y="23"/>
                    <a:pt x="183" y="18"/>
                    <a:pt x="179" y="16"/>
                  </a:cubicBezTo>
                  <a:cubicBezTo>
                    <a:pt x="176" y="14"/>
                    <a:pt x="172" y="7"/>
                    <a:pt x="169" y="11"/>
                  </a:cubicBezTo>
                  <a:cubicBezTo>
                    <a:pt x="167" y="14"/>
                    <a:pt x="162" y="7"/>
                    <a:pt x="162" y="2"/>
                  </a:cubicBezTo>
                  <a:cubicBezTo>
                    <a:pt x="160" y="0"/>
                    <a:pt x="160" y="2"/>
                    <a:pt x="158" y="0"/>
                  </a:cubicBezTo>
                  <a:lnTo>
                    <a:pt x="153" y="0"/>
                  </a:lnTo>
                  <a:cubicBezTo>
                    <a:pt x="146" y="0"/>
                    <a:pt x="139" y="7"/>
                    <a:pt x="141" y="18"/>
                  </a:cubicBezTo>
                  <a:cubicBezTo>
                    <a:pt x="141" y="30"/>
                    <a:pt x="132" y="32"/>
                    <a:pt x="118" y="32"/>
                  </a:cubicBezTo>
                  <a:cubicBezTo>
                    <a:pt x="107" y="35"/>
                    <a:pt x="111" y="44"/>
                    <a:pt x="104" y="49"/>
                  </a:cubicBezTo>
                  <a:cubicBezTo>
                    <a:pt x="100" y="54"/>
                    <a:pt x="81" y="47"/>
                    <a:pt x="79" y="40"/>
                  </a:cubicBezTo>
                  <a:cubicBezTo>
                    <a:pt x="76" y="32"/>
                    <a:pt x="60" y="40"/>
                    <a:pt x="67" y="47"/>
                  </a:cubicBezTo>
                  <a:cubicBezTo>
                    <a:pt x="74" y="56"/>
                    <a:pt x="74" y="68"/>
                    <a:pt x="69" y="70"/>
                  </a:cubicBezTo>
                  <a:cubicBezTo>
                    <a:pt x="65" y="72"/>
                    <a:pt x="55" y="65"/>
                    <a:pt x="51" y="70"/>
                  </a:cubicBezTo>
                  <a:cubicBezTo>
                    <a:pt x="46" y="72"/>
                    <a:pt x="44" y="65"/>
                    <a:pt x="37" y="63"/>
                  </a:cubicBezTo>
                  <a:cubicBezTo>
                    <a:pt x="30" y="61"/>
                    <a:pt x="27" y="65"/>
                    <a:pt x="16" y="65"/>
                  </a:cubicBezTo>
                  <a:cubicBezTo>
                    <a:pt x="7" y="65"/>
                    <a:pt x="0" y="70"/>
                    <a:pt x="4" y="75"/>
                  </a:cubicBezTo>
                  <a:cubicBezTo>
                    <a:pt x="9" y="79"/>
                    <a:pt x="4" y="84"/>
                    <a:pt x="7" y="88"/>
                  </a:cubicBezTo>
                  <a:cubicBezTo>
                    <a:pt x="9" y="93"/>
                    <a:pt x="23" y="91"/>
                    <a:pt x="34" y="98"/>
                  </a:cubicBezTo>
                  <a:cubicBezTo>
                    <a:pt x="46" y="102"/>
                    <a:pt x="49" y="98"/>
                    <a:pt x="53" y="102"/>
                  </a:cubicBezTo>
                  <a:cubicBezTo>
                    <a:pt x="58" y="107"/>
                    <a:pt x="60" y="105"/>
                    <a:pt x="60" y="112"/>
                  </a:cubicBezTo>
                  <a:cubicBezTo>
                    <a:pt x="60" y="119"/>
                    <a:pt x="67" y="128"/>
                    <a:pt x="76" y="130"/>
                  </a:cubicBezTo>
                  <a:cubicBezTo>
                    <a:pt x="88" y="133"/>
                    <a:pt x="79" y="140"/>
                    <a:pt x="83" y="147"/>
                  </a:cubicBezTo>
                  <a:cubicBezTo>
                    <a:pt x="86" y="154"/>
                    <a:pt x="79" y="163"/>
                    <a:pt x="79" y="173"/>
                  </a:cubicBezTo>
                  <a:cubicBezTo>
                    <a:pt x="81" y="182"/>
                    <a:pt x="74" y="207"/>
                    <a:pt x="69" y="210"/>
                  </a:cubicBezTo>
                  <a:cubicBezTo>
                    <a:pt x="69" y="212"/>
                    <a:pt x="69" y="212"/>
                    <a:pt x="67" y="212"/>
                  </a:cubicBezTo>
                  <a:cubicBezTo>
                    <a:pt x="72" y="214"/>
                    <a:pt x="79" y="214"/>
                    <a:pt x="81" y="217"/>
                  </a:cubicBezTo>
                  <a:cubicBezTo>
                    <a:pt x="86" y="219"/>
                    <a:pt x="95" y="224"/>
                    <a:pt x="100" y="226"/>
                  </a:cubicBezTo>
                  <a:cubicBezTo>
                    <a:pt x="107" y="231"/>
                    <a:pt x="118" y="231"/>
                    <a:pt x="118" y="226"/>
                  </a:cubicBezTo>
                  <a:cubicBezTo>
                    <a:pt x="118" y="221"/>
                    <a:pt x="123" y="224"/>
                    <a:pt x="128" y="228"/>
                  </a:cubicBezTo>
                  <a:cubicBezTo>
                    <a:pt x="132" y="231"/>
                    <a:pt x="146" y="233"/>
                    <a:pt x="153" y="233"/>
                  </a:cubicBezTo>
                  <a:cubicBezTo>
                    <a:pt x="158" y="235"/>
                    <a:pt x="167" y="235"/>
                    <a:pt x="174" y="235"/>
                  </a:cubicBezTo>
                  <a:lnTo>
                    <a:pt x="174" y="228"/>
                  </a:lnTo>
                  <a:cubicBezTo>
                    <a:pt x="169" y="217"/>
                    <a:pt x="181" y="210"/>
                    <a:pt x="190" y="207"/>
                  </a:cubicBezTo>
                  <a:cubicBezTo>
                    <a:pt x="202" y="207"/>
                    <a:pt x="223" y="212"/>
                    <a:pt x="230" y="217"/>
                  </a:cubicBezTo>
                  <a:cubicBezTo>
                    <a:pt x="234" y="221"/>
                    <a:pt x="244" y="219"/>
                    <a:pt x="253" y="207"/>
                  </a:cubicBezTo>
                  <a:cubicBezTo>
                    <a:pt x="260" y="203"/>
                    <a:pt x="265" y="200"/>
                    <a:pt x="267" y="200"/>
                  </a:cubicBezTo>
                  <a:cubicBezTo>
                    <a:pt x="267" y="198"/>
                    <a:pt x="269" y="196"/>
                    <a:pt x="269" y="194"/>
                  </a:cubicBezTo>
                  <a:cubicBezTo>
                    <a:pt x="272" y="189"/>
                    <a:pt x="265" y="189"/>
                    <a:pt x="260" y="189"/>
                  </a:cubicBezTo>
                  <a:cubicBezTo>
                    <a:pt x="255" y="189"/>
                    <a:pt x="251" y="184"/>
                    <a:pt x="255" y="179"/>
                  </a:cubicBezTo>
                  <a:cubicBezTo>
                    <a:pt x="258" y="173"/>
                    <a:pt x="253" y="173"/>
                    <a:pt x="248" y="168"/>
                  </a:cubicBezTo>
                  <a:cubicBezTo>
                    <a:pt x="246" y="163"/>
                    <a:pt x="251" y="163"/>
                    <a:pt x="253" y="163"/>
                  </a:cubicBezTo>
                  <a:cubicBezTo>
                    <a:pt x="255" y="161"/>
                    <a:pt x="260" y="156"/>
                    <a:pt x="258" y="154"/>
                  </a:cubicBezTo>
                  <a:cubicBezTo>
                    <a:pt x="255" y="154"/>
                    <a:pt x="253" y="149"/>
                    <a:pt x="255" y="144"/>
                  </a:cubicBezTo>
                  <a:cubicBezTo>
                    <a:pt x="258" y="137"/>
                    <a:pt x="251" y="137"/>
                    <a:pt x="251" y="133"/>
                  </a:cubicBezTo>
                  <a:cubicBezTo>
                    <a:pt x="251" y="128"/>
                    <a:pt x="246" y="128"/>
                    <a:pt x="241" y="133"/>
                  </a:cubicBezTo>
                  <a:cubicBezTo>
                    <a:pt x="237" y="137"/>
                    <a:pt x="237" y="133"/>
                    <a:pt x="239" y="126"/>
                  </a:cubicBezTo>
                  <a:cubicBezTo>
                    <a:pt x="241" y="116"/>
                    <a:pt x="251" y="114"/>
                    <a:pt x="253" y="109"/>
                  </a:cubicBezTo>
                  <a:cubicBezTo>
                    <a:pt x="253" y="105"/>
                    <a:pt x="260" y="100"/>
                    <a:pt x="265" y="100"/>
                  </a:cubicBezTo>
                  <a:cubicBezTo>
                    <a:pt x="267" y="100"/>
                    <a:pt x="267" y="88"/>
                    <a:pt x="269" y="84"/>
                  </a:cubicBezTo>
                  <a:cubicBezTo>
                    <a:pt x="269" y="77"/>
                    <a:pt x="272" y="72"/>
                    <a:pt x="276" y="65"/>
                  </a:cubicBezTo>
                  <a:cubicBezTo>
                    <a:pt x="283" y="61"/>
                    <a:pt x="276" y="58"/>
                    <a:pt x="272" y="58"/>
                  </a:cubicBezTo>
                  <a:close/>
                  <a:moveTo>
                    <a:pt x="307" y="219"/>
                  </a:moveTo>
                  <a:lnTo>
                    <a:pt x="307" y="219"/>
                  </a:lnTo>
                  <a:cubicBezTo>
                    <a:pt x="302" y="219"/>
                    <a:pt x="302" y="226"/>
                    <a:pt x="293" y="231"/>
                  </a:cubicBezTo>
                  <a:cubicBezTo>
                    <a:pt x="283" y="235"/>
                    <a:pt x="293" y="261"/>
                    <a:pt x="302" y="259"/>
                  </a:cubicBezTo>
                  <a:cubicBezTo>
                    <a:pt x="311" y="257"/>
                    <a:pt x="309" y="219"/>
                    <a:pt x="307" y="21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5" name="Freeform 671">
              <a:extLst>
                <a:ext uri="{FF2B5EF4-FFF2-40B4-BE49-F238E27FC236}">
                  <a16:creationId xmlns:a16="http://schemas.microsoft.com/office/drawing/2014/main" id="{7D49ABB3-77A9-900D-58DA-5AAFCB4239B7}"/>
                </a:ext>
              </a:extLst>
            </p:cNvPr>
            <p:cNvSpPr>
              <a:spLocks noEditPoints="1"/>
            </p:cNvSpPr>
            <p:nvPr/>
          </p:nvSpPr>
          <p:spPr bwMode="auto">
            <a:xfrm>
              <a:off x="5680075" y="2597151"/>
              <a:ext cx="296863" cy="249238"/>
            </a:xfrm>
            <a:custGeom>
              <a:avLst/>
              <a:gdLst>
                <a:gd name="T0" fmla="*/ 272 w 311"/>
                <a:gd name="T1" fmla="*/ 58 h 261"/>
                <a:gd name="T2" fmla="*/ 248 w 311"/>
                <a:gd name="T3" fmla="*/ 49 h 261"/>
                <a:gd name="T4" fmla="*/ 213 w 311"/>
                <a:gd name="T5" fmla="*/ 37 h 261"/>
                <a:gd name="T6" fmla="*/ 200 w 311"/>
                <a:gd name="T7" fmla="*/ 32 h 261"/>
                <a:gd name="T8" fmla="*/ 179 w 311"/>
                <a:gd name="T9" fmla="*/ 16 h 261"/>
                <a:gd name="T10" fmla="*/ 162 w 311"/>
                <a:gd name="T11" fmla="*/ 2 h 261"/>
                <a:gd name="T12" fmla="*/ 153 w 311"/>
                <a:gd name="T13" fmla="*/ 0 h 261"/>
                <a:gd name="T14" fmla="*/ 118 w 311"/>
                <a:gd name="T15" fmla="*/ 32 h 261"/>
                <a:gd name="T16" fmla="*/ 79 w 311"/>
                <a:gd name="T17" fmla="*/ 40 h 261"/>
                <a:gd name="T18" fmla="*/ 69 w 311"/>
                <a:gd name="T19" fmla="*/ 70 h 261"/>
                <a:gd name="T20" fmla="*/ 37 w 311"/>
                <a:gd name="T21" fmla="*/ 63 h 261"/>
                <a:gd name="T22" fmla="*/ 4 w 311"/>
                <a:gd name="T23" fmla="*/ 75 h 261"/>
                <a:gd name="T24" fmla="*/ 34 w 311"/>
                <a:gd name="T25" fmla="*/ 98 h 261"/>
                <a:gd name="T26" fmla="*/ 60 w 311"/>
                <a:gd name="T27" fmla="*/ 112 h 261"/>
                <a:gd name="T28" fmla="*/ 83 w 311"/>
                <a:gd name="T29" fmla="*/ 147 h 261"/>
                <a:gd name="T30" fmla="*/ 69 w 311"/>
                <a:gd name="T31" fmla="*/ 210 h 261"/>
                <a:gd name="T32" fmla="*/ 81 w 311"/>
                <a:gd name="T33" fmla="*/ 217 h 261"/>
                <a:gd name="T34" fmla="*/ 118 w 311"/>
                <a:gd name="T35" fmla="*/ 226 h 261"/>
                <a:gd name="T36" fmla="*/ 153 w 311"/>
                <a:gd name="T37" fmla="*/ 233 h 261"/>
                <a:gd name="T38" fmla="*/ 174 w 311"/>
                <a:gd name="T39" fmla="*/ 228 h 261"/>
                <a:gd name="T40" fmla="*/ 230 w 311"/>
                <a:gd name="T41" fmla="*/ 217 h 261"/>
                <a:gd name="T42" fmla="*/ 267 w 311"/>
                <a:gd name="T43" fmla="*/ 200 h 261"/>
                <a:gd name="T44" fmla="*/ 260 w 311"/>
                <a:gd name="T45" fmla="*/ 189 h 261"/>
                <a:gd name="T46" fmla="*/ 248 w 311"/>
                <a:gd name="T47" fmla="*/ 168 h 261"/>
                <a:gd name="T48" fmla="*/ 258 w 311"/>
                <a:gd name="T49" fmla="*/ 154 h 261"/>
                <a:gd name="T50" fmla="*/ 251 w 311"/>
                <a:gd name="T51" fmla="*/ 133 h 261"/>
                <a:gd name="T52" fmla="*/ 239 w 311"/>
                <a:gd name="T53" fmla="*/ 126 h 261"/>
                <a:gd name="T54" fmla="*/ 265 w 311"/>
                <a:gd name="T55" fmla="*/ 100 h 261"/>
                <a:gd name="T56" fmla="*/ 276 w 311"/>
                <a:gd name="T57" fmla="*/ 65 h 261"/>
                <a:gd name="T58" fmla="*/ 272 w 311"/>
                <a:gd name="T59" fmla="*/ 58 h 261"/>
                <a:gd name="T60" fmla="*/ 307 w 311"/>
                <a:gd name="T61" fmla="*/ 219 h 261"/>
                <a:gd name="T62" fmla="*/ 302 w 311"/>
                <a:gd name="T63" fmla="*/ 259 h 261"/>
                <a:gd name="T64" fmla="*/ 307 w 311"/>
                <a:gd name="T65" fmla="*/ 21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1" h="261">
                  <a:moveTo>
                    <a:pt x="272" y="58"/>
                  </a:moveTo>
                  <a:lnTo>
                    <a:pt x="272" y="58"/>
                  </a:lnTo>
                  <a:cubicBezTo>
                    <a:pt x="269" y="58"/>
                    <a:pt x="267" y="56"/>
                    <a:pt x="263" y="56"/>
                  </a:cubicBezTo>
                  <a:cubicBezTo>
                    <a:pt x="255" y="56"/>
                    <a:pt x="251" y="51"/>
                    <a:pt x="248" y="49"/>
                  </a:cubicBezTo>
                  <a:cubicBezTo>
                    <a:pt x="244" y="44"/>
                    <a:pt x="230" y="44"/>
                    <a:pt x="225" y="44"/>
                  </a:cubicBezTo>
                  <a:cubicBezTo>
                    <a:pt x="220" y="47"/>
                    <a:pt x="218" y="37"/>
                    <a:pt x="213" y="37"/>
                  </a:cubicBezTo>
                  <a:cubicBezTo>
                    <a:pt x="209" y="40"/>
                    <a:pt x="209" y="32"/>
                    <a:pt x="209" y="28"/>
                  </a:cubicBezTo>
                  <a:cubicBezTo>
                    <a:pt x="209" y="23"/>
                    <a:pt x="204" y="30"/>
                    <a:pt x="200" y="32"/>
                  </a:cubicBezTo>
                  <a:cubicBezTo>
                    <a:pt x="195" y="35"/>
                    <a:pt x="193" y="28"/>
                    <a:pt x="193" y="25"/>
                  </a:cubicBezTo>
                  <a:cubicBezTo>
                    <a:pt x="193" y="23"/>
                    <a:pt x="183" y="18"/>
                    <a:pt x="179" y="16"/>
                  </a:cubicBezTo>
                  <a:cubicBezTo>
                    <a:pt x="176" y="14"/>
                    <a:pt x="172" y="7"/>
                    <a:pt x="169" y="11"/>
                  </a:cubicBezTo>
                  <a:cubicBezTo>
                    <a:pt x="167" y="14"/>
                    <a:pt x="162" y="7"/>
                    <a:pt x="162" y="2"/>
                  </a:cubicBezTo>
                  <a:cubicBezTo>
                    <a:pt x="160" y="0"/>
                    <a:pt x="160" y="2"/>
                    <a:pt x="158" y="0"/>
                  </a:cubicBezTo>
                  <a:lnTo>
                    <a:pt x="153" y="0"/>
                  </a:lnTo>
                  <a:cubicBezTo>
                    <a:pt x="146" y="0"/>
                    <a:pt x="139" y="7"/>
                    <a:pt x="141" y="18"/>
                  </a:cubicBezTo>
                  <a:cubicBezTo>
                    <a:pt x="141" y="30"/>
                    <a:pt x="132" y="32"/>
                    <a:pt x="118" y="32"/>
                  </a:cubicBezTo>
                  <a:cubicBezTo>
                    <a:pt x="107" y="35"/>
                    <a:pt x="111" y="44"/>
                    <a:pt x="104" y="49"/>
                  </a:cubicBezTo>
                  <a:cubicBezTo>
                    <a:pt x="100" y="54"/>
                    <a:pt x="81" y="47"/>
                    <a:pt x="79" y="40"/>
                  </a:cubicBezTo>
                  <a:cubicBezTo>
                    <a:pt x="76" y="32"/>
                    <a:pt x="60" y="40"/>
                    <a:pt x="67" y="47"/>
                  </a:cubicBezTo>
                  <a:cubicBezTo>
                    <a:pt x="74" y="56"/>
                    <a:pt x="74" y="68"/>
                    <a:pt x="69" y="70"/>
                  </a:cubicBezTo>
                  <a:cubicBezTo>
                    <a:pt x="65" y="72"/>
                    <a:pt x="55" y="65"/>
                    <a:pt x="51" y="70"/>
                  </a:cubicBezTo>
                  <a:cubicBezTo>
                    <a:pt x="46" y="72"/>
                    <a:pt x="44" y="65"/>
                    <a:pt x="37" y="63"/>
                  </a:cubicBezTo>
                  <a:cubicBezTo>
                    <a:pt x="30" y="61"/>
                    <a:pt x="27" y="65"/>
                    <a:pt x="16" y="65"/>
                  </a:cubicBezTo>
                  <a:cubicBezTo>
                    <a:pt x="7" y="65"/>
                    <a:pt x="0" y="70"/>
                    <a:pt x="4" y="75"/>
                  </a:cubicBezTo>
                  <a:cubicBezTo>
                    <a:pt x="9" y="79"/>
                    <a:pt x="4" y="84"/>
                    <a:pt x="7" y="88"/>
                  </a:cubicBezTo>
                  <a:cubicBezTo>
                    <a:pt x="9" y="93"/>
                    <a:pt x="23" y="91"/>
                    <a:pt x="34" y="98"/>
                  </a:cubicBezTo>
                  <a:cubicBezTo>
                    <a:pt x="46" y="102"/>
                    <a:pt x="49" y="98"/>
                    <a:pt x="53" y="102"/>
                  </a:cubicBezTo>
                  <a:cubicBezTo>
                    <a:pt x="58" y="107"/>
                    <a:pt x="60" y="105"/>
                    <a:pt x="60" y="112"/>
                  </a:cubicBezTo>
                  <a:cubicBezTo>
                    <a:pt x="60" y="119"/>
                    <a:pt x="67" y="128"/>
                    <a:pt x="76" y="130"/>
                  </a:cubicBezTo>
                  <a:cubicBezTo>
                    <a:pt x="88" y="133"/>
                    <a:pt x="79" y="140"/>
                    <a:pt x="83" y="147"/>
                  </a:cubicBezTo>
                  <a:cubicBezTo>
                    <a:pt x="86" y="154"/>
                    <a:pt x="79" y="163"/>
                    <a:pt x="79" y="173"/>
                  </a:cubicBezTo>
                  <a:cubicBezTo>
                    <a:pt x="81" y="182"/>
                    <a:pt x="74" y="207"/>
                    <a:pt x="69" y="210"/>
                  </a:cubicBezTo>
                  <a:cubicBezTo>
                    <a:pt x="69" y="212"/>
                    <a:pt x="69" y="212"/>
                    <a:pt x="67" y="212"/>
                  </a:cubicBezTo>
                  <a:cubicBezTo>
                    <a:pt x="72" y="214"/>
                    <a:pt x="79" y="214"/>
                    <a:pt x="81" y="217"/>
                  </a:cubicBezTo>
                  <a:cubicBezTo>
                    <a:pt x="86" y="219"/>
                    <a:pt x="95" y="224"/>
                    <a:pt x="100" y="226"/>
                  </a:cubicBezTo>
                  <a:cubicBezTo>
                    <a:pt x="107" y="231"/>
                    <a:pt x="118" y="231"/>
                    <a:pt x="118" y="226"/>
                  </a:cubicBezTo>
                  <a:cubicBezTo>
                    <a:pt x="118" y="221"/>
                    <a:pt x="123" y="224"/>
                    <a:pt x="128" y="228"/>
                  </a:cubicBezTo>
                  <a:cubicBezTo>
                    <a:pt x="132" y="231"/>
                    <a:pt x="146" y="233"/>
                    <a:pt x="153" y="233"/>
                  </a:cubicBezTo>
                  <a:cubicBezTo>
                    <a:pt x="158" y="235"/>
                    <a:pt x="167" y="235"/>
                    <a:pt x="174" y="235"/>
                  </a:cubicBezTo>
                  <a:lnTo>
                    <a:pt x="174" y="228"/>
                  </a:lnTo>
                  <a:cubicBezTo>
                    <a:pt x="169" y="217"/>
                    <a:pt x="181" y="210"/>
                    <a:pt x="190" y="207"/>
                  </a:cubicBezTo>
                  <a:cubicBezTo>
                    <a:pt x="202" y="207"/>
                    <a:pt x="223" y="212"/>
                    <a:pt x="230" y="217"/>
                  </a:cubicBezTo>
                  <a:cubicBezTo>
                    <a:pt x="234" y="221"/>
                    <a:pt x="244" y="219"/>
                    <a:pt x="253" y="207"/>
                  </a:cubicBezTo>
                  <a:cubicBezTo>
                    <a:pt x="260" y="203"/>
                    <a:pt x="265" y="200"/>
                    <a:pt x="267" y="200"/>
                  </a:cubicBezTo>
                  <a:cubicBezTo>
                    <a:pt x="267" y="198"/>
                    <a:pt x="269" y="196"/>
                    <a:pt x="269" y="194"/>
                  </a:cubicBezTo>
                  <a:cubicBezTo>
                    <a:pt x="272" y="189"/>
                    <a:pt x="265" y="189"/>
                    <a:pt x="260" y="189"/>
                  </a:cubicBezTo>
                  <a:cubicBezTo>
                    <a:pt x="255" y="189"/>
                    <a:pt x="251" y="184"/>
                    <a:pt x="255" y="179"/>
                  </a:cubicBezTo>
                  <a:cubicBezTo>
                    <a:pt x="258" y="173"/>
                    <a:pt x="253" y="173"/>
                    <a:pt x="248" y="168"/>
                  </a:cubicBezTo>
                  <a:cubicBezTo>
                    <a:pt x="246" y="163"/>
                    <a:pt x="251" y="163"/>
                    <a:pt x="253" y="163"/>
                  </a:cubicBezTo>
                  <a:cubicBezTo>
                    <a:pt x="255" y="161"/>
                    <a:pt x="260" y="156"/>
                    <a:pt x="258" y="154"/>
                  </a:cubicBezTo>
                  <a:cubicBezTo>
                    <a:pt x="255" y="154"/>
                    <a:pt x="253" y="149"/>
                    <a:pt x="255" y="144"/>
                  </a:cubicBezTo>
                  <a:cubicBezTo>
                    <a:pt x="258" y="137"/>
                    <a:pt x="251" y="137"/>
                    <a:pt x="251" y="133"/>
                  </a:cubicBezTo>
                  <a:cubicBezTo>
                    <a:pt x="251" y="128"/>
                    <a:pt x="246" y="128"/>
                    <a:pt x="241" y="133"/>
                  </a:cubicBezTo>
                  <a:cubicBezTo>
                    <a:pt x="237" y="137"/>
                    <a:pt x="237" y="133"/>
                    <a:pt x="239" y="126"/>
                  </a:cubicBezTo>
                  <a:cubicBezTo>
                    <a:pt x="241" y="116"/>
                    <a:pt x="251" y="114"/>
                    <a:pt x="253" y="109"/>
                  </a:cubicBezTo>
                  <a:cubicBezTo>
                    <a:pt x="253" y="105"/>
                    <a:pt x="260" y="100"/>
                    <a:pt x="265" y="100"/>
                  </a:cubicBezTo>
                  <a:cubicBezTo>
                    <a:pt x="267" y="100"/>
                    <a:pt x="267" y="88"/>
                    <a:pt x="269" y="84"/>
                  </a:cubicBezTo>
                  <a:cubicBezTo>
                    <a:pt x="269" y="77"/>
                    <a:pt x="272" y="72"/>
                    <a:pt x="276" y="65"/>
                  </a:cubicBezTo>
                  <a:cubicBezTo>
                    <a:pt x="283" y="61"/>
                    <a:pt x="276" y="58"/>
                    <a:pt x="272" y="58"/>
                  </a:cubicBezTo>
                  <a:lnTo>
                    <a:pt x="272" y="58"/>
                  </a:lnTo>
                  <a:close/>
                  <a:moveTo>
                    <a:pt x="307" y="219"/>
                  </a:moveTo>
                  <a:lnTo>
                    <a:pt x="307" y="219"/>
                  </a:lnTo>
                  <a:cubicBezTo>
                    <a:pt x="302" y="219"/>
                    <a:pt x="302" y="226"/>
                    <a:pt x="293" y="231"/>
                  </a:cubicBezTo>
                  <a:cubicBezTo>
                    <a:pt x="283" y="235"/>
                    <a:pt x="293" y="261"/>
                    <a:pt x="302" y="259"/>
                  </a:cubicBezTo>
                  <a:cubicBezTo>
                    <a:pt x="311" y="257"/>
                    <a:pt x="309" y="219"/>
                    <a:pt x="307" y="219"/>
                  </a:cubicBezTo>
                  <a:lnTo>
                    <a:pt x="307" y="21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6" name="Freeform 672">
              <a:extLst>
                <a:ext uri="{FF2B5EF4-FFF2-40B4-BE49-F238E27FC236}">
                  <a16:creationId xmlns:a16="http://schemas.microsoft.com/office/drawing/2014/main" id="{6A117290-8518-0768-4DB4-1B2FA415DDA5}"/>
                </a:ext>
              </a:extLst>
            </p:cNvPr>
            <p:cNvSpPr>
              <a:spLocks noEditPoints="1"/>
            </p:cNvSpPr>
            <p:nvPr/>
          </p:nvSpPr>
          <p:spPr bwMode="auto">
            <a:xfrm>
              <a:off x="4294188" y="1411288"/>
              <a:ext cx="1243013" cy="931863"/>
            </a:xfrm>
            <a:custGeom>
              <a:avLst/>
              <a:gdLst>
                <a:gd name="T0" fmla="*/ 1186 w 1303"/>
                <a:gd name="T1" fmla="*/ 111 h 974"/>
                <a:gd name="T2" fmla="*/ 1082 w 1303"/>
                <a:gd name="T3" fmla="*/ 134 h 974"/>
                <a:gd name="T4" fmla="*/ 1068 w 1303"/>
                <a:gd name="T5" fmla="*/ 80 h 974"/>
                <a:gd name="T6" fmla="*/ 1016 w 1303"/>
                <a:gd name="T7" fmla="*/ 92 h 974"/>
                <a:gd name="T8" fmla="*/ 940 w 1303"/>
                <a:gd name="T9" fmla="*/ 80 h 974"/>
                <a:gd name="T10" fmla="*/ 1058 w 1303"/>
                <a:gd name="T11" fmla="*/ 41 h 974"/>
                <a:gd name="T12" fmla="*/ 944 w 1303"/>
                <a:gd name="T13" fmla="*/ 8 h 974"/>
                <a:gd name="T14" fmla="*/ 761 w 1303"/>
                <a:gd name="T15" fmla="*/ 8 h 974"/>
                <a:gd name="T16" fmla="*/ 693 w 1303"/>
                <a:gd name="T17" fmla="*/ 20 h 974"/>
                <a:gd name="T18" fmla="*/ 586 w 1303"/>
                <a:gd name="T19" fmla="*/ 48 h 974"/>
                <a:gd name="T20" fmla="*/ 575 w 1303"/>
                <a:gd name="T21" fmla="*/ 87 h 974"/>
                <a:gd name="T22" fmla="*/ 496 w 1303"/>
                <a:gd name="T23" fmla="*/ 87 h 974"/>
                <a:gd name="T24" fmla="*/ 426 w 1303"/>
                <a:gd name="T25" fmla="*/ 94 h 974"/>
                <a:gd name="T26" fmla="*/ 333 w 1303"/>
                <a:gd name="T27" fmla="*/ 76 h 974"/>
                <a:gd name="T28" fmla="*/ 244 w 1303"/>
                <a:gd name="T29" fmla="*/ 101 h 974"/>
                <a:gd name="T30" fmla="*/ 114 w 1303"/>
                <a:gd name="T31" fmla="*/ 178 h 974"/>
                <a:gd name="T32" fmla="*/ 82 w 1303"/>
                <a:gd name="T33" fmla="*/ 237 h 974"/>
                <a:gd name="T34" fmla="*/ 49 w 1303"/>
                <a:gd name="T35" fmla="*/ 295 h 974"/>
                <a:gd name="T36" fmla="*/ 84 w 1303"/>
                <a:gd name="T37" fmla="*/ 316 h 974"/>
                <a:gd name="T38" fmla="*/ 70 w 1303"/>
                <a:gd name="T39" fmla="*/ 353 h 974"/>
                <a:gd name="T40" fmla="*/ 151 w 1303"/>
                <a:gd name="T41" fmla="*/ 367 h 974"/>
                <a:gd name="T42" fmla="*/ 272 w 1303"/>
                <a:gd name="T43" fmla="*/ 377 h 974"/>
                <a:gd name="T44" fmla="*/ 356 w 1303"/>
                <a:gd name="T45" fmla="*/ 461 h 974"/>
                <a:gd name="T46" fmla="*/ 370 w 1303"/>
                <a:gd name="T47" fmla="*/ 533 h 974"/>
                <a:gd name="T48" fmla="*/ 421 w 1303"/>
                <a:gd name="T49" fmla="*/ 570 h 974"/>
                <a:gd name="T50" fmla="*/ 395 w 1303"/>
                <a:gd name="T51" fmla="*/ 594 h 974"/>
                <a:gd name="T52" fmla="*/ 468 w 1303"/>
                <a:gd name="T53" fmla="*/ 671 h 974"/>
                <a:gd name="T54" fmla="*/ 407 w 1303"/>
                <a:gd name="T55" fmla="*/ 720 h 974"/>
                <a:gd name="T56" fmla="*/ 440 w 1303"/>
                <a:gd name="T57" fmla="*/ 787 h 974"/>
                <a:gd name="T58" fmla="*/ 468 w 1303"/>
                <a:gd name="T59" fmla="*/ 857 h 974"/>
                <a:gd name="T60" fmla="*/ 516 w 1303"/>
                <a:gd name="T61" fmla="*/ 927 h 974"/>
                <a:gd name="T62" fmla="*/ 586 w 1303"/>
                <a:gd name="T63" fmla="*/ 960 h 974"/>
                <a:gd name="T64" fmla="*/ 651 w 1303"/>
                <a:gd name="T65" fmla="*/ 923 h 974"/>
                <a:gd name="T66" fmla="*/ 675 w 1303"/>
                <a:gd name="T67" fmla="*/ 864 h 974"/>
                <a:gd name="T68" fmla="*/ 693 w 1303"/>
                <a:gd name="T69" fmla="*/ 824 h 974"/>
                <a:gd name="T70" fmla="*/ 705 w 1303"/>
                <a:gd name="T71" fmla="*/ 794 h 974"/>
                <a:gd name="T72" fmla="*/ 751 w 1303"/>
                <a:gd name="T73" fmla="*/ 762 h 974"/>
                <a:gd name="T74" fmla="*/ 842 w 1303"/>
                <a:gd name="T75" fmla="*/ 724 h 974"/>
                <a:gd name="T76" fmla="*/ 910 w 1303"/>
                <a:gd name="T77" fmla="*/ 685 h 974"/>
                <a:gd name="T78" fmla="*/ 1077 w 1303"/>
                <a:gd name="T79" fmla="*/ 626 h 974"/>
                <a:gd name="T80" fmla="*/ 1002 w 1303"/>
                <a:gd name="T81" fmla="*/ 612 h 974"/>
                <a:gd name="T82" fmla="*/ 1042 w 1303"/>
                <a:gd name="T83" fmla="*/ 587 h 974"/>
                <a:gd name="T84" fmla="*/ 1040 w 1303"/>
                <a:gd name="T85" fmla="*/ 526 h 974"/>
                <a:gd name="T86" fmla="*/ 1042 w 1303"/>
                <a:gd name="T87" fmla="*/ 507 h 974"/>
                <a:gd name="T88" fmla="*/ 1086 w 1303"/>
                <a:gd name="T89" fmla="*/ 489 h 974"/>
                <a:gd name="T90" fmla="*/ 1142 w 1303"/>
                <a:gd name="T91" fmla="*/ 449 h 974"/>
                <a:gd name="T92" fmla="*/ 1147 w 1303"/>
                <a:gd name="T93" fmla="*/ 405 h 974"/>
                <a:gd name="T94" fmla="*/ 1082 w 1303"/>
                <a:gd name="T95" fmla="*/ 339 h 974"/>
                <a:gd name="T96" fmla="*/ 1156 w 1303"/>
                <a:gd name="T97" fmla="*/ 314 h 974"/>
                <a:gd name="T98" fmla="*/ 1107 w 1303"/>
                <a:gd name="T99" fmla="*/ 290 h 974"/>
                <a:gd name="T100" fmla="*/ 1140 w 1303"/>
                <a:gd name="T101" fmla="*/ 223 h 974"/>
                <a:gd name="T102" fmla="*/ 1126 w 1303"/>
                <a:gd name="T103" fmla="*/ 195 h 974"/>
                <a:gd name="T104" fmla="*/ 1170 w 1303"/>
                <a:gd name="T105" fmla="*/ 162 h 974"/>
                <a:gd name="T106" fmla="*/ 1254 w 1303"/>
                <a:gd name="T107" fmla="*/ 132 h 974"/>
                <a:gd name="T108" fmla="*/ 447 w 1303"/>
                <a:gd name="T109" fmla="*/ 638 h 974"/>
                <a:gd name="T110" fmla="*/ 388 w 1303"/>
                <a:gd name="T111" fmla="*/ 615 h 974"/>
                <a:gd name="T112" fmla="*/ 447 w 1303"/>
                <a:gd name="T113" fmla="*/ 638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03" h="974">
                  <a:moveTo>
                    <a:pt x="1228" y="90"/>
                  </a:moveTo>
                  <a:lnTo>
                    <a:pt x="1228" y="90"/>
                  </a:lnTo>
                  <a:cubicBezTo>
                    <a:pt x="1205" y="90"/>
                    <a:pt x="1186" y="94"/>
                    <a:pt x="1186" y="111"/>
                  </a:cubicBezTo>
                  <a:cubicBezTo>
                    <a:pt x="1184" y="127"/>
                    <a:pt x="1154" y="106"/>
                    <a:pt x="1142" y="113"/>
                  </a:cubicBezTo>
                  <a:cubicBezTo>
                    <a:pt x="1130" y="118"/>
                    <a:pt x="1135" y="99"/>
                    <a:pt x="1123" y="106"/>
                  </a:cubicBezTo>
                  <a:cubicBezTo>
                    <a:pt x="1112" y="111"/>
                    <a:pt x="1098" y="127"/>
                    <a:pt x="1082" y="134"/>
                  </a:cubicBezTo>
                  <a:cubicBezTo>
                    <a:pt x="1068" y="139"/>
                    <a:pt x="1056" y="155"/>
                    <a:pt x="1047" y="157"/>
                  </a:cubicBezTo>
                  <a:cubicBezTo>
                    <a:pt x="1037" y="157"/>
                    <a:pt x="1065" y="127"/>
                    <a:pt x="1082" y="113"/>
                  </a:cubicBezTo>
                  <a:cubicBezTo>
                    <a:pt x="1096" y="97"/>
                    <a:pt x="1089" y="80"/>
                    <a:pt x="1068" y="80"/>
                  </a:cubicBezTo>
                  <a:cubicBezTo>
                    <a:pt x="1049" y="83"/>
                    <a:pt x="1051" y="97"/>
                    <a:pt x="1042" y="99"/>
                  </a:cubicBezTo>
                  <a:cubicBezTo>
                    <a:pt x="1030" y="101"/>
                    <a:pt x="975" y="127"/>
                    <a:pt x="972" y="120"/>
                  </a:cubicBezTo>
                  <a:cubicBezTo>
                    <a:pt x="970" y="111"/>
                    <a:pt x="1019" y="99"/>
                    <a:pt x="1016" y="92"/>
                  </a:cubicBezTo>
                  <a:cubicBezTo>
                    <a:pt x="1016" y="87"/>
                    <a:pt x="958" y="85"/>
                    <a:pt x="930" y="90"/>
                  </a:cubicBezTo>
                  <a:cubicBezTo>
                    <a:pt x="905" y="94"/>
                    <a:pt x="858" y="108"/>
                    <a:pt x="858" y="101"/>
                  </a:cubicBezTo>
                  <a:cubicBezTo>
                    <a:pt x="856" y="94"/>
                    <a:pt x="912" y="83"/>
                    <a:pt x="940" y="80"/>
                  </a:cubicBezTo>
                  <a:cubicBezTo>
                    <a:pt x="968" y="76"/>
                    <a:pt x="1019" y="80"/>
                    <a:pt x="1040" y="73"/>
                  </a:cubicBezTo>
                  <a:cubicBezTo>
                    <a:pt x="1061" y="64"/>
                    <a:pt x="1093" y="64"/>
                    <a:pt x="1098" y="57"/>
                  </a:cubicBezTo>
                  <a:cubicBezTo>
                    <a:pt x="1105" y="50"/>
                    <a:pt x="1075" y="41"/>
                    <a:pt x="1058" y="41"/>
                  </a:cubicBezTo>
                  <a:cubicBezTo>
                    <a:pt x="1044" y="41"/>
                    <a:pt x="1028" y="38"/>
                    <a:pt x="1030" y="31"/>
                  </a:cubicBezTo>
                  <a:cubicBezTo>
                    <a:pt x="1030" y="24"/>
                    <a:pt x="1007" y="22"/>
                    <a:pt x="1005" y="17"/>
                  </a:cubicBezTo>
                  <a:cubicBezTo>
                    <a:pt x="1002" y="10"/>
                    <a:pt x="954" y="15"/>
                    <a:pt x="944" y="8"/>
                  </a:cubicBezTo>
                  <a:cubicBezTo>
                    <a:pt x="935" y="4"/>
                    <a:pt x="905" y="0"/>
                    <a:pt x="879" y="2"/>
                  </a:cubicBezTo>
                  <a:cubicBezTo>
                    <a:pt x="854" y="4"/>
                    <a:pt x="802" y="4"/>
                    <a:pt x="791" y="4"/>
                  </a:cubicBezTo>
                  <a:cubicBezTo>
                    <a:pt x="779" y="7"/>
                    <a:pt x="772" y="10"/>
                    <a:pt x="761" y="8"/>
                  </a:cubicBezTo>
                  <a:cubicBezTo>
                    <a:pt x="751" y="8"/>
                    <a:pt x="735" y="13"/>
                    <a:pt x="740" y="20"/>
                  </a:cubicBezTo>
                  <a:cubicBezTo>
                    <a:pt x="751" y="31"/>
                    <a:pt x="723" y="36"/>
                    <a:pt x="726" y="27"/>
                  </a:cubicBezTo>
                  <a:cubicBezTo>
                    <a:pt x="728" y="17"/>
                    <a:pt x="700" y="13"/>
                    <a:pt x="693" y="20"/>
                  </a:cubicBezTo>
                  <a:cubicBezTo>
                    <a:pt x="684" y="29"/>
                    <a:pt x="642" y="13"/>
                    <a:pt x="635" y="20"/>
                  </a:cubicBezTo>
                  <a:cubicBezTo>
                    <a:pt x="628" y="29"/>
                    <a:pt x="579" y="27"/>
                    <a:pt x="565" y="29"/>
                  </a:cubicBezTo>
                  <a:cubicBezTo>
                    <a:pt x="549" y="31"/>
                    <a:pt x="586" y="41"/>
                    <a:pt x="586" y="48"/>
                  </a:cubicBezTo>
                  <a:cubicBezTo>
                    <a:pt x="584" y="55"/>
                    <a:pt x="540" y="48"/>
                    <a:pt x="549" y="59"/>
                  </a:cubicBezTo>
                  <a:cubicBezTo>
                    <a:pt x="558" y="71"/>
                    <a:pt x="588" y="78"/>
                    <a:pt x="602" y="94"/>
                  </a:cubicBezTo>
                  <a:cubicBezTo>
                    <a:pt x="616" y="108"/>
                    <a:pt x="591" y="99"/>
                    <a:pt x="575" y="87"/>
                  </a:cubicBezTo>
                  <a:cubicBezTo>
                    <a:pt x="558" y="78"/>
                    <a:pt x="537" y="80"/>
                    <a:pt x="528" y="71"/>
                  </a:cubicBezTo>
                  <a:cubicBezTo>
                    <a:pt x="516" y="59"/>
                    <a:pt x="479" y="52"/>
                    <a:pt x="470" y="59"/>
                  </a:cubicBezTo>
                  <a:cubicBezTo>
                    <a:pt x="458" y="66"/>
                    <a:pt x="496" y="80"/>
                    <a:pt x="496" y="87"/>
                  </a:cubicBezTo>
                  <a:cubicBezTo>
                    <a:pt x="496" y="97"/>
                    <a:pt x="470" y="85"/>
                    <a:pt x="465" y="90"/>
                  </a:cubicBezTo>
                  <a:cubicBezTo>
                    <a:pt x="463" y="92"/>
                    <a:pt x="440" y="69"/>
                    <a:pt x="428" y="69"/>
                  </a:cubicBezTo>
                  <a:cubicBezTo>
                    <a:pt x="414" y="69"/>
                    <a:pt x="426" y="78"/>
                    <a:pt x="426" y="94"/>
                  </a:cubicBezTo>
                  <a:cubicBezTo>
                    <a:pt x="426" y="111"/>
                    <a:pt x="400" y="120"/>
                    <a:pt x="407" y="108"/>
                  </a:cubicBezTo>
                  <a:cubicBezTo>
                    <a:pt x="414" y="99"/>
                    <a:pt x="410" y="71"/>
                    <a:pt x="398" y="66"/>
                  </a:cubicBezTo>
                  <a:cubicBezTo>
                    <a:pt x="384" y="62"/>
                    <a:pt x="349" y="76"/>
                    <a:pt x="333" y="76"/>
                  </a:cubicBezTo>
                  <a:cubicBezTo>
                    <a:pt x="314" y="76"/>
                    <a:pt x="291" y="80"/>
                    <a:pt x="307" y="90"/>
                  </a:cubicBezTo>
                  <a:cubicBezTo>
                    <a:pt x="321" y="99"/>
                    <a:pt x="305" y="104"/>
                    <a:pt x="293" y="94"/>
                  </a:cubicBezTo>
                  <a:cubicBezTo>
                    <a:pt x="279" y="85"/>
                    <a:pt x="235" y="94"/>
                    <a:pt x="244" y="101"/>
                  </a:cubicBezTo>
                  <a:cubicBezTo>
                    <a:pt x="254" y="106"/>
                    <a:pt x="256" y="125"/>
                    <a:pt x="251" y="132"/>
                  </a:cubicBezTo>
                  <a:cubicBezTo>
                    <a:pt x="244" y="141"/>
                    <a:pt x="228" y="125"/>
                    <a:pt x="210" y="127"/>
                  </a:cubicBezTo>
                  <a:cubicBezTo>
                    <a:pt x="193" y="127"/>
                    <a:pt x="109" y="167"/>
                    <a:pt x="114" y="178"/>
                  </a:cubicBezTo>
                  <a:cubicBezTo>
                    <a:pt x="119" y="190"/>
                    <a:pt x="156" y="181"/>
                    <a:pt x="165" y="188"/>
                  </a:cubicBezTo>
                  <a:cubicBezTo>
                    <a:pt x="177" y="192"/>
                    <a:pt x="163" y="216"/>
                    <a:pt x="149" y="225"/>
                  </a:cubicBezTo>
                  <a:cubicBezTo>
                    <a:pt x="135" y="234"/>
                    <a:pt x="84" y="227"/>
                    <a:pt x="82" y="237"/>
                  </a:cubicBezTo>
                  <a:cubicBezTo>
                    <a:pt x="82" y="248"/>
                    <a:pt x="0" y="251"/>
                    <a:pt x="0" y="269"/>
                  </a:cubicBezTo>
                  <a:cubicBezTo>
                    <a:pt x="0" y="276"/>
                    <a:pt x="5" y="283"/>
                    <a:pt x="14" y="286"/>
                  </a:cubicBezTo>
                  <a:cubicBezTo>
                    <a:pt x="26" y="288"/>
                    <a:pt x="40" y="283"/>
                    <a:pt x="49" y="295"/>
                  </a:cubicBezTo>
                  <a:cubicBezTo>
                    <a:pt x="58" y="307"/>
                    <a:pt x="86" y="307"/>
                    <a:pt x="107" y="300"/>
                  </a:cubicBezTo>
                  <a:cubicBezTo>
                    <a:pt x="126" y="293"/>
                    <a:pt x="140" y="300"/>
                    <a:pt x="140" y="311"/>
                  </a:cubicBezTo>
                  <a:cubicBezTo>
                    <a:pt x="140" y="323"/>
                    <a:pt x="96" y="307"/>
                    <a:pt x="84" y="316"/>
                  </a:cubicBezTo>
                  <a:cubicBezTo>
                    <a:pt x="70" y="323"/>
                    <a:pt x="28" y="316"/>
                    <a:pt x="31" y="325"/>
                  </a:cubicBezTo>
                  <a:cubicBezTo>
                    <a:pt x="33" y="335"/>
                    <a:pt x="54" y="332"/>
                    <a:pt x="70" y="337"/>
                  </a:cubicBezTo>
                  <a:cubicBezTo>
                    <a:pt x="86" y="339"/>
                    <a:pt x="70" y="346"/>
                    <a:pt x="70" y="353"/>
                  </a:cubicBezTo>
                  <a:cubicBezTo>
                    <a:pt x="70" y="360"/>
                    <a:pt x="79" y="358"/>
                    <a:pt x="96" y="367"/>
                  </a:cubicBezTo>
                  <a:cubicBezTo>
                    <a:pt x="112" y="374"/>
                    <a:pt x="137" y="379"/>
                    <a:pt x="128" y="370"/>
                  </a:cubicBezTo>
                  <a:cubicBezTo>
                    <a:pt x="121" y="360"/>
                    <a:pt x="147" y="363"/>
                    <a:pt x="151" y="367"/>
                  </a:cubicBezTo>
                  <a:cubicBezTo>
                    <a:pt x="156" y="374"/>
                    <a:pt x="168" y="360"/>
                    <a:pt x="179" y="363"/>
                  </a:cubicBezTo>
                  <a:cubicBezTo>
                    <a:pt x="191" y="367"/>
                    <a:pt x="196" y="351"/>
                    <a:pt x="205" y="358"/>
                  </a:cubicBezTo>
                  <a:cubicBezTo>
                    <a:pt x="214" y="365"/>
                    <a:pt x="258" y="367"/>
                    <a:pt x="272" y="377"/>
                  </a:cubicBezTo>
                  <a:cubicBezTo>
                    <a:pt x="289" y="384"/>
                    <a:pt x="309" y="386"/>
                    <a:pt x="307" y="398"/>
                  </a:cubicBezTo>
                  <a:cubicBezTo>
                    <a:pt x="305" y="409"/>
                    <a:pt x="319" y="419"/>
                    <a:pt x="337" y="426"/>
                  </a:cubicBezTo>
                  <a:cubicBezTo>
                    <a:pt x="354" y="435"/>
                    <a:pt x="356" y="451"/>
                    <a:pt x="356" y="461"/>
                  </a:cubicBezTo>
                  <a:cubicBezTo>
                    <a:pt x="356" y="472"/>
                    <a:pt x="375" y="479"/>
                    <a:pt x="370" y="484"/>
                  </a:cubicBezTo>
                  <a:cubicBezTo>
                    <a:pt x="368" y="489"/>
                    <a:pt x="370" y="496"/>
                    <a:pt x="382" y="507"/>
                  </a:cubicBezTo>
                  <a:cubicBezTo>
                    <a:pt x="393" y="517"/>
                    <a:pt x="363" y="524"/>
                    <a:pt x="370" y="533"/>
                  </a:cubicBezTo>
                  <a:cubicBezTo>
                    <a:pt x="377" y="542"/>
                    <a:pt x="361" y="559"/>
                    <a:pt x="382" y="563"/>
                  </a:cubicBezTo>
                  <a:cubicBezTo>
                    <a:pt x="400" y="566"/>
                    <a:pt x="398" y="549"/>
                    <a:pt x="414" y="549"/>
                  </a:cubicBezTo>
                  <a:cubicBezTo>
                    <a:pt x="428" y="549"/>
                    <a:pt x="412" y="561"/>
                    <a:pt x="421" y="570"/>
                  </a:cubicBezTo>
                  <a:cubicBezTo>
                    <a:pt x="428" y="577"/>
                    <a:pt x="447" y="575"/>
                    <a:pt x="461" y="589"/>
                  </a:cubicBezTo>
                  <a:cubicBezTo>
                    <a:pt x="477" y="603"/>
                    <a:pt x="468" y="608"/>
                    <a:pt x="454" y="598"/>
                  </a:cubicBezTo>
                  <a:cubicBezTo>
                    <a:pt x="437" y="587"/>
                    <a:pt x="395" y="589"/>
                    <a:pt x="395" y="594"/>
                  </a:cubicBezTo>
                  <a:cubicBezTo>
                    <a:pt x="395" y="598"/>
                    <a:pt x="442" y="624"/>
                    <a:pt x="454" y="619"/>
                  </a:cubicBezTo>
                  <a:cubicBezTo>
                    <a:pt x="463" y="617"/>
                    <a:pt x="479" y="636"/>
                    <a:pt x="472" y="643"/>
                  </a:cubicBezTo>
                  <a:cubicBezTo>
                    <a:pt x="465" y="647"/>
                    <a:pt x="470" y="664"/>
                    <a:pt x="468" y="671"/>
                  </a:cubicBezTo>
                  <a:cubicBezTo>
                    <a:pt x="465" y="680"/>
                    <a:pt x="451" y="671"/>
                    <a:pt x="440" y="673"/>
                  </a:cubicBezTo>
                  <a:cubicBezTo>
                    <a:pt x="430" y="675"/>
                    <a:pt x="424" y="678"/>
                    <a:pt x="424" y="689"/>
                  </a:cubicBezTo>
                  <a:cubicBezTo>
                    <a:pt x="424" y="699"/>
                    <a:pt x="407" y="706"/>
                    <a:pt x="407" y="720"/>
                  </a:cubicBezTo>
                  <a:cubicBezTo>
                    <a:pt x="405" y="733"/>
                    <a:pt x="419" y="731"/>
                    <a:pt x="426" y="738"/>
                  </a:cubicBezTo>
                  <a:cubicBezTo>
                    <a:pt x="435" y="743"/>
                    <a:pt x="412" y="748"/>
                    <a:pt x="410" y="757"/>
                  </a:cubicBezTo>
                  <a:cubicBezTo>
                    <a:pt x="410" y="766"/>
                    <a:pt x="433" y="783"/>
                    <a:pt x="440" y="787"/>
                  </a:cubicBezTo>
                  <a:cubicBezTo>
                    <a:pt x="449" y="792"/>
                    <a:pt x="440" y="813"/>
                    <a:pt x="444" y="824"/>
                  </a:cubicBezTo>
                  <a:cubicBezTo>
                    <a:pt x="447" y="834"/>
                    <a:pt x="458" y="822"/>
                    <a:pt x="456" y="836"/>
                  </a:cubicBezTo>
                  <a:cubicBezTo>
                    <a:pt x="456" y="850"/>
                    <a:pt x="465" y="848"/>
                    <a:pt x="468" y="857"/>
                  </a:cubicBezTo>
                  <a:cubicBezTo>
                    <a:pt x="468" y="864"/>
                    <a:pt x="486" y="864"/>
                    <a:pt x="484" y="876"/>
                  </a:cubicBezTo>
                  <a:cubicBezTo>
                    <a:pt x="479" y="888"/>
                    <a:pt x="489" y="895"/>
                    <a:pt x="493" y="902"/>
                  </a:cubicBezTo>
                  <a:cubicBezTo>
                    <a:pt x="498" y="906"/>
                    <a:pt x="514" y="918"/>
                    <a:pt x="516" y="927"/>
                  </a:cubicBezTo>
                  <a:cubicBezTo>
                    <a:pt x="521" y="934"/>
                    <a:pt x="530" y="946"/>
                    <a:pt x="542" y="941"/>
                  </a:cubicBezTo>
                  <a:cubicBezTo>
                    <a:pt x="551" y="939"/>
                    <a:pt x="554" y="950"/>
                    <a:pt x="563" y="948"/>
                  </a:cubicBezTo>
                  <a:cubicBezTo>
                    <a:pt x="570" y="946"/>
                    <a:pt x="584" y="953"/>
                    <a:pt x="586" y="960"/>
                  </a:cubicBezTo>
                  <a:cubicBezTo>
                    <a:pt x="588" y="967"/>
                    <a:pt x="616" y="972"/>
                    <a:pt x="623" y="974"/>
                  </a:cubicBezTo>
                  <a:cubicBezTo>
                    <a:pt x="630" y="974"/>
                    <a:pt x="633" y="960"/>
                    <a:pt x="640" y="958"/>
                  </a:cubicBezTo>
                  <a:cubicBezTo>
                    <a:pt x="647" y="953"/>
                    <a:pt x="644" y="925"/>
                    <a:pt x="651" y="923"/>
                  </a:cubicBezTo>
                  <a:cubicBezTo>
                    <a:pt x="656" y="923"/>
                    <a:pt x="654" y="892"/>
                    <a:pt x="649" y="890"/>
                  </a:cubicBezTo>
                  <a:cubicBezTo>
                    <a:pt x="642" y="888"/>
                    <a:pt x="644" y="878"/>
                    <a:pt x="658" y="881"/>
                  </a:cubicBezTo>
                  <a:cubicBezTo>
                    <a:pt x="675" y="881"/>
                    <a:pt x="668" y="867"/>
                    <a:pt x="675" y="864"/>
                  </a:cubicBezTo>
                  <a:cubicBezTo>
                    <a:pt x="682" y="864"/>
                    <a:pt x="679" y="850"/>
                    <a:pt x="684" y="848"/>
                  </a:cubicBezTo>
                  <a:cubicBezTo>
                    <a:pt x="689" y="848"/>
                    <a:pt x="689" y="838"/>
                    <a:pt x="684" y="834"/>
                  </a:cubicBezTo>
                  <a:cubicBezTo>
                    <a:pt x="682" y="829"/>
                    <a:pt x="686" y="824"/>
                    <a:pt x="693" y="824"/>
                  </a:cubicBezTo>
                  <a:cubicBezTo>
                    <a:pt x="700" y="822"/>
                    <a:pt x="698" y="811"/>
                    <a:pt x="689" y="808"/>
                  </a:cubicBezTo>
                  <a:cubicBezTo>
                    <a:pt x="679" y="804"/>
                    <a:pt x="682" y="792"/>
                    <a:pt x="691" y="799"/>
                  </a:cubicBezTo>
                  <a:cubicBezTo>
                    <a:pt x="702" y="806"/>
                    <a:pt x="709" y="801"/>
                    <a:pt x="705" y="794"/>
                  </a:cubicBezTo>
                  <a:cubicBezTo>
                    <a:pt x="698" y="787"/>
                    <a:pt x="712" y="783"/>
                    <a:pt x="723" y="780"/>
                  </a:cubicBezTo>
                  <a:cubicBezTo>
                    <a:pt x="737" y="780"/>
                    <a:pt x="744" y="773"/>
                    <a:pt x="742" y="764"/>
                  </a:cubicBezTo>
                  <a:cubicBezTo>
                    <a:pt x="740" y="752"/>
                    <a:pt x="756" y="755"/>
                    <a:pt x="751" y="762"/>
                  </a:cubicBezTo>
                  <a:cubicBezTo>
                    <a:pt x="747" y="771"/>
                    <a:pt x="751" y="780"/>
                    <a:pt x="756" y="773"/>
                  </a:cubicBezTo>
                  <a:cubicBezTo>
                    <a:pt x="763" y="769"/>
                    <a:pt x="775" y="771"/>
                    <a:pt x="795" y="766"/>
                  </a:cubicBezTo>
                  <a:cubicBezTo>
                    <a:pt x="816" y="759"/>
                    <a:pt x="837" y="741"/>
                    <a:pt x="842" y="724"/>
                  </a:cubicBezTo>
                  <a:cubicBezTo>
                    <a:pt x="849" y="708"/>
                    <a:pt x="872" y="710"/>
                    <a:pt x="870" y="699"/>
                  </a:cubicBezTo>
                  <a:cubicBezTo>
                    <a:pt x="865" y="687"/>
                    <a:pt x="875" y="682"/>
                    <a:pt x="889" y="689"/>
                  </a:cubicBezTo>
                  <a:cubicBezTo>
                    <a:pt x="905" y="699"/>
                    <a:pt x="893" y="685"/>
                    <a:pt x="910" y="685"/>
                  </a:cubicBezTo>
                  <a:cubicBezTo>
                    <a:pt x="928" y="685"/>
                    <a:pt x="926" y="678"/>
                    <a:pt x="942" y="678"/>
                  </a:cubicBezTo>
                  <a:cubicBezTo>
                    <a:pt x="958" y="678"/>
                    <a:pt x="1002" y="671"/>
                    <a:pt x="1019" y="657"/>
                  </a:cubicBezTo>
                  <a:cubicBezTo>
                    <a:pt x="1033" y="645"/>
                    <a:pt x="1065" y="633"/>
                    <a:pt x="1077" y="626"/>
                  </a:cubicBezTo>
                  <a:cubicBezTo>
                    <a:pt x="1091" y="617"/>
                    <a:pt x="1093" y="610"/>
                    <a:pt x="1086" y="615"/>
                  </a:cubicBezTo>
                  <a:cubicBezTo>
                    <a:pt x="1077" y="619"/>
                    <a:pt x="1061" y="619"/>
                    <a:pt x="1049" y="617"/>
                  </a:cubicBezTo>
                  <a:cubicBezTo>
                    <a:pt x="1035" y="615"/>
                    <a:pt x="1016" y="603"/>
                    <a:pt x="1002" y="612"/>
                  </a:cubicBezTo>
                  <a:cubicBezTo>
                    <a:pt x="986" y="619"/>
                    <a:pt x="995" y="598"/>
                    <a:pt x="1007" y="598"/>
                  </a:cubicBezTo>
                  <a:cubicBezTo>
                    <a:pt x="1019" y="596"/>
                    <a:pt x="1014" y="589"/>
                    <a:pt x="1012" y="577"/>
                  </a:cubicBezTo>
                  <a:cubicBezTo>
                    <a:pt x="1009" y="566"/>
                    <a:pt x="1030" y="573"/>
                    <a:pt x="1042" y="587"/>
                  </a:cubicBezTo>
                  <a:cubicBezTo>
                    <a:pt x="1051" y="603"/>
                    <a:pt x="1070" y="608"/>
                    <a:pt x="1089" y="603"/>
                  </a:cubicBezTo>
                  <a:cubicBezTo>
                    <a:pt x="1105" y="598"/>
                    <a:pt x="1089" y="584"/>
                    <a:pt x="1096" y="575"/>
                  </a:cubicBezTo>
                  <a:cubicBezTo>
                    <a:pt x="1103" y="566"/>
                    <a:pt x="1044" y="535"/>
                    <a:pt x="1040" y="526"/>
                  </a:cubicBezTo>
                  <a:cubicBezTo>
                    <a:pt x="1037" y="517"/>
                    <a:pt x="1056" y="521"/>
                    <a:pt x="1072" y="528"/>
                  </a:cubicBezTo>
                  <a:cubicBezTo>
                    <a:pt x="1089" y="535"/>
                    <a:pt x="1091" y="517"/>
                    <a:pt x="1091" y="507"/>
                  </a:cubicBezTo>
                  <a:cubicBezTo>
                    <a:pt x="1091" y="498"/>
                    <a:pt x="1056" y="498"/>
                    <a:pt x="1042" y="507"/>
                  </a:cubicBezTo>
                  <a:cubicBezTo>
                    <a:pt x="1026" y="517"/>
                    <a:pt x="1009" y="496"/>
                    <a:pt x="1030" y="493"/>
                  </a:cubicBezTo>
                  <a:cubicBezTo>
                    <a:pt x="1054" y="491"/>
                    <a:pt x="1033" y="482"/>
                    <a:pt x="1040" y="475"/>
                  </a:cubicBezTo>
                  <a:cubicBezTo>
                    <a:pt x="1047" y="470"/>
                    <a:pt x="1072" y="493"/>
                    <a:pt x="1086" y="489"/>
                  </a:cubicBezTo>
                  <a:cubicBezTo>
                    <a:pt x="1100" y="484"/>
                    <a:pt x="1112" y="489"/>
                    <a:pt x="1123" y="479"/>
                  </a:cubicBezTo>
                  <a:cubicBezTo>
                    <a:pt x="1135" y="470"/>
                    <a:pt x="1100" y="463"/>
                    <a:pt x="1093" y="454"/>
                  </a:cubicBezTo>
                  <a:cubicBezTo>
                    <a:pt x="1089" y="447"/>
                    <a:pt x="1128" y="449"/>
                    <a:pt x="1142" y="449"/>
                  </a:cubicBezTo>
                  <a:cubicBezTo>
                    <a:pt x="1154" y="449"/>
                    <a:pt x="1156" y="430"/>
                    <a:pt x="1147" y="435"/>
                  </a:cubicBezTo>
                  <a:cubicBezTo>
                    <a:pt x="1137" y="440"/>
                    <a:pt x="1100" y="423"/>
                    <a:pt x="1110" y="412"/>
                  </a:cubicBezTo>
                  <a:cubicBezTo>
                    <a:pt x="1116" y="400"/>
                    <a:pt x="1130" y="414"/>
                    <a:pt x="1147" y="405"/>
                  </a:cubicBezTo>
                  <a:cubicBezTo>
                    <a:pt x="1161" y="395"/>
                    <a:pt x="1147" y="365"/>
                    <a:pt x="1135" y="365"/>
                  </a:cubicBezTo>
                  <a:cubicBezTo>
                    <a:pt x="1123" y="365"/>
                    <a:pt x="1098" y="363"/>
                    <a:pt x="1098" y="356"/>
                  </a:cubicBezTo>
                  <a:cubicBezTo>
                    <a:pt x="1098" y="351"/>
                    <a:pt x="1077" y="346"/>
                    <a:pt x="1082" y="339"/>
                  </a:cubicBezTo>
                  <a:cubicBezTo>
                    <a:pt x="1089" y="335"/>
                    <a:pt x="1098" y="346"/>
                    <a:pt x="1112" y="337"/>
                  </a:cubicBezTo>
                  <a:cubicBezTo>
                    <a:pt x="1126" y="325"/>
                    <a:pt x="1156" y="339"/>
                    <a:pt x="1170" y="337"/>
                  </a:cubicBezTo>
                  <a:cubicBezTo>
                    <a:pt x="1182" y="332"/>
                    <a:pt x="1163" y="309"/>
                    <a:pt x="1156" y="314"/>
                  </a:cubicBezTo>
                  <a:cubicBezTo>
                    <a:pt x="1149" y="318"/>
                    <a:pt x="1123" y="318"/>
                    <a:pt x="1121" y="307"/>
                  </a:cubicBezTo>
                  <a:cubicBezTo>
                    <a:pt x="1119" y="293"/>
                    <a:pt x="1144" y="307"/>
                    <a:pt x="1149" y="300"/>
                  </a:cubicBezTo>
                  <a:cubicBezTo>
                    <a:pt x="1154" y="293"/>
                    <a:pt x="1114" y="276"/>
                    <a:pt x="1107" y="290"/>
                  </a:cubicBezTo>
                  <a:cubicBezTo>
                    <a:pt x="1100" y="304"/>
                    <a:pt x="1077" y="300"/>
                    <a:pt x="1091" y="290"/>
                  </a:cubicBezTo>
                  <a:cubicBezTo>
                    <a:pt x="1103" y="283"/>
                    <a:pt x="1105" y="262"/>
                    <a:pt x="1103" y="251"/>
                  </a:cubicBezTo>
                  <a:cubicBezTo>
                    <a:pt x="1103" y="241"/>
                    <a:pt x="1147" y="241"/>
                    <a:pt x="1140" y="223"/>
                  </a:cubicBezTo>
                  <a:cubicBezTo>
                    <a:pt x="1135" y="204"/>
                    <a:pt x="1161" y="202"/>
                    <a:pt x="1177" y="202"/>
                  </a:cubicBezTo>
                  <a:cubicBezTo>
                    <a:pt x="1191" y="202"/>
                    <a:pt x="1175" y="183"/>
                    <a:pt x="1161" y="185"/>
                  </a:cubicBezTo>
                  <a:cubicBezTo>
                    <a:pt x="1147" y="185"/>
                    <a:pt x="1133" y="202"/>
                    <a:pt x="1126" y="195"/>
                  </a:cubicBezTo>
                  <a:cubicBezTo>
                    <a:pt x="1119" y="190"/>
                    <a:pt x="1142" y="178"/>
                    <a:pt x="1156" y="178"/>
                  </a:cubicBezTo>
                  <a:cubicBezTo>
                    <a:pt x="1168" y="178"/>
                    <a:pt x="1198" y="176"/>
                    <a:pt x="1209" y="171"/>
                  </a:cubicBezTo>
                  <a:cubicBezTo>
                    <a:pt x="1219" y="164"/>
                    <a:pt x="1191" y="157"/>
                    <a:pt x="1170" y="162"/>
                  </a:cubicBezTo>
                  <a:cubicBezTo>
                    <a:pt x="1149" y="164"/>
                    <a:pt x="1149" y="155"/>
                    <a:pt x="1179" y="155"/>
                  </a:cubicBezTo>
                  <a:cubicBezTo>
                    <a:pt x="1209" y="153"/>
                    <a:pt x="1205" y="148"/>
                    <a:pt x="1226" y="143"/>
                  </a:cubicBezTo>
                  <a:cubicBezTo>
                    <a:pt x="1247" y="141"/>
                    <a:pt x="1240" y="134"/>
                    <a:pt x="1254" y="132"/>
                  </a:cubicBezTo>
                  <a:cubicBezTo>
                    <a:pt x="1268" y="132"/>
                    <a:pt x="1303" y="118"/>
                    <a:pt x="1303" y="111"/>
                  </a:cubicBezTo>
                  <a:cubicBezTo>
                    <a:pt x="1303" y="104"/>
                    <a:pt x="1251" y="90"/>
                    <a:pt x="1228" y="90"/>
                  </a:cubicBezTo>
                  <a:close/>
                  <a:moveTo>
                    <a:pt x="447" y="638"/>
                  </a:moveTo>
                  <a:lnTo>
                    <a:pt x="447" y="638"/>
                  </a:lnTo>
                  <a:cubicBezTo>
                    <a:pt x="447" y="629"/>
                    <a:pt x="435" y="636"/>
                    <a:pt x="430" y="621"/>
                  </a:cubicBezTo>
                  <a:cubicBezTo>
                    <a:pt x="424" y="610"/>
                    <a:pt x="391" y="605"/>
                    <a:pt x="388" y="615"/>
                  </a:cubicBezTo>
                  <a:cubicBezTo>
                    <a:pt x="386" y="619"/>
                    <a:pt x="377" y="624"/>
                    <a:pt x="384" y="633"/>
                  </a:cubicBezTo>
                  <a:cubicBezTo>
                    <a:pt x="393" y="643"/>
                    <a:pt x="398" y="638"/>
                    <a:pt x="407" y="647"/>
                  </a:cubicBezTo>
                  <a:cubicBezTo>
                    <a:pt x="417" y="657"/>
                    <a:pt x="447" y="647"/>
                    <a:pt x="447" y="63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7" name="Freeform 673">
              <a:extLst>
                <a:ext uri="{FF2B5EF4-FFF2-40B4-BE49-F238E27FC236}">
                  <a16:creationId xmlns:a16="http://schemas.microsoft.com/office/drawing/2014/main" id="{A23B318F-CAB0-4E61-0639-04070FC781F6}"/>
                </a:ext>
              </a:extLst>
            </p:cNvPr>
            <p:cNvSpPr>
              <a:spLocks noEditPoints="1"/>
            </p:cNvSpPr>
            <p:nvPr/>
          </p:nvSpPr>
          <p:spPr bwMode="auto">
            <a:xfrm>
              <a:off x="4294188" y="1411288"/>
              <a:ext cx="1243013" cy="931863"/>
            </a:xfrm>
            <a:custGeom>
              <a:avLst/>
              <a:gdLst>
                <a:gd name="T0" fmla="*/ 1186 w 1303"/>
                <a:gd name="T1" fmla="*/ 111 h 974"/>
                <a:gd name="T2" fmla="*/ 1082 w 1303"/>
                <a:gd name="T3" fmla="*/ 134 h 974"/>
                <a:gd name="T4" fmla="*/ 1068 w 1303"/>
                <a:gd name="T5" fmla="*/ 80 h 974"/>
                <a:gd name="T6" fmla="*/ 1016 w 1303"/>
                <a:gd name="T7" fmla="*/ 92 h 974"/>
                <a:gd name="T8" fmla="*/ 940 w 1303"/>
                <a:gd name="T9" fmla="*/ 80 h 974"/>
                <a:gd name="T10" fmla="*/ 1058 w 1303"/>
                <a:gd name="T11" fmla="*/ 41 h 974"/>
                <a:gd name="T12" fmla="*/ 944 w 1303"/>
                <a:gd name="T13" fmla="*/ 8 h 974"/>
                <a:gd name="T14" fmla="*/ 761 w 1303"/>
                <a:gd name="T15" fmla="*/ 8 h 974"/>
                <a:gd name="T16" fmla="*/ 693 w 1303"/>
                <a:gd name="T17" fmla="*/ 20 h 974"/>
                <a:gd name="T18" fmla="*/ 586 w 1303"/>
                <a:gd name="T19" fmla="*/ 48 h 974"/>
                <a:gd name="T20" fmla="*/ 575 w 1303"/>
                <a:gd name="T21" fmla="*/ 87 h 974"/>
                <a:gd name="T22" fmla="*/ 496 w 1303"/>
                <a:gd name="T23" fmla="*/ 87 h 974"/>
                <a:gd name="T24" fmla="*/ 426 w 1303"/>
                <a:gd name="T25" fmla="*/ 94 h 974"/>
                <a:gd name="T26" fmla="*/ 333 w 1303"/>
                <a:gd name="T27" fmla="*/ 76 h 974"/>
                <a:gd name="T28" fmla="*/ 244 w 1303"/>
                <a:gd name="T29" fmla="*/ 101 h 974"/>
                <a:gd name="T30" fmla="*/ 114 w 1303"/>
                <a:gd name="T31" fmla="*/ 178 h 974"/>
                <a:gd name="T32" fmla="*/ 82 w 1303"/>
                <a:gd name="T33" fmla="*/ 237 h 974"/>
                <a:gd name="T34" fmla="*/ 49 w 1303"/>
                <a:gd name="T35" fmla="*/ 295 h 974"/>
                <a:gd name="T36" fmla="*/ 84 w 1303"/>
                <a:gd name="T37" fmla="*/ 316 h 974"/>
                <a:gd name="T38" fmla="*/ 70 w 1303"/>
                <a:gd name="T39" fmla="*/ 353 h 974"/>
                <a:gd name="T40" fmla="*/ 151 w 1303"/>
                <a:gd name="T41" fmla="*/ 367 h 974"/>
                <a:gd name="T42" fmla="*/ 272 w 1303"/>
                <a:gd name="T43" fmla="*/ 377 h 974"/>
                <a:gd name="T44" fmla="*/ 356 w 1303"/>
                <a:gd name="T45" fmla="*/ 461 h 974"/>
                <a:gd name="T46" fmla="*/ 370 w 1303"/>
                <a:gd name="T47" fmla="*/ 533 h 974"/>
                <a:gd name="T48" fmla="*/ 421 w 1303"/>
                <a:gd name="T49" fmla="*/ 570 h 974"/>
                <a:gd name="T50" fmla="*/ 395 w 1303"/>
                <a:gd name="T51" fmla="*/ 594 h 974"/>
                <a:gd name="T52" fmla="*/ 468 w 1303"/>
                <a:gd name="T53" fmla="*/ 671 h 974"/>
                <a:gd name="T54" fmla="*/ 407 w 1303"/>
                <a:gd name="T55" fmla="*/ 720 h 974"/>
                <a:gd name="T56" fmla="*/ 440 w 1303"/>
                <a:gd name="T57" fmla="*/ 787 h 974"/>
                <a:gd name="T58" fmla="*/ 468 w 1303"/>
                <a:gd name="T59" fmla="*/ 857 h 974"/>
                <a:gd name="T60" fmla="*/ 516 w 1303"/>
                <a:gd name="T61" fmla="*/ 927 h 974"/>
                <a:gd name="T62" fmla="*/ 586 w 1303"/>
                <a:gd name="T63" fmla="*/ 960 h 974"/>
                <a:gd name="T64" fmla="*/ 651 w 1303"/>
                <a:gd name="T65" fmla="*/ 923 h 974"/>
                <a:gd name="T66" fmla="*/ 675 w 1303"/>
                <a:gd name="T67" fmla="*/ 864 h 974"/>
                <a:gd name="T68" fmla="*/ 693 w 1303"/>
                <a:gd name="T69" fmla="*/ 824 h 974"/>
                <a:gd name="T70" fmla="*/ 705 w 1303"/>
                <a:gd name="T71" fmla="*/ 794 h 974"/>
                <a:gd name="T72" fmla="*/ 751 w 1303"/>
                <a:gd name="T73" fmla="*/ 762 h 974"/>
                <a:gd name="T74" fmla="*/ 842 w 1303"/>
                <a:gd name="T75" fmla="*/ 724 h 974"/>
                <a:gd name="T76" fmla="*/ 910 w 1303"/>
                <a:gd name="T77" fmla="*/ 685 h 974"/>
                <a:gd name="T78" fmla="*/ 1077 w 1303"/>
                <a:gd name="T79" fmla="*/ 626 h 974"/>
                <a:gd name="T80" fmla="*/ 1002 w 1303"/>
                <a:gd name="T81" fmla="*/ 612 h 974"/>
                <a:gd name="T82" fmla="*/ 1042 w 1303"/>
                <a:gd name="T83" fmla="*/ 587 h 974"/>
                <a:gd name="T84" fmla="*/ 1040 w 1303"/>
                <a:gd name="T85" fmla="*/ 526 h 974"/>
                <a:gd name="T86" fmla="*/ 1042 w 1303"/>
                <a:gd name="T87" fmla="*/ 507 h 974"/>
                <a:gd name="T88" fmla="*/ 1086 w 1303"/>
                <a:gd name="T89" fmla="*/ 489 h 974"/>
                <a:gd name="T90" fmla="*/ 1142 w 1303"/>
                <a:gd name="T91" fmla="*/ 449 h 974"/>
                <a:gd name="T92" fmla="*/ 1147 w 1303"/>
                <a:gd name="T93" fmla="*/ 405 h 974"/>
                <a:gd name="T94" fmla="*/ 1082 w 1303"/>
                <a:gd name="T95" fmla="*/ 339 h 974"/>
                <a:gd name="T96" fmla="*/ 1156 w 1303"/>
                <a:gd name="T97" fmla="*/ 314 h 974"/>
                <a:gd name="T98" fmla="*/ 1107 w 1303"/>
                <a:gd name="T99" fmla="*/ 290 h 974"/>
                <a:gd name="T100" fmla="*/ 1140 w 1303"/>
                <a:gd name="T101" fmla="*/ 223 h 974"/>
                <a:gd name="T102" fmla="*/ 1126 w 1303"/>
                <a:gd name="T103" fmla="*/ 195 h 974"/>
                <a:gd name="T104" fmla="*/ 1170 w 1303"/>
                <a:gd name="T105" fmla="*/ 162 h 974"/>
                <a:gd name="T106" fmla="*/ 1254 w 1303"/>
                <a:gd name="T107" fmla="*/ 132 h 974"/>
                <a:gd name="T108" fmla="*/ 1228 w 1303"/>
                <a:gd name="T109" fmla="*/ 90 h 974"/>
                <a:gd name="T110" fmla="*/ 430 w 1303"/>
                <a:gd name="T111" fmla="*/ 621 h 974"/>
                <a:gd name="T112" fmla="*/ 407 w 1303"/>
                <a:gd name="T113" fmla="*/ 647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03" h="974">
                  <a:moveTo>
                    <a:pt x="1228" y="90"/>
                  </a:moveTo>
                  <a:lnTo>
                    <a:pt x="1228" y="90"/>
                  </a:lnTo>
                  <a:cubicBezTo>
                    <a:pt x="1205" y="90"/>
                    <a:pt x="1186" y="94"/>
                    <a:pt x="1186" y="111"/>
                  </a:cubicBezTo>
                  <a:cubicBezTo>
                    <a:pt x="1184" y="127"/>
                    <a:pt x="1154" y="106"/>
                    <a:pt x="1142" y="113"/>
                  </a:cubicBezTo>
                  <a:cubicBezTo>
                    <a:pt x="1130" y="118"/>
                    <a:pt x="1135" y="99"/>
                    <a:pt x="1123" y="106"/>
                  </a:cubicBezTo>
                  <a:cubicBezTo>
                    <a:pt x="1112" y="111"/>
                    <a:pt x="1098" y="127"/>
                    <a:pt x="1082" y="134"/>
                  </a:cubicBezTo>
                  <a:cubicBezTo>
                    <a:pt x="1068" y="139"/>
                    <a:pt x="1056" y="155"/>
                    <a:pt x="1047" y="157"/>
                  </a:cubicBezTo>
                  <a:cubicBezTo>
                    <a:pt x="1037" y="157"/>
                    <a:pt x="1065" y="127"/>
                    <a:pt x="1082" y="113"/>
                  </a:cubicBezTo>
                  <a:cubicBezTo>
                    <a:pt x="1096" y="97"/>
                    <a:pt x="1089" y="80"/>
                    <a:pt x="1068" y="80"/>
                  </a:cubicBezTo>
                  <a:cubicBezTo>
                    <a:pt x="1049" y="83"/>
                    <a:pt x="1051" y="97"/>
                    <a:pt x="1042" y="99"/>
                  </a:cubicBezTo>
                  <a:cubicBezTo>
                    <a:pt x="1030" y="101"/>
                    <a:pt x="975" y="127"/>
                    <a:pt x="972" y="120"/>
                  </a:cubicBezTo>
                  <a:cubicBezTo>
                    <a:pt x="970" y="111"/>
                    <a:pt x="1019" y="99"/>
                    <a:pt x="1016" y="92"/>
                  </a:cubicBezTo>
                  <a:cubicBezTo>
                    <a:pt x="1016" y="87"/>
                    <a:pt x="958" y="85"/>
                    <a:pt x="930" y="90"/>
                  </a:cubicBezTo>
                  <a:cubicBezTo>
                    <a:pt x="905" y="94"/>
                    <a:pt x="858" y="108"/>
                    <a:pt x="858" y="101"/>
                  </a:cubicBezTo>
                  <a:cubicBezTo>
                    <a:pt x="856" y="94"/>
                    <a:pt x="912" y="83"/>
                    <a:pt x="940" y="80"/>
                  </a:cubicBezTo>
                  <a:cubicBezTo>
                    <a:pt x="968" y="76"/>
                    <a:pt x="1019" y="80"/>
                    <a:pt x="1040" y="73"/>
                  </a:cubicBezTo>
                  <a:cubicBezTo>
                    <a:pt x="1061" y="64"/>
                    <a:pt x="1093" y="64"/>
                    <a:pt x="1098" y="57"/>
                  </a:cubicBezTo>
                  <a:cubicBezTo>
                    <a:pt x="1105" y="50"/>
                    <a:pt x="1075" y="41"/>
                    <a:pt x="1058" y="41"/>
                  </a:cubicBezTo>
                  <a:cubicBezTo>
                    <a:pt x="1044" y="41"/>
                    <a:pt x="1028" y="38"/>
                    <a:pt x="1030" y="31"/>
                  </a:cubicBezTo>
                  <a:cubicBezTo>
                    <a:pt x="1030" y="24"/>
                    <a:pt x="1007" y="22"/>
                    <a:pt x="1005" y="17"/>
                  </a:cubicBezTo>
                  <a:cubicBezTo>
                    <a:pt x="1002" y="10"/>
                    <a:pt x="954" y="15"/>
                    <a:pt x="944" y="8"/>
                  </a:cubicBezTo>
                  <a:cubicBezTo>
                    <a:pt x="935" y="4"/>
                    <a:pt x="905" y="0"/>
                    <a:pt x="879" y="2"/>
                  </a:cubicBezTo>
                  <a:cubicBezTo>
                    <a:pt x="854" y="4"/>
                    <a:pt x="802" y="4"/>
                    <a:pt x="791" y="4"/>
                  </a:cubicBezTo>
                  <a:cubicBezTo>
                    <a:pt x="779" y="7"/>
                    <a:pt x="772" y="10"/>
                    <a:pt x="761" y="8"/>
                  </a:cubicBezTo>
                  <a:cubicBezTo>
                    <a:pt x="751" y="8"/>
                    <a:pt x="735" y="13"/>
                    <a:pt x="740" y="20"/>
                  </a:cubicBezTo>
                  <a:cubicBezTo>
                    <a:pt x="751" y="31"/>
                    <a:pt x="723" y="36"/>
                    <a:pt x="726" y="27"/>
                  </a:cubicBezTo>
                  <a:cubicBezTo>
                    <a:pt x="728" y="17"/>
                    <a:pt x="700" y="13"/>
                    <a:pt x="693" y="20"/>
                  </a:cubicBezTo>
                  <a:cubicBezTo>
                    <a:pt x="684" y="29"/>
                    <a:pt x="642" y="13"/>
                    <a:pt x="635" y="20"/>
                  </a:cubicBezTo>
                  <a:cubicBezTo>
                    <a:pt x="628" y="29"/>
                    <a:pt x="579" y="27"/>
                    <a:pt x="565" y="29"/>
                  </a:cubicBezTo>
                  <a:cubicBezTo>
                    <a:pt x="549" y="31"/>
                    <a:pt x="586" y="41"/>
                    <a:pt x="586" y="48"/>
                  </a:cubicBezTo>
                  <a:cubicBezTo>
                    <a:pt x="584" y="55"/>
                    <a:pt x="540" y="48"/>
                    <a:pt x="549" y="59"/>
                  </a:cubicBezTo>
                  <a:cubicBezTo>
                    <a:pt x="558" y="71"/>
                    <a:pt x="588" y="78"/>
                    <a:pt x="602" y="94"/>
                  </a:cubicBezTo>
                  <a:cubicBezTo>
                    <a:pt x="616" y="108"/>
                    <a:pt x="591" y="99"/>
                    <a:pt x="575" y="87"/>
                  </a:cubicBezTo>
                  <a:cubicBezTo>
                    <a:pt x="558" y="78"/>
                    <a:pt x="537" y="80"/>
                    <a:pt x="528" y="71"/>
                  </a:cubicBezTo>
                  <a:cubicBezTo>
                    <a:pt x="516" y="59"/>
                    <a:pt x="479" y="52"/>
                    <a:pt x="470" y="59"/>
                  </a:cubicBezTo>
                  <a:cubicBezTo>
                    <a:pt x="458" y="66"/>
                    <a:pt x="496" y="80"/>
                    <a:pt x="496" y="87"/>
                  </a:cubicBezTo>
                  <a:cubicBezTo>
                    <a:pt x="496" y="97"/>
                    <a:pt x="470" y="85"/>
                    <a:pt x="465" y="90"/>
                  </a:cubicBezTo>
                  <a:cubicBezTo>
                    <a:pt x="463" y="92"/>
                    <a:pt x="440" y="69"/>
                    <a:pt x="428" y="69"/>
                  </a:cubicBezTo>
                  <a:cubicBezTo>
                    <a:pt x="414" y="69"/>
                    <a:pt x="426" y="78"/>
                    <a:pt x="426" y="94"/>
                  </a:cubicBezTo>
                  <a:cubicBezTo>
                    <a:pt x="426" y="111"/>
                    <a:pt x="400" y="120"/>
                    <a:pt x="407" y="108"/>
                  </a:cubicBezTo>
                  <a:cubicBezTo>
                    <a:pt x="414" y="99"/>
                    <a:pt x="410" y="71"/>
                    <a:pt x="398" y="66"/>
                  </a:cubicBezTo>
                  <a:cubicBezTo>
                    <a:pt x="384" y="62"/>
                    <a:pt x="349" y="76"/>
                    <a:pt x="333" y="76"/>
                  </a:cubicBezTo>
                  <a:cubicBezTo>
                    <a:pt x="314" y="76"/>
                    <a:pt x="291" y="80"/>
                    <a:pt x="307" y="90"/>
                  </a:cubicBezTo>
                  <a:cubicBezTo>
                    <a:pt x="321" y="99"/>
                    <a:pt x="305" y="104"/>
                    <a:pt x="293" y="94"/>
                  </a:cubicBezTo>
                  <a:cubicBezTo>
                    <a:pt x="279" y="85"/>
                    <a:pt x="235" y="94"/>
                    <a:pt x="244" y="101"/>
                  </a:cubicBezTo>
                  <a:cubicBezTo>
                    <a:pt x="254" y="106"/>
                    <a:pt x="256" y="125"/>
                    <a:pt x="251" y="132"/>
                  </a:cubicBezTo>
                  <a:cubicBezTo>
                    <a:pt x="244" y="141"/>
                    <a:pt x="228" y="125"/>
                    <a:pt x="210" y="127"/>
                  </a:cubicBezTo>
                  <a:cubicBezTo>
                    <a:pt x="193" y="127"/>
                    <a:pt x="109" y="167"/>
                    <a:pt x="114" y="178"/>
                  </a:cubicBezTo>
                  <a:cubicBezTo>
                    <a:pt x="119" y="190"/>
                    <a:pt x="156" y="181"/>
                    <a:pt x="165" y="188"/>
                  </a:cubicBezTo>
                  <a:cubicBezTo>
                    <a:pt x="177" y="192"/>
                    <a:pt x="163" y="216"/>
                    <a:pt x="149" y="225"/>
                  </a:cubicBezTo>
                  <a:cubicBezTo>
                    <a:pt x="135" y="234"/>
                    <a:pt x="84" y="227"/>
                    <a:pt x="82" y="237"/>
                  </a:cubicBezTo>
                  <a:cubicBezTo>
                    <a:pt x="82" y="248"/>
                    <a:pt x="0" y="251"/>
                    <a:pt x="0" y="269"/>
                  </a:cubicBezTo>
                  <a:cubicBezTo>
                    <a:pt x="0" y="276"/>
                    <a:pt x="5" y="283"/>
                    <a:pt x="14" y="286"/>
                  </a:cubicBezTo>
                  <a:cubicBezTo>
                    <a:pt x="26" y="288"/>
                    <a:pt x="40" y="283"/>
                    <a:pt x="49" y="295"/>
                  </a:cubicBezTo>
                  <a:cubicBezTo>
                    <a:pt x="58" y="307"/>
                    <a:pt x="86" y="307"/>
                    <a:pt x="107" y="300"/>
                  </a:cubicBezTo>
                  <a:cubicBezTo>
                    <a:pt x="126" y="293"/>
                    <a:pt x="140" y="300"/>
                    <a:pt x="140" y="311"/>
                  </a:cubicBezTo>
                  <a:cubicBezTo>
                    <a:pt x="140" y="323"/>
                    <a:pt x="96" y="307"/>
                    <a:pt x="84" y="316"/>
                  </a:cubicBezTo>
                  <a:cubicBezTo>
                    <a:pt x="70" y="323"/>
                    <a:pt x="28" y="316"/>
                    <a:pt x="31" y="325"/>
                  </a:cubicBezTo>
                  <a:cubicBezTo>
                    <a:pt x="33" y="335"/>
                    <a:pt x="54" y="332"/>
                    <a:pt x="70" y="337"/>
                  </a:cubicBezTo>
                  <a:cubicBezTo>
                    <a:pt x="86" y="339"/>
                    <a:pt x="70" y="346"/>
                    <a:pt x="70" y="353"/>
                  </a:cubicBezTo>
                  <a:cubicBezTo>
                    <a:pt x="70" y="360"/>
                    <a:pt x="79" y="358"/>
                    <a:pt x="96" y="367"/>
                  </a:cubicBezTo>
                  <a:cubicBezTo>
                    <a:pt x="112" y="374"/>
                    <a:pt x="137" y="379"/>
                    <a:pt x="128" y="370"/>
                  </a:cubicBezTo>
                  <a:cubicBezTo>
                    <a:pt x="121" y="360"/>
                    <a:pt x="147" y="363"/>
                    <a:pt x="151" y="367"/>
                  </a:cubicBezTo>
                  <a:cubicBezTo>
                    <a:pt x="156" y="374"/>
                    <a:pt x="168" y="360"/>
                    <a:pt x="179" y="363"/>
                  </a:cubicBezTo>
                  <a:cubicBezTo>
                    <a:pt x="191" y="367"/>
                    <a:pt x="196" y="351"/>
                    <a:pt x="205" y="358"/>
                  </a:cubicBezTo>
                  <a:cubicBezTo>
                    <a:pt x="214" y="365"/>
                    <a:pt x="258" y="367"/>
                    <a:pt x="272" y="377"/>
                  </a:cubicBezTo>
                  <a:cubicBezTo>
                    <a:pt x="289" y="384"/>
                    <a:pt x="309" y="386"/>
                    <a:pt x="307" y="398"/>
                  </a:cubicBezTo>
                  <a:cubicBezTo>
                    <a:pt x="305" y="409"/>
                    <a:pt x="319" y="419"/>
                    <a:pt x="337" y="426"/>
                  </a:cubicBezTo>
                  <a:cubicBezTo>
                    <a:pt x="354" y="435"/>
                    <a:pt x="356" y="451"/>
                    <a:pt x="356" y="461"/>
                  </a:cubicBezTo>
                  <a:cubicBezTo>
                    <a:pt x="356" y="472"/>
                    <a:pt x="375" y="479"/>
                    <a:pt x="370" y="484"/>
                  </a:cubicBezTo>
                  <a:cubicBezTo>
                    <a:pt x="368" y="489"/>
                    <a:pt x="370" y="496"/>
                    <a:pt x="382" y="507"/>
                  </a:cubicBezTo>
                  <a:cubicBezTo>
                    <a:pt x="393" y="517"/>
                    <a:pt x="363" y="524"/>
                    <a:pt x="370" y="533"/>
                  </a:cubicBezTo>
                  <a:cubicBezTo>
                    <a:pt x="377" y="542"/>
                    <a:pt x="361" y="559"/>
                    <a:pt x="382" y="563"/>
                  </a:cubicBezTo>
                  <a:cubicBezTo>
                    <a:pt x="400" y="566"/>
                    <a:pt x="398" y="549"/>
                    <a:pt x="414" y="549"/>
                  </a:cubicBezTo>
                  <a:cubicBezTo>
                    <a:pt x="428" y="549"/>
                    <a:pt x="412" y="561"/>
                    <a:pt x="421" y="570"/>
                  </a:cubicBezTo>
                  <a:cubicBezTo>
                    <a:pt x="428" y="577"/>
                    <a:pt x="447" y="575"/>
                    <a:pt x="461" y="589"/>
                  </a:cubicBezTo>
                  <a:cubicBezTo>
                    <a:pt x="477" y="603"/>
                    <a:pt x="468" y="608"/>
                    <a:pt x="454" y="598"/>
                  </a:cubicBezTo>
                  <a:cubicBezTo>
                    <a:pt x="437" y="587"/>
                    <a:pt x="395" y="589"/>
                    <a:pt x="395" y="594"/>
                  </a:cubicBezTo>
                  <a:cubicBezTo>
                    <a:pt x="395" y="598"/>
                    <a:pt x="442" y="624"/>
                    <a:pt x="454" y="619"/>
                  </a:cubicBezTo>
                  <a:cubicBezTo>
                    <a:pt x="463" y="617"/>
                    <a:pt x="479" y="636"/>
                    <a:pt x="472" y="643"/>
                  </a:cubicBezTo>
                  <a:cubicBezTo>
                    <a:pt x="465" y="647"/>
                    <a:pt x="470" y="664"/>
                    <a:pt x="468" y="671"/>
                  </a:cubicBezTo>
                  <a:cubicBezTo>
                    <a:pt x="465" y="680"/>
                    <a:pt x="451" y="671"/>
                    <a:pt x="440" y="673"/>
                  </a:cubicBezTo>
                  <a:cubicBezTo>
                    <a:pt x="430" y="675"/>
                    <a:pt x="424" y="678"/>
                    <a:pt x="424" y="689"/>
                  </a:cubicBezTo>
                  <a:cubicBezTo>
                    <a:pt x="424" y="699"/>
                    <a:pt x="407" y="706"/>
                    <a:pt x="407" y="720"/>
                  </a:cubicBezTo>
                  <a:cubicBezTo>
                    <a:pt x="405" y="733"/>
                    <a:pt x="419" y="731"/>
                    <a:pt x="426" y="738"/>
                  </a:cubicBezTo>
                  <a:cubicBezTo>
                    <a:pt x="435" y="743"/>
                    <a:pt x="412" y="748"/>
                    <a:pt x="410" y="757"/>
                  </a:cubicBezTo>
                  <a:cubicBezTo>
                    <a:pt x="410" y="766"/>
                    <a:pt x="433" y="783"/>
                    <a:pt x="440" y="787"/>
                  </a:cubicBezTo>
                  <a:cubicBezTo>
                    <a:pt x="449" y="792"/>
                    <a:pt x="440" y="813"/>
                    <a:pt x="444" y="824"/>
                  </a:cubicBezTo>
                  <a:cubicBezTo>
                    <a:pt x="447" y="834"/>
                    <a:pt x="458" y="822"/>
                    <a:pt x="456" y="836"/>
                  </a:cubicBezTo>
                  <a:cubicBezTo>
                    <a:pt x="456" y="850"/>
                    <a:pt x="465" y="848"/>
                    <a:pt x="468" y="857"/>
                  </a:cubicBezTo>
                  <a:cubicBezTo>
                    <a:pt x="468" y="864"/>
                    <a:pt x="486" y="864"/>
                    <a:pt x="484" y="876"/>
                  </a:cubicBezTo>
                  <a:cubicBezTo>
                    <a:pt x="479" y="888"/>
                    <a:pt x="489" y="895"/>
                    <a:pt x="493" y="902"/>
                  </a:cubicBezTo>
                  <a:cubicBezTo>
                    <a:pt x="498" y="906"/>
                    <a:pt x="514" y="918"/>
                    <a:pt x="516" y="927"/>
                  </a:cubicBezTo>
                  <a:cubicBezTo>
                    <a:pt x="521" y="934"/>
                    <a:pt x="530" y="946"/>
                    <a:pt x="542" y="941"/>
                  </a:cubicBezTo>
                  <a:cubicBezTo>
                    <a:pt x="551" y="939"/>
                    <a:pt x="554" y="950"/>
                    <a:pt x="563" y="948"/>
                  </a:cubicBezTo>
                  <a:cubicBezTo>
                    <a:pt x="570" y="946"/>
                    <a:pt x="584" y="953"/>
                    <a:pt x="586" y="960"/>
                  </a:cubicBezTo>
                  <a:cubicBezTo>
                    <a:pt x="588" y="967"/>
                    <a:pt x="616" y="972"/>
                    <a:pt x="623" y="974"/>
                  </a:cubicBezTo>
                  <a:cubicBezTo>
                    <a:pt x="630" y="974"/>
                    <a:pt x="633" y="960"/>
                    <a:pt x="640" y="958"/>
                  </a:cubicBezTo>
                  <a:cubicBezTo>
                    <a:pt x="647" y="953"/>
                    <a:pt x="644" y="925"/>
                    <a:pt x="651" y="923"/>
                  </a:cubicBezTo>
                  <a:cubicBezTo>
                    <a:pt x="656" y="923"/>
                    <a:pt x="654" y="892"/>
                    <a:pt x="649" y="890"/>
                  </a:cubicBezTo>
                  <a:cubicBezTo>
                    <a:pt x="642" y="888"/>
                    <a:pt x="644" y="878"/>
                    <a:pt x="658" y="881"/>
                  </a:cubicBezTo>
                  <a:cubicBezTo>
                    <a:pt x="675" y="881"/>
                    <a:pt x="668" y="867"/>
                    <a:pt x="675" y="864"/>
                  </a:cubicBezTo>
                  <a:cubicBezTo>
                    <a:pt x="682" y="864"/>
                    <a:pt x="679" y="850"/>
                    <a:pt x="684" y="848"/>
                  </a:cubicBezTo>
                  <a:cubicBezTo>
                    <a:pt x="689" y="848"/>
                    <a:pt x="689" y="838"/>
                    <a:pt x="684" y="834"/>
                  </a:cubicBezTo>
                  <a:cubicBezTo>
                    <a:pt x="682" y="829"/>
                    <a:pt x="686" y="824"/>
                    <a:pt x="693" y="824"/>
                  </a:cubicBezTo>
                  <a:cubicBezTo>
                    <a:pt x="700" y="822"/>
                    <a:pt x="698" y="811"/>
                    <a:pt x="689" y="808"/>
                  </a:cubicBezTo>
                  <a:cubicBezTo>
                    <a:pt x="679" y="804"/>
                    <a:pt x="682" y="792"/>
                    <a:pt x="691" y="799"/>
                  </a:cubicBezTo>
                  <a:cubicBezTo>
                    <a:pt x="702" y="806"/>
                    <a:pt x="709" y="801"/>
                    <a:pt x="705" y="794"/>
                  </a:cubicBezTo>
                  <a:cubicBezTo>
                    <a:pt x="698" y="787"/>
                    <a:pt x="712" y="783"/>
                    <a:pt x="723" y="780"/>
                  </a:cubicBezTo>
                  <a:cubicBezTo>
                    <a:pt x="737" y="780"/>
                    <a:pt x="744" y="773"/>
                    <a:pt x="742" y="764"/>
                  </a:cubicBezTo>
                  <a:cubicBezTo>
                    <a:pt x="740" y="752"/>
                    <a:pt x="756" y="755"/>
                    <a:pt x="751" y="762"/>
                  </a:cubicBezTo>
                  <a:cubicBezTo>
                    <a:pt x="747" y="771"/>
                    <a:pt x="751" y="780"/>
                    <a:pt x="756" y="773"/>
                  </a:cubicBezTo>
                  <a:cubicBezTo>
                    <a:pt x="763" y="769"/>
                    <a:pt x="775" y="771"/>
                    <a:pt x="795" y="766"/>
                  </a:cubicBezTo>
                  <a:cubicBezTo>
                    <a:pt x="816" y="759"/>
                    <a:pt x="837" y="741"/>
                    <a:pt x="842" y="724"/>
                  </a:cubicBezTo>
                  <a:cubicBezTo>
                    <a:pt x="849" y="708"/>
                    <a:pt x="872" y="710"/>
                    <a:pt x="870" y="699"/>
                  </a:cubicBezTo>
                  <a:cubicBezTo>
                    <a:pt x="865" y="687"/>
                    <a:pt x="875" y="682"/>
                    <a:pt x="889" y="689"/>
                  </a:cubicBezTo>
                  <a:cubicBezTo>
                    <a:pt x="905" y="699"/>
                    <a:pt x="893" y="685"/>
                    <a:pt x="910" y="685"/>
                  </a:cubicBezTo>
                  <a:cubicBezTo>
                    <a:pt x="928" y="685"/>
                    <a:pt x="926" y="678"/>
                    <a:pt x="942" y="678"/>
                  </a:cubicBezTo>
                  <a:cubicBezTo>
                    <a:pt x="958" y="678"/>
                    <a:pt x="1002" y="671"/>
                    <a:pt x="1019" y="657"/>
                  </a:cubicBezTo>
                  <a:cubicBezTo>
                    <a:pt x="1033" y="645"/>
                    <a:pt x="1065" y="633"/>
                    <a:pt x="1077" y="626"/>
                  </a:cubicBezTo>
                  <a:cubicBezTo>
                    <a:pt x="1091" y="617"/>
                    <a:pt x="1093" y="610"/>
                    <a:pt x="1086" y="615"/>
                  </a:cubicBezTo>
                  <a:cubicBezTo>
                    <a:pt x="1077" y="619"/>
                    <a:pt x="1061" y="619"/>
                    <a:pt x="1049" y="617"/>
                  </a:cubicBezTo>
                  <a:cubicBezTo>
                    <a:pt x="1035" y="615"/>
                    <a:pt x="1016" y="603"/>
                    <a:pt x="1002" y="612"/>
                  </a:cubicBezTo>
                  <a:cubicBezTo>
                    <a:pt x="986" y="619"/>
                    <a:pt x="995" y="598"/>
                    <a:pt x="1007" y="598"/>
                  </a:cubicBezTo>
                  <a:cubicBezTo>
                    <a:pt x="1019" y="596"/>
                    <a:pt x="1014" y="589"/>
                    <a:pt x="1012" y="577"/>
                  </a:cubicBezTo>
                  <a:cubicBezTo>
                    <a:pt x="1009" y="566"/>
                    <a:pt x="1030" y="573"/>
                    <a:pt x="1042" y="587"/>
                  </a:cubicBezTo>
                  <a:cubicBezTo>
                    <a:pt x="1051" y="603"/>
                    <a:pt x="1070" y="608"/>
                    <a:pt x="1089" y="603"/>
                  </a:cubicBezTo>
                  <a:cubicBezTo>
                    <a:pt x="1105" y="598"/>
                    <a:pt x="1089" y="584"/>
                    <a:pt x="1096" y="575"/>
                  </a:cubicBezTo>
                  <a:cubicBezTo>
                    <a:pt x="1103" y="566"/>
                    <a:pt x="1044" y="535"/>
                    <a:pt x="1040" y="526"/>
                  </a:cubicBezTo>
                  <a:cubicBezTo>
                    <a:pt x="1037" y="517"/>
                    <a:pt x="1056" y="521"/>
                    <a:pt x="1072" y="528"/>
                  </a:cubicBezTo>
                  <a:cubicBezTo>
                    <a:pt x="1089" y="535"/>
                    <a:pt x="1091" y="517"/>
                    <a:pt x="1091" y="507"/>
                  </a:cubicBezTo>
                  <a:cubicBezTo>
                    <a:pt x="1091" y="498"/>
                    <a:pt x="1056" y="498"/>
                    <a:pt x="1042" y="507"/>
                  </a:cubicBezTo>
                  <a:cubicBezTo>
                    <a:pt x="1026" y="517"/>
                    <a:pt x="1009" y="496"/>
                    <a:pt x="1030" y="493"/>
                  </a:cubicBezTo>
                  <a:cubicBezTo>
                    <a:pt x="1054" y="491"/>
                    <a:pt x="1033" y="482"/>
                    <a:pt x="1040" y="475"/>
                  </a:cubicBezTo>
                  <a:cubicBezTo>
                    <a:pt x="1047" y="470"/>
                    <a:pt x="1072" y="493"/>
                    <a:pt x="1086" y="489"/>
                  </a:cubicBezTo>
                  <a:cubicBezTo>
                    <a:pt x="1100" y="484"/>
                    <a:pt x="1112" y="489"/>
                    <a:pt x="1123" y="479"/>
                  </a:cubicBezTo>
                  <a:cubicBezTo>
                    <a:pt x="1135" y="470"/>
                    <a:pt x="1100" y="463"/>
                    <a:pt x="1093" y="454"/>
                  </a:cubicBezTo>
                  <a:cubicBezTo>
                    <a:pt x="1089" y="447"/>
                    <a:pt x="1128" y="449"/>
                    <a:pt x="1142" y="449"/>
                  </a:cubicBezTo>
                  <a:cubicBezTo>
                    <a:pt x="1154" y="449"/>
                    <a:pt x="1156" y="430"/>
                    <a:pt x="1147" y="435"/>
                  </a:cubicBezTo>
                  <a:cubicBezTo>
                    <a:pt x="1137" y="440"/>
                    <a:pt x="1100" y="423"/>
                    <a:pt x="1110" y="412"/>
                  </a:cubicBezTo>
                  <a:cubicBezTo>
                    <a:pt x="1116" y="400"/>
                    <a:pt x="1130" y="414"/>
                    <a:pt x="1147" y="405"/>
                  </a:cubicBezTo>
                  <a:cubicBezTo>
                    <a:pt x="1161" y="395"/>
                    <a:pt x="1147" y="365"/>
                    <a:pt x="1135" y="365"/>
                  </a:cubicBezTo>
                  <a:cubicBezTo>
                    <a:pt x="1123" y="365"/>
                    <a:pt x="1098" y="363"/>
                    <a:pt x="1098" y="356"/>
                  </a:cubicBezTo>
                  <a:cubicBezTo>
                    <a:pt x="1098" y="351"/>
                    <a:pt x="1077" y="346"/>
                    <a:pt x="1082" y="339"/>
                  </a:cubicBezTo>
                  <a:cubicBezTo>
                    <a:pt x="1089" y="335"/>
                    <a:pt x="1098" y="346"/>
                    <a:pt x="1112" y="337"/>
                  </a:cubicBezTo>
                  <a:cubicBezTo>
                    <a:pt x="1126" y="325"/>
                    <a:pt x="1156" y="339"/>
                    <a:pt x="1170" y="337"/>
                  </a:cubicBezTo>
                  <a:cubicBezTo>
                    <a:pt x="1182" y="332"/>
                    <a:pt x="1163" y="309"/>
                    <a:pt x="1156" y="314"/>
                  </a:cubicBezTo>
                  <a:cubicBezTo>
                    <a:pt x="1149" y="318"/>
                    <a:pt x="1123" y="318"/>
                    <a:pt x="1121" y="307"/>
                  </a:cubicBezTo>
                  <a:cubicBezTo>
                    <a:pt x="1119" y="293"/>
                    <a:pt x="1144" y="307"/>
                    <a:pt x="1149" y="300"/>
                  </a:cubicBezTo>
                  <a:cubicBezTo>
                    <a:pt x="1154" y="293"/>
                    <a:pt x="1114" y="276"/>
                    <a:pt x="1107" y="290"/>
                  </a:cubicBezTo>
                  <a:cubicBezTo>
                    <a:pt x="1100" y="304"/>
                    <a:pt x="1077" y="300"/>
                    <a:pt x="1091" y="290"/>
                  </a:cubicBezTo>
                  <a:cubicBezTo>
                    <a:pt x="1103" y="283"/>
                    <a:pt x="1105" y="262"/>
                    <a:pt x="1103" y="251"/>
                  </a:cubicBezTo>
                  <a:cubicBezTo>
                    <a:pt x="1103" y="241"/>
                    <a:pt x="1147" y="241"/>
                    <a:pt x="1140" y="223"/>
                  </a:cubicBezTo>
                  <a:cubicBezTo>
                    <a:pt x="1135" y="204"/>
                    <a:pt x="1161" y="202"/>
                    <a:pt x="1177" y="202"/>
                  </a:cubicBezTo>
                  <a:cubicBezTo>
                    <a:pt x="1191" y="202"/>
                    <a:pt x="1175" y="183"/>
                    <a:pt x="1161" y="185"/>
                  </a:cubicBezTo>
                  <a:cubicBezTo>
                    <a:pt x="1147" y="185"/>
                    <a:pt x="1133" y="202"/>
                    <a:pt x="1126" y="195"/>
                  </a:cubicBezTo>
                  <a:cubicBezTo>
                    <a:pt x="1119" y="190"/>
                    <a:pt x="1142" y="178"/>
                    <a:pt x="1156" y="178"/>
                  </a:cubicBezTo>
                  <a:cubicBezTo>
                    <a:pt x="1168" y="178"/>
                    <a:pt x="1198" y="176"/>
                    <a:pt x="1209" y="171"/>
                  </a:cubicBezTo>
                  <a:cubicBezTo>
                    <a:pt x="1219" y="164"/>
                    <a:pt x="1191" y="157"/>
                    <a:pt x="1170" y="162"/>
                  </a:cubicBezTo>
                  <a:cubicBezTo>
                    <a:pt x="1149" y="164"/>
                    <a:pt x="1149" y="155"/>
                    <a:pt x="1179" y="155"/>
                  </a:cubicBezTo>
                  <a:cubicBezTo>
                    <a:pt x="1209" y="153"/>
                    <a:pt x="1205" y="148"/>
                    <a:pt x="1226" y="143"/>
                  </a:cubicBezTo>
                  <a:cubicBezTo>
                    <a:pt x="1247" y="141"/>
                    <a:pt x="1240" y="134"/>
                    <a:pt x="1254" y="132"/>
                  </a:cubicBezTo>
                  <a:cubicBezTo>
                    <a:pt x="1268" y="132"/>
                    <a:pt x="1303" y="118"/>
                    <a:pt x="1303" y="111"/>
                  </a:cubicBezTo>
                  <a:cubicBezTo>
                    <a:pt x="1303" y="104"/>
                    <a:pt x="1251" y="90"/>
                    <a:pt x="1228" y="90"/>
                  </a:cubicBezTo>
                  <a:lnTo>
                    <a:pt x="1228" y="90"/>
                  </a:lnTo>
                  <a:close/>
                  <a:moveTo>
                    <a:pt x="447" y="638"/>
                  </a:moveTo>
                  <a:lnTo>
                    <a:pt x="447" y="638"/>
                  </a:lnTo>
                  <a:cubicBezTo>
                    <a:pt x="447" y="629"/>
                    <a:pt x="435" y="636"/>
                    <a:pt x="430" y="621"/>
                  </a:cubicBezTo>
                  <a:cubicBezTo>
                    <a:pt x="424" y="610"/>
                    <a:pt x="391" y="605"/>
                    <a:pt x="388" y="615"/>
                  </a:cubicBezTo>
                  <a:cubicBezTo>
                    <a:pt x="386" y="619"/>
                    <a:pt x="377" y="624"/>
                    <a:pt x="384" y="633"/>
                  </a:cubicBezTo>
                  <a:cubicBezTo>
                    <a:pt x="393" y="643"/>
                    <a:pt x="398" y="638"/>
                    <a:pt x="407" y="647"/>
                  </a:cubicBezTo>
                  <a:cubicBezTo>
                    <a:pt x="417" y="657"/>
                    <a:pt x="447" y="647"/>
                    <a:pt x="447" y="638"/>
                  </a:cubicBezTo>
                  <a:lnTo>
                    <a:pt x="447" y="63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8" name="Freeform 674">
              <a:extLst>
                <a:ext uri="{FF2B5EF4-FFF2-40B4-BE49-F238E27FC236}">
                  <a16:creationId xmlns:a16="http://schemas.microsoft.com/office/drawing/2014/main" id="{94712DCF-9BF1-FF72-C836-BF3E32F189B1}"/>
                </a:ext>
              </a:extLst>
            </p:cNvPr>
            <p:cNvSpPr>
              <a:spLocks noEditPoints="1"/>
            </p:cNvSpPr>
            <p:nvPr/>
          </p:nvSpPr>
          <p:spPr bwMode="auto">
            <a:xfrm>
              <a:off x="4294188" y="1411288"/>
              <a:ext cx="1243013" cy="931863"/>
            </a:xfrm>
            <a:custGeom>
              <a:avLst/>
              <a:gdLst>
                <a:gd name="T0" fmla="*/ 1186 w 1303"/>
                <a:gd name="T1" fmla="*/ 111 h 974"/>
                <a:gd name="T2" fmla="*/ 1082 w 1303"/>
                <a:gd name="T3" fmla="*/ 134 h 974"/>
                <a:gd name="T4" fmla="*/ 1068 w 1303"/>
                <a:gd name="T5" fmla="*/ 80 h 974"/>
                <a:gd name="T6" fmla="*/ 1016 w 1303"/>
                <a:gd name="T7" fmla="*/ 92 h 974"/>
                <a:gd name="T8" fmla="*/ 940 w 1303"/>
                <a:gd name="T9" fmla="*/ 80 h 974"/>
                <a:gd name="T10" fmla="*/ 1058 w 1303"/>
                <a:gd name="T11" fmla="*/ 41 h 974"/>
                <a:gd name="T12" fmla="*/ 944 w 1303"/>
                <a:gd name="T13" fmla="*/ 8 h 974"/>
                <a:gd name="T14" fmla="*/ 761 w 1303"/>
                <a:gd name="T15" fmla="*/ 8 h 974"/>
                <a:gd name="T16" fmla="*/ 693 w 1303"/>
                <a:gd name="T17" fmla="*/ 20 h 974"/>
                <a:gd name="T18" fmla="*/ 586 w 1303"/>
                <a:gd name="T19" fmla="*/ 48 h 974"/>
                <a:gd name="T20" fmla="*/ 575 w 1303"/>
                <a:gd name="T21" fmla="*/ 87 h 974"/>
                <a:gd name="T22" fmla="*/ 496 w 1303"/>
                <a:gd name="T23" fmla="*/ 87 h 974"/>
                <a:gd name="T24" fmla="*/ 426 w 1303"/>
                <a:gd name="T25" fmla="*/ 94 h 974"/>
                <a:gd name="T26" fmla="*/ 333 w 1303"/>
                <a:gd name="T27" fmla="*/ 76 h 974"/>
                <a:gd name="T28" fmla="*/ 244 w 1303"/>
                <a:gd name="T29" fmla="*/ 101 h 974"/>
                <a:gd name="T30" fmla="*/ 114 w 1303"/>
                <a:gd name="T31" fmla="*/ 178 h 974"/>
                <a:gd name="T32" fmla="*/ 82 w 1303"/>
                <a:gd name="T33" fmla="*/ 237 h 974"/>
                <a:gd name="T34" fmla="*/ 49 w 1303"/>
                <a:gd name="T35" fmla="*/ 295 h 974"/>
                <a:gd name="T36" fmla="*/ 84 w 1303"/>
                <a:gd name="T37" fmla="*/ 316 h 974"/>
                <a:gd name="T38" fmla="*/ 70 w 1303"/>
                <a:gd name="T39" fmla="*/ 353 h 974"/>
                <a:gd name="T40" fmla="*/ 151 w 1303"/>
                <a:gd name="T41" fmla="*/ 367 h 974"/>
                <a:gd name="T42" fmla="*/ 272 w 1303"/>
                <a:gd name="T43" fmla="*/ 377 h 974"/>
                <a:gd name="T44" fmla="*/ 356 w 1303"/>
                <a:gd name="T45" fmla="*/ 461 h 974"/>
                <a:gd name="T46" fmla="*/ 370 w 1303"/>
                <a:gd name="T47" fmla="*/ 533 h 974"/>
                <a:gd name="T48" fmla="*/ 421 w 1303"/>
                <a:gd name="T49" fmla="*/ 570 h 974"/>
                <a:gd name="T50" fmla="*/ 395 w 1303"/>
                <a:gd name="T51" fmla="*/ 594 h 974"/>
                <a:gd name="T52" fmla="*/ 468 w 1303"/>
                <a:gd name="T53" fmla="*/ 671 h 974"/>
                <a:gd name="T54" fmla="*/ 407 w 1303"/>
                <a:gd name="T55" fmla="*/ 720 h 974"/>
                <a:gd name="T56" fmla="*/ 440 w 1303"/>
                <a:gd name="T57" fmla="*/ 787 h 974"/>
                <a:gd name="T58" fmla="*/ 468 w 1303"/>
                <a:gd name="T59" fmla="*/ 857 h 974"/>
                <a:gd name="T60" fmla="*/ 516 w 1303"/>
                <a:gd name="T61" fmla="*/ 927 h 974"/>
                <a:gd name="T62" fmla="*/ 586 w 1303"/>
                <a:gd name="T63" fmla="*/ 960 h 974"/>
                <a:gd name="T64" fmla="*/ 651 w 1303"/>
                <a:gd name="T65" fmla="*/ 923 h 974"/>
                <a:gd name="T66" fmla="*/ 675 w 1303"/>
                <a:gd name="T67" fmla="*/ 864 h 974"/>
                <a:gd name="T68" fmla="*/ 693 w 1303"/>
                <a:gd name="T69" fmla="*/ 824 h 974"/>
                <a:gd name="T70" fmla="*/ 705 w 1303"/>
                <a:gd name="T71" fmla="*/ 794 h 974"/>
                <a:gd name="T72" fmla="*/ 751 w 1303"/>
                <a:gd name="T73" fmla="*/ 762 h 974"/>
                <a:gd name="T74" fmla="*/ 842 w 1303"/>
                <a:gd name="T75" fmla="*/ 724 h 974"/>
                <a:gd name="T76" fmla="*/ 910 w 1303"/>
                <a:gd name="T77" fmla="*/ 685 h 974"/>
                <a:gd name="T78" fmla="*/ 1077 w 1303"/>
                <a:gd name="T79" fmla="*/ 626 h 974"/>
                <a:gd name="T80" fmla="*/ 1002 w 1303"/>
                <a:gd name="T81" fmla="*/ 612 h 974"/>
                <a:gd name="T82" fmla="*/ 1042 w 1303"/>
                <a:gd name="T83" fmla="*/ 587 h 974"/>
                <a:gd name="T84" fmla="*/ 1040 w 1303"/>
                <a:gd name="T85" fmla="*/ 526 h 974"/>
                <a:gd name="T86" fmla="*/ 1042 w 1303"/>
                <a:gd name="T87" fmla="*/ 507 h 974"/>
                <a:gd name="T88" fmla="*/ 1086 w 1303"/>
                <a:gd name="T89" fmla="*/ 489 h 974"/>
                <a:gd name="T90" fmla="*/ 1142 w 1303"/>
                <a:gd name="T91" fmla="*/ 449 h 974"/>
                <a:gd name="T92" fmla="*/ 1147 w 1303"/>
                <a:gd name="T93" fmla="*/ 405 h 974"/>
                <a:gd name="T94" fmla="*/ 1082 w 1303"/>
                <a:gd name="T95" fmla="*/ 339 h 974"/>
                <a:gd name="T96" fmla="*/ 1156 w 1303"/>
                <a:gd name="T97" fmla="*/ 314 h 974"/>
                <a:gd name="T98" fmla="*/ 1107 w 1303"/>
                <a:gd name="T99" fmla="*/ 290 h 974"/>
                <a:gd name="T100" fmla="*/ 1140 w 1303"/>
                <a:gd name="T101" fmla="*/ 223 h 974"/>
                <a:gd name="T102" fmla="*/ 1126 w 1303"/>
                <a:gd name="T103" fmla="*/ 195 h 974"/>
                <a:gd name="T104" fmla="*/ 1170 w 1303"/>
                <a:gd name="T105" fmla="*/ 162 h 974"/>
                <a:gd name="T106" fmla="*/ 1254 w 1303"/>
                <a:gd name="T107" fmla="*/ 132 h 974"/>
                <a:gd name="T108" fmla="*/ 447 w 1303"/>
                <a:gd name="T109" fmla="*/ 638 h 974"/>
                <a:gd name="T110" fmla="*/ 388 w 1303"/>
                <a:gd name="T111" fmla="*/ 615 h 974"/>
                <a:gd name="T112" fmla="*/ 447 w 1303"/>
                <a:gd name="T113" fmla="*/ 638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03" h="974">
                  <a:moveTo>
                    <a:pt x="1228" y="90"/>
                  </a:moveTo>
                  <a:lnTo>
                    <a:pt x="1228" y="90"/>
                  </a:lnTo>
                  <a:cubicBezTo>
                    <a:pt x="1205" y="90"/>
                    <a:pt x="1186" y="94"/>
                    <a:pt x="1186" y="111"/>
                  </a:cubicBezTo>
                  <a:cubicBezTo>
                    <a:pt x="1184" y="127"/>
                    <a:pt x="1154" y="106"/>
                    <a:pt x="1142" y="113"/>
                  </a:cubicBezTo>
                  <a:cubicBezTo>
                    <a:pt x="1130" y="118"/>
                    <a:pt x="1135" y="99"/>
                    <a:pt x="1123" y="106"/>
                  </a:cubicBezTo>
                  <a:cubicBezTo>
                    <a:pt x="1112" y="111"/>
                    <a:pt x="1098" y="127"/>
                    <a:pt x="1082" y="134"/>
                  </a:cubicBezTo>
                  <a:cubicBezTo>
                    <a:pt x="1068" y="139"/>
                    <a:pt x="1056" y="155"/>
                    <a:pt x="1047" y="157"/>
                  </a:cubicBezTo>
                  <a:cubicBezTo>
                    <a:pt x="1037" y="157"/>
                    <a:pt x="1065" y="127"/>
                    <a:pt x="1082" y="113"/>
                  </a:cubicBezTo>
                  <a:cubicBezTo>
                    <a:pt x="1096" y="97"/>
                    <a:pt x="1089" y="80"/>
                    <a:pt x="1068" y="80"/>
                  </a:cubicBezTo>
                  <a:cubicBezTo>
                    <a:pt x="1049" y="83"/>
                    <a:pt x="1051" y="97"/>
                    <a:pt x="1042" y="99"/>
                  </a:cubicBezTo>
                  <a:cubicBezTo>
                    <a:pt x="1030" y="101"/>
                    <a:pt x="975" y="127"/>
                    <a:pt x="972" y="120"/>
                  </a:cubicBezTo>
                  <a:cubicBezTo>
                    <a:pt x="970" y="111"/>
                    <a:pt x="1019" y="99"/>
                    <a:pt x="1016" y="92"/>
                  </a:cubicBezTo>
                  <a:cubicBezTo>
                    <a:pt x="1016" y="87"/>
                    <a:pt x="958" y="85"/>
                    <a:pt x="930" y="90"/>
                  </a:cubicBezTo>
                  <a:cubicBezTo>
                    <a:pt x="905" y="94"/>
                    <a:pt x="858" y="108"/>
                    <a:pt x="858" y="101"/>
                  </a:cubicBezTo>
                  <a:cubicBezTo>
                    <a:pt x="856" y="94"/>
                    <a:pt x="912" y="83"/>
                    <a:pt x="940" y="80"/>
                  </a:cubicBezTo>
                  <a:cubicBezTo>
                    <a:pt x="968" y="76"/>
                    <a:pt x="1019" y="80"/>
                    <a:pt x="1040" y="73"/>
                  </a:cubicBezTo>
                  <a:cubicBezTo>
                    <a:pt x="1061" y="64"/>
                    <a:pt x="1093" y="64"/>
                    <a:pt x="1098" y="57"/>
                  </a:cubicBezTo>
                  <a:cubicBezTo>
                    <a:pt x="1105" y="50"/>
                    <a:pt x="1075" y="41"/>
                    <a:pt x="1058" y="41"/>
                  </a:cubicBezTo>
                  <a:cubicBezTo>
                    <a:pt x="1044" y="41"/>
                    <a:pt x="1028" y="38"/>
                    <a:pt x="1030" y="31"/>
                  </a:cubicBezTo>
                  <a:cubicBezTo>
                    <a:pt x="1030" y="24"/>
                    <a:pt x="1007" y="22"/>
                    <a:pt x="1005" y="17"/>
                  </a:cubicBezTo>
                  <a:cubicBezTo>
                    <a:pt x="1002" y="10"/>
                    <a:pt x="954" y="15"/>
                    <a:pt x="944" y="8"/>
                  </a:cubicBezTo>
                  <a:cubicBezTo>
                    <a:pt x="935" y="4"/>
                    <a:pt x="905" y="0"/>
                    <a:pt x="879" y="2"/>
                  </a:cubicBezTo>
                  <a:cubicBezTo>
                    <a:pt x="854" y="4"/>
                    <a:pt x="802" y="4"/>
                    <a:pt x="791" y="4"/>
                  </a:cubicBezTo>
                  <a:cubicBezTo>
                    <a:pt x="779" y="7"/>
                    <a:pt x="772" y="10"/>
                    <a:pt x="761" y="8"/>
                  </a:cubicBezTo>
                  <a:cubicBezTo>
                    <a:pt x="751" y="8"/>
                    <a:pt x="735" y="13"/>
                    <a:pt x="740" y="20"/>
                  </a:cubicBezTo>
                  <a:cubicBezTo>
                    <a:pt x="751" y="31"/>
                    <a:pt x="723" y="36"/>
                    <a:pt x="726" y="27"/>
                  </a:cubicBezTo>
                  <a:cubicBezTo>
                    <a:pt x="728" y="17"/>
                    <a:pt x="700" y="13"/>
                    <a:pt x="693" y="20"/>
                  </a:cubicBezTo>
                  <a:cubicBezTo>
                    <a:pt x="684" y="29"/>
                    <a:pt x="642" y="13"/>
                    <a:pt x="635" y="20"/>
                  </a:cubicBezTo>
                  <a:cubicBezTo>
                    <a:pt x="628" y="29"/>
                    <a:pt x="579" y="27"/>
                    <a:pt x="565" y="29"/>
                  </a:cubicBezTo>
                  <a:cubicBezTo>
                    <a:pt x="549" y="31"/>
                    <a:pt x="586" y="41"/>
                    <a:pt x="586" y="48"/>
                  </a:cubicBezTo>
                  <a:cubicBezTo>
                    <a:pt x="584" y="55"/>
                    <a:pt x="540" y="48"/>
                    <a:pt x="549" y="59"/>
                  </a:cubicBezTo>
                  <a:cubicBezTo>
                    <a:pt x="558" y="71"/>
                    <a:pt x="588" y="78"/>
                    <a:pt x="602" y="94"/>
                  </a:cubicBezTo>
                  <a:cubicBezTo>
                    <a:pt x="616" y="108"/>
                    <a:pt x="591" y="99"/>
                    <a:pt x="575" y="87"/>
                  </a:cubicBezTo>
                  <a:cubicBezTo>
                    <a:pt x="558" y="78"/>
                    <a:pt x="537" y="80"/>
                    <a:pt x="528" y="71"/>
                  </a:cubicBezTo>
                  <a:cubicBezTo>
                    <a:pt x="516" y="59"/>
                    <a:pt x="479" y="52"/>
                    <a:pt x="470" y="59"/>
                  </a:cubicBezTo>
                  <a:cubicBezTo>
                    <a:pt x="458" y="66"/>
                    <a:pt x="496" y="80"/>
                    <a:pt x="496" y="87"/>
                  </a:cubicBezTo>
                  <a:cubicBezTo>
                    <a:pt x="496" y="97"/>
                    <a:pt x="470" y="85"/>
                    <a:pt x="465" y="90"/>
                  </a:cubicBezTo>
                  <a:cubicBezTo>
                    <a:pt x="463" y="92"/>
                    <a:pt x="440" y="69"/>
                    <a:pt x="428" y="69"/>
                  </a:cubicBezTo>
                  <a:cubicBezTo>
                    <a:pt x="414" y="69"/>
                    <a:pt x="426" y="78"/>
                    <a:pt x="426" y="94"/>
                  </a:cubicBezTo>
                  <a:cubicBezTo>
                    <a:pt x="426" y="111"/>
                    <a:pt x="400" y="120"/>
                    <a:pt x="407" y="108"/>
                  </a:cubicBezTo>
                  <a:cubicBezTo>
                    <a:pt x="414" y="99"/>
                    <a:pt x="410" y="71"/>
                    <a:pt x="398" y="66"/>
                  </a:cubicBezTo>
                  <a:cubicBezTo>
                    <a:pt x="384" y="62"/>
                    <a:pt x="349" y="76"/>
                    <a:pt x="333" y="76"/>
                  </a:cubicBezTo>
                  <a:cubicBezTo>
                    <a:pt x="314" y="76"/>
                    <a:pt x="291" y="80"/>
                    <a:pt x="307" y="90"/>
                  </a:cubicBezTo>
                  <a:cubicBezTo>
                    <a:pt x="321" y="99"/>
                    <a:pt x="305" y="104"/>
                    <a:pt x="293" y="94"/>
                  </a:cubicBezTo>
                  <a:cubicBezTo>
                    <a:pt x="279" y="85"/>
                    <a:pt x="235" y="94"/>
                    <a:pt x="244" y="101"/>
                  </a:cubicBezTo>
                  <a:cubicBezTo>
                    <a:pt x="254" y="106"/>
                    <a:pt x="256" y="125"/>
                    <a:pt x="251" y="132"/>
                  </a:cubicBezTo>
                  <a:cubicBezTo>
                    <a:pt x="244" y="141"/>
                    <a:pt x="228" y="125"/>
                    <a:pt x="210" y="127"/>
                  </a:cubicBezTo>
                  <a:cubicBezTo>
                    <a:pt x="193" y="127"/>
                    <a:pt x="109" y="167"/>
                    <a:pt x="114" y="178"/>
                  </a:cubicBezTo>
                  <a:cubicBezTo>
                    <a:pt x="119" y="190"/>
                    <a:pt x="156" y="181"/>
                    <a:pt x="165" y="188"/>
                  </a:cubicBezTo>
                  <a:cubicBezTo>
                    <a:pt x="177" y="192"/>
                    <a:pt x="163" y="216"/>
                    <a:pt x="149" y="225"/>
                  </a:cubicBezTo>
                  <a:cubicBezTo>
                    <a:pt x="135" y="234"/>
                    <a:pt x="84" y="227"/>
                    <a:pt x="82" y="237"/>
                  </a:cubicBezTo>
                  <a:cubicBezTo>
                    <a:pt x="82" y="248"/>
                    <a:pt x="0" y="251"/>
                    <a:pt x="0" y="269"/>
                  </a:cubicBezTo>
                  <a:cubicBezTo>
                    <a:pt x="0" y="276"/>
                    <a:pt x="5" y="283"/>
                    <a:pt x="14" y="286"/>
                  </a:cubicBezTo>
                  <a:cubicBezTo>
                    <a:pt x="26" y="288"/>
                    <a:pt x="40" y="283"/>
                    <a:pt x="49" y="295"/>
                  </a:cubicBezTo>
                  <a:cubicBezTo>
                    <a:pt x="58" y="307"/>
                    <a:pt x="86" y="307"/>
                    <a:pt x="107" y="300"/>
                  </a:cubicBezTo>
                  <a:cubicBezTo>
                    <a:pt x="126" y="293"/>
                    <a:pt x="140" y="300"/>
                    <a:pt x="140" y="311"/>
                  </a:cubicBezTo>
                  <a:cubicBezTo>
                    <a:pt x="140" y="323"/>
                    <a:pt x="96" y="307"/>
                    <a:pt x="84" y="316"/>
                  </a:cubicBezTo>
                  <a:cubicBezTo>
                    <a:pt x="70" y="323"/>
                    <a:pt x="28" y="316"/>
                    <a:pt x="31" y="325"/>
                  </a:cubicBezTo>
                  <a:cubicBezTo>
                    <a:pt x="33" y="335"/>
                    <a:pt x="54" y="332"/>
                    <a:pt x="70" y="337"/>
                  </a:cubicBezTo>
                  <a:cubicBezTo>
                    <a:pt x="86" y="339"/>
                    <a:pt x="70" y="346"/>
                    <a:pt x="70" y="353"/>
                  </a:cubicBezTo>
                  <a:cubicBezTo>
                    <a:pt x="70" y="360"/>
                    <a:pt x="79" y="358"/>
                    <a:pt x="96" y="367"/>
                  </a:cubicBezTo>
                  <a:cubicBezTo>
                    <a:pt x="112" y="374"/>
                    <a:pt x="137" y="379"/>
                    <a:pt x="128" y="370"/>
                  </a:cubicBezTo>
                  <a:cubicBezTo>
                    <a:pt x="121" y="360"/>
                    <a:pt x="147" y="363"/>
                    <a:pt x="151" y="367"/>
                  </a:cubicBezTo>
                  <a:cubicBezTo>
                    <a:pt x="156" y="374"/>
                    <a:pt x="168" y="360"/>
                    <a:pt x="179" y="363"/>
                  </a:cubicBezTo>
                  <a:cubicBezTo>
                    <a:pt x="191" y="367"/>
                    <a:pt x="196" y="351"/>
                    <a:pt x="205" y="358"/>
                  </a:cubicBezTo>
                  <a:cubicBezTo>
                    <a:pt x="214" y="365"/>
                    <a:pt x="258" y="367"/>
                    <a:pt x="272" y="377"/>
                  </a:cubicBezTo>
                  <a:cubicBezTo>
                    <a:pt x="289" y="384"/>
                    <a:pt x="309" y="386"/>
                    <a:pt x="307" y="398"/>
                  </a:cubicBezTo>
                  <a:cubicBezTo>
                    <a:pt x="305" y="409"/>
                    <a:pt x="319" y="419"/>
                    <a:pt x="337" y="426"/>
                  </a:cubicBezTo>
                  <a:cubicBezTo>
                    <a:pt x="354" y="435"/>
                    <a:pt x="356" y="451"/>
                    <a:pt x="356" y="461"/>
                  </a:cubicBezTo>
                  <a:cubicBezTo>
                    <a:pt x="356" y="472"/>
                    <a:pt x="375" y="479"/>
                    <a:pt x="370" y="484"/>
                  </a:cubicBezTo>
                  <a:cubicBezTo>
                    <a:pt x="368" y="489"/>
                    <a:pt x="370" y="496"/>
                    <a:pt x="382" y="507"/>
                  </a:cubicBezTo>
                  <a:cubicBezTo>
                    <a:pt x="393" y="517"/>
                    <a:pt x="363" y="524"/>
                    <a:pt x="370" y="533"/>
                  </a:cubicBezTo>
                  <a:cubicBezTo>
                    <a:pt x="377" y="542"/>
                    <a:pt x="361" y="559"/>
                    <a:pt x="382" y="563"/>
                  </a:cubicBezTo>
                  <a:cubicBezTo>
                    <a:pt x="400" y="566"/>
                    <a:pt x="398" y="549"/>
                    <a:pt x="414" y="549"/>
                  </a:cubicBezTo>
                  <a:cubicBezTo>
                    <a:pt x="428" y="549"/>
                    <a:pt x="412" y="561"/>
                    <a:pt x="421" y="570"/>
                  </a:cubicBezTo>
                  <a:cubicBezTo>
                    <a:pt x="428" y="577"/>
                    <a:pt x="447" y="575"/>
                    <a:pt x="461" y="589"/>
                  </a:cubicBezTo>
                  <a:cubicBezTo>
                    <a:pt x="477" y="603"/>
                    <a:pt x="468" y="608"/>
                    <a:pt x="454" y="598"/>
                  </a:cubicBezTo>
                  <a:cubicBezTo>
                    <a:pt x="437" y="587"/>
                    <a:pt x="395" y="589"/>
                    <a:pt x="395" y="594"/>
                  </a:cubicBezTo>
                  <a:cubicBezTo>
                    <a:pt x="395" y="598"/>
                    <a:pt x="442" y="624"/>
                    <a:pt x="454" y="619"/>
                  </a:cubicBezTo>
                  <a:cubicBezTo>
                    <a:pt x="463" y="617"/>
                    <a:pt x="479" y="636"/>
                    <a:pt x="472" y="643"/>
                  </a:cubicBezTo>
                  <a:cubicBezTo>
                    <a:pt x="465" y="647"/>
                    <a:pt x="470" y="664"/>
                    <a:pt x="468" y="671"/>
                  </a:cubicBezTo>
                  <a:cubicBezTo>
                    <a:pt x="465" y="680"/>
                    <a:pt x="451" y="671"/>
                    <a:pt x="440" y="673"/>
                  </a:cubicBezTo>
                  <a:cubicBezTo>
                    <a:pt x="430" y="675"/>
                    <a:pt x="424" y="678"/>
                    <a:pt x="424" y="689"/>
                  </a:cubicBezTo>
                  <a:cubicBezTo>
                    <a:pt x="424" y="699"/>
                    <a:pt x="407" y="706"/>
                    <a:pt x="407" y="720"/>
                  </a:cubicBezTo>
                  <a:cubicBezTo>
                    <a:pt x="405" y="733"/>
                    <a:pt x="419" y="731"/>
                    <a:pt x="426" y="738"/>
                  </a:cubicBezTo>
                  <a:cubicBezTo>
                    <a:pt x="435" y="743"/>
                    <a:pt x="412" y="748"/>
                    <a:pt x="410" y="757"/>
                  </a:cubicBezTo>
                  <a:cubicBezTo>
                    <a:pt x="410" y="766"/>
                    <a:pt x="433" y="783"/>
                    <a:pt x="440" y="787"/>
                  </a:cubicBezTo>
                  <a:cubicBezTo>
                    <a:pt x="449" y="792"/>
                    <a:pt x="440" y="813"/>
                    <a:pt x="444" y="824"/>
                  </a:cubicBezTo>
                  <a:cubicBezTo>
                    <a:pt x="447" y="834"/>
                    <a:pt x="458" y="822"/>
                    <a:pt x="456" y="836"/>
                  </a:cubicBezTo>
                  <a:cubicBezTo>
                    <a:pt x="456" y="850"/>
                    <a:pt x="465" y="848"/>
                    <a:pt x="468" y="857"/>
                  </a:cubicBezTo>
                  <a:cubicBezTo>
                    <a:pt x="468" y="864"/>
                    <a:pt x="486" y="864"/>
                    <a:pt x="484" y="876"/>
                  </a:cubicBezTo>
                  <a:cubicBezTo>
                    <a:pt x="479" y="888"/>
                    <a:pt x="489" y="895"/>
                    <a:pt x="493" y="902"/>
                  </a:cubicBezTo>
                  <a:cubicBezTo>
                    <a:pt x="498" y="906"/>
                    <a:pt x="514" y="918"/>
                    <a:pt x="516" y="927"/>
                  </a:cubicBezTo>
                  <a:cubicBezTo>
                    <a:pt x="521" y="934"/>
                    <a:pt x="530" y="946"/>
                    <a:pt x="542" y="941"/>
                  </a:cubicBezTo>
                  <a:cubicBezTo>
                    <a:pt x="551" y="939"/>
                    <a:pt x="554" y="950"/>
                    <a:pt x="563" y="948"/>
                  </a:cubicBezTo>
                  <a:cubicBezTo>
                    <a:pt x="570" y="946"/>
                    <a:pt x="584" y="953"/>
                    <a:pt x="586" y="960"/>
                  </a:cubicBezTo>
                  <a:cubicBezTo>
                    <a:pt x="588" y="967"/>
                    <a:pt x="616" y="972"/>
                    <a:pt x="623" y="974"/>
                  </a:cubicBezTo>
                  <a:cubicBezTo>
                    <a:pt x="630" y="974"/>
                    <a:pt x="633" y="960"/>
                    <a:pt x="640" y="958"/>
                  </a:cubicBezTo>
                  <a:cubicBezTo>
                    <a:pt x="647" y="953"/>
                    <a:pt x="644" y="925"/>
                    <a:pt x="651" y="923"/>
                  </a:cubicBezTo>
                  <a:cubicBezTo>
                    <a:pt x="656" y="923"/>
                    <a:pt x="654" y="892"/>
                    <a:pt x="649" y="890"/>
                  </a:cubicBezTo>
                  <a:cubicBezTo>
                    <a:pt x="642" y="888"/>
                    <a:pt x="644" y="878"/>
                    <a:pt x="658" y="881"/>
                  </a:cubicBezTo>
                  <a:cubicBezTo>
                    <a:pt x="675" y="881"/>
                    <a:pt x="668" y="867"/>
                    <a:pt x="675" y="864"/>
                  </a:cubicBezTo>
                  <a:cubicBezTo>
                    <a:pt x="682" y="864"/>
                    <a:pt x="679" y="850"/>
                    <a:pt x="684" y="848"/>
                  </a:cubicBezTo>
                  <a:cubicBezTo>
                    <a:pt x="689" y="848"/>
                    <a:pt x="689" y="838"/>
                    <a:pt x="684" y="834"/>
                  </a:cubicBezTo>
                  <a:cubicBezTo>
                    <a:pt x="682" y="829"/>
                    <a:pt x="686" y="824"/>
                    <a:pt x="693" y="824"/>
                  </a:cubicBezTo>
                  <a:cubicBezTo>
                    <a:pt x="700" y="822"/>
                    <a:pt x="698" y="811"/>
                    <a:pt x="689" y="808"/>
                  </a:cubicBezTo>
                  <a:cubicBezTo>
                    <a:pt x="679" y="804"/>
                    <a:pt x="682" y="792"/>
                    <a:pt x="691" y="799"/>
                  </a:cubicBezTo>
                  <a:cubicBezTo>
                    <a:pt x="702" y="806"/>
                    <a:pt x="709" y="801"/>
                    <a:pt x="705" y="794"/>
                  </a:cubicBezTo>
                  <a:cubicBezTo>
                    <a:pt x="698" y="787"/>
                    <a:pt x="712" y="783"/>
                    <a:pt x="723" y="780"/>
                  </a:cubicBezTo>
                  <a:cubicBezTo>
                    <a:pt x="737" y="780"/>
                    <a:pt x="744" y="773"/>
                    <a:pt x="742" y="764"/>
                  </a:cubicBezTo>
                  <a:cubicBezTo>
                    <a:pt x="740" y="752"/>
                    <a:pt x="756" y="755"/>
                    <a:pt x="751" y="762"/>
                  </a:cubicBezTo>
                  <a:cubicBezTo>
                    <a:pt x="747" y="771"/>
                    <a:pt x="751" y="780"/>
                    <a:pt x="756" y="773"/>
                  </a:cubicBezTo>
                  <a:cubicBezTo>
                    <a:pt x="763" y="769"/>
                    <a:pt x="775" y="771"/>
                    <a:pt x="795" y="766"/>
                  </a:cubicBezTo>
                  <a:cubicBezTo>
                    <a:pt x="816" y="759"/>
                    <a:pt x="837" y="741"/>
                    <a:pt x="842" y="724"/>
                  </a:cubicBezTo>
                  <a:cubicBezTo>
                    <a:pt x="849" y="708"/>
                    <a:pt x="872" y="710"/>
                    <a:pt x="870" y="699"/>
                  </a:cubicBezTo>
                  <a:cubicBezTo>
                    <a:pt x="865" y="687"/>
                    <a:pt x="875" y="682"/>
                    <a:pt x="889" y="689"/>
                  </a:cubicBezTo>
                  <a:cubicBezTo>
                    <a:pt x="905" y="699"/>
                    <a:pt x="893" y="685"/>
                    <a:pt x="910" y="685"/>
                  </a:cubicBezTo>
                  <a:cubicBezTo>
                    <a:pt x="928" y="685"/>
                    <a:pt x="926" y="678"/>
                    <a:pt x="942" y="678"/>
                  </a:cubicBezTo>
                  <a:cubicBezTo>
                    <a:pt x="958" y="678"/>
                    <a:pt x="1002" y="671"/>
                    <a:pt x="1019" y="657"/>
                  </a:cubicBezTo>
                  <a:cubicBezTo>
                    <a:pt x="1033" y="645"/>
                    <a:pt x="1065" y="633"/>
                    <a:pt x="1077" y="626"/>
                  </a:cubicBezTo>
                  <a:cubicBezTo>
                    <a:pt x="1091" y="617"/>
                    <a:pt x="1093" y="610"/>
                    <a:pt x="1086" y="615"/>
                  </a:cubicBezTo>
                  <a:cubicBezTo>
                    <a:pt x="1077" y="619"/>
                    <a:pt x="1061" y="619"/>
                    <a:pt x="1049" y="617"/>
                  </a:cubicBezTo>
                  <a:cubicBezTo>
                    <a:pt x="1035" y="615"/>
                    <a:pt x="1016" y="603"/>
                    <a:pt x="1002" y="612"/>
                  </a:cubicBezTo>
                  <a:cubicBezTo>
                    <a:pt x="986" y="619"/>
                    <a:pt x="995" y="598"/>
                    <a:pt x="1007" y="598"/>
                  </a:cubicBezTo>
                  <a:cubicBezTo>
                    <a:pt x="1019" y="596"/>
                    <a:pt x="1014" y="589"/>
                    <a:pt x="1012" y="577"/>
                  </a:cubicBezTo>
                  <a:cubicBezTo>
                    <a:pt x="1009" y="566"/>
                    <a:pt x="1030" y="573"/>
                    <a:pt x="1042" y="587"/>
                  </a:cubicBezTo>
                  <a:cubicBezTo>
                    <a:pt x="1051" y="603"/>
                    <a:pt x="1070" y="608"/>
                    <a:pt x="1089" y="603"/>
                  </a:cubicBezTo>
                  <a:cubicBezTo>
                    <a:pt x="1105" y="598"/>
                    <a:pt x="1089" y="584"/>
                    <a:pt x="1096" y="575"/>
                  </a:cubicBezTo>
                  <a:cubicBezTo>
                    <a:pt x="1103" y="566"/>
                    <a:pt x="1044" y="535"/>
                    <a:pt x="1040" y="526"/>
                  </a:cubicBezTo>
                  <a:cubicBezTo>
                    <a:pt x="1037" y="517"/>
                    <a:pt x="1056" y="521"/>
                    <a:pt x="1072" y="528"/>
                  </a:cubicBezTo>
                  <a:cubicBezTo>
                    <a:pt x="1089" y="535"/>
                    <a:pt x="1091" y="517"/>
                    <a:pt x="1091" y="507"/>
                  </a:cubicBezTo>
                  <a:cubicBezTo>
                    <a:pt x="1091" y="498"/>
                    <a:pt x="1056" y="498"/>
                    <a:pt x="1042" y="507"/>
                  </a:cubicBezTo>
                  <a:cubicBezTo>
                    <a:pt x="1026" y="517"/>
                    <a:pt x="1009" y="496"/>
                    <a:pt x="1030" y="493"/>
                  </a:cubicBezTo>
                  <a:cubicBezTo>
                    <a:pt x="1054" y="491"/>
                    <a:pt x="1033" y="482"/>
                    <a:pt x="1040" y="475"/>
                  </a:cubicBezTo>
                  <a:cubicBezTo>
                    <a:pt x="1047" y="470"/>
                    <a:pt x="1072" y="493"/>
                    <a:pt x="1086" y="489"/>
                  </a:cubicBezTo>
                  <a:cubicBezTo>
                    <a:pt x="1100" y="484"/>
                    <a:pt x="1112" y="489"/>
                    <a:pt x="1123" y="479"/>
                  </a:cubicBezTo>
                  <a:cubicBezTo>
                    <a:pt x="1135" y="470"/>
                    <a:pt x="1100" y="463"/>
                    <a:pt x="1093" y="454"/>
                  </a:cubicBezTo>
                  <a:cubicBezTo>
                    <a:pt x="1089" y="447"/>
                    <a:pt x="1128" y="449"/>
                    <a:pt x="1142" y="449"/>
                  </a:cubicBezTo>
                  <a:cubicBezTo>
                    <a:pt x="1154" y="449"/>
                    <a:pt x="1156" y="430"/>
                    <a:pt x="1147" y="435"/>
                  </a:cubicBezTo>
                  <a:cubicBezTo>
                    <a:pt x="1137" y="440"/>
                    <a:pt x="1100" y="423"/>
                    <a:pt x="1110" y="412"/>
                  </a:cubicBezTo>
                  <a:cubicBezTo>
                    <a:pt x="1116" y="400"/>
                    <a:pt x="1130" y="414"/>
                    <a:pt x="1147" y="405"/>
                  </a:cubicBezTo>
                  <a:cubicBezTo>
                    <a:pt x="1161" y="395"/>
                    <a:pt x="1147" y="365"/>
                    <a:pt x="1135" y="365"/>
                  </a:cubicBezTo>
                  <a:cubicBezTo>
                    <a:pt x="1123" y="365"/>
                    <a:pt x="1098" y="363"/>
                    <a:pt x="1098" y="356"/>
                  </a:cubicBezTo>
                  <a:cubicBezTo>
                    <a:pt x="1098" y="351"/>
                    <a:pt x="1077" y="346"/>
                    <a:pt x="1082" y="339"/>
                  </a:cubicBezTo>
                  <a:cubicBezTo>
                    <a:pt x="1089" y="335"/>
                    <a:pt x="1098" y="346"/>
                    <a:pt x="1112" y="337"/>
                  </a:cubicBezTo>
                  <a:cubicBezTo>
                    <a:pt x="1126" y="325"/>
                    <a:pt x="1156" y="339"/>
                    <a:pt x="1170" y="337"/>
                  </a:cubicBezTo>
                  <a:cubicBezTo>
                    <a:pt x="1182" y="332"/>
                    <a:pt x="1163" y="309"/>
                    <a:pt x="1156" y="314"/>
                  </a:cubicBezTo>
                  <a:cubicBezTo>
                    <a:pt x="1149" y="318"/>
                    <a:pt x="1123" y="318"/>
                    <a:pt x="1121" y="307"/>
                  </a:cubicBezTo>
                  <a:cubicBezTo>
                    <a:pt x="1119" y="293"/>
                    <a:pt x="1144" y="307"/>
                    <a:pt x="1149" y="300"/>
                  </a:cubicBezTo>
                  <a:cubicBezTo>
                    <a:pt x="1154" y="293"/>
                    <a:pt x="1114" y="276"/>
                    <a:pt x="1107" y="290"/>
                  </a:cubicBezTo>
                  <a:cubicBezTo>
                    <a:pt x="1100" y="304"/>
                    <a:pt x="1077" y="300"/>
                    <a:pt x="1091" y="290"/>
                  </a:cubicBezTo>
                  <a:cubicBezTo>
                    <a:pt x="1103" y="283"/>
                    <a:pt x="1105" y="262"/>
                    <a:pt x="1103" y="251"/>
                  </a:cubicBezTo>
                  <a:cubicBezTo>
                    <a:pt x="1103" y="241"/>
                    <a:pt x="1147" y="241"/>
                    <a:pt x="1140" y="223"/>
                  </a:cubicBezTo>
                  <a:cubicBezTo>
                    <a:pt x="1135" y="204"/>
                    <a:pt x="1161" y="202"/>
                    <a:pt x="1177" y="202"/>
                  </a:cubicBezTo>
                  <a:cubicBezTo>
                    <a:pt x="1191" y="202"/>
                    <a:pt x="1175" y="183"/>
                    <a:pt x="1161" y="185"/>
                  </a:cubicBezTo>
                  <a:cubicBezTo>
                    <a:pt x="1147" y="185"/>
                    <a:pt x="1133" y="202"/>
                    <a:pt x="1126" y="195"/>
                  </a:cubicBezTo>
                  <a:cubicBezTo>
                    <a:pt x="1119" y="190"/>
                    <a:pt x="1142" y="178"/>
                    <a:pt x="1156" y="178"/>
                  </a:cubicBezTo>
                  <a:cubicBezTo>
                    <a:pt x="1168" y="178"/>
                    <a:pt x="1198" y="176"/>
                    <a:pt x="1209" y="171"/>
                  </a:cubicBezTo>
                  <a:cubicBezTo>
                    <a:pt x="1219" y="164"/>
                    <a:pt x="1191" y="157"/>
                    <a:pt x="1170" y="162"/>
                  </a:cubicBezTo>
                  <a:cubicBezTo>
                    <a:pt x="1149" y="164"/>
                    <a:pt x="1149" y="155"/>
                    <a:pt x="1179" y="155"/>
                  </a:cubicBezTo>
                  <a:cubicBezTo>
                    <a:pt x="1209" y="153"/>
                    <a:pt x="1205" y="148"/>
                    <a:pt x="1226" y="143"/>
                  </a:cubicBezTo>
                  <a:cubicBezTo>
                    <a:pt x="1247" y="141"/>
                    <a:pt x="1240" y="134"/>
                    <a:pt x="1254" y="132"/>
                  </a:cubicBezTo>
                  <a:cubicBezTo>
                    <a:pt x="1268" y="132"/>
                    <a:pt x="1303" y="118"/>
                    <a:pt x="1303" y="111"/>
                  </a:cubicBezTo>
                  <a:cubicBezTo>
                    <a:pt x="1303" y="104"/>
                    <a:pt x="1251" y="90"/>
                    <a:pt x="1228" y="90"/>
                  </a:cubicBezTo>
                  <a:close/>
                  <a:moveTo>
                    <a:pt x="447" y="638"/>
                  </a:moveTo>
                  <a:lnTo>
                    <a:pt x="447" y="638"/>
                  </a:lnTo>
                  <a:cubicBezTo>
                    <a:pt x="447" y="629"/>
                    <a:pt x="435" y="636"/>
                    <a:pt x="430" y="621"/>
                  </a:cubicBezTo>
                  <a:cubicBezTo>
                    <a:pt x="424" y="610"/>
                    <a:pt x="391" y="605"/>
                    <a:pt x="388" y="615"/>
                  </a:cubicBezTo>
                  <a:cubicBezTo>
                    <a:pt x="386" y="619"/>
                    <a:pt x="377" y="624"/>
                    <a:pt x="384" y="633"/>
                  </a:cubicBezTo>
                  <a:cubicBezTo>
                    <a:pt x="393" y="643"/>
                    <a:pt x="398" y="638"/>
                    <a:pt x="407" y="647"/>
                  </a:cubicBezTo>
                  <a:cubicBezTo>
                    <a:pt x="417" y="657"/>
                    <a:pt x="447" y="647"/>
                    <a:pt x="447" y="63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9" name="Freeform 675">
              <a:extLst>
                <a:ext uri="{FF2B5EF4-FFF2-40B4-BE49-F238E27FC236}">
                  <a16:creationId xmlns:a16="http://schemas.microsoft.com/office/drawing/2014/main" id="{54616978-7A18-B95A-780E-CA72585F0438}"/>
                </a:ext>
              </a:extLst>
            </p:cNvPr>
            <p:cNvSpPr>
              <a:spLocks noEditPoints="1"/>
            </p:cNvSpPr>
            <p:nvPr/>
          </p:nvSpPr>
          <p:spPr bwMode="auto">
            <a:xfrm>
              <a:off x="4294188" y="1411288"/>
              <a:ext cx="1243013" cy="931863"/>
            </a:xfrm>
            <a:custGeom>
              <a:avLst/>
              <a:gdLst>
                <a:gd name="T0" fmla="*/ 1186 w 1303"/>
                <a:gd name="T1" fmla="*/ 111 h 974"/>
                <a:gd name="T2" fmla="*/ 1082 w 1303"/>
                <a:gd name="T3" fmla="*/ 134 h 974"/>
                <a:gd name="T4" fmla="*/ 1068 w 1303"/>
                <a:gd name="T5" fmla="*/ 80 h 974"/>
                <a:gd name="T6" fmla="*/ 1016 w 1303"/>
                <a:gd name="T7" fmla="*/ 92 h 974"/>
                <a:gd name="T8" fmla="*/ 940 w 1303"/>
                <a:gd name="T9" fmla="*/ 80 h 974"/>
                <a:gd name="T10" fmla="*/ 1058 w 1303"/>
                <a:gd name="T11" fmla="*/ 41 h 974"/>
                <a:gd name="T12" fmla="*/ 944 w 1303"/>
                <a:gd name="T13" fmla="*/ 8 h 974"/>
                <a:gd name="T14" fmla="*/ 761 w 1303"/>
                <a:gd name="T15" fmla="*/ 8 h 974"/>
                <a:gd name="T16" fmla="*/ 693 w 1303"/>
                <a:gd name="T17" fmla="*/ 20 h 974"/>
                <a:gd name="T18" fmla="*/ 586 w 1303"/>
                <a:gd name="T19" fmla="*/ 48 h 974"/>
                <a:gd name="T20" fmla="*/ 575 w 1303"/>
                <a:gd name="T21" fmla="*/ 87 h 974"/>
                <a:gd name="T22" fmla="*/ 496 w 1303"/>
                <a:gd name="T23" fmla="*/ 87 h 974"/>
                <a:gd name="T24" fmla="*/ 426 w 1303"/>
                <a:gd name="T25" fmla="*/ 94 h 974"/>
                <a:gd name="T26" fmla="*/ 333 w 1303"/>
                <a:gd name="T27" fmla="*/ 76 h 974"/>
                <a:gd name="T28" fmla="*/ 244 w 1303"/>
                <a:gd name="T29" fmla="*/ 101 h 974"/>
                <a:gd name="T30" fmla="*/ 114 w 1303"/>
                <a:gd name="T31" fmla="*/ 178 h 974"/>
                <a:gd name="T32" fmla="*/ 82 w 1303"/>
                <a:gd name="T33" fmla="*/ 237 h 974"/>
                <a:gd name="T34" fmla="*/ 49 w 1303"/>
                <a:gd name="T35" fmla="*/ 295 h 974"/>
                <a:gd name="T36" fmla="*/ 84 w 1303"/>
                <a:gd name="T37" fmla="*/ 316 h 974"/>
                <a:gd name="T38" fmla="*/ 70 w 1303"/>
                <a:gd name="T39" fmla="*/ 353 h 974"/>
                <a:gd name="T40" fmla="*/ 151 w 1303"/>
                <a:gd name="T41" fmla="*/ 367 h 974"/>
                <a:gd name="T42" fmla="*/ 272 w 1303"/>
                <a:gd name="T43" fmla="*/ 377 h 974"/>
                <a:gd name="T44" fmla="*/ 356 w 1303"/>
                <a:gd name="T45" fmla="*/ 461 h 974"/>
                <a:gd name="T46" fmla="*/ 370 w 1303"/>
                <a:gd name="T47" fmla="*/ 533 h 974"/>
                <a:gd name="T48" fmla="*/ 421 w 1303"/>
                <a:gd name="T49" fmla="*/ 570 h 974"/>
                <a:gd name="T50" fmla="*/ 395 w 1303"/>
                <a:gd name="T51" fmla="*/ 594 h 974"/>
                <a:gd name="T52" fmla="*/ 468 w 1303"/>
                <a:gd name="T53" fmla="*/ 671 h 974"/>
                <a:gd name="T54" fmla="*/ 407 w 1303"/>
                <a:gd name="T55" fmla="*/ 720 h 974"/>
                <a:gd name="T56" fmla="*/ 440 w 1303"/>
                <a:gd name="T57" fmla="*/ 787 h 974"/>
                <a:gd name="T58" fmla="*/ 468 w 1303"/>
                <a:gd name="T59" fmla="*/ 857 h 974"/>
                <a:gd name="T60" fmla="*/ 516 w 1303"/>
                <a:gd name="T61" fmla="*/ 927 h 974"/>
                <a:gd name="T62" fmla="*/ 586 w 1303"/>
                <a:gd name="T63" fmla="*/ 960 h 974"/>
                <a:gd name="T64" fmla="*/ 651 w 1303"/>
                <a:gd name="T65" fmla="*/ 923 h 974"/>
                <a:gd name="T66" fmla="*/ 675 w 1303"/>
                <a:gd name="T67" fmla="*/ 864 h 974"/>
                <a:gd name="T68" fmla="*/ 693 w 1303"/>
                <a:gd name="T69" fmla="*/ 824 h 974"/>
                <a:gd name="T70" fmla="*/ 705 w 1303"/>
                <a:gd name="T71" fmla="*/ 794 h 974"/>
                <a:gd name="T72" fmla="*/ 751 w 1303"/>
                <a:gd name="T73" fmla="*/ 762 h 974"/>
                <a:gd name="T74" fmla="*/ 842 w 1303"/>
                <a:gd name="T75" fmla="*/ 724 h 974"/>
                <a:gd name="T76" fmla="*/ 910 w 1303"/>
                <a:gd name="T77" fmla="*/ 685 h 974"/>
                <a:gd name="T78" fmla="*/ 1077 w 1303"/>
                <a:gd name="T79" fmla="*/ 626 h 974"/>
                <a:gd name="T80" fmla="*/ 1002 w 1303"/>
                <a:gd name="T81" fmla="*/ 612 h 974"/>
                <a:gd name="T82" fmla="*/ 1042 w 1303"/>
                <a:gd name="T83" fmla="*/ 587 h 974"/>
                <a:gd name="T84" fmla="*/ 1040 w 1303"/>
                <a:gd name="T85" fmla="*/ 526 h 974"/>
                <a:gd name="T86" fmla="*/ 1042 w 1303"/>
                <a:gd name="T87" fmla="*/ 507 h 974"/>
                <a:gd name="T88" fmla="*/ 1086 w 1303"/>
                <a:gd name="T89" fmla="*/ 489 h 974"/>
                <a:gd name="T90" fmla="*/ 1142 w 1303"/>
                <a:gd name="T91" fmla="*/ 449 h 974"/>
                <a:gd name="T92" fmla="*/ 1147 w 1303"/>
                <a:gd name="T93" fmla="*/ 405 h 974"/>
                <a:gd name="T94" fmla="*/ 1082 w 1303"/>
                <a:gd name="T95" fmla="*/ 339 h 974"/>
                <a:gd name="T96" fmla="*/ 1156 w 1303"/>
                <a:gd name="T97" fmla="*/ 314 h 974"/>
                <a:gd name="T98" fmla="*/ 1107 w 1303"/>
                <a:gd name="T99" fmla="*/ 290 h 974"/>
                <a:gd name="T100" fmla="*/ 1140 w 1303"/>
                <a:gd name="T101" fmla="*/ 223 h 974"/>
                <a:gd name="T102" fmla="*/ 1126 w 1303"/>
                <a:gd name="T103" fmla="*/ 195 h 974"/>
                <a:gd name="T104" fmla="*/ 1170 w 1303"/>
                <a:gd name="T105" fmla="*/ 162 h 974"/>
                <a:gd name="T106" fmla="*/ 1254 w 1303"/>
                <a:gd name="T107" fmla="*/ 132 h 974"/>
                <a:gd name="T108" fmla="*/ 1228 w 1303"/>
                <a:gd name="T109" fmla="*/ 90 h 974"/>
                <a:gd name="T110" fmla="*/ 430 w 1303"/>
                <a:gd name="T111" fmla="*/ 621 h 974"/>
                <a:gd name="T112" fmla="*/ 407 w 1303"/>
                <a:gd name="T113" fmla="*/ 647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03" h="974">
                  <a:moveTo>
                    <a:pt x="1228" y="90"/>
                  </a:moveTo>
                  <a:lnTo>
                    <a:pt x="1228" y="90"/>
                  </a:lnTo>
                  <a:cubicBezTo>
                    <a:pt x="1205" y="90"/>
                    <a:pt x="1186" y="94"/>
                    <a:pt x="1186" y="111"/>
                  </a:cubicBezTo>
                  <a:cubicBezTo>
                    <a:pt x="1184" y="127"/>
                    <a:pt x="1154" y="106"/>
                    <a:pt x="1142" y="113"/>
                  </a:cubicBezTo>
                  <a:cubicBezTo>
                    <a:pt x="1130" y="118"/>
                    <a:pt x="1135" y="99"/>
                    <a:pt x="1123" y="106"/>
                  </a:cubicBezTo>
                  <a:cubicBezTo>
                    <a:pt x="1112" y="111"/>
                    <a:pt x="1098" y="127"/>
                    <a:pt x="1082" y="134"/>
                  </a:cubicBezTo>
                  <a:cubicBezTo>
                    <a:pt x="1068" y="139"/>
                    <a:pt x="1056" y="155"/>
                    <a:pt x="1047" y="157"/>
                  </a:cubicBezTo>
                  <a:cubicBezTo>
                    <a:pt x="1037" y="157"/>
                    <a:pt x="1065" y="127"/>
                    <a:pt x="1082" y="113"/>
                  </a:cubicBezTo>
                  <a:cubicBezTo>
                    <a:pt x="1096" y="97"/>
                    <a:pt x="1089" y="80"/>
                    <a:pt x="1068" y="80"/>
                  </a:cubicBezTo>
                  <a:cubicBezTo>
                    <a:pt x="1049" y="83"/>
                    <a:pt x="1051" y="97"/>
                    <a:pt x="1042" y="99"/>
                  </a:cubicBezTo>
                  <a:cubicBezTo>
                    <a:pt x="1030" y="101"/>
                    <a:pt x="975" y="127"/>
                    <a:pt x="972" y="120"/>
                  </a:cubicBezTo>
                  <a:cubicBezTo>
                    <a:pt x="970" y="111"/>
                    <a:pt x="1019" y="99"/>
                    <a:pt x="1016" y="92"/>
                  </a:cubicBezTo>
                  <a:cubicBezTo>
                    <a:pt x="1016" y="87"/>
                    <a:pt x="958" y="85"/>
                    <a:pt x="930" y="90"/>
                  </a:cubicBezTo>
                  <a:cubicBezTo>
                    <a:pt x="905" y="94"/>
                    <a:pt x="858" y="108"/>
                    <a:pt x="858" y="101"/>
                  </a:cubicBezTo>
                  <a:cubicBezTo>
                    <a:pt x="856" y="94"/>
                    <a:pt x="912" y="83"/>
                    <a:pt x="940" y="80"/>
                  </a:cubicBezTo>
                  <a:cubicBezTo>
                    <a:pt x="968" y="76"/>
                    <a:pt x="1019" y="80"/>
                    <a:pt x="1040" y="73"/>
                  </a:cubicBezTo>
                  <a:cubicBezTo>
                    <a:pt x="1061" y="64"/>
                    <a:pt x="1093" y="64"/>
                    <a:pt x="1098" y="57"/>
                  </a:cubicBezTo>
                  <a:cubicBezTo>
                    <a:pt x="1105" y="50"/>
                    <a:pt x="1075" y="41"/>
                    <a:pt x="1058" y="41"/>
                  </a:cubicBezTo>
                  <a:cubicBezTo>
                    <a:pt x="1044" y="41"/>
                    <a:pt x="1028" y="38"/>
                    <a:pt x="1030" y="31"/>
                  </a:cubicBezTo>
                  <a:cubicBezTo>
                    <a:pt x="1030" y="24"/>
                    <a:pt x="1007" y="22"/>
                    <a:pt x="1005" y="17"/>
                  </a:cubicBezTo>
                  <a:cubicBezTo>
                    <a:pt x="1002" y="10"/>
                    <a:pt x="954" y="15"/>
                    <a:pt x="944" y="8"/>
                  </a:cubicBezTo>
                  <a:cubicBezTo>
                    <a:pt x="935" y="4"/>
                    <a:pt x="905" y="0"/>
                    <a:pt x="879" y="2"/>
                  </a:cubicBezTo>
                  <a:cubicBezTo>
                    <a:pt x="854" y="4"/>
                    <a:pt x="802" y="4"/>
                    <a:pt x="791" y="4"/>
                  </a:cubicBezTo>
                  <a:cubicBezTo>
                    <a:pt x="779" y="7"/>
                    <a:pt x="772" y="10"/>
                    <a:pt x="761" y="8"/>
                  </a:cubicBezTo>
                  <a:cubicBezTo>
                    <a:pt x="751" y="8"/>
                    <a:pt x="735" y="13"/>
                    <a:pt x="740" y="20"/>
                  </a:cubicBezTo>
                  <a:cubicBezTo>
                    <a:pt x="751" y="31"/>
                    <a:pt x="723" y="36"/>
                    <a:pt x="726" y="27"/>
                  </a:cubicBezTo>
                  <a:cubicBezTo>
                    <a:pt x="728" y="17"/>
                    <a:pt x="700" y="13"/>
                    <a:pt x="693" y="20"/>
                  </a:cubicBezTo>
                  <a:cubicBezTo>
                    <a:pt x="684" y="29"/>
                    <a:pt x="642" y="13"/>
                    <a:pt x="635" y="20"/>
                  </a:cubicBezTo>
                  <a:cubicBezTo>
                    <a:pt x="628" y="29"/>
                    <a:pt x="579" y="27"/>
                    <a:pt x="565" y="29"/>
                  </a:cubicBezTo>
                  <a:cubicBezTo>
                    <a:pt x="549" y="31"/>
                    <a:pt x="586" y="41"/>
                    <a:pt x="586" y="48"/>
                  </a:cubicBezTo>
                  <a:cubicBezTo>
                    <a:pt x="584" y="55"/>
                    <a:pt x="540" y="48"/>
                    <a:pt x="549" y="59"/>
                  </a:cubicBezTo>
                  <a:cubicBezTo>
                    <a:pt x="558" y="71"/>
                    <a:pt x="588" y="78"/>
                    <a:pt x="602" y="94"/>
                  </a:cubicBezTo>
                  <a:cubicBezTo>
                    <a:pt x="616" y="108"/>
                    <a:pt x="591" y="99"/>
                    <a:pt x="575" y="87"/>
                  </a:cubicBezTo>
                  <a:cubicBezTo>
                    <a:pt x="558" y="78"/>
                    <a:pt x="537" y="80"/>
                    <a:pt x="528" y="71"/>
                  </a:cubicBezTo>
                  <a:cubicBezTo>
                    <a:pt x="516" y="59"/>
                    <a:pt x="479" y="52"/>
                    <a:pt x="470" y="59"/>
                  </a:cubicBezTo>
                  <a:cubicBezTo>
                    <a:pt x="458" y="66"/>
                    <a:pt x="496" y="80"/>
                    <a:pt x="496" y="87"/>
                  </a:cubicBezTo>
                  <a:cubicBezTo>
                    <a:pt x="496" y="97"/>
                    <a:pt x="470" y="85"/>
                    <a:pt x="465" y="90"/>
                  </a:cubicBezTo>
                  <a:cubicBezTo>
                    <a:pt x="463" y="92"/>
                    <a:pt x="440" y="69"/>
                    <a:pt x="428" y="69"/>
                  </a:cubicBezTo>
                  <a:cubicBezTo>
                    <a:pt x="414" y="69"/>
                    <a:pt x="426" y="78"/>
                    <a:pt x="426" y="94"/>
                  </a:cubicBezTo>
                  <a:cubicBezTo>
                    <a:pt x="426" y="111"/>
                    <a:pt x="400" y="120"/>
                    <a:pt x="407" y="108"/>
                  </a:cubicBezTo>
                  <a:cubicBezTo>
                    <a:pt x="414" y="99"/>
                    <a:pt x="410" y="71"/>
                    <a:pt x="398" y="66"/>
                  </a:cubicBezTo>
                  <a:cubicBezTo>
                    <a:pt x="384" y="62"/>
                    <a:pt x="349" y="76"/>
                    <a:pt x="333" y="76"/>
                  </a:cubicBezTo>
                  <a:cubicBezTo>
                    <a:pt x="314" y="76"/>
                    <a:pt x="291" y="80"/>
                    <a:pt x="307" y="90"/>
                  </a:cubicBezTo>
                  <a:cubicBezTo>
                    <a:pt x="321" y="99"/>
                    <a:pt x="305" y="104"/>
                    <a:pt x="293" y="94"/>
                  </a:cubicBezTo>
                  <a:cubicBezTo>
                    <a:pt x="279" y="85"/>
                    <a:pt x="235" y="94"/>
                    <a:pt x="244" y="101"/>
                  </a:cubicBezTo>
                  <a:cubicBezTo>
                    <a:pt x="254" y="106"/>
                    <a:pt x="256" y="125"/>
                    <a:pt x="251" y="132"/>
                  </a:cubicBezTo>
                  <a:cubicBezTo>
                    <a:pt x="244" y="141"/>
                    <a:pt x="228" y="125"/>
                    <a:pt x="210" y="127"/>
                  </a:cubicBezTo>
                  <a:cubicBezTo>
                    <a:pt x="193" y="127"/>
                    <a:pt x="109" y="167"/>
                    <a:pt x="114" y="178"/>
                  </a:cubicBezTo>
                  <a:cubicBezTo>
                    <a:pt x="119" y="190"/>
                    <a:pt x="156" y="181"/>
                    <a:pt x="165" y="188"/>
                  </a:cubicBezTo>
                  <a:cubicBezTo>
                    <a:pt x="177" y="192"/>
                    <a:pt x="163" y="216"/>
                    <a:pt x="149" y="225"/>
                  </a:cubicBezTo>
                  <a:cubicBezTo>
                    <a:pt x="135" y="234"/>
                    <a:pt x="84" y="227"/>
                    <a:pt x="82" y="237"/>
                  </a:cubicBezTo>
                  <a:cubicBezTo>
                    <a:pt x="82" y="248"/>
                    <a:pt x="0" y="251"/>
                    <a:pt x="0" y="269"/>
                  </a:cubicBezTo>
                  <a:cubicBezTo>
                    <a:pt x="0" y="276"/>
                    <a:pt x="5" y="283"/>
                    <a:pt x="14" y="286"/>
                  </a:cubicBezTo>
                  <a:cubicBezTo>
                    <a:pt x="26" y="288"/>
                    <a:pt x="40" y="283"/>
                    <a:pt x="49" y="295"/>
                  </a:cubicBezTo>
                  <a:cubicBezTo>
                    <a:pt x="58" y="307"/>
                    <a:pt x="86" y="307"/>
                    <a:pt x="107" y="300"/>
                  </a:cubicBezTo>
                  <a:cubicBezTo>
                    <a:pt x="126" y="293"/>
                    <a:pt x="140" y="300"/>
                    <a:pt x="140" y="311"/>
                  </a:cubicBezTo>
                  <a:cubicBezTo>
                    <a:pt x="140" y="323"/>
                    <a:pt x="96" y="307"/>
                    <a:pt x="84" y="316"/>
                  </a:cubicBezTo>
                  <a:cubicBezTo>
                    <a:pt x="70" y="323"/>
                    <a:pt x="28" y="316"/>
                    <a:pt x="31" y="325"/>
                  </a:cubicBezTo>
                  <a:cubicBezTo>
                    <a:pt x="33" y="335"/>
                    <a:pt x="54" y="332"/>
                    <a:pt x="70" y="337"/>
                  </a:cubicBezTo>
                  <a:cubicBezTo>
                    <a:pt x="86" y="339"/>
                    <a:pt x="70" y="346"/>
                    <a:pt x="70" y="353"/>
                  </a:cubicBezTo>
                  <a:cubicBezTo>
                    <a:pt x="70" y="360"/>
                    <a:pt x="79" y="358"/>
                    <a:pt x="96" y="367"/>
                  </a:cubicBezTo>
                  <a:cubicBezTo>
                    <a:pt x="112" y="374"/>
                    <a:pt x="137" y="379"/>
                    <a:pt x="128" y="370"/>
                  </a:cubicBezTo>
                  <a:cubicBezTo>
                    <a:pt x="121" y="360"/>
                    <a:pt x="147" y="363"/>
                    <a:pt x="151" y="367"/>
                  </a:cubicBezTo>
                  <a:cubicBezTo>
                    <a:pt x="156" y="374"/>
                    <a:pt x="168" y="360"/>
                    <a:pt x="179" y="363"/>
                  </a:cubicBezTo>
                  <a:cubicBezTo>
                    <a:pt x="191" y="367"/>
                    <a:pt x="196" y="351"/>
                    <a:pt x="205" y="358"/>
                  </a:cubicBezTo>
                  <a:cubicBezTo>
                    <a:pt x="214" y="365"/>
                    <a:pt x="258" y="367"/>
                    <a:pt x="272" y="377"/>
                  </a:cubicBezTo>
                  <a:cubicBezTo>
                    <a:pt x="289" y="384"/>
                    <a:pt x="309" y="386"/>
                    <a:pt x="307" y="398"/>
                  </a:cubicBezTo>
                  <a:cubicBezTo>
                    <a:pt x="305" y="409"/>
                    <a:pt x="319" y="419"/>
                    <a:pt x="337" y="426"/>
                  </a:cubicBezTo>
                  <a:cubicBezTo>
                    <a:pt x="354" y="435"/>
                    <a:pt x="356" y="451"/>
                    <a:pt x="356" y="461"/>
                  </a:cubicBezTo>
                  <a:cubicBezTo>
                    <a:pt x="356" y="472"/>
                    <a:pt x="375" y="479"/>
                    <a:pt x="370" y="484"/>
                  </a:cubicBezTo>
                  <a:cubicBezTo>
                    <a:pt x="368" y="489"/>
                    <a:pt x="370" y="496"/>
                    <a:pt x="382" y="507"/>
                  </a:cubicBezTo>
                  <a:cubicBezTo>
                    <a:pt x="393" y="517"/>
                    <a:pt x="363" y="524"/>
                    <a:pt x="370" y="533"/>
                  </a:cubicBezTo>
                  <a:cubicBezTo>
                    <a:pt x="377" y="542"/>
                    <a:pt x="361" y="559"/>
                    <a:pt x="382" y="563"/>
                  </a:cubicBezTo>
                  <a:cubicBezTo>
                    <a:pt x="400" y="566"/>
                    <a:pt x="398" y="549"/>
                    <a:pt x="414" y="549"/>
                  </a:cubicBezTo>
                  <a:cubicBezTo>
                    <a:pt x="428" y="549"/>
                    <a:pt x="412" y="561"/>
                    <a:pt x="421" y="570"/>
                  </a:cubicBezTo>
                  <a:cubicBezTo>
                    <a:pt x="428" y="577"/>
                    <a:pt x="447" y="575"/>
                    <a:pt x="461" y="589"/>
                  </a:cubicBezTo>
                  <a:cubicBezTo>
                    <a:pt x="477" y="603"/>
                    <a:pt x="468" y="608"/>
                    <a:pt x="454" y="598"/>
                  </a:cubicBezTo>
                  <a:cubicBezTo>
                    <a:pt x="437" y="587"/>
                    <a:pt x="395" y="589"/>
                    <a:pt x="395" y="594"/>
                  </a:cubicBezTo>
                  <a:cubicBezTo>
                    <a:pt x="395" y="598"/>
                    <a:pt x="442" y="624"/>
                    <a:pt x="454" y="619"/>
                  </a:cubicBezTo>
                  <a:cubicBezTo>
                    <a:pt x="463" y="617"/>
                    <a:pt x="479" y="636"/>
                    <a:pt x="472" y="643"/>
                  </a:cubicBezTo>
                  <a:cubicBezTo>
                    <a:pt x="465" y="647"/>
                    <a:pt x="470" y="664"/>
                    <a:pt x="468" y="671"/>
                  </a:cubicBezTo>
                  <a:cubicBezTo>
                    <a:pt x="465" y="680"/>
                    <a:pt x="451" y="671"/>
                    <a:pt x="440" y="673"/>
                  </a:cubicBezTo>
                  <a:cubicBezTo>
                    <a:pt x="430" y="675"/>
                    <a:pt x="424" y="678"/>
                    <a:pt x="424" y="689"/>
                  </a:cubicBezTo>
                  <a:cubicBezTo>
                    <a:pt x="424" y="699"/>
                    <a:pt x="407" y="706"/>
                    <a:pt x="407" y="720"/>
                  </a:cubicBezTo>
                  <a:cubicBezTo>
                    <a:pt x="405" y="733"/>
                    <a:pt x="419" y="731"/>
                    <a:pt x="426" y="738"/>
                  </a:cubicBezTo>
                  <a:cubicBezTo>
                    <a:pt x="435" y="743"/>
                    <a:pt x="412" y="748"/>
                    <a:pt x="410" y="757"/>
                  </a:cubicBezTo>
                  <a:cubicBezTo>
                    <a:pt x="410" y="766"/>
                    <a:pt x="433" y="783"/>
                    <a:pt x="440" y="787"/>
                  </a:cubicBezTo>
                  <a:cubicBezTo>
                    <a:pt x="449" y="792"/>
                    <a:pt x="440" y="813"/>
                    <a:pt x="444" y="824"/>
                  </a:cubicBezTo>
                  <a:cubicBezTo>
                    <a:pt x="447" y="834"/>
                    <a:pt x="458" y="822"/>
                    <a:pt x="456" y="836"/>
                  </a:cubicBezTo>
                  <a:cubicBezTo>
                    <a:pt x="456" y="850"/>
                    <a:pt x="465" y="848"/>
                    <a:pt x="468" y="857"/>
                  </a:cubicBezTo>
                  <a:cubicBezTo>
                    <a:pt x="468" y="864"/>
                    <a:pt x="486" y="864"/>
                    <a:pt x="484" y="876"/>
                  </a:cubicBezTo>
                  <a:cubicBezTo>
                    <a:pt x="479" y="888"/>
                    <a:pt x="489" y="895"/>
                    <a:pt x="493" y="902"/>
                  </a:cubicBezTo>
                  <a:cubicBezTo>
                    <a:pt x="498" y="906"/>
                    <a:pt x="514" y="918"/>
                    <a:pt x="516" y="927"/>
                  </a:cubicBezTo>
                  <a:cubicBezTo>
                    <a:pt x="521" y="934"/>
                    <a:pt x="530" y="946"/>
                    <a:pt x="542" y="941"/>
                  </a:cubicBezTo>
                  <a:cubicBezTo>
                    <a:pt x="551" y="939"/>
                    <a:pt x="554" y="950"/>
                    <a:pt x="563" y="948"/>
                  </a:cubicBezTo>
                  <a:cubicBezTo>
                    <a:pt x="570" y="946"/>
                    <a:pt x="584" y="953"/>
                    <a:pt x="586" y="960"/>
                  </a:cubicBezTo>
                  <a:cubicBezTo>
                    <a:pt x="588" y="967"/>
                    <a:pt x="616" y="972"/>
                    <a:pt x="623" y="974"/>
                  </a:cubicBezTo>
                  <a:cubicBezTo>
                    <a:pt x="630" y="974"/>
                    <a:pt x="633" y="960"/>
                    <a:pt x="640" y="958"/>
                  </a:cubicBezTo>
                  <a:cubicBezTo>
                    <a:pt x="647" y="953"/>
                    <a:pt x="644" y="925"/>
                    <a:pt x="651" y="923"/>
                  </a:cubicBezTo>
                  <a:cubicBezTo>
                    <a:pt x="656" y="923"/>
                    <a:pt x="654" y="892"/>
                    <a:pt x="649" y="890"/>
                  </a:cubicBezTo>
                  <a:cubicBezTo>
                    <a:pt x="642" y="888"/>
                    <a:pt x="644" y="878"/>
                    <a:pt x="658" y="881"/>
                  </a:cubicBezTo>
                  <a:cubicBezTo>
                    <a:pt x="675" y="881"/>
                    <a:pt x="668" y="867"/>
                    <a:pt x="675" y="864"/>
                  </a:cubicBezTo>
                  <a:cubicBezTo>
                    <a:pt x="682" y="864"/>
                    <a:pt x="679" y="850"/>
                    <a:pt x="684" y="848"/>
                  </a:cubicBezTo>
                  <a:cubicBezTo>
                    <a:pt x="689" y="848"/>
                    <a:pt x="689" y="838"/>
                    <a:pt x="684" y="834"/>
                  </a:cubicBezTo>
                  <a:cubicBezTo>
                    <a:pt x="682" y="829"/>
                    <a:pt x="686" y="824"/>
                    <a:pt x="693" y="824"/>
                  </a:cubicBezTo>
                  <a:cubicBezTo>
                    <a:pt x="700" y="822"/>
                    <a:pt x="698" y="811"/>
                    <a:pt x="689" y="808"/>
                  </a:cubicBezTo>
                  <a:cubicBezTo>
                    <a:pt x="679" y="804"/>
                    <a:pt x="682" y="792"/>
                    <a:pt x="691" y="799"/>
                  </a:cubicBezTo>
                  <a:cubicBezTo>
                    <a:pt x="702" y="806"/>
                    <a:pt x="709" y="801"/>
                    <a:pt x="705" y="794"/>
                  </a:cubicBezTo>
                  <a:cubicBezTo>
                    <a:pt x="698" y="787"/>
                    <a:pt x="712" y="783"/>
                    <a:pt x="723" y="780"/>
                  </a:cubicBezTo>
                  <a:cubicBezTo>
                    <a:pt x="737" y="780"/>
                    <a:pt x="744" y="773"/>
                    <a:pt x="742" y="764"/>
                  </a:cubicBezTo>
                  <a:cubicBezTo>
                    <a:pt x="740" y="752"/>
                    <a:pt x="756" y="755"/>
                    <a:pt x="751" y="762"/>
                  </a:cubicBezTo>
                  <a:cubicBezTo>
                    <a:pt x="747" y="771"/>
                    <a:pt x="751" y="780"/>
                    <a:pt x="756" y="773"/>
                  </a:cubicBezTo>
                  <a:cubicBezTo>
                    <a:pt x="763" y="769"/>
                    <a:pt x="775" y="771"/>
                    <a:pt x="795" y="766"/>
                  </a:cubicBezTo>
                  <a:cubicBezTo>
                    <a:pt x="816" y="759"/>
                    <a:pt x="837" y="741"/>
                    <a:pt x="842" y="724"/>
                  </a:cubicBezTo>
                  <a:cubicBezTo>
                    <a:pt x="849" y="708"/>
                    <a:pt x="872" y="710"/>
                    <a:pt x="870" y="699"/>
                  </a:cubicBezTo>
                  <a:cubicBezTo>
                    <a:pt x="865" y="687"/>
                    <a:pt x="875" y="682"/>
                    <a:pt x="889" y="689"/>
                  </a:cubicBezTo>
                  <a:cubicBezTo>
                    <a:pt x="905" y="699"/>
                    <a:pt x="893" y="685"/>
                    <a:pt x="910" y="685"/>
                  </a:cubicBezTo>
                  <a:cubicBezTo>
                    <a:pt x="928" y="685"/>
                    <a:pt x="926" y="678"/>
                    <a:pt x="942" y="678"/>
                  </a:cubicBezTo>
                  <a:cubicBezTo>
                    <a:pt x="958" y="678"/>
                    <a:pt x="1002" y="671"/>
                    <a:pt x="1019" y="657"/>
                  </a:cubicBezTo>
                  <a:cubicBezTo>
                    <a:pt x="1033" y="645"/>
                    <a:pt x="1065" y="633"/>
                    <a:pt x="1077" y="626"/>
                  </a:cubicBezTo>
                  <a:cubicBezTo>
                    <a:pt x="1091" y="617"/>
                    <a:pt x="1093" y="610"/>
                    <a:pt x="1086" y="615"/>
                  </a:cubicBezTo>
                  <a:cubicBezTo>
                    <a:pt x="1077" y="619"/>
                    <a:pt x="1061" y="619"/>
                    <a:pt x="1049" y="617"/>
                  </a:cubicBezTo>
                  <a:cubicBezTo>
                    <a:pt x="1035" y="615"/>
                    <a:pt x="1016" y="603"/>
                    <a:pt x="1002" y="612"/>
                  </a:cubicBezTo>
                  <a:cubicBezTo>
                    <a:pt x="986" y="619"/>
                    <a:pt x="995" y="598"/>
                    <a:pt x="1007" y="598"/>
                  </a:cubicBezTo>
                  <a:cubicBezTo>
                    <a:pt x="1019" y="596"/>
                    <a:pt x="1014" y="589"/>
                    <a:pt x="1012" y="577"/>
                  </a:cubicBezTo>
                  <a:cubicBezTo>
                    <a:pt x="1009" y="566"/>
                    <a:pt x="1030" y="573"/>
                    <a:pt x="1042" y="587"/>
                  </a:cubicBezTo>
                  <a:cubicBezTo>
                    <a:pt x="1051" y="603"/>
                    <a:pt x="1070" y="608"/>
                    <a:pt x="1089" y="603"/>
                  </a:cubicBezTo>
                  <a:cubicBezTo>
                    <a:pt x="1105" y="598"/>
                    <a:pt x="1089" y="584"/>
                    <a:pt x="1096" y="575"/>
                  </a:cubicBezTo>
                  <a:cubicBezTo>
                    <a:pt x="1103" y="566"/>
                    <a:pt x="1044" y="535"/>
                    <a:pt x="1040" y="526"/>
                  </a:cubicBezTo>
                  <a:cubicBezTo>
                    <a:pt x="1037" y="517"/>
                    <a:pt x="1056" y="521"/>
                    <a:pt x="1072" y="528"/>
                  </a:cubicBezTo>
                  <a:cubicBezTo>
                    <a:pt x="1089" y="535"/>
                    <a:pt x="1091" y="517"/>
                    <a:pt x="1091" y="507"/>
                  </a:cubicBezTo>
                  <a:cubicBezTo>
                    <a:pt x="1091" y="498"/>
                    <a:pt x="1056" y="498"/>
                    <a:pt x="1042" y="507"/>
                  </a:cubicBezTo>
                  <a:cubicBezTo>
                    <a:pt x="1026" y="517"/>
                    <a:pt x="1009" y="496"/>
                    <a:pt x="1030" y="493"/>
                  </a:cubicBezTo>
                  <a:cubicBezTo>
                    <a:pt x="1054" y="491"/>
                    <a:pt x="1033" y="482"/>
                    <a:pt x="1040" y="475"/>
                  </a:cubicBezTo>
                  <a:cubicBezTo>
                    <a:pt x="1047" y="470"/>
                    <a:pt x="1072" y="493"/>
                    <a:pt x="1086" y="489"/>
                  </a:cubicBezTo>
                  <a:cubicBezTo>
                    <a:pt x="1100" y="484"/>
                    <a:pt x="1112" y="489"/>
                    <a:pt x="1123" y="479"/>
                  </a:cubicBezTo>
                  <a:cubicBezTo>
                    <a:pt x="1135" y="470"/>
                    <a:pt x="1100" y="463"/>
                    <a:pt x="1093" y="454"/>
                  </a:cubicBezTo>
                  <a:cubicBezTo>
                    <a:pt x="1089" y="447"/>
                    <a:pt x="1128" y="449"/>
                    <a:pt x="1142" y="449"/>
                  </a:cubicBezTo>
                  <a:cubicBezTo>
                    <a:pt x="1154" y="449"/>
                    <a:pt x="1156" y="430"/>
                    <a:pt x="1147" y="435"/>
                  </a:cubicBezTo>
                  <a:cubicBezTo>
                    <a:pt x="1137" y="440"/>
                    <a:pt x="1100" y="423"/>
                    <a:pt x="1110" y="412"/>
                  </a:cubicBezTo>
                  <a:cubicBezTo>
                    <a:pt x="1116" y="400"/>
                    <a:pt x="1130" y="414"/>
                    <a:pt x="1147" y="405"/>
                  </a:cubicBezTo>
                  <a:cubicBezTo>
                    <a:pt x="1161" y="395"/>
                    <a:pt x="1147" y="365"/>
                    <a:pt x="1135" y="365"/>
                  </a:cubicBezTo>
                  <a:cubicBezTo>
                    <a:pt x="1123" y="365"/>
                    <a:pt x="1098" y="363"/>
                    <a:pt x="1098" y="356"/>
                  </a:cubicBezTo>
                  <a:cubicBezTo>
                    <a:pt x="1098" y="351"/>
                    <a:pt x="1077" y="346"/>
                    <a:pt x="1082" y="339"/>
                  </a:cubicBezTo>
                  <a:cubicBezTo>
                    <a:pt x="1089" y="335"/>
                    <a:pt x="1098" y="346"/>
                    <a:pt x="1112" y="337"/>
                  </a:cubicBezTo>
                  <a:cubicBezTo>
                    <a:pt x="1126" y="325"/>
                    <a:pt x="1156" y="339"/>
                    <a:pt x="1170" y="337"/>
                  </a:cubicBezTo>
                  <a:cubicBezTo>
                    <a:pt x="1182" y="332"/>
                    <a:pt x="1163" y="309"/>
                    <a:pt x="1156" y="314"/>
                  </a:cubicBezTo>
                  <a:cubicBezTo>
                    <a:pt x="1149" y="318"/>
                    <a:pt x="1123" y="318"/>
                    <a:pt x="1121" y="307"/>
                  </a:cubicBezTo>
                  <a:cubicBezTo>
                    <a:pt x="1119" y="293"/>
                    <a:pt x="1144" y="307"/>
                    <a:pt x="1149" y="300"/>
                  </a:cubicBezTo>
                  <a:cubicBezTo>
                    <a:pt x="1154" y="293"/>
                    <a:pt x="1114" y="276"/>
                    <a:pt x="1107" y="290"/>
                  </a:cubicBezTo>
                  <a:cubicBezTo>
                    <a:pt x="1100" y="304"/>
                    <a:pt x="1077" y="300"/>
                    <a:pt x="1091" y="290"/>
                  </a:cubicBezTo>
                  <a:cubicBezTo>
                    <a:pt x="1103" y="283"/>
                    <a:pt x="1105" y="262"/>
                    <a:pt x="1103" y="251"/>
                  </a:cubicBezTo>
                  <a:cubicBezTo>
                    <a:pt x="1103" y="241"/>
                    <a:pt x="1147" y="241"/>
                    <a:pt x="1140" y="223"/>
                  </a:cubicBezTo>
                  <a:cubicBezTo>
                    <a:pt x="1135" y="204"/>
                    <a:pt x="1161" y="202"/>
                    <a:pt x="1177" y="202"/>
                  </a:cubicBezTo>
                  <a:cubicBezTo>
                    <a:pt x="1191" y="202"/>
                    <a:pt x="1175" y="183"/>
                    <a:pt x="1161" y="185"/>
                  </a:cubicBezTo>
                  <a:cubicBezTo>
                    <a:pt x="1147" y="185"/>
                    <a:pt x="1133" y="202"/>
                    <a:pt x="1126" y="195"/>
                  </a:cubicBezTo>
                  <a:cubicBezTo>
                    <a:pt x="1119" y="190"/>
                    <a:pt x="1142" y="178"/>
                    <a:pt x="1156" y="178"/>
                  </a:cubicBezTo>
                  <a:cubicBezTo>
                    <a:pt x="1168" y="178"/>
                    <a:pt x="1198" y="176"/>
                    <a:pt x="1209" y="171"/>
                  </a:cubicBezTo>
                  <a:cubicBezTo>
                    <a:pt x="1219" y="164"/>
                    <a:pt x="1191" y="157"/>
                    <a:pt x="1170" y="162"/>
                  </a:cubicBezTo>
                  <a:cubicBezTo>
                    <a:pt x="1149" y="164"/>
                    <a:pt x="1149" y="155"/>
                    <a:pt x="1179" y="155"/>
                  </a:cubicBezTo>
                  <a:cubicBezTo>
                    <a:pt x="1209" y="153"/>
                    <a:pt x="1205" y="148"/>
                    <a:pt x="1226" y="143"/>
                  </a:cubicBezTo>
                  <a:cubicBezTo>
                    <a:pt x="1247" y="141"/>
                    <a:pt x="1240" y="134"/>
                    <a:pt x="1254" y="132"/>
                  </a:cubicBezTo>
                  <a:cubicBezTo>
                    <a:pt x="1268" y="132"/>
                    <a:pt x="1303" y="118"/>
                    <a:pt x="1303" y="111"/>
                  </a:cubicBezTo>
                  <a:cubicBezTo>
                    <a:pt x="1303" y="104"/>
                    <a:pt x="1251" y="90"/>
                    <a:pt x="1228" y="90"/>
                  </a:cubicBezTo>
                  <a:lnTo>
                    <a:pt x="1228" y="90"/>
                  </a:lnTo>
                  <a:close/>
                  <a:moveTo>
                    <a:pt x="447" y="638"/>
                  </a:moveTo>
                  <a:lnTo>
                    <a:pt x="447" y="638"/>
                  </a:lnTo>
                  <a:cubicBezTo>
                    <a:pt x="447" y="629"/>
                    <a:pt x="435" y="636"/>
                    <a:pt x="430" y="621"/>
                  </a:cubicBezTo>
                  <a:cubicBezTo>
                    <a:pt x="424" y="610"/>
                    <a:pt x="391" y="605"/>
                    <a:pt x="388" y="615"/>
                  </a:cubicBezTo>
                  <a:cubicBezTo>
                    <a:pt x="386" y="619"/>
                    <a:pt x="377" y="624"/>
                    <a:pt x="384" y="633"/>
                  </a:cubicBezTo>
                  <a:cubicBezTo>
                    <a:pt x="393" y="643"/>
                    <a:pt x="398" y="638"/>
                    <a:pt x="407" y="647"/>
                  </a:cubicBezTo>
                  <a:cubicBezTo>
                    <a:pt x="417" y="657"/>
                    <a:pt x="447" y="647"/>
                    <a:pt x="447" y="638"/>
                  </a:cubicBezTo>
                  <a:lnTo>
                    <a:pt x="447" y="63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0" name="Freeform 676">
              <a:extLst>
                <a:ext uri="{FF2B5EF4-FFF2-40B4-BE49-F238E27FC236}">
                  <a16:creationId xmlns:a16="http://schemas.microsoft.com/office/drawing/2014/main" id="{23AB95CB-17A1-E1F9-C132-EE802AA9269A}"/>
                </a:ext>
              </a:extLst>
            </p:cNvPr>
            <p:cNvSpPr>
              <a:spLocks noEditPoints="1"/>
            </p:cNvSpPr>
            <p:nvPr/>
          </p:nvSpPr>
          <p:spPr bwMode="auto">
            <a:xfrm>
              <a:off x="5589588" y="2787651"/>
              <a:ext cx="261938" cy="185738"/>
            </a:xfrm>
            <a:custGeom>
              <a:avLst/>
              <a:gdLst>
                <a:gd name="T0" fmla="*/ 270 w 275"/>
                <a:gd name="T1" fmla="*/ 35 h 194"/>
                <a:gd name="T2" fmla="*/ 270 w 275"/>
                <a:gd name="T3" fmla="*/ 35 h 194"/>
                <a:gd name="T4" fmla="*/ 249 w 275"/>
                <a:gd name="T5" fmla="*/ 33 h 194"/>
                <a:gd name="T6" fmla="*/ 224 w 275"/>
                <a:gd name="T7" fmla="*/ 28 h 194"/>
                <a:gd name="T8" fmla="*/ 214 w 275"/>
                <a:gd name="T9" fmla="*/ 26 h 194"/>
                <a:gd name="T10" fmla="*/ 196 w 275"/>
                <a:gd name="T11" fmla="*/ 26 h 194"/>
                <a:gd name="T12" fmla="*/ 177 w 275"/>
                <a:gd name="T13" fmla="*/ 17 h 194"/>
                <a:gd name="T14" fmla="*/ 163 w 275"/>
                <a:gd name="T15" fmla="*/ 12 h 194"/>
                <a:gd name="T16" fmla="*/ 128 w 275"/>
                <a:gd name="T17" fmla="*/ 7 h 194"/>
                <a:gd name="T18" fmla="*/ 56 w 275"/>
                <a:gd name="T19" fmla="*/ 7 h 194"/>
                <a:gd name="T20" fmla="*/ 30 w 275"/>
                <a:gd name="T21" fmla="*/ 0 h 194"/>
                <a:gd name="T22" fmla="*/ 14 w 275"/>
                <a:gd name="T23" fmla="*/ 10 h 194"/>
                <a:gd name="T24" fmla="*/ 10 w 275"/>
                <a:gd name="T25" fmla="*/ 26 h 194"/>
                <a:gd name="T26" fmla="*/ 12 w 275"/>
                <a:gd name="T27" fmla="*/ 47 h 194"/>
                <a:gd name="T28" fmla="*/ 19 w 275"/>
                <a:gd name="T29" fmla="*/ 45 h 194"/>
                <a:gd name="T30" fmla="*/ 26 w 275"/>
                <a:gd name="T31" fmla="*/ 45 h 194"/>
                <a:gd name="T32" fmla="*/ 40 w 275"/>
                <a:gd name="T33" fmla="*/ 49 h 194"/>
                <a:gd name="T34" fmla="*/ 47 w 275"/>
                <a:gd name="T35" fmla="*/ 49 h 194"/>
                <a:gd name="T36" fmla="*/ 61 w 275"/>
                <a:gd name="T37" fmla="*/ 52 h 194"/>
                <a:gd name="T38" fmla="*/ 65 w 275"/>
                <a:gd name="T39" fmla="*/ 59 h 194"/>
                <a:gd name="T40" fmla="*/ 51 w 275"/>
                <a:gd name="T41" fmla="*/ 70 h 194"/>
                <a:gd name="T42" fmla="*/ 54 w 275"/>
                <a:gd name="T43" fmla="*/ 91 h 194"/>
                <a:gd name="T44" fmla="*/ 49 w 275"/>
                <a:gd name="T45" fmla="*/ 105 h 194"/>
                <a:gd name="T46" fmla="*/ 44 w 275"/>
                <a:gd name="T47" fmla="*/ 115 h 194"/>
                <a:gd name="T48" fmla="*/ 51 w 275"/>
                <a:gd name="T49" fmla="*/ 126 h 194"/>
                <a:gd name="T50" fmla="*/ 44 w 275"/>
                <a:gd name="T51" fmla="*/ 138 h 194"/>
                <a:gd name="T52" fmla="*/ 49 w 275"/>
                <a:gd name="T53" fmla="*/ 147 h 194"/>
                <a:gd name="T54" fmla="*/ 42 w 275"/>
                <a:gd name="T55" fmla="*/ 162 h 194"/>
                <a:gd name="T56" fmla="*/ 44 w 275"/>
                <a:gd name="T57" fmla="*/ 169 h 194"/>
                <a:gd name="T58" fmla="*/ 56 w 275"/>
                <a:gd name="T59" fmla="*/ 169 h 194"/>
                <a:gd name="T60" fmla="*/ 82 w 275"/>
                <a:gd name="T61" fmla="*/ 194 h 194"/>
                <a:gd name="T62" fmla="*/ 86 w 275"/>
                <a:gd name="T63" fmla="*/ 187 h 194"/>
                <a:gd name="T64" fmla="*/ 98 w 275"/>
                <a:gd name="T65" fmla="*/ 187 h 194"/>
                <a:gd name="T66" fmla="*/ 119 w 275"/>
                <a:gd name="T67" fmla="*/ 178 h 194"/>
                <a:gd name="T68" fmla="*/ 145 w 275"/>
                <a:gd name="T69" fmla="*/ 178 h 194"/>
                <a:gd name="T70" fmla="*/ 161 w 275"/>
                <a:gd name="T71" fmla="*/ 171 h 194"/>
                <a:gd name="T72" fmla="*/ 177 w 275"/>
                <a:gd name="T73" fmla="*/ 159 h 194"/>
                <a:gd name="T74" fmla="*/ 186 w 275"/>
                <a:gd name="T75" fmla="*/ 143 h 194"/>
                <a:gd name="T76" fmla="*/ 200 w 275"/>
                <a:gd name="T77" fmla="*/ 126 h 194"/>
                <a:gd name="T78" fmla="*/ 200 w 275"/>
                <a:gd name="T79" fmla="*/ 96 h 194"/>
                <a:gd name="T80" fmla="*/ 219 w 275"/>
                <a:gd name="T81" fmla="*/ 75 h 194"/>
                <a:gd name="T82" fmla="*/ 237 w 275"/>
                <a:gd name="T83" fmla="*/ 66 h 194"/>
                <a:gd name="T84" fmla="*/ 261 w 275"/>
                <a:gd name="T85" fmla="*/ 52 h 194"/>
                <a:gd name="T86" fmla="*/ 270 w 275"/>
                <a:gd name="T87" fmla="*/ 35 h 194"/>
                <a:gd name="T88" fmla="*/ 272 w 275"/>
                <a:gd name="T89" fmla="*/ 103 h 194"/>
                <a:gd name="T90" fmla="*/ 272 w 275"/>
                <a:gd name="T91" fmla="*/ 103 h 194"/>
                <a:gd name="T92" fmla="*/ 254 w 275"/>
                <a:gd name="T93" fmla="*/ 110 h 194"/>
                <a:gd name="T94" fmla="*/ 272 w 275"/>
                <a:gd name="T95" fmla="*/ 103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5" h="194">
                  <a:moveTo>
                    <a:pt x="270" y="35"/>
                  </a:moveTo>
                  <a:lnTo>
                    <a:pt x="270" y="35"/>
                  </a:lnTo>
                  <a:cubicBezTo>
                    <a:pt x="263" y="35"/>
                    <a:pt x="254" y="35"/>
                    <a:pt x="249" y="33"/>
                  </a:cubicBezTo>
                  <a:cubicBezTo>
                    <a:pt x="242" y="33"/>
                    <a:pt x="228" y="31"/>
                    <a:pt x="224" y="28"/>
                  </a:cubicBezTo>
                  <a:cubicBezTo>
                    <a:pt x="219" y="24"/>
                    <a:pt x="214" y="21"/>
                    <a:pt x="214" y="26"/>
                  </a:cubicBezTo>
                  <a:cubicBezTo>
                    <a:pt x="214" y="31"/>
                    <a:pt x="203" y="31"/>
                    <a:pt x="196" y="26"/>
                  </a:cubicBezTo>
                  <a:cubicBezTo>
                    <a:pt x="191" y="24"/>
                    <a:pt x="182" y="19"/>
                    <a:pt x="177" y="17"/>
                  </a:cubicBezTo>
                  <a:cubicBezTo>
                    <a:pt x="175" y="14"/>
                    <a:pt x="168" y="14"/>
                    <a:pt x="163" y="12"/>
                  </a:cubicBezTo>
                  <a:cubicBezTo>
                    <a:pt x="158" y="12"/>
                    <a:pt x="140" y="5"/>
                    <a:pt x="128" y="7"/>
                  </a:cubicBezTo>
                  <a:cubicBezTo>
                    <a:pt x="114" y="10"/>
                    <a:pt x="72" y="5"/>
                    <a:pt x="56" y="7"/>
                  </a:cubicBezTo>
                  <a:cubicBezTo>
                    <a:pt x="42" y="7"/>
                    <a:pt x="40" y="0"/>
                    <a:pt x="30" y="0"/>
                  </a:cubicBezTo>
                  <a:cubicBezTo>
                    <a:pt x="24" y="0"/>
                    <a:pt x="26" y="10"/>
                    <a:pt x="14" y="10"/>
                  </a:cubicBezTo>
                  <a:cubicBezTo>
                    <a:pt x="0" y="12"/>
                    <a:pt x="0" y="19"/>
                    <a:pt x="10" y="26"/>
                  </a:cubicBezTo>
                  <a:cubicBezTo>
                    <a:pt x="14" y="31"/>
                    <a:pt x="14" y="40"/>
                    <a:pt x="12" y="47"/>
                  </a:cubicBezTo>
                  <a:cubicBezTo>
                    <a:pt x="17" y="47"/>
                    <a:pt x="17" y="47"/>
                    <a:pt x="19" y="45"/>
                  </a:cubicBezTo>
                  <a:cubicBezTo>
                    <a:pt x="24" y="40"/>
                    <a:pt x="26" y="40"/>
                    <a:pt x="26" y="45"/>
                  </a:cubicBezTo>
                  <a:cubicBezTo>
                    <a:pt x="26" y="49"/>
                    <a:pt x="35" y="49"/>
                    <a:pt x="40" y="49"/>
                  </a:cubicBezTo>
                  <a:cubicBezTo>
                    <a:pt x="44" y="49"/>
                    <a:pt x="42" y="52"/>
                    <a:pt x="47" y="49"/>
                  </a:cubicBezTo>
                  <a:cubicBezTo>
                    <a:pt x="54" y="45"/>
                    <a:pt x="61" y="47"/>
                    <a:pt x="61" y="52"/>
                  </a:cubicBezTo>
                  <a:cubicBezTo>
                    <a:pt x="61" y="57"/>
                    <a:pt x="72" y="54"/>
                    <a:pt x="65" y="59"/>
                  </a:cubicBezTo>
                  <a:cubicBezTo>
                    <a:pt x="61" y="66"/>
                    <a:pt x="51" y="68"/>
                    <a:pt x="51" y="70"/>
                  </a:cubicBezTo>
                  <a:cubicBezTo>
                    <a:pt x="51" y="75"/>
                    <a:pt x="58" y="87"/>
                    <a:pt x="54" y="91"/>
                  </a:cubicBezTo>
                  <a:cubicBezTo>
                    <a:pt x="49" y="96"/>
                    <a:pt x="56" y="105"/>
                    <a:pt x="49" y="105"/>
                  </a:cubicBezTo>
                  <a:cubicBezTo>
                    <a:pt x="44" y="105"/>
                    <a:pt x="37" y="108"/>
                    <a:pt x="44" y="115"/>
                  </a:cubicBezTo>
                  <a:cubicBezTo>
                    <a:pt x="51" y="122"/>
                    <a:pt x="56" y="126"/>
                    <a:pt x="51" y="126"/>
                  </a:cubicBezTo>
                  <a:cubicBezTo>
                    <a:pt x="47" y="126"/>
                    <a:pt x="42" y="136"/>
                    <a:pt x="44" y="138"/>
                  </a:cubicBezTo>
                  <a:cubicBezTo>
                    <a:pt x="47" y="140"/>
                    <a:pt x="58" y="147"/>
                    <a:pt x="49" y="147"/>
                  </a:cubicBezTo>
                  <a:cubicBezTo>
                    <a:pt x="42" y="150"/>
                    <a:pt x="42" y="157"/>
                    <a:pt x="42" y="162"/>
                  </a:cubicBezTo>
                  <a:cubicBezTo>
                    <a:pt x="42" y="164"/>
                    <a:pt x="42" y="166"/>
                    <a:pt x="44" y="169"/>
                  </a:cubicBezTo>
                  <a:lnTo>
                    <a:pt x="56" y="169"/>
                  </a:lnTo>
                  <a:cubicBezTo>
                    <a:pt x="65" y="173"/>
                    <a:pt x="70" y="194"/>
                    <a:pt x="82" y="194"/>
                  </a:cubicBezTo>
                  <a:cubicBezTo>
                    <a:pt x="86" y="194"/>
                    <a:pt x="84" y="190"/>
                    <a:pt x="86" y="187"/>
                  </a:cubicBezTo>
                  <a:cubicBezTo>
                    <a:pt x="89" y="185"/>
                    <a:pt x="93" y="187"/>
                    <a:pt x="98" y="187"/>
                  </a:cubicBezTo>
                  <a:cubicBezTo>
                    <a:pt x="105" y="187"/>
                    <a:pt x="107" y="178"/>
                    <a:pt x="119" y="178"/>
                  </a:cubicBezTo>
                  <a:lnTo>
                    <a:pt x="145" y="178"/>
                  </a:lnTo>
                  <a:cubicBezTo>
                    <a:pt x="154" y="178"/>
                    <a:pt x="158" y="176"/>
                    <a:pt x="161" y="171"/>
                  </a:cubicBezTo>
                  <a:cubicBezTo>
                    <a:pt x="163" y="164"/>
                    <a:pt x="170" y="159"/>
                    <a:pt x="177" y="159"/>
                  </a:cubicBezTo>
                  <a:cubicBezTo>
                    <a:pt x="186" y="157"/>
                    <a:pt x="184" y="147"/>
                    <a:pt x="186" y="143"/>
                  </a:cubicBezTo>
                  <a:cubicBezTo>
                    <a:pt x="186" y="138"/>
                    <a:pt x="200" y="131"/>
                    <a:pt x="200" y="126"/>
                  </a:cubicBezTo>
                  <a:cubicBezTo>
                    <a:pt x="203" y="124"/>
                    <a:pt x="193" y="108"/>
                    <a:pt x="200" y="96"/>
                  </a:cubicBezTo>
                  <a:cubicBezTo>
                    <a:pt x="210" y="82"/>
                    <a:pt x="219" y="82"/>
                    <a:pt x="219" y="75"/>
                  </a:cubicBezTo>
                  <a:cubicBezTo>
                    <a:pt x="219" y="68"/>
                    <a:pt x="228" y="66"/>
                    <a:pt x="237" y="66"/>
                  </a:cubicBezTo>
                  <a:cubicBezTo>
                    <a:pt x="249" y="64"/>
                    <a:pt x="251" y="57"/>
                    <a:pt x="261" y="52"/>
                  </a:cubicBezTo>
                  <a:cubicBezTo>
                    <a:pt x="270" y="49"/>
                    <a:pt x="272" y="45"/>
                    <a:pt x="270" y="35"/>
                  </a:cubicBezTo>
                  <a:close/>
                  <a:moveTo>
                    <a:pt x="272" y="103"/>
                  </a:moveTo>
                  <a:lnTo>
                    <a:pt x="272" y="103"/>
                  </a:lnTo>
                  <a:cubicBezTo>
                    <a:pt x="270" y="94"/>
                    <a:pt x="249" y="108"/>
                    <a:pt x="254" y="110"/>
                  </a:cubicBezTo>
                  <a:cubicBezTo>
                    <a:pt x="263" y="117"/>
                    <a:pt x="275" y="115"/>
                    <a:pt x="272" y="10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1" name="Freeform 677">
              <a:extLst>
                <a:ext uri="{FF2B5EF4-FFF2-40B4-BE49-F238E27FC236}">
                  <a16:creationId xmlns:a16="http://schemas.microsoft.com/office/drawing/2014/main" id="{231F3F62-E397-B671-41DD-6BA4DD863246}"/>
                </a:ext>
              </a:extLst>
            </p:cNvPr>
            <p:cNvSpPr>
              <a:spLocks noEditPoints="1"/>
            </p:cNvSpPr>
            <p:nvPr/>
          </p:nvSpPr>
          <p:spPr bwMode="auto">
            <a:xfrm>
              <a:off x="5589588" y="2787651"/>
              <a:ext cx="261938" cy="185738"/>
            </a:xfrm>
            <a:custGeom>
              <a:avLst/>
              <a:gdLst>
                <a:gd name="T0" fmla="*/ 270 w 275"/>
                <a:gd name="T1" fmla="*/ 35 h 194"/>
                <a:gd name="T2" fmla="*/ 270 w 275"/>
                <a:gd name="T3" fmla="*/ 35 h 194"/>
                <a:gd name="T4" fmla="*/ 249 w 275"/>
                <a:gd name="T5" fmla="*/ 33 h 194"/>
                <a:gd name="T6" fmla="*/ 224 w 275"/>
                <a:gd name="T7" fmla="*/ 28 h 194"/>
                <a:gd name="T8" fmla="*/ 214 w 275"/>
                <a:gd name="T9" fmla="*/ 26 h 194"/>
                <a:gd name="T10" fmla="*/ 196 w 275"/>
                <a:gd name="T11" fmla="*/ 26 h 194"/>
                <a:gd name="T12" fmla="*/ 177 w 275"/>
                <a:gd name="T13" fmla="*/ 17 h 194"/>
                <a:gd name="T14" fmla="*/ 163 w 275"/>
                <a:gd name="T15" fmla="*/ 12 h 194"/>
                <a:gd name="T16" fmla="*/ 128 w 275"/>
                <a:gd name="T17" fmla="*/ 7 h 194"/>
                <a:gd name="T18" fmla="*/ 56 w 275"/>
                <a:gd name="T19" fmla="*/ 7 h 194"/>
                <a:gd name="T20" fmla="*/ 30 w 275"/>
                <a:gd name="T21" fmla="*/ 0 h 194"/>
                <a:gd name="T22" fmla="*/ 14 w 275"/>
                <a:gd name="T23" fmla="*/ 10 h 194"/>
                <a:gd name="T24" fmla="*/ 10 w 275"/>
                <a:gd name="T25" fmla="*/ 26 h 194"/>
                <a:gd name="T26" fmla="*/ 12 w 275"/>
                <a:gd name="T27" fmla="*/ 47 h 194"/>
                <a:gd name="T28" fmla="*/ 19 w 275"/>
                <a:gd name="T29" fmla="*/ 45 h 194"/>
                <a:gd name="T30" fmla="*/ 26 w 275"/>
                <a:gd name="T31" fmla="*/ 45 h 194"/>
                <a:gd name="T32" fmla="*/ 40 w 275"/>
                <a:gd name="T33" fmla="*/ 49 h 194"/>
                <a:gd name="T34" fmla="*/ 47 w 275"/>
                <a:gd name="T35" fmla="*/ 49 h 194"/>
                <a:gd name="T36" fmla="*/ 61 w 275"/>
                <a:gd name="T37" fmla="*/ 52 h 194"/>
                <a:gd name="T38" fmla="*/ 65 w 275"/>
                <a:gd name="T39" fmla="*/ 59 h 194"/>
                <a:gd name="T40" fmla="*/ 51 w 275"/>
                <a:gd name="T41" fmla="*/ 70 h 194"/>
                <a:gd name="T42" fmla="*/ 54 w 275"/>
                <a:gd name="T43" fmla="*/ 91 h 194"/>
                <a:gd name="T44" fmla="*/ 49 w 275"/>
                <a:gd name="T45" fmla="*/ 105 h 194"/>
                <a:gd name="T46" fmla="*/ 44 w 275"/>
                <a:gd name="T47" fmla="*/ 115 h 194"/>
                <a:gd name="T48" fmla="*/ 51 w 275"/>
                <a:gd name="T49" fmla="*/ 126 h 194"/>
                <a:gd name="T50" fmla="*/ 44 w 275"/>
                <a:gd name="T51" fmla="*/ 138 h 194"/>
                <a:gd name="T52" fmla="*/ 49 w 275"/>
                <a:gd name="T53" fmla="*/ 147 h 194"/>
                <a:gd name="T54" fmla="*/ 42 w 275"/>
                <a:gd name="T55" fmla="*/ 162 h 194"/>
                <a:gd name="T56" fmla="*/ 44 w 275"/>
                <a:gd name="T57" fmla="*/ 169 h 194"/>
                <a:gd name="T58" fmla="*/ 56 w 275"/>
                <a:gd name="T59" fmla="*/ 169 h 194"/>
                <a:gd name="T60" fmla="*/ 82 w 275"/>
                <a:gd name="T61" fmla="*/ 194 h 194"/>
                <a:gd name="T62" fmla="*/ 86 w 275"/>
                <a:gd name="T63" fmla="*/ 187 h 194"/>
                <a:gd name="T64" fmla="*/ 98 w 275"/>
                <a:gd name="T65" fmla="*/ 187 h 194"/>
                <a:gd name="T66" fmla="*/ 119 w 275"/>
                <a:gd name="T67" fmla="*/ 178 h 194"/>
                <a:gd name="T68" fmla="*/ 145 w 275"/>
                <a:gd name="T69" fmla="*/ 178 h 194"/>
                <a:gd name="T70" fmla="*/ 161 w 275"/>
                <a:gd name="T71" fmla="*/ 171 h 194"/>
                <a:gd name="T72" fmla="*/ 177 w 275"/>
                <a:gd name="T73" fmla="*/ 159 h 194"/>
                <a:gd name="T74" fmla="*/ 186 w 275"/>
                <a:gd name="T75" fmla="*/ 143 h 194"/>
                <a:gd name="T76" fmla="*/ 200 w 275"/>
                <a:gd name="T77" fmla="*/ 126 h 194"/>
                <a:gd name="T78" fmla="*/ 200 w 275"/>
                <a:gd name="T79" fmla="*/ 96 h 194"/>
                <a:gd name="T80" fmla="*/ 219 w 275"/>
                <a:gd name="T81" fmla="*/ 75 h 194"/>
                <a:gd name="T82" fmla="*/ 237 w 275"/>
                <a:gd name="T83" fmla="*/ 66 h 194"/>
                <a:gd name="T84" fmla="*/ 261 w 275"/>
                <a:gd name="T85" fmla="*/ 52 h 194"/>
                <a:gd name="T86" fmla="*/ 270 w 275"/>
                <a:gd name="T87" fmla="*/ 35 h 194"/>
                <a:gd name="T88" fmla="*/ 270 w 275"/>
                <a:gd name="T89" fmla="*/ 35 h 194"/>
                <a:gd name="T90" fmla="*/ 272 w 275"/>
                <a:gd name="T91" fmla="*/ 103 h 194"/>
                <a:gd name="T92" fmla="*/ 272 w 275"/>
                <a:gd name="T93" fmla="*/ 103 h 194"/>
                <a:gd name="T94" fmla="*/ 254 w 275"/>
                <a:gd name="T95" fmla="*/ 110 h 194"/>
                <a:gd name="T96" fmla="*/ 272 w 275"/>
                <a:gd name="T97" fmla="*/ 103 h 194"/>
                <a:gd name="T98" fmla="*/ 272 w 275"/>
                <a:gd name="T99" fmla="*/ 103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75" h="194">
                  <a:moveTo>
                    <a:pt x="270" y="35"/>
                  </a:moveTo>
                  <a:lnTo>
                    <a:pt x="270" y="35"/>
                  </a:lnTo>
                  <a:cubicBezTo>
                    <a:pt x="263" y="35"/>
                    <a:pt x="254" y="35"/>
                    <a:pt x="249" y="33"/>
                  </a:cubicBezTo>
                  <a:cubicBezTo>
                    <a:pt x="242" y="33"/>
                    <a:pt x="228" y="31"/>
                    <a:pt x="224" y="28"/>
                  </a:cubicBezTo>
                  <a:cubicBezTo>
                    <a:pt x="219" y="24"/>
                    <a:pt x="214" y="21"/>
                    <a:pt x="214" y="26"/>
                  </a:cubicBezTo>
                  <a:cubicBezTo>
                    <a:pt x="214" y="31"/>
                    <a:pt x="203" y="31"/>
                    <a:pt x="196" y="26"/>
                  </a:cubicBezTo>
                  <a:cubicBezTo>
                    <a:pt x="191" y="24"/>
                    <a:pt x="182" y="19"/>
                    <a:pt x="177" y="17"/>
                  </a:cubicBezTo>
                  <a:cubicBezTo>
                    <a:pt x="175" y="14"/>
                    <a:pt x="168" y="14"/>
                    <a:pt x="163" y="12"/>
                  </a:cubicBezTo>
                  <a:cubicBezTo>
                    <a:pt x="158" y="12"/>
                    <a:pt x="140" y="5"/>
                    <a:pt x="128" y="7"/>
                  </a:cubicBezTo>
                  <a:cubicBezTo>
                    <a:pt x="114" y="10"/>
                    <a:pt x="72" y="5"/>
                    <a:pt x="56" y="7"/>
                  </a:cubicBezTo>
                  <a:cubicBezTo>
                    <a:pt x="42" y="7"/>
                    <a:pt x="40" y="0"/>
                    <a:pt x="30" y="0"/>
                  </a:cubicBezTo>
                  <a:cubicBezTo>
                    <a:pt x="24" y="0"/>
                    <a:pt x="26" y="10"/>
                    <a:pt x="14" y="10"/>
                  </a:cubicBezTo>
                  <a:cubicBezTo>
                    <a:pt x="0" y="12"/>
                    <a:pt x="0" y="19"/>
                    <a:pt x="10" y="26"/>
                  </a:cubicBezTo>
                  <a:cubicBezTo>
                    <a:pt x="14" y="31"/>
                    <a:pt x="14" y="40"/>
                    <a:pt x="12" y="47"/>
                  </a:cubicBezTo>
                  <a:cubicBezTo>
                    <a:pt x="17" y="47"/>
                    <a:pt x="17" y="47"/>
                    <a:pt x="19" y="45"/>
                  </a:cubicBezTo>
                  <a:cubicBezTo>
                    <a:pt x="24" y="40"/>
                    <a:pt x="26" y="40"/>
                    <a:pt x="26" y="45"/>
                  </a:cubicBezTo>
                  <a:cubicBezTo>
                    <a:pt x="26" y="49"/>
                    <a:pt x="35" y="49"/>
                    <a:pt x="40" y="49"/>
                  </a:cubicBezTo>
                  <a:cubicBezTo>
                    <a:pt x="44" y="49"/>
                    <a:pt x="42" y="52"/>
                    <a:pt x="47" y="49"/>
                  </a:cubicBezTo>
                  <a:cubicBezTo>
                    <a:pt x="54" y="45"/>
                    <a:pt x="61" y="47"/>
                    <a:pt x="61" y="52"/>
                  </a:cubicBezTo>
                  <a:cubicBezTo>
                    <a:pt x="61" y="57"/>
                    <a:pt x="72" y="54"/>
                    <a:pt x="65" y="59"/>
                  </a:cubicBezTo>
                  <a:cubicBezTo>
                    <a:pt x="61" y="66"/>
                    <a:pt x="51" y="68"/>
                    <a:pt x="51" y="70"/>
                  </a:cubicBezTo>
                  <a:cubicBezTo>
                    <a:pt x="51" y="75"/>
                    <a:pt x="58" y="87"/>
                    <a:pt x="54" y="91"/>
                  </a:cubicBezTo>
                  <a:cubicBezTo>
                    <a:pt x="49" y="96"/>
                    <a:pt x="56" y="105"/>
                    <a:pt x="49" y="105"/>
                  </a:cubicBezTo>
                  <a:cubicBezTo>
                    <a:pt x="44" y="105"/>
                    <a:pt x="37" y="108"/>
                    <a:pt x="44" y="115"/>
                  </a:cubicBezTo>
                  <a:cubicBezTo>
                    <a:pt x="51" y="122"/>
                    <a:pt x="56" y="126"/>
                    <a:pt x="51" y="126"/>
                  </a:cubicBezTo>
                  <a:cubicBezTo>
                    <a:pt x="47" y="126"/>
                    <a:pt x="42" y="136"/>
                    <a:pt x="44" y="138"/>
                  </a:cubicBezTo>
                  <a:cubicBezTo>
                    <a:pt x="47" y="140"/>
                    <a:pt x="58" y="147"/>
                    <a:pt x="49" y="147"/>
                  </a:cubicBezTo>
                  <a:cubicBezTo>
                    <a:pt x="42" y="150"/>
                    <a:pt x="42" y="157"/>
                    <a:pt x="42" y="162"/>
                  </a:cubicBezTo>
                  <a:cubicBezTo>
                    <a:pt x="42" y="164"/>
                    <a:pt x="42" y="166"/>
                    <a:pt x="44" y="169"/>
                  </a:cubicBezTo>
                  <a:lnTo>
                    <a:pt x="56" y="169"/>
                  </a:lnTo>
                  <a:cubicBezTo>
                    <a:pt x="65" y="173"/>
                    <a:pt x="70" y="194"/>
                    <a:pt x="82" y="194"/>
                  </a:cubicBezTo>
                  <a:cubicBezTo>
                    <a:pt x="86" y="194"/>
                    <a:pt x="84" y="190"/>
                    <a:pt x="86" y="187"/>
                  </a:cubicBezTo>
                  <a:cubicBezTo>
                    <a:pt x="89" y="185"/>
                    <a:pt x="93" y="187"/>
                    <a:pt x="98" y="187"/>
                  </a:cubicBezTo>
                  <a:cubicBezTo>
                    <a:pt x="105" y="187"/>
                    <a:pt x="107" y="178"/>
                    <a:pt x="119" y="178"/>
                  </a:cubicBezTo>
                  <a:lnTo>
                    <a:pt x="145" y="178"/>
                  </a:lnTo>
                  <a:cubicBezTo>
                    <a:pt x="154" y="178"/>
                    <a:pt x="158" y="176"/>
                    <a:pt x="161" y="171"/>
                  </a:cubicBezTo>
                  <a:cubicBezTo>
                    <a:pt x="163" y="164"/>
                    <a:pt x="170" y="159"/>
                    <a:pt x="177" y="159"/>
                  </a:cubicBezTo>
                  <a:cubicBezTo>
                    <a:pt x="186" y="157"/>
                    <a:pt x="184" y="147"/>
                    <a:pt x="186" y="143"/>
                  </a:cubicBezTo>
                  <a:cubicBezTo>
                    <a:pt x="186" y="138"/>
                    <a:pt x="200" y="131"/>
                    <a:pt x="200" y="126"/>
                  </a:cubicBezTo>
                  <a:cubicBezTo>
                    <a:pt x="203" y="124"/>
                    <a:pt x="193" y="108"/>
                    <a:pt x="200" y="96"/>
                  </a:cubicBezTo>
                  <a:cubicBezTo>
                    <a:pt x="210" y="82"/>
                    <a:pt x="219" y="82"/>
                    <a:pt x="219" y="75"/>
                  </a:cubicBezTo>
                  <a:cubicBezTo>
                    <a:pt x="219" y="68"/>
                    <a:pt x="228" y="66"/>
                    <a:pt x="237" y="66"/>
                  </a:cubicBezTo>
                  <a:cubicBezTo>
                    <a:pt x="249" y="64"/>
                    <a:pt x="251" y="57"/>
                    <a:pt x="261" y="52"/>
                  </a:cubicBezTo>
                  <a:cubicBezTo>
                    <a:pt x="270" y="49"/>
                    <a:pt x="272" y="45"/>
                    <a:pt x="270" y="35"/>
                  </a:cubicBezTo>
                  <a:lnTo>
                    <a:pt x="270" y="35"/>
                  </a:lnTo>
                  <a:close/>
                  <a:moveTo>
                    <a:pt x="272" y="103"/>
                  </a:moveTo>
                  <a:lnTo>
                    <a:pt x="272" y="103"/>
                  </a:lnTo>
                  <a:cubicBezTo>
                    <a:pt x="270" y="94"/>
                    <a:pt x="249" y="108"/>
                    <a:pt x="254" y="110"/>
                  </a:cubicBezTo>
                  <a:cubicBezTo>
                    <a:pt x="263" y="117"/>
                    <a:pt x="275" y="115"/>
                    <a:pt x="272" y="103"/>
                  </a:cubicBezTo>
                  <a:lnTo>
                    <a:pt x="272" y="10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2" name="Freeform 678">
              <a:extLst>
                <a:ext uri="{FF2B5EF4-FFF2-40B4-BE49-F238E27FC236}">
                  <a16:creationId xmlns:a16="http://schemas.microsoft.com/office/drawing/2014/main" id="{07DA6AF6-D8B8-80F6-4B2B-99AA81A33D5C}"/>
                </a:ext>
              </a:extLst>
            </p:cNvPr>
            <p:cNvSpPr>
              <a:spLocks noEditPoints="1"/>
            </p:cNvSpPr>
            <p:nvPr/>
          </p:nvSpPr>
          <p:spPr bwMode="auto">
            <a:xfrm>
              <a:off x="5589588" y="2787651"/>
              <a:ext cx="261938" cy="185738"/>
            </a:xfrm>
            <a:custGeom>
              <a:avLst/>
              <a:gdLst>
                <a:gd name="T0" fmla="*/ 270 w 275"/>
                <a:gd name="T1" fmla="*/ 35 h 194"/>
                <a:gd name="T2" fmla="*/ 270 w 275"/>
                <a:gd name="T3" fmla="*/ 35 h 194"/>
                <a:gd name="T4" fmla="*/ 249 w 275"/>
                <a:gd name="T5" fmla="*/ 33 h 194"/>
                <a:gd name="T6" fmla="*/ 224 w 275"/>
                <a:gd name="T7" fmla="*/ 28 h 194"/>
                <a:gd name="T8" fmla="*/ 214 w 275"/>
                <a:gd name="T9" fmla="*/ 26 h 194"/>
                <a:gd name="T10" fmla="*/ 196 w 275"/>
                <a:gd name="T11" fmla="*/ 26 h 194"/>
                <a:gd name="T12" fmla="*/ 177 w 275"/>
                <a:gd name="T13" fmla="*/ 17 h 194"/>
                <a:gd name="T14" fmla="*/ 163 w 275"/>
                <a:gd name="T15" fmla="*/ 12 h 194"/>
                <a:gd name="T16" fmla="*/ 128 w 275"/>
                <a:gd name="T17" fmla="*/ 7 h 194"/>
                <a:gd name="T18" fmla="*/ 56 w 275"/>
                <a:gd name="T19" fmla="*/ 7 h 194"/>
                <a:gd name="T20" fmla="*/ 30 w 275"/>
                <a:gd name="T21" fmla="*/ 0 h 194"/>
                <a:gd name="T22" fmla="*/ 14 w 275"/>
                <a:gd name="T23" fmla="*/ 10 h 194"/>
                <a:gd name="T24" fmla="*/ 10 w 275"/>
                <a:gd name="T25" fmla="*/ 26 h 194"/>
                <a:gd name="T26" fmla="*/ 12 w 275"/>
                <a:gd name="T27" fmla="*/ 47 h 194"/>
                <a:gd name="T28" fmla="*/ 19 w 275"/>
                <a:gd name="T29" fmla="*/ 45 h 194"/>
                <a:gd name="T30" fmla="*/ 26 w 275"/>
                <a:gd name="T31" fmla="*/ 45 h 194"/>
                <a:gd name="T32" fmla="*/ 40 w 275"/>
                <a:gd name="T33" fmla="*/ 49 h 194"/>
                <a:gd name="T34" fmla="*/ 47 w 275"/>
                <a:gd name="T35" fmla="*/ 49 h 194"/>
                <a:gd name="T36" fmla="*/ 61 w 275"/>
                <a:gd name="T37" fmla="*/ 52 h 194"/>
                <a:gd name="T38" fmla="*/ 65 w 275"/>
                <a:gd name="T39" fmla="*/ 59 h 194"/>
                <a:gd name="T40" fmla="*/ 51 w 275"/>
                <a:gd name="T41" fmla="*/ 70 h 194"/>
                <a:gd name="T42" fmla="*/ 54 w 275"/>
                <a:gd name="T43" fmla="*/ 91 h 194"/>
                <a:gd name="T44" fmla="*/ 49 w 275"/>
                <a:gd name="T45" fmla="*/ 105 h 194"/>
                <a:gd name="T46" fmla="*/ 44 w 275"/>
                <a:gd name="T47" fmla="*/ 115 h 194"/>
                <a:gd name="T48" fmla="*/ 51 w 275"/>
                <a:gd name="T49" fmla="*/ 126 h 194"/>
                <a:gd name="T50" fmla="*/ 44 w 275"/>
                <a:gd name="T51" fmla="*/ 138 h 194"/>
                <a:gd name="T52" fmla="*/ 49 w 275"/>
                <a:gd name="T53" fmla="*/ 147 h 194"/>
                <a:gd name="T54" fmla="*/ 42 w 275"/>
                <a:gd name="T55" fmla="*/ 162 h 194"/>
                <a:gd name="T56" fmla="*/ 44 w 275"/>
                <a:gd name="T57" fmla="*/ 169 h 194"/>
                <a:gd name="T58" fmla="*/ 56 w 275"/>
                <a:gd name="T59" fmla="*/ 169 h 194"/>
                <a:gd name="T60" fmla="*/ 82 w 275"/>
                <a:gd name="T61" fmla="*/ 194 h 194"/>
                <a:gd name="T62" fmla="*/ 86 w 275"/>
                <a:gd name="T63" fmla="*/ 187 h 194"/>
                <a:gd name="T64" fmla="*/ 98 w 275"/>
                <a:gd name="T65" fmla="*/ 187 h 194"/>
                <a:gd name="T66" fmla="*/ 119 w 275"/>
                <a:gd name="T67" fmla="*/ 178 h 194"/>
                <a:gd name="T68" fmla="*/ 145 w 275"/>
                <a:gd name="T69" fmla="*/ 178 h 194"/>
                <a:gd name="T70" fmla="*/ 161 w 275"/>
                <a:gd name="T71" fmla="*/ 171 h 194"/>
                <a:gd name="T72" fmla="*/ 177 w 275"/>
                <a:gd name="T73" fmla="*/ 159 h 194"/>
                <a:gd name="T74" fmla="*/ 186 w 275"/>
                <a:gd name="T75" fmla="*/ 143 h 194"/>
                <a:gd name="T76" fmla="*/ 200 w 275"/>
                <a:gd name="T77" fmla="*/ 126 h 194"/>
                <a:gd name="T78" fmla="*/ 200 w 275"/>
                <a:gd name="T79" fmla="*/ 96 h 194"/>
                <a:gd name="T80" fmla="*/ 219 w 275"/>
                <a:gd name="T81" fmla="*/ 75 h 194"/>
                <a:gd name="T82" fmla="*/ 237 w 275"/>
                <a:gd name="T83" fmla="*/ 66 h 194"/>
                <a:gd name="T84" fmla="*/ 261 w 275"/>
                <a:gd name="T85" fmla="*/ 52 h 194"/>
                <a:gd name="T86" fmla="*/ 270 w 275"/>
                <a:gd name="T87" fmla="*/ 35 h 194"/>
                <a:gd name="T88" fmla="*/ 272 w 275"/>
                <a:gd name="T89" fmla="*/ 103 h 194"/>
                <a:gd name="T90" fmla="*/ 272 w 275"/>
                <a:gd name="T91" fmla="*/ 103 h 194"/>
                <a:gd name="T92" fmla="*/ 254 w 275"/>
                <a:gd name="T93" fmla="*/ 110 h 194"/>
                <a:gd name="T94" fmla="*/ 272 w 275"/>
                <a:gd name="T95" fmla="*/ 103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5" h="194">
                  <a:moveTo>
                    <a:pt x="270" y="35"/>
                  </a:moveTo>
                  <a:lnTo>
                    <a:pt x="270" y="35"/>
                  </a:lnTo>
                  <a:cubicBezTo>
                    <a:pt x="263" y="35"/>
                    <a:pt x="254" y="35"/>
                    <a:pt x="249" y="33"/>
                  </a:cubicBezTo>
                  <a:cubicBezTo>
                    <a:pt x="242" y="33"/>
                    <a:pt x="228" y="31"/>
                    <a:pt x="224" y="28"/>
                  </a:cubicBezTo>
                  <a:cubicBezTo>
                    <a:pt x="219" y="24"/>
                    <a:pt x="214" y="21"/>
                    <a:pt x="214" y="26"/>
                  </a:cubicBezTo>
                  <a:cubicBezTo>
                    <a:pt x="214" y="31"/>
                    <a:pt x="203" y="31"/>
                    <a:pt x="196" y="26"/>
                  </a:cubicBezTo>
                  <a:cubicBezTo>
                    <a:pt x="191" y="24"/>
                    <a:pt x="182" y="19"/>
                    <a:pt x="177" y="17"/>
                  </a:cubicBezTo>
                  <a:cubicBezTo>
                    <a:pt x="175" y="14"/>
                    <a:pt x="168" y="14"/>
                    <a:pt x="163" y="12"/>
                  </a:cubicBezTo>
                  <a:cubicBezTo>
                    <a:pt x="158" y="12"/>
                    <a:pt x="140" y="5"/>
                    <a:pt x="128" y="7"/>
                  </a:cubicBezTo>
                  <a:cubicBezTo>
                    <a:pt x="114" y="10"/>
                    <a:pt x="72" y="5"/>
                    <a:pt x="56" y="7"/>
                  </a:cubicBezTo>
                  <a:cubicBezTo>
                    <a:pt x="42" y="7"/>
                    <a:pt x="40" y="0"/>
                    <a:pt x="30" y="0"/>
                  </a:cubicBezTo>
                  <a:cubicBezTo>
                    <a:pt x="24" y="0"/>
                    <a:pt x="26" y="10"/>
                    <a:pt x="14" y="10"/>
                  </a:cubicBezTo>
                  <a:cubicBezTo>
                    <a:pt x="0" y="12"/>
                    <a:pt x="0" y="19"/>
                    <a:pt x="10" y="26"/>
                  </a:cubicBezTo>
                  <a:cubicBezTo>
                    <a:pt x="14" y="31"/>
                    <a:pt x="14" y="40"/>
                    <a:pt x="12" y="47"/>
                  </a:cubicBezTo>
                  <a:cubicBezTo>
                    <a:pt x="17" y="47"/>
                    <a:pt x="17" y="47"/>
                    <a:pt x="19" y="45"/>
                  </a:cubicBezTo>
                  <a:cubicBezTo>
                    <a:pt x="24" y="40"/>
                    <a:pt x="26" y="40"/>
                    <a:pt x="26" y="45"/>
                  </a:cubicBezTo>
                  <a:cubicBezTo>
                    <a:pt x="26" y="49"/>
                    <a:pt x="35" y="49"/>
                    <a:pt x="40" y="49"/>
                  </a:cubicBezTo>
                  <a:cubicBezTo>
                    <a:pt x="44" y="49"/>
                    <a:pt x="42" y="52"/>
                    <a:pt x="47" y="49"/>
                  </a:cubicBezTo>
                  <a:cubicBezTo>
                    <a:pt x="54" y="45"/>
                    <a:pt x="61" y="47"/>
                    <a:pt x="61" y="52"/>
                  </a:cubicBezTo>
                  <a:cubicBezTo>
                    <a:pt x="61" y="57"/>
                    <a:pt x="72" y="54"/>
                    <a:pt x="65" y="59"/>
                  </a:cubicBezTo>
                  <a:cubicBezTo>
                    <a:pt x="61" y="66"/>
                    <a:pt x="51" y="68"/>
                    <a:pt x="51" y="70"/>
                  </a:cubicBezTo>
                  <a:cubicBezTo>
                    <a:pt x="51" y="75"/>
                    <a:pt x="58" y="87"/>
                    <a:pt x="54" y="91"/>
                  </a:cubicBezTo>
                  <a:cubicBezTo>
                    <a:pt x="49" y="96"/>
                    <a:pt x="56" y="105"/>
                    <a:pt x="49" y="105"/>
                  </a:cubicBezTo>
                  <a:cubicBezTo>
                    <a:pt x="44" y="105"/>
                    <a:pt x="37" y="108"/>
                    <a:pt x="44" y="115"/>
                  </a:cubicBezTo>
                  <a:cubicBezTo>
                    <a:pt x="51" y="122"/>
                    <a:pt x="56" y="126"/>
                    <a:pt x="51" y="126"/>
                  </a:cubicBezTo>
                  <a:cubicBezTo>
                    <a:pt x="47" y="126"/>
                    <a:pt x="42" y="136"/>
                    <a:pt x="44" y="138"/>
                  </a:cubicBezTo>
                  <a:cubicBezTo>
                    <a:pt x="47" y="140"/>
                    <a:pt x="58" y="147"/>
                    <a:pt x="49" y="147"/>
                  </a:cubicBezTo>
                  <a:cubicBezTo>
                    <a:pt x="42" y="150"/>
                    <a:pt x="42" y="157"/>
                    <a:pt x="42" y="162"/>
                  </a:cubicBezTo>
                  <a:cubicBezTo>
                    <a:pt x="42" y="164"/>
                    <a:pt x="42" y="166"/>
                    <a:pt x="44" y="169"/>
                  </a:cubicBezTo>
                  <a:lnTo>
                    <a:pt x="56" y="169"/>
                  </a:lnTo>
                  <a:cubicBezTo>
                    <a:pt x="65" y="173"/>
                    <a:pt x="70" y="194"/>
                    <a:pt x="82" y="194"/>
                  </a:cubicBezTo>
                  <a:cubicBezTo>
                    <a:pt x="86" y="194"/>
                    <a:pt x="84" y="190"/>
                    <a:pt x="86" y="187"/>
                  </a:cubicBezTo>
                  <a:cubicBezTo>
                    <a:pt x="89" y="185"/>
                    <a:pt x="93" y="187"/>
                    <a:pt x="98" y="187"/>
                  </a:cubicBezTo>
                  <a:cubicBezTo>
                    <a:pt x="105" y="187"/>
                    <a:pt x="107" y="178"/>
                    <a:pt x="119" y="178"/>
                  </a:cubicBezTo>
                  <a:lnTo>
                    <a:pt x="145" y="178"/>
                  </a:lnTo>
                  <a:cubicBezTo>
                    <a:pt x="154" y="178"/>
                    <a:pt x="158" y="176"/>
                    <a:pt x="161" y="171"/>
                  </a:cubicBezTo>
                  <a:cubicBezTo>
                    <a:pt x="163" y="164"/>
                    <a:pt x="170" y="159"/>
                    <a:pt x="177" y="159"/>
                  </a:cubicBezTo>
                  <a:cubicBezTo>
                    <a:pt x="186" y="157"/>
                    <a:pt x="184" y="147"/>
                    <a:pt x="186" y="143"/>
                  </a:cubicBezTo>
                  <a:cubicBezTo>
                    <a:pt x="186" y="138"/>
                    <a:pt x="200" y="131"/>
                    <a:pt x="200" y="126"/>
                  </a:cubicBezTo>
                  <a:cubicBezTo>
                    <a:pt x="203" y="124"/>
                    <a:pt x="193" y="108"/>
                    <a:pt x="200" y="96"/>
                  </a:cubicBezTo>
                  <a:cubicBezTo>
                    <a:pt x="210" y="82"/>
                    <a:pt x="219" y="82"/>
                    <a:pt x="219" y="75"/>
                  </a:cubicBezTo>
                  <a:cubicBezTo>
                    <a:pt x="219" y="68"/>
                    <a:pt x="228" y="66"/>
                    <a:pt x="237" y="66"/>
                  </a:cubicBezTo>
                  <a:cubicBezTo>
                    <a:pt x="249" y="64"/>
                    <a:pt x="251" y="57"/>
                    <a:pt x="261" y="52"/>
                  </a:cubicBezTo>
                  <a:cubicBezTo>
                    <a:pt x="270" y="49"/>
                    <a:pt x="272" y="45"/>
                    <a:pt x="270" y="35"/>
                  </a:cubicBezTo>
                  <a:close/>
                  <a:moveTo>
                    <a:pt x="272" y="103"/>
                  </a:moveTo>
                  <a:lnTo>
                    <a:pt x="272" y="103"/>
                  </a:lnTo>
                  <a:cubicBezTo>
                    <a:pt x="270" y="94"/>
                    <a:pt x="249" y="108"/>
                    <a:pt x="254" y="110"/>
                  </a:cubicBezTo>
                  <a:cubicBezTo>
                    <a:pt x="263" y="117"/>
                    <a:pt x="275" y="115"/>
                    <a:pt x="272" y="10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3" name="Freeform 679">
              <a:extLst>
                <a:ext uri="{FF2B5EF4-FFF2-40B4-BE49-F238E27FC236}">
                  <a16:creationId xmlns:a16="http://schemas.microsoft.com/office/drawing/2014/main" id="{4D9B80C7-B4D8-80C8-A2C0-545919D5FB00}"/>
                </a:ext>
              </a:extLst>
            </p:cNvPr>
            <p:cNvSpPr>
              <a:spLocks noEditPoints="1"/>
            </p:cNvSpPr>
            <p:nvPr/>
          </p:nvSpPr>
          <p:spPr bwMode="auto">
            <a:xfrm>
              <a:off x="5589588" y="2787651"/>
              <a:ext cx="261938" cy="185738"/>
            </a:xfrm>
            <a:custGeom>
              <a:avLst/>
              <a:gdLst>
                <a:gd name="T0" fmla="*/ 270 w 275"/>
                <a:gd name="T1" fmla="*/ 35 h 194"/>
                <a:gd name="T2" fmla="*/ 270 w 275"/>
                <a:gd name="T3" fmla="*/ 35 h 194"/>
                <a:gd name="T4" fmla="*/ 249 w 275"/>
                <a:gd name="T5" fmla="*/ 33 h 194"/>
                <a:gd name="T6" fmla="*/ 224 w 275"/>
                <a:gd name="T7" fmla="*/ 28 h 194"/>
                <a:gd name="T8" fmla="*/ 214 w 275"/>
                <a:gd name="T9" fmla="*/ 26 h 194"/>
                <a:gd name="T10" fmla="*/ 196 w 275"/>
                <a:gd name="T11" fmla="*/ 26 h 194"/>
                <a:gd name="T12" fmla="*/ 177 w 275"/>
                <a:gd name="T13" fmla="*/ 17 h 194"/>
                <a:gd name="T14" fmla="*/ 163 w 275"/>
                <a:gd name="T15" fmla="*/ 12 h 194"/>
                <a:gd name="T16" fmla="*/ 128 w 275"/>
                <a:gd name="T17" fmla="*/ 7 h 194"/>
                <a:gd name="T18" fmla="*/ 56 w 275"/>
                <a:gd name="T19" fmla="*/ 7 h 194"/>
                <a:gd name="T20" fmla="*/ 30 w 275"/>
                <a:gd name="T21" fmla="*/ 0 h 194"/>
                <a:gd name="T22" fmla="*/ 14 w 275"/>
                <a:gd name="T23" fmla="*/ 10 h 194"/>
                <a:gd name="T24" fmla="*/ 10 w 275"/>
                <a:gd name="T25" fmla="*/ 26 h 194"/>
                <a:gd name="T26" fmla="*/ 12 w 275"/>
                <a:gd name="T27" fmla="*/ 47 h 194"/>
                <a:gd name="T28" fmla="*/ 19 w 275"/>
                <a:gd name="T29" fmla="*/ 45 h 194"/>
                <a:gd name="T30" fmla="*/ 26 w 275"/>
                <a:gd name="T31" fmla="*/ 45 h 194"/>
                <a:gd name="T32" fmla="*/ 40 w 275"/>
                <a:gd name="T33" fmla="*/ 49 h 194"/>
                <a:gd name="T34" fmla="*/ 47 w 275"/>
                <a:gd name="T35" fmla="*/ 49 h 194"/>
                <a:gd name="T36" fmla="*/ 61 w 275"/>
                <a:gd name="T37" fmla="*/ 52 h 194"/>
                <a:gd name="T38" fmla="*/ 65 w 275"/>
                <a:gd name="T39" fmla="*/ 59 h 194"/>
                <a:gd name="T40" fmla="*/ 51 w 275"/>
                <a:gd name="T41" fmla="*/ 70 h 194"/>
                <a:gd name="T42" fmla="*/ 54 w 275"/>
                <a:gd name="T43" fmla="*/ 91 h 194"/>
                <a:gd name="T44" fmla="*/ 49 w 275"/>
                <a:gd name="T45" fmla="*/ 105 h 194"/>
                <a:gd name="T46" fmla="*/ 44 w 275"/>
                <a:gd name="T47" fmla="*/ 115 h 194"/>
                <a:gd name="T48" fmla="*/ 51 w 275"/>
                <a:gd name="T49" fmla="*/ 126 h 194"/>
                <a:gd name="T50" fmla="*/ 44 w 275"/>
                <a:gd name="T51" fmla="*/ 138 h 194"/>
                <a:gd name="T52" fmla="*/ 49 w 275"/>
                <a:gd name="T53" fmla="*/ 147 h 194"/>
                <a:gd name="T54" fmla="*/ 42 w 275"/>
                <a:gd name="T55" fmla="*/ 162 h 194"/>
                <a:gd name="T56" fmla="*/ 44 w 275"/>
                <a:gd name="T57" fmla="*/ 169 h 194"/>
                <a:gd name="T58" fmla="*/ 56 w 275"/>
                <a:gd name="T59" fmla="*/ 169 h 194"/>
                <a:gd name="T60" fmla="*/ 82 w 275"/>
                <a:gd name="T61" fmla="*/ 194 h 194"/>
                <a:gd name="T62" fmla="*/ 86 w 275"/>
                <a:gd name="T63" fmla="*/ 187 h 194"/>
                <a:gd name="T64" fmla="*/ 98 w 275"/>
                <a:gd name="T65" fmla="*/ 187 h 194"/>
                <a:gd name="T66" fmla="*/ 119 w 275"/>
                <a:gd name="T67" fmla="*/ 178 h 194"/>
                <a:gd name="T68" fmla="*/ 145 w 275"/>
                <a:gd name="T69" fmla="*/ 178 h 194"/>
                <a:gd name="T70" fmla="*/ 161 w 275"/>
                <a:gd name="T71" fmla="*/ 171 h 194"/>
                <a:gd name="T72" fmla="*/ 177 w 275"/>
                <a:gd name="T73" fmla="*/ 159 h 194"/>
                <a:gd name="T74" fmla="*/ 186 w 275"/>
                <a:gd name="T75" fmla="*/ 143 h 194"/>
                <a:gd name="T76" fmla="*/ 200 w 275"/>
                <a:gd name="T77" fmla="*/ 126 h 194"/>
                <a:gd name="T78" fmla="*/ 200 w 275"/>
                <a:gd name="T79" fmla="*/ 96 h 194"/>
                <a:gd name="T80" fmla="*/ 219 w 275"/>
                <a:gd name="T81" fmla="*/ 75 h 194"/>
                <a:gd name="T82" fmla="*/ 237 w 275"/>
                <a:gd name="T83" fmla="*/ 66 h 194"/>
                <a:gd name="T84" fmla="*/ 261 w 275"/>
                <a:gd name="T85" fmla="*/ 52 h 194"/>
                <a:gd name="T86" fmla="*/ 270 w 275"/>
                <a:gd name="T87" fmla="*/ 35 h 194"/>
                <a:gd name="T88" fmla="*/ 270 w 275"/>
                <a:gd name="T89" fmla="*/ 35 h 194"/>
                <a:gd name="T90" fmla="*/ 272 w 275"/>
                <a:gd name="T91" fmla="*/ 103 h 194"/>
                <a:gd name="T92" fmla="*/ 272 w 275"/>
                <a:gd name="T93" fmla="*/ 103 h 194"/>
                <a:gd name="T94" fmla="*/ 254 w 275"/>
                <a:gd name="T95" fmla="*/ 110 h 194"/>
                <a:gd name="T96" fmla="*/ 272 w 275"/>
                <a:gd name="T97" fmla="*/ 103 h 194"/>
                <a:gd name="T98" fmla="*/ 272 w 275"/>
                <a:gd name="T99" fmla="*/ 103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75" h="194">
                  <a:moveTo>
                    <a:pt x="270" y="35"/>
                  </a:moveTo>
                  <a:lnTo>
                    <a:pt x="270" y="35"/>
                  </a:lnTo>
                  <a:cubicBezTo>
                    <a:pt x="263" y="35"/>
                    <a:pt x="254" y="35"/>
                    <a:pt x="249" y="33"/>
                  </a:cubicBezTo>
                  <a:cubicBezTo>
                    <a:pt x="242" y="33"/>
                    <a:pt x="228" y="31"/>
                    <a:pt x="224" y="28"/>
                  </a:cubicBezTo>
                  <a:cubicBezTo>
                    <a:pt x="219" y="24"/>
                    <a:pt x="214" y="21"/>
                    <a:pt x="214" y="26"/>
                  </a:cubicBezTo>
                  <a:cubicBezTo>
                    <a:pt x="214" y="31"/>
                    <a:pt x="203" y="31"/>
                    <a:pt x="196" y="26"/>
                  </a:cubicBezTo>
                  <a:cubicBezTo>
                    <a:pt x="191" y="24"/>
                    <a:pt x="182" y="19"/>
                    <a:pt x="177" y="17"/>
                  </a:cubicBezTo>
                  <a:cubicBezTo>
                    <a:pt x="175" y="14"/>
                    <a:pt x="168" y="14"/>
                    <a:pt x="163" y="12"/>
                  </a:cubicBezTo>
                  <a:cubicBezTo>
                    <a:pt x="158" y="12"/>
                    <a:pt x="140" y="5"/>
                    <a:pt x="128" y="7"/>
                  </a:cubicBezTo>
                  <a:cubicBezTo>
                    <a:pt x="114" y="10"/>
                    <a:pt x="72" y="5"/>
                    <a:pt x="56" y="7"/>
                  </a:cubicBezTo>
                  <a:cubicBezTo>
                    <a:pt x="42" y="7"/>
                    <a:pt x="40" y="0"/>
                    <a:pt x="30" y="0"/>
                  </a:cubicBezTo>
                  <a:cubicBezTo>
                    <a:pt x="24" y="0"/>
                    <a:pt x="26" y="10"/>
                    <a:pt x="14" y="10"/>
                  </a:cubicBezTo>
                  <a:cubicBezTo>
                    <a:pt x="0" y="12"/>
                    <a:pt x="0" y="19"/>
                    <a:pt x="10" y="26"/>
                  </a:cubicBezTo>
                  <a:cubicBezTo>
                    <a:pt x="14" y="31"/>
                    <a:pt x="14" y="40"/>
                    <a:pt x="12" y="47"/>
                  </a:cubicBezTo>
                  <a:cubicBezTo>
                    <a:pt x="17" y="47"/>
                    <a:pt x="17" y="47"/>
                    <a:pt x="19" y="45"/>
                  </a:cubicBezTo>
                  <a:cubicBezTo>
                    <a:pt x="24" y="40"/>
                    <a:pt x="26" y="40"/>
                    <a:pt x="26" y="45"/>
                  </a:cubicBezTo>
                  <a:cubicBezTo>
                    <a:pt x="26" y="49"/>
                    <a:pt x="35" y="49"/>
                    <a:pt x="40" y="49"/>
                  </a:cubicBezTo>
                  <a:cubicBezTo>
                    <a:pt x="44" y="49"/>
                    <a:pt x="42" y="52"/>
                    <a:pt x="47" y="49"/>
                  </a:cubicBezTo>
                  <a:cubicBezTo>
                    <a:pt x="54" y="45"/>
                    <a:pt x="61" y="47"/>
                    <a:pt x="61" y="52"/>
                  </a:cubicBezTo>
                  <a:cubicBezTo>
                    <a:pt x="61" y="57"/>
                    <a:pt x="72" y="54"/>
                    <a:pt x="65" y="59"/>
                  </a:cubicBezTo>
                  <a:cubicBezTo>
                    <a:pt x="61" y="66"/>
                    <a:pt x="51" y="68"/>
                    <a:pt x="51" y="70"/>
                  </a:cubicBezTo>
                  <a:cubicBezTo>
                    <a:pt x="51" y="75"/>
                    <a:pt x="58" y="87"/>
                    <a:pt x="54" y="91"/>
                  </a:cubicBezTo>
                  <a:cubicBezTo>
                    <a:pt x="49" y="96"/>
                    <a:pt x="56" y="105"/>
                    <a:pt x="49" y="105"/>
                  </a:cubicBezTo>
                  <a:cubicBezTo>
                    <a:pt x="44" y="105"/>
                    <a:pt x="37" y="108"/>
                    <a:pt x="44" y="115"/>
                  </a:cubicBezTo>
                  <a:cubicBezTo>
                    <a:pt x="51" y="122"/>
                    <a:pt x="56" y="126"/>
                    <a:pt x="51" y="126"/>
                  </a:cubicBezTo>
                  <a:cubicBezTo>
                    <a:pt x="47" y="126"/>
                    <a:pt x="42" y="136"/>
                    <a:pt x="44" y="138"/>
                  </a:cubicBezTo>
                  <a:cubicBezTo>
                    <a:pt x="47" y="140"/>
                    <a:pt x="58" y="147"/>
                    <a:pt x="49" y="147"/>
                  </a:cubicBezTo>
                  <a:cubicBezTo>
                    <a:pt x="42" y="150"/>
                    <a:pt x="42" y="157"/>
                    <a:pt x="42" y="162"/>
                  </a:cubicBezTo>
                  <a:cubicBezTo>
                    <a:pt x="42" y="164"/>
                    <a:pt x="42" y="166"/>
                    <a:pt x="44" y="169"/>
                  </a:cubicBezTo>
                  <a:lnTo>
                    <a:pt x="56" y="169"/>
                  </a:lnTo>
                  <a:cubicBezTo>
                    <a:pt x="65" y="173"/>
                    <a:pt x="70" y="194"/>
                    <a:pt x="82" y="194"/>
                  </a:cubicBezTo>
                  <a:cubicBezTo>
                    <a:pt x="86" y="194"/>
                    <a:pt x="84" y="190"/>
                    <a:pt x="86" y="187"/>
                  </a:cubicBezTo>
                  <a:cubicBezTo>
                    <a:pt x="89" y="185"/>
                    <a:pt x="93" y="187"/>
                    <a:pt x="98" y="187"/>
                  </a:cubicBezTo>
                  <a:cubicBezTo>
                    <a:pt x="105" y="187"/>
                    <a:pt x="107" y="178"/>
                    <a:pt x="119" y="178"/>
                  </a:cubicBezTo>
                  <a:lnTo>
                    <a:pt x="145" y="178"/>
                  </a:lnTo>
                  <a:cubicBezTo>
                    <a:pt x="154" y="178"/>
                    <a:pt x="158" y="176"/>
                    <a:pt x="161" y="171"/>
                  </a:cubicBezTo>
                  <a:cubicBezTo>
                    <a:pt x="163" y="164"/>
                    <a:pt x="170" y="159"/>
                    <a:pt x="177" y="159"/>
                  </a:cubicBezTo>
                  <a:cubicBezTo>
                    <a:pt x="186" y="157"/>
                    <a:pt x="184" y="147"/>
                    <a:pt x="186" y="143"/>
                  </a:cubicBezTo>
                  <a:cubicBezTo>
                    <a:pt x="186" y="138"/>
                    <a:pt x="200" y="131"/>
                    <a:pt x="200" y="126"/>
                  </a:cubicBezTo>
                  <a:cubicBezTo>
                    <a:pt x="203" y="124"/>
                    <a:pt x="193" y="108"/>
                    <a:pt x="200" y="96"/>
                  </a:cubicBezTo>
                  <a:cubicBezTo>
                    <a:pt x="210" y="82"/>
                    <a:pt x="219" y="82"/>
                    <a:pt x="219" y="75"/>
                  </a:cubicBezTo>
                  <a:cubicBezTo>
                    <a:pt x="219" y="68"/>
                    <a:pt x="228" y="66"/>
                    <a:pt x="237" y="66"/>
                  </a:cubicBezTo>
                  <a:cubicBezTo>
                    <a:pt x="249" y="64"/>
                    <a:pt x="251" y="57"/>
                    <a:pt x="261" y="52"/>
                  </a:cubicBezTo>
                  <a:cubicBezTo>
                    <a:pt x="270" y="49"/>
                    <a:pt x="272" y="45"/>
                    <a:pt x="270" y="35"/>
                  </a:cubicBezTo>
                  <a:lnTo>
                    <a:pt x="270" y="35"/>
                  </a:lnTo>
                  <a:close/>
                  <a:moveTo>
                    <a:pt x="272" y="103"/>
                  </a:moveTo>
                  <a:lnTo>
                    <a:pt x="272" y="103"/>
                  </a:lnTo>
                  <a:cubicBezTo>
                    <a:pt x="270" y="94"/>
                    <a:pt x="249" y="108"/>
                    <a:pt x="254" y="110"/>
                  </a:cubicBezTo>
                  <a:cubicBezTo>
                    <a:pt x="263" y="117"/>
                    <a:pt x="275" y="115"/>
                    <a:pt x="272" y="103"/>
                  </a:cubicBezTo>
                  <a:lnTo>
                    <a:pt x="272" y="10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4" name="Freeform 680">
              <a:extLst>
                <a:ext uri="{FF2B5EF4-FFF2-40B4-BE49-F238E27FC236}">
                  <a16:creationId xmlns:a16="http://schemas.microsoft.com/office/drawing/2014/main" id="{12D2F843-2264-4043-C4AF-6268988D4890}"/>
                </a:ext>
              </a:extLst>
            </p:cNvPr>
            <p:cNvSpPr>
              <a:spLocks noEditPoints="1"/>
            </p:cNvSpPr>
            <p:nvPr/>
          </p:nvSpPr>
          <p:spPr bwMode="auto">
            <a:xfrm>
              <a:off x="6181725" y="2838451"/>
              <a:ext cx="128588" cy="160338"/>
            </a:xfrm>
            <a:custGeom>
              <a:avLst/>
              <a:gdLst>
                <a:gd name="T0" fmla="*/ 133 w 135"/>
                <a:gd name="T1" fmla="*/ 0 h 168"/>
                <a:gd name="T2" fmla="*/ 133 w 135"/>
                <a:gd name="T3" fmla="*/ 0 h 168"/>
                <a:gd name="T4" fmla="*/ 123 w 135"/>
                <a:gd name="T5" fmla="*/ 5 h 168"/>
                <a:gd name="T6" fmla="*/ 116 w 135"/>
                <a:gd name="T7" fmla="*/ 9 h 168"/>
                <a:gd name="T8" fmla="*/ 93 w 135"/>
                <a:gd name="T9" fmla="*/ 5 h 168"/>
                <a:gd name="T10" fmla="*/ 65 w 135"/>
                <a:gd name="T11" fmla="*/ 5 h 168"/>
                <a:gd name="T12" fmla="*/ 63 w 135"/>
                <a:gd name="T13" fmla="*/ 5 h 168"/>
                <a:gd name="T14" fmla="*/ 44 w 135"/>
                <a:gd name="T15" fmla="*/ 14 h 168"/>
                <a:gd name="T16" fmla="*/ 35 w 135"/>
                <a:gd name="T17" fmla="*/ 21 h 168"/>
                <a:gd name="T18" fmla="*/ 19 w 135"/>
                <a:gd name="T19" fmla="*/ 23 h 168"/>
                <a:gd name="T20" fmla="*/ 12 w 135"/>
                <a:gd name="T21" fmla="*/ 35 h 168"/>
                <a:gd name="T22" fmla="*/ 7 w 135"/>
                <a:gd name="T23" fmla="*/ 44 h 168"/>
                <a:gd name="T24" fmla="*/ 0 w 135"/>
                <a:gd name="T25" fmla="*/ 53 h 168"/>
                <a:gd name="T26" fmla="*/ 3 w 135"/>
                <a:gd name="T27" fmla="*/ 56 h 168"/>
                <a:gd name="T28" fmla="*/ 14 w 135"/>
                <a:gd name="T29" fmla="*/ 72 h 168"/>
                <a:gd name="T30" fmla="*/ 28 w 135"/>
                <a:gd name="T31" fmla="*/ 79 h 168"/>
                <a:gd name="T32" fmla="*/ 47 w 135"/>
                <a:gd name="T33" fmla="*/ 86 h 168"/>
                <a:gd name="T34" fmla="*/ 26 w 135"/>
                <a:gd name="T35" fmla="*/ 86 h 168"/>
                <a:gd name="T36" fmla="*/ 28 w 135"/>
                <a:gd name="T37" fmla="*/ 105 h 168"/>
                <a:gd name="T38" fmla="*/ 40 w 135"/>
                <a:gd name="T39" fmla="*/ 119 h 168"/>
                <a:gd name="T40" fmla="*/ 61 w 135"/>
                <a:gd name="T41" fmla="*/ 130 h 168"/>
                <a:gd name="T42" fmla="*/ 56 w 135"/>
                <a:gd name="T43" fmla="*/ 107 h 168"/>
                <a:gd name="T44" fmla="*/ 70 w 135"/>
                <a:gd name="T45" fmla="*/ 107 h 168"/>
                <a:gd name="T46" fmla="*/ 61 w 135"/>
                <a:gd name="T47" fmla="*/ 98 h 168"/>
                <a:gd name="T48" fmla="*/ 68 w 135"/>
                <a:gd name="T49" fmla="*/ 95 h 168"/>
                <a:gd name="T50" fmla="*/ 84 w 135"/>
                <a:gd name="T51" fmla="*/ 93 h 168"/>
                <a:gd name="T52" fmla="*/ 77 w 135"/>
                <a:gd name="T53" fmla="*/ 74 h 168"/>
                <a:gd name="T54" fmla="*/ 61 w 135"/>
                <a:gd name="T55" fmla="*/ 77 h 168"/>
                <a:gd name="T56" fmla="*/ 68 w 135"/>
                <a:gd name="T57" fmla="*/ 65 h 168"/>
                <a:gd name="T58" fmla="*/ 49 w 135"/>
                <a:gd name="T59" fmla="*/ 42 h 168"/>
                <a:gd name="T60" fmla="*/ 61 w 135"/>
                <a:gd name="T61" fmla="*/ 35 h 168"/>
                <a:gd name="T62" fmla="*/ 77 w 135"/>
                <a:gd name="T63" fmla="*/ 37 h 168"/>
                <a:gd name="T64" fmla="*/ 82 w 135"/>
                <a:gd name="T65" fmla="*/ 21 h 168"/>
                <a:gd name="T66" fmla="*/ 93 w 135"/>
                <a:gd name="T67" fmla="*/ 26 h 168"/>
                <a:gd name="T68" fmla="*/ 109 w 135"/>
                <a:gd name="T69" fmla="*/ 18 h 168"/>
                <a:gd name="T70" fmla="*/ 123 w 135"/>
                <a:gd name="T71" fmla="*/ 26 h 168"/>
                <a:gd name="T72" fmla="*/ 130 w 135"/>
                <a:gd name="T73" fmla="*/ 16 h 168"/>
                <a:gd name="T74" fmla="*/ 135 w 135"/>
                <a:gd name="T75" fmla="*/ 7 h 168"/>
                <a:gd name="T76" fmla="*/ 133 w 135"/>
                <a:gd name="T77" fmla="*/ 0 h 168"/>
                <a:gd name="T78" fmla="*/ 116 w 135"/>
                <a:gd name="T79" fmla="*/ 158 h 168"/>
                <a:gd name="T80" fmla="*/ 116 w 135"/>
                <a:gd name="T81" fmla="*/ 158 h 168"/>
                <a:gd name="T82" fmla="*/ 82 w 135"/>
                <a:gd name="T83" fmla="*/ 154 h 168"/>
                <a:gd name="T84" fmla="*/ 70 w 135"/>
                <a:gd name="T85" fmla="*/ 158 h 168"/>
                <a:gd name="T86" fmla="*/ 100 w 135"/>
                <a:gd name="T87" fmla="*/ 168 h 168"/>
                <a:gd name="T88" fmla="*/ 130 w 135"/>
                <a:gd name="T89" fmla="*/ 158 h 168"/>
                <a:gd name="T90" fmla="*/ 116 w 135"/>
                <a:gd name="T91" fmla="*/ 15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5" h="168">
                  <a:moveTo>
                    <a:pt x="133" y="0"/>
                  </a:moveTo>
                  <a:lnTo>
                    <a:pt x="133" y="0"/>
                  </a:lnTo>
                  <a:cubicBezTo>
                    <a:pt x="128" y="0"/>
                    <a:pt x="123" y="2"/>
                    <a:pt x="123" y="5"/>
                  </a:cubicBezTo>
                  <a:cubicBezTo>
                    <a:pt x="126" y="7"/>
                    <a:pt x="121" y="9"/>
                    <a:pt x="116" y="9"/>
                  </a:cubicBezTo>
                  <a:cubicBezTo>
                    <a:pt x="116" y="9"/>
                    <a:pt x="98" y="7"/>
                    <a:pt x="93" y="5"/>
                  </a:cubicBezTo>
                  <a:cubicBezTo>
                    <a:pt x="89" y="2"/>
                    <a:pt x="72" y="5"/>
                    <a:pt x="65" y="5"/>
                  </a:cubicBezTo>
                  <a:lnTo>
                    <a:pt x="63" y="5"/>
                  </a:lnTo>
                  <a:cubicBezTo>
                    <a:pt x="63" y="9"/>
                    <a:pt x="47" y="16"/>
                    <a:pt x="44" y="14"/>
                  </a:cubicBezTo>
                  <a:cubicBezTo>
                    <a:pt x="42" y="14"/>
                    <a:pt x="40" y="18"/>
                    <a:pt x="35" y="21"/>
                  </a:cubicBezTo>
                  <a:cubicBezTo>
                    <a:pt x="28" y="23"/>
                    <a:pt x="21" y="21"/>
                    <a:pt x="19" y="23"/>
                  </a:cubicBezTo>
                  <a:cubicBezTo>
                    <a:pt x="19" y="26"/>
                    <a:pt x="16" y="33"/>
                    <a:pt x="12" y="35"/>
                  </a:cubicBezTo>
                  <a:cubicBezTo>
                    <a:pt x="10" y="37"/>
                    <a:pt x="12" y="42"/>
                    <a:pt x="7" y="44"/>
                  </a:cubicBezTo>
                  <a:cubicBezTo>
                    <a:pt x="5" y="44"/>
                    <a:pt x="3" y="49"/>
                    <a:pt x="0" y="53"/>
                  </a:cubicBezTo>
                  <a:cubicBezTo>
                    <a:pt x="0" y="56"/>
                    <a:pt x="3" y="56"/>
                    <a:pt x="3" y="56"/>
                  </a:cubicBezTo>
                  <a:cubicBezTo>
                    <a:pt x="10" y="58"/>
                    <a:pt x="14" y="65"/>
                    <a:pt x="14" y="72"/>
                  </a:cubicBezTo>
                  <a:cubicBezTo>
                    <a:pt x="12" y="81"/>
                    <a:pt x="23" y="84"/>
                    <a:pt x="28" y="79"/>
                  </a:cubicBezTo>
                  <a:cubicBezTo>
                    <a:pt x="33" y="72"/>
                    <a:pt x="47" y="81"/>
                    <a:pt x="47" y="86"/>
                  </a:cubicBezTo>
                  <a:cubicBezTo>
                    <a:pt x="47" y="88"/>
                    <a:pt x="33" y="81"/>
                    <a:pt x="26" y="86"/>
                  </a:cubicBezTo>
                  <a:cubicBezTo>
                    <a:pt x="16" y="93"/>
                    <a:pt x="30" y="98"/>
                    <a:pt x="28" y="105"/>
                  </a:cubicBezTo>
                  <a:cubicBezTo>
                    <a:pt x="28" y="112"/>
                    <a:pt x="33" y="121"/>
                    <a:pt x="40" y="119"/>
                  </a:cubicBezTo>
                  <a:cubicBezTo>
                    <a:pt x="47" y="119"/>
                    <a:pt x="56" y="130"/>
                    <a:pt x="61" y="130"/>
                  </a:cubicBezTo>
                  <a:cubicBezTo>
                    <a:pt x="65" y="128"/>
                    <a:pt x="54" y="110"/>
                    <a:pt x="56" y="107"/>
                  </a:cubicBezTo>
                  <a:cubicBezTo>
                    <a:pt x="58" y="105"/>
                    <a:pt x="68" y="112"/>
                    <a:pt x="70" y="107"/>
                  </a:cubicBezTo>
                  <a:cubicBezTo>
                    <a:pt x="75" y="102"/>
                    <a:pt x="68" y="98"/>
                    <a:pt x="61" y="98"/>
                  </a:cubicBezTo>
                  <a:cubicBezTo>
                    <a:pt x="54" y="100"/>
                    <a:pt x="61" y="91"/>
                    <a:pt x="68" y="95"/>
                  </a:cubicBezTo>
                  <a:cubicBezTo>
                    <a:pt x="77" y="100"/>
                    <a:pt x="79" y="93"/>
                    <a:pt x="84" y="93"/>
                  </a:cubicBezTo>
                  <a:cubicBezTo>
                    <a:pt x="89" y="93"/>
                    <a:pt x="89" y="79"/>
                    <a:pt x="77" y="74"/>
                  </a:cubicBezTo>
                  <a:cubicBezTo>
                    <a:pt x="65" y="72"/>
                    <a:pt x="68" y="84"/>
                    <a:pt x="61" y="77"/>
                  </a:cubicBezTo>
                  <a:cubicBezTo>
                    <a:pt x="51" y="67"/>
                    <a:pt x="68" y="72"/>
                    <a:pt x="68" y="65"/>
                  </a:cubicBezTo>
                  <a:cubicBezTo>
                    <a:pt x="68" y="58"/>
                    <a:pt x="56" y="49"/>
                    <a:pt x="49" y="42"/>
                  </a:cubicBezTo>
                  <a:cubicBezTo>
                    <a:pt x="44" y="33"/>
                    <a:pt x="56" y="30"/>
                    <a:pt x="61" y="35"/>
                  </a:cubicBezTo>
                  <a:cubicBezTo>
                    <a:pt x="63" y="39"/>
                    <a:pt x="72" y="39"/>
                    <a:pt x="77" y="37"/>
                  </a:cubicBezTo>
                  <a:cubicBezTo>
                    <a:pt x="82" y="35"/>
                    <a:pt x="72" y="26"/>
                    <a:pt x="82" y="21"/>
                  </a:cubicBezTo>
                  <a:cubicBezTo>
                    <a:pt x="91" y="18"/>
                    <a:pt x="91" y="23"/>
                    <a:pt x="93" y="26"/>
                  </a:cubicBezTo>
                  <a:cubicBezTo>
                    <a:pt x="98" y="28"/>
                    <a:pt x="100" y="18"/>
                    <a:pt x="109" y="18"/>
                  </a:cubicBezTo>
                  <a:cubicBezTo>
                    <a:pt x="116" y="18"/>
                    <a:pt x="121" y="21"/>
                    <a:pt x="123" y="26"/>
                  </a:cubicBezTo>
                  <a:cubicBezTo>
                    <a:pt x="128" y="21"/>
                    <a:pt x="130" y="18"/>
                    <a:pt x="130" y="16"/>
                  </a:cubicBezTo>
                  <a:cubicBezTo>
                    <a:pt x="130" y="14"/>
                    <a:pt x="135" y="12"/>
                    <a:pt x="135" y="7"/>
                  </a:cubicBezTo>
                  <a:cubicBezTo>
                    <a:pt x="135" y="5"/>
                    <a:pt x="135" y="2"/>
                    <a:pt x="133" y="0"/>
                  </a:cubicBezTo>
                  <a:close/>
                  <a:moveTo>
                    <a:pt x="116" y="158"/>
                  </a:moveTo>
                  <a:lnTo>
                    <a:pt x="116" y="158"/>
                  </a:lnTo>
                  <a:cubicBezTo>
                    <a:pt x="112" y="154"/>
                    <a:pt x="89" y="158"/>
                    <a:pt x="82" y="154"/>
                  </a:cubicBezTo>
                  <a:cubicBezTo>
                    <a:pt x="77" y="149"/>
                    <a:pt x="65" y="158"/>
                    <a:pt x="70" y="158"/>
                  </a:cubicBezTo>
                  <a:cubicBezTo>
                    <a:pt x="77" y="161"/>
                    <a:pt x="89" y="168"/>
                    <a:pt x="100" y="168"/>
                  </a:cubicBezTo>
                  <a:cubicBezTo>
                    <a:pt x="114" y="168"/>
                    <a:pt x="130" y="161"/>
                    <a:pt x="130" y="158"/>
                  </a:cubicBezTo>
                  <a:cubicBezTo>
                    <a:pt x="128" y="156"/>
                    <a:pt x="121" y="161"/>
                    <a:pt x="116" y="15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5" name="Freeform 681">
              <a:extLst>
                <a:ext uri="{FF2B5EF4-FFF2-40B4-BE49-F238E27FC236}">
                  <a16:creationId xmlns:a16="http://schemas.microsoft.com/office/drawing/2014/main" id="{FBAC2713-3D93-46B3-D194-3DBFDFD05049}"/>
                </a:ext>
              </a:extLst>
            </p:cNvPr>
            <p:cNvSpPr>
              <a:spLocks noEditPoints="1"/>
            </p:cNvSpPr>
            <p:nvPr/>
          </p:nvSpPr>
          <p:spPr bwMode="auto">
            <a:xfrm>
              <a:off x="6181725" y="2838451"/>
              <a:ext cx="128588" cy="160338"/>
            </a:xfrm>
            <a:custGeom>
              <a:avLst/>
              <a:gdLst>
                <a:gd name="T0" fmla="*/ 133 w 135"/>
                <a:gd name="T1" fmla="*/ 0 h 168"/>
                <a:gd name="T2" fmla="*/ 133 w 135"/>
                <a:gd name="T3" fmla="*/ 0 h 168"/>
                <a:gd name="T4" fmla="*/ 123 w 135"/>
                <a:gd name="T5" fmla="*/ 5 h 168"/>
                <a:gd name="T6" fmla="*/ 116 w 135"/>
                <a:gd name="T7" fmla="*/ 9 h 168"/>
                <a:gd name="T8" fmla="*/ 93 w 135"/>
                <a:gd name="T9" fmla="*/ 5 h 168"/>
                <a:gd name="T10" fmla="*/ 65 w 135"/>
                <a:gd name="T11" fmla="*/ 5 h 168"/>
                <a:gd name="T12" fmla="*/ 63 w 135"/>
                <a:gd name="T13" fmla="*/ 5 h 168"/>
                <a:gd name="T14" fmla="*/ 44 w 135"/>
                <a:gd name="T15" fmla="*/ 14 h 168"/>
                <a:gd name="T16" fmla="*/ 35 w 135"/>
                <a:gd name="T17" fmla="*/ 21 h 168"/>
                <a:gd name="T18" fmla="*/ 19 w 135"/>
                <a:gd name="T19" fmla="*/ 23 h 168"/>
                <a:gd name="T20" fmla="*/ 12 w 135"/>
                <a:gd name="T21" fmla="*/ 35 h 168"/>
                <a:gd name="T22" fmla="*/ 7 w 135"/>
                <a:gd name="T23" fmla="*/ 44 h 168"/>
                <a:gd name="T24" fmla="*/ 0 w 135"/>
                <a:gd name="T25" fmla="*/ 53 h 168"/>
                <a:gd name="T26" fmla="*/ 3 w 135"/>
                <a:gd name="T27" fmla="*/ 56 h 168"/>
                <a:gd name="T28" fmla="*/ 14 w 135"/>
                <a:gd name="T29" fmla="*/ 72 h 168"/>
                <a:gd name="T30" fmla="*/ 28 w 135"/>
                <a:gd name="T31" fmla="*/ 79 h 168"/>
                <a:gd name="T32" fmla="*/ 47 w 135"/>
                <a:gd name="T33" fmla="*/ 86 h 168"/>
                <a:gd name="T34" fmla="*/ 26 w 135"/>
                <a:gd name="T35" fmla="*/ 86 h 168"/>
                <a:gd name="T36" fmla="*/ 28 w 135"/>
                <a:gd name="T37" fmla="*/ 105 h 168"/>
                <a:gd name="T38" fmla="*/ 40 w 135"/>
                <a:gd name="T39" fmla="*/ 119 h 168"/>
                <a:gd name="T40" fmla="*/ 61 w 135"/>
                <a:gd name="T41" fmla="*/ 130 h 168"/>
                <a:gd name="T42" fmla="*/ 56 w 135"/>
                <a:gd name="T43" fmla="*/ 107 h 168"/>
                <a:gd name="T44" fmla="*/ 70 w 135"/>
                <a:gd name="T45" fmla="*/ 107 h 168"/>
                <a:gd name="T46" fmla="*/ 61 w 135"/>
                <a:gd name="T47" fmla="*/ 98 h 168"/>
                <a:gd name="T48" fmla="*/ 68 w 135"/>
                <a:gd name="T49" fmla="*/ 95 h 168"/>
                <a:gd name="T50" fmla="*/ 84 w 135"/>
                <a:gd name="T51" fmla="*/ 93 h 168"/>
                <a:gd name="T52" fmla="*/ 77 w 135"/>
                <a:gd name="T53" fmla="*/ 74 h 168"/>
                <a:gd name="T54" fmla="*/ 61 w 135"/>
                <a:gd name="T55" fmla="*/ 77 h 168"/>
                <a:gd name="T56" fmla="*/ 68 w 135"/>
                <a:gd name="T57" fmla="*/ 65 h 168"/>
                <a:gd name="T58" fmla="*/ 49 w 135"/>
                <a:gd name="T59" fmla="*/ 42 h 168"/>
                <a:gd name="T60" fmla="*/ 61 w 135"/>
                <a:gd name="T61" fmla="*/ 35 h 168"/>
                <a:gd name="T62" fmla="*/ 77 w 135"/>
                <a:gd name="T63" fmla="*/ 37 h 168"/>
                <a:gd name="T64" fmla="*/ 82 w 135"/>
                <a:gd name="T65" fmla="*/ 21 h 168"/>
                <a:gd name="T66" fmla="*/ 93 w 135"/>
                <a:gd name="T67" fmla="*/ 26 h 168"/>
                <a:gd name="T68" fmla="*/ 109 w 135"/>
                <a:gd name="T69" fmla="*/ 18 h 168"/>
                <a:gd name="T70" fmla="*/ 123 w 135"/>
                <a:gd name="T71" fmla="*/ 26 h 168"/>
                <a:gd name="T72" fmla="*/ 130 w 135"/>
                <a:gd name="T73" fmla="*/ 16 h 168"/>
                <a:gd name="T74" fmla="*/ 135 w 135"/>
                <a:gd name="T75" fmla="*/ 7 h 168"/>
                <a:gd name="T76" fmla="*/ 133 w 135"/>
                <a:gd name="T77" fmla="*/ 0 h 168"/>
                <a:gd name="T78" fmla="*/ 133 w 135"/>
                <a:gd name="T79" fmla="*/ 0 h 168"/>
                <a:gd name="T80" fmla="*/ 116 w 135"/>
                <a:gd name="T81" fmla="*/ 158 h 168"/>
                <a:gd name="T82" fmla="*/ 116 w 135"/>
                <a:gd name="T83" fmla="*/ 158 h 168"/>
                <a:gd name="T84" fmla="*/ 82 w 135"/>
                <a:gd name="T85" fmla="*/ 154 h 168"/>
                <a:gd name="T86" fmla="*/ 70 w 135"/>
                <a:gd name="T87" fmla="*/ 158 h 168"/>
                <a:gd name="T88" fmla="*/ 100 w 135"/>
                <a:gd name="T89" fmla="*/ 168 h 168"/>
                <a:gd name="T90" fmla="*/ 130 w 135"/>
                <a:gd name="T91" fmla="*/ 158 h 168"/>
                <a:gd name="T92" fmla="*/ 116 w 135"/>
                <a:gd name="T93" fmla="*/ 158 h 168"/>
                <a:gd name="T94" fmla="*/ 116 w 135"/>
                <a:gd name="T95" fmla="*/ 15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68">
                  <a:moveTo>
                    <a:pt x="133" y="0"/>
                  </a:moveTo>
                  <a:lnTo>
                    <a:pt x="133" y="0"/>
                  </a:lnTo>
                  <a:cubicBezTo>
                    <a:pt x="128" y="0"/>
                    <a:pt x="123" y="2"/>
                    <a:pt x="123" y="5"/>
                  </a:cubicBezTo>
                  <a:cubicBezTo>
                    <a:pt x="126" y="7"/>
                    <a:pt x="121" y="9"/>
                    <a:pt x="116" y="9"/>
                  </a:cubicBezTo>
                  <a:cubicBezTo>
                    <a:pt x="116" y="9"/>
                    <a:pt x="98" y="7"/>
                    <a:pt x="93" y="5"/>
                  </a:cubicBezTo>
                  <a:cubicBezTo>
                    <a:pt x="89" y="2"/>
                    <a:pt x="72" y="5"/>
                    <a:pt x="65" y="5"/>
                  </a:cubicBezTo>
                  <a:lnTo>
                    <a:pt x="63" y="5"/>
                  </a:lnTo>
                  <a:cubicBezTo>
                    <a:pt x="63" y="9"/>
                    <a:pt x="47" y="16"/>
                    <a:pt x="44" y="14"/>
                  </a:cubicBezTo>
                  <a:cubicBezTo>
                    <a:pt x="42" y="14"/>
                    <a:pt x="40" y="18"/>
                    <a:pt x="35" y="21"/>
                  </a:cubicBezTo>
                  <a:cubicBezTo>
                    <a:pt x="28" y="23"/>
                    <a:pt x="21" y="21"/>
                    <a:pt x="19" y="23"/>
                  </a:cubicBezTo>
                  <a:cubicBezTo>
                    <a:pt x="19" y="26"/>
                    <a:pt x="16" y="33"/>
                    <a:pt x="12" y="35"/>
                  </a:cubicBezTo>
                  <a:cubicBezTo>
                    <a:pt x="10" y="37"/>
                    <a:pt x="12" y="42"/>
                    <a:pt x="7" y="44"/>
                  </a:cubicBezTo>
                  <a:cubicBezTo>
                    <a:pt x="5" y="44"/>
                    <a:pt x="3" y="49"/>
                    <a:pt x="0" y="53"/>
                  </a:cubicBezTo>
                  <a:cubicBezTo>
                    <a:pt x="0" y="56"/>
                    <a:pt x="3" y="56"/>
                    <a:pt x="3" y="56"/>
                  </a:cubicBezTo>
                  <a:cubicBezTo>
                    <a:pt x="10" y="58"/>
                    <a:pt x="14" y="65"/>
                    <a:pt x="14" y="72"/>
                  </a:cubicBezTo>
                  <a:cubicBezTo>
                    <a:pt x="12" y="81"/>
                    <a:pt x="23" y="84"/>
                    <a:pt x="28" y="79"/>
                  </a:cubicBezTo>
                  <a:cubicBezTo>
                    <a:pt x="33" y="72"/>
                    <a:pt x="47" y="81"/>
                    <a:pt x="47" y="86"/>
                  </a:cubicBezTo>
                  <a:cubicBezTo>
                    <a:pt x="47" y="88"/>
                    <a:pt x="33" y="81"/>
                    <a:pt x="26" y="86"/>
                  </a:cubicBezTo>
                  <a:cubicBezTo>
                    <a:pt x="16" y="93"/>
                    <a:pt x="30" y="98"/>
                    <a:pt x="28" y="105"/>
                  </a:cubicBezTo>
                  <a:cubicBezTo>
                    <a:pt x="28" y="112"/>
                    <a:pt x="33" y="121"/>
                    <a:pt x="40" y="119"/>
                  </a:cubicBezTo>
                  <a:cubicBezTo>
                    <a:pt x="47" y="119"/>
                    <a:pt x="56" y="130"/>
                    <a:pt x="61" y="130"/>
                  </a:cubicBezTo>
                  <a:cubicBezTo>
                    <a:pt x="65" y="128"/>
                    <a:pt x="54" y="110"/>
                    <a:pt x="56" y="107"/>
                  </a:cubicBezTo>
                  <a:cubicBezTo>
                    <a:pt x="58" y="105"/>
                    <a:pt x="68" y="112"/>
                    <a:pt x="70" y="107"/>
                  </a:cubicBezTo>
                  <a:cubicBezTo>
                    <a:pt x="75" y="102"/>
                    <a:pt x="68" y="98"/>
                    <a:pt x="61" y="98"/>
                  </a:cubicBezTo>
                  <a:cubicBezTo>
                    <a:pt x="54" y="100"/>
                    <a:pt x="61" y="91"/>
                    <a:pt x="68" y="95"/>
                  </a:cubicBezTo>
                  <a:cubicBezTo>
                    <a:pt x="77" y="100"/>
                    <a:pt x="79" y="93"/>
                    <a:pt x="84" y="93"/>
                  </a:cubicBezTo>
                  <a:cubicBezTo>
                    <a:pt x="89" y="93"/>
                    <a:pt x="89" y="79"/>
                    <a:pt x="77" y="74"/>
                  </a:cubicBezTo>
                  <a:cubicBezTo>
                    <a:pt x="65" y="72"/>
                    <a:pt x="68" y="84"/>
                    <a:pt x="61" y="77"/>
                  </a:cubicBezTo>
                  <a:cubicBezTo>
                    <a:pt x="51" y="67"/>
                    <a:pt x="68" y="72"/>
                    <a:pt x="68" y="65"/>
                  </a:cubicBezTo>
                  <a:cubicBezTo>
                    <a:pt x="68" y="58"/>
                    <a:pt x="56" y="49"/>
                    <a:pt x="49" y="42"/>
                  </a:cubicBezTo>
                  <a:cubicBezTo>
                    <a:pt x="44" y="33"/>
                    <a:pt x="56" y="30"/>
                    <a:pt x="61" y="35"/>
                  </a:cubicBezTo>
                  <a:cubicBezTo>
                    <a:pt x="63" y="39"/>
                    <a:pt x="72" y="39"/>
                    <a:pt x="77" y="37"/>
                  </a:cubicBezTo>
                  <a:cubicBezTo>
                    <a:pt x="82" y="35"/>
                    <a:pt x="72" y="26"/>
                    <a:pt x="82" y="21"/>
                  </a:cubicBezTo>
                  <a:cubicBezTo>
                    <a:pt x="91" y="18"/>
                    <a:pt x="91" y="23"/>
                    <a:pt x="93" y="26"/>
                  </a:cubicBezTo>
                  <a:cubicBezTo>
                    <a:pt x="98" y="28"/>
                    <a:pt x="100" y="18"/>
                    <a:pt x="109" y="18"/>
                  </a:cubicBezTo>
                  <a:cubicBezTo>
                    <a:pt x="116" y="18"/>
                    <a:pt x="121" y="21"/>
                    <a:pt x="123" y="26"/>
                  </a:cubicBezTo>
                  <a:cubicBezTo>
                    <a:pt x="128" y="21"/>
                    <a:pt x="130" y="18"/>
                    <a:pt x="130" y="16"/>
                  </a:cubicBezTo>
                  <a:cubicBezTo>
                    <a:pt x="130" y="14"/>
                    <a:pt x="135" y="12"/>
                    <a:pt x="135" y="7"/>
                  </a:cubicBezTo>
                  <a:cubicBezTo>
                    <a:pt x="135" y="5"/>
                    <a:pt x="135" y="2"/>
                    <a:pt x="133" y="0"/>
                  </a:cubicBezTo>
                  <a:lnTo>
                    <a:pt x="133" y="0"/>
                  </a:lnTo>
                  <a:close/>
                  <a:moveTo>
                    <a:pt x="116" y="158"/>
                  </a:moveTo>
                  <a:lnTo>
                    <a:pt x="116" y="158"/>
                  </a:lnTo>
                  <a:cubicBezTo>
                    <a:pt x="112" y="154"/>
                    <a:pt x="89" y="158"/>
                    <a:pt x="82" y="154"/>
                  </a:cubicBezTo>
                  <a:cubicBezTo>
                    <a:pt x="77" y="149"/>
                    <a:pt x="65" y="158"/>
                    <a:pt x="70" y="158"/>
                  </a:cubicBezTo>
                  <a:cubicBezTo>
                    <a:pt x="77" y="161"/>
                    <a:pt x="89" y="168"/>
                    <a:pt x="100" y="168"/>
                  </a:cubicBezTo>
                  <a:cubicBezTo>
                    <a:pt x="114" y="168"/>
                    <a:pt x="130" y="161"/>
                    <a:pt x="130" y="158"/>
                  </a:cubicBezTo>
                  <a:cubicBezTo>
                    <a:pt x="128" y="156"/>
                    <a:pt x="121" y="161"/>
                    <a:pt x="116" y="158"/>
                  </a:cubicBezTo>
                  <a:lnTo>
                    <a:pt x="116" y="15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6" name="Freeform 682">
              <a:extLst>
                <a:ext uri="{FF2B5EF4-FFF2-40B4-BE49-F238E27FC236}">
                  <a16:creationId xmlns:a16="http://schemas.microsoft.com/office/drawing/2014/main" id="{CE4DA73E-A93A-9985-E0A1-15FE708C5928}"/>
                </a:ext>
              </a:extLst>
            </p:cNvPr>
            <p:cNvSpPr>
              <a:spLocks noEditPoints="1"/>
            </p:cNvSpPr>
            <p:nvPr/>
          </p:nvSpPr>
          <p:spPr bwMode="auto">
            <a:xfrm>
              <a:off x="6181725" y="2838451"/>
              <a:ext cx="128588" cy="160338"/>
            </a:xfrm>
            <a:custGeom>
              <a:avLst/>
              <a:gdLst>
                <a:gd name="T0" fmla="*/ 133 w 135"/>
                <a:gd name="T1" fmla="*/ 0 h 168"/>
                <a:gd name="T2" fmla="*/ 133 w 135"/>
                <a:gd name="T3" fmla="*/ 0 h 168"/>
                <a:gd name="T4" fmla="*/ 123 w 135"/>
                <a:gd name="T5" fmla="*/ 5 h 168"/>
                <a:gd name="T6" fmla="*/ 116 w 135"/>
                <a:gd name="T7" fmla="*/ 9 h 168"/>
                <a:gd name="T8" fmla="*/ 93 w 135"/>
                <a:gd name="T9" fmla="*/ 5 h 168"/>
                <a:gd name="T10" fmla="*/ 65 w 135"/>
                <a:gd name="T11" fmla="*/ 5 h 168"/>
                <a:gd name="T12" fmla="*/ 63 w 135"/>
                <a:gd name="T13" fmla="*/ 5 h 168"/>
                <a:gd name="T14" fmla="*/ 44 w 135"/>
                <a:gd name="T15" fmla="*/ 14 h 168"/>
                <a:gd name="T16" fmla="*/ 35 w 135"/>
                <a:gd name="T17" fmla="*/ 21 h 168"/>
                <a:gd name="T18" fmla="*/ 19 w 135"/>
                <a:gd name="T19" fmla="*/ 23 h 168"/>
                <a:gd name="T20" fmla="*/ 12 w 135"/>
                <a:gd name="T21" fmla="*/ 35 h 168"/>
                <a:gd name="T22" fmla="*/ 7 w 135"/>
                <a:gd name="T23" fmla="*/ 44 h 168"/>
                <a:gd name="T24" fmla="*/ 0 w 135"/>
                <a:gd name="T25" fmla="*/ 53 h 168"/>
                <a:gd name="T26" fmla="*/ 3 w 135"/>
                <a:gd name="T27" fmla="*/ 56 h 168"/>
                <a:gd name="T28" fmla="*/ 14 w 135"/>
                <a:gd name="T29" fmla="*/ 72 h 168"/>
                <a:gd name="T30" fmla="*/ 28 w 135"/>
                <a:gd name="T31" fmla="*/ 79 h 168"/>
                <a:gd name="T32" fmla="*/ 47 w 135"/>
                <a:gd name="T33" fmla="*/ 86 h 168"/>
                <a:gd name="T34" fmla="*/ 26 w 135"/>
                <a:gd name="T35" fmla="*/ 86 h 168"/>
                <a:gd name="T36" fmla="*/ 28 w 135"/>
                <a:gd name="T37" fmla="*/ 105 h 168"/>
                <a:gd name="T38" fmla="*/ 40 w 135"/>
                <a:gd name="T39" fmla="*/ 119 h 168"/>
                <a:gd name="T40" fmla="*/ 61 w 135"/>
                <a:gd name="T41" fmla="*/ 130 h 168"/>
                <a:gd name="T42" fmla="*/ 56 w 135"/>
                <a:gd name="T43" fmla="*/ 107 h 168"/>
                <a:gd name="T44" fmla="*/ 70 w 135"/>
                <a:gd name="T45" fmla="*/ 107 h 168"/>
                <a:gd name="T46" fmla="*/ 61 w 135"/>
                <a:gd name="T47" fmla="*/ 98 h 168"/>
                <a:gd name="T48" fmla="*/ 68 w 135"/>
                <a:gd name="T49" fmla="*/ 95 h 168"/>
                <a:gd name="T50" fmla="*/ 84 w 135"/>
                <a:gd name="T51" fmla="*/ 93 h 168"/>
                <a:gd name="T52" fmla="*/ 77 w 135"/>
                <a:gd name="T53" fmla="*/ 74 h 168"/>
                <a:gd name="T54" fmla="*/ 61 w 135"/>
                <a:gd name="T55" fmla="*/ 77 h 168"/>
                <a:gd name="T56" fmla="*/ 68 w 135"/>
                <a:gd name="T57" fmla="*/ 65 h 168"/>
                <a:gd name="T58" fmla="*/ 49 w 135"/>
                <a:gd name="T59" fmla="*/ 42 h 168"/>
                <a:gd name="T60" fmla="*/ 61 w 135"/>
                <a:gd name="T61" fmla="*/ 35 h 168"/>
                <a:gd name="T62" fmla="*/ 77 w 135"/>
                <a:gd name="T63" fmla="*/ 37 h 168"/>
                <a:gd name="T64" fmla="*/ 82 w 135"/>
                <a:gd name="T65" fmla="*/ 21 h 168"/>
                <a:gd name="T66" fmla="*/ 93 w 135"/>
                <a:gd name="T67" fmla="*/ 26 h 168"/>
                <a:gd name="T68" fmla="*/ 109 w 135"/>
                <a:gd name="T69" fmla="*/ 18 h 168"/>
                <a:gd name="T70" fmla="*/ 123 w 135"/>
                <a:gd name="T71" fmla="*/ 26 h 168"/>
                <a:gd name="T72" fmla="*/ 130 w 135"/>
                <a:gd name="T73" fmla="*/ 16 h 168"/>
                <a:gd name="T74" fmla="*/ 135 w 135"/>
                <a:gd name="T75" fmla="*/ 7 h 168"/>
                <a:gd name="T76" fmla="*/ 133 w 135"/>
                <a:gd name="T77" fmla="*/ 0 h 168"/>
                <a:gd name="T78" fmla="*/ 116 w 135"/>
                <a:gd name="T79" fmla="*/ 158 h 168"/>
                <a:gd name="T80" fmla="*/ 116 w 135"/>
                <a:gd name="T81" fmla="*/ 158 h 168"/>
                <a:gd name="T82" fmla="*/ 82 w 135"/>
                <a:gd name="T83" fmla="*/ 154 h 168"/>
                <a:gd name="T84" fmla="*/ 70 w 135"/>
                <a:gd name="T85" fmla="*/ 158 h 168"/>
                <a:gd name="T86" fmla="*/ 100 w 135"/>
                <a:gd name="T87" fmla="*/ 168 h 168"/>
                <a:gd name="T88" fmla="*/ 130 w 135"/>
                <a:gd name="T89" fmla="*/ 158 h 168"/>
                <a:gd name="T90" fmla="*/ 116 w 135"/>
                <a:gd name="T91" fmla="*/ 15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5" h="168">
                  <a:moveTo>
                    <a:pt x="133" y="0"/>
                  </a:moveTo>
                  <a:lnTo>
                    <a:pt x="133" y="0"/>
                  </a:lnTo>
                  <a:cubicBezTo>
                    <a:pt x="128" y="0"/>
                    <a:pt x="123" y="2"/>
                    <a:pt x="123" y="5"/>
                  </a:cubicBezTo>
                  <a:cubicBezTo>
                    <a:pt x="126" y="7"/>
                    <a:pt x="121" y="9"/>
                    <a:pt x="116" y="9"/>
                  </a:cubicBezTo>
                  <a:cubicBezTo>
                    <a:pt x="116" y="9"/>
                    <a:pt x="98" y="7"/>
                    <a:pt x="93" y="5"/>
                  </a:cubicBezTo>
                  <a:cubicBezTo>
                    <a:pt x="89" y="2"/>
                    <a:pt x="72" y="5"/>
                    <a:pt x="65" y="5"/>
                  </a:cubicBezTo>
                  <a:lnTo>
                    <a:pt x="63" y="5"/>
                  </a:lnTo>
                  <a:cubicBezTo>
                    <a:pt x="63" y="9"/>
                    <a:pt x="47" y="16"/>
                    <a:pt x="44" y="14"/>
                  </a:cubicBezTo>
                  <a:cubicBezTo>
                    <a:pt x="42" y="14"/>
                    <a:pt x="40" y="18"/>
                    <a:pt x="35" y="21"/>
                  </a:cubicBezTo>
                  <a:cubicBezTo>
                    <a:pt x="28" y="23"/>
                    <a:pt x="21" y="21"/>
                    <a:pt x="19" y="23"/>
                  </a:cubicBezTo>
                  <a:cubicBezTo>
                    <a:pt x="19" y="26"/>
                    <a:pt x="16" y="33"/>
                    <a:pt x="12" y="35"/>
                  </a:cubicBezTo>
                  <a:cubicBezTo>
                    <a:pt x="10" y="37"/>
                    <a:pt x="12" y="42"/>
                    <a:pt x="7" y="44"/>
                  </a:cubicBezTo>
                  <a:cubicBezTo>
                    <a:pt x="5" y="44"/>
                    <a:pt x="3" y="49"/>
                    <a:pt x="0" y="53"/>
                  </a:cubicBezTo>
                  <a:cubicBezTo>
                    <a:pt x="0" y="56"/>
                    <a:pt x="3" y="56"/>
                    <a:pt x="3" y="56"/>
                  </a:cubicBezTo>
                  <a:cubicBezTo>
                    <a:pt x="10" y="58"/>
                    <a:pt x="14" y="65"/>
                    <a:pt x="14" y="72"/>
                  </a:cubicBezTo>
                  <a:cubicBezTo>
                    <a:pt x="12" y="81"/>
                    <a:pt x="23" y="84"/>
                    <a:pt x="28" y="79"/>
                  </a:cubicBezTo>
                  <a:cubicBezTo>
                    <a:pt x="33" y="72"/>
                    <a:pt x="47" y="81"/>
                    <a:pt x="47" y="86"/>
                  </a:cubicBezTo>
                  <a:cubicBezTo>
                    <a:pt x="47" y="88"/>
                    <a:pt x="33" y="81"/>
                    <a:pt x="26" y="86"/>
                  </a:cubicBezTo>
                  <a:cubicBezTo>
                    <a:pt x="16" y="93"/>
                    <a:pt x="30" y="98"/>
                    <a:pt x="28" y="105"/>
                  </a:cubicBezTo>
                  <a:cubicBezTo>
                    <a:pt x="28" y="112"/>
                    <a:pt x="33" y="121"/>
                    <a:pt x="40" y="119"/>
                  </a:cubicBezTo>
                  <a:cubicBezTo>
                    <a:pt x="47" y="119"/>
                    <a:pt x="56" y="130"/>
                    <a:pt x="61" y="130"/>
                  </a:cubicBezTo>
                  <a:cubicBezTo>
                    <a:pt x="65" y="128"/>
                    <a:pt x="54" y="110"/>
                    <a:pt x="56" y="107"/>
                  </a:cubicBezTo>
                  <a:cubicBezTo>
                    <a:pt x="58" y="105"/>
                    <a:pt x="68" y="112"/>
                    <a:pt x="70" y="107"/>
                  </a:cubicBezTo>
                  <a:cubicBezTo>
                    <a:pt x="75" y="102"/>
                    <a:pt x="68" y="98"/>
                    <a:pt x="61" y="98"/>
                  </a:cubicBezTo>
                  <a:cubicBezTo>
                    <a:pt x="54" y="100"/>
                    <a:pt x="61" y="91"/>
                    <a:pt x="68" y="95"/>
                  </a:cubicBezTo>
                  <a:cubicBezTo>
                    <a:pt x="77" y="100"/>
                    <a:pt x="79" y="93"/>
                    <a:pt x="84" y="93"/>
                  </a:cubicBezTo>
                  <a:cubicBezTo>
                    <a:pt x="89" y="93"/>
                    <a:pt x="89" y="79"/>
                    <a:pt x="77" y="74"/>
                  </a:cubicBezTo>
                  <a:cubicBezTo>
                    <a:pt x="65" y="72"/>
                    <a:pt x="68" y="84"/>
                    <a:pt x="61" y="77"/>
                  </a:cubicBezTo>
                  <a:cubicBezTo>
                    <a:pt x="51" y="67"/>
                    <a:pt x="68" y="72"/>
                    <a:pt x="68" y="65"/>
                  </a:cubicBezTo>
                  <a:cubicBezTo>
                    <a:pt x="68" y="58"/>
                    <a:pt x="56" y="49"/>
                    <a:pt x="49" y="42"/>
                  </a:cubicBezTo>
                  <a:cubicBezTo>
                    <a:pt x="44" y="33"/>
                    <a:pt x="56" y="30"/>
                    <a:pt x="61" y="35"/>
                  </a:cubicBezTo>
                  <a:cubicBezTo>
                    <a:pt x="63" y="39"/>
                    <a:pt x="72" y="39"/>
                    <a:pt x="77" y="37"/>
                  </a:cubicBezTo>
                  <a:cubicBezTo>
                    <a:pt x="82" y="35"/>
                    <a:pt x="72" y="26"/>
                    <a:pt x="82" y="21"/>
                  </a:cubicBezTo>
                  <a:cubicBezTo>
                    <a:pt x="91" y="18"/>
                    <a:pt x="91" y="23"/>
                    <a:pt x="93" y="26"/>
                  </a:cubicBezTo>
                  <a:cubicBezTo>
                    <a:pt x="98" y="28"/>
                    <a:pt x="100" y="18"/>
                    <a:pt x="109" y="18"/>
                  </a:cubicBezTo>
                  <a:cubicBezTo>
                    <a:pt x="116" y="18"/>
                    <a:pt x="121" y="21"/>
                    <a:pt x="123" y="26"/>
                  </a:cubicBezTo>
                  <a:cubicBezTo>
                    <a:pt x="128" y="21"/>
                    <a:pt x="130" y="18"/>
                    <a:pt x="130" y="16"/>
                  </a:cubicBezTo>
                  <a:cubicBezTo>
                    <a:pt x="130" y="14"/>
                    <a:pt x="135" y="12"/>
                    <a:pt x="135" y="7"/>
                  </a:cubicBezTo>
                  <a:cubicBezTo>
                    <a:pt x="135" y="5"/>
                    <a:pt x="135" y="2"/>
                    <a:pt x="133" y="0"/>
                  </a:cubicBezTo>
                  <a:close/>
                  <a:moveTo>
                    <a:pt x="116" y="158"/>
                  </a:moveTo>
                  <a:lnTo>
                    <a:pt x="116" y="158"/>
                  </a:lnTo>
                  <a:cubicBezTo>
                    <a:pt x="112" y="154"/>
                    <a:pt x="89" y="158"/>
                    <a:pt x="82" y="154"/>
                  </a:cubicBezTo>
                  <a:cubicBezTo>
                    <a:pt x="77" y="149"/>
                    <a:pt x="65" y="158"/>
                    <a:pt x="70" y="158"/>
                  </a:cubicBezTo>
                  <a:cubicBezTo>
                    <a:pt x="77" y="161"/>
                    <a:pt x="89" y="168"/>
                    <a:pt x="100" y="168"/>
                  </a:cubicBezTo>
                  <a:cubicBezTo>
                    <a:pt x="114" y="168"/>
                    <a:pt x="130" y="161"/>
                    <a:pt x="130" y="158"/>
                  </a:cubicBezTo>
                  <a:cubicBezTo>
                    <a:pt x="128" y="156"/>
                    <a:pt x="121" y="161"/>
                    <a:pt x="116" y="15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7" name="Freeform 683">
              <a:extLst>
                <a:ext uri="{FF2B5EF4-FFF2-40B4-BE49-F238E27FC236}">
                  <a16:creationId xmlns:a16="http://schemas.microsoft.com/office/drawing/2014/main" id="{F4429B51-1400-97EC-A28C-459EC1179D2F}"/>
                </a:ext>
              </a:extLst>
            </p:cNvPr>
            <p:cNvSpPr>
              <a:spLocks noEditPoints="1"/>
            </p:cNvSpPr>
            <p:nvPr/>
          </p:nvSpPr>
          <p:spPr bwMode="auto">
            <a:xfrm>
              <a:off x="6181725" y="2838451"/>
              <a:ext cx="128588" cy="160338"/>
            </a:xfrm>
            <a:custGeom>
              <a:avLst/>
              <a:gdLst>
                <a:gd name="T0" fmla="*/ 133 w 135"/>
                <a:gd name="T1" fmla="*/ 0 h 168"/>
                <a:gd name="T2" fmla="*/ 133 w 135"/>
                <a:gd name="T3" fmla="*/ 0 h 168"/>
                <a:gd name="T4" fmla="*/ 123 w 135"/>
                <a:gd name="T5" fmla="*/ 5 h 168"/>
                <a:gd name="T6" fmla="*/ 116 w 135"/>
                <a:gd name="T7" fmla="*/ 9 h 168"/>
                <a:gd name="T8" fmla="*/ 93 w 135"/>
                <a:gd name="T9" fmla="*/ 5 h 168"/>
                <a:gd name="T10" fmla="*/ 65 w 135"/>
                <a:gd name="T11" fmla="*/ 5 h 168"/>
                <a:gd name="T12" fmla="*/ 63 w 135"/>
                <a:gd name="T13" fmla="*/ 5 h 168"/>
                <a:gd name="T14" fmla="*/ 44 w 135"/>
                <a:gd name="T15" fmla="*/ 14 h 168"/>
                <a:gd name="T16" fmla="*/ 35 w 135"/>
                <a:gd name="T17" fmla="*/ 21 h 168"/>
                <a:gd name="T18" fmla="*/ 19 w 135"/>
                <a:gd name="T19" fmla="*/ 23 h 168"/>
                <a:gd name="T20" fmla="*/ 12 w 135"/>
                <a:gd name="T21" fmla="*/ 35 h 168"/>
                <a:gd name="T22" fmla="*/ 7 w 135"/>
                <a:gd name="T23" fmla="*/ 44 h 168"/>
                <a:gd name="T24" fmla="*/ 0 w 135"/>
                <a:gd name="T25" fmla="*/ 53 h 168"/>
                <a:gd name="T26" fmla="*/ 3 w 135"/>
                <a:gd name="T27" fmla="*/ 56 h 168"/>
                <a:gd name="T28" fmla="*/ 14 w 135"/>
                <a:gd name="T29" fmla="*/ 72 h 168"/>
                <a:gd name="T30" fmla="*/ 28 w 135"/>
                <a:gd name="T31" fmla="*/ 79 h 168"/>
                <a:gd name="T32" fmla="*/ 47 w 135"/>
                <a:gd name="T33" fmla="*/ 86 h 168"/>
                <a:gd name="T34" fmla="*/ 26 w 135"/>
                <a:gd name="T35" fmla="*/ 86 h 168"/>
                <a:gd name="T36" fmla="*/ 28 w 135"/>
                <a:gd name="T37" fmla="*/ 105 h 168"/>
                <a:gd name="T38" fmla="*/ 40 w 135"/>
                <a:gd name="T39" fmla="*/ 119 h 168"/>
                <a:gd name="T40" fmla="*/ 61 w 135"/>
                <a:gd name="T41" fmla="*/ 130 h 168"/>
                <a:gd name="T42" fmla="*/ 56 w 135"/>
                <a:gd name="T43" fmla="*/ 107 h 168"/>
                <a:gd name="T44" fmla="*/ 70 w 135"/>
                <a:gd name="T45" fmla="*/ 107 h 168"/>
                <a:gd name="T46" fmla="*/ 61 w 135"/>
                <a:gd name="T47" fmla="*/ 98 h 168"/>
                <a:gd name="T48" fmla="*/ 68 w 135"/>
                <a:gd name="T49" fmla="*/ 95 h 168"/>
                <a:gd name="T50" fmla="*/ 84 w 135"/>
                <a:gd name="T51" fmla="*/ 93 h 168"/>
                <a:gd name="T52" fmla="*/ 77 w 135"/>
                <a:gd name="T53" fmla="*/ 74 h 168"/>
                <a:gd name="T54" fmla="*/ 61 w 135"/>
                <a:gd name="T55" fmla="*/ 77 h 168"/>
                <a:gd name="T56" fmla="*/ 68 w 135"/>
                <a:gd name="T57" fmla="*/ 65 h 168"/>
                <a:gd name="T58" fmla="*/ 49 w 135"/>
                <a:gd name="T59" fmla="*/ 42 h 168"/>
                <a:gd name="T60" fmla="*/ 61 w 135"/>
                <a:gd name="T61" fmla="*/ 35 h 168"/>
                <a:gd name="T62" fmla="*/ 77 w 135"/>
                <a:gd name="T63" fmla="*/ 37 h 168"/>
                <a:gd name="T64" fmla="*/ 82 w 135"/>
                <a:gd name="T65" fmla="*/ 21 h 168"/>
                <a:gd name="T66" fmla="*/ 93 w 135"/>
                <a:gd name="T67" fmla="*/ 26 h 168"/>
                <a:gd name="T68" fmla="*/ 109 w 135"/>
                <a:gd name="T69" fmla="*/ 18 h 168"/>
                <a:gd name="T70" fmla="*/ 123 w 135"/>
                <a:gd name="T71" fmla="*/ 26 h 168"/>
                <a:gd name="T72" fmla="*/ 130 w 135"/>
                <a:gd name="T73" fmla="*/ 16 h 168"/>
                <a:gd name="T74" fmla="*/ 135 w 135"/>
                <a:gd name="T75" fmla="*/ 7 h 168"/>
                <a:gd name="T76" fmla="*/ 133 w 135"/>
                <a:gd name="T77" fmla="*/ 0 h 168"/>
                <a:gd name="T78" fmla="*/ 133 w 135"/>
                <a:gd name="T79" fmla="*/ 0 h 168"/>
                <a:gd name="T80" fmla="*/ 116 w 135"/>
                <a:gd name="T81" fmla="*/ 158 h 168"/>
                <a:gd name="T82" fmla="*/ 116 w 135"/>
                <a:gd name="T83" fmla="*/ 158 h 168"/>
                <a:gd name="T84" fmla="*/ 82 w 135"/>
                <a:gd name="T85" fmla="*/ 154 h 168"/>
                <a:gd name="T86" fmla="*/ 70 w 135"/>
                <a:gd name="T87" fmla="*/ 158 h 168"/>
                <a:gd name="T88" fmla="*/ 100 w 135"/>
                <a:gd name="T89" fmla="*/ 168 h 168"/>
                <a:gd name="T90" fmla="*/ 130 w 135"/>
                <a:gd name="T91" fmla="*/ 158 h 168"/>
                <a:gd name="T92" fmla="*/ 116 w 135"/>
                <a:gd name="T93" fmla="*/ 158 h 168"/>
                <a:gd name="T94" fmla="*/ 116 w 135"/>
                <a:gd name="T95" fmla="*/ 15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68">
                  <a:moveTo>
                    <a:pt x="133" y="0"/>
                  </a:moveTo>
                  <a:lnTo>
                    <a:pt x="133" y="0"/>
                  </a:lnTo>
                  <a:cubicBezTo>
                    <a:pt x="128" y="0"/>
                    <a:pt x="123" y="2"/>
                    <a:pt x="123" y="5"/>
                  </a:cubicBezTo>
                  <a:cubicBezTo>
                    <a:pt x="126" y="7"/>
                    <a:pt x="121" y="9"/>
                    <a:pt x="116" y="9"/>
                  </a:cubicBezTo>
                  <a:cubicBezTo>
                    <a:pt x="116" y="9"/>
                    <a:pt x="98" y="7"/>
                    <a:pt x="93" y="5"/>
                  </a:cubicBezTo>
                  <a:cubicBezTo>
                    <a:pt x="89" y="2"/>
                    <a:pt x="72" y="5"/>
                    <a:pt x="65" y="5"/>
                  </a:cubicBezTo>
                  <a:lnTo>
                    <a:pt x="63" y="5"/>
                  </a:lnTo>
                  <a:cubicBezTo>
                    <a:pt x="63" y="9"/>
                    <a:pt x="47" y="16"/>
                    <a:pt x="44" y="14"/>
                  </a:cubicBezTo>
                  <a:cubicBezTo>
                    <a:pt x="42" y="14"/>
                    <a:pt x="40" y="18"/>
                    <a:pt x="35" y="21"/>
                  </a:cubicBezTo>
                  <a:cubicBezTo>
                    <a:pt x="28" y="23"/>
                    <a:pt x="21" y="21"/>
                    <a:pt x="19" y="23"/>
                  </a:cubicBezTo>
                  <a:cubicBezTo>
                    <a:pt x="19" y="26"/>
                    <a:pt x="16" y="33"/>
                    <a:pt x="12" y="35"/>
                  </a:cubicBezTo>
                  <a:cubicBezTo>
                    <a:pt x="10" y="37"/>
                    <a:pt x="12" y="42"/>
                    <a:pt x="7" y="44"/>
                  </a:cubicBezTo>
                  <a:cubicBezTo>
                    <a:pt x="5" y="44"/>
                    <a:pt x="3" y="49"/>
                    <a:pt x="0" y="53"/>
                  </a:cubicBezTo>
                  <a:cubicBezTo>
                    <a:pt x="0" y="56"/>
                    <a:pt x="3" y="56"/>
                    <a:pt x="3" y="56"/>
                  </a:cubicBezTo>
                  <a:cubicBezTo>
                    <a:pt x="10" y="58"/>
                    <a:pt x="14" y="65"/>
                    <a:pt x="14" y="72"/>
                  </a:cubicBezTo>
                  <a:cubicBezTo>
                    <a:pt x="12" y="81"/>
                    <a:pt x="23" y="84"/>
                    <a:pt x="28" y="79"/>
                  </a:cubicBezTo>
                  <a:cubicBezTo>
                    <a:pt x="33" y="72"/>
                    <a:pt x="47" y="81"/>
                    <a:pt x="47" y="86"/>
                  </a:cubicBezTo>
                  <a:cubicBezTo>
                    <a:pt x="47" y="88"/>
                    <a:pt x="33" y="81"/>
                    <a:pt x="26" y="86"/>
                  </a:cubicBezTo>
                  <a:cubicBezTo>
                    <a:pt x="16" y="93"/>
                    <a:pt x="30" y="98"/>
                    <a:pt x="28" y="105"/>
                  </a:cubicBezTo>
                  <a:cubicBezTo>
                    <a:pt x="28" y="112"/>
                    <a:pt x="33" y="121"/>
                    <a:pt x="40" y="119"/>
                  </a:cubicBezTo>
                  <a:cubicBezTo>
                    <a:pt x="47" y="119"/>
                    <a:pt x="56" y="130"/>
                    <a:pt x="61" y="130"/>
                  </a:cubicBezTo>
                  <a:cubicBezTo>
                    <a:pt x="65" y="128"/>
                    <a:pt x="54" y="110"/>
                    <a:pt x="56" y="107"/>
                  </a:cubicBezTo>
                  <a:cubicBezTo>
                    <a:pt x="58" y="105"/>
                    <a:pt x="68" y="112"/>
                    <a:pt x="70" y="107"/>
                  </a:cubicBezTo>
                  <a:cubicBezTo>
                    <a:pt x="75" y="102"/>
                    <a:pt x="68" y="98"/>
                    <a:pt x="61" y="98"/>
                  </a:cubicBezTo>
                  <a:cubicBezTo>
                    <a:pt x="54" y="100"/>
                    <a:pt x="61" y="91"/>
                    <a:pt x="68" y="95"/>
                  </a:cubicBezTo>
                  <a:cubicBezTo>
                    <a:pt x="77" y="100"/>
                    <a:pt x="79" y="93"/>
                    <a:pt x="84" y="93"/>
                  </a:cubicBezTo>
                  <a:cubicBezTo>
                    <a:pt x="89" y="93"/>
                    <a:pt x="89" y="79"/>
                    <a:pt x="77" y="74"/>
                  </a:cubicBezTo>
                  <a:cubicBezTo>
                    <a:pt x="65" y="72"/>
                    <a:pt x="68" y="84"/>
                    <a:pt x="61" y="77"/>
                  </a:cubicBezTo>
                  <a:cubicBezTo>
                    <a:pt x="51" y="67"/>
                    <a:pt x="68" y="72"/>
                    <a:pt x="68" y="65"/>
                  </a:cubicBezTo>
                  <a:cubicBezTo>
                    <a:pt x="68" y="58"/>
                    <a:pt x="56" y="49"/>
                    <a:pt x="49" y="42"/>
                  </a:cubicBezTo>
                  <a:cubicBezTo>
                    <a:pt x="44" y="33"/>
                    <a:pt x="56" y="30"/>
                    <a:pt x="61" y="35"/>
                  </a:cubicBezTo>
                  <a:cubicBezTo>
                    <a:pt x="63" y="39"/>
                    <a:pt x="72" y="39"/>
                    <a:pt x="77" y="37"/>
                  </a:cubicBezTo>
                  <a:cubicBezTo>
                    <a:pt x="82" y="35"/>
                    <a:pt x="72" y="26"/>
                    <a:pt x="82" y="21"/>
                  </a:cubicBezTo>
                  <a:cubicBezTo>
                    <a:pt x="91" y="18"/>
                    <a:pt x="91" y="23"/>
                    <a:pt x="93" y="26"/>
                  </a:cubicBezTo>
                  <a:cubicBezTo>
                    <a:pt x="98" y="28"/>
                    <a:pt x="100" y="18"/>
                    <a:pt x="109" y="18"/>
                  </a:cubicBezTo>
                  <a:cubicBezTo>
                    <a:pt x="116" y="18"/>
                    <a:pt x="121" y="21"/>
                    <a:pt x="123" y="26"/>
                  </a:cubicBezTo>
                  <a:cubicBezTo>
                    <a:pt x="128" y="21"/>
                    <a:pt x="130" y="18"/>
                    <a:pt x="130" y="16"/>
                  </a:cubicBezTo>
                  <a:cubicBezTo>
                    <a:pt x="130" y="14"/>
                    <a:pt x="135" y="12"/>
                    <a:pt x="135" y="7"/>
                  </a:cubicBezTo>
                  <a:cubicBezTo>
                    <a:pt x="135" y="5"/>
                    <a:pt x="135" y="2"/>
                    <a:pt x="133" y="0"/>
                  </a:cubicBezTo>
                  <a:lnTo>
                    <a:pt x="133" y="0"/>
                  </a:lnTo>
                  <a:close/>
                  <a:moveTo>
                    <a:pt x="116" y="158"/>
                  </a:moveTo>
                  <a:lnTo>
                    <a:pt x="116" y="158"/>
                  </a:lnTo>
                  <a:cubicBezTo>
                    <a:pt x="112" y="154"/>
                    <a:pt x="89" y="158"/>
                    <a:pt x="82" y="154"/>
                  </a:cubicBezTo>
                  <a:cubicBezTo>
                    <a:pt x="77" y="149"/>
                    <a:pt x="65" y="158"/>
                    <a:pt x="70" y="158"/>
                  </a:cubicBezTo>
                  <a:cubicBezTo>
                    <a:pt x="77" y="161"/>
                    <a:pt x="89" y="168"/>
                    <a:pt x="100" y="168"/>
                  </a:cubicBezTo>
                  <a:cubicBezTo>
                    <a:pt x="114" y="168"/>
                    <a:pt x="130" y="161"/>
                    <a:pt x="130" y="158"/>
                  </a:cubicBezTo>
                  <a:cubicBezTo>
                    <a:pt x="128" y="156"/>
                    <a:pt x="121" y="161"/>
                    <a:pt x="116" y="158"/>
                  </a:cubicBezTo>
                  <a:lnTo>
                    <a:pt x="116" y="15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8" name="Freeform 684">
              <a:extLst>
                <a:ext uri="{FF2B5EF4-FFF2-40B4-BE49-F238E27FC236}">
                  <a16:creationId xmlns:a16="http://schemas.microsoft.com/office/drawing/2014/main" id="{E2AB1FFE-32D1-3A4F-890C-55C955CB4752}"/>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81 w 214"/>
                <a:gd name="T13" fmla="*/ 240 h 326"/>
                <a:gd name="T14" fmla="*/ 174 w 214"/>
                <a:gd name="T15" fmla="*/ 217 h 326"/>
                <a:gd name="T16" fmla="*/ 144 w 214"/>
                <a:gd name="T17" fmla="*/ 166 h 326"/>
                <a:gd name="T18" fmla="*/ 109 w 214"/>
                <a:gd name="T19" fmla="*/ 152 h 326"/>
                <a:gd name="T20" fmla="*/ 135 w 214"/>
                <a:gd name="T21" fmla="*/ 100 h 326"/>
                <a:gd name="T22" fmla="*/ 88 w 214"/>
                <a:gd name="T23" fmla="*/ 91 h 326"/>
                <a:gd name="T24" fmla="*/ 107 w 214"/>
                <a:gd name="T25" fmla="*/ 61 h 326"/>
                <a:gd name="T26" fmla="*/ 74 w 214"/>
                <a:gd name="T27" fmla="*/ 70 h 326"/>
                <a:gd name="T28" fmla="*/ 51 w 214"/>
                <a:gd name="T29" fmla="*/ 102 h 326"/>
                <a:gd name="T30" fmla="*/ 35 w 214"/>
                <a:gd name="T31" fmla="*/ 102 h 326"/>
                <a:gd name="T32" fmla="*/ 42 w 214"/>
                <a:gd name="T33" fmla="*/ 131 h 326"/>
                <a:gd name="T34" fmla="*/ 35 w 214"/>
                <a:gd name="T35" fmla="*/ 156 h 326"/>
                <a:gd name="T36" fmla="*/ 58 w 214"/>
                <a:gd name="T37" fmla="*/ 163 h 326"/>
                <a:gd name="T38" fmla="*/ 72 w 214"/>
                <a:gd name="T39" fmla="*/ 161 h 326"/>
                <a:gd name="T40" fmla="*/ 95 w 214"/>
                <a:gd name="T41" fmla="*/ 180 h 326"/>
                <a:gd name="T42" fmla="*/ 104 w 214"/>
                <a:gd name="T43" fmla="*/ 200 h 326"/>
                <a:gd name="T44" fmla="*/ 109 w 214"/>
                <a:gd name="T45" fmla="*/ 226 h 326"/>
                <a:gd name="T46" fmla="*/ 81 w 214"/>
                <a:gd name="T47" fmla="*/ 231 h 326"/>
                <a:gd name="T48" fmla="*/ 86 w 214"/>
                <a:gd name="T49" fmla="*/ 252 h 326"/>
                <a:gd name="T50" fmla="*/ 74 w 214"/>
                <a:gd name="T51" fmla="*/ 275 h 326"/>
                <a:gd name="T52" fmla="*/ 109 w 214"/>
                <a:gd name="T53" fmla="*/ 282 h 326"/>
                <a:gd name="T54" fmla="*/ 88 w 214"/>
                <a:gd name="T55" fmla="*/ 291 h 326"/>
                <a:gd name="T56" fmla="*/ 77 w 214"/>
                <a:gd name="T57" fmla="*/ 315 h 326"/>
                <a:gd name="T58" fmla="*/ 102 w 214"/>
                <a:gd name="T59" fmla="*/ 310 h 326"/>
                <a:gd name="T60" fmla="*/ 132 w 214"/>
                <a:gd name="T61" fmla="*/ 303 h 326"/>
                <a:gd name="T62" fmla="*/ 174 w 214"/>
                <a:gd name="T63" fmla="*/ 301 h 326"/>
                <a:gd name="T64" fmla="*/ 195 w 214"/>
                <a:gd name="T65" fmla="*/ 285 h 326"/>
                <a:gd name="T66" fmla="*/ 214 w 214"/>
                <a:gd name="T67" fmla="*/ 252 h 326"/>
                <a:gd name="T68" fmla="*/ 25 w 214"/>
                <a:gd name="T69" fmla="*/ 93 h 326"/>
                <a:gd name="T70" fmla="*/ 25 w 214"/>
                <a:gd name="T71" fmla="*/ 93 h 326"/>
                <a:gd name="T72" fmla="*/ 146 w 214"/>
                <a:gd name="T73" fmla="*/ 26 h 326"/>
                <a:gd name="T74" fmla="*/ 146 w 214"/>
                <a:gd name="T75"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close/>
                  <a:moveTo>
                    <a:pt x="25" y="93"/>
                  </a:moveTo>
                  <a:lnTo>
                    <a:pt x="25" y="93"/>
                  </a:lnTo>
                  <a:cubicBezTo>
                    <a:pt x="32" y="93"/>
                    <a:pt x="44" y="79"/>
                    <a:pt x="39" y="74"/>
                  </a:cubicBezTo>
                  <a:cubicBezTo>
                    <a:pt x="35" y="70"/>
                    <a:pt x="18" y="93"/>
                    <a:pt x="25" y="93"/>
                  </a:cubicBezTo>
                  <a:close/>
                  <a:moveTo>
                    <a:pt x="146" y="26"/>
                  </a:moveTo>
                  <a:lnTo>
                    <a:pt x="146" y="26"/>
                  </a:lnTo>
                  <a:cubicBezTo>
                    <a:pt x="151" y="21"/>
                    <a:pt x="158" y="0"/>
                    <a:pt x="149" y="2"/>
                  </a:cubicBezTo>
                  <a:cubicBezTo>
                    <a:pt x="142" y="4"/>
                    <a:pt x="144" y="28"/>
                    <a:pt x="146" y="2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9" name="Freeform 685">
              <a:extLst>
                <a:ext uri="{FF2B5EF4-FFF2-40B4-BE49-F238E27FC236}">
                  <a16:creationId xmlns:a16="http://schemas.microsoft.com/office/drawing/2014/main" id="{A18F313C-C7AB-8157-47BA-CE4719D4BE35}"/>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91 w 214"/>
                <a:gd name="T13" fmla="*/ 240 h 326"/>
                <a:gd name="T14" fmla="*/ 181 w 214"/>
                <a:gd name="T15" fmla="*/ 229 h 326"/>
                <a:gd name="T16" fmla="*/ 158 w 214"/>
                <a:gd name="T17" fmla="*/ 191 h 326"/>
                <a:gd name="T18" fmla="*/ 130 w 214"/>
                <a:gd name="T19" fmla="*/ 154 h 326"/>
                <a:gd name="T20" fmla="*/ 119 w 214"/>
                <a:gd name="T21" fmla="*/ 138 h 326"/>
                <a:gd name="T22" fmla="*/ 95 w 214"/>
                <a:gd name="T23" fmla="*/ 98 h 326"/>
                <a:gd name="T24" fmla="*/ 104 w 214"/>
                <a:gd name="T25" fmla="*/ 74 h 326"/>
                <a:gd name="T26" fmla="*/ 97 w 214"/>
                <a:gd name="T27" fmla="*/ 70 h 326"/>
                <a:gd name="T28" fmla="*/ 60 w 214"/>
                <a:gd name="T29" fmla="*/ 89 h 326"/>
                <a:gd name="T30" fmla="*/ 46 w 214"/>
                <a:gd name="T31" fmla="*/ 107 h 326"/>
                <a:gd name="T32" fmla="*/ 49 w 214"/>
                <a:gd name="T33" fmla="*/ 117 h 326"/>
                <a:gd name="T34" fmla="*/ 53 w 214"/>
                <a:gd name="T35" fmla="*/ 142 h 326"/>
                <a:gd name="T36" fmla="*/ 51 w 214"/>
                <a:gd name="T37" fmla="*/ 152 h 326"/>
                <a:gd name="T38" fmla="*/ 72 w 214"/>
                <a:gd name="T39" fmla="*/ 147 h 326"/>
                <a:gd name="T40" fmla="*/ 65 w 214"/>
                <a:gd name="T41" fmla="*/ 184 h 326"/>
                <a:gd name="T42" fmla="*/ 102 w 214"/>
                <a:gd name="T43" fmla="*/ 186 h 326"/>
                <a:gd name="T44" fmla="*/ 109 w 214"/>
                <a:gd name="T45" fmla="*/ 207 h 326"/>
                <a:gd name="T46" fmla="*/ 86 w 214"/>
                <a:gd name="T47" fmla="*/ 229 h 326"/>
                <a:gd name="T48" fmla="*/ 74 w 214"/>
                <a:gd name="T49" fmla="*/ 245 h 326"/>
                <a:gd name="T50" fmla="*/ 65 w 214"/>
                <a:gd name="T51" fmla="*/ 268 h 326"/>
                <a:gd name="T52" fmla="*/ 86 w 214"/>
                <a:gd name="T53" fmla="*/ 280 h 326"/>
                <a:gd name="T54" fmla="*/ 112 w 214"/>
                <a:gd name="T55" fmla="*/ 287 h 326"/>
                <a:gd name="T56" fmla="*/ 60 w 214"/>
                <a:gd name="T57" fmla="*/ 324 h 326"/>
                <a:gd name="T58" fmla="*/ 93 w 214"/>
                <a:gd name="T59" fmla="*/ 319 h 326"/>
                <a:gd name="T60" fmla="*/ 116 w 214"/>
                <a:gd name="T61" fmla="*/ 308 h 326"/>
                <a:gd name="T62" fmla="*/ 151 w 214"/>
                <a:gd name="T63" fmla="*/ 305 h 326"/>
                <a:gd name="T64" fmla="*/ 204 w 214"/>
                <a:gd name="T65" fmla="*/ 289 h 326"/>
                <a:gd name="T66" fmla="*/ 195 w 214"/>
                <a:gd name="T67" fmla="*/ 273 h 326"/>
                <a:gd name="T68" fmla="*/ 214 w 214"/>
                <a:gd name="T69" fmla="*/ 252 h 326"/>
                <a:gd name="T70" fmla="*/ 25 w 214"/>
                <a:gd name="T71" fmla="*/ 93 h 326"/>
                <a:gd name="T72" fmla="*/ 25 w 214"/>
                <a:gd name="T73" fmla="*/ 93 h 326"/>
                <a:gd name="T74" fmla="*/ 146 w 214"/>
                <a:gd name="T75" fmla="*/ 26 h 326"/>
                <a:gd name="T76" fmla="*/ 149 w 214"/>
                <a:gd name="T77" fmla="*/ 2 h 326"/>
                <a:gd name="T78" fmla="*/ 146 w 214"/>
                <a:gd name="T79"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lnTo>
                    <a:pt x="42" y="175"/>
                  </a:ln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lnTo>
                    <a:pt x="214" y="252"/>
                  </a:lnTo>
                  <a:close/>
                  <a:moveTo>
                    <a:pt x="25" y="93"/>
                  </a:moveTo>
                  <a:lnTo>
                    <a:pt x="25" y="93"/>
                  </a:lnTo>
                  <a:cubicBezTo>
                    <a:pt x="32" y="93"/>
                    <a:pt x="44" y="79"/>
                    <a:pt x="39" y="74"/>
                  </a:cubicBezTo>
                  <a:cubicBezTo>
                    <a:pt x="35" y="70"/>
                    <a:pt x="18" y="93"/>
                    <a:pt x="25" y="93"/>
                  </a:cubicBezTo>
                  <a:lnTo>
                    <a:pt x="25" y="93"/>
                  </a:lnTo>
                  <a:close/>
                  <a:moveTo>
                    <a:pt x="146" y="26"/>
                  </a:moveTo>
                  <a:lnTo>
                    <a:pt x="146" y="26"/>
                  </a:lnTo>
                  <a:cubicBezTo>
                    <a:pt x="151" y="21"/>
                    <a:pt x="158" y="0"/>
                    <a:pt x="149" y="2"/>
                  </a:cubicBezTo>
                  <a:cubicBezTo>
                    <a:pt x="142" y="4"/>
                    <a:pt x="144" y="28"/>
                    <a:pt x="146" y="26"/>
                  </a:cubicBezTo>
                  <a:lnTo>
                    <a:pt x="146" y="2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1" name="Freeform 686">
              <a:extLst>
                <a:ext uri="{FF2B5EF4-FFF2-40B4-BE49-F238E27FC236}">
                  <a16:creationId xmlns:a16="http://schemas.microsoft.com/office/drawing/2014/main" id="{4DD70A22-6316-4FA2-A3B5-12AE3B803F8D}"/>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81 w 214"/>
                <a:gd name="T13" fmla="*/ 240 h 326"/>
                <a:gd name="T14" fmla="*/ 174 w 214"/>
                <a:gd name="T15" fmla="*/ 217 h 326"/>
                <a:gd name="T16" fmla="*/ 144 w 214"/>
                <a:gd name="T17" fmla="*/ 166 h 326"/>
                <a:gd name="T18" fmla="*/ 109 w 214"/>
                <a:gd name="T19" fmla="*/ 152 h 326"/>
                <a:gd name="T20" fmla="*/ 135 w 214"/>
                <a:gd name="T21" fmla="*/ 100 h 326"/>
                <a:gd name="T22" fmla="*/ 88 w 214"/>
                <a:gd name="T23" fmla="*/ 91 h 326"/>
                <a:gd name="T24" fmla="*/ 107 w 214"/>
                <a:gd name="T25" fmla="*/ 61 h 326"/>
                <a:gd name="T26" fmla="*/ 74 w 214"/>
                <a:gd name="T27" fmla="*/ 70 h 326"/>
                <a:gd name="T28" fmla="*/ 51 w 214"/>
                <a:gd name="T29" fmla="*/ 102 h 326"/>
                <a:gd name="T30" fmla="*/ 35 w 214"/>
                <a:gd name="T31" fmla="*/ 102 h 326"/>
                <a:gd name="T32" fmla="*/ 42 w 214"/>
                <a:gd name="T33" fmla="*/ 131 h 326"/>
                <a:gd name="T34" fmla="*/ 35 w 214"/>
                <a:gd name="T35" fmla="*/ 156 h 326"/>
                <a:gd name="T36" fmla="*/ 58 w 214"/>
                <a:gd name="T37" fmla="*/ 163 h 326"/>
                <a:gd name="T38" fmla="*/ 72 w 214"/>
                <a:gd name="T39" fmla="*/ 161 h 326"/>
                <a:gd name="T40" fmla="*/ 95 w 214"/>
                <a:gd name="T41" fmla="*/ 180 h 326"/>
                <a:gd name="T42" fmla="*/ 104 w 214"/>
                <a:gd name="T43" fmla="*/ 200 h 326"/>
                <a:gd name="T44" fmla="*/ 109 w 214"/>
                <a:gd name="T45" fmla="*/ 226 h 326"/>
                <a:gd name="T46" fmla="*/ 81 w 214"/>
                <a:gd name="T47" fmla="*/ 231 h 326"/>
                <a:gd name="T48" fmla="*/ 86 w 214"/>
                <a:gd name="T49" fmla="*/ 252 h 326"/>
                <a:gd name="T50" fmla="*/ 74 w 214"/>
                <a:gd name="T51" fmla="*/ 275 h 326"/>
                <a:gd name="T52" fmla="*/ 109 w 214"/>
                <a:gd name="T53" fmla="*/ 282 h 326"/>
                <a:gd name="T54" fmla="*/ 88 w 214"/>
                <a:gd name="T55" fmla="*/ 291 h 326"/>
                <a:gd name="T56" fmla="*/ 77 w 214"/>
                <a:gd name="T57" fmla="*/ 315 h 326"/>
                <a:gd name="T58" fmla="*/ 102 w 214"/>
                <a:gd name="T59" fmla="*/ 310 h 326"/>
                <a:gd name="T60" fmla="*/ 132 w 214"/>
                <a:gd name="T61" fmla="*/ 303 h 326"/>
                <a:gd name="T62" fmla="*/ 174 w 214"/>
                <a:gd name="T63" fmla="*/ 301 h 326"/>
                <a:gd name="T64" fmla="*/ 195 w 214"/>
                <a:gd name="T65" fmla="*/ 285 h 326"/>
                <a:gd name="T66" fmla="*/ 214 w 214"/>
                <a:gd name="T67" fmla="*/ 252 h 326"/>
                <a:gd name="T68" fmla="*/ 25 w 214"/>
                <a:gd name="T69" fmla="*/ 93 h 326"/>
                <a:gd name="T70" fmla="*/ 25 w 214"/>
                <a:gd name="T71" fmla="*/ 93 h 326"/>
                <a:gd name="T72" fmla="*/ 146 w 214"/>
                <a:gd name="T73" fmla="*/ 26 h 326"/>
                <a:gd name="T74" fmla="*/ 146 w 214"/>
                <a:gd name="T75"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close/>
                  <a:moveTo>
                    <a:pt x="25" y="93"/>
                  </a:moveTo>
                  <a:lnTo>
                    <a:pt x="25" y="93"/>
                  </a:lnTo>
                  <a:cubicBezTo>
                    <a:pt x="32" y="93"/>
                    <a:pt x="44" y="79"/>
                    <a:pt x="39" y="74"/>
                  </a:cubicBezTo>
                  <a:cubicBezTo>
                    <a:pt x="35" y="70"/>
                    <a:pt x="18" y="93"/>
                    <a:pt x="25" y="93"/>
                  </a:cubicBezTo>
                  <a:close/>
                  <a:moveTo>
                    <a:pt x="146" y="26"/>
                  </a:moveTo>
                  <a:lnTo>
                    <a:pt x="146" y="26"/>
                  </a:lnTo>
                  <a:cubicBezTo>
                    <a:pt x="151" y="21"/>
                    <a:pt x="158" y="0"/>
                    <a:pt x="149" y="2"/>
                  </a:cubicBezTo>
                  <a:cubicBezTo>
                    <a:pt x="142" y="4"/>
                    <a:pt x="144" y="28"/>
                    <a:pt x="146" y="2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3" name="Freeform 687">
              <a:extLst>
                <a:ext uri="{FF2B5EF4-FFF2-40B4-BE49-F238E27FC236}">
                  <a16:creationId xmlns:a16="http://schemas.microsoft.com/office/drawing/2014/main" id="{BFEB4576-ED6C-EF57-5C03-8A65838CAA64}"/>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91 w 214"/>
                <a:gd name="T13" fmla="*/ 240 h 326"/>
                <a:gd name="T14" fmla="*/ 181 w 214"/>
                <a:gd name="T15" fmla="*/ 229 h 326"/>
                <a:gd name="T16" fmla="*/ 158 w 214"/>
                <a:gd name="T17" fmla="*/ 191 h 326"/>
                <a:gd name="T18" fmla="*/ 130 w 214"/>
                <a:gd name="T19" fmla="*/ 154 h 326"/>
                <a:gd name="T20" fmla="*/ 119 w 214"/>
                <a:gd name="T21" fmla="*/ 138 h 326"/>
                <a:gd name="T22" fmla="*/ 95 w 214"/>
                <a:gd name="T23" fmla="*/ 98 h 326"/>
                <a:gd name="T24" fmla="*/ 104 w 214"/>
                <a:gd name="T25" fmla="*/ 74 h 326"/>
                <a:gd name="T26" fmla="*/ 97 w 214"/>
                <a:gd name="T27" fmla="*/ 70 h 326"/>
                <a:gd name="T28" fmla="*/ 60 w 214"/>
                <a:gd name="T29" fmla="*/ 89 h 326"/>
                <a:gd name="T30" fmla="*/ 46 w 214"/>
                <a:gd name="T31" fmla="*/ 107 h 326"/>
                <a:gd name="T32" fmla="*/ 49 w 214"/>
                <a:gd name="T33" fmla="*/ 117 h 326"/>
                <a:gd name="T34" fmla="*/ 53 w 214"/>
                <a:gd name="T35" fmla="*/ 142 h 326"/>
                <a:gd name="T36" fmla="*/ 51 w 214"/>
                <a:gd name="T37" fmla="*/ 152 h 326"/>
                <a:gd name="T38" fmla="*/ 72 w 214"/>
                <a:gd name="T39" fmla="*/ 147 h 326"/>
                <a:gd name="T40" fmla="*/ 65 w 214"/>
                <a:gd name="T41" fmla="*/ 184 h 326"/>
                <a:gd name="T42" fmla="*/ 102 w 214"/>
                <a:gd name="T43" fmla="*/ 186 h 326"/>
                <a:gd name="T44" fmla="*/ 109 w 214"/>
                <a:gd name="T45" fmla="*/ 207 h 326"/>
                <a:gd name="T46" fmla="*/ 86 w 214"/>
                <a:gd name="T47" fmla="*/ 229 h 326"/>
                <a:gd name="T48" fmla="*/ 74 w 214"/>
                <a:gd name="T49" fmla="*/ 245 h 326"/>
                <a:gd name="T50" fmla="*/ 65 w 214"/>
                <a:gd name="T51" fmla="*/ 268 h 326"/>
                <a:gd name="T52" fmla="*/ 86 w 214"/>
                <a:gd name="T53" fmla="*/ 280 h 326"/>
                <a:gd name="T54" fmla="*/ 112 w 214"/>
                <a:gd name="T55" fmla="*/ 287 h 326"/>
                <a:gd name="T56" fmla="*/ 60 w 214"/>
                <a:gd name="T57" fmla="*/ 324 h 326"/>
                <a:gd name="T58" fmla="*/ 93 w 214"/>
                <a:gd name="T59" fmla="*/ 319 h 326"/>
                <a:gd name="T60" fmla="*/ 116 w 214"/>
                <a:gd name="T61" fmla="*/ 308 h 326"/>
                <a:gd name="T62" fmla="*/ 151 w 214"/>
                <a:gd name="T63" fmla="*/ 305 h 326"/>
                <a:gd name="T64" fmla="*/ 204 w 214"/>
                <a:gd name="T65" fmla="*/ 289 h 326"/>
                <a:gd name="T66" fmla="*/ 195 w 214"/>
                <a:gd name="T67" fmla="*/ 273 h 326"/>
                <a:gd name="T68" fmla="*/ 214 w 214"/>
                <a:gd name="T69" fmla="*/ 252 h 326"/>
                <a:gd name="T70" fmla="*/ 25 w 214"/>
                <a:gd name="T71" fmla="*/ 93 h 326"/>
                <a:gd name="T72" fmla="*/ 25 w 214"/>
                <a:gd name="T73" fmla="*/ 93 h 326"/>
                <a:gd name="T74" fmla="*/ 146 w 214"/>
                <a:gd name="T75" fmla="*/ 26 h 326"/>
                <a:gd name="T76" fmla="*/ 149 w 214"/>
                <a:gd name="T77" fmla="*/ 2 h 326"/>
                <a:gd name="T78" fmla="*/ 146 w 214"/>
                <a:gd name="T79"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lnTo>
                    <a:pt x="42" y="175"/>
                  </a:ln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lnTo>
                    <a:pt x="214" y="252"/>
                  </a:lnTo>
                  <a:close/>
                  <a:moveTo>
                    <a:pt x="25" y="93"/>
                  </a:moveTo>
                  <a:lnTo>
                    <a:pt x="25" y="93"/>
                  </a:lnTo>
                  <a:cubicBezTo>
                    <a:pt x="32" y="93"/>
                    <a:pt x="44" y="79"/>
                    <a:pt x="39" y="74"/>
                  </a:cubicBezTo>
                  <a:cubicBezTo>
                    <a:pt x="35" y="70"/>
                    <a:pt x="18" y="93"/>
                    <a:pt x="25" y="93"/>
                  </a:cubicBezTo>
                  <a:lnTo>
                    <a:pt x="25" y="93"/>
                  </a:lnTo>
                  <a:close/>
                  <a:moveTo>
                    <a:pt x="146" y="26"/>
                  </a:moveTo>
                  <a:lnTo>
                    <a:pt x="146" y="26"/>
                  </a:lnTo>
                  <a:cubicBezTo>
                    <a:pt x="151" y="21"/>
                    <a:pt x="158" y="0"/>
                    <a:pt x="149" y="2"/>
                  </a:cubicBezTo>
                  <a:cubicBezTo>
                    <a:pt x="142" y="4"/>
                    <a:pt x="144" y="28"/>
                    <a:pt x="146" y="26"/>
                  </a:cubicBezTo>
                  <a:lnTo>
                    <a:pt x="146" y="2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5" name="Freeform 688">
              <a:extLst>
                <a:ext uri="{FF2B5EF4-FFF2-40B4-BE49-F238E27FC236}">
                  <a16:creationId xmlns:a16="http://schemas.microsoft.com/office/drawing/2014/main" id="{0DDC2899-1EE0-3753-D670-FA0C196095C7}"/>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81 w 214"/>
                <a:gd name="T13" fmla="*/ 240 h 326"/>
                <a:gd name="T14" fmla="*/ 174 w 214"/>
                <a:gd name="T15" fmla="*/ 217 h 326"/>
                <a:gd name="T16" fmla="*/ 144 w 214"/>
                <a:gd name="T17" fmla="*/ 166 h 326"/>
                <a:gd name="T18" fmla="*/ 109 w 214"/>
                <a:gd name="T19" fmla="*/ 152 h 326"/>
                <a:gd name="T20" fmla="*/ 135 w 214"/>
                <a:gd name="T21" fmla="*/ 100 h 326"/>
                <a:gd name="T22" fmla="*/ 88 w 214"/>
                <a:gd name="T23" fmla="*/ 91 h 326"/>
                <a:gd name="T24" fmla="*/ 107 w 214"/>
                <a:gd name="T25" fmla="*/ 61 h 326"/>
                <a:gd name="T26" fmla="*/ 74 w 214"/>
                <a:gd name="T27" fmla="*/ 70 h 326"/>
                <a:gd name="T28" fmla="*/ 51 w 214"/>
                <a:gd name="T29" fmla="*/ 102 h 326"/>
                <a:gd name="T30" fmla="*/ 35 w 214"/>
                <a:gd name="T31" fmla="*/ 102 h 326"/>
                <a:gd name="T32" fmla="*/ 42 w 214"/>
                <a:gd name="T33" fmla="*/ 131 h 326"/>
                <a:gd name="T34" fmla="*/ 35 w 214"/>
                <a:gd name="T35" fmla="*/ 156 h 326"/>
                <a:gd name="T36" fmla="*/ 58 w 214"/>
                <a:gd name="T37" fmla="*/ 163 h 326"/>
                <a:gd name="T38" fmla="*/ 72 w 214"/>
                <a:gd name="T39" fmla="*/ 161 h 326"/>
                <a:gd name="T40" fmla="*/ 95 w 214"/>
                <a:gd name="T41" fmla="*/ 180 h 326"/>
                <a:gd name="T42" fmla="*/ 104 w 214"/>
                <a:gd name="T43" fmla="*/ 200 h 326"/>
                <a:gd name="T44" fmla="*/ 109 w 214"/>
                <a:gd name="T45" fmla="*/ 226 h 326"/>
                <a:gd name="T46" fmla="*/ 81 w 214"/>
                <a:gd name="T47" fmla="*/ 231 h 326"/>
                <a:gd name="T48" fmla="*/ 86 w 214"/>
                <a:gd name="T49" fmla="*/ 252 h 326"/>
                <a:gd name="T50" fmla="*/ 74 w 214"/>
                <a:gd name="T51" fmla="*/ 275 h 326"/>
                <a:gd name="T52" fmla="*/ 109 w 214"/>
                <a:gd name="T53" fmla="*/ 282 h 326"/>
                <a:gd name="T54" fmla="*/ 88 w 214"/>
                <a:gd name="T55" fmla="*/ 291 h 326"/>
                <a:gd name="T56" fmla="*/ 77 w 214"/>
                <a:gd name="T57" fmla="*/ 315 h 326"/>
                <a:gd name="T58" fmla="*/ 102 w 214"/>
                <a:gd name="T59" fmla="*/ 310 h 326"/>
                <a:gd name="T60" fmla="*/ 132 w 214"/>
                <a:gd name="T61" fmla="*/ 303 h 326"/>
                <a:gd name="T62" fmla="*/ 174 w 214"/>
                <a:gd name="T63" fmla="*/ 301 h 326"/>
                <a:gd name="T64" fmla="*/ 195 w 214"/>
                <a:gd name="T65" fmla="*/ 285 h 326"/>
                <a:gd name="T66" fmla="*/ 214 w 214"/>
                <a:gd name="T67" fmla="*/ 252 h 326"/>
                <a:gd name="T68" fmla="*/ 25 w 214"/>
                <a:gd name="T69" fmla="*/ 93 h 326"/>
                <a:gd name="T70" fmla="*/ 25 w 214"/>
                <a:gd name="T71" fmla="*/ 93 h 326"/>
                <a:gd name="T72" fmla="*/ 146 w 214"/>
                <a:gd name="T73" fmla="*/ 26 h 326"/>
                <a:gd name="T74" fmla="*/ 146 w 214"/>
                <a:gd name="T75"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close/>
                  <a:moveTo>
                    <a:pt x="25" y="93"/>
                  </a:moveTo>
                  <a:lnTo>
                    <a:pt x="25" y="93"/>
                  </a:lnTo>
                  <a:cubicBezTo>
                    <a:pt x="32" y="93"/>
                    <a:pt x="44" y="79"/>
                    <a:pt x="39" y="74"/>
                  </a:cubicBezTo>
                  <a:cubicBezTo>
                    <a:pt x="35" y="70"/>
                    <a:pt x="18" y="93"/>
                    <a:pt x="25" y="93"/>
                  </a:cubicBezTo>
                  <a:close/>
                  <a:moveTo>
                    <a:pt x="146" y="26"/>
                  </a:moveTo>
                  <a:lnTo>
                    <a:pt x="146" y="26"/>
                  </a:lnTo>
                  <a:cubicBezTo>
                    <a:pt x="151" y="21"/>
                    <a:pt x="158" y="0"/>
                    <a:pt x="149" y="2"/>
                  </a:cubicBezTo>
                  <a:cubicBezTo>
                    <a:pt x="142" y="4"/>
                    <a:pt x="144" y="28"/>
                    <a:pt x="146" y="2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6" name="Freeform 689">
              <a:extLst>
                <a:ext uri="{FF2B5EF4-FFF2-40B4-BE49-F238E27FC236}">
                  <a16:creationId xmlns:a16="http://schemas.microsoft.com/office/drawing/2014/main" id="{8DE4AF9B-07AA-A018-3623-A010E3988F44}"/>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91 w 214"/>
                <a:gd name="T13" fmla="*/ 240 h 326"/>
                <a:gd name="T14" fmla="*/ 181 w 214"/>
                <a:gd name="T15" fmla="*/ 229 h 326"/>
                <a:gd name="T16" fmla="*/ 158 w 214"/>
                <a:gd name="T17" fmla="*/ 191 h 326"/>
                <a:gd name="T18" fmla="*/ 130 w 214"/>
                <a:gd name="T19" fmla="*/ 154 h 326"/>
                <a:gd name="T20" fmla="*/ 119 w 214"/>
                <a:gd name="T21" fmla="*/ 138 h 326"/>
                <a:gd name="T22" fmla="*/ 95 w 214"/>
                <a:gd name="T23" fmla="*/ 98 h 326"/>
                <a:gd name="T24" fmla="*/ 104 w 214"/>
                <a:gd name="T25" fmla="*/ 74 h 326"/>
                <a:gd name="T26" fmla="*/ 97 w 214"/>
                <a:gd name="T27" fmla="*/ 70 h 326"/>
                <a:gd name="T28" fmla="*/ 60 w 214"/>
                <a:gd name="T29" fmla="*/ 89 h 326"/>
                <a:gd name="T30" fmla="*/ 46 w 214"/>
                <a:gd name="T31" fmla="*/ 107 h 326"/>
                <a:gd name="T32" fmla="*/ 49 w 214"/>
                <a:gd name="T33" fmla="*/ 117 h 326"/>
                <a:gd name="T34" fmla="*/ 53 w 214"/>
                <a:gd name="T35" fmla="*/ 142 h 326"/>
                <a:gd name="T36" fmla="*/ 51 w 214"/>
                <a:gd name="T37" fmla="*/ 152 h 326"/>
                <a:gd name="T38" fmla="*/ 72 w 214"/>
                <a:gd name="T39" fmla="*/ 147 h 326"/>
                <a:gd name="T40" fmla="*/ 65 w 214"/>
                <a:gd name="T41" fmla="*/ 184 h 326"/>
                <a:gd name="T42" fmla="*/ 102 w 214"/>
                <a:gd name="T43" fmla="*/ 186 h 326"/>
                <a:gd name="T44" fmla="*/ 109 w 214"/>
                <a:gd name="T45" fmla="*/ 207 h 326"/>
                <a:gd name="T46" fmla="*/ 86 w 214"/>
                <a:gd name="T47" fmla="*/ 229 h 326"/>
                <a:gd name="T48" fmla="*/ 74 w 214"/>
                <a:gd name="T49" fmla="*/ 245 h 326"/>
                <a:gd name="T50" fmla="*/ 65 w 214"/>
                <a:gd name="T51" fmla="*/ 268 h 326"/>
                <a:gd name="T52" fmla="*/ 86 w 214"/>
                <a:gd name="T53" fmla="*/ 280 h 326"/>
                <a:gd name="T54" fmla="*/ 112 w 214"/>
                <a:gd name="T55" fmla="*/ 287 h 326"/>
                <a:gd name="T56" fmla="*/ 60 w 214"/>
                <a:gd name="T57" fmla="*/ 324 h 326"/>
                <a:gd name="T58" fmla="*/ 93 w 214"/>
                <a:gd name="T59" fmla="*/ 319 h 326"/>
                <a:gd name="T60" fmla="*/ 116 w 214"/>
                <a:gd name="T61" fmla="*/ 308 h 326"/>
                <a:gd name="T62" fmla="*/ 151 w 214"/>
                <a:gd name="T63" fmla="*/ 305 h 326"/>
                <a:gd name="T64" fmla="*/ 204 w 214"/>
                <a:gd name="T65" fmla="*/ 289 h 326"/>
                <a:gd name="T66" fmla="*/ 195 w 214"/>
                <a:gd name="T67" fmla="*/ 273 h 326"/>
                <a:gd name="T68" fmla="*/ 214 w 214"/>
                <a:gd name="T69" fmla="*/ 252 h 326"/>
                <a:gd name="T70" fmla="*/ 25 w 214"/>
                <a:gd name="T71" fmla="*/ 93 h 326"/>
                <a:gd name="T72" fmla="*/ 25 w 214"/>
                <a:gd name="T73" fmla="*/ 93 h 326"/>
                <a:gd name="T74" fmla="*/ 146 w 214"/>
                <a:gd name="T75" fmla="*/ 26 h 326"/>
                <a:gd name="T76" fmla="*/ 149 w 214"/>
                <a:gd name="T77" fmla="*/ 2 h 326"/>
                <a:gd name="T78" fmla="*/ 146 w 214"/>
                <a:gd name="T79"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lnTo>
                    <a:pt x="42" y="175"/>
                  </a:ln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lnTo>
                    <a:pt x="214" y="252"/>
                  </a:lnTo>
                  <a:close/>
                  <a:moveTo>
                    <a:pt x="25" y="93"/>
                  </a:moveTo>
                  <a:lnTo>
                    <a:pt x="25" y="93"/>
                  </a:lnTo>
                  <a:cubicBezTo>
                    <a:pt x="32" y="93"/>
                    <a:pt x="44" y="79"/>
                    <a:pt x="39" y="74"/>
                  </a:cubicBezTo>
                  <a:cubicBezTo>
                    <a:pt x="35" y="70"/>
                    <a:pt x="18" y="93"/>
                    <a:pt x="25" y="93"/>
                  </a:cubicBezTo>
                  <a:lnTo>
                    <a:pt x="25" y="93"/>
                  </a:lnTo>
                  <a:close/>
                  <a:moveTo>
                    <a:pt x="146" y="26"/>
                  </a:moveTo>
                  <a:lnTo>
                    <a:pt x="146" y="26"/>
                  </a:lnTo>
                  <a:cubicBezTo>
                    <a:pt x="151" y="21"/>
                    <a:pt x="158" y="0"/>
                    <a:pt x="149" y="2"/>
                  </a:cubicBezTo>
                  <a:cubicBezTo>
                    <a:pt x="142" y="4"/>
                    <a:pt x="144" y="28"/>
                    <a:pt x="146" y="26"/>
                  </a:cubicBezTo>
                  <a:lnTo>
                    <a:pt x="146" y="2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7" name="Freeform 690">
              <a:extLst>
                <a:ext uri="{FF2B5EF4-FFF2-40B4-BE49-F238E27FC236}">
                  <a16:creationId xmlns:a16="http://schemas.microsoft.com/office/drawing/2014/main" id="{D7BC5818-1A94-E5C7-633F-0099093AA1BC}"/>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81 w 214"/>
                <a:gd name="T13" fmla="*/ 240 h 326"/>
                <a:gd name="T14" fmla="*/ 174 w 214"/>
                <a:gd name="T15" fmla="*/ 217 h 326"/>
                <a:gd name="T16" fmla="*/ 144 w 214"/>
                <a:gd name="T17" fmla="*/ 166 h 326"/>
                <a:gd name="T18" fmla="*/ 109 w 214"/>
                <a:gd name="T19" fmla="*/ 152 h 326"/>
                <a:gd name="T20" fmla="*/ 135 w 214"/>
                <a:gd name="T21" fmla="*/ 100 h 326"/>
                <a:gd name="T22" fmla="*/ 88 w 214"/>
                <a:gd name="T23" fmla="*/ 91 h 326"/>
                <a:gd name="T24" fmla="*/ 107 w 214"/>
                <a:gd name="T25" fmla="*/ 61 h 326"/>
                <a:gd name="T26" fmla="*/ 74 w 214"/>
                <a:gd name="T27" fmla="*/ 70 h 326"/>
                <a:gd name="T28" fmla="*/ 51 w 214"/>
                <a:gd name="T29" fmla="*/ 102 h 326"/>
                <a:gd name="T30" fmla="*/ 35 w 214"/>
                <a:gd name="T31" fmla="*/ 102 h 326"/>
                <a:gd name="T32" fmla="*/ 42 w 214"/>
                <a:gd name="T33" fmla="*/ 131 h 326"/>
                <a:gd name="T34" fmla="*/ 35 w 214"/>
                <a:gd name="T35" fmla="*/ 156 h 326"/>
                <a:gd name="T36" fmla="*/ 58 w 214"/>
                <a:gd name="T37" fmla="*/ 163 h 326"/>
                <a:gd name="T38" fmla="*/ 72 w 214"/>
                <a:gd name="T39" fmla="*/ 161 h 326"/>
                <a:gd name="T40" fmla="*/ 95 w 214"/>
                <a:gd name="T41" fmla="*/ 180 h 326"/>
                <a:gd name="T42" fmla="*/ 104 w 214"/>
                <a:gd name="T43" fmla="*/ 200 h 326"/>
                <a:gd name="T44" fmla="*/ 109 w 214"/>
                <a:gd name="T45" fmla="*/ 226 h 326"/>
                <a:gd name="T46" fmla="*/ 81 w 214"/>
                <a:gd name="T47" fmla="*/ 231 h 326"/>
                <a:gd name="T48" fmla="*/ 86 w 214"/>
                <a:gd name="T49" fmla="*/ 252 h 326"/>
                <a:gd name="T50" fmla="*/ 74 w 214"/>
                <a:gd name="T51" fmla="*/ 275 h 326"/>
                <a:gd name="T52" fmla="*/ 109 w 214"/>
                <a:gd name="T53" fmla="*/ 282 h 326"/>
                <a:gd name="T54" fmla="*/ 88 w 214"/>
                <a:gd name="T55" fmla="*/ 291 h 326"/>
                <a:gd name="T56" fmla="*/ 77 w 214"/>
                <a:gd name="T57" fmla="*/ 315 h 326"/>
                <a:gd name="T58" fmla="*/ 102 w 214"/>
                <a:gd name="T59" fmla="*/ 310 h 326"/>
                <a:gd name="T60" fmla="*/ 132 w 214"/>
                <a:gd name="T61" fmla="*/ 303 h 326"/>
                <a:gd name="T62" fmla="*/ 174 w 214"/>
                <a:gd name="T63" fmla="*/ 301 h 326"/>
                <a:gd name="T64" fmla="*/ 195 w 214"/>
                <a:gd name="T65" fmla="*/ 285 h 326"/>
                <a:gd name="T66" fmla="*/ 214 w 214"/>
                <a:gd name="T67" fmla="*/ 252 h 326"/>
                <a:gd name="T68" fmla="*/ 25 w 214"/>
                <a:gd name="T69" fmla="*/ 93 h 326"/>
                <a:gd name="T70" fmla="*/ 25 w 214"/>
                <a:gd name="T71" fmla="*/ 93 h 326"/>
                <a:gd name="T72" fmla="*/ 146 w 214"/>
                <a:gd name="T73" fmla="*/ 26 h 326"/>
                <a:gd name="T74" fmla="*/ 146 w 214"/>
                <a:gd name="T75"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close/>
                  <a:moveTo>
                    <a:pt x="25" y="93"/>
                  </a:moveTo>
                  <a:lnTo>
                    <a:pt x="25" y="93"/>
                  </a:lnTo>
                  <a:cubicBezTo>
                    <a:pt x="32" y="93"/>
                    <a:pt x="44" y="79"/>
                    <a:pt x="39" y="74"/>
                  </a:cubicBezTo>
                  <a:cubicBezTo>
                    <a:pt x="35" y="70"/>
                    <a:pt x="18" y="93"/>
                    <a:pt x="25" y="93"/>
                  </a:cubicBezTo>
                  <a:close/>
                  <a:moveTo>
                    <a:pt x="146" y="26"/>
                  </a:moveTo>
                  <a:lnTo>
                    <a:pt x="146" y="26"/>
                  </a:lnTo>
                  <a:cubicBezTo>
                    <a:pt x="151" y="21"/>
                    <a:pt x="158" y="0"/>
                    <a:pt x="149" y="2"/>
                  </a:cubicBezTo>
                  <a:cubicBezTo>
                    <a:pt x="142" y="4"/>
                    <a:pt x="144" y="28"/>
                    <a:pt x="146" y="2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8" name="Freeform 691">
              <a:extLst>
                <a:ext uri="{FF2B5EF4-FFF2-40B4-BE49-F238E27FC236}">
                  <a16:creationId xmlns:a16="http://schemas.microsoft.com/office/drawing/2014/main" id="{596F8BD2-40C9-EDF5-AC5E-F0B262E9D6AF}"/>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91 w 214"/>
                <a:gd name="T13" fmla="*/ 240 h 326"/>
                <a:gd name="T14" fmla="*/ 181 w 214"/>
                <a:gd name="T15" fmla="*/ 229 h 326"/>
                <a:gd name="T16" fmla="*/ 158 w 214"/>
                <a:gd name="T17" fmla="*/ 191 h 326"/>
                <a:gd name="T18" fmla="*/ 130 w 214"/>
                <a:gd name="T19" fmla="*/ 154 h 326"/>
                <a:gd name="T20" fmla="*/ 119 w 214"/>
                <a:gd name="T21" fmla="*/ 138 h 326"/>
                <a:gd name="T22" fmla="*/ 95 w 214"/>
                <a:gd name="T23" fmla="*/ 98 h 326"/>
                <a:gd name="T24" fmla="*/ 104 w 214"/>
                <a:gd name="T25" fmla="*/ 74 h 326"/>
                <a:gd name="T26" fmla="*/ 97 w 214"/>
                <a:gd name="T27" fmla="*/ 70 h 326"/>
                <a:gd name="T28" fmla="*/ 60 w 214"/>
                <a:gd name="T29" fmla="*/ 89 h 326"/>
                <a:gd name="T30" fmla="*/ 46 w 214"/>
                <a:gd name="T31" fmla="*/ 107 h 326"/>
                <a:gd name="T32" fmla="*/ 49 w 214"/>
                <a:gd name="T33" fmla="*/ 117 h 326"/>
                <a:gd name="T34" fmla="*/ 53 w 214"/>
                <a:gd name="T35" fmla="*/ 142 h 326"/>
                <a:gd name="T36" fmla="*/ 51 w 214"/>
                <a:gd name="T37" fmla="*/ 152 h 326"/>
                <a:gd name="T38" fmla="*/ 72 w 214"/>
                <a:gd name="T39" fmla="*/ 147 h 326"/>
                <a:gd name="T40" fmla="*/ 65 w 214"/>
                <a:gd name="T41" fmla="*/ 184 h 326"/>
                <a:gd name="T42" fmla="*/ 102 w 214"/>
                <a:gd name="T43" fmla="*/ 186 h 326"/>
                <a:gd name="T44" fmla="*/ 109 w 214"/>
                <a:gd name="T45" fmla="*/ 207 h 326"/>
                <a:gd name="T46" fmla="*/ 86 w 214"/>
                <a:gd name="T47" fmla="*/ 229 h 326"/>
                <a:gd name="T48" fmla="*/ 74 w 214"/>
                <a:gd name="T49" fmla="*/ 245 h 326"/>
                <a:gd name="T50" fmla="*/ 65 w 214"/>
                <a:gd name="T51" fmla="*/ 268 h 326"/>
                <a:gd name="T52" fmla="*/ 86 w 214"/>
                <a:gd name="T53" fmla="*/ 280 h 326"/>
                <a:gd name="T54" fmla="*/ 112 w 214"/>
                <a:gd name="T55" fmla="*/ 287 h 326"/>
                <a:gd name="T56" fmla="*/ 60 w 214"/>
                <a:gd name="T57" fmla="*/ 324 h 326"/>
                <a:gd name="T58" fmla="*/ 93 w 214"/>
                <a:gd name="T59" fmla="*/ 319 h 326"/>
                <a:gd name="T60" fmla="*/ 116 w 214"/>
                <a:gd name="T61" fmla="*/ 308 h 326"/>
                <a:gd name="T62" fmla="*/ 151 w 214"/>
                <a:gd name="T63" fmla="*/ 305 h 326"/>
                <a:gd name="T64" fmla="*/ 204 w 214"/>
                <a:gd name="T65" fmla="*/ 289 h 326"/>
                <a:gd name="T66" fmla="*/ 195 w 214"/>
                <a:gd name="T67" fmla="*/ 273 h 326"/>
                <a:gd name="T68" fmla="*/ 214 w 214"/>
                <a:gd name="T69" fmla="*/ 252 h 326"/>
                <a:gd name="T70" fmla="*/ 25 w 214"/>
                <a:gd name="T71" fmla="*/ 93 h 326"/>
                <a:gd name="T72" fmla="*/ 25 w 214"/>
                <a:gd name="T73" fmla="*/ 93 h 326"/>
                <a:gd name="T74" fmla="*/ 146 w 214"/>
                <a:gd name="T75" fmla="*/ 26 h 326"/>
                <a:gd name="T76" fmla="*/ 149 w 214"/>
                <a:gd name="T77" fmla="*/ 2 h 326"/>
                <a:gd name="T78" fmla="*/ 146 w 214"/>
                <a:gd name="T79"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lnTo>
                    <a:pt x="42" y="175"/>
                  </a:ln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lnTo>
                    <a:pt x="214" y="252"/>
                  </a:lnTo>
                  <a:close/>
                  <a:moveTo>
                    <a:pt x="25" y="93"/>
                  </a:moveTo>
                  <a:lnTo>
                    <a:pt x="25" y="93"/>
                  </a:lnTo>
                  <a:cubicBezTo>
                    <a:pt x="32" y="93"/>
                    <a:pt x="44" y="79"/>
                    <a:pt x="39" y="74"/>
                  </a:cubicBezTo>
                  <a:cubicBezTo>
                    <a:pt x="35" y="70"/>
                    <a:pt x="18" y="93"/>
                    <a:pt x="25" y="93"/>
                  </a:cubicBezTo>
                  <a:lnTo>
                    <a:pt x="25" y="93"/>
                  </a:lnTo>
                  <a:close/>
                  <a:moveTo>
                    <a:pt x="146" y="26"/>
                  </a:moveTo>
                  <a:lnTo>
                    <a:pt x="146" y="26"/>
                  </a:lnTo>
                  <a:cubicBezTo>
                    <a:pt x="151" y="21"/>
                    <a:pt x="158" y="0"/>
                    <a:pt x="149" y="2"/>
                  </a:cubicBezTo>
                  <a:cubicBezTo>
                    <a:pt x="142" y="4"/>
                    <a:pt x="144" y="28"/>
                    <a:pt x="146" y="26"/>
                  </a:cubicBezTo>
                  <a:lnTo>
                    <a:pt x="146" y="2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9" name="Freeform 692">
              <a:extLst>
                <a:ext uri="{FF2B5EF4-FFF2-40B4-BE49-F238E27FC236}">
                  <a16:creationId xmlns:a16="http://schemas.microsoft.com/office/drawing/2014/main" id="{6F0CF7AB-52D6-AC24-6E76-FA7F29E9E204}"/>
                </a:ext>
              </a:extLst>
            </p:cNvPr>
            <p:cNvSpPr>
              <a:spLocks noEditPoints="1"/>
            </p:cNvSpPr>
            <p:nvPr/>
          </p:nvSpPr>
          <p:spPr bwMode="auto">
            <a:xfrm>
              <a:off x="5943600" y="2406651"/>
              <a:ext cx="98425" cy="92075"/>
            </a:xfrm>
            <a:custGeom>
              <a:avLst/>
              <a:gdLst>
                <a:gd name="T0" fmla="*/ 51 w 103"/>
                <a:gd name="T1" fmla="*/ 36 h 96"/>
                <a:gd name="T2" fmla="*/ 51 w 103"/>
                <a:gd name="T3" fmla="*/ 36 h 96"/>
                <a:gd name="T4" fmla="*/ 51 w 103"/>
                <a:gd name="T5" fmla="*/ 22 h 96"/>
                <a:gd name="T6" fmla="*/ 54 w 103"/>
                <a:gd name="T7" fmla="*/ 3 h 96"/>
                <a:gd name="T8" fmla="*/ 38 w 103"/>
                <a:gd name="T9" fmla="*/ 12 h 96"/>
                <a:gd name="T10" fmla="*/ 26 w 103"/>
                <a:gd name="T11" fmla="*/ 17 h 96"/>
                <a:gd name="T12" fmla="*/ 26 w 103"/>
                <a:gd name="T13" fmla="*/ 26 h 96"/>
                <a:gd name="T14" fmla="*/ 14 w 103"/>
                <a:gd name="T15" fmla="*/ 22 h 96"/>
                <a:gd name="T16" fmla="*/ 3 w 103"/>
                <a:gd name="T17" fmla="*/ 36 h 96"/>
                <a:gd name="T18" fmla="*/ 3 w 103"/>
                <a:gd name="T19" fmla="*/ 61 h 96"/>
                <a:gd name="T20" fmla="*/ 12 w 103"/>
                <a:gd name="T21" fmla="*/ 80 h 96"/>
                <a:gd name="T22" fmla="*/ 14 w 103"/>
                <a:gd name="T23" fmla="*/ 89 h 96"/>
                <a:gd name="T24" fmla="*/ 33 w 103"/>
                <a:gd name="T25" fmla="*/ 91 h 96"/>
                <a:gd name="T26" fmla="*/ 42 w 103"/>
                <a:gd name="T27" fmla="*/ 91 h 96"/>
                <a:gd name="T28" fmla="*/ 33 w 103"/>
                <a:gd name="T29" fmla="*/ 80 h 96"/>
                <a:gd name="T30" fmla="*/ 45 w 103"/>
                <a:gd name="T31" fmla="*/ 82 h 96"/>
                <a:gd name="T32" fmla="*/ 58 w 103"/>
                <a:gd name="T33" fmla="*/ 80 h 96"/>
                <a:gd name="T34" fmla="*/ 51 w 103"/>
                <a:gd name="T35" fmla="*/ 68 h 96"/>
                <a:gd name="T36" fmla="*/ 42 w 103"/>
                <a:gd name="T37" fmla="*/ 66 h 96"/>
                <a:gd name="T38" fmla="*/ 47 w 103"/>
                <a:gd name="T39" fmla="*/ 54 h 96"/>
                <a:gd name="T40" fmla="*/ 61 w 103"/>
                <a:gd name="T41" fmla="*/ 45 h 96"/>
                <a:gd name="T42" fmla="*/ 51 w 103"/>
                <a:gd name="T43" fmla="*/ 36 h 96"/>
                <a:gd name="T44" fmla="*/ 98 w 103"/>
                <a:gd name="T45" fmla="*/ 54 h 96"/>
                <a:gd name="T46" fmla="*/ 98 w 103"/>
                <a:gd name="T47" fmla="*/ 54 h 96"/>
                <a:gd name="T48" fmla="*/ 91 w 103"/>
                <a:gd name="T49" fmla="*/ 59 h 96"/>
                <a:gd name="T50" fmla="*/ 84 w 103"/>
                <a:gd name="T51" fmla="*/ 54 h 96"/>
                <a:gd name="T52" fmla="*/ 70 w 103"/>
                <a:gd name="T53" fmla="*/ 61 h 96"/>
                <a:gd name="T54" fmla="*/ 79 w 103"/>
                <a:gd name="T55" fmla="*/ 80 h 96"/>
                <a:gd name="T56" fmla="*/ 72 w 103"/>
                <a:gd name="T57" fmla="*/ 87 h 96"/>
                <a:gd name="T58" fmla="*/ 77 w 103"/>
                <a:gd name="T59" fmla="*/ 96 h 96"/>
                <a:gd name="T60" fmla="*/ 93 w 103"/>
                <a:gd name="T61" fmla="*/ 78 h 96"/>
                <a:gd name="T62" fmla="*/ 98 w 103"/>
                <a:gd name="T6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96">
                  <a:moveTo>
                    <a:pt x="51" y="36"/>
                  </a:moveTo>
                  <a:lnTo>
                    <a:pt x="51" y="36"/>
                  </a:lnTo>
                  <a:cubicBezTo>
                    <a:pt x="49" y="33"/>
                    <a:pt x="47" y="24"/>
                    <a:pt x="51" y="22"/>
                  </a:cubicBezTo>
                  <a:cubicBezTo>
                    <a:pt x="54" y="17"/>
                    <a:pt x="56" y="5"/>
                    <a:pt x="54" y="3"/>
                  </a:cubicBezTo>
                  <a:cubicBezTo>
                    <a:pt x="49" y="0"/>
                    <a:pt x="38" y="3"/>
                    <a:pt x="38" y="12"/>
                  </a:cubicBezTo>
                  <a:cubicBezTo>
                    <a:pt x="38" y="19"/>
                    <a:pt x="28" y="17"/>
                    <a:pt x="26" y="17"/>
                  </a:cubicBezTo>
                  <a:cubicBezTo>
                    <a:pt x="21" y="19"/>
                    <a:pt x="31" y="24"/>
                    <a:pt x="26" y="26"/>
                  </a:cubicBezTo>
                  <a:cubicBezTo>
                    <a:pt x="21" y="31"/>
                    <a:pt x="21" y="22"/>
                    <a:pt x="14" y="22"/>
                  </a:cubicBezTo>
                  <a:cubicBezTo>
                    <a:pt x="7" y="19"/>
                    <a:pt x="7" y="31"/>
                    <a:pt x="3" y="36"/>
                  </a:cubicBezTo>
                  <a:cubicBezTo>
                    <a:pt x="0" y="43"/>
                    <a:pt x="3" y="54"/>
                    <a:pt x="3" y="61"/>
                  </a:cubicBezTo>
                  <a:cubicBezTo>
                    <a:pt x="5" y="68"/>
                    <a:pt x="14" y="73"/>
                    <a:pt x="12" y="80"/>
                  </a:cubicBezTo>
                  <a:cubicBezTo>
                    <a:pt x="10" y="82"/>
                    <a:pt x="12" y="85"/>
                    <a:pt x="14" y="89"/>
                  </a:cubicBezTo>
                  <a:cubicBezTo>
                    <a:pt x="24" y="89"/>
                    <a:pt x="31" y="89"/>
                    <a:pt x="33" y="91"/>
                  </a:cubicBezTo>
                  <a:lnTo>
                    <a:pt x="42" y="91"/>
                  </a:lnTo>
                  <a:cubicBezTo>
                    <a:pt x="40" y="87"/>
                    <a:pt x="33" y="82"/>
                    <a:pt x="33" y="80"/>
                  </a:cubicBezTo>
                  <a:cubicBezTo>
                    <a:pt x="33" y="75"/>
                    <a:pt x="40" y="78"/>
                    <a:pt x="45" y="82"/>
                  </a:cubicBezTo>
                  <a:cubicBezTo>
                    <a:pt x="49" y="85"/>
                    <a:pt x="58" y="85"/>
                    <a:pt x="58" y="80"/>
                  </a:cubicBezTo>
                  <a:cubicBezTo>
                    <a:pt x="58" y="78"/>
                    <a:pt x="58" y="64"/>
                    <a:pt x="51" y="68"/>
                  </a:cubicBezTo>
                  <a:cubicBezTo>
                    <a:pt x="45" y="70"/>
                    <a:pt x="45" y="70"/>
                    <a:pt x="42" y="66"/>
                  </a:cubicBezTo>
                  <a:cubicBezTo>
                    <a:pt x="40" y="64"/>
                    <a:pt x="47" y="59"/>
                    <a:pt x="47" y="54"/>
                  </a:cubicBezTo>
                  <a:cubicBezTo>
                    <a:pt x="49" y="47"/>
                    <a:pt x="61" y="50"/>
                    <a:pt x="61" y="45"/>
                  </a:cubicBezTo>
                  <a:cubicBezTo>
                    <a:pt x="63" y="43"/>
                    <a:pt x="54" y="38"/>
                    <a:pt x="51" y="36"/>
                  </a:cubicBezTo>
                  <a:close/>
                  <a:moveTo>
                    <a:pt x="98" y="54"/>
                  </a:moveTo>
                  <a:lnTo>
                    <a:pt x="98" y="54"/>
                  </a:lnTo>
                  <a:cubicBezTo>
                    <a:pt x="96" y="54"/>
                    <a:pt x="93" y="59"/>
                    <a:pt x="91" y="59"/>
                  </a:cubicBezTo>
                  <a:cubicBezTo>
                    <a:pt x="89" y="61"/>
                    <a:pt x="86" y="47"/>
                    <a:pt x="84" y="54"/>
                  </a:cubicBezTo>
                  <a:cubicBezTo>
                    <a:pt x="84" y="61"/>
                    <a:pt x="77" y="52"/>
                    <a:pt x="70" y="61"/>
                  </a:cubicBezTo>
                  <a:cubicBezTo>
                    <a:pt x="63" y="70"/>
                    <a:pt x="75" y="78"/>
                    <a:pt x="79" y="80"/>
                  </a:cubicBezTo>
                  <a:cubicBezTo>
                    <a:pt x="84" y="82"/>
                    <a:pt x="77" y="87"/>
                    <a:pt x="72" y="87"/>
                  </a:cubicBezTo>
                  <a:cubicBezTo>
                    <a:pt x="68" y="85"/>
                    <a:pt x="70" y="94"/>
                    <a:pt x="77" y="96"/>
                  </a:cubicBezTo>
                  <a:cubicBezTo>
                    <a:pt x="86" y="96"/>
                    <a:pt x="93" y="82"/>
                    <a:pt x="93" y="78"/>
                  </a:cubicBezTo>
                  <a:cubicBezTo>
                    <a:pt x="93" y="75"/>
                    <a:pt x="103" y="57"/>
                    <a:pt x="98" y="5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0" name="Freeform 693">
              <a:extLst>
                <a:ext uri="{FF2B5EF4-FFF2-40B4-BE49-F238E27FC236}">
                  <a16:creationId xmlns:a16="http://schemas.microsoft.com/office/drawing/2014/main" id="{3D429818-3805-3743-0500-984A4F7A093D}"/>
                </a:ext>
              </a:extLst>
            </p:cNvPr>
            <p:cNvSpPr>
              <a:spLocks noEditPoints="1"/>
            </p:cNvSpPr>
            <p:nvPr/>
          </p:nvSpPr>
          <p:spPr bwMode="auto">
            <a:xfrm>
              <a:off x="5943600" y="2406651"/>
              <a:ext cx="98425" cy="92075"/>
            </a:xfrm>
            <a:custGeom>
              <a:avLst/>
              <a:gdLst>
                <a:gd name="T0" fmla="*/ 51 w 103"/>
                <a:gd name="T1" fmla="*/ 36 h 96"/>
                <a:gd name="T2" fmla="*/ 51 w 103"/>
                <a:gd name="T3" fmla="*/ 36 h 96"/>
                <a:gd name="T4" fmla="*/ 51 w 103"/>
                <a:gd name="T5" fmla="*/ 22 h 96"/>
                <a:gd name="T6" fmla="*/ 54 w 103"/>
                <a:gd name="T7" fmla="*/ 3 h 96"/>
                <a:gd name="T8" fmla="*/ 38 w 103"/>
                <a:gd name="T9" fmla="*/ 12 h 96"/>
                <a:gd name="T10" fmla="*/ 26 w 103"/>
                <a:gd name="T11" fmla="*/ 17 h 96"/>
                <a:gd name="T12" fmla="*/ 26 w 103"/>
                <a:gd name="T13" fmla="*/ 26 h 96"/>
                <a:gd name="T14" fmla="*/ 14 w 103"/>
                <a:gd name="T15" fmla="*/ 22 h 96"/>
                <a:gd name="T16" fmla="*/ 3 w 103"/>
                <a:gd name="T17" fmla="*/ 36 h 96"/>
                <a:gd name="T18" fmla="*/ 3 w 103"/>
                <a:gd name="T19" fmla="*/ 61 h 96"/>
                <a:gd name="T20" fmla="*/ 12 w 103"/>
                <a:gd name="T21" fmla="*/ 80 h 96"/>
                <a:gd name="T22" fmla="*/ 14 w 103"/>
                <a:gd name="T23" fmla="*/ 89 h 96"/>
                <a:gd name="T24" fmla="*/ 33 w 103"/>
                <a:gd name="T25" fmla="*/ 91 h 96"/>
                <a:gd name="T26" fmla="*/ 42 w 103"/>
                <a:gd name="T27" fmla="*/ 91 h 96"/>
                <a:gd name="T28" fmla="*/ 33 w 103"/>
                <a:gd name="T29" fmla="*/ 80 h 96"/>
                <a:gd name="T30" fmla="*/ 45 w 103"/>
                <a:gd name="T31" fmla="*/ 82 h 96"/>
                <a:gd name="T32" fmla="*/ 58 w 103"/>
                <a:gd name="T33" fmla="*/ 80 h 96"/>
                <a:gd name="T34" fmla="*/ 51 w 103"/>
                <a:gd name="T35" fmla="*/ 68 h 96"/>
                <a:gd name="T36" fmla="*/ 42 w 103"/>
                <a:gd name="T37" fmla="*/ 66 h 96"/>
                <a:gd name="T38" fmla="*/ 47 w 103"/>
                <a:gd name="T39" fmla="*/ 54 h 96"/>
                <a:gd name="T40" fmla="*/ 61 w 103"/>
                <a:gd name="T41" fmla="*/ 45 h 96"/>
                <a:gd name="T42" fmla="*/ 51 w 103"/>
                <a:gd name="T43" fmla="*/ 36 h 96"/>
                <a:gd name="T44" fmla="*/ 51 w 103"/>
                <a:gd name="T45" fmla="*/ 36 h 96"/>
                <a:gd name="T46" fmla="*/ 98 w 103"/>
                <a:gd name="T47" fmla="*/ 54 h 96"/>
                <a:gd name="T48" fmla="*/ 98 w 103"/>
                <a:gd name="T49" fmla="*/ 54 h 96"/>
                <a:gd name="T50" fmla="*/ 91 w 103"/>
                <a:gd name="T51" fmla="*/ 59 h 96"/>
                <a:gd name="T52" fmla="*/ 84 w 103"/>
                <a:gd name="T53" fmla="*/ 54 h 96"/>
                <a:gd name="T54" fmla="*/ 70 w 103"/>
                <a:gd name="T55" fmla="*/ 61 h 96"/>
                <a:gd name="T56" fmla="*/ 79 w 103"/>
                <a:gd name="T57" fmla="*/ 80 h 96"/>
                <a:gd name="T58" fmla="*/ 72 w 103"/>
                <a:gd name="T59" fmla="*/ 87 h 96"/>
                <a:gd name="T60" fmla="*/ 77 w 103"/>
                <a:gd name="T61" fmla="*/ 96 h 96"/>
                <a:gd name="T62" fmla="*/ 93 w 103"/>
                <a:gd name="T63" fmla="*/ 78 h 96"/>
                <a:gd name="T64" fmla="*/ 98 w 103"/>
                <a:gd name="T65" fmla="*/ 54 h 96"/>
                <a:gd name="T66" fmla="*/ 98 w 103"/>
                <a:gd name="T67"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3" h="96">
                  <a:moveTo>
                    <a:pt x="51" y="36"/>
                  </a:moveTo>
                  <a:lnTo>
                    <a:pt x="51" y="36"/>
                  </a:lnTo>
                  <a:cubicBezTo>
                    <a:pt x="49" y="33"/>
                    <a:pt x="47" y="24"/>
                    <a:pt x="51" y="22"/>
                  </a:cubicBezTo>
                  <a:cubicBezTo>
                    <a:pt x="54" y="17"/>
                    <a:pt x="56" y="5"/>
                    <a:pt x="54" y="3"/>
                  </a:cubicBezTo>
                  <a:cubicBezTo>
                    <a:pt x="49" y="0"/>
                    <a:pt x="38" y="3"/>
                    <a:pt x="38" y="12"/>
                  </a:cubicBezTo>
                  <a:cubicBezTo>
                    <a:pt x="38" y="19"/>
                    <a:pt x="28" y="17"/>
                    <a:pt x="26" y="17"/>
                  </a:cubicBezTo>
                  <a:cubicBezTo>
                    <a:pt x="21" y="19"/>
                    <a:pt x="31" y="24"/>
                    <a:pt x="26" y="26"/>
                  </a:cubicBezTo>
                  <a:cubicBezTo>
                    <a:pt x="21" y="31"/>
                    <a:pt x="21" y="22"/>
                    <a:pt x="14" y="22"/>
                  </a:cubicBezTo>
                  <a:cubicBezTo>
                    <a:pt x="7" y="19"/>
                    <a:pt x="7" y="31"/>
                    <a:pt x="3" y="36"/>
                  </a:cubicBezTo>
                  <a:cubicBezTo>
                    <a:pt x="0" y="43"/>
                    <a:pt x="3" y="54"/>
                    <a:pt x="3" y="61"/>
                  </a:cubicBezTo>
                  <a:cubicBezTo>
                    <a:pt x="5" y="68"/>
                    <a:pt x="14" y="73"/>
                    <a:pt x="12" y="80"/>
                  </a:cubicBezTo>
                  <a:cubicBezTo>
                    <a:pt x="10" y="82"/>
                    <a:pt x="12" y="85"/>
                    <a:pt x="14" y="89"/>
                  </a:cubicBezTo>
                  <a:cubicBezTo>
                    <a:pt x="24" y="89"/>
                    <a:pt x="31" y="89"/>
                    <a:pt x="33" y="91"/>
                  </a:cubicBezTo>
                  <a:lnTo>
                    <a:pt x="42" y="91"/>
                  </a:lnTo>
                  <a:cubicBezTo>
                    <a:pt x="40" y="87"/>
                    <a:pt x="33" y="82"/>
                    <a:pt x="33" y="80"/>
                  </a:cubicBezTo>
                  <a:cubicBezTo>
                    <a:pt x="33" y="75"/>
                    <a:pt x="40" y="78"/>
                    <a:pt x="45" y="82"/>
                  </a:cubicBezTo>
                  <a:cubicBezTo>
                    <a:pt x="49" y="85"/>
                    <a:pt x="58" y="85"/>
                    <a:pt x="58" y="80"/>
                  </a:cubicBezTo>
                  <a:cubicBezTo>
                    <a:pt x="58" y="78"/>
                    <a:pt x="58" y="64"/>
                    <a:pt x="51" y="68"/>
                  </a:cubicBezTo>
                  <a:cubicBezTo>
                    <a:pt x="45" y="70"/>
                    <a:pt x="45" y="70"/>
                    <a:pt x="42" y="66"/>
                  </a:cubicBezTo>
                  <a:cubicBezTo>
                    <a:pt x="40" y="64"/>
                    <a:pt x="47" y="59"/>
                    <a:pt x="47" y="54"/>
                  </a:cubicBezTo>
                  <a:cubicBezTo>
                    <a:pt x="49" y="47"/>
                    <a:pt x="61" y="50"/>
                    <a:pt x="61" y="45"/>
                  </a:cubicBezTo>
                  <a:cubicBezTo>
                    <a:pt x="63" y="43"/>
                    <a:pt x="54" y="38"/>
                    <a:pt x="51" y="36"/>
                  </a:cubicBezTo>
                  <a:lnTo>
                    <a:pt x="51" y="36"/>
                  </a:lnTo>
                  <a:close/>
                  <a:moveTo>
                    <a:pt x="98" y="54"/>
                  </a:moveTo>
                  <a:lnTo>
                    <a:pt x="98" y="54"/>
                  </a:lnTo>
                  <a:cubicBezTo>
                    <a:pt x="96" y="54"/>
                    <a:pt x="93" y="59"/>
                    <a:pt x="91" y="59"/>
                  </a:cubicBezTo>
                  <a:cubicBezTo>
                    <a:pt x="89" y="61"/>
                    <a:pt x="86" y="47"/>
                    <a:pt x="84" y="54"/>
                  </a:cubicBezTo>
                  <a:cubicBezTo>
                    <a:pt x="84" y="61"/>
                    <a:pt x="77" y="52"/>
                    <a:pt x="70" y="61"/>
                  </a:cubicBezTo>
                  <a:cubicBezTo>
                    <a:pt x="63" y="70"/>
                    <a:pt x="75" y="78"/>
                    <a:pt x="79" y="80"/>
                  </a:cubicBezTo>
                  <a:cubicBezTo>
                    <a:pt x="84" y="82"/>
                    <a:pt x="77" y="87"/>
                    <a:pt x="72" y="87"/>
                  </a:cubicBezTo>
                  <a:cubicBezTo>
                    <a:pt x="68" y="85"/>
                    <a:pt x="70" y="94"/>
                    <a:pt x="77" y="96"/>
                  </a:cubicBezTo>
                  <a:cubicBezTo>
                    <a:pt x="86" y="96"/>
                    <a:pt x="93" y="82"/>
                    <a:pt x="93" y="78"/>
                  </a:cubicBezTo>
                  <a:cubicBezTo>
                    <a:pt x="93" y="75"/>
                    <a:pt x="103" y="57"/>
                    <a:pt x="98" y="54"/>
                  </a:cubicBezTo>
                  <a:lnTo>
                    <a:pt x="98" y="5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1" name="Freeform 694">
              <a:extLst>
                <a:ext uri="{FF2B5EF4-FFF2-40B4-BE49-F238E27FC236}">
                  <a16:creationId xmlns:a16="http://schemas.microsoft.com/office/drawing/2014/main" id="{0659752E-8597-8B57-F4FD-D11E5126399F}"/>
                </a:ext>
              </a:extLst>
            </p:cNvPr>
            <p:cNvSpPr>
              <a:spLocks noEditPoints="1"/>
            </p:cNvSpPr>
            <p:nvPr/>
          </p:nvSpPr>
          <p:spPr bwMode="auto">
            <a:xfrm>
              <a:off x="5943600" y="2406651"/>
              <a:ext cx="98425" cy="92075"/>
            </a:xfrm>
            <a:custGeom>
              <a:avLst/>
              <a:gdLst>
                <a:gd name="T0" fmla="*/ 52 w 103"/>
                <a:gd name="T1" fmla="*/ 36 h 96"/>
                <a:gd name="T2" fmla="*/ 52 w 103"/>
                <a:gd name="T3" fmla="*/ 36 h 96"/>
                <a:gd name="T4" fmla="*/ 52 w 103"/>
                <a:gd name="T5" fmla="*/ 22 h 96"/>
                <a:gd name="T6" fmla="*/ 54 w 103"/>
                <a:gd name="T7" fmla="*/ 3 h 96"/>
                <a:gd name="T8" fmla="*/ 38 w 103"/>
                <a:gd name="T9" fmla="*/ 12 h 96"/>
                <a:gd name="T10" fmla="*/ 26 w 103"/>
                <a:gd name="T11" fmla="*/ 17 h 96"/>
                <a:gd name="T12" fmla="*/ 26 w 103"/>
                <a:gd name="T13" fmla="*/ 26 h 96"/>
                <a:gd name="T14" fmla="*/ 14 w 103"/>
                <a:gd name="T15" fmla="*/ 22 h 96"/>
                <a:gd name="T16" fmla="*/ 3 w 103"/>
                <a:gd name="T17" fmla="*/ 36 h 96"/>
                <a:gd name="T18" fmla="*/ 3 w 103"/>
                <a:gd name="T19" fmla="*/ 61 h 96"/>
                <a:gd name="T20" fmla="*/ 12 w 103"/>
                <a:gd name="T21" fmla="*/ 80 h 96"/>
                <a:gd name="T22" fmla="*/ 14 w 103"/>
                <a:gd name="T23" fmla="*/ 89 h 96"/>
                <a:gd name="T24" fmla="*/ 33 w 103"/>
                <a:gd name="T25" fmla="*/ 91 h 96"/>
                <a:gd name="T26" fmla="*/ 42 w 103"/>
                <a:gd name="T27" fmla="*/ 91 h 96"/>
                <a:gd name="T28" fmla="*/ 33 w 103"/>
                <a:gd name="T29" fmla="*/ 80 h 96"/>
                <a:gd name="T30" fmla="*/ 45 w 103"/>
                <a:gd name="T31" fmla="*/ 82 h 96"/>
                <a:gd name="T32" fmla="*/ 59 w 103"/>
                <a:gd name="T33" fmla="*/ 80 h 96"/>
                <a:gd name="T34" fmla="*/ 52 w 103"/>
                <a:gd name="T35" fmla="*/ 68 h 96"/>
                <a:gd name="T36" fmla="*/ 42 w 103"/>
                <a:gd name="T37" fmla="*/ 66 h 96"/>
                <a:gd name="T38" fmla="*/ 47 w 103"/>
                <a:gd name="T39" fmla="*/ 54 h 96"/>
                <a:gd name="T40" fmla="*/ 61 w 103"/>
                <a:gd name="T41" fmla="*/ 45 h 96"/>
                <a:gd name="T42" fmla="*/ 52 w 103"/>
                <a:gd name="T43" fmla="*/ 36 h 96"/>
                <a:gd name="T44" fmla="*/ 98 w 103"/>
                <a:gd name="T45" fmla="*/ 54 h 96"/>
                <a:gd name="T46" fmla="*/ 98 w 103"/>
                <a:gd name="T47" fmla="*/ 54 h 96"/>
                <a:gd name="T48" fmla="*/ 91 w 103"/>
                <a:gd name="T49" fmla="*/ 59 h 96"/>
                <a:gd name="T50" fmla="*/ 84 w 103"/>
                <a:gd name="T51" fmla="*/ 54 h 96"/>
                <a:gd name="T52" fmla="*/ 70 w 103"/>
                <a:gd name="T53" fmla="*/ 61 h 96"/>
                <a:gd name="T54" fmla="*/ 79 w 103"/>
                <a:gd name="T55" fmla="*/ 80 h 96"/>
                <a:gd name="T56" fmla="*/ 72 w 103"/>
                <a:gd name="T57" fmla="*/ 87 h 96"/>
                <a:gd name="T58" fmla="*/ 77 w 103"/>
                <a:gd name="T59" fmla="*/ 96 h 96"/>
                <a:gd name="T60" fmla="*/ 93 w 103"/>
                <a:gd name="T61" fmla="*/ 78 h 96"/>
                <a:gd name="T62" fmla="*/ 98 w 103"/>
                <a:gd name="T6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96">
                  <a:moveTo>
                    <a:pt x="52" y="36"/>
                  </a:moveTo>
                  <a:lnTo>
                    <a:pt x="52" y="36"/>
                  </a:lnTo>
                  <a:cubicBezTo>
                    <a:pt x="49" y="33"/>
                    <a:pt x="47" y="24"/>
                    <a:pt x="52" y="22"/>
                  </a:cubicBezTo>
                  <a:cubicBezTo>
                    <a:pt x="54" y="17"/>
                    <a:pt x="56" y="5"/>
                    <a:pt x="54" y="3"/>
                  </a:cubicBezTo>
                  <a:cubicBezTo>
                    <a:pt x="49" y="0"/>
                    <a:pt x="38" y="3"/>
                    <a:pt x="38" y="12"/>
                  </a:cubicBezTo>
                  <a:cubicBezTo>
                    <a:pt x="38" y="19"/>
                    <a:pt x="28" y="17"/>
                    <a:pt x="26" y="17"/>
                  </a:cubicBezTo>
                  <a:cubicBezTo>
                    <a:pt x="21" y="19"/>
                    <a:pt x="31" y="24"/>
                    <a:pt x="26" y="26"/>
                  </a:cubicBezTo>
                  <a:cubicBezTo>
                    <a:pt x="21" y="31"/>
                    <a:pt x="21" y="22"/>
                    <a:pt x="14" y="22"/>
                  </a:cubicBezTo>
                  <a:cubicBezTo>
                    <a:pt x="7" y="19"/>
                    <a:pt x="7" y="31"/>
                    <a:pt x="3" y="36"/>
                  </a:cubicBezTo>
                  <a:cubicBezTo>
                    <a:pt x="0" y="43"/>
                    <a:pt x="3" y="54"/>
                    <a:pt x="3" y="61"/>
                  </a:cubicBezTo>
                  <a:cubicBezTo>
                    <a:pt x="5" y="68"/>
                    <a:pt x="14" y="73"/>
                    <a:pt x="12" y="80"/>
                  </a:cubicBezTo>
                  <a:cubicBezTo>
                    <a:pt x="10" y="82"/>
                    <a:pt x="12" y="85"/>
                    <a:pt x="14" y="89"/>
                  </a:cubicBezTo>
                  <a:cubicBezTo>
                    <a:pt x="24" y="89"/>
                    <a:pt x="31" y="89"/>
                    <a:pt x="33" y="91"/>
                  </a:cubicBezTo>
                  <a:lnTo>
                    <a:pt x="42" y="91"/>
                  </a:lnTo>
                  <a:cubicBezTo>
                    <a:pt x="40" y="87"/>
                    <a:pt x="33" y="82"/>
                    <a:pt x="33" y="80"/>
                  </a:cubicBezTo>
                  <a:cubicBezTo>
                    <a:pt x="33" y="75"/>
                    <a:pt x="40" y="78"/>
                    <a:pt x="45" y="82"/>
                  </a:cubicBezTo>
                  <a:cubicBezTo>
                    <a:pt x="49" y="85"/>
                    <a:pt x="59" y="85"/>
                    <a:pt x="59" y="80"/>
                  </a:cubicBezTo>
                  <a:cubicBezTo>
                    <a:pt x="59" y="78"/>
                    <a:pt x="59" y="64"/>
                    <a:pt x="52" y="68"/>
                  </a:cubicBezTo>
                  <a:cubicBezTo>
                    <a:pt x="45" y="70"/>
                    <a:pt x="45" y="70"/>
                    <a:pt x="42" y="66"/>
                  </a:cubicBezTo>
                  <a:cubicBezTo>
                    <a:pt x="40" y="64"/>
                    <a:pt x="47" y="59"/>
                    <a:pt x="47" y="54"/>
                  </a:cubicBezTo>
                  <a:cubicBezTo>
                    <a:pt x="49" y="47"/>
                    <a:pt x="61" y="50"/>
                    <a:pt x="61" y="45"/>
                  </a:cubicBezTo>
                  <a:cubicBezTo>
                    <a:pt x="63" y="43"/>
                    <a:pt x="54" y="38"/>
                    <a:pt x="52" y="36"/>
                  </a:cubicBezTo>
                  <a:close/>
                  <a:moveTo>
                    <a:pt x="98" y="54"/>
                  </a:moveTo>
                  <a:lnTo>
                    <a:pt x="98" y="54"/>
                  </a:lnTo>
                  <a:cubicBezTo>
                    <a:pt x="96" y="54"/>
                    <a:pt x="93" y="59"/>
                    <a:pt x="91" y="59"/>
                  </a:cubicBezTo>
                  <a:cubicBezTo>
                    <a:pt x="89" y="61"/>
                    <a:pt x="86" y="47"/>
                    <a:pt x="84" y="54"/>
                  </a:cubicBezTo>
                  <a:cubicBezTo>
                    <a:pt x="84" y="61"/>
                    <a:pt x="77" y="52"/>
                    <a:pt x="70" y="61"/>
                  </a:cubicBezTo>
                  <a:cubicBezTo>
                    <a:pt x="63" y="70"/>
                    <a:pt x="75" y="78"/>
                    <a:pt x="79" y="80"/>
                  </a:cubicBezTo>
                  <a:cubicBezTo>
                    <a:pt x="84" y="82"/>
                    <a:pt x="77" y="87"/>
                    <a:pt x="72" y="87"/>
                  </a:cubicBezTo>
                  <a:cubicBezTo>
                    <a:pt x="68" y="85"/>
                    <a:pt x="70" y="94"/>
                    <a:pt x="77" y="96"/>
                  </a:cubicBezTo>
                  <a:cubicBezTo>
                    <a:pt x="86" y="96"/>
                    <a:pt x="93" y="82"/>
                    <a:pt x="93" y="78"/>
                  </a:cubicBezTo>
                  <a:cubicBezTo>
                    <a:pt x="93" y="75"/>
                    <a:pt x="103" y="57"/>
                    <a:pt x="98" y="5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3" name="Freeform 695">
              <a:extLst>
                <a:ext uri="{FF2B5EF4-FFF2-40B4-BE49-F238E27FC236}">
                  <a16:creationId xmlns:a16="http://schemas.microsoft.com/office/drawing/2014/main" id="{81D9F76C-3D77-3AC3-EEE1-4F4FCAB646E1}"/>
                </a:ext>
              </a:extLst>
            </p:cNvPr>
            <p:cNvSpPr>
              <a:spLocks noEditPoints="1"/>
            </p:cNvSpPr>
            <p:nvPr/>
          </p:nvSpPr>
          <p:spPr bwMode="auto">
            <a:xfrm>
              <a:off x="5943600" y="2406651"/>
              <a:ext cx="98425" cy="92075"/>
            </a:xfrm>
            <a:custGeom>
              <a:avLst/>
              <a:gdLst>
                <a:gd name="T0" fmla="*/ 52 w 103"/>
                <a:gd name="T1" fmla="*/ 36 h 96"/>
                <a:gd name="T2" fmla="*/ 52 w 103"/>
                <a:gd name="T3" fmla="*/ 36 h 96"/>
                <a:gd name="T4" fmla="*/ 52 w 103"/>
                <a:gd name="T5" fmla="*/ 22 h 96"/>
                <a:gd name="T6" fmla="*/ 54 w 103"/>
                <a:gd name="T7" fmla="*/ 3 h 96"/>
                <a:gd name="T8" fmla="*/ 38 w 103"/>
                <a:gd name="T9" fmla="*/ 12 h 96"/>
                <a:gd name="T10" fmla="*/ 26 w 103"/>
                <a:gd name="T11" fmla="*/ 17 h 96"/>
                <a:gd name="T12" fmla="*/ 26 w 103"/>
                <a:gd name="T13" fmla="*/ 26 h 96"/>
                <a:gd name="T14" fmla="*/ 14 w 103"/>
                <a:gd name="T15" fmla="*/ 22 h 96"/>
                <a:gd name="T16" fmla="*/ 3 w 103"/>
                <a:gd name="T17" fmla="*/ 36 h 96"/>
                <a:gd name="T18" fmla="*/ 3 w 103"/>
                <a:gd name="T19" fmla="*/ 61 h 96"/>
                <a:gd name="T20" fmla="*/ 12 w 103"/>
                <a:gd name="T21" fmla="*/ 80 h 96"/>
                <a:gd name="T22" fmla="*/ 14 w 103"/>
                <a:gd name="T23" fmla="*/ 89 h 96"/>
                <a:gd name="T24" fmla="*/ 33 w 103"/>
                <a:gd name="T25" fmla="*/ 91 h 96"/>
                <a:gd name="T26" fmla="*/ 42 w 103"/>
                <a:gd name="T27" fmla="*/ 91 h 96"/>
                <a:gd name="T28" fmla="*/ 33 w 103"/>
                <a:gd name="T29" fmla="*/ 80 h 96"/>
                <a:gd name="T30" fmla="*/ 45 w 103"/>
                <a:gd name="T31" fmla="*/ 82 h 96"/>
                <a:gd name="T32" fmla="*/ 59 w 103"/>
                <a:gd name="T33" fmla="*/ 80 h 96"/>
                <a:gd name="T34" fmla="*/ 52 w 103"/>
                <a:gd name="T35" fmla="*/ 68 h 96"/>
                <a:gd name="T36" fmla="*/ 42 w 103"/>
                <a:gd name="T37" fmla="*/ 66 h 96"/>
                <a:gd name="T38" fmla="*/ 47 w 103"/>
                <a:gd name="T39" fmla="*/ 54 h 96"/>
                <a:gd name="T40" fmla="*/ 61 w 103"/>
                <a:gd name="T41" fmla="*/ 45 h 96"/>
                <a:gd name="T42" fmla="*/ 52 w 103"/>
                <a:gd name="T43" fmla="*/ 36 h 96"/>
                <a:gd name="T44" fmla="*/ 52 w 103"/>
                <a:gd name="T45" fmla="*/ 36 h 96"/>
                <a:gd name="T46" fmla="*/ 98 w 103"/>
                <a:gd name="T47" fmla="*/ 54 h 96"/>
                <a:gd name="T48" fmla="*/ 98 w 103"/>
                <a:gd name="T49" fmla="*/ 54 h 96"/>
                <a:gd name="T50" fmla="*/ 91 w 103"/>
                <a:gd name="T51" fmla="*/ 59 h 96"/>
                <a:gd name="T52" fmla="*/ 84 w 103"/>
                <a:gd name="T53" fmla="*/ 54 h 96"/>
                <a:gd name="T54" fmla="*/ 70 w 103"/>
                <a:gd name="T55" fmla="*/ 61 h 96"/>
                <a:gd name="T56" fmla="*/ 79 w 103"/>
                <a:gd name="T57" fmla="*/ 80 h 96"/>
                <a:gd name="T58" fmla="*/ 72 w 103"/>
                <a:gd name="T59" fmla="*/ 87 h 96"/>
                <a:gd name="T60" fmla="*/ 77 w 103"/>
                <a:gd name="T61" fmla="*/ 96 h 96"/>
                <a:gd name="T62" fmla="*/ 93 w 103"/>
                <a:gd name="T63" fmla="*/ 78 h 96"/>
                <a:gd name="T64" fmla="*/ 98 w 103"/>
                <a:gd name="T65" fmla="*/ 54 h 96"/>
                <a:gd name="T66" fmla="*/ 98 w 103"/>
                <a:gd name="T67"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3" h="96">
                  <a:moveTo>
                    <a:pt x="52" y="36"/>
                  </a:moveTo>
                  <a:lnTo>
                    <a:pt x="52" y="36"/>
                  </a:lnTo>
                  <a:cubicBezTo>
                    <a:pt x="49" y="33"/>
                    <a:pt x="47" y="24"/>
                    <a:pt x="52" y="22"/>
                  </a:cubicBezTo>
                  <a:cubicBezTo>
                    <a:pt x="54" y="17"/>
                    <a:pt x="56" y="5"/>
                    <a:pt x="54" y="3"/>
                  </a:cubicBezTo>
                  <a:cubicBezTo>
                    <a:pt x="49" y="0"/>
                    <a:pt x="38" y="3"/>
                    <a:pt x="38" y="12"/>
                  </a:cubicBezTo>
                  <a:cubicBezTo>
                    <a:pt x="38" y="19"/>
                    <a:pt x="28" y="17"/>
                    <a:pt x="26" y="17"/>
                  </a:cubicBezTo>
                  <a:cubicBezTo>
                    <a:pt x="21" y="19"/>
                    <a:pt x="31" y="24"/>
                    <a:pt x="26" y="26"/>
                  </a:cubicBezTo>
                  <a:cubicBezTo>
                    <a:pt x="21" y="31"/>
                    <a:pt x="21" y="22"/>
                    <a:pt x="14" y="22"/>
                  </a:cubicBezTo>
                  <a:cubicBezTo>
                    <a:pt x="7" y="19"/>
                    <a:pt x="7" y="31"/>
                    <a:pt x="3" y="36"/>
                  </a:cubicBezTo>
                  <a:cubicBezTo>
                    <a:pt x="0" y="43"/>
                    <a:pt x="3" y="54"/>
                    <a:pt x="3" y="61"/>
                  </a:cubicBezTo>
                  <a:cubicBezTo>
                    <a:pt x="5" y="68"/>
                    <a:pt x="14" y="73"/>
                    <a:pt x="12" y="80"/>
                  </a:cubicBezTo>
                  <a:cubicBezTo>
                    <a:pt x="10" y="82"/>
                    <a:pt x="12" y="85"/>
                    <a:pt x="14" y="89"/>
                  </a:cubicBezTo>
                  <a:cubicBezTo>
                    <a:pt x="24" y="89"/>
                    <a:pt x="31" y="89"/>
                    <a:pt x="33" y="91"/>
                  </a:cubicBezTo>
                  <a:lnTo>
                    <a:pt x="42" y="91"/>
                  </a:lnTo>
                  <a:cubicBezTo>
                    <a:pt x="40" y="87"/>
                    <a:pt x="33" y="82"/>
                    <a:pt x="33" y="80"/>
                  </a:cubicBezTo>
                  <a:cubicBezTo>
                    <a:pt x="33" y="75"/>
                    <a:pt x="40" y="78"/>
                    <a:pt x="45" y="82"/>
                  </a:cubicBezTo>
                  <a:cubicBezTo>
                    <a:pt x="49" y="85"/>
                    <a:pt x="59" y="85"/>
                    <a:pt x="59" y="80"/>
                  </a:cubicBezTo>
                  <a:cubicBezTo>
                    <a:pt x="59" y="78"/>
                    <a:pt x="59" y="64"/>
                    <a:pt x="52" y="68"/>
                  </a:cubicBezTo>
                  <a:cubicBezTo>
                    <a:pt x="45" y="70"/>
                    <a:pt x="45" y="70"/>
                    <a:pt x="42" y="66"/>
                  </a:cubicBezTo>
                  <a:cubicBezTo>
                    <a:pt x="40" y="64"/>
                    <a:pt x="47" y="59"/>
                    <a:pt x="47" y="54"/>
                  </a:cubicBezTo>
                  <a:cubicBezTo>
                    <a:pt x="49" y="47"/>
                    <a:pt x="61" y="50"/>
                    <a:pt x="61" y="45"/>
                  </a:cubicBezTo>
                  <a:cubicBezTo>
                    <a:pt x="63" y="43"/>
                    <a:pt x="54" y="38"/>
                    <a:pt x="52" y="36"/>
                  </a:cubicBezTo>
                  <a:lnTo>
                    <a:pt x="52" y="36"/>
                  </a:lnTo>
                  <a:close/>
                  <a:moveTo>
                    <a:pt x="98" y="54"/>
                  </a:moveTo>
                  <a:lnTo>
                    <a:pt x="98" y="54"/>
                  </a:lnTo>
                  <a:cubicBezTo>
                    <a:pt x="96" y="54"/>
                    <a:pt x="93" y="59"/>
                    <a:pt x="91" y="59"/>
                  </a:cubicBezTo>
                  <a:cubicBezTo>
                    <a:pt x="89" y="61"/>
                    <a:pt x="86" y="47"/>
                    <a:pt x="84" y="54"/>
                  </a:cubicBezTo>
                  <a:cubicBezTo>
                    <a:pt x="84" y="61"/>
                    <a:pt x="77" y="52"/>
                    <a:pt x="70" y="61"/>
                  </a:cubicBezTo>
                  <a:cubicBezTo>
                    <a:pt x="63" y="70"/>
                    <a:pt x="75" y="78"/>
                    <a:pt x="79" y="80"/>
                  </a:cubicBezTo>
                  <a:cubicBezTo>
                    <a:pt x="84" y="82"/>
                    <a:pt x="77" y="87"/>
                    <a:pt x="72" y="87"/>
                  </a:cubicBezTo>
                  <a:cubicBezTo>
                    <a:pt x="68" y="85"/>
                    <a:pt x="70" y="94"/>
                    <a:pt x="77" y="96"/>
                  </a:cubicBezTo>
                  <a:cubicBezTo>
                    <a:pt x="86" y="96"/>
                    <a:pt x="93" y="82"/>
                    <a:pt x="93" y="78"/>
                  </a:cubicBezTo>
                  <a:cubicBezTo>
                    <a:pt x="93" y="75"/>
                    <a:pt x="103" y="57"/>
                    <a:pt x="98" y="54"/>
                  </a:cubicBezTo>
                  <a:lnTo>
                    <a:pt x="98" y="5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4" name="Freeform 696">
              <a:extLst>
                <a:ext uri="{FF2B5EF4-FFF2-40B4-BE49-F238E27FC236}">
                  <a16:creationId xmlns:a16="http://schemas.microsoft.com/office/drawing/2014/main" id="{D0B41E38-CAA1-63E4-1C5E-16B457863641}"/>
                </a:ext>
              </a:extLst>
            </p:cNvPr>
            <p:cNvSpPr>
              <a:spLocks noEditPoints="1"/>
            </p:cNvSpPr>
            <p:nvPr/>
          </p:nvSpPr>
          <p:spPr bwMode="auto">
            <a:xfrm>
              <a:off x="6008688" y="2032001"/>
              <a:ext cx="252413" cy="446088"/>
            </a:xfrm>
            <a:custGeom>
              <a:avLst/>
              <a:gdLst>
                <a:gd name="T0" fmla="*/ 263 w 265"/>
                <a:gd name="T1" fmla="*/ 112 h 466"/>
                <a:gd name="T2" fmla="*/ 260 w 265"/>
                <a:gd name="T3" fmla="*/ 81 h 466"/>
                <a:gd name="T4" fmla="*/ 253 w 265"/>
                <a:gd name="T5" fmla="*/ 42 h 466"/>
                <a:gd name="T6" fmla="*/ 197 w 265"/>
                <a:gd name="T7" fmla="*/ 7 h 466"/>
                <a:gd name="T8" fmla="*/ 172 w 265"/>
                <a:gd name="T9" fmla="*/ 25 h 466"/>
                <a:gd name="T10" fmla="*/ 144 w 265"/>
                <a:gd name="T11" fmla="*/ 37 h 466"/>
                <a:gd name="T12" fmla="*/ 114 w 265"/>
                <a:gd name="T13" fmla="*/ 56 h 466"/>
                <a:gd name="T14" fmla="*/ 102 w 265"/>
                <a:gd name="T15" fmla="*/ 81 h 466"/>
                <a:gd name="T16" fmla="*/ 86 w 265"/>
                <a:gd name="T17" fmla="*/ 109 h 466"/>
                <a:gd name="T18" fmla="*/ 70 w 265"/>
                <a:gd name="T19" fmla="*/ 133 h 466"/>
                <a:gd name="T20" fmla="*/ 60 w 265"/>
                <a:gd name="T21" fmla="*/ 172 h 466"/>
                <a:gd name="T22" fmla="*/ 46 w 265"/>
                <a:gd name="T23" fmla="*/ 184 h 466"/>
                <a:gd name="T24" fmla="*/ 23 w 265"/>
                <a:gd name="T25" fmla="*/ 221 h 466"/>
                <a:gd name="T26" fmla="*/ 21 w 265"/>
                <a:gd name="T27" fmla="*/ 261 h 466"/>
                <a:gd name="T28" fmla="*/ 28 w 265"/>
                <a:gd name="T29" fmla="*/ 289 h 466"/>
                <a:gd name="T30" fmla="*/ 30 w 265"/>
                <a:gd name="T31" fmla="*/ 319 h 466"/>
                <a:gd name="T32" fmla="*/ 14 w 265"/>
                <a:gd name="T33" fmla="*/ 340 h 466"/>
                <a:gd name="T34" fmla="*/ 2 w 265"/>
                <a:gd name="T35" fmla="*/ 354 h 466"/>
                <a:gd name="T36" fmla="*/ 11 w 265"/>
                <a:gd name="T37" fmla="*/ 377 h 466"/>
                <a:gd name="T38" fmla="*/ 28 w 265"/>
                <a:gd name="T39" fmla="*/ 420 h 466"/>
                <a:gd name="T40" fmla="*/ 39 w 265"/>
                <a:gd name="T41" fmla="*/ 445 h 466"/>
                <a:gd name="T42" fmla="*/ 56 w 265"/>
                <a:gd name="T43" fmla="*/ 461 h 466"/>
                <a:gd name="T44" fmla="*/ 70 w 265"/>
                <a:gd name="T45" fmla="*/ 443 h 466"/>
                <a:gd name="T46" fmla="*/ 100 w 265"/>
                <a:gd name="T47" fmla="*/ 431 h 466"/>
                <a:gd name="T48" fmla="*/ 121 w 265"/>
                <a:gd name="T49" fmla="*/ 415 h 466"/>
                <a:gd name="T50" fmla="*/ 111 w 265"/>
                <a:gd name="T51" fmla="*/ 401 h 466"/>
                <a:gd name="T52" fmla="*/ 128 w 265"/>
                <a:gd name="T53" fmla="*/ 357 h 466"/>
                <a:gd name="T54" fmla="*/ 158 w 265"/>
                <a:gd name="T55" fmla="*/ 322 h 466"/>
                <a:gd name="T56" fmla="*/ 123 w 265"/>
                <a:gd name="T57" fmla="*/ 296 h 466"/>
                <a:gd name="T58" fmla="*/ 130 w 265"/>
                <a:gd name="T59" fmla="*/ 252 h 466"/>
                <a:gd name="T60" fmla="*/ 144 w 265"/>
                <a:gd name="T61" fmla="*/ 226 h 466"/>
                <a:gd name="T62" fmla="*/ 179 w 265"/>
                <a:gd name="T63" fmla="*/ 195 h 466"/>
                <a:gd name="T64" fmla="*/ 209 w 265"/>
                <a:gd name="T65" fmla="*/ 151 h 466"/>
                <a:gd name="T66" fmla="*/ 232 w 265"/>
                <a:gd name="T67" fmla="*/ 123 h 466"/>
                <a:gd name="T68" fmla="*/ 265 w 265"/>
                <a:gd name="T69" fmla="*/ 121 h 466"/>
                <a:gd name="T70" fmla="*/ 158 w 265"/>
                <a:gd name="T71" fmla="*/ 387 h 466"/>
                <a:gd name="T72" fmla="*/ 142 w 265"/>
                <a:gd name="T73" fmla="*/ 415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5" h="466">
                  <a:moveTo>
                    <a:pt x="263" y="112"/>
                  </a:moveTo>
                  <a:lnTo>
                    <a:pt x="263" y="112"/>
                  </a:lnTo>
                  <a:cubicBezTo>
                    <a:pt x="260" y="107"/>
                    <a:pt x="253" y="100"/>
                    <a:pt x="258" y="100"/>
                  </a:cubicBezTo>
                  <a:cubicBezTo>
                    <a:pt x="265" y="100"/>
                    <a:pt x="265" y="83"/>
                    <a:pt x="260" y="81"/>
                  </a:cubicBezTo>
                  <a:cubicBezTo>
                    <a:pt x="253" y="79"/>
                    <a:pt x="260" y="65"/>
                    <a:pt x="256" y="62"/>
                  </a:cubicBezTo>
                  <a:cubicBezTo>
                    <a:pt x="251" y="60"/>
                    <a:pt x="253" y="49"/>
                    <a:pt x="253" y="42"/>
                  </a:cubicBezTo>
                  <a:cubicBezTo>
                    <a:pt x="256" y="35"/>
                    <a:pt x="235" y="30"/>
                    <a:pt x="223" y="23"/>
                  </a:cubicBezTo>
                  <a:cubicBezTo>
                    <a:pt x="211" y="18"/>
                    <a:pt x="207" y="11"/>
                    <a:pt x="197" y="7"/>
                  </a:cubicBezTo>
                  <a:cubicBezTo>
                    <a:pt x="188" y="0"/>
                    <a:pt x="186" y="14"/>
                    <a:pt x="186" y="23"/>
                  </a:cubicBezTo>
                  <a:cubicBezTo>
                    <a:pt x="186" y="30"/>
                    <a:pt x="179" y="30"/>
                    <a:pt x="172" y="25"/>
                  </a:cubicBezTo>
                  <a:cubicBezTo>
                    <a:pt x="167" y="21"/>
                    <a:pt x="158" y="25"/>
                    <a:pt x="151" y="23"/>
                  </a:cubicBezTo>
                  <a:cubicBezTo>
                    <a:pt x="142" y="18"/>
                    <a:pt x="144" y="30"/>
                    <a:pt x="144" y="37"/>
                  </a:cubicBezTo>
                  <a:cubicBezTo>
                    <a:pt x="144" y="44"/>
                    <a:pt x="135" y="44"/>
                    <a:pt x="128" y="44"/>
                  </a:cubicBezTo>
                  <a:cubicBezTo>
                    <a:pt x="123" y="44"/>
                    <a:pt x="114" y="49"/>
                    <a:pt x="114" y="56"/>
                  </a:cubicBezTo>
                  <a:cubicBezTo>
                    <a:pt x="114" y="62"/>
                    <a:pt x="104" y="67"/>
                    <a:pt x="107" y="70"/>
                  </a:cubicBezTo>
                  <a:cubicBezTo>
                    <a:pt x="109" y="74"/>
                    <a:pt x="104" y="79"/>
                    <a:pt x="102" y="81"/>
                  </a:cubicBezTo>
                  <a:cubicBezTo>
                    <a:pt x="97" y="83"/>
                    <a:pt x="93" y="95"/>
                    <a:pt x="90" y="98"/>
                  </a:cubicBezTo>
                  <a:cubicBezTo>
                    <a:pt x="88" y="100"/>
                    <a:pt x="93" y="107"/>
                    <a:pt x="86" y="109"/>
                  </a:cubicBezTo>
                  <a:cubicBezTo>
                    <a:pt x="81" y="114"/>
                    <a:pt x="74" y="112"/>
                    <a:pt x="70" y="114"/>
                  </a:cubicBezTo>
                  <a:cubicBezTo>
                    <a:pt x="67" y="116"/>
                    <a:pt x="70" y="123"/>
                    <a:pt x="70" y="133"/>
                  </a:cubicBezTo>
                  <a:cubicBezTo>
                    <a:pt x="67" y="142"/>
                    <a:pt x="60" y="154"/>
                    <a:pt x="56" y="161"/>
                  </a:cubicBezTo>
                  <a:cubicBezTo>
                    <a:pt x="49" y="168"/>
                    <a:pt x="58" y="170"/>
                    <a:pt x="60" y="172"/>
                  </a:cubicBezTo>
                  <a:cubicBezTo>
                    <a:pt x="63" y="172"/>
                    <a:pt x="63" y="177"/>
                    <a:pt x="60" y="184"/>
                  </a:cubicBezTo>
                  <a:cubicBezTo>
                    <a:pt x="58" y="191"/>
                    <a:pt x="51" y="186"/>
                    <a:pt x="46" y="184"/>
                  </a:cubicBezTo>
                  <a:cubicBezTo>
                    <a:pt x="42" y="184"/>
                    <a:pt x="30" y="188"/>
                    <a:pt x="25" y="198"/>
                  </a:cubicBezTo>
                  <a:cubicBezTo>
                    <a:pt x="18" y="210"/>
                    <a:pt x="21" y="214"/>
                    <a:pt x="23" y="221"/>
                  </a:cubicBezTo>
                  <a:cubicBezTo>
                    <a:pt x="25" y="226"/>
                    <a:pt x="18" y="231"/>
                    <a:pt x="23" y="242"/>
                  </a:cubicBezTo>
                  <a:cubicBezTo>
                    <a:pt x="28" y="252"/>
                    <a:pt x="21" y="254"/>
                    <a:pt x="21" y="261"/>
                  </a:cubicBezTo>
                  <a:cubicBezTo>
                    <a:pt x="23" y="270"/>
                    <a:pt x="35" y="268"/>
                    <a:pt x="37" y="277"/>
                  </a:cubicBezTo>
                  <a:cubicBezTo>
                    <a:pt x="37" y="284"/>
                    <a:pt x="32" y="289"/>
                    <a:pt x="28" y="289"/>
                  </a:cubicBezTo>
                  <a:cubicBezTo>
                    <a:pt x="23" y="289"/>
                    <a:pt x="25" y="296"/>
                    <a:pt x="30" y="298"/>
                  </a:cubicBezTo>
                  <a:cubicBezTo>
                    <a:pt x="32" y="300"/>
                    <a:pt x="32" y="315"/>
                    <a:pt x="30" y="319"/>
                  </a:cubicBezTo>
                  <a:cubicBezTo>
                    <a:pt x="28" y="322"/>
                    <a:pt x="14" y="319"/>
                    <a:pt x="16" y="324"/>
                  </a:cubicBezTo>
                  <a:cubicBezTo>
                    <a:pt x="16" y="329"/>
                    <a:pt x="14" y="336"/>
                    <a:pt x="14" y="340"/>
                  </a:cubicBezTo>
                  <a:cubicBezTo>
                    <a:pt x="14" y="345"/>
                    <a:pt x="11" y="359"/>
                    <a:pt x="7" y="354"/>
                  </a:cubicBezTo>
                  <a:lnTo>
                    <a:pt x="2" y="354"/>
                  </a:lnTo>
                  <a:lnTo>
                    <a:pt x="2" y="357"/>
                  </a:lnTo>
                  <a:cubicBezTo>
                    <a:pt x="0" y="364"/>
                    <a:pt x="4" y="370"/>
                    <a:pt x="11" y="377"/>
                  </a:cubicBezTo>
                  <a:cubicBezTo>
                    <a:pt x="18" y="382"/>
                    <a:pt x="11" y="391"/>
                    <a:pt x="18" y="398"/>
                  </a:cubicBezTo>
                  <a:cubicBezTo>
                    <a:pt x="23" y="408"/>
                    <a:pt x="23" y="413"/>
                    <a:pt x="28" y="420"/>
                  </a:cubicBezTo>
                  <a:cubicBezTo>
                    <a:pt x="35" y="424"/>
                    <a:pt x="37" y="427"/>
                    <a:pt x="32" y="434"/>
                  </a:cubicBezTo>
                  <a:cubicBezTo>
                    <a:pt x="30" y="443"/>
                    <a:pt x="39" y="441"/>
                    <a:pt x="39" y="445"/>
                  </a:cubicBezTo>
                  <a:cubicBezTo>
                    <a:pt x="39" y="450"/>
                    <a:pt x="37" y="457"/>
                    <a:pt x="39" y="461"/>
                  </a:cubicBezTo>
                  <a:cubicBezTo>
                    <a:pt x="42" y="466"/>
                    <a:pt x="46" y="461"/>
                    <a:pt x="56" y="461"/>
                  </a:cubicBezTo>
                  <a:cubicBezTo>
                    <a:pt x="67" y="461"/>
                    <a:pt x="63" y="455"/>
                    <a:pt x="65" y="450"/>
                  </a:cubicBezTo>
                  <a:cubicBezTo>
                    <a:pt x="65" y="443"/>
                    <a:pt x="70" y="445"/>
                    <a:pt x="70" y="443"/>
                  </a:cubicBezTo>
                  <a:cubicBezTo>
                    <a:pt x="72" y="438"/>
                    <a:pt x="81" y="438"/>
                    <a:pt x="88" y="441"/>
                  </a:cubicBezTo>
                  <a:cubicBezTo>
                    <a:pt x="95" y="445"/>
                    <a:pt x="100" y="438"/>
                    <a:pt x="100" y="431"/>
                  </a:cubicBezTo>
                  <a:cubicBezTo>
                    <a:pt x="102" y="424"/>
                    <a:pt x="107" y="434"/>
                    <a:pt x="107" y="434"/>
                  </a:cubicBezTo>
                  <a:cubicBezTo>
                    <a:pt x="109" y="436"/>
                    <a:pt x="116" y="422"/>
                    <a:pt x="121" y="415"/>
                  </a:cubicBezTo>
                  <a:cubicBezTo>
                    <a:pt x="123" y="405"/>
                    <a:pt x="118" y="408"/>
                    <a:pt x="111" y="415"/>
                  </a:cubicBezTo>
                  <a:cubicBezTo>
                    <a:pt x="104" y="424"/>
                    <a:pt x="109" y="408"/>
                    <a:pt x="111" y="401"/>
                  </a:cubicBezTo>
                  <a:cubicBezTo>
                    <a:pt x="114" y="394"/>
                    <a:pt x="114" y="375"/>
                    <a:pt x="116" y="370"/>
                  </a:cubicBezTo>
                  <a:cubicBezTo>
                    <a:pt x="116" y="366"/>
                    <a:pt x="118" y="359"/>
                    <a:pt x="128" y="357"/>
                  </a:cubicBezTo>
                  <a:cubicBezTo>
                    <a:pt x="137" y="357"/>
                    <a:pt x="149" y="345"/>
                    <a:pt x="146" y="340"/>
                  </a:cubicBezTo>
                  <a:cubicBezTo>
                    <a:pt x="144" y="336"/>
                    <a:pt x="158" y="326"/>
                    <a:pt x="158" y="322"/>
                  </a:cubicBezTo>
                  <a:cubicBezTo>
                    <a:pt x="158" y="317"/>
                    <a:pt x="144" y="303"/>
                    <a:pt x="139" y="300"/>
                  </a:cubicBezTo>
                  <a:cubicBezTo>
                    <a:pt x="135" y="296"/>
                    <a:pt x="123" y="298"/>
                    <a:pt x="123" y="296"/>
                  </a:cubicBezTo>
                  <a:cubicBezTo>
                    <a:pt x="125" y="291"/>
                    <a:pt x="123" y="279"/>
                    <a:pt x="121" y="273"/>
                  </a:cubicBezTo>
                  <a:cubicBezTo>
                    <a:pt x="121" y="266"/>
                    <a:pt x="130" y="259"/>
                    <a:pt x="130" y="252"/>
                  </a:cubicBezTo>
                  <a:cubicBezTo>
                    <a:pt x="130" y="245"/>
                    <a:pt x="130" y="238"/>
                    <a:pt x="135" y="235"/>
                  </a:cubicBezTo>
                  <a:cubicBezTo>
                    <a:pt x="142" y="233"/>
                    <a:pt x="137" y="226"/>
                    <a:pt x="144" y="226"/>
                  </a:cubicBezTo>
                  <a:cubicBezTo>
                    <a:pt x="153" y="224"/>
                    <a:pt x="151" y="212"/>
                    <a:pt x="160" y="207"/>
                  </a:cubicBezTo>
                  <a:cubicBezTo>
                    <a:pt x="167" y="205"/>
                    <a:pt x="170" y="203"/>
                    <a:pt x="179" y="195"/>
                  </a:cubicBezTo>
                  <a:cubicBezTo>
                    <a:pt x="191" y="191"/>
                    <a:pt x="209" y="179"/>
                    <a:pt x="211" y="172"/>
                  </a:cubicBezTo>
                  <a:cubicBezTo>
                    <a:pt x="216" y="165"/>
                    <a:pt x="202" y="158"/>
                    <a:pt x="209" y="151"/>
                  </a:cubicBezTo>
                  <a:cubicBezTo>
                    <a:pt x="218" y="144"/>
                    <a:pt x="211" y="137"/>
                    <a:pt x="218" y="135"/>
                  </a:cubicBezTo>
                  <a:cubicBezTo>
                    <a:pt x="225" y="133"/>
                    <a:pt x="228" y="128"/>
                    <a:pt x="232" y="123"/>
                  </a:cubicBezTo>
                  <a:cubicBezTo>
                    <a:pt x="237" y="119"/>
                    <a:pt x="244" y="123"/>
                    <a:pt x="256" y="121"/>
                  </a:cubicBezTo>
                  <a:lnTo>
                    <a:pt x="265" y="121"/>
                  </a:lnTo>
                  <a:cubicBezTo>
                    <a:pt x="265" y="116"/>
                    <a:pt x="265" y="112"/>
                    <a:pt x="263" y="112"/>
                  </a:cubicBezTo>
                  <a:close/>
                  <a:moveTo>
                    <a:pt x="158" y="387"/>
                  </a:moveTo>
                  <a:lnTo>
                    <a:pt x="158" y="387"/>
                  </a:lnTo>
                  <a:cubicBezTo>
                    <a:pt x="144" y="389"/>
                    <a:pt x="139" y="413"/>
                    <a:pt x="142" y="415"/>
                  </a:cubicBezTo>
                  <a:cubicBezTo>
                    <a:pt x="144" y="420"/>
                    <a:pt x="170" y="387"/>
                    <a:pt x="158" y="38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5" name="Freeform 697">
              <a:extLst>
                <a:ext uri="{FF2B5EF4-FFF2-40B4-BE49-F238E27FC236}">
                  <a16:creationId xmlns:a16="http://schemas.microsoft.com/office/drawing/2014/main" id="{B4D2AE39-BC5F-43A5-1AA0-1A57B2D71AF4}"/>
                </a:ext>
              </a:extLst>
            </p:cNvPr>
            <p:cNvSpPr>
              <a:spLocks noEditPoints="1"/>
            </p:cNvSpPr>
            <p:nvPr/>
          </p:nvSpPr>
          <p:spPr bwMode="auto">
            <a:xfrm>
              <a:off x="6008688" y="2032001"/>
              <a:ext cx="252413" cy="446088"/>
            </a:xfrm>
            <a:custGeom>
              <a:avLst/>
              <a:gdLst>
                <a:gd name="T0" fmla="*/ 263 w 265"/>
                <a:gd name="T1" fmla="*/ 112 h 466"/>
                <a:gd name="T2" fmla="*/ 260 w 265"/>
                <a:gd name="T3" fmla="*/ 81 h 466"/>
                <a:gd name="T4" fmla="*/ 253 w 265"/>
                <a:gd name="T5" fmla="*/ 42 h 466"/>
                <a:gd name="T6" fmla="*/ 197 w 265"/>
                <a:gd name="T7" fmla="*/ 7 h 466"/>
                <a:gd name="T8" fmla="*/ 172 w 265"/>
                <a:gd name="T9" fmla="*/ 25 h 466"/>
                <a:gd name="T10" fmla="*/ 144 w 265"/>
                <a:gd name="T11" fmla="*/ 37 h 466"/>
                <a:gd name="T12" fmla="*/ 114 w 265"/>
                <a:gd name="T13" fmla="*/ 56 h 466"/>
                <a:gd name="T14" fmla="*/ 102 w 265"/>
                <a:gd name="T15" fmla="*/ 81 h 466"/>
                <a:gd name="T16" fmla="*/ 86 w 265"/>
                <a:gd name="T17" fmla="*/ 109 h 466"/>
                <a:gd name="T18" fmla="*/ 70 w 265"/>
                <a:gd name="T19" fmla="*/ 133 h 466"/>
                <a:gd name="T20" fmla="*/ 60 w 265"/>
                <a:gd name="T21" fmla="*/ 172 h 466"/>
                <a:gd name="T22" fmla="*/ 46 w 265"/>
                <a:gd name="T23" fmla="*/ 184 h 466"/>
                <a:gd name="T24" fmla="*/ 23 w 265"/>
                <a:gd name="T25" fmla="*/ 221 h 466"/>
                <a:gd name="T26" fmla="*/ 21 w 265"/>
                <a:gd name="T27" fmla="*/ 261 h 466"/>
                <a:gd name="T28" fmla="*/ 28 w 265"/>
                <a:gd name="T29" fmla="*/ 289 h 466"/>
                <a:gd name="T30" fmla="*/ 30 w 265"/>
                <a:gd name="T31" fmla="*/ 319 h 466"/>
                <a:gd name="T32" fmla="*/ 14 w 265"/>
                <a:gd name="T33" fmla="*/ 340 h 466"/>
                <a:gd name="T34" fmla="*/ 2 w 265"/>
                <a:gd name="T35" fmla="*/ 354 h 466"/>
                <a:gd name="T36" fmla="*/ 11 w 265"/>
                <a:gd name="T37" fmla="*/ 377 h 466"/>
                <a:gd name="T38" fmla="*/ 28 w 265"/>
                <a:gd name="T39" fmla="*/ 420 h 466"/>
                <a:gd name="T40" fmla="*/ 39 w 265"/>
                <a:gd name="T41" fmla="*/ 445 h 466"/>
                <a:gd name="T42" fmla="*/ 56 w 265"/>
                <a:gd name="T43" fmla="*/ 461 h 466"/>
                <a:gd name="T44" fmla="*/ 70 w 265"/>
                <a:gd name="T45" fmla="*/ 443 h 466"/>
                <a:gd name="T46" fmla="*/ 100 w 265"/>
                <a:gd name="T47" fmla="*/ 431 h 466"/>
                <a:gd name="T48" fmla="*/ 121 w 265"/>
                <a:gd name="T49" fmla="*/ 415 h 466"/>
                <a:gd name="T50" fmla="*/ 111 w 265"/>
                <a:gd name="T51" fmla="*/ 401 h 466"/>
                <a:gd name="T52" fmla="*/ 128 w 265"/>
                <a:gd name="T53" fmla="*/ 357 h 466"/>
                <a:gd name="T54" fmla="*/ 158 w 265"/>
                <a:gd name="T55" fmla="*/ 322 h 466"/>
                <a:gd name="T56" fmla="*/ 123 w 265"/>
                <a:gd name="T57" fmla="*/ 296 h 466"/>
                <a:gd name="T58" fmla="*/ 130 w 265"/>
                <a:gd name="T59" fmla="*/ 252 h 466"/>
                <a:gd name="T60" fmla="*/ 144 w 265"/>
                <a:gd name="T61" fmla="*/ 226 h 466"/>
                <a:gd name="T62" fmla="*/ 179 w 265"/>
                <a:gd name="T63" fmla="*/ 195 h 466"/>
                <a:gd name="T64" fmla="*/ 209 w 265"/>
                <a:gd name="T65" fmla="*/ 151 h 466"/>
                <a:gd name="T66" fmla="*/ 232 w 265"/>
                <a:gd name="T67" fmla="*/ 123 h 466"/>
                <a:gd name="T68" fmla="*/ 265 w 265"/>
                <a:gd name="T69" fmla="*/ 121 h 466"/>
                <a:gd name="T70" fmla="*/ 263 w 265"/>
                <a:gd name="T71" fmla="*/ 112 h 466"/>
                <a:gd name="T72" fmla="*/ 158 w 265"/>
                <a:gd name="T73" fmla="*/ 387 h 466"/>
                <a:gd name="T74" fmla="*/ 158 w 265"/>
                <a:gd name="T75" fmla="*/ 387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5" h="466">
                  <a:moveTo>
                    <a:pt x="263" y="112"/>
                  </a:moveTo>
                  <a:lnTo>
                    <a:pt x="263" y="112"/>
                  </a:lnTo>
                  <a:cubicBezTo>
                    <a:pt x="260" y="107"/>
                    <a:pt x="253" y="100"/>
                    <a:pt x="258" y="100"/>
                  </a:cubicBezTo>
                  <a:cubicBezTo>
                    <a:pt x="265" y="100"/>
                    <a:pt x="265" y="83"/>
                    <a:pt x="260" y="81"/>
                  </a:cubicBezTo>
                  <a:cubicBezTo>
                    <a:pt x="253" y="79"/>
                    <a:pt x="260" y="65"/>
                    <a:pt x="256" y="62"/>
                  </a:cubicBezTo>
                  <a:cubicBezTo>
                    <a:pt x="251" y="60"/>
                    <a:pt x="253" y="49"/>
                    <a:pt x="253" y="42"/>
                  </a:cubicBezTo>
                  <a:cubicBezTo>
                    <a:pt x="256" y="35"/>
                    <a:pt x="235" y="30"/>
                    <a:pt x="223" y="23"/>
                  </a:cubicBezTo>
                  <a:cubicBezTo>
                    <a:pt x="211" y="18"/>
                    <a:pt x="207" y="11"/>
                    <a:pt x="197" y="7"/>
                  </a:cubicBezTo>
                  <a:cubicBezTo>
                    <a:pt x="188" y="0"/>
                    <a:pt x="186" y="14"/>
                    <a:pt x="186" y="23"/>
                  </a:cubicBezTo>
                  <a:cubicBezTo>
                    <a:pt x="186" y="30"/>
                    <a:pt x="179" y="30"/>
                    <a:pt x="172" y="25"/>
                  </a:cubicBezTo>
                  <a:cubicBezTo>
                    <a:pt x="167" y="21"/>
                    <a:pt x="158" y="25"/>
                    <a:pt x="151" y="23"/>
                  </a:cubicBezTo>
                  <a:cubicBezTo>
                    <a:pt x="142" y="18"/>
                    <a:pt x="144" y="30"/>
                    <a:pt x="144" y="37"/>
                  </a:cubicBezTo>
                  <a:cubicBezTo>
                    <a:pt x="144" y="44"/>
                    <a:pt x="135" y="44"/>
                    <a:pt x="128" y="44"/>
                  </a:cubicBezTo>
                  <a:cubicBezTo>
                    <a:pt x="123" y="44"/>
                    <a:pt x="114" y="49"/>
                    <a:pt x="114" y="56"/>
                  </a:cubicBezTo>
                  <a:cubicBezTo>
                    <a:pt x="114" y="62"/>
                    <a:pt x="104" y="67"/>
                    <a:pt x="107" y="70"/>
                  </a:cubicBezTo>
                  <a:cubicBezTo>
                    <a:pt x="109" y="74"/>
                    <a:pt x="104" y="79"/>
                    <a:pt x="102" y="81"/>
                  </a:cubicBezTo>
                  <a:cubicBezTo>
                    <a:pt x="97" y="83"/>
                    <a:pt x="93" y="95"/>
                    <a:pt x="90" y="98"/>
                  </a:cubicBezTo>
                  <a:cubicBezTo>
                    <a:pt x="88" y="100"/>
                    <a:pt x="93" y="107"/>
                    <a:pt x="86" y="109"/>
                  </a:cubicBezTo>
                  <a:cubicBezTo>
                    <a:pt x="81" y="114"/>
                    <a:pt x="74" y="112"/>
                    <a:pt x="70" y="114"/>
                  </a:cubicBezTo>
                  <a:cubicBezTo>
                    <a:pt x="67" y="116"/>
                    <a:pt x="70" y="123"/>
                    <a:pt x="70" y="133"/>
                  </a:cubicBezTo>
                  <a:cubicBezTo>
                    <a:pt x="67" y="142"/>
                    <a:pt x="60" y="154"/>
                    <a:pt x="56" y="161"/>
                  </a:cubicBezTo>
                  <a:cubicBezTo>
                    <a:pt x="49" y="168"/>
                    <a:pt x="58" y="170"/>
                    <a:pt x="60" y="172"/>
                  </a:cubicBezTo>
                  <a:cubicBezTo>
                    <a:pt x="63" y="172"/>
                    <a:pt x="63" y="177"/>
                    <a:pt x="60" y="184"/>
                  </a:cubicBezTo>
                  <a:cubicBezTo>
                    <a:pt x="58" y="191"/>
                    <a:pt x="51" y="186"/>
                    <a:pt x="46" y="184"/>
                  </a:cubicBezTo>
                  <a:cubicBezTo>
                    <a:pt x="42" y="184"/>
                    <a:pt x="30" y="188"/>
                    <a:pt x="25" y="198"/>
                  </a:cubicBezTo>
                  <a:cubicBezTo>
                    <a:pt x="18" y="210"/>
                    <a:pt x="21" y="214"/>
                    <a:pt x="23" y="221"/>
                  </a:cubicBezTo>
                  <a:cubicBezTo>
                    <a:pt x="25" y="226"/>
                    <a:pt x="18" y="231"/>
                    <a:pt x="23" y="242"/>
                  </a:cubicBezTo>
                  <a:cubicBezTo>
                    <a:pt x="28" y="252"/>
                    <a:pt x="21" y="254"/>
                    <a:pt x="21" y="261"/>
                  </a:cubicBezTo>
                  <a:cubicBezTo>
                    <a:pt x="23" y="270"/>
                    <a:pt x="35" y="268"/>
                    <a:pt x="37" y="277"/>
                  </a:cubicBezTo>
                  <a:cubicBezTo>
                    <a:pt x="37" y="284"/>
                    <a:pt x="32" y="289"/>
                    <a:pt x="28" y="289"/>
                  </a:cubicBezTo>
                  <a:cubicBezTo>
                    <a:pt x="23" y="289"/>
                    <a:pt x="25" y="296"/>
                    <a:pt x="30" y="298"/>
                  </a:cubicBezTo>
                  <a:cubicBezTo>
                    <a:pt x="32" y="300"/>
                    <a:pt x="32" y="315"/>
                    <a:pt x="30" y="319"/>
                  </a:cubicBezTo>
                  <a:cubicBezTo>
                    <a:pt x="28" y="322"/>
                    <a:pt x="14" y="319"/>
                    <a:pt x="16" y="324"/>
                  </a:cubicBezTo>
                  <a:cubicBezTo>
                    <a:pt x="16" y="329"/>
                    <a:pt x="14" y="336"/>
                    <a:pt x="14" y="340"/>
                  </a:cubicBezTo>
                  <a:cubicBezTo>
                    <a:pt x="14" y="345"/>
                    <a:pt x="11" y="359"/>
                    <a:pt x="7" y="354"/>
                  </a:cubicBezTo>
                  <a:lnTo>
                    <a:pt x="2" y="354"/>
                  </a:lnTo>
                  <a:lnTo>
                    <a:pt x="2" y="357"/>
                  </a:lnTo>
                  <a:cubicBezTo>
                    <a:pt x="0" y="364"/>
                    <a:pt x="4" y="370"/>
                    <a:pt x="11" y="377"/>
                  </a:cubicBezTo>
                  <a:cubicBezTo>
                    <a:pt x="18" y="382"/>
                    <a:pt x="11" y="391"/>
                    <a:pt x="18" y="398"/>
                  </a:cubicBezTo>
                  <a:cubicBezTo>
                    <a:pt x="23" y="408"/>
                    <a:pt x="23" y="413"/>
                    <a:pt x="28" y="420"/>
                  </a:cubicBezTo>
                  <a:cubicBezTo>
                    <a:pt x="35" y="424"/>
                    <a:pt x="37" y="427"/>
                    <a:pt x="32" y="434"/>
                  </a:cubicBezTo>
                  <a:cubicBezTo>
                    <a:pt x="30" y="443"/>
                    <a:pt x="39" y="441"/>
                    <a:pt x="39" y="445"/>
                  </a:cubicBezTo>
                  <a:cubicBezTo>
                    <a:pt x="39" y="450"/>
                    <a:pt x="37" y="457"/>
                    <a:pt x="39" y="461"/>
                  </a:cubicBezTo>
                  <a:cubicBezTo>
                    <a:pt x="42" y="466"/>
                    <a:pt x="46" y="461"/>
                    <a:pt x="56" y="461"/>
                  </a:cubicBezTo>
                  <a:cubicBezTo>
                    <a:pt x="67" y="461"/>
                    <a:pt x="63" y="455"/>
                    <a:pt x="65" y="450"/>
                  </a:cubicBezTo>
                  <a:cubicBezTo>
                    <a:pt x="65" y="443"/>
                    <a:pt x="70" y="445"/>
                    <a:pt x="70" y="443"/>
                  </a:cubicBezTo>
                  <a:cubicBezTo>
                    <a:pt x="72" y="438"/>
                    <a:pt x="81" y="438"/>
                    <a:pt x="88" y="441"/>
                  </a:cubicBezTo>
                  <a:cubicBezTo>
                    <a:pt x="95" y="445"/>
                    <a:pt x="100" y="438"/>
                    <a:pt x="100" y="431"/>
                  </a:cubicBezTo>
                  <a:cubicBezTo>
                    <a:pt x="102" y="424"/>
                    <a:pt x="107" y="434"/>
                    <a:pt x="107" y="434"/>
                  </a:cubicBezTo>
                  <a:cubicBezTo>
                    <a:pt x="109" y="436"/>
                    <a:pt x="116" y="422"/>
                    <a:pt x="121" y="415"/>
                  </a:cubicBezTo>
                  <a:cubicBezTo>
                    <a:pt x="123" y="405"/>
                    <a:pt x="118" y="408"/>
                    <a:pt x="111" y="415"/>
                  </a:cubicBezTo>
                  <a:cubicBezTo>
                    <a:pt x="104" y="424"/>
                    <a:pt x="109" y="408"/>
                    <a:pt x="111" y="401"/>
                  </a:cubicBezTo>
                  <a:cubicBezTo>
                    <a:pt x="114" y="394"/>
                    <a:pt x="114" y="375"/>
                    <a:pt x="116" y="370"/>
                  </a:cubicBezTo>
                  <a:cubicBezTo>
                    <a:pt x="116" y="366"/>
                    <a:pt x="118" y="359"/>
                    <a:pt x="128" y="357"/>
                  </a:cubicBezTo>
                  <a:cubicBezTo>
                    <a:pt x="137" y="357"/>
                    <a:pt x="149" y="345"/>
                    <a:pt x="146" y="340"/>
                  </a:cubicBezTo>
                  <a:cubicBezTo>
                    <a:pt x="144" y="336"/>
                    <a:pt x="158" y="326"/>
                    <a:pt x="158" y="322"/>
                  </a:cubicBezTo>
                  <a:cubicBezTo>
                    <a:pt x="158" y="317"/>
                    <a:pt x="144" y="303"/>
                    <a:pt x="139" y="300"/>
                  </a:cubicBezTo>
                  <a:cubicBezTo>
                    <a:pt x="135" y="296"/>
                    <a:pt x="123" y="298"/>
                    <a:pt x="123" y="296"/>
                  </a:cubicBezTo>
                  <a:cubicBezTo>
                    <a:pt x="125" y="291"/>
                    <a:pt x="123" y="279"/>
                    <a:pt x="121" y="273"/>
                  </a:cubicBezTo>
                  <a:cubicBezTo>
                    <a:pt x="121" y="266"/>
                    <a:pt x="130" y="259"/>
                    <a:pt x="130" y="252"/>
                  </a:cubicBezTo>
                  <a:cubicBezTo>
                    <a:pt x="130" y="245"/>
                    <a:pt x="130" y="238"/>
                    <a:pt x="135" y="235"/>
                  </a:cubicBezTo>
                  <a:cubicBezTo>
                    <a:pt x="142" y="233"/>
                    <a:pt x="137" y="226"/>
                    <a:pt x="144" y="226"/>
                  </a:cubicBezTo>
                  <a:cubicBezTo>
                    <a:pt x="153" y="224"/>
                    <a:pt x="151" y="212"/>
                    <a:pt x="160" y="207"/>
                  </a:cubicBezTo>
                  <a:cubicBezTo>
                    <a:pt x="167" y="205"/>
                    <a:pt x="170" y="203"/>
                    <a:pt x="179" y="195"/>
                  </a:cubicBezTo>
                  <a:cubicBezTo>
                    <a:pt x="191" y="191"/>
                    <a:pt x="209" y="179"/>
                    <a:pt x="211" y="172"/>
                  </a:cubicBezTo>
                  <a:cubicBezTo>
                    <a:pt x="216" y="165"/>
                    <a:pt x="202" y="158"/>
                    <a:pt x="209" y="151"/>
                  </a:cubicBezTo>
                  <a:cubicBezTo>
                    <a:pt x="218" y="144"/>
                    <a:pt x="211" y="137"/>
                    <a:pt x="218" y="135"/>
                  </a:cubicBezTo>
                  <a:cubicBezTo>
                    <a:pt x="225" y="133"/>
                    <a:pt x="228" y="128"/>
                    <a:pt x="232" y="123"/>
                  </a:cubicBezTo>
                  <a:cubicBezTo>
                    <a:pt x="237" y="119"/>
                    <a:pt x="244" y="123"/>
                    <a:pt x="256" y="121"/>
                  </a:cubicBezTo>
                  <a:lnTo>
                    <a:pt x="265" y="121"/>
                  </a:lnTo>
                  <a:cubicBezTo>
                    <a:pt x="265" y="116"/>
                    <a:pt x="265" y="112"/>
                    <a:pt x="263" y="112"/>
                  </a:cubicBezTo>
                  <a:lnTo>
                    <a:pt x="263" y="112"/>
                  </a:lnTo>
                  <a:close/>
                  <a:moveTo>
                    <a:pt x="158" y="387"/>
                  </a:moveTo>
                  <a:lnTo>
                    <a:pt x="158" y="387"/>
                  </a:lnTo>
                  <a:cubicBezTo>
                    <a:pt x="144" y="389"/>
                    <a:pt x="139" y="413"/>
                    <a:pt x="142" y="415"/>
                  </a:cubicBezTo>
                  <a:cubicBezTo>
                    <a:pt x="144" y="420"/>
                    <a:pt x="170" y="387"/>
                    <a:pt x="158" y="387"/>
                  </a:cubicBezTo>
                  <a:lnTo>
                    <a:pt x="158" y="38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6" name="Freeform 698">
              <a:extLst>
                <a:ext uri="{FF2B5EF4-FFF2-40B4-BE49-F238E27FC236}">
                  <a16:creationId xmlns:a16="http://schemas.microsoft.com/office/drawing/2014/main" id="{A573C420-21F2-5008-2A36-B1454F1FAC90}"/>
                </a:ext>
              </a:extLst>
            </p:cNvPr>
            <p:cNvSpPr>
              <a:spLocks noEditPoints="1"/>
            </p:cNvSpPr>
            <p:nvPr/>
          </p:nvSpPr>
          <p:spPr bwMode="auto">
            <a:xfrm>
              <a:off x="6008688" y="2032001"/>
              <a:ext cx="252413" cy="446088"/>
            </a:xfrm>
            <a:custGeom>
              <a:avLst/>
              <a:gdLst>
                <a:gd name="T0" fmla="*/ 263 w 265"/>
                <a:gd name="T1" fmla="*/ 112 h 466"/>
                <a:gd name="T2" fmla="*/ 260 w 265"/>
                <a:gd name="T3" fmla="*/ 81 h 466"/>
                <a:gd name="T4" fmla="*/ 253 w 265"/>
                <a:gd name="T5" fmla="*/ 42 h 466"/>
                <a:gd name="T6" fmla="*/ 197 w 265"/>
                <a:gd name="T7" fmla="*/ 7 h 466"/>
                <a:gd name="T8" fmla="*/ 172 w 265"/>
                <a:gd name="T9" fmla="*/ 25 h 466"/>
                <a:gd name="T10" fmla="*/ 144 w 265"/>
                <a:gd name="T11" fmla="*/ 37 h 466"/>
                <a:gd name="T12" fmla="*/ 114 w 265"/>
                <a:gd name="T13" fmla="*/ 56 h 466"/>
                <a:gd name="T14" fmla="*/ 102 w 265"/>
                <a:gd name="T15" fmla="*/ 81 h 466"/>
                <a:gd name="T16" fmla="*/ 86 w 265"/>
                <a:gd name="T17" fmla="*/ 109 h 466"/>
                <a:gd name="T18" fmla="*/ 70 w 265"/>
                <a:gd name="T19" fmla="*/ 133 h 466"/>
                <a:gd name="T20" fmla="*/ 60 w 265"/>
                <a:gd name="T21" fmla="*/ 172 h 466"/>
                <a:gd name="T22" fmla="*/ 46 w 265"/>
                <a:gd name="T23" fmla="*/ 184 h 466"/>
                <a:gd name="T24" fmla="*/ 23 w 265"/>
                <a:gd name="T25" fmla="*/ 221 h 466"/>
                <a:gd name="T26" fmla="*/ 21 w 265"/>
                <a:gd name="T27" fmla="*/ 261 h 466"/>
                <a:gd name="T28" fmla="*/ 28 w 265"/>
                <a:gd name="T29" fmla="*/ 289 h 466"/>
                <a:gd name="T30" fmla="*/ 30 w 265"/>
                <a:gd name="T31" fmla="*/ 319 h 466"/>
                <a:gd name="T32" fmla="*/ 14 w 265"/>
                <a:gd name="T33" fmla="*/ 340 h 466"/>
                <a:gd name="T34" fmla="*/ 2 w 265"/>
                <a:gd name="T35" fmla="*/ 354 h 466"/>
                <a:gd name="T36" fmla="*/ 11 w 265"/>
                <a:gd name="T37" fmla="*/ 377 h 466"/>
                <a:gd name="T38" fmla="*/ 28 w 265"/>
                <a:gd name="T39" fmla="*/ 420 h 466"/>
                <a:gd name="T40" fmla="*/ 39 w 265"/>
                <a:gd name="T41" fmla="*/ 445 h 466"/>
                <a:gd name="T42" fmla="*/ 56 w 265"/>
                <a:gd name="T43" fmla="*/ 461 h 466"/>
                <a:gd name="T44" fmla="*/ 70 w 265"/>
                <a:gd name="T45" fmla="*/ 443 h 466"/>
                <a:gd name="T46" fmla="*/ 100 w 265"/>
                <a:gd name="T47" fmla="*/ 431 h 466"/>
                <a:gd name="T48" fmla="*/ 121 w 265"/>
                <a:gd name="T49" fmla="*/ 415 h 466"/>
                <a:gd name="T50" fmla="*/ 111 w 265"/>
                <a:gd name="T51" fmla="*/ 401 h 466"/>
                <a:gd name="T52" fmla="*/ 128 w 265"/>
                <a:gd name="T53" fmla="*/ 357 h 466"/>
                <a:gd name="T54" fmla="*/ 158 w 265"/>
                <a:gd name="T55" fmla="*/ 322 h 466"/>
                <a:gd name="T56" fmla="*/ 123 w 265"/>
                <a:gd name="T57" fmla="*/ 296 h 466"/>
                <a:gd name="T58" fmla="*/ 130 w 265"/>
                <a:gd name="T59" fmla="*/ 252 h 466"/>
                <a:gd name="T60" fmla="*/ 144 w 265"/>
                <a:gd name="T61" fmla="*/ 226 h 466"/>
                <a:gd name="T62" fmla="*/ 179 w 265"/>
                <a:gd name="T63" fmla="*/ 195 h 466"/>
                <a:gd name="T64" fmla="*/ 209 w 265"/>
                <a:gd name="T65" fmla="*/ 151 h 466"/>
                <a:gd name="T66" fmla="*/ 232 w 265"/>
                <a:gd name="T67" fmla="*/ 123 h 466"/>
                <a:gd name="T68" fmla="*/ 265 w 265"/>
                <a:gd name="T69" fmla="*/ 121 h 466"/>
                <a:gd name="T70" fmla="*/ 158 w 265"/>
                <a:gd name="T71" fmla="*/ 387 h 466"/>
                <a:gd name="T72" fmla="*/ 142 w 265"/>
                <a:gd name="T73" fmla="*/ 415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5" h="466">
                  <a:moveTo>
                    <a:pt x="263" y="112"/>
                  </a:moveTo>
                  <a:lnTo>
                    <a:pt x="263" y="112"/>
                  </a:lnTo>
                  <a:cubicBezTo>
                    <a:pt x="260" y="107"/>
                    <a:pt x="253" y="100"/>
                    <a:pt x="258" y="100"/>
                  </a:cubicBezTo>
                  <a:cubicBezTo>
                    <a:pt x="265" y="100"/>
                    <a:pt x="265" y="83"/>
                    <a:pt x="260" y="81"/>
                  </a:cubicBezTo>
                  <a:cubicBezTo>
                    <a:pt x="253" y="79"/>
                    <a:pt x="260" y="65"/>
                    <a:pt x="256" y="62"/>
                  </a:cubicBezTo>
                  <a:cubicBezTo>
                    <a:pt x="251" y="60"/>
                    <a:pt x="253" y="49"/>
                    <a:pt x="253" y="42"/>
                  </a:cubicBezTo>
                  <a:cubicBezTo>
                    <a:pt x="256" y="35"/>
                    <a:pt x="235" y="30"/>
                    <a:pt x="223" y="23"/>
                  </a:cubicBezTo>
                  <a:cubicBezTo>
                    <a:pt x="211" y="18"/>
                    <a:pt x="207" y="11"/>
                    <a:pt x="197" y="7"/>
                  </a:cubicBezTo>
                  <a:cubicBezTo>
                    <a:pt x="188" y="0"/>
                    <a:pt x="186" y="14"/>
                    <a:pt x="186" y="23"/>
                  </a:cubicBezTo>
                  <a:cubicBezTo>
                    <a:pt x="186" y="30"/>
                    <a:pt x="179" y="30"/>
                    <a:pt x="172" y="25"/>
                  </a:cubicBezTo>
                  <a:cubicBezTo>
                    <a:pt x="167" y="21"/>
                    <a:pt x="158" y="25"/>
                    <a:pt x="151" y="23"/>
                  </a:cubicBezTo>
                  <a:cubicBezTo>
                    <a:pt x="142" y="18"/>
                    <a:pt x="144" y="30"/>
                    <a:pt x="144" y="37"/>
                  </a:cubicBezTo>
                  <a:cubicBezTo>
                    <a:pt x="144" y="44"/>
                    <a:pt x="135" y="44"/>
                    <a:pt x="128" y="44"/>
                  </a:cubicBezTo>
                  <a:cubicBezTo>
                    <a:pt x="123" y="44"/>
                    <a:pt x="114" y="49"/>
                    <a:pt x="114" y="56"/>
                  </a:cubicBezTo>
                  <a:cubicBezTo>
                    <a:pt x="114" y="62"/>
                    <a:pt x="104" y="67"/>
                    <a:pt x="107" y="70"/>
                  </a:cubicBezTo>
                  <a:cubicBezTo>
                    <a:pt x="109" y="74"/>
                    <a:pt x="104" y="79"/>
                    <a:pt x="102" y="81"/>
                  </a:cubicBezTo>
                  <a:cubicBezTo>
                    <a:pt x="97" y="83"/>
                    <a:pt x="93" y="95"/>
                    <a:pt x="90" y="98"/>
                  </a:cubicBezTo>
                  <a:cubicBezTo>
                    <a:pt x="88" y="100"/>
                    <a:pt x="93" y="107"/>
                    <a:pt x="86" y="109"/>
                  </a:cubicBezTo>
                  <a:cubicBezTo>
                    <a:pt x="81" y="114"/>
                    <a:pt x="74" y="112"/>
                    <a:pt x="70" y="114"/>
                  </a:cubicBezTo>
                  <a:cubicBezTo>
                    <a:pt x="67" y="116"/>
                    <a:pt x="70" y="123"/>
                    <a:pt x="70" y="133"/>
                  </a:cubicBezTo>
                  <a:cubicBezTo>
                    <a:pt x="67" y="142"/>
                    <a:pt x="60" y="154"/>
                    <a:pt x="56" y="161"/>
                  </a:cubicBezTo>
                  <a:cubicBezTo>
                    <a:pt x="49" y="168"/>
                    <a:pt x="58" y="170"/>
                    <a:pt x="60" y="172"/>
                  </a:cubicBezTo>
                  <a:cubicBezTo>
                    <a:pt x="63" y="172"/>
                    <a:pt x="63" y="177"/>
                    <a:pt x="60" y="184"/>
                  </a:cubicBezTo>
                  <a:cubicBezTo>
                    <a:pt x="58" y="191"/>
                    <a:pt x="51" y="186"/>
                    <a:pt x="46" y="184"/>
                  </a:cubicBezTo>
                  <a:cubicBezTo>
                    <a:pt x="42" y="184"/>
                    <a:pt x="30" y="188"/>
                    <a:pt x="25" y="198"/>
                  </a:cubicBezTo>
                  <a:cubicBezTo>
                    <a:pt x="18" y="210"/>
                    <a:pt x="21" y="214"/>
                    <a:pt x="23" y="221"/>
                  </a:cubicBezTo>
                  <a:cubicBezTo>
                    <a:pt x="25" y="226"/>
                    <a:pt x="18" y="231"/>
                    <a:pt x="23" y="242"/>
                  </a:cubicBezTo>
                  <a:cubicBezTo>
                    <a:pt x="28" y="252"/>
                    <a:pt x="21" y="254"/>
                    <a:pt x="21" y="261"/>
                  </a:cubicBezTo>
                  <a:cubicBezTo>
                    <a:pt x="23" y="270"/>
                    <a:pt x="35" y="268"/>
                    <a:pt x="37" y="277"/>
                  </a:cubicBezTo>
                  <a:cubicBezTo>
                    <a:pt x="37" y="284"/>
                    <a:pt x="32" y="289"/>
                    <a:pt x="28" y="289"/>
                  </a:cubicBezTo>
                  <a:cubicBezTo>
                    <a:pt x="23" y="289"/>
                    <a:pt x="25" y="296"/>
                    <a:pt x="30" y="298"/>
                  </a:cubicBezTo>
                  <a:cubicBezTo>
                    <a:pt x="32" y="300"/>
                    <a:pt x="32" y="315"/>
                    <a:pt x="30" y="319"/>
                  </a:cubicBezTo>
                  <a:cubicBezTo>
                    <a:pt x="28" y="322"/>
                    <a:pt x="14" y="319"/>
                    <a:pt x="16" y="324"/>
                  </a:cubicBezTo>
                  <a:cubicBezTo>
                    <a:pt x="16" y="329"/>
                    <a:pt x="14" y="336"/>
                    <a:pt x="14" y="340"/>
                  </a:cubicBezTo>
                  <a:cubicBezTo>
                    <a:pt x="14" y="345"/>
                    <a:pt x="11" y="359"/>
                    <a:pt x="7" y="354"/>
                  </a:cubicBezTo>
                  <a:lnTo>
                    <a:pt x="2" y="354"/>
                  </a:lnTo>
                  <a:lnTo>
                    <a:pt x="2" y="357"/>
                  </a:lnTo>
                  <a:cubicBezTo>
                    <a:pt x="0" y="364"/>
                    <a:pt x="4" y="370"/>
                    <a:pt x="11" y="377"/>
                  </a:cubicBezTo>
                  <a:cubicBezTo>
                    <a:pt x="18" y="382"/>
                    <a:pt x="11" y="391"/>
                    <a:pt x="18" y="398"/>
                  </a:cubicBezTo>
                  <a:cubicBezTo>
                    <a:pt x="23" y="408"/>
                    <a:pt x="23" y="413"/>
                    <a:pt x="28" y="420"/>
                  </a:cubicBezTo>
                  <a:cubicBezTo>
                    <a:pt x="35" y="424"/>
                    <a:pt x="37" y="427"/>
                    <a:pt x="32" y="434"/>
                  </a:cubicBezTo>
                  <a:cubicBezTo>
                    <a:pt x="30" y="443"/>
                    <a:pt x="39" y="441"/>
                    <a:pt x="39" y="445"/>
                  </a:cubicBezTo>
                  <a:cubicBezTo>
                    <a:pt x="39" y="450"/>
                    <a:pt x="37" y="457"/>
                    <a:pt x="39" y="461"/>
                  </a:cubicBezTo>
                  <a:cubicBezTo>
                    <a:pt x="42" y="466"/>
                    <a:pt x="46" y="461"/>
                    <a:pt x="56" y="461"/>
                  </a:cubicBezTo>
                  <a:cubicBezTo>
                    <a:pt x="67" y="461"/>
                    <a:pt x="63" y="455"/>
                    <a:pt x="65" y="450"/>
                  </a:cubicBezTo>
                  <a:cubicBezTo>
                    <a:pt x="65" y="443"/>
                    <a:pt x="70" y="445"/>
                    <a:pt x="70" y="443"/>
                  </a:cubicBezTo>
                  <a:cubicBezTo>
                    <a:pt x="72" y="438"/>
                    <a:pt x="81" y="438"/>
                    <a:pt x="88" y="441"/>
                  </a:cubicBezTo>
                  <a:cubicBezTo>
                    <a:pt x="95" y="445"/>
                    <a:pt x="100" y="438"/>
                    <a:pt x="100" y="431"/>
                  </a:cubicBezTo>
                  <a:cubicBezTo>
                    <a:pt x="102" y="424"/>
                    <a:pt x="107" y="434"/>
                    <a:pt x="107" y="434"/>
                  </a:cubicBezTo>
                  <a:cubicBezTo>
                    <a:pt x="109" y="436"/>
                    <a:pt x="116" y="422"/>
                    <a:pt x="121" y="415"/>
                  </a:cubicBezTo>
                  <a:cubicBezTo>
                    <a:pt x="123" y="405"/>
                    <a:pt x="118" y="408"/>
                    <a:pt x="111" y="415"/>
                  </a:cubicBezTo>
                  <a:cubicBezTo>
                    <a:pt x="104" y="424"/>
                    <a:pt x="109" y="408"/>
                    <a:pt x="111" y="401"/>
                  </a:cubicBezTo>
                  <a:cubicBezTo>
                    <a:pt x="114" y="394"/>
                    <a:pt x="114" y="375"/>
                    <a:pt x="116" y="370"/>
                  </a:cubicBezTo>
                  <a:cubicBezTo>
                    <a:pt x="116" y="366"/>
                    <a:pt x="118" y="359"/>
                    <a:pt x="128" y="357"/>
                  </a:cubicBezTo>
                  <a:cubicBezTo>
                    <a:pt x="137" y="357"/>
                    <a:pt x="149" y="345"/>
                    <a:pt x="146" y="340"/>
                  </a:cubicBezTo>
                  <a:cubicBezTo>
                    <a:pt x="144" y="336"/>
                    <a:pt x="158" y="326"/>
                    <a:pt x="158" y="322"/>
                  </a:cubicBezTo>
                  <a:cubicBezTo>
                    <a:pt x="158" y="317"/>
                    <a:pt x="144" y="303"/>
                    <a:pt x="139" y="300"/>
                  </a:cubicBezTo>
                  <a:cubicBezTo>
                    <a:pt x="135" y="296"/>
                    <a:pt x="123" y="298"/>
                    <a:pt x="123" y="296"/>
                  </a:cubicBezTo>
                  <a:cubicBezTo>
                    <a:pt x="125" y="291"/>
                    <a:pt x="123" y="279"/>
                    <a:pt x="121" y="273"/>
                  </a:cubicBezTo>
                  <a:cubicBezTo>
                    <a:pt x="121" y="266"/>
                    <a:pt x="130" y="259"/>
                    <a:pt x="130" y="252"/>
                  </a:cubicBezTo>
                  <a:cubicBezTo>
                    <a:pt x="130" y="245"/>
                    <a:pt x="130" y="238"/>
                    <a:pt x="135" y="235"/>
                  </a:cubicBezTo>
                  <a:cubicBezTo>
                    <a:pt x="142" y="233"/>
                    <a:pt x="137" y="226"/>
                    <a:pt x="144" y="226"/>
                  </a:cubicBezTo>
                  <a:cubicBezTo>
                    <a:pt x="153" y="224"/>
                    <a:pt x="151" y="212"/>
                    <a:pt x="160" y="207"/>
                  </a:cubicBezTo>
                  <a:cubicBezTo>
                    <a:pt x="167" y="205"/>
                    <a:pt x="170" y="203"/>
                    <a:pt x="179" y="195"/>
                  </a:cubicBezTo>
                  <a:cubicBezTo>
                    <a:pt x="191" y="191"/>
                    <a:pt x="209" y="179"/>
                    <a:pt x="211" y="172"/>
                  </a:cubicBezTo>
                  <a:cubicBezTo>
                    <a:pt x="216" y="165"/>
                    <a:pt x="202" y="158"/>
                    <a:pt x="209" y="151"/>
                  </a:cubicBezTo>
                  <a:cubicBezTo>
                    <a:pt x="218" y="144"/>
                    <a:pt x="211" y="137"/>
                    <a:pt x="218" y="135"/>
                  </a:cubicBezTo>
                  <a:cubicBezTo>
                    <a:pt x="225" y="133"/>
                    <a:pt x="228" y="128"/>
                    <a:pt x="232" y="123"/>
                  </a:cubicBezTo>
                  <a:cubicBezTo>
                    <a:pt x="237" y="119"/>
                    <a:pt x="244" y="123"/>
                    <a:pt x="256" y="121"/>
                  </a:cubicBezTo>
                  <a:lnTo>
                    <a:pt x="265" y="121"/>
                  </a:lnTo>
                  <a:cubicBezTo>
                    <a:pt x="265" y="116"/>
                    <a:pt x="265" y="112"/>
                    <a:pt x="263" y="112"/>
                  </a:cubicBezTo>
                  <a:close/>
                  <a:moveTo>
                    <a:pt x="158" y="387"/>
                  </a:moveTo>
                  <a:lnTo>
                    <a:pt x="158" y="387"/>
                  </a:lnTo>
                  <a:cubicBezTo>
                    <a:pt x="144" y="389"/>
                    <a:pt x="139" y="413"/>
                    <a:pt x="142" y="415"/>
                  </a:cubicBezTo>
                  <a:cubicBezTo>
                    <a:pt x="144" y="420"/>
                    <a:pt x="170" y="387"/>
                    <a:pt x="158" y="38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7" name="Freeform 699">
              <a:extLst>
                <a:ext uri="{FF2B5EF4-FFF2-40B4-BE49-F238E27FC236}">
                  <a16:creationId xmlns:a16="http://schemas.microsoft.com/office/drawing/2014/main" id="{DF46E6BF-C7ED-EA23-E505-EE86195F72DB}"/>
                </a:ext>
              </a:extLst>
            </p:cNvPr>
            <p:cNvSpPr>
              <a:spLocks noEditPoints="1"/>
            </p:cNvSpPr>
            <p:nvPr/>
          </p:nvSpPr>
          <p:spPr bwMode="auto">
            <a:xfrm>
              <a:off x="6008688" y="2032001"/>
              <a:ext cx="252413" cy="446088"/>
            </a:xfrm>
            <a:custGeom>
              <a:avLst/>
              <a:gdLst>
                <a:gd name="T0" fmla="*/ 263 w 265"/>
                <a:gd name="T1" fmla="*/ 112 h 466"/>
                <a:gd name="T2" fmla="*/ 260 w 265"/>
                <a:gd name="T3" fmla="*/ 81 h 466"/>
                <a:gd name="T4" fmla="*/ 253 w 265"/>
                <a:gd name="T5" fmla="*/ 42 h 466"/>
                <a:gd name="T6" fmla="*/ 197 w 265"/>
                <a:gd name="T7" fmla="*/ 7 h 466"/>
                <a:gd name="T8" fmla="*/ 172 w 265"/>
                <a:gd name="T9" fmla="*/ 25 h 466"/>
                <a:gd name="T10" fmla="*/ 144 w 265"/>
                <a:gd name="T11" fmla="*/ 37 h 466"/>
                <a:gd name="T12" fmla="*/ 114 w 265"/>
                <a:gd name="T13" fmla="*/ 56 h 466"/>
                <a:gd name="T14" fmla="*/ 102 w 265"/>
                <a:gd name="T15" fmla="*/ 81 h 466"/>
                <a:gd name="T16" fmla="*/ 86 w 265"/>
                <a:gd name="T17" fmla="*/ 109 h 466"/>
                <a:gd name="T18" fmla="*/ 70 w 265"/>
                <a:gd name="T19" fmla="*/ 133 h 466"/>
                <a:gd name="T20" fmla="*/ 60 w 265"/>
                <a:gd name="T21" fmla="*/ 172 h 466"/>
                <a:gd name="T22" fmla="*/ 46 w 265"/>
                <a:gd name="T23" fmla="*/ 184 h 466"/>
                <a:gd name="T24" fmla="*/ 23 w 265"/>
                <a:gd name="T25" fmla="*/ 221 h 466"/>
                <a:gd name="T26" fmla="*/ 21 w 265"/>
                <a:gd name="T27" fmla="*/ 261 h 466"/>
                <a:gd name="T28" fmla="*/ 28 w 265"/>
                <a:gd name="T29" fmla="*/ 289 h 466"/>
                <a:gd name="T30" fmla="*/ 30 w 265"/>
                <a:gd name="T31" fmla="*/ 319 h 466"/>
                <a:gd name="T32" fmla="*/ 14 w 265"/>
                <a:gd name="T33" fmla="*/ 340 h 466"/>
                <a:gd name="T34" fmla="*/ 2 w 265"/>
                <a:gd name="T35" fmla="*/ 354 h 466"/>
                <a:gd name="T36" fmla="*/ 11 w 265"/>
                <a:gd name="T37" fmla="*/ 377 h 466"/>
                <a:gd name="T38" fmla="*/ 28 w 265"/>
                <a:gd name="T39" fmla="*/ 420 h 466"/>
                <a:gd name="T40" fmla="*/ 39 w 265"/>
                <a:gd name="T41" fmla="*/ 445 h 466"/>
                <a:gd name="T42" fmla="*/ 56 w 265"/>
                <a:gd name="T43" fmla="*/ 461 h 466"/>
                <a:gd name="T44" fmla="*/ 70 w 265"/>
                <a:gd name="T45" fmla="*/ 443 h 466"/>
                <a:gd name="T46" fmla="*/ 100 w 265"/>
                <a:gd name="T47" fmla="*/ 431 h 466"/>
                <a:gd name="T48" fmla="*/ 121 w 265"/>
                <a:gd name="T49" fmla="*/ 415 h 466"/>
                <a:gd name="T50" fmla="*/ 111 w 265"/>
                <a:gd name="T51" fmla="*/ 401 h 466"/>
                <a:gd name="T52" fmla="*/ 128 w 265"/>
                <a:gd name="T53" fmla="*/ 357 h 466"/>
                <a:gd name="T54" fmla="*/ 158 w 265"/>
                <a:gd name="T55" fmla="*/ 322 h 466"/>
                <a:gd name="T56" fmla="*/ 123 w 265"/>
                <a:gd name="T57" fmla="*/ 296 h 466"/>
                <a:gd name="T58" fmla="*/ 130 w 265"/>
                <a:gd name="T59" fmla="*/ 252 h 466"/>
                <a:gd name="T60" fmla="*/ 144 w 265"/>
                <a:gd name="T61" fmla="*/ 226 h 466"/>
                <a:gd name="T62" fmla="*/ 179 w 265"/>
                <a:gd name="T63" fmla="*/ 195 h 466"/>
                <a:gd name="T64" fmla="*/ 209 w 265"/>
                <a:gd name="T65" fmla="*/ 151 h 466"/>
                <a:gd name="T66" fmla="*/ 232 w 265"/>
                <a:gd name="T67" fmla="*/ 123 h 466"/>
                <a:gd name="T68" fmla="*/ 265 w 265"/>
                <a:gd name="T69" fmla="*/ 121 h 466"/>
                <a:gd name="T70" fmla="*/ 263 w 265"/>
                <a:gd name="T71" fmla="*/ 112 h 466"/>
                <a:gd name="T72" fmla="*/ 158 w 265"/>
                <a:gd name="T73" fmla="*/ 387 h 466"/>
                <a:gd name="T74" fmla="*/ 158 w 265"/>
                <a:gd name="T75" fmla="*/ 387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5" h="466">
                  <a:moveTo>
                    <a:pt x="263" y="112"/>
                  </a:moveTo>
                  <a:lnTo>
                    <a:pt x="263" y="112"/>
                  </a:lnTo>
                  <a:cubicBezTo>
                    <a:pt x="260" y="107"/>
                    <a:pt x="253" y="100"/>
                    <a:pt x="258" y="100"/>
                  </a:cubicBezTo>
                  <a:cubicBezTo>
                    <a:pt x="265" y="100"/>
                    <a:pt x="265" y="83"/>
                    <a:pt x="260" y="81"/>
                  </a:cubicBezTo>
                  <a:cubicBezTo>
                    <a:pt x="253" y="79"/>
                    <a:pt x="260" y="65"/>
                    <a:pt x="256" y="62"/>
                  </a:cubicBezTo>
                  <a:cubicBezTo>
                    <a:pt x="251" y="60"/>
                    <a:pt x="253" y="49"/>
                    <a:pt x="253" y="42"/>
                  </a:cubicBezTo>
                  <a:cubicBezTo>
                    <a:pt x="256" y="35"/>
                    <a:pt x="235" y="30"/>
                    <a:pt x="223" y="23"/>
                  </a:cubicBezTo>
                  <a:cubicBezTo>
                    <a:pt x="211" y="18"/>
                    <a:pt x="207" y="11"/>
                    <a:pt x="197" y="7"/>
                  </a:cubicBezTo>
                  <a:cubicBezTo>
                    <a:pt x="188" y="0"/>
                    <a:pt x="186" y="14"/>
                    <a:pt x="186" y="23"/>
                  </a:cubicBezTo>
                  <a:cubicBezTo>
                    <a:pt x="186" y="30"/>
                    <a:pt x="179" y="30"/>
                    <a:pt x="172" y="25"/>
                  </a:cubicBezTo>
                  <a:cubicBezTo>
                    <a:pt x="167" y="21"/>
                    <a:pt x="158" y="25"/>
                    <a:pt x="151" y="23"/>
                  </a:cubicBezTo>
                  <a:cubicBezTo>
                    <a:pt x="142" y="18"/>
                    <a:pt x="144" y="30"/>
                    <a:pt x="144" y="37"/>
                  </a:cubicBezTo>
                  <a:cubicBezTo>
                    <a:pt x="144" y="44"/>
                    <a:pt x="135" y="44"/>
                    <a:pt x="128" y="44"/>
                  </a:cubicBezTo>
                  <a:cubicBezTo>
                    <a:pt x="123" y="44"/>
                    <a:pt x="114" y="49"/>
                    <a:pt x="114" y="56"/>
                  </a:cubicBezTo>
                  <a:cubicBezTo>
                    <a:pt x="114" y="62"/>
                    <a:pt x="104" y="67"/>
                    <a:pt x="107" y="70"/>
                  </a:cubicBezTo>
                  <a:cubicBezTo>
                    <a:pt x="109" y="74"/>
                    <a:pt x="104" y="79"/>
                    <a:pt x="102" y="81"/>
                  </a:cubicBezTo>
                  <a:cubicBezTo>
                    <a:pt x="97" y="83"/>
                    <a:pt x="93" y="95"/>
                    <a:pt x="90" y="98"/>
                  </a:cubicBezTo>
                  <a:cubicBezTo>
                    <a:pt x="88" y="100"/>
                    <a:pt x="93" y="107"/>
                    <a:pt x="86" y="109"/>
                  </a:cubicBezTo>
                  <a:cubicBezTo>
                    <a:pt x="81" y="114"/>
                    <a:pt x="74" y="112"/>
                    <a:pt x="70" y="114"/>
                  </a:cubicBezTo>
                  <a:cubicBezTo>
                    <a:pt x="67" y="116"/>
                    <a:pt x="70" y="123"/>
                    <a:pt x="70" y="133"/>
                  </a:cubicBezTo>
                  <a:cubicBezTo>
                    <a:pt x="67" y="142"/>
                    <a:pt x="60" y="154"/>
                    <a:pt x="56" y="161"/>
                  </a:cubicBezTo>
                  <a:cubicBezTo>
                    <a:pt x="49" y="168"/>
                    <a:pt x="58" y="170"/>
                    <a:pt x="60" y="172"/>
                  </a:cubicBezTo>
                  <a:cubicBezTo>
                    <a:pt x="63" y="172"/>
                    <a:pt x="63" y="177"/>
                    <a:pt x="60" y="184"/>
                  </a:cubicBezTo>
                  <a:cubicBezTo>
                    <a:pt x="58" y="191"/>
                    <a:pt x="51" y="186"/>
                    <a:pt x="46" y="184"/>
                  </a:cubicBezTo>
                  <a:cubicBezTo>
                    <a:pt x="42" y="184"/>
                    <a:pt x="30" y="188"/>
                    <a:pt x="25" y="198"/>
                  </a:cubicBezTo>
                  <a:cubicBezTo>
                    <a:pt x="18" y="210"/>
                    <a:pt x="21" y="214"/>
                    <a:pt x="23" y="221"/>
                  </a:cubicBezTo>
                  <a:cubicBezTo>
                    <a:pt x="25" y="226"/>
                    <a:pt x="18" y="231"/>
                    <a:pt x="23" y="242"/>
                  </a:cubicBezTo>
                  <a:cubicBezTo>
                    <a:pt x="28" y="252"/>
                    <a:pt x="21" y="254"/>
                    <a:pt x="21" y="261"/>
                  </a:cubicBezTo>
                  <a:cubicBezTo>
                    <a:pt x="23" y="270"/>
                    <a:pt x="35" y="268"/>
                    <a:pt x="37" y="277"/>
                  </a:cubicBezTo>
                  <a:cubicBezTo>
                    <a:pt x="37" y="284"/>
                    <a:pt x="32" y="289"/>
                    <a:pt x="28" y="289"/>
                  </a:cubicBezTo>
                  <a:cubicBezTo>
                    <a:pt x="23" y="289"/>
                    <a:pt x="25" y="296"/>
                    <a:pt x="30" y="298"/>
                  </a:cubicBezTo>
                  <a:cubicBezTo>
                    <a:pt x="32" y="300"/>
                    <a:pt x="32" y="315"/>
                    <a:pt x="30" y="319"/>
                  </a:cubicBezTo>
                  <a:cubicBezTo>
                    <a:pt x="28" y="322"/>
                    <a:pt x="14" y="319"/>
                    <a:pt x="16" y="324"/>
                  </a:cubicBezTo>
                  <a:cubicBezTo>
                    <a:pt x="16" y="329"/>
                    <a:pt x="14" y="336"/>
                    <a:pt x="14" y="340"/>
                  </a:cubicBezTo>
                  <a:cubicBezTo>
                    <a:pt x="14" y="345"/>
                    <a:pt x="11" y="359"/>
                    <a:pt x="7" y="354"/>
                  </a:cubicBezTo>
                  <a:lnTo>
                    <a:pt x="2" y="354"/>
                  </a:lnTo>
                  <a:lnTo>
                    <a:pt x="2" y="357"/>
                  </a:lnTo>
                  <a:cubicBezTo>
                    <a:pt x="0" y="364"/>
                    <a:pt x="4" y="370"/>
                    <a:pt x="11" y="377"/>
                  </a:cubicBezTo>
                  <a:cubicBezTo>
                    <a:pt x="18" y="382"/>
                    <a:pt x="11" y="391"/>
                    <a:pt x="18" y="398"/>
                  </a:cubicBezTo>
                  <a:cubicBezTo>
                    <a:pt x="23" y="408"/>
                    <a:pt x="23" y="413"/>
                    <a:pt x="28" y="420"/>
                  </a:cubicBezTo>
                  <a:cubicBezTo>
                    <a:pt x="35" y="424"/>
                    <a:pt x="37" y="427"/>
                    <a:pt x="32" y="434"/>
                  </a:cubicBezTo>
                  <a:cubicBezTo>
                    <a:pt x="30" y="443"/>
                    <a:pt x="39" y="441"/>
                    <a:pt x="39" y="445"/>
                  </a:cubicBezTo>
                  <a:cubicBezTo>
                    <a:pt x="39" y="450"/>
                    <a:pt x="37" y="457"/>
                    <a:pt x="39" y="461"/>
                  </a:cubicBezTo>
                  <a:cubicBezTo>
                    <a:pt x="42" y="466"/>
                    <a:pt x="46" y="461"/>
                    <a:pt x="56" y="461"/>
                  </a:cubicBezTo>
                  <a:cubicBezTo>
                    <a:pt x="67" y="461"/>
                    <a:pt x="63" y="455"/>
                    <a:pt x="65" y="450"/>
                  </a:cubicBezTo>
                  <a:cubicBezTo>
                    <a:pt x="65" y="443"/>
                    <a:pt x="70" y="445"/>
                    <a:pt x="70" y="443"/>
                  </a:cubicBezTo>
                  <a:cubicBezTo>
                    <a:pt x="72" y="438"/>
                    <a:pt x="81" y="438"/>
                    <a:pt x="88" y="441"/>
                  </a:cubicBezTo>
                  <a:cubicBezTo>
                    <a:pt x="95" y="445"/>
                    <a:pt x="100" y="438"/>
                    <a:pt x="100" y="431"/>
                  </a:cubicBezTo>
                  <a:cubicBezTo>
                    <a:pt x="102" y="424"/>
                    <a:pt x="107" y="434"/>
                    <a:pt x="107" y="434"/>
                  </a:cubicBezTo>
                  <a:cubicBezTo>
                    <a:pt x="109" y="436"/>
                    <a:pt x="116" y="422"/>
                    <a:pt x="121" y="415"/>
                  </a:cubicBezTo>
                  <a:cubicBezTo>
                    <a:pt x="123" y="405"/>
                    <a:pt x="118" y="408"/>
                    <a:pt x="111" y="415"/>
                  </a:cubicBezTo>
                  <a:cubicBezTo>
                    <a:pt x="104" y="424"/>
                    <a:pt x="109" y="408"/>
                    <a:pt x="111" y="401"/>
                  </a:cubicBezTo>
                  <a:cubicBezTo>
                    <a:pt x="114" y="394"/>
                    <a:pt x="114" y="375"/>
                    <a:pt x="116" y="370"/>
                  </a:cubicBezTo>
                  <a:cubicBezTo>
                    <a:pt x="116" y="366"/>
                    <a:pt x="118" y="359"/>
                    <a:pt x="128" y="357"/>
                  </a:cubicBezTo>
                  <a:cubicBezTo>
                    <a:pt x="137" y="357"/>
                    <a:pt x="149" y="345"/>
                    <a:pt x="146" y="340"/>
                  </a:cubicBezTo>
                  <a:cubicBezTo>
                    <a:pt x="144" y="336"/>
                    <a:pt x="158" y="326"/>
                    <a:pt x="158" y="322"/>
                  </a:cubicBezTo>
                  <a:cubicBezTo>
                    <a:pt x="158" y="317"/>
                    <a:pt x="144" y="303"/>
                    <a:pt x="139" y="300"/>
                  </a:cubicBezTo>
                  <a:cubicBezTo>
                    <a:pt x="135" y="296"/>
                    <a:pt x="123" y="298"/>
                    <a:pt x="123" y="296"/>
                  </a:cubicBezTo>
                  <a:cubicBezTo>
                    <a:pt x="125" y="291"/>
                    <a:pt x="123" y="279"/>
                    <a:pt x="121" y="273"/>
                  </a:cubicBezTo>
                  <a:cubicBezTo>
                    <a:pt x="121" y="266"/>
                    <a:pt x="130" y="259"/>
                    <a:pt x="130" y="252"/>
                  </a:cubicBezTo>
                  <a:cubicBezTo>
                    <a:pt x="130" y="245"/>
                    <a:pt x="130" y="238"/>
                    <a:pt x="135" y="235"/>
                  </a:cubicBezTo>
                  <a:cubicBezTo>
                    <a:pt x="142" y="233"/>
                    <a:pt x="137" y="226"/>
                    <a:pt x="144" y="226"/>
                  </a:cubicBezTo>
                  <a:cubicBezTo>
                    <a:pt x="153" y="224"/>
                    <a:pt x="151" y="212"/>
                    <a:pt x="160" y="207"/>
                  </a:cubicBezTo>
                  <a:cubicBezTo>
                    <a:pt x="167" y="205"/>
                    <a:pt x="170" y="203"/>
                    <a:pt x="179" y="195"/>
                  </a:cubicBezTo>
                  <a:cubicBezTo>
                    <a:pt x="191" y="191"/>
                    <a:pt x="209" y="179"/>
                    <a:pt x="211" y="172"/>
                  </a:cubicBezTo>
                  <a:cubicBezTo>
                    <a:pt x="216" y="165"/>
                    <a:pt x="202" y="158"/>
                    <a:pt x="209" y="151"/>
                  </a:cubicBezTo>
                  <a:cubicBezTo>
                    <a:pt x="218" y="144"/>
                    <a:pt x="211" y="137"/>
                    <a:pt x="218" y="135"/>
                  </a:cubicBezTo>
                  <a:cubicBezTo>
                    <a:pt x="225" y="133"/>
                    <a:pt x="228" y="128"/>
                    <a:pt x="232" y="123"/>
                  </a:cubicBezTo>
                  <a:cubicBezTo>
                    <a:pt x="237" y="119"/>
                    <a:pt x="244" y="123"/>
                    <a:pt x="256" y="121"/>
                  </a:cubicBezTo>
                  <a:lnTo>
                    <a:pt x="265" y="121"/>
                  </a:lnTo>
                  <a:cubicBezTo>
                    <a:pt x="265" y="116"/>
                    <a:pt x="265" y="112"/>
                    <a:pt x="263" y="112"/>
                  </a:cubicBezTo>
                  <a:lnTo>
                    <a:pt x="263" y="112"/>
                  </a:lnTo>
                  <a:close/>
                  <a:moveTo>
                    <a:pt x="158" y="387"/>
                  </a:moveTo>
                  <a:lnTo>
                    <a:pt x="158" y="387"/>
                  </a:lnTo>
                  <a:cubicBezTo>
                    <a:pt x="144" y="389"/>
                    <a:pt x="139" y="413"/>
                    <a:pt x="142" y="415"/>
                  </a:cubicBezTo>
                  <a:cubicBezTo>
                    <a:pt x="144" y="420"/>
                    <a:pt x="170" y="387"/>
                    <a:pt x="158" y="387"/>
                  </a:cubicBezTo>
                  <a:lnTo>
                    <a:pt x="158" y="38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8" name="Freeform 700">
              <a:extLst>
                <a:ext uri="{FF2B5EF4-FFF2-40B4-BE49-F238E27FC236}">
                  <a16:creationId xmlns:a16="http://schemas.microsoft.com/office/drawing/2014/main" id="{F4D648A8-5BD7-6CE0-51B1-36A3458D05D5}"/>
                </a:ext>
              </a:extLst>
            </p:cNvPr>
            <p:cNvSpPr>
              <a:spLocks noEditPoints="1"/>
            </p:cNvSpPr>
            <p:nvPr/>
          </p:nvSpPr>
          <p:spPr bwMode="auto">
            <a:xfrm>
              <a:off x="5880100" y="1563688"/>
              <a:ext cx="525463" cy="835025"/>
            </a:xfrm>
            <a:custGeom>
              <a:avLst/>
              <a:gdLst>
                <a:gd name="T0" fmla="*/ 521 w 551"/>
                <a:gd name="T1" fmla="*/ 455 h 872"/>
                <a:gd name="T2" fmla="*/ 512 w 551"/>
                <a:gd name="T3" fmla="*/ 424 h 872"/>
                <a:gd name="T4" fmla="*/ 470 w 551"/>
                <a:gd name="T5" fmla="*/ 424 h 872"/>
                <a:gd name="T6" fmla="*/ 428 w 551"/>
                <a:gd name="T7" fmla="*/ 438 h 872"/>
                <a:gd name="T8" fmla="*/ 409 w 551"/>
                <a:gd name="T9" fmla="*/ 429 h 872"/>
                <a:gd name="T10" fmla="*/ 374 w 551"/>
                <a:gd name="T11" fmla="*/ 443 h 872"/>
                <a:gd name="T12" fmla="*/ 365 w 551"/>
                <a:gd name="T13" fmla="*/ 445 h 872"/>
                <a:gd name="T14" fmla="*/ 335 w 551"/>
                <a:gd name="T15" fmla="*/ 452 h 872"/>
                <a:gd name="T16" fmla="*/ 312 w 551"/>
                <a:gd name="T17" fmla="*/ 452 h 872"/>
                <a:gd name="T18" fmla="*/ 274 w 551"/>
                <a:gd name="T19" fmla="*/ 476 h 872"/>
                <a:gd name="T20" fmla="*/ 265 w 551"/>
                <a:gd name="T21" fmla="*/ 504 h 872"/>
                <a:gd name="T22" fmla="*/ 223 w 551"/>
                <a:gd name="T23" fmla="*/ 497 h 872"/>
                <a:gd name="T24" fmla="*/ 197 w 551"/>
                <a:gd name="T25" fmla="*/ 527 h 872"/>
                <a:gd name="T26" fmla="*/ 237 w 551"/>
                <a:gd name="T27" fmla="*/ 532 h 872"/>
                <a:gd name="T28" fmla="*/ 184 w 551"/>
                <a:gd name="T29" fmla="*/ 585 h 872"/>
                <a:gd name="T30" fmla="*/ 146 w 551"/>
                <a:gd name="T31" fmla="*/ 639 h 872"/>
                <a:gd name="T32" fmla="*/ 105 w 551"/>
                <a:gd name="T33" fmla="*/ 681 h 872"/>
                <a:gd name="T34" fmla="*/ 49 w 551"/>
                <a:gd name="T35" fmla="*/ 714 h 872"/>
                <a:gd name="T36" fmla="*/ 14 w 551"/>
                <a:gd name="T37" fmla="*/ 742 h 872"/>
                <a:gd name="T38" fmla="*/ 7 w 551"/>
                <a:gd name="T39" fmla="*/ 788 h 872"/>
                <a:gd name="T40" fmla="*/ 23 w 551"/>
                <a:gd name="T41" fmla="*/ 814 h 872"/>
                <a:gd name="T42" fmla="*/ 30 w 551"/>
                <a:gd name="T43" fmla="*/ 830 h 872"/>
                <a:gd name="T44" fmla="*/ 102 w 551"/>
                <a:gd name="T45" fmla="*/ 842 h 872"/>
                <a:gd name="T46" fmla="*/ 142 w 551"/>
                <a:gd name="T47" fmla="*/ 844 h 872"/>
                <a:gd name="T48" fmla="*/ 163 w 551"/>
                <a:gd name="T49" fmla="*/ 779 h 872"/>
                <a:gd name="T50" fmla="*/ 160 w 551"/>
                <a:gd name="T51" fmla="*/ 688 h 872"/>
                <a:gd name="T52" fmla="*/ 205 w 551"/>
                <a:gd name="T53" fmla="*/ 623 h 872"/>
                <a:gd name="T54" fmla="*/ 242 w 551"/>
                <a:gd name="T55" fmla="*/ 560 h 872"/>
                <a:gd name="T56" fmla="*/ 307 w 551"/>
                <a:gd name="T57" fmla="*/ 515 h 872"/>
                <a:gd name="T58" fmla="*/ 372 w 551"/>
                <a:gd name="T59" fmla="*/ 504 h 872"/>
                <a:gd name="T60" fmla="*/ 437 w 551"/>
                <a:gd name="T61" fmla="*/ 478 h 872"/>
                <a:gd name="T62" fmla="*/ 512 w 551"/>
                <a:gd name="T63" fmla="*/ 487 h 872"/>
                <a:gd name="T64" fmla="*/ 153 w 551"/>
                <a:gd name="T65" fmla="*/ 63 h 872"/>
                <a:gd name="T66" fmla="*/ 205 w 551"/>
                <a:gd name="T67" fmla="*/ 93 h 872"/>
                <a:gd name="T68" fmla="*/ 218 w 551"/>
                <a:gd name="T69" fmla="*/ 112 h 872"/>
                <a:gd name="T70" fmla="*/ 209 w 551"/>
                <a:gd name="T71" fmla="*/ 142 h 872"/>
                <a:gd name="T72" fmla="*/ 237 w 551"/>
                <a:gd name="T73" fmla="*/ 184 h 872"/>
                <a:gd name="T74" fmla="*/ 302 w 551"/>
                <a:gd name="T75" fmla="*/ 98 h 872"/>
                <a:gd name="T76" fmla="*/ 337 w 551"/>
                <a:gd name="T77" fmla="*/ 140 h 872"/>
                <a:gd name="T78" fmla="*/ 400 w 551"/>
                <a:gd name="T79" fmla="*/ 126 h 872"/>
                <a:gd name="T80" fmla="*/ 346 w 551"/>
                <a:gd name="T81" fmla="*/ 81 h 872"/>
                <a:gd name="T82" fmla="*/ 284 w 551"/>
                <a:gd name="T83" fmla="*/ 46 h 872"/>
                <a:gd name="T84" fmla="*/ 232 w 551"/>
                <a:gd name="T85" fmla="*/ 32 h 872"/>
                <a:gd name="T86" fmla="*/ 197 w 551"/>
                <a:gd name="T87" fmla="*/ 53 h 872"/>
                <a:gd name="T88" fmla="*/ 163 w 551"/>
                <a:gd name="T89" fmla="*/ 37 h 872"/>
                <a:gd name="T90" fmla="*/ 135 w 551"/>
                <a:gd name="T91" fmla="*/ 100 h 872"/>
                <a:gd name="T92" fmla="*/ 135 w 551"/>
                <a:gd name="T93" fmla="*/ 100 h 872"/>
                <a:gd name="T94" fmla="*/ 314 w 551"/>
                <a:gd name="T95" fmla="*/ 51 h 872"/>
                <a:gd name="T96" fmla="*/ 470 w 551"/>
                <a:gd name="T97" fmla="*/ 23 h 872"/>
                <a:gd name="T98" fmla="*/ 370 w 551"/>
                <a:gd name="T99" fmla="*/ 25 h 872"/>
                <a:gd name="T100" fmla="*/ 298 w 551"/>
                <a:gd name="T101" fmla="*/ 7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51" h="872">
                  <a:moveTo>
                    <a:pt x="532" y="466"/>
                  </a:moveTo>
                  <a:lnTo>
                    <a:pt x="532" y="466"/>
                  </a:lnTo>
                  <a:cubicBezTo>
                    <a:pt x="532" y="471"/>
                    <a:pt x="523" y="471"/>
                    <a:pt x="523" y="466"/>
                  </a:cubicBezTo>
                  <a:cubicBezTo>
                    <a:pt x="523" y="461"/>
                    <a:pt x="512" y="457"/>
                    <a:pt x="509" y="455"/>
                  </a:cubicBezTo>
                  <a:cubicBezTo>
                    <a:pt x="509" y="452"/>
                    <a:pt x="516" y="452"/>
                    <a:pt x="521" y="455"/>
                  </a:cubicBezTo>
                  <a:cubicBezTo>
                    <a:pt x="526" y="459"/>
                    <a:pt x="530" y="457"/>
                    <a:pt x="535" y="452"/>
                  </a:cubicBezTo>
                  <a:cubicBezTo>
                    <a:pt x="539" y="445"/>
                    <a:pt x="549" y="450"/>
                    <a:pt x="549" y="445"/>
                  </a:cubicBezTo>
                  <a:cubicBezTo>
                    <a:pt x="551" y="441"/>
                    <a:pt x="539" y="438"/>
                    <a:pt x="537" y="436"/>
                  </a:cubicBezTo>
                  <a:cubicBezTo>
                    <a:pt x="537" y="431"/>
                    <a:pt x="530" y="429"/>
                    <a:pt x="523" y="429"/>
                  </a:cubicBezTo>
                  <a:cubicBezTo>
                    <a:pt x="516" y="431"/>
                    <a:pt x="516" y="429"/>
                    <a:pt x="512" y="424"/>
                  </a:cubicBezTo>
                  <a:cubicBezTo>
                    <a:pt x="507" y="420"/>
                    <a:pt x="495" y="427"/>
                    <a:pt x="495" y="436"/>
                  </a:cubicBezTo>
                  <a:cubicBezTo>
                    <a:pt x="495" y="445"/>
                    <a:pt x="486" y="443"/>
                    <a:pt x="488" y="438"/>
                  </a:cubicBezTo>
                  <a:cubicBezTo>
                    <a:pt x="493" y="434"/>
                    <a:pt x="486" y="427"/>
                    <a:pt x="493" y="424"/>
                  </a:cubicBezTo>
                  <a:cubicBezTo>
                    <a:pt x="498" y="424"/>
                    <a:pt x="495" y="415"/>
                    <a:pt x="484" y="413"/>
                  </a:cubicBezTo>
                  <a:cubicBezTo>
                    <a:pt x="472" y="413"/>
                    <a:pt x="467" y="422"/>
                    <a:pt x="470" y="424"/>
                  </a:cubicBezTo>
                  <a:cubicBezTo>
                    <a:pt x="472" y="429"/>
                    <a:pt x="463" y="443"/>
                    <a:pt x="458" y="443"/>
                  </a:cubicBezTo>
                  <a:cubicBezTo>
                    <a:pt x="453" y="443"/>
                    <a:pt x="458" y="431"/>
                    <a:pt x="458" y="424"/>
                  </a:cubicBezTo>
                  <a:cubicBezTo>
                    <a:pt x="458" y="417"/>
                    <a:pt x="453" y="422"/>
                    <a:pt x="444" y="431"/>
                  </a:cubicBezTo>
                  <a:cubicBezTo>
                    <a:pt x="435" y="441"/>
                    <a:pt x="428" y="450"/>
                    <a:pt x="423" y="452"/>
                  </a:cubicBezTo>
                  <a:cubicBezTo>
                    <a:pt x="418" y="452"/>
                    <a:pt x="418" y="443"/>
                    <a:pt x="428" y="438"/>
                  </a:cubicBezTo>
                  <a:cubicBezTo>
                    <a:pt x="435" y="434"/>
                    <a:pt x="435" y="422"/>
                    <a:pt x="442" y="422"/>
                  </a:cubicBezTo>
                  <a:cubicBezTo>
                    <a:pt x="446" y="422"/>
                    <a:pt x="446" y="415"/>
                    <a:pt x="439" y="413"/>
                  </a:cubicBezTo>
                  <a:cubicBezTo>
                    <a:pt x="430" y="413"/>
                    <a:pt x="430" y="420"/>
                    <a:pt x="428" y="422"/>
                  </a:cubicBezTo>
                  <a:cubicBezTo>
                    <a:pt x="425" y="424"/>
                    <a:pt x="411" y="420"/>
                    <a:pt x="411" y="422"/>
                  </a:cubicBezTo>
                  <a:cubicBezTo>
                    <a:pt x="411" y="424"/>
                    <a:pt x="405" y="424"/>
                    <a:pt x="409" y="429"/>
                  </a:cubicBezTo>
                  <a:cubicBezTo>
                    <a:pt x="411" y="434"/>
                    <a:pt x="407" y="438"/>
                    <a:pt x="405" y="431"/>
                  </a:cubicBezTo>
                  <a:cubicBezTo>
                    <a:pt x="400" y="427"/>
                    <a:pt x="393" y="431"/>
                    <a:pt x="388" y="438"/>
                  </a:cubicBezTo>
                  <a:cubicBezTo>
                    <a:pt x="386" y="443"/>
                    <a:pt x="379" y="443"/>
                    <a:pt x="384" y="445"/>
                  </a:cubicBezTo>
                  <a:cubicBezTo>
                    <a:pt x="388" y="448"/>
                    <a:pt x="388" y="457"/>
                    <a:pt x="381" y="457"/>
                  </a:cubicBezTo>
                  <a:cubicBezTo>
                    <a:pt x="377" y="459"/>
                    <a:pt x="379" y="443"/>
                    <a:pt x="374" y="443"/>
                  </a:cubicBezTo>
                  <a:cubicBezTo>
                    <a:pt x="370" y="445"/>
                    <a:pt x="372" y="436"/>
                    <a:pt x="379" y="436"/>
                  </a:cubicBezTo>
                  <a:cubicBezTo>
                    <a:pt x="384" y="436"/>
                    <a:pt x="391" y="427"/>
                    <a:pt x="391" y="424"/>
                  </a:cubicBezTo>
                  <a:cubicBezTo>
                    <a:pt x="388" y="422"/>
                    <a:pt x="381" y="422"/>
                    <a:pt x="381" y="427"/>
                  </a:cubicBezTo>
                  <a:cubicBezTo>
                    <a:pt x="381" y="431"/>
                    <a:pt x="372" y="431"/>
                    <a:pt x="365" y="431"/>
                  </a:cubicBezTo>
                  <a:cubicBezTo>
                    <a:pt x="356" y="429"/>
                    <a:pt x="358" y="438"/>
                    <a:pt x="365" y="445"/>
                  </a:cubicBezTo>
                  <a:cubicBezTo>
                    <a:pt x="374" y="450"/>
                    <a:pt x="365" y="452"/>
                    <a:pt x="360" y="448"/>
                  </a:cubicBezTo>
                  <a:cubicBezTo>
                    <a:pt x="356" y="445"/>
                    <a:pt x="349" y="448"/>
                    <a:pt x="344" y="450"/>
                  </a:cubicBezTo>
                  <a:cubicBezTo>
                    <a:pt x="339" y="452"/>
                    <a:pt x="356" y="457"/>
                    <a:pt x="356" y="459"/>
                  </a:cubicBezTo>
                  <a:cubicBezTo>
                    <a:pt x="356" y="461"/>
                    <a:pt x="349" y="457"/>
                    <a:pt x="346" y="459"/>
                  </a:cubicBezTo>
                  <a:cubicBezTo>
                    <a:pt x="344" y="461"/>
                    <a:pt x="335" y="457"/>
                    <a:pt x="335" y="452"/>
                  </a:cubicBezTo>
                  <a:cubicBezTo>
                    <a:pt x="335" y="445"/>
                    <a:pt x="321" y="455"/>
                    <a:pt x="328" y="455"/>
                  </a:cubicBezTo>
                  <a:cubicBezTo>
                    <a:pt x="335" y="457"/>
                    <a:pt x="332" y="461"/>
                    <a:pt x="332" y="469"/>
                  </a:cubicBezTo>
                  <a:cubicBezTo>
                    <a:pt x="332" y="476"/>
                    <a:pt x="323" y="471"/>
                    <a:pt x="326" y="466"/>
                  </a:cubicBezTo>
                  <a:cubicBezTo>
                    <a:pt x="328" y="459"/>
                    <a:pt x="321" y="459"/>
                    <a:pt x="314" y="464"/>
                  </a:cubicBezTo>
                  <a:cubicBezTo>
                    <a:pt x="307" y="469"/>
                    <a:pt x="314" y="457"/>
                    <a:pt x="312" y="452"/>
                  </a:cubicBezTo>
                  <a:cubicBezTo>
                    <a:pt x="309" y="448"/>
                    <a:pt x="305" y="452"/>
                    <a:pt x="298" y="452"/>
                  </a:cubicBezTo>
                  <a:cubicBezTo>
                    <a:pt x="291" y="455"/>
                    <a:pt x="288" y="455"/>
                    <a:pt x="291" y="459"/>
                  </a:cubicBezTo>
                  <a:cubicBezTo>
                    <a:pt x="295" y="464"/>
                    <a:pt x="295" y="471"/>
                    <a:pt x="288" y="469"/>
                  </a:cubicBezTo>
                  <a:cubicBezTo>
                    <a:pt x="284" y="469"/>
                    <a:pt x="281" y="469"/>
                    <a:pt x="281" y="473"/>
                  </a:cubicBezTo>
                  <a:cubicBezTo>
                    <a:pt x="284" y="478"/>
                    <a:pt x="277" y="480"/>
                    <a:pt x="274" y="476"/>
                  </a:cubicBezTo>
                  <a:cubicBezTo>
                    <a:pt x="274" y="471"/>
                    <a:pt x="263" y="471"/>
                    <a:pt x="260" y="478"/>
                  </a:cubicBezTo>
                  <a:cubicBezTo>
                    <a:pt x="258" y="483"/>
                    <a:pt x="249" y="485"/>
                    <a:pt x="249" y="492"/>
                  </a:cubicBezTo>
                  <a:cubicBezTo>
                    <a:pt x="251" y="497"/>
                    <a:pt x="258" y="487"/>
                    <a:pt x="263" y="490"/>
                  </a:cubicBezTo>
                  <a:cubicBezTo>
                    <a:pt x="270" y="492"/>
                    <a:pt x="263" y="494"/>
                    <a:pt x="265" y="499"/>
                  </a:cubicBezTo>
                  <a:cubicBezTo>
                    <a:pt x="270" y="501"/>
                    <a:pt x="267" y="508"/>
                    <a:pt x="265" y="504"/>
                  </a:cubicBezTo>
                  <a:cubicBezTo>
                    <a:pt x="260" y="499"/>
                    <a:pt x="253" y="499"/>
                    <a:pt x="253" y="506"/>
                  </a:cubicBezTo>
                  <a:cubicBezTo>
                    <a:pt x="251" y="511"/>
                    <a:pt x="246" y="504"/>
                    <a:pt x="244" y="499"/>
                  </a:cubicBezTo>
                  <a:cubicBezTo>
                    <a:pt x="239" y="494"/>
                    <a:pt x="235" y="508"/>
                    <a:pt x="232" y="506"/>
                  </a:cubicBezTo>
                  <a:cubicBezTo>
                    <a:pt x="228" y="501"/>
                    <a:pt x="239" y="492"/>
                    <a:pt x="237" y="487"/>
                  </a:cubicBezTo>
                  <a:cubicBezTo>
                    <a:pt x="235" y="483"/>
                    <a:pt x="232" y="490"/>
                    <a:pt x="223" y="497"/>
                  </a:cubicBezTo>
                  <a:cubicBezTo>
                    <a:pt x="216" y="504"/>
                    <a:pt x="207" y="504"/>
                    <a:pt x="212" y="508"/>
                  </a:cubicBezTo>
                  <a:cubicBezTo>
                    <a:pt x="214" y="511"/>
                    <a:pt x="205" y="513"/>
                    <a:pt x="202" y="520"/>
                  </a:cubicBezTo>
                  <a:cubicBezTo>
                    <a:pt x="200" y="525"/>
                    <a:pt x="186" y="527"/>
                    <a:pt x="177" y="534"/>
                  </a:cubicBezTo>
                  <a:cubicBezTo>
                    <a:pt x="167" y="539"/>
                    <a:pt x="177" y="541"/>
                    <a:pt x="184" y="534"/>
                  </a:cubicBezTo>
                  <a:cubicBezTo>
                    <a:pt x="188" y="529"/>
                    <a:pt x="191" y="532"/>
                    <a:pt x="197" y="527"/>
                  </a:cubicBezTo>
                  <a:cubicBezTo>
                    <a:pt x="207" y="520"/>
                    <a:pt x="216" y="518"/>
                    <a:pt x="218" y="518"/>
                  </a:cubicBezTo>
                  <a:cubicBezTo>
                    <a:pt x="223" y="520"/>
                    <a:pt x="228" y="522"/>
                    <a:pt x="232" y="518"/>
                  </a:cubicBezTo>
                  <a:cubicBezTo>
                    <a:pt x="235" y="511"/>
                    <a:pt x="242" y="513"/>
                    <a:pt x="244" y="515"/>
                  </a:cubicBezTo>
                  <a:cubicBezTo>
                    <a:pt x="249" y="520"/>
                    <a:pt x="237" y="522"/>
                    <a:pt x="244" y="527"/>
                  </a:cubicBezTo>
                  <a:cubicBezTo>
                    <a:pt x="249" y="532"/>
                    <a:pt x="237" y="534"/>
                    <a:pt x="237" y="532"/>
                  </a:cubicBezTo>
                  <a:cubicBezTo>
                    <a:pt x="237" y="527"/>
                    <a:pt x="230" y="522"/>
                    <a:pt x="228" y="527"/>
                  </a:cubicBezTo>
                  <a:cubicBezTo>
                    <a:pt x="225" y="532"/>
                    <a:pt x="223" y="534"/>
                    <a:pt x="218" y="536"/>
                  </a:cubicBezTo>
                  <a:cubicBezTo>
                    <a:pt x="214" y="536"/>
                    <a:pt x="209" y="543"/>
                    <a:pt x="209" y="550"/>
                  </a:cubicBezTo>
                  <a:cubicBezTo>
                    <a:pt x="209" y="557"/>
                    <a:pt x="202" y="550"/>
                    <a:pt x="202" y="557"/>
                  </a:cubicBezTo>
                  <a:cubicBezTo>
                    <a:pt x="202" y="564"/>
                    <a:pt x="191" y="576"/>
                    <a:pt x="184" y="585"/>
                  </a:cubicBezTo>
                  <a:cubicBezTo>
                    <a:pt x="174" y="592"/>
                    <a:pt x="181" y="595"/>
                    <a:pt x="179" y="599"/>
                  </a:cubicBezTo>
                  <a:cubicBezTo>
                    <a:pt x="177" y="606"/>
                    <a:pt x="167" y="602"/>
                    <a:pt x="163" y="602"/>
                  </a:cubicBezTo>
                  <a:cubicBezTo>
                    <a:pt x="160" y="604"/>
                    <a:pt x="165" y="618"/>
                    <a:pt x="160" y="623"/>
                  </a:cubicBezTo>
                  <a:cubicBezTo>
                    <a:pt x="156" y="627"/>
                    <a:pt x="160" y="632"/>
                    <a:pt x="160" y="637"/>
                  </a:cubicBezTo>
                  <a:cubicBezTo>
                    <a:pt x="160" y="641"/>
                    <a:pt x="149" y="634"/>
                    <a:pt x="146" y="639"/>
                  </a:cubicBezTo>
                  <a:cubicBezTo>
                    <a:pt x="146" y="644"/>
                    <a:pt x="135" y="641"/>
                    <a:pt x="133" y="644"/>
                  </a:cubicBezTo>
                  <a:cubicBezTo>
                    <a:pt x="128" y="644"/>
                    <a:pt x="139" y="653"/>
                    <a:pt x="144" y="658"/>
                  </a:cubicBezTo>
                  <a:cubicBezTo>
                    <a:pt x="149" y="660"/>
                    <a:pt x="139" y="664"/>
                    <a:pt x="137" y="660"/>
                  </a:cubicBezTo>
                  <a:cubicBezTo>
                    <a:pt x="137" y="655"/>
                    <a:pt x="128" y="662"/>
                    <a:pt x="118" y="667"/>
                  </a:cubicBezTo>
                  <a:cubicBezTo>
                    <a:pt x="109" y="672"/>
                    <a:pt x="114" y="681"/>
                    <a:pt x="105" y="681"/>
                  </a:cubicBezTo>
                  <a:cubicBezTo>
                    <a:pt x="98" y="681"/>
                    <a:pt x="100" y="693"/>
                    <a:pt x="95" y="697"/>
                  </a:cubicBezTo>
                  <a:cubicBezTo>
                    <a:pt x="91" y="700"/>
                    <a:pt x="91" y="688"/>
                    <a:pt x="84" y="688"/>
                  </a:cubicBezTo>
                  <a:cubicBezTo>
                    <a:pt x="77" y="688"/>
                    <a:pt x="77" y="693"/>
                    <a:pt x="81" y="700"/>
                  </a:cubicBezTo>
                  <a:cubicBezTo>
                    <a:pt x="86" y="707"/>
                    <a:pt x="74" y="702"/>
                    <a:pt x="70" y="707"/>
                  </a:cubicBezTo>
                  <a:cubicBezTo>
                    <a:pt x="65" y="711"/>
                    <a:pt x="54" y="709"/>
                    <a:pt x="49" y="714"/>
                  </a:cubicBezTo>
                  <a:cubicBezTo>
                    <a:pt x="46" y="718"/>
                    <a:pt x="58" y="718"/>
                    <a:pt x="60" y="723"/>
                  </a:cubicBezTo>
                  <a:cubicBezTo>
                    <a:pt x="63" y="728"/>
                    <a:pt x="49" y="725"/>
                    <a:pt x="42" y="723"/>
                  </a:cubicBezTo>
                  <a:cubicBezTo>
                    <a:pt x="35" y="721"/>
                    <a:pt x="37" y="732"/>
                    <a:pt x="30" y="730"/>
                  </a:cubicBezTo>
                  <a:cubicBezTo>
                    <a:pt x="25" y="730"/>
                    <a:pt x="16" y="737"/>
                    <a:pt x="21" y="739"/>
                  </a:cubicBezTo>
                  <a:cubicBezTo>
                    <a:pt x="25" y="744"/>
                    <a:pt x="18" y="746"/>
                    <a:pt x="14" y="742"/>
                  </a:cubicBezTo>
                  <a:cubicBezTo>
                    <a:pt x="9" y="739"/>
                    <a:pt x="4" y="746"/>
                    <a:pt x="2" y="751"/>
                  </a:cubicBezTo>
                  <a:cubicBezTo>
                    <a:pt x="2" y="758"/>
                    <a:pt x="11" y="760"/>
                    <a:pt x="11" y="763"/>
                  </a:cubicBezTo>
                  <a:cubicBezTo>
                    <a:pt x="11" y="765"/>
                    <a:pt x="2" y="769"/>
                    <a:pt x="9" y="769"/>
                  </a:cubicBezTo>
                  <a:cubicBezTo>
                    <a:pt x="14" y="772"/>
                    <a:pt x="11" y="776"/>
                    <a:pt x="7" y="779"/>
                  </a:cubicBezTo>
                  <a:cubicBezTo>
                    <a:pt x="2" y="781"/>
                    <a:pt x="2" y="783"/>
                    <a:pt x="7" y="788"/>
                  </a:cubicBezTo>
                  <a:cubicBezTo>
                    <a:pt x="11" y="793"/>
                    <a:pt x="0" y="795"/>
                    <a:pt x="4" y="802"/>
                  </a:cubicBezTo>
                  <a:cubicBezTo>
                    <a:pt x="9" y="809"/>
                    <a:pt x="14" y="800"/>
                    <a:pt x="16" y="805"/>
                  </a:cubicBezTo>
                  <a:cubicBezTo>
                    <a:pt x="18" y="809"/>
                    <a:pt x="25" y="805"/>
                    <a:pt x="30" y="800"/>
                  </a:cubicBezTo>
                  <a:cubicBezTo>
                    <a:pt x="37" y="793"/>
                    <a:pt x="42" y="807"/>
                    <a:pt x="35" y="807"/>
                  </a:cubicBezTo>
                  <a:cubicBezTo>
                    <a:pt x="30" y="805"/>
                    <a:pt x="23" y="809"/>
                    <a:pt x="23" y="814"/>
                  </a:cubicBezTo>
                  <a:cubicBezTo>
                    <a:pt x="25" y="821"/>
                    <a:pt x="16" y="819"/>
                    <a:pt x="16" y="812"/>
                  </a:cubicBezTo>
                  <a:cubicBezTo>
                    <a:pt x="16" y="805"/>
                    <a:pt x="4" y="814"/>
                    <a:pt x="9" y="819"/>
                  </a:cubicBezTo>
                  <a:cubicBezTo>
                    <a:pt x="14" y="823"/>
                    <a:pt x="7" y="826"/>
                    <a:pt x="7" y="833"/>
                  </a:cubicBezTo>
                  <a:cubicBezTo>
                    <a:pt x="7" y="837"/>
                    <a:pt x="16" y="835"/>
                    <a:pt x="18" y="830"/>
                  </a:cubicBezTo>
                  <a:cubicBezTo>
                    <a:pt x="23" y="826"/>
                    <a:pt x="28" y="826"/>
                    <a:pt x="30" y="830"/>
                  </a:cubicBezTo>
                  <a:cubicBezTo>
                    <a:pt x="32" y="837"/>
                    <a:pt x="25" y="833"/>
                    <a:pt x="25" y="840"/>
                  </a:cubicBezTo>
                  <a:cubicBezTo>
                    <a:pt x="25" y="847"/>
                    <a:pt x="21" y="840"/>
                    <a:pt x="16" y="847"/>
                  </a:cubicBezTo>
                  <a:cubicBezTo>
                    <a:pt x="11" y="851"/>
                    <a:pt x="32" y="863"/>
                    <a:pt x="37" y="863"/>
                  </a:cubicBezTo>
                  <a:cubicBezTo>
                    <a:pt x="44" y="865"/>
                    <a:pt x="51" y="872"/>
                    <a:pt x="63" y="870"/>
                  </a:cubicBezTo>
                  <a:cubicBezTo>
                    <a:pt x="77" y="868"/>
                    <a:pt x="100" y="844"/>
                    <a:pt x="102" y="842"/>
                  </a:cubicBezTo>
                  <a:cubicBezTo>
                    <a:pt x="105" y="837"/>
                    <a:pt x="112" y="842"/>
                    <a:pt x="116" y="837"/>
                  </a:cubicBezTo>
                  <a:cubicBezTo>
                    <a:pt x="121" y="835"/>
                    <a:pt x="118" y="826"/>
                    <a:pt x="123" y="823"/>
                  </a:cubicBezTo>
                  <a:cubicBezTo>
                    <a:pt x="126" y="821"/>
                    <a:pt x="128" y="833"/>
                    <a:pt x="130" y="835"/>
                  </a:cubicBezTo>
                  <a:cubicBezTo>
                    <a:pt x="135" y="835"/>
                    <a:pt x="137" y="837"/>
                    <a:pt x="137" y="844"/>
                  </a:cubicBezTo>
                  <a:lnTo>
                    <a:pt x="142" y="844"/>
                  </a:lnTo>
                  <a:cubicBezTo>
                    <a:pt x="146" y="849"/>
                    <a:pt x="149" y="835"/>
                    <a:pt x="149" y="830"/>
                  </a:cubicBezTo>
                  <a:cubicBezTo>
                    <a:pt x="149" y="826"/>
                    <a:pt x="151" y="819"/>
                    <a:pt x="151" y="814"/>
                  </a:cubicBezTo>
                  <a:cubicBezTo>
                    <a:pt x="149" y="809"/>
                    <a:pt x="163" y="812"/>
                    <a:pt x="165" y="809"/>
                  </a:cubicBezTo>
                  <a:cubicBezTo>
                    <a:pt x="167" y="805"/>
                    <a:pt x="167" y="790"/>
                    <a:pt x="165" y="788"/>
                  </a:cubicBezTo>
                  <a:cubicBezTo>
                    <a:pt x="160" y="786"/>
                    <a:pt x="158" y="779"/>
                    <a:pt x="163" y="779"/>
                  </a:cubicBezTo>
                  <a:cubicBezTo>
                    <a:pt x="167" y="779"/>
                    <a:pt x="172" y="774"/>
                    <a:pt x="172" y="767"/>
                  </a:cubicBezTo>
                  <a:cubicBezTo>
                    <a:pt x="170" y="758"/>
                    <a:pt x="158" y="760"/>
                    <a:pt x="156" y="751"/>
                  </a:cubicBezTo>
                  <a:cubicBezTo>
                    <a:pt x="156" y="744"/>
                    <a:pt x="163" y="742"/>
                    <a:pt x="158" y="732"/>
                  </a:cubicBezTo>
                  <a:cubicBezTo>
                    <a:pt x="153" y="721"/>
                    <a:pt x="160" y="716"/>
                    <a:pt x="158" y="711"/>
                  </a:cubicBezTo>
                  <a:cubicBezTo>
                    <a:pt x="156" y="704"/>
                    <a:pt x="153" y="700"/>
                    <a:pt x="160" y="688"/>
                  </a:cubicBezTo>
                  <a:cubicBezTo>
                    <a:pt x="165" y="678"/>
                    <a:pt x="177" y="674"/>
                    <a:pt x="181" y="674"/>
                  </a:cubicBezTo>
                  <a:cubicBezTo>
                    <a:pt x="186" y="676"/>
                    <a:pt x="193" y="681"/>
                    <a:pt x="195" y="674"/>
                  </a:cubicBezTo>
                  <a:cubicBezTo>
                    <a:pt x="197" y="667"/>
                    <a:pt x="197" y="662"/>
                    <a:pt x="195" y="662"/>
                  </a:cubicBezTo>
                  <a:cubicBezTo>
                    <a:pt x="193" y="660"/>
                    <a:pt x="184" y="658"/>
                    <a:pt x="191" y="651"/>
                  </a:cubicBezTo>
                  <a:cubicBezTo>
                    <a:pt x="195" y="644"/>
                    <a:pt x="202" y="632"/>
                    <a:pt x="205" y="623"/>
                  </a:cubicBezTo>
                  <a:cubicBezTo>
                    <a:pt x="205" y="613"/>
                    <a:pt x="202" y="606"/>
                    <a:pt x="205" y="604"/>
                  </a:cubicBezTo>
                  <a:cubicBezTo>
                    <a:pt x="209" y="602"/>
                    <a:pt x="216" y="604"/>
                    <a:pt x="221" y="599"/>
                  </a:cubicBezTo>
                  <a:cubicBezTo>
                    <a:pt x="228" y="597"/>
                    <a:pt x="223" y="590"/>
                    <a:pt x="225" y="588"/>
                  </a:cubicBezTo>
                  <a:cubicBezTo>
                    <a:pt x="228" y="585"/>
                    <a:pt x="232" y="573"/>
                    <a:pt x="237" y="571"/>
                  </a:cubicBezTo>
                  <a:cubicBezTo>
                    <a:pt x="239" y="569"/>
                    <a:pt x="244" y="564"/>
                    <a:pt x="242" y="560"/>
                  </a:cubicBezTo>
                  <a:cubicBezTo>
                    <a:pt x="239" y="557"/>
                    <a:pt x="249" y="552"/>
                    <a:pt x="249" y="546"/>
                  </a:cubicBezTo>
                  <a:cubicBezTo>
                    <a:pt x="249" y="539"/>
                    <a:pt x="258" y="534"/>
                    <a:pt x="263" y="534"/>
                  </a:cubicBezTo>
                  <a:cubicBezTo>
                    <a:pt x="270" y="534"/>
                    <a:pt x="279" y="534"/>
                    <a:pt x="279" y="527"/>
                  </a:cubicBezTo>
                  <a:cubicBezTo>
                    <a:pt x="279" y="520"/>
                    <a:pt x="277" y="508"/>
                    <a:pt x="286" y="513"/>
                  </a:cubicBezTo>
                  <a:cubicBezTo>
                    <a:pt x="293" y="515"/>
                    <a:pt x="302" y="511"/>
                    <a:pt x="307" y="515"/>
                  </a:cubicBezTo>
                  <a:cubicBezTo>
                    <a:pt x="314" y="520"/>
                    <a:pt x="321" y="520"/>
                    <a:pt x="321" y="513"/>
                  </a:cubicBezTo>
                  <a:cubicBezTo>
                    <a:pt x="321" y="504"/>
                    <a:pt x="323" y="490"/>
                    <a:pt x="332" y="497"/>
                  </a:cubicBezTo>
                  <a:lnTo>
                    <a:pt x="335" y="497"/>
                  </a:lnTo>
                  <a:cubicBezTo>
                    <a:pt x="339" y="490"/>
                    <a:pt x="344" y="485"/>
                    <a:pt x="349" y="487"/>
                  </a:cubicBezTo>
                  <a:cubicBezTo>
                    <a:pt x="358" y="487"/>
                    <a:pt x="363" y="501"/>
                    <a:pt x="372" y="504"/>
                  </a:cubicBezTo>
                  <a:cubicBezTo>
                    <a:pt x="384" y="506"/>
                    <a:pt x="393" y="511"/>
                    <a:pt x="395" y="506"/>
                  </a:cubicBezTo>
                  <a:cubicBezTo>
                    <a:pt x="400" y="499"/>
                    <a:pt x="407" y="508"/>
                    <a:pt x="411" y="506"/>
                  </a:cubicBezTo>
                  <a:cubicBezTo>
                    <a:pt x="418" y="504"/>
                    <a:pt x="418" y="518"/>
                    <a:pt x="423" y="508"/>
                  </a:cubicBezTo>
                  <a:cubicBezTo>
                    <a:pt x="430" y="501"/>
                    <a:pt x="423" y="497"/>
                    <a:pt x="432" y="497"/>
                  </a:cubicBezTo>
                  <a:cubicBezTo>
                    <a:pt x="444" y="497"/>
                    <a:pt x="437" y="485"/>
                    <a:pt x="437" y="478"/>
                  </a:cubicBezTo>
                  <a:cubicBezTo>
                    <a:pt x="437" y="471"/>
                    <a:pt x="451" y="471"/>
                    <a:pt x="451" y="464"/>
                  </a:cubicBezTo>
                  <a:cubicBezTo>
                    <a:pt x="451" y="459"/>
                    <a:pt x="470" y="464"/>
                    <a:pt x="472" y="459"/>
                  </a:cubicBezTo>
                  <a:cubicBezTo>
                    <a:pt x="474" y="455"/>
                    <a:pt x="484" y="452"/>
                    <a:pt x="488" y="459"/>
                  </a:cubicBezTo>
                  <a:cubicBezTo>
                    <a:pt x="493" y="466"/>
                    <a:pt x="509" y="469"/>
                    <a:pt x="512" y="476"/>
                  </a:cubicBezTo>
                  <a:lnTo>
                    <a:pt x="512" y="487"/>
                  </a:lnTo>
                  <a:cubicBezTo>
                    <a:pt x="514" y="483"/>
                    <a:pt x="516" y="483"/>
                    <a:pt x="521" y="483"/>
                  </a:cubicBezTo>
                  <a:cubicBezTo>
                    <a:pt x="528" y="483"/>
                    <a:pt x="532" y="471"/>
                    <a:pt x="537" y="473"/>
                  </a:cubicBezTo>
                  <a:cubicBezTo>
                    <a:pt x="544" y="473"/>
                    <a:pt x="549" y="473"/>
                    <a:pt x="549" y="466"/>
                  </a:cubicBezTo>
                  <a:cubicBezTo>
                    <a:pt x="544" y="461"/>
                    <a:pt x="535" y="461"/>
                    <a:pt x="532" y="466"/>
                  </a:cubicBezTo>
                  <a:close/>
                  <a:moveTo>
                    <a:pt x="153" y="63"/>
                  </a:moveTo>
                  <a:lnTo>
                    <a:pt x="153" y="63"/>
                  </a:lnTo>
                  <a:cubicBezTo>
                    <a:pt x="163" y="65"/>
                    <a:pt x="144" y="74"/>
                    <a:pt x="142" y="84"/>
                  </a:cubicBezTo>
                  <a:cubicBezTo>
                    <a:pt x="139" y="93"/>
                    <a:pt x="156" y="100"/>
                    <a:pt x="163" y="107"/>
                  </a:cubicBezTo>
                  <a:cubicBezTo>
                    <a:pt x="170" y="114"/>
                    <a:pt x="186" y="112"/>
                    <a:pt x="193" y="109"/>
                  </a:cubicBezTo>
                  <a:cubicBezTo>
                    <a:pt x="197" y="105"/>
                    <a:pt x="197" y="93"/>
                    <a:pt x="205" y="93"/>
                  </a:cubicBezTo>
                  <a:cubicBezTo>
                    <a:pt x="214" y="93"/>
                    <a:pt x="209" y="86"/>
                    <a:pt x="216" y="84"/>
                  </a:cubicBezTo>
                  <a:cubicBezTo>
                    <a:pt x="221" y="81"/>
                    <a:pt x="223" y="88"/>
                    <a:pt x="216" y="95"/>
                  </a:cubicBezTo>
                  <a:cubicBezTo>
                    <a:pt x="212" y="102"/>
                    <a:pt x="228" y="102"/>
                    <a:pt x="235" y="93"/>
                  </a:cubicBezTo>
                  <a:cubicBezTo>
                    <a:pt x="244" y="86"/>
                    <a:pt x="246" y="93"/>
                    <a:pt x="244" y="100"/>
                  </a:cubicBezTo>
                  <a:cubicBezTo>
                    <a:pt x="242" y="109"/>
                    <a:pt x="225" y="105"/>
                    <a:pt x="218" y="112"/>
                  </a:cubicBezTo>
                  <a:cubicBezTo>
                    <a:pt x="212" y="121"/>
                    <a:pt x="193" y="114"/>
                    <a:pt x="186" y="123"/>
                  </a:cubicBezTo>
                  <a:cubicBezTo>
                    <a:pt x="177" y="133"/>
                    <a:pt x="193" y="135"/>
                    <a:pt x="205" y="133"/>
                  </a:cubicBezTo>
                  <a:cubicBezTo>
                    <a:pt x="216" y="130"/>
                    <a:pt x="239" y="128"/>
                    <a:pt x="246" y="130"/>
                  </a:cubicBezTo>
                  <a:cubicBezTo>
                    <a:pt x="256" y="133"/>
                    <a:pt x="242" y="135"/>
                    <a:pt x="228" y="135"/>
                  </a:cubicBezTo>
                  <a:cubicBezTo>
                    <a:pt x="214" y="135"/>
                    <a:pt x="209" y="140"/>
                    <a:pt x="209" y="142"/>
                  </a:cubicBezTo>
                  <a:cubicBezTo>
                    <a:pt x="209" y="147"/>
                    <a:pt x="188" y="137"/>
                    <a:pt x="188" y="147"/>
                  </a:cubicBezTo>
                  <a:cubicBezTo>
                    <a:pt x="188" y="156"/>
                    <a:pt x="207" y="158"/>
                    <a:pt x="209" y="163"/>
                  </a:cubicBezTo>
                  <a:cubicBezTo>
                    <a:pt x="212" y="170"/>
                    <a:pt x="225" y="165"/>
                    <a:pt x="230" y="165"/>
                  </a:cubicBezTo>
                  <a:cubicBezTo>
                    <a:pt x="235" y="168"/>
                    <a:pt x="221" y="172"/>
                    <a:pt x="221" y="175"/>
                  </a:cubicBezTo>
                  <a:cubicBezTo>
                    <a:pt x="218" y="177"/>
                    <a:pt x="235" y="179"/>
                    <a:pt x="237" y="184"/>
                  </a:cubicBezTo>
                  <a:cubicBezTo>
                    <a:pt x="239" y="189"/>
                    <a:pt x="251" y="186"/>
                    <a:pt x="251" y="179"/>
                  </a:cubicBezTo>
                  <a:cubicBezTo>
                    <a:pt x="251" y="172"/>
                    <a:pt x="263" y="147"/>
                    <a:pt x="277" y="142"/>
                  </a:cubicBezTo>
                  <a:cubicBezTo>
                    <a:pt x="291" y="137"/>
                    <a:pt x="281" y="133"/>
                    <a:pt x="284" y="123"/>
                  </a:cubicBezTo>
                  <a:cubicBezTo>
                    <a:pt x="286" y="116"/>
                    <a:pt x="298" y="123"/>
                    <a:pt x="293" y="116"/>
                  </a:cubicBezTo>
                  <a:cubicBezTo>
                    <a:pt x="291" y="109"/>
                    <a:pt x="293" y="107"/>
                    <a:pt x="302" y="98"/>
                  </a:cubicBezTo>
                  <a:cubicBezTo>
                    <a:pt x="309" y="91"/>
                    <a:pt x="316" y="95"/>
                    <a:pt x="328" y="91"/>
                  </a:cubicBezTo>
                  <a:cubicBezTo>
                    <a:pt x="337" y="86"/>
                    <a:pt x="342" y="95"/>
                    <a:pt x="330" y="95"/>
                  </a:cubicBezTo>
                  <a:cubicBezTo>
                    <a:pt x="321" y="95"/>
                    <a:pt x="326" y="107"/>
                    <a:pt x="335" y="112"/>
                  </a:cubicBezTo>
                  <a:cubicBezTo>
                    <a:pt x="342" y="114"/>
                    <a:pt x="335" y="116"/>
                    <a:pt x="342" y="119"/>
                  </a:cubicBezTo>
                  <a:cubicBezTo>
                    <a:pt x="349" y="121"/>
                    <a:pt x="346" y="130"/>
                    <a:pt x="337" y="140"/>
                  </a:cubicBezTo>
                  <a:cubicBezTo>
                    <a:pt x="330" y="149"/>
                    <a:pt x="339" y="149"/>
                    <a:pt x="358" y="144"/>
                  </a:cubicBezTo>
                  <a:cubicBezTo>
                    <a:pt x="377" y="137"/>
                    <a:pt x="365" y="149"/>
                    <a:pt x="370" y="154"/>
                  </a:cubicBezTo>
                  <a:cubicBezTo>
                    <a:pt x="374" y="158"/>
                    <a:pt x="391" y="151"/>
                    <a:pt x="398" y="142"/>
                  </a:cubicBezTo>
                  <a:cubicBezTo>
                    <a:pt x="405" y="133"/>
                    <a:pt x="416" y="135"/>
                    <a:pt x="416" y="130"/>
                  </a:cubicBezTo>
                  <a:cubicBezTo>
                    <a:pt x="414" y="123"/>
                    <a:pt x="407" y="123"/>
                    <a:pt x="400" y="126"/>
                  </a:cubicBezTo>
                  <a:cubicBezTo>
                    <a:pt x="393" y="128"/>
                    <a:pt x="377" y="126"/>
                    <a:pt x="384" y="121"/>
                  </a:cubicBezTo>
                  <a:cubicBezTo>
                    <a:pt x="388" y="116"/>
                    <a:pt x="388" y="112"/>
                    <a:pt x="379" y="112"/>
                  </a:cubicBezTo>
                  <a:cubicBezTo>
                    <a:pt x="370" y="114"/>
                    <a:pt x="356" y="109"/>
                    <a:pt x="363" y="107"/>
                  </a:cubicBezTo>
                  <a:cubicBezTo>
                    <a:pt x="370" y="105"/>
                    <a:pt x="358" y="95"/>
                    <a:pt x="351" y="95"/>
                  </a:cubicBezTo>
                  <a:cubicBezTo>
                    <a:pt x="344" y="95"/>
                    <a:pt x="346" y="88"/>
                    <a:pt x="346" y="81"/>
                  </a:cubicBezTo>
                  <a:cubicBezTo>
                    <a:pt x="346" y="77"/>
                    <a:pt x="328" y="74"/>
                    <a:pt x="332" y="72"/>
                  </a:cubicBezTo>
                  <a:cubicBezTo>
                    <a:pt x="335" y="72"/>
                    <a:pt x="323" y="67"/>
                    <a:pt x="321" y="70"/>
                  </a:cubicBezTo>
                  <a:cubicBezTo>
                    <a:pt x="319" y="74"/>
                    <a:pt x="312" y="74"/>
                    <a:pt x="312" y="67"/>
                  </a:cubicBezTo>
                  <a:cubicBezTo>
                    <a:pt x="312" y="63"/>
                    <a:pt x="298" y="63"/>
                    <a:pt x="293" y="65"/>
                  </a:cubicBezTo>
                  <a:cubicBezTo>
                    <a:pt x="286" y="65"/>
                    <a:pt x="291" y="51"/>
                    <a:pt x="284" y="46"/>
                  </a:cubicBezTo>
                  <a:cubicBezTo>
                    <a:pt x="279" y="44"/>
                    <a:pt x="270" y="56"/>
                    <a:pt x="267" y="56"/>
                  </a:cubicBezTo>
                  <a:cubicBezTo>
                    <a:pt x="263" y="53"/>
                    <a:pt x="270" y="46"/>
                    <a:pt x="272" y="39"/>
                  </a:cubicBezTo>
                  <a:cubicBezTo>
                    <a:pt x="274" y="35"/>
                    <a:pt x="253" y="28"/>
                    <a:pt x="251" y="32"/>
                  </a:cubicBezTo>
                  <a:cubicBezTo>
                    <a:pt x="249" y="37"/>
                    <a:pt x="244" y="23"/>
                    <a:pt x="239" y="23"/>
                  </a:cubicBezTo>
                  <a:cubicBezTo>
                    <a:pt x="235" y="21"/>
                    <a:pt x="237" y="32"/>
                    <a:pt x="232" y="32"/>
                  </a:cubicBezTo>
                  <a:cubicBezTo>
                    <a:pt x="230" y="35"/>
                    <a:pt x="223" y="37"/>
                    <a:pt x="230" y="42"/>
                  </a:cubicBezTo>
                  <a:cubicBezTo>
                    <a:pt x="237" y="46"/>
                    <a:pt x="244" y="72"/>
                    <a:pt x="244" y="74"/>
                  </a:cubicBezTo>
                  <a:cubicBezTo>
                    <a:pt x="244" y="79"/>
                    <a:pt x="221" y="58"/>
                    <a:pt x="221" y="49"/>
                  </a:cubicBezTo>
                  <a:cubicBezTo>
                    <a:pt x="218" y="37"/>
                    <a:pt x="209" y="30"/>
                    <a:pt x="207" y="37"/>
                  </a:cubicBezTo>
                  <a:cubicBezTo>
                    <a:pt x="202" y="44"/>
                    <a:pt x="195" y="46"/>
                    <a:pt x="197" y="53"/>
                  </a:cubicBezTo>
                  <a:cubicBezTo>
                    <a:pt x="200" y="60"/>
                    <a:pt x="191" y="63"/>
                    <a:pt x="191" y="58"/>
                  </a:cubicBezTo>
                  <a:cubicBezTo>
                    <a:pt x="191" y="53"/>
                    <a:pt x="179" y="46"/>
                    <a:pt x="177" y="44"/>
                  </a:cubicBezTo>
                  <a:cubicBezTo>
                    <a:pt x="172" y="44"/>
                    <a:pt x="186" y="42"/>
                    <a:pt x="193" y="39"/>
                  </a:cubicBezTo>
                  <a:cubicBezTo>
                    <a:pt x="200" y="35"/>
                    <a:pt x="188" y="30"/>
                    <a:pt x="181" y="35"/>
                  </a:cubicBezTo>
                  <a:cubicBezTo>
                    <a:pt x="174" y="37"/>
                    <a:pt x="167" y="32"/>
                    <a:pt x="163" y="37"/>
                  </a:cubicBezTo>
                  <a:cubicBezTo>
                    <a:pt x="160" y="42"/>
                    <a:pt x="156" y="37"/>
                    <a:pt x="149" y="35"/>
                  </a:cubicBezTo>
                  <a:cubicBezTo>
                    <a:pt x="142" y="35"/>
                    <a:pt x="137" y="44"/>
                    <a:pt x="133" y="44"/>
                  </a:cubicBezTo>
                  <a:cubicBezTo>
                    <a:pt x="128" y="42"/>
                    <a:pt x="123" y="53"/>
                    <a:pt x="133" y="65"/>
                  </a:cubicBezTo>
                  <a:cubicBezTo>
                    <a:pt x="139" y="77"/>
                    <a:pt x="144" y="60"/>
                    <a:pt x="153" y="63"/>
                  </a:cubicBezTo>
                  <a:close/>
                  <a:moveTo>
                    <a:pt x="135" y="100"/>
                  </a:moveTo>
                  <a:lnTo>
                    <a:pt x="135" y="100"/>
                  </a:lnTo>
                  <a:cubicBezTo>
                    <a:pt x="139" y="102"/>
                    <a:pt x="144" y="112"/>
                    <a:pt x="149" y="112"/>
                  </a:cubicBezTo>
                  <a:cubicBezTo>
                    <a:pt x="151" y="112"/>
                    <a:pt x="142" y="100"/>
                    <a:pt x="135" y="93"/>
                  </a:cubicBezTo>
                  <a:cubicBezTo>
                    <a:pt x="130" y="86"/>
                    <a:pt x="130" y="79"/>
                    <a:pt x="121" y="81"/>
                  </a:cubicBezTo>
                  <a:cubicBezTo>
                    <a:pt x="112" y="84"/>
                    <a:pt x="128" y="100"/>
                    <a:pt x="135" y="100"/>
                  </a:cubicBezTo>
                  <a:close/>
                  <a:moveTo>
                    <a:pt x="284" y="25"/>
                  </a:moveTo>
                  <a:lnTo>
                    <a:pt x="284" y="25"/>
                  </a:lnTo>
                  <a:cubicBezTo>
                    <a:pt x="288" y="28"/>
                    <a:pt x="277" y="28"/>
                    <a:pt x="281" y="32"/>
                  </a:cubicBezTo>
                  <a:cubicBezTo>
                    <a:pt x="295" y="46"/>
                    <a:pt x="351" y="30"/>
                    <a:pt x="358" y="35"/>
                  </a:cubicBezTo>
                  <a:cubicBezTo>
                    <a:pt x="367" y="39"/>
                    <a:pt x="312" y="44"/>
                    <a:pt x="314" y="51"/>
                  </a:cubicBezTo>
                  <a:cubicBezTo>
                    <a:pt x="316" y="56"/>
                    <a:pt x="360" y="60"/>
                    <a:pt x="365" y="56"/>
                  </a:cubicBezTo>
                  <a:cubicBezTo>
                    <a:pt x="367" y="53"/>
                    <a:pt x="374" y="65"/>
                    <a:pt x="391" y="65"/>
                  </a:cubicBezTo>
                  <a:cubicBezTo>
                    <a:pt x="405" y="65"/>
                    <a:pt x="402" y="60"/>
                    <a:pt x="414" y="58"/>
                  </a:cubicBezTo>
                  <a:cubicBezTo>
                    <a:pt x="425" y="58"/>
                    <a:pt x="442" y="53"/>
                    <a:pt x="442" y="46"/>
                  </a:cubicBezTo>
                  <a:cubicBezTo>
                    <a:pt x="442" y="42"/>
                    <a:pt x="474" y="32"/>
                    <a:pt x="470" y="23"/>
                  </a:cubicBezTo>
                  <a:cubicBezTo>
                    <a:pt x="467" y="14"/>
                    <a:pt x="437" y="21"/>
                    <a:pt x="428" y="16"/>
                  </a:cubicBezTo>
                  <a:cubicBezTo>
                    <a:pt x="421" y="11"/>
                    <a:pt x="400" y="4"/>
                    <a:pt x="398" y="11"/>
                  </a:cubicBezTo>
                  <a:cubicBezTo>
                    <a:pt x="393" y="18"/>
                    <a:pt x="388" y="21"/>
                    <a:pt x="386" y="18"/>
                  </a:cubicBezTo>
                  <a:cubicBezTo>
                    <a:pt x="381" y="16"/>
                    <a:pt x="386" y="0"/>
                    <a:pt x="372" y="4"/>
                  </a:cubicBezTo>
                  <a:cubicBezTo>
                    <a:pt x="360" y="9"/>
                    <a:pt x="372" y="23"/>
                    <a:pt x="370" y="25"/>
                  </a:cubicBezTo>
                  <a:cubicBezTo>
                    <a:pt x="367" y="28"/>
                    <a:pt x="353" y="23"/>
                    <a:pt x="353" y="16"/>
                  </a:cubicBezTo>
                  <a:cubicBezTo>
                    <a:pt x="351" y="9"/>
                    <a:pt x="337" y="23"/>
                    <a:pt x="335" y="14"/>
                  </a:cubicBezTo>
                  <a:cubicBezTo>
                    <a:pt x="332" y="7"/>
                    <a:pt x="316" y="0"/>
                    <a:pt x="312" y="2"/>
                  </a:cubicBezTo>
                  <a:cubicBezTo>
                    <a:pt x="307" y="2"/>
                    <a:pt x="316" y="7"/>
                    <a:pt x="314" y="11"/>
                  </a:cubicBezTo>
                  <a:cubicBezTo>
                    <a:pt x="312" y="14"/>
                    <a:pt x="302" y="7"/>
                    <a:pt x="298" y="7"/>
                  </a:cubicBezTo>
                  <a:cubicBezTo>
                    <a:pt x="293" y="7"/>
                    <a:pt x="300" y="14"/>
                    <a:pt x="298" y="18"/>
                  </a:cubicBezTo>
                  <a:cubicBezTo>
                    <a:pt x="295" y="23"/>
                    <a:pt x="288" y="7"/>
                    <a:pt x="281" y="7"/>
                  </a:cubicBezTo>
                  <a:cubicBezTo>
                    <a:pt x="277" y="7"/>
                    <a:pt x="279" y="14"/>
                    <a:pt x="272" y="16"/>
                  </a:cubicBezTo>
                  <a:cubicBezTo>
                    <a:pt x="267" y="16"/>
                    <a:pt x="279" y="21"/>
                    <a:pt x="284" y="2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0" name="Freeform 701">
              <a:extLst>
                <a:ext uri="{FF2B5EF4-FFF2-40B4-BE49-F238E27FC236}">
                  <a16:creationId xmlns:a16="http://schemas.microsoft.com/office/drawing/2014/main" id="{ABB787E8-D4EC-6F67-8E09-8898CC06EACB}"/>
                </a:ext>
              </a:extLst>
            </p:cNvPr>
            <p:cNvSpPr>
              <a:spLocks noEditPoints="1"/>
            </p:cNvSpPr>
            <p:nvPr/>
          </p:nvSpPr>
          <p:spPr bwMode="auto">
            <a:xfrm>
              <a:off x="5880100" y="1563688"/>
              <a:ext cx="525463" cy="835025"/>
            </a:xfrm>
            <a:custGeom>
              <a:avLst/>
              <a:gdLst>
                <a:gd name="T0" fmla="*/ 521 w 551"/>
                <a:gd name="T1" fmla="*/ 455 h 872"/>
                <a:gd name="T2" fmla="*/ 512 w 551"/>
                <a:gd name="T3" fmla="*/ 424 h 872"/>
                <a:gd name="T4" fmla="*/ 470 w 551"/>
                <a:gd name="T5" fmla="*/ 424 h 872"/>
                <a:gd name="T6" fmla="*/ 428 w 551"/>
                <a:gd name="T7" fmla="*/ 438 h 872"/>
                <a:gd name="T8" fmla="*/ 409 w 551"/>
                <a:gd name="T9" fmla="*/ 429 h 872"/>
                <a:gd name="T10" fmla="*/ 374 w 551"/>
                <a:gd name="T11" fmla="*/ 443 h 872"/>
                <a:gd name="T12" fmla="*/ 365 w 551"/>
                <a:gd name="T13" fmla="*/ 445 h 872"/>
                <a:gd name="T14" fmla="*/ 335 w 551"/>
                <a:gd name="T15" fmla="*/ 452 h 872"/>
                <a:gd name="T16" fmla="*/ 312 w 551"/>
                <a:gd name="T17" fmla="*/ 452 h 872"/>
                <a:gd name="T18" fmla="*/ 274 w 551"/>
                <a:gd name="T19" fmla="*/ 476 h 872"/>
                <a:gd name="T20" fmla="*/ 265 w 551"/>
                <a:gd name="T21" fmla="*/ 504 h 872"/>
                <a:gd name="T22" fmla="*/ 223 w 551"/>
                <a:gd name="T23" fmla="*/ 497 h 872"/>
                <a:gd name="T24" fmla="*/ 197 w 551"/>
                <a:gd name="T25" fmla="*/ 527 h 872"/>
                <a:gd name="T26" fmla="*/ 237 w 551"/>
                <a:gd name="T27" fmla="*/ 532 h 872"/>
                <a:gd name="T28" fmla="*/ 184 w 551"/>
                <a:gd name="T29" fmla="*/ 585 h 872"/>
                <a:gd name="T30" fmla="*/ 146 w 551"/>
                <a:gd name="T31" fmla="*/ 639 h 872"/>
                <a:gd name="T32" fmla="*/ 105 w 551"/>
                <a:gd name="T33" fmla="*/ 681 h 872"/>
                <a:gd name="T34" fmla="*/ 49 w 551"/>
                <a:gd name="T35" fmla="*/ 714 h 872"/>
                <a:gd name="T36" fmla="*/ 14 w 551"/>
                <a:gd name="T37" fmla="*/ 742 h 872"/>
                <a:gd name="T38" fmla="*/ 7 w 551"/>
                <a:gd name="T39" fmla="*/ 788 h 872"/>
                <a:gd name="T40" fmla="*/ 23 w 551"/>
                <a:gd name="T41" fmla="*/ 814 h 872"/>
                <a:gd name="T42" fmla="*/ 30 w 551"/>
                <a:gd name="T43" fmla="*/ 830 h 872"/>
                <a:gd name="T44" fmla="*/ 102 w 551"/>
                <a:gd name="T45" fmla="*/ 842 h 872"/>
                <a:gd name="T46" fmla="*/ 142 w 551"/>
                <a:gd name="T47" fmla="*/ 844 h 872"/>
                <a:gd name="T48" fmla="*/ 163 w 551"/>
                <a:gd name="T49" fmla="*/ 779 h 872"/>
                <a:gd name="T50" fmla="*/ 160 w 551"/>
                <a:gd name="T51" fmla="*/ 688 h 872"/>
                <a:gd name="T52" fmla="*/ 205 w 551"/>
                <a:gd name="T53" fmla="*/ 623 h 872"/>
                <a:gd name="T54" fmla="*/ 242 w 551"/>
                <a:gd name="T55" fmla="*/ 560 h 872"/>
                <a:gd name="T56" fmla="*/ 307 w 551"/>
                <a:gd name="T57" fmla="*/ 515 h 872"/>
                <a:gd name="T58" fmla="*/ 372 w 551"/>
                <a:gd name="T59" fmla="*/ 504 h 872"/>
                <a:gd name="T60" fmla="*/ 437 w 551"/>
                <a:gd name="T61" fmla="*/ 478 h 872"/>
                <a:gd name="T62" fmla="*/ 512 w 551"/>
                <a:gd name="T63" fmla="*/ 487 h 872"/>
                <a:gd name="T64" fmla="*/ 532 w 551"/>
                <a:gd name="T65" fmla="*/ 466 h 872"/>
                <a:gd name="T66" fmla="*/ 193 w 551"/>
                <a:gd name="T67" fmla="*/ 109 h 872"/>
                <a:gd name="T68" fmla="*/ 244 w 551"/>
                <a:gd name="T69" fmla="*/ 100 h 872"/>
                <a:gd name="T70" fmla="*/ 228 w 551"/>
                <a:gd name="T71" fmla="*/ 135 h 872"/>
                <a:gd name="T72" fmla="*/ 221 w 551"/>
                <a:gd name="T73" fmla="*/ 175 h 872"/>
                <a:gd name="T74" fmla="*/ 293 w 551"/>
                <a:gd name="T75" fmla="*/ 116 h 872"/>
                <a:gd name="T76" fmla="*/ 342 w 551"/>
                <a:gd name="T77" fmla="*/ 119 h 872"/>
                <a:gd name="T78" fmla="*/ 416 w 551"/>
                <a:gd name="T79" fmla="*/ 130 h 872"/>
                <a:gd name="T80" fmla="*/ 351 w 551"/>
                <a:gd name="T81" fmla="*/ 95 h 872"/>
                <a:gd name="T82" fmla="*/ 293 w 551"/>
                <a:gd name="T83" fmla="*/ 65 h 872"/>
                <a:gd name="T84" fmla="*/ 239 w 551"/>
                <a:gd name="T85" fmla="*/ 23 h 872"/>
                <a:gd name="T86" fmla="*/ 207 w 551"/>
                <a:gd name="T87" fmla="*/ 37 h 872"/>
                <a:gd name="T88" fmla="*/ 181 w 551"/>
                <a:gd name="T89" fmla="*/ 35 h 872"/>
                <a:gd name="T90" fmla="*/ 153 w 551"/>
                <a:gd name="T91" fmla="*/ 63 h 872"/>
                <a:gd name="T92" fmla="*/ 135 w 551"/>
                <a:gd name="T93" fmla="*/ 93 h 872"/>
                <a:gd name="T94" fmla="*/ 284 w 551"/>
                <a:gd name="T95" fmla="*/ 25 h 872"/>
                <a:gd name="T96" fmla="*/ 391 w 551"/>
                <a:gd name="T97" fmla="*/ 65 h 872"/>
                <a:gd name="T98" fmla="*/ 398 w 551"/>
                <a:gd name="T99" fmla="*/ 11 h 872"/>
                <a:gd name="T100" fmla="*/ 335 w 551"/>
                <a:gd name="T101" fmla="*/ 14 h 872"/>
                <a:gd name="T102" fmla="*/ 281 w 551"/>
                <a:gd name="T103" fmla="*/ 7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51" h="872">
                  <a:moveTo>
                    <a:pt x="532" y="466"/>
                  </a:moveTo>
                  <a:lnTo>
                    <a:pt x="532" y="466"/>
                  </a:lnTo>
                  <a:cubicBezTo>
                    <a:pt x="532" y="471"/>
                    <a:pt x="523" y="471"/>
                    <a:pt x="523" y="466"/>
                  </a:cubicBezTo>
                  <a:cubicBezTo>
                    <a:pt x="523" y="461"/>
                    <a:pt x="512" y="457"/>
                    <a:pt x="509" y="455"/>
                  </a:cubicBezTo>
                  <a:cubicBezTo>
                    <a:pt x="509" y="452"/>
                    <a:pt x="516" y="452"/>
                    <a:pt x="521" y="455"/>
                  </a:cubicBezTo>
                  <a:cubicBezTo>
                    <a:pt x="526" y="459"/>
                    <a:pt x="530" y="457"/>
                    <a:pt x="535" y="452"/>
                  </a:cubicBezTo>
                  <a:cubicBezTo>
                    <a:pt x="539" y="445"/>
                    <a:pt x="549" y="450"/>
                    <a:pt x="549" y="445"/>
                  </a:cubicBezTo>
                  <a:cubicBezTo>
                    <a:pt x="551" y="441"/>
                    <a:pt x="539" y="438"/>
                    <a:pt x="537" y="436"/>
                  </a:cubicBezTo>
                  <a:cubicBezTo>
                    <a:pt x="537" y="431"/>
                    <a:pt x="530" y="429"/>
                    <a:pt x="523" y="429"/>
                  </a:cubicBezTo>
                  <a:cubicBezTo>
                    <a:pt x="516" y="431"/>
                    <a:pt x="516" y="429"/>
                    <a:pt x="512" y="424"/>
                  </a:cubicBezTo>
                  <a:cubicBezTo>
                    <a:pt x="507" y="420"/>
                    <a:pt x="495" y="427"/>
                    <a:pt x="495" y="436"/>
                  </a:cubicBezTo>
                  <a:cubicBezTo>
                    <a:pt x="495" y="445"/>
                    <a:pt x="486" y="443"/>
                    <a:pt x="488" y="438"/>
                  </a:cubicBezTo>
                  <a:cubicBezTo>
                    <a:pt x="493" y="434"/>
                    <a:pt x="486" y="427"/>
                    <a:pt x="493" y="424"/>
                  </a:cubicBezTo>
                  <a:cubicBezTo>
                    <a:pt x="498" y="424"/>
                    <a:pt x="495" y="415"/>
                    <a:pt x="484" y="413"/>
                  </a:cubicBezTo>
                  <a:cubicBezTo>
                    <a:pt x="472" y="413"/>
                    <a:pt x="467" y="422"/>
                    <a:pt x="470" y="424"/>
                  </a:cubicBezTo>
                  <a:cubicBezTo>
                    <a:pt x="472" y="429"/>
                    <a:pt x="463" y="443"/>
                    <a:pt x="458" y="443"/>
                  </a:cubicBezTo>
                  <a:cubicBezTo>
                    <a:pt x="453" y="443"/>
                    <a:pt x="458" y="431"/>
                    <a:pt x="458" y="424"/>
                  </a:cubicBezTo>
                  <a:cubicBezTo>
                    <a:pt x="458" y="417"/>
                    <a:pt x="453" y="422"/>
                    <a:pt x="444" y="431"/>
                  </a:cubicBezTo>
                  <a:cubicBezTo>
                    <a:pt x="435" y="441"/>
                    <a:pt x="428" y="450"/>
                    <a:pt x="423" y="452"/>
                  </a:cubicBezTo>
                  <a:cubicBezTo>
                    <a:pt x="418" y="452"/>
                    <a:pt x="418" y="443"/>
                    <a:pt x="428" y="438"/>
                  </a:cubicBezTo>
                  <a:cubicBezTo>
                    <a:pt x="435" y="434"/>
                    <a:pt x="435" y="422"/>
                    <a:pt x="442" y="422"/>
                  </a:cubicBezTo>
                  <a:cubicBezTo>
                    <a:pt x="446" y="422"/>
                    <a:pt x="446" y="415"/>
                    <a:pt x="439" y="413"/>
                  </a:cubicBezTo>
                  <a:cubicBezTo>
                    <a:pt x="430" y="413"/>
                    <a:pt x="430" y="420"/>
                    <a:pt x="428" y="422"/>
                  </a:cubicBezTo>
                  <a:cubicBezTo>
                    <a:pt x="425" y="424"/>
                    <a:pt x="411" y="420"/>
                    <a:pt x="411" y="422"/>
                  </a:cubicBezTo>
                  <a:cubicBezTo>
                    <a:pt x="411" y="424"/>
                    <a:pt x="405" y="424"/>
                    <a:pt x="409" y="429"/>
                  </a:cubicBezTo>
                  <a:cubicBezTo>
                    <a:pt x="411" y="434"/>
                    <a:pt x="407" y="438"/>
                    <a:pt x="405" y="431"/>
                  </a:cubicBezTo>
                  <a:cubicBezTo>
                    <a:pt x="400" y="427"/>
                    <a:pt x="393" y="431"/>
                    <a:pt x="388" y="438"/>
                  </a:cubicBezTo>
                  <a:cubicBezTo>
                    <a:pt x="386" y="443"/>
                    <a:pt x="379" y="443"/>
                    <a:pt x="384" y="445"/>
                  </a:cubicBezTo>
                  <a:cubicBezTo>
                    <a:pt x="388" y="448"/>
                    <a:pt x="388" y="457"/>
                    <a:pt x="381" y="457"/>
                  </a:cubicBezTo>
                  <a:cubicBezTo>
                    <a:pt x="377" y="459"/>
                    <a:pt x="379" y="443"/>
                    <a:pt x="374" y="443"/>
                  </a:cubicBezTo>
                  <a:cubicBezTo>
                    <a:pt x="370" y="445"/>
                    <a:pt x="372" y="436"/>
                    <a:pt x="379" y="436"/>
                  </a:cubicBezTo>
                  <a:cubicBezTo>
                    <a:pt x="384" y="436"/>
                    <a:pt x="391" y="427"/>
                    <a:pt x="391" y="424"/>
                  </a:cubicBezTo>
                  <a:cubicBezTo>
                    <a:pt x="388" y="422"/>
                    <a:pt x="381" y="422"/>
                    <a:pt x="381" y="427"/>
                  </a:cubicBezTo>
                  <a:cubicBezTo>
                    <a:pt x="381" y="431"/>
                    <a:pt x="372" y="431"/>
                    <a:pt x="365" y="431"/>
                  </a:cubicBezTo>
                  <a:cubicBezTo>
                    <a:pt x="356" y="429"/>
                    <a:pt x="358" y="438"/>
                    <a:pt x="365" y="445"/>
                  </a:cubicBezTo>
                  <a:cubicBezTo>
                    <a:pt x="374" y="450"/>
                    <a:pt x="365" y="452"/>
                    <a:pt x="360" y="448"/>
                  </a:cubicBezTo>
                  <a:cubicBezTo>
                    <a:pt x="356" y="445"/>
                    <a:pt x="349" y="448"/>
                    <a:pt x="344" y="450"/>
                  </a:cubicBezTo>
                  <a:cubicBezTo>
                    <a:pt x="339" y="452"/>
                    <a:pt x="356" y="457"/>
                    <a:pt x="356" y="459"/>
                  </a:cubicBezTo>
                  <a:cubicBezTo>
                    <a:pt x="356" y="461"/>
                    <a:pt x="349" y="457"/>
                    <a:pt x="346" y="459"/>
                  </a:cubicBezTo>
                  <a:cubicBezTo>
                    <a:pt x="344" y="461"/>
                    <a:pt x="335" y="457"/>
                    <a:pt x="335" y="452"/>
                  </a:cubicBezTo>
                  <a:cubicBezTo>
                    <a:pt x="335" y="445"/>
                    <a:pt x="321" y="455"/>
                    <a:pt x="328" y="455"/>
                  </a:cubicBezTo>
                  <a:cubicBezTo>
                    <a:pt x="335" y="457"/>
                    <a:pt x="332" y="461"/>
                    <a:pt x="332" y="469"/>
                  </a:cubicBezTo>
                  <a:cubicBezTo>
                    <a:pt x="332" y="476"/>
                    <a:pt x="323" y="471"/>
                    <a:pt x="326" y="466"/>
                  </a:cubicBezTo>
                  <a:cubicBezTo>
                    <a:pt x="328" y="459"/>
                    <a:pt x="321" y="459"/>
                    <a:pt x="314" y="464"/>
                  </a:cubicBezTo>
                  <a:cubicBezTo>
                    <a:pt x="307" y="469"/>
                    <a:pt x="314" y="457"/>
                    <a:pt x="312" y="452"/>
                  </a:cubicBezTo>
                  <a:cubicBezTo>
                    <a:pt x="309" y="448"/>
                    <a:pt x="305" y="452"/>
                    <a:pt x="298" y="452"/>
                  </a:cubicBezTo>
                  <a:cubicBezTo>
                    <a:pt x="291" y="455"/>
                    <a:pt x="288" y="455"/>
                    <a:pt x="291" y="459"/>
                  </a:cubicBezTo>
                  <a:cubicBezTo>
                    <a:pt x="295" y="464"/>
                    <a:pt x="295" y="471"/>
                    <a:pt x="288" y="469"/>
                  </a:cubicBezTo>
                  <a:cubicBezTo>
                    <a:pt x="284" y="469"/>
                    <a:pt x="281" y="469"/>
                    <a:pt x="281" y="473"/>
                  </a:cubicBezTo>
                  <a:cubicBezTo>
                    <a:pt x="284" y="478"/>
                    <a:pt x="277" y="480"/>
                    <a:pt x="274" y="476"/>
                  </a:cubicBezTo>
                  <a:cubicBezTo>
                    <a:pt x="274" y="471"/>
                    <a:pt x="263" y="471"/>
                    <a:pt x="260" y="478"/>
                  </a:cubicBezTo>
                  <a:cubicBezTo>
                    <a:pt x="258" y="483"/>
                    <a:pt x="249" y="485"/>
                    <a:pt x="249" y="492"/>
                  </a:cubicBezTo>
                  <a:cubicBezTo>
                    <a:pt x="251" y="497"/>
                    <a:pt x="258" y="487"/>
                    <a:pt x="263" y="490"/>
                  </a:cubicBezTo>
                  <a:cubicBezTo>
                    <a:pt x="270" y="492"/>
                    <a:pt x="263" y="494"/>
                    <a:pt x="265" y="499"/>
                  </a:cubicBezTo>
                  <a:cubicBezTo>
                    <a:pt x="270" y="501"/>
                    <a:pt x="267" y="508"/>
                    <a:pt x="265" y="504"/>
                  </a:cubicBezTo>
                  <a:cubicBezTo>
                    <a:pt x="260" y="499"/>
                    <a:pt x="253" y="499"/>
                    <a:pt x="253" y="506"/>
                  </a:cubicBezTo>
                  <a:cubicBezTo>
                    <a:pt x="251" y="511"/>
                    <a:pt x="246" y="504"/>
                    <a:pt x="244" y="499"/>
                  </a:cubicBezTo>
                  <a:cubicBezTo>
                    <a:pt x="239" y="494"/>
                    <a:pt x="235" y="508"/>
                    <a:pt x="232" y="506"/>
                  </a:cubicBezTo>
                  <a:cubicBezTo>
                    <a:pt x="228" y="501"/>
                    <a:pt x="239" y="492"/>
                    <a:pt x="237" y="487"/>
                  </a:cubicBezTo>
                  <a:cubicBezTo>
                    <a:pt x="235" y="483"/>
                    <a:pt x="232" y="490"/>
                    <a:pt x="223" y="497"/>
                  </a:cubicBezTo>
                  <a:cubicBezTo>
                    <a:pt x="216" y="504"/>
                    <a:pt x="207" y="504"/>
                    <a:pt x="212" y="508"/>
                  </a:cubicBezTo>
                  <a:cubicBezTo>
                    <a:pt x="214" y="511"/>
                    <a:pt x="205" y="513"/>
                    <a:pt x="202" y="520"/>
                  </a:cubicBezTo>
                  <a:cubicBezTo>
                    <a:pt x="200" y="525"/>
                    <a:pt x="186" y="527"/>
                    <a:pt x="177" y="534"/>
                  </a:cubicBezTo>
                  <a:cubicBezTo>
                    <a:pt x="167" y="539"/>
                    <a:pt x="177" y="541"/>
                    <a:pt x="184" y="534"/>
                  </a:cubicBezTo>
                  <a:cubicBezTo>
                    <a:pt x="188" y="529"/>
                    <a:pt x="191" y="532"/>
                    <a:pt x="197" y="527"/>
                  </a:cubicBezTo>
                  <a:cubicBezTo>
                    <a:pt x="207" y="520"/>
                    <a:pt x="216" y="518"/>
                    <a:pt x="218" y="518"/>
                  </a:cubicBezTo>
                  <a:cubicBezTo>
                    <a:pt x="223" y="520"/>
                    <a:pt x="228" y="522"/>
                    <a:pt x="232" y="518"/>
                  </a:cubicBezTo>
                  <a:cubicBezTo>
                    <a:pt x="235" y="511"/>
                    <a:pt x="242" y="513"/>
                    <a:pt x="244" y="515"/>
                  </a:cubicBezTo>
                  <a:cubicBezTo>
                    <a:pt x="249" y="520"/>
                    <a:pt x="237" y="522"/>
                    <a:pt x="244" y="527"/>
                  </a:cubicBezTo>
                  <a:cubicBezTo>
                    <a:pt x="249" y="532"/>
                    <a:pt x="237" y="534"/>
                    <a:pt x="237" y="532"/>
                  </a:cubicBezTo>
                  <a:cubicBezTo>
                    <a:pt x="237" y="527"/>
                    <a:pt x="230" y="522"/>
                    <a:pt x="228" y="527"/>
                  </a:cubicBezTo>
                  <a:cubicBezTo>
                    <a:pt x="225" y="532"/>
                    <a:pt x="223" y="534"/>
                    <a:pt x="218" y="536"/>
                  </a:cubicBezTo>
                  <a:cubicBezTo>
                    <a:pt x="214" y="536"/>
                    <a:pt x="209" y="543"/>
                    <a:pt x="209" y="550"/>
                  </a:cubicBezTo>
                  <a:cubicBezTo>
                    <a:pt x="209" y="557"/>
                    <a:pt x="202" y="550"/>
                    <a:pt x="202" y="557"/>
                  </a:cubicBezTo>
                  <a:cubicBezTo>
                    <a:pt x="202" y="564"/>
                    <a:pt x="191" y="576"/>
                    <a:pt x="184" y="585"/>
                  </a:cubicBezTo>
                  <a:cubicBezTo>
                    <a:pt x="174" y="592"/>
                    <a:pt x="181" y="595"/>
                    <a:pt x="179" y="599"/>
                  </a:cubicBezTo>
                  <a:cubicBezTo>
                    <a:pt x="177" y="606"/>
                    <a:pt x="167" y="602"/>
                    <a:pt x="163" y="602"/>
                  </a:cubicBezTo>
                  <a:cubicBezTo>
                    <a:pt x="160" y="604"/>
                    <a:pt x="165" y="618"/>
                    <a:pt x="160" y="623"/>
                  </a:cubicBezTo>
                  <a:cubicBezTo>
                    <a:pt x="156" y="627"/>
                    <a:pt x="160" y="632"/>
                    <a:pt x="160" y="637"/>
                  </a:cubicBezTo>
                  <a:cubicBezTo>
                    <a:pt x="160" y="641"/>
                    <a:pt x="149" y="634"/>
                    <a:pt x="146" y="639"/>
                  </a:cubicBezTo>
                  <a:cubicBezTo>
                    <a:pt x="146" y="644"/>
                    <a:pt x="135" y="641"/>
                    <a:pt x="133" y="644"/>
                  </a:cubicBezTo>
                  <a:cubicBezTo>
                    <a:pt x="128" y="644"/>
                    <a:pt x="139" y="653"/>
                    <a:pt x="144" y="658"/>
                  </a:cubicBezTo>
                  <a:cubicBezTo>
                    <a:pt x="149" y="660"/>
                    <a:pt x="139" y="664"/>
                    <a:pt x="137" y="660"/>
                  </a:cubicBezTo>
                  <a:cubicBezTo>
                    <a:pt x="137" y="655"/>
                    <a:pt x="128" y="662"/>
                    <a:pt x="118" y="667"/>
                  </a:cubicBezTo>
                  <a:cubicBezTo>
                    <a:pt x="109" y="672"/>
                    <a:pt x="114" y="681"/>
                    <a:pt x="105" y="681"/>
                  </a:cubicBezTo>
                  <a:cubicBezTo>
                    <a:pt x="98" y="681"/>
                    <a:pt x="100" y="693"/>
                    <a:pt x="95" y="697"/>
                  </a:cubicBezTo>
                  <a:cubicBezTo>
                    <a:pt x="91" y="700"/>
                    <a:pt x="91" y="688"/>
                    <a:pt x="84" y="688"/>
                  </a:cubicBezTo>
                  <a:cubicBezTo>
                    <a:pt x="77" y="688"/>
                    <a:pt x="77" y="693"/>
                    <a:pt x="81" y="700"/>
                  </a:cubicBezTo>
                  <a:cubicBezTo>
                    <a:pt x="86" y="707"/>
                    <a:pt x="74" y="702"/>
                    <a:pt x="70" y="707"/>
                  </a:cubicBezTo>
                  <a:cubicBezTo>
                    <a:pt x="65" y="711"/>
                    <a:pt x="54" y="709"/>
                    <a:pt x="49" y="714"/>
                  </a:cubicBezTo>
                  <a:cubicBezTo>
                    <a:pt x="46" y="718"/>
                    <a:pt x="58" y="718"/>
                    <a:pt x="60" y="723"/>
                  </a:cubicBezTo>
                  <a:cubicBezTo>
                    <a:pt x="63" y="728"/>
                    <a:pt x="49" y="725"/>
                    <a:pt x="42" y="723"/>
                  </a:cubicBezTo>
                  <a:cubicBezTo>
                    <a:pt x="35" y="721"/>
                    <a:pt x="37" y="732"/>
                    <a:pt x="30" y="730"/>
                  </a:cubicBezTo>
                  <a:cubicBezTo>
                    <a:pt x="25" y="730"/>
                    <a:pt x="16" y="737"/>
                    <a:pt x="21" y="739"/>
                  </a:cubicBezTo>
                  <a:cubicBezTo>
                    <a:pt x="25" y="744"/>
                    <a:pt x="18" y="746"/>
                    <a:pt x="14" y="742"/>
                  </a:cubicBezTo>
                  <a:cubicBezTo>
                    <a:pt x="9" y="739"/>
                    <a:pt x="4" y="746"/>
                    <a:pt x="2" y="751"/>
                  </a:cubicBezTo>
                  <a:cubicBezTo>
                    <a:pt x="2" y="758"/>
                    <a:pt x="11" y="760"/>
                    <a:pt x="11" y="763"/>
                  </a:cubicBezTo>
                  <a:cubicBezTo>
                    <a:pt x="11" y="765"/>
                    <a:pt x="2" y="769"/>
                    <a:pt x="9" y="769"/>
                  </a:cubicBezTo>
                  <a:cubicBezTo>
                    <a:pt x="14" y="772"/>
                    <a:pt x="11" y="776"/>
                    <a:pt x="7" y="779"/>
                  </a:cubicBezTo>
                  <a:cubicBezTo>
                    <a:pt x="2" y="781"/>
                    <a:pt x="2" y="783"/>
                    <a:pt x="7" y="788"/>
                  </a:cubicBezTo>
                  <a:cubicBezTo>
                    <a:pt x="11" y="793"/>
                    <a:pt x="0" y="795"/>
                    <a:pt x="4" y="802"/>
                  </a:cubicBezTo>
                  <a:cubicBezTo>
                    <a:pt x="9" y="809"/>
                    <a:pt x="14" y="800"/>
                    <a:pt x="16" y="805"/>
                  </a:cubicBezTo>
                  <a:cubicBezTo>
                    <a:pt x="18" y="809"/>
                    <a:pt x="25" y="805"/>
                    <a:pt x="30" y="800"/>
                  </a:cubicBezTo>
                  <a:cubicBezTo>
                    <a:pt x="37" y="793"/>
                    <a:pt x="42" y="807"/>
                    <a:pt x="35" y="807"/>
                  </a:cubicBezTo>
                  <a:cubicBezTo>
                    <a:pt x="30" y="805"/>
                    <a:pt x="23" y="809"/>
                    <a:pt x="23" y="814"/>
                  </a:cubicBezTo>
                  <a:cubicBezTo>
                    <a:pt x="25" y="821"/>
                    <a:pt x="16" y="819"/>
                    <a:pt x="16" y="812"/>
                  </a:cubicBezTo>
                  <a:cubicBezTo>
                    <a:pt x="16" y="805"/>
                    <a:pt x="4" y="814"/>
                    <a:pt x="9" y="819"/>
                  </a:cubicBezTo>
                  <a:cubicBezTo>
                    <a:pt x="14" y="823"/>
                    <a:pt x="7" y="826"/>
                    <a:pt x="7" y="833"/>
                  </a:cubicBezTo>
                  <a:cubicBezTo>
                    <a:pt x="7" y="837"/>
                    <a:pt x="16" y="835"/>
                    <a:pt x="18" y="830"/>
                  </a:cubicBezTo>
                  <a:cubicBezTo>
                    <a:pt x="23" y="826"/>
                    <a:pt x="28" y="826"/>
                    <a:pt x="30" y="830"/>
                  </a:cubicBezTo>
                  <a:cubicBezTo>
                    <a:pt x="32" y="837"/>
                    <a:pt x="25" y="833"/>
                    <a:pt x="25" y="840"/>
                  </a:cubicBezTo>
                  <a:cubicBezTo>
                    <a:pt x="25" y="847"/>
                    <a:pt x="21" y="840"/>
                    <a:pt x="16" y="847"/>
                  </a:cubicBezTo>
                  <a:cubicBezTo>
                    <a:pt x="11" y="851"/>
                    <a:pt x="32" y="863"/>
                    <a:pt x="37" y="863"/>
                  </a:cubicBezTo>
                  <a:cubicBezTo>
                    <a:pt x="44" y="865"/>
                    <a:pt x="51" y="872"/>
                    <a:pt x="63" y="870"/>
                  </a:cubicBezTo>
                  <a:cubicBezTo>
                    <a:pt x="77" y="868"/>
                    <a:pt x="100" y="844"/>
                    <a:pt x="102" y="842"/>
                  </a:cubicBezTo>
                  <a:cubicBezTo>
                    <a:pt x="105" y="837"/>
                    <a:pt x="112" y="842"/>
                    <a:pt x="116" y="837"/>
                  </a:cubicBezTo>
                  <a:cubicBezTo>
                    <a:pt x="121" y="835"/>
                    <a:pt x="118" y="826"/>
                    <a:pt x="123" y="823"/>
                  </a:cubicBezTo>
                  <a:cubicBezTo>
                    <a:pt x="126" y="821"/>
                    <a:pt x="128" y="833"/>
                    <a:pt x="130" y="835"/>
                  </a:cubicBezTo>
                  <a:cubicBezTo>
                    <a:pt x="135" y="835"/>
                    <a:pt x="137" y="837"/>
                    <a:pt x="137" y="844"/>
                  </a:cubicBezTo>
                  <a:lnTo>
                    <a:pt x="142" y="844"/>
                  </a:lnTo>
                  <a:cubicBezTo>
                    <a:pt x="146" y="849"/>
                    <a:pt x="149" y="835"/>
                    <a:pt x="149" y="830"/>
                  </a:cubicBezTo>
                  <a:cubicBezTo>
                    <a:pt x="149" y="826"/>
                    <a:pt x="151" y="819"/>
                    <a:pt x="151" y="814"/>
                  </a:cubicBezTo>
                  <a:cubicBezTo>
                    <a:pt x="149" y="809"/>
                    <a:pt x="163" y="812"/>
                    <a:pt x="165" y="809"/>
                  </a:cubicBezTo>
                  <a:cubicBezTo>
                    <a:pt x="167" y="805"/>
                    <a:pt x="167" y="790"/>
                    <a:pt x="165" y="788"/>
                  </a:cubicBezTo>
                  <a:cubicBezTo>
                    <a:pt x="160" y="786"/>
                    <a:pt x="158" y="779"/>
                    <a:pt x="163" y="779"/>
                  </a:cubicBezTo>
                  <a:cubicBezTo>
                    <a:pt x="167" y="779"/>
                    <a:pt x="172" y="774"/>
                    <a:pt x="172" y="767"/>
                  </a:cubicBezTo>
                  <a:cubicBezTo>
                    <a:pt x="170" y="758"/>
                    <a:pt x="158" y="760"/>
                    <a:pt x="156" y="751"/>
                  </a:cubicBezTo>
                  <a:cubicBezTo>
                    <a:pt x="156" y="744"/>
                    <a:pt x="163" y="742"/>
                    <a:pt x="158" y="732"/>
                  </a:cubicBezTo>
                  <a:cubicBezTo>
                    <a:pt x="153" y="721"/>
                    <a:pt x="160" y="716"/>
                    <a:pt x="158" y="711"/>
                  </a:cubicBezTo>
                  <a:cubicBezTo>
                    <a:pt x="156" y="704"/>
                    <a:pt x="153" y="700"/>
                    <a:pt x="160" y="688"/>
                  </a:cubicBezTo>
                  <a:cubicBezTo>
                    <a:pt x="165" y="678"/>
                    <a:pt x="177" y="674"/>
                    <a:pt x="181" y="674"/>
                  </a:cubicBezTo>
                  <a:cubicBezTo>
                    <a:pt x="186" y="676"/>
                    <a:pt x="193" y="681"/>
                    <a:pt x="195" y="674"/>
                  </a:cubicBezTo>
                  <a:cubicBezTo>
                    <a:pt x="197" y="667"/>
                    <a:pt x="197" y="662"/>
                    <a:pt x="195" y="662"/>
                  </a:cubicBezTo>
                  <a:cubicBezTo>
                    <a:pt x="193" y="660"/>
                    <a:pt x="184" y="658"/>
                    <a:pt x="191" y="651"/>
                  </a:cubicBezTo>
                  <a:cubicBezTo>
                    <a:pt x="195" y="644"/>
                    <a:pt x="202" y="632"/>
                    <a:pt x="205" y="623"/>
                  </a:cubicBezTo>
                  <a:cubicBezTo>
                    <a:pt x="205" y="613"/>
                    <a:pt x="202" y="606"/>
                    <a:pt x="205" y="604"/>
                  </a:cubicBezTo>
                  <a:cubicBezTo>
                    <a:pt x="209" y="602"/>
                    <a:pt x="216" y="604"/>
                    <a:pt x="221" y="599"/>
                  </a:cubicBezTo>
                  <a:cubicBezTo>
                    <a:pt x="228" y="597"/>
                    <a:pt x="223" y="590"/>
                    <a:pt x="225" y="588"/>
                  </a:cubicBezTo>
                  <a:cubicBezTo>
                    <a:pt x="228" y="585"/>
                    <a:pt x="232" y="573"/>
                    <a:pt x="237" y="571"/>
                  </a:cubicBezTo>
                  <a:cubicBezTo>
                    <a:pt x="239" y="569"/>
                    <a:pt x="244" y="564"/>
                    <a:pt x="242" y="560"/>
                  </a:cubicBezTo>
                  <a:cubicBezTo>
                    <a:pt x="239" y="557"/>
                    <a:pt x="249" y="552"/>
                    <a:pt x="249" y="546"/>
                  </a:cubicBezTo>
                  <a:cubicBezTo>
                    <a:pt x="249" y="539"/>
                    <a:pt x="258" y="534"/>
                    <a:pt x="263" y="534"/>
                  </a:cubicBezTo>
                  <a:cubicBezTo>
                    <a:pt x="270" y="534"/>
                    <a:pt x="279" y="534"/>
                    <a:pt x="279" y="527"/>
                  </a:cubicBezTo>
                  <a:cubicBezTo>
                    <a:pt x="279" y="520"/>
                    <a:pt x="277" y="508"/>
                    <a:pt x="286" y="513"/>
                  </a:cubicBezTo>
                  <a:cubicBezTo>
                    <a:pt x="293" y="515"/>
                    <a:pt x="302" y="511"/>
                    <a:pt x="307" y="515"/>
                  </a:cubicBezTo>
                  <a:cubicBezTo>
                    <a:pt x="314" y="520"/>
                    <a:pt x="321" y="520"/>
                    <a:pt x="321" y="513"/>
                  </a:cubicBezTo>
                  <a:cubicBezTo>
                    <a:pt x="321" y="504"/>
                    <a:pt x="323" y="490"/>
                    <a:pt x="332" y="497"/>
                  </a:cubicBezTo>
                  <a:lnTo>
                    <a:pt x="335" y="497"/>
                  </a:lnTo>
                  <a:cubicBezTo>
                    <a:pt x="339" y="490"/>
                    <a:pt x="344" y="485"/>
                    <a:pt x="349" y="487"/>
                  </a:cubicBezTo>
                  <a:cubicBezTo>
                    <a:pt x="358" y="487"/>
                    <a:pt x="363" y="501"/>
                    <a:pt x="372" y="504"/>
                  </a:cubicBezTo>
                  <a:cubicBezTo>
                    <a:pt x="384" y="506"/>
                    <a:pt x="393" y="511"/>
                    <a:pt x="395" y="506"/>
                  </a:cubicBezTo>
                  <a:cubicBezTo>
                    <a:pt x="400" y="499"/>
                    <a:pt x="407" y="508"/>
                    <a:pt x="411" y="506"/>
                  </a:cubicBezTo>
                  <a:cubicBezTo>
                    <a:pt x="418" y="504"/>
                    <a:pt x="418" y="518"/>
                    <a:pt x="423" y="508"/>
                  </a:cubicBezTo>
                  <a:cubicBezTo>
                    <a:pt x="430" y="501"/>
                    <a:pt x="423" y="497"/>
                    <a:pt x="432" y="497"/>
                  </a:cubicBezTo>
                  <a:cubicBezTo>
                    <a:pt x="444" y="497"/>
                    <a:pt x="437" y="485"/>
                    <a:pt x="437" y="478"/>
                  </a:cubicBezTo>
                  <a:cubicBezTo>
                    <a:pt x="437" y="471"/>
                    <a:pt x="451" y="471"/>
                    <a:pt x="451" y="464"/>
                  </a:cubicBezTo>
                  <a:cubicBezTo>
                    <a:pt x="451" y="459"/>
                    <a:pt x="470" y="464"/>
                    <a:pt x="472" y="459"/>
                  </a:cubicBezTo>
                  <a:cubicBezTo>
                    <a:pt x="474" y="455"/>
                    <a:pt x="484" y="452"/>
                    <a:pt x="488" y="459"/>
                  </a:cubicBezTo>
                  <a:cubicBezTo>
                    <a:pt x="493" y="466"/>
                    <a:pt x="509" y="469"/>
                    <a:pt x="512" y="476"/>
                  </a:cubicBezTo>
                  <a:lnTo>
                    <a:pt x="512" y="487"/>
                  </a:lnTo>
                  <a:cubicBezTo>
                    <a:pt x="514" y="483"/>
                    <a:pt x="516" y="483"/>
                    <a:pt x="521" y="483"/>
                  </a:cubicBezTo>
                  <a:cubicBezTo>
                    <a:pt x="528" y="483"/>
                    <a:pt x="532" y="471"/>
                    <a:pt x="537" y="473"/>
                  </a:cubicBezTo>
                  <a:cubicBezTo>
                    <a:pt x="544" y="473"/>
                    <a:pt x="549" y="473"/>
                    <a:pt x="549" y="466"/>
                  </a:cubicBezTo>
                  <a:cubicBezTo>
                    <a:pt x="544" y="461"/>
                    <a:pt x="535" y="461"/>
                    <a:pt x="532" y="466"/>
                  </a:cubicBezTo>
                  <a:lnTo>
                    <a:pt x="532" y="466"/>
                  </a:lnTo>
                  <a:close/>
                  <a:moveTo>
                    <a:pt x="153" y="63"/>
                  </a:moveTo>
                  <a:lnTo>
                    <a:pt x="153" y="63"/>
                  </a:lnTo>
                  <a:cubicBezTo>
                    <a:pt x="163" y="65"/>
                    <a:pt x="144" y="74"/>
                    <a:pt x="142" y="84"/>
                  </a:cubicBezTo>
                  <a:cubicBezTo>
                    <a:pt x="139" y="93"/>
                    <a:pt x="156" y="100"/>
                    <a:pt x="163" y="107"/>
                  </a:cubicBezTo>
                  <a:cubicBezTo>
                    <a:pt x="170" y="114"/>
                    <a:pt x="186" y="112"/>
                    <a:pt x="193" y="109"/>
                  </a:cubicBezTo>
                  <a:cubicBezTo>
                    <a:pt x="197" y="105"/>
                    <a:pt x="197" y="93"/>
                    <a:pt x="205" y="93"/>
                  </a:cubicBezTo>
                  <a:cubicBezTo>
                    <a:pt x="214" y="93"/>
                    <a:pt x="209" y="86"/>
                    <a:pt x="216" y="84"/>
                  </a:cubicBezTo>
                  <a:cubicBezTo>
                    <a:pt x="221" y="81"/>
                    <a:pt x="223" y="88"/>
                    <a:pt x="216" y="95"/>
                  </a:cubicBezTo>
                  <a:cubicBezTo>
                    <a:pt x="212" y="102"/>
                    <a:pt x="228" y="102"/>
                    <a:pt x="235" y="93"/>
                  </a:cubicBezTo>
                  <a:cubicBezTo>
                    <a:pt x="244" y="86"/>
                    <a:pt x="246" y="93"/>
                    <a:pt x="244" y="100"/>
                  </a:cubicBezTo>
                  <a:cubicBezTo>
                    <a:pt x="242" y="109"/>
                    <a:pt x="225" y="105"/>
                    <a:pt x="218" y="112"/>
                  </a:cubicBezTo>
                  <a:cubicBezTo>
                    <a:pt x="212" y="121"/>
                    <a:pt x="193" y="114"/>
                    <a:pt x="186" y="123"/>
                  </a:cubicBezTo>
                  <a:cubicBezTo>
                    <a:pt x="177" y="133"/>
                    <a:pt x="193" y="135"/>
                    <a:pt x="205" y="133"/>
                  </a:cubicBezTo>
                  <a:cubicBezTo>
                    <a:pt x="216" y="130"/>
                    <a:pt x="239" y="128"/>
                    <a:pt x="246" y="130"/>
                  </a:cubicBezTo>
                  <a:cubicBezTo>
                    <a:pt x="256" y="133"/>
                    <a:pt x="242" y="135"/>
                    <a:pt x="228" y="135"/>
                  </a:cubicBezTo>
                  <a:cubicBezTo>
                    <a:pt x="214" y="135"/>
                    <a:pt x="209" y="140"/>
                    <a:pt x="209" y="142"/>
                  </a:cubicBezTo>
                  <a:cubicBezTo>
                    <a:pt x="209" y="147"/>
                    <a:pt x="188" y="137"/>
                    <a:pt x="188" y="147"/>
                  </a:cubicBezTo>
                  <a:cubicBezTo>
                    <a:pt x="188" y="156"/>
                    <a:pt x="207" y="158"/>
                    <a:pt x="209" y="163"/>
                  </a:cubicBezTo>
                  <a:cubicBezTo>
                    <a:pt x="212" y="170"/>
                    <a:pt x="225" y="165"/>
                    <a:pt x="230" y="165"/>
                  </a:cubicBezTo>
                  <a:cubicBezTo>
                    <a:pt x="235" y="168"/>
                    <a:pt x="221" y="172"/>
                    <a:pt x="221" y="175"/>
                  </a:cubicBezTo>
                  <a:cubicBezTo>
                    <a:pt x="218" y="177"/>
                    <a:pt x="235" y="179"/>
                    <a:pt x="237" y="184"/>
                  </a:cubicBezTo>
                  <a:cubicBezTo>
                    <a:pt x="239" y="189"/>
                    <a:pt x="251" y="186"/>
                    <a:pt x="251" y="179"/>
                  </a:cubicBezTo>
                  <a:cubicBezTo>
                    <a:pt x="251" y="172"/>
                    <a:pt x="263" y="147"/>
                    <a:pt x="277" y="142"/>
                  </a:cubicBezTo>
                  <a:cubicBezTo>
                    <a:pt x="291" y="137"/>
                    <a:pt x="281" y="133"/>
                    <a:pt x="284" y="123"/>
                  </a:cubicBezTo>
                  <a:cubicBezTo>
                    <a:pt x="286" y="116"/>
                    <a:pt x="298" y="123"/>
                    <a:pt x="293" y="116"/>
                  </a:cubicBezTo>
                  <a:cubicBezTo>
                    <a:pt x="291" y="109"/>
                    <a:pt x="293" y="107"/>
                    <a:pt x="302" y="98"/>
                  </a:cubicBezTo>
                  <a:cubicBezTo>
                    <a:pt x="309" y="91"/>
                    <a:pt x="316" y="95"/>
                    <a:pt x="328" y="91"/>
                  </a:cubicBezTo>
                  <a:cubicBezTo>
                    <a:pt x="337" y="86"/>
                    <a:pt x="342" y="95"/>
                    <a:pt x="330" y="95"/>
                  </a:cubicBezTo>
                  <a:cubicBezTo>
                    <a:pt x="321" y="95"/>
                    <a:pt x="326" y="107"/>
                    <a:pt x="335" y="112"/>
                  </a:cubicBezTo>
                  <a:cubicBezTo>
                    <a:pt x="342" y="114"/>
                    <a:pt x="335" y="116"/>
                    <a:pt x="342" y="119"/>
                  </a:cubicBezTo>
                  <a:cubicBezTo>
                    <a:pt x="349" y="121"/>
                    <a:pt x="346" y="130"/>
                    <a:pt x="337" y="140"/>
                  </a:cubicBezTo>
                  <a:cubicBezTo>
                    <a:pt x="330" y="149"/>
                    <a:pt x="339" y="149"/>
                    <a:pt x="358" y="144"/>
                  </a:cubicBezTo>
                  <a:cubicBezTo>
                    <a:pt x="377" y="137"/>
                    <a:pt x="365" y="149"/>
                    <a:pt x="370" y="154"/>
                  </a:cubicBezTo>
                  <a:cubicBezTo>
                    <a:pt x="374" y="158"/>
                    <a:pt x="391" y="151"/>
                    <a:pt x="398" y="142"/>
                  </a:cubicBezTo>
                  <a:cubicBezTo>
                    <a:pt x="405" y="133"/>
                    <a:pt x="416" y="135"/>
                    <a:pt x="416" y="130"/>
                  </a:cubicBezTo>
                  <a:cubicBezTo>
                    <a:pt x="414" y="123"/>
                    <a:pt x="407" y="123"/>
                    <a:pt x="400" y="126"/>
                  </a:cubicBezTo>
                  <a:cubicBezTo>
                    <a:pt x="393" y="128"/>
                    <a:pt x="377" y="126"/>
                    <a:pt x="384" y="121"/>
                  </a:cubicBezTo>
                  <a:cubicBezTo>
                    <a:pt x="388" y="116"/>
                    <a:pt x="388" y="112"/>
                    <a:pt x="379" y="112"/>
                  </a:cubicBezTo>
                  <a:cubicBezTo>
                    <a:pt x="370" y="114"/>
                    <a:pt x="356" y="109"/>
                    <a:pt x="363" y="107"/>
                  </a:cubicBezTo>
                  <a:cubicBezTo>
                    <a:pt x="370" y="105"/>
                    <a:pt x="358" y="95"/>
                    <a:pt x="351" y="95"/>
                  </a:cubicBezTo>
                  <a:cubicBezTo>
                    <a:pt x="344" y="95"/>
                    <a:pt x="346" y="88"/>
                    <a:pt x="346" y="81"/>
                  </a:cubicBezTo>
                  <a:cubicBezTo>
                    <a:pt x="346" y="77"/>
                    <a:pt x="328" y="74"/>
                    <a:pt x="332" y="72"/>
                  </a:cubicBezTo>
                  <a:cubicBezTo>
                    <a:pt x="335" y="72"/>
                    <a:pt x="323" y="67"/>
                    <a:pt x="321" y="70"/>
                  </a:cubicBezTo>
                  <a:cubicBezTo>
                    <a:pt x="319" y="74"/>
                    <a:pt x="312" y="74"/>
                    <a:pt x="312" y="67"/>
                  </a:cubicBezTo>
                  <a:cubicBezTo>
                    <a:pt x="312" y="63"/>
                    <a:pt x="298" y="63"/>
                    <a:pt x="293" y="65"/>
                  </a:cubicBezTo>
                  <a:cubicBezTo>
                    <a:pt x="286" y="65"/>
                    <a:pt x="291" y="51"/>
                    <a:pt x="284" y="46"/>
                  </a:cubicBezTo>
                  <a:cubicBezTo>
                    <a:pt x="279" y="44"/>
                    <a:pt x="270" y="56"/>
                    <a:pt x="267" y="56"/>
                  </a:cubicBezTo>
                  <a:cubicBezTo>
                    <a:pt x="263" y="53"/>
                    <a:pt x="270" y="46"/>
                    <a:pt x="272" y="39"/>
                  </a:cubicBezTo>
                  <a:cubicBezTo>
                    <a:pt x="274" y="35"/>
                    <a:pt x="253" y="28"/>
                    <a:pt x="251" y="32"/>
                  </a:cubicBezTo>
                  <a:cubicBezTo>
                    <a:pt x="249" y="37"/>
                    <a:pt x="244" y="23"/>
                    <a:pt x="239" y="23"/>
                  </a:cubicBezTo>
                  <a:cubicBezTo>
                    <a:pt x="235" y="21"/>
                    <a:pt x="237" y="32"/>
                    <a:pt x="232" y="32"/>
                  </a:cubicBezTo>
                  <a:cubicBezTo>
                    <a:pt x="230" y="35"/>
                    <a:pt x="223" y="37"/>
                    <a:pt x="230" y="42"/>
                  </a:cubicBezTo>
                  <a:cubicBezTo>
                    <a:pt x="237" y="46"/>
                    <a:pt x="244" y="72"/>
                    <a:pt x="244" y="74"/>
                  </a:cubicBezTo>
                  <a:cubicBezTo>
                    <a:pt x="244" y="79"/>
                    <a:pt x="221" y="58"/>
                    <a:pt x="221" y="49"/>
                  </a:cubicBezTo>
                  <a:cubicBezTo>
                    <a:pt x="218" y="37"/>
                    <a:pt x="209" y="30"/>
                    <a:pt x="207" y="37"/>
                  </a:cubicBezTo>
                  <a:cubicBezTo>
                    <a:pt x="202" y="44"/>
                    <a:pt x="195" y="46"/>
                    <a:pt x="197" y="53"/>
                  </a:cubicBezTo>
                  <a:cubicBezTo>
                    <a:pt x="200" y="60"/>
                    <a:pt x="191" y="63"/>
                    <a:pt x="191" y="58"/>
                  </a:cubicBezTo>
                  <a:cubicBezTo>
                    <a:pt x="191" y="53"/>
                    <a:pt x="179" y="46"/>
                    <a:pt x="177" y="44"/>
                  </a:cubicBezTo>
                  <a:cubicBezTo>
                    <a:pt x="172" y="44"/>
                    <a:pt x="186" y="42"/>
                    <a:pt x="193" y="39"/>
                  </a:cubicBezTo>
                  <a:cubicBezTo>
                    <a:pt x="200" y="35"/>
                    <a:pt x="188" y="30"/>
                    <a:pt x="181" y="35"/>
                  </a:cubicBezTo>
                  <a:cubicBezTo>
                    <a:pt x="174" y="37"/>
                    <a:pt x="167" y="32"/>
                    <a:pt x="163" y="37"/>
                  </a:cubicBezTo>
                  <a:cubicBezTo>
                    <a:pt x="160" y="42"/>
                    <a:pt x="156" y="37"/>
                    <a:pt x="149" y="35"/>
                  </a:cubicBezTo>
                  <a:cubicBezTo>
                    <a:pt x="142" y="35"/>
                    <a:pt x="137" y="44"/>
                    <a:pt x="133" y="44"/>
                  </a:cubicBezTo>
                  <a:cubicBezTo>
                    <a:pt x="128" y="42"/>
                    <a:pt x="123" y="53"/>
                    <a:pt x="133" y="65"/>
                  </a:cubicBezTo>
                  <a:cubicBezTo>
                    <a:pt x="139" y="77"/>
                    <a:pt x="144" y="60"/>
                    <a:pt x="153" y="63"/>
                  </a:cubicBezTo>
                  <a:lnTo>
                    <a:pt x="153" y="63"/>
                  </a:lnTo>
                  <a:close/>
                  <a:moveTo>
                    <a:pt x="135" y="100"/>
                  </a:moveTo>
                  <a:lnTo>
                    <a:pt x="135" y="100"/>
                  </a:lnTo>
                  <a:cubicBezTo>
                    <a:pt x="139" y="102"/>
                    <a:pt x="144" y="112"/>
                    <a:pt x="149" y="112"/>
                  </a:cubicBezTo>
                  <a:cubicBezTo>
                    <a:pt x="151" y="112"/>
                    <a:pt x="142" y="100"/>
                    <a:pt x="135" y="93"/>
                  </a:cubicBezTo>
                  <a:cubicBezTo>
                    <a:pt x="130" y="86"/>
                    <a:pt x="130" y="79"/>
                    <a:pt x="121" y="81"/>
                  </a:cubicBezTo>
                  <a:cubicBezTo>
                    <a:pt x="112" y="84"/>
                    <a:pt x="128" y="100"/>
                    <a:pt x="135" y="100"/>
                  </a:cubicBezTo>
                  <a:lnTo>
                    <a:pt x="135" y="100"/>
                  </a:lnTo>
                  <a:close/>
                  <a:moveTo>
                    <a:pt x="284" y="25"/>
                  </a:moveTo>
                  <a:lnTo>
                    <a:pt x="284" y="25"/>
                  </a:lnTo>
                  <a:cubicBezTo>
                    <a:pt x="288" y="28"/>
                    <a:pt x="277" y="28"/>
                    <a:pt x="281" y="32"/>
                  </a:cubicBezTo>
                  <a:cubicBezTo>
                    <a:pt x="295" y="46"/>
                    <a:pt x="351" y="30"/>
                    <a:pt x="358" y="35"/>
                  </a:cubicBezTo>
                  <a:cubicBezTo>
                    <a:pt x="367" y="39"/>
                    <a:pt x="312" y="44"/>
                    <a:pt x="314" y="51"/>
                  </a:cubicBezTo>
                  <a:cubicBezTo>
                    <a:pt x="316" y="56"/>
                    <a:pt x="360" y="60"/>
                    <a:pt x="365" y="56"/>
                  </a:cubicBezTo>
                  <a:cubicBezTo>
                    <a:pt x="367" y="53"/>
                    <a:pt x="374" y="65"/>
                    <a:pt x="391" y="65"/>
                  </a:cubicBezTo>
                  <a:cubicBezTo>
                    <a:pt x="405" y="65"/>
                    <a:pt x="402" y="60"/>
                    <a:pt x="414" y="58"/>
                  </a:cubicBezTo>
                  <a:cubicBezTo>
                    <a:pt x="425" y="58"/>
                    <a:pt x="442" y="53"/>
                    <a:pt x="442" y="46"/>
                  </a:cubicBezTo>
                  <a:cubicBezTo>
                    <a:pt x="442" y="42"/>
                    <a:pt x="474" y="32"/>
                    <a:pt x="470" y="23"/>
                  </a:cubicBezTo>
                  <a:cubicBezTo>
                    <a:pt x="467" y="14"/>
                    <a:pt x="437" y="21"/>
                    <a:pt x="428" y="16"/>
                  </a:cubicBezTo>
                  <a:cubicBezTo>
                    <a:pt x="421" y="11"/>
                    <a:pt x="400" y="4"/>
                    <a:pt x="398" y="11"/>
                  </a:cubicBezTo>
                  <a:cubicBezTo>
                    <a:pt x="393" y="18"/>
                    <a:pt x="388" y="21"/>
                    <a:pt x="386" y="18"/>
                  </a:cubicBezTo>
                  <a:cubicBezTo>
                    <a:pt x="381" y="16"/>
                    <a:pt x="386" y="0"/>
                    <a:pt x="372" y="4"/>
                  </a:cubicBezTo>
                  <a:cubicBezTo>
                    <a:pt x="360" y="9"/>
                    <a:pt x="372" y="23"/>
                    <a:pt x="370" y="25"/>
                  </a:cubicBezTo>
                  <a:cubicBezTo>
                    <a:pt x="367" y="28"/>
                    <a:pt x="353" y="23"/>
                    <a:pt x="353" y="16"/>
                  </a:cubicBezTo>
                  <a:cubicBezTo>
                    <a:pt x="351" y="9"/>
                    <a:pt x="337" y="23"/>
                    <a:pt x="335" y="14"/>
                  </a:cubicBezTo>
                  <a:cubicBezTo>
                    <a:pt x="332" y="7"/>
                    <a:pt x="316" y="0"/>
                    <a:pt x="312" y="2"/>
                  </a:cubicBezTo>
                  <a:cubicBezTo>
                    <a:pt x="307" y="2"/>
                    <a:pt x="316" y="7"/>
                    <a:pt x="314" y="11"/>
                  </a:cubicBezTo>
                  <a:cubicBezTo>
                    <a:pt x="312" y="14"/>
                    <a:pt x="302" y="7"/>
                    <a:pt x="298" y="7"/>
                  </a:cubicBezTo>
                  <a:cubicBezTo>
                    <a:pt x="293" y="7"/>
                    <a:pt x="300" y="14"/>
                    <a:pt x="298" y="18"/>
                  </a:cubicBezTo>
                  <a:cubicBezTo>
                    <a:pt x="295" y="23"/>
                    <a:pt x="288" y="7"/>
                    <a:pt x="281" y="7"/>
                  </a:cubicBezTo>
                  <a:cubicBezTo>
                    <a:pt x="277" y="7"/>
                    <a:pt x="279" y="14"/>
                    <a:pt x="272" y="16"/>
                  </a:cubicBezTo>
                  <a:cubicBezTo>
                    <a:pt x="267" y="16"/>
                    <a:pt x="279" y="21"/>
                    <a:pt x="284" y="25"/>
                  </a:cubicBezTo>
                  <a:lnTo>
                    <a:pt x="284" y="2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1" name="Freeform 702">
              <a:extLst>
                <a:ext uri="{FF2B5EF4-FFF2-40B4-BE49-F238E27FC236}">
                  <a16:creationId xmlns:a16="http://schemas.microsoft.com/office/drawing/2014/main" id="{EC2DE3B0-A34A-0596-48DB-51FC8D4E1ADD}"/>
                </a:ext>
              </a:extLst>
            </p:cNvPr>
            <p:cNvSpPr>
              <a:spLocks noEditPoints="1"/>
            </p:cNvSpPr>
            <p:nvPr/>
          </p:nvSpPr>
          <p:spPr bwMode="auto">
            <a:xfrm>
              <a:off x="5880100" y="1563688"/>
              <a:ext cx="525463" cy="835025"/>
            </a:xfrm>
            <a:custGeom>
              <a:avLst/>
              <a:gdLst>
                <a:gd name="T0" fmla="*/ 521 w 551"/>
                <a:gd name="T1" fmla="*/ 455 h 872"/>
                <a:gd name="T2" fmla="*/ 512 w 551"/>
                <a:gd name="T3" fmla="*/ 424 h 872"/>
                <a:gd name="T4" fmla="*/ 470 w 551"/>
                <a:gd name="T5" fmla="*/ 424 h 872"/>
                <a:gd name="T6" fmla="*/ 428 w 551"/>
                <a:gd name="T7" fmla="*/ 438 h 872"/>
                <a:gd name="T8" fmla="*/ 409 w 551"/>
                <a:gd name="T9" fmla="*/ 429 h 872"/>
                <a:gd name="T10" fmla="*/ 374 w 551"/>
                <a:gd name="T11" fmla="*/ 443 h 872"/>
                <a:gd name="T12" fmla="*/ 365 w 551"/>
                <a:gd name="T13" fmla="*/ 445 h 872"/>
                <a:gd name="T14" fmla="*/ 335 w 551"/>
                <a:gd name="T15" fmla="*/ 452 h 872"/>
                <a:gd name="T16" fmla="*/ 312 w 551"/>
                <a:gd name="T17" fmla="*/ 452 h 872"/>
                <a:gd name="T18" fmla="*/ 274 w 551"/>
                <a:gd name="T19" fmla="*/ 476 h 872"/>
                <a:gd name="T20" fmla="*/ 265 w 551"/>
                <a:gd name="T21" fmla="*/ 504 h 872"/>
                <a:gd name="T22" fmla="*/ 223 w 551"/>
                <a:gd name="T23" fmla="*/ 497 h 872"/>
                <a:gd name="T24" fmla="*/ 197 w 551"/>
                <a:gd name="T25" fmla="*/ 527 h 872"/>
                <a:gd name="T26" fmla="*/ 237 w 551"/>
                <a:gd name="T27" fmla="*/ 532 h 872"/>
                <a:gd name="T28" fmla="*/ 184 w 551"/>
                <a:gd name="T29" fmla="*/ 585 h 872"/>
                <a:gd name="T30" fmla="*/ 146 w 551"/>
                <a:gd name="T31" fmla="*/ 639 h 872"/>
                <a:gd name="T32" fmla="*/ 105 w 551"/>
                <a:gd name="T33" fmla="*/ 681 h 872"/>
                <a:gd name="T34" fmla="*/ 49 w 551"/>
                <a:gd name="T35" fmla="*/ 714 h 872"/>
                <a:gd name="T36" fmla="*/ 14 w 551"/>
                <a:gd name="T37" fmla="*/ 742 h 872"/>
                <a:gd name="T38" fmla="*/ 7 w 551"/>
                <a:gd name="T39" fmla="*/ 788 h 872"/>
                <a:gd name="T40" fmla="*/ 23 w 551"/>
                <a:gd name="T41" fmla="*/ 814 h 872"/>
                <a:gd name="T42" fmla="*/ 30 w 551"/>
                <a:gd name="T43" fmla="*/ 830 h 872"/>
                <a:gd name="T44" fmla="*/ 102 w 551"/>
                <a:gd name="T45" fmla="*/ 842 h 872"/>
                <a:gd name="T46" fmla="*/ 142 w 551"/>
                <a:gd name="T47" fmla="*/ 844 h 872"/>
                <a:gd name="T48" fmla="*/ 163 w 551"/>
                <a:gd name="T49" fmla="*/ 779 h 872"/>
                <a:gd name="T50" fmla="*/ 160 w 551"/>
                <a:gd name="T51" fmla="*/ 688 h 872"/>
                <a:gd name="T52" fmla="*/ 205 w 551"/>
                <a:gd name="T53" fmla="*/ 623 h 872"/>
                <a:gd name="T54" fmla="*/ 242 w 551"/>
                <a:gd name="T55" fmla="*/ 560 h 872"/>
                <a:gd name="T56" fmla="*/ 307 w 551"/>
                <a:gd name="T57" fmla="*/ 515 h 872"/>
                <a:gd name="T58" fmla="*/ 372 w 551"/>
                <a:gd name="T59" fmla="*/ 504 h 872"/>
                <a:gd name="T60" fmla="*/ 437 w 551"/>
                <a:gd name="T61" fmla="*/ 478 h 872"/>
                <a:gd name="T62" fmla="*/ 512 w 551"/>
                <a:gd name="T63" fmla="*/ 487 h 872"/>
                <a:gd name="T64" fmla="*/ 153 w 551"/>
                <a:gd name="T65" fmla="*/ 63 h 872"/>
                <a:gd name="T66" fmla="*/ 205 w 551"/>
                <a:gd name="T67" fmla="*/ 93 h 872"/>
                <a:gd name="T68" fmla="*/ 218 w 551"/>
                <a:gd name="T69" fmla="*/ 112 h 872"/>
                <a:gd name="T70" fmla="*/ 209 w 551"/>
                <a:gd name="T71" fmla="*/ 142 h 872"/>
                <a:gd name="T72" fmla="*/ 237 w 551"/>
                <a:gd name="T73" fmla="*/ 184 h 872"/>
                <a:gd name="T74" fmla="*/ 302 w 551"/>
                <a:gd name="T75" fmla="*/ 98 h 872"/>
                <a:gd name="T76" fmla="*/ 337 w 551"/>
                <a:gd name="T77" fmla="*/ 140 h 872"/>
                <a:gd name="T78" fmla="*/ 400 w 551"/>
                <a:gd name="T79" fmla="*/ 126 h 872"/>
                <a:gd name="T80" fmla="*/ 346 w 551"/>
                <a:gd name="T81" fmla="*/ 81 h 872"/>
                <a:gd name="T82" fmla="*/ 284 w 551"/>
                <a:gd name="T83" fmla="*/ 46 h 872"/>
                <a:gd name="T84" fmla="*/ 232 w 551"/>
                <a:gd name="T85" fmla="*/ 32 h 872"/>
                <a:gd name="T86" fmla="*/ 197 w 551"/>
                <a:gd name="T87" fmla="*/ 53 h 872"/>
                <a:gd name="T88" fmla="*/ 163 w 551"/>
                <a:gd name="T89" fmla="*/ 37 h 872"/>
                <a:gd name="T90" fmla="*/ 135 w 551"/>
                <a:gd name="T91" fmla="*/ 100 h 872"/>
                <a:gd name="T92" fmla="*/ 135 w 551"/>
                <a:gd name="T93" fmla="*/ 100 h 872"/>
                <a:gd name="T94" fmla="*/ 314 w 551"/>
                <a:gd name="T95" fmla="*/ 51 h 872"/>
                <a:gd name="T96" fmla="*/ 470 w 551"/>
                <a:gd name="T97" fmla="*/ 23 h 872"/>
                <a:gd name="T98" fmla="*/ 370 w 551"/>
                <a:gd name="T99" fmla="*/ 25 h 872"/>
                <a:gd name="T100" fmla="*/ 298 w 551"/>
                <a:gd name="T101" fmla="*/ 7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51" h="872">
                  <a:moveTo>
                    <a:pt x="532" y="466"/>
                  </a:moveTo>
                  <a:lnTo>
                    <a:pt x="532" y="466"/>
                  </a:lnTo>
                  <a:cubicBezTo>
                    <a:pt x="532" y="471"/>
                    <a:pt x="523" y="471"/>
                    <a:pt x="523" y="466"/>
                  </a:cubicBezTo>
                  <a:cubicBezTo>
                    <a:pt x="523" y="461"/>
                    <a:pt x="512" y="457"/>
                    <a:pt x="509" y="455"/>
                  </a:cubicBezTo>
                  <a:cubicBezTo>
                    <a:pt x="509" y="452"/>
                    <a:pt x="516" y="452"/>
                    <a:pt x="521" y="455"/>
                  </a:cubicBezTo>
                  <a:cubicBezTo>
                    <a:pt x="526" y="459"/>
                    <a:pt x="530" y="457"/>
                    <a:pt x="535" y="452"/>
                  </a:cubicBezTo>
                  <a:cubicBezTo>
                    <a:pt x="539" y="445"/>
                    <a:pt x="549" y="450"/>
                    <a:pt x="549" y="445"/>
                  </a:cubicBezTo>
                  <a:cubicBezTo>
                    <a:pt x="551" y="441"/>
                    <a:pt x="539" y="438"/>
                    <a:pt x="537" y="436"/>
                  </a:cubicBezTo>
                  <a:cubicBezTo>
                    <a:pt x="537" y="431"/>
                    <a:pt x="530" y="429"/>
                    <a:pt x="523" y="429"/>
                  </a:cubicBezTo>
                  <a:cubicBezTo>
                    <a:pt x="516" y="431"/>
                    <a:pt x="516" y="429"/>
                    <a:pt x="512" y="424"/>
                  </a:cubicBezTo>
                  <a:cubicBezTo>
                    <a:pt x="507" y="420"/>
                    <a:pt x="495" y="427"/>
                    <a:pt x="495" y="436"/>
                  </a:cubicBezTo>
                  <a:cubicBezTo>
                    <a:pt x="495" y="445"/>
                    <a:pt x="486" y="443"/>
                    <a:pt x="488" y="438"/>
                  </a:cubicBezTo>
                  <a:cubicBezTo>
                    <a:pt x="493" y="434"/>
                    <a:pt x="486" y="427"/>
                    <a:pt x="493" y="424"/>
                  </a:cubicBezTo>
                  <a:cubicBezTo>
                    <a:pt x="498" y="424"/>
                    <a:pt x="495" y="415"/>
                    <a:pt x="484" y="413"/>
                  </a:cubicBezTo>
                  <a:cubicBezTo>
                    <a:pt x="472" y="413"/>
                    <a:pt x="467" y="422"/>
                    <a:pt x="470" y="424"/>
                  </a:cubicBezTo>
                  <a:cubicBezTo>
                    <a:pt x="472" y="429"/>
                    <a:pt x="463" y="443"/>
                    <a:pt x="458" y="443"/>
                  </a:cubicBezTo>
                  <a:cubicBezTo>
                    <a:pt x="453" y="443"/>
                    <a:pt x="458" y="431"/>
                    <a:pt x="458" y="424"/>
                  </a:cubicBezTo>
                  <a:cubicBezTo>
                    <a:pt x="458" y="417"/>
                    <a:pt x="453" y="422"/>
                    <a:pt x="444" y="431"/>
                  </a:cubicBezTo>
                  <a:cubicBezTo>
                    <a:pt x="435" y="441"/>
                    <a:pt x="428" y="450"/>
                    <a:pt x="423" y="452"/>
                  </a:cubicBezTo>
                  <a:cubicBezTo>
                    <a:pt x="418" y="452"/>
                    <a:pt x="418" y="443"/>
                    <a:pt x="428" y="438"/>
                  </a:cubicBezTo>
                  <a:cubicBezTo>
                    <a:pt x="435" y="434"/>
                    <a:pt x="435" y="422"/>
                    <a:pt x="442" y="422"/>
                  </a:cubicBezTo>
                  <a:cubicBezTo>
                    <a:pt x="446" y="422"/>
                    <a:pt x="446" y="415"/>
                    <a:pt x="439" y="413"/>
                  </a:cubicBezTo>
                  <a:cubicBezTo>
                    <a:pt x="430" y="413"/>
                    <a:pt x="430" y="420"/>
                    <a:pt x="428" y="422"/>
                  </a:cubicBezTo>
                  <a:cubicBezTo>
                    <a:pt x="425" y="424"/>
                    <a:pt x="411" y="420"/>
                    <a:pt x="411" y="422"/>
                  </a:cubicBezTo>
                  <a:cubicBezTo>
                    <a:pt x="411" y="424"/>
                    <a:pt x="405" y="424"/>
                    <a:pt x="409" y="429"/>
                  </a:cubicBezTo>
                  <a:cubicBezTo>
                    <a:pt x="411" y="434"/>
                    <a:pt x="407" y="438"/>
                    <a:pt x="405" y="431"/>
                  </a:cubicBezTo>
                  <a:cubicBezTo>
                    <a:pt x="400" y="427"/>
                    <a:pt x="393" y="431"/>
                    <a:pt x="388" y="438"/>
                  </a:cubicBezTo>
                  <a:cubicBezTo>
                    <a:pt x="386" y="443"/>
                    <a:pt x="379" y="443"/>
                    <a:pt x="384" y="445"/>
                  </a:cubicBezTo>
                  <a:cubicBezTo>
                    <a:pt x="388" y="448"/>
                    <a:pt x="388" y="457"/>
                    <a:pt x="381" y="457"/>
                  </a:cubicBezTo>
                  <a:cubicBezTo>
                    <a:pt x="377" y="459"/>
                    <a:pt x="379" y="443"/>
                    <a:pt x="374" y="443"/>
                  </a:cubicBezTo>
                  <a:cubicBezTo>
                    <a:pt x="370" y="445"/>
                    <a:pt x="372" y="436"/>
                    <a:pt x="379" y="436"/>
                  </a:cubicBezTo>
                  <a:cubicBezTo>
                    <a:pt x="384" y="436"/>
                    <a:pt x="391" y="427"/>
                    <a:pt x="391" y="424"/>
                  </a:cubicBezTo>
                  <a:cubicBezTo>
                    <a:pt x="388" y="422"/>
                    <a:pt x="381" y="422"/>
                    <a:pt x="381" y="427"/>
                  </a:cubicBezTo>
                  <a:cubicBezTo>
                    <a:pt x="381" y="431"/>
                    <a:pt x="372" y="431"/>
                    <a:pt x="365" y="431"/>
                  </a:cubicBezTo>
                  <a:cubicBezTo>
                    <a:pt x="356" y="429"/>
                    <a:pt x="358" y="438"/>
                    <a:pt x="365" y="445"/>
                  </a:cubicBezTo>
                  <a:cubicBezTo>
                    <a:pt x="374" y="450"/>
                    <a:pt x="365" y="452"/>
                    <a:pt x="360" y="448"/>
                  </a:cubicBezTo>
                  <a:cubicBezTo>
                    <a:pt x="356" y="445"/>
                    <a:pt x="349" y="448"/>
                    <a:pt x="344" y="450"/>
                  </a:cubicBezTo>
                  <a:cubicBezTo>
                    <a:pt x="339" y="452"/>
                    <a:pt x="356" y="457"/>
                    <a:pt x="356" y="459"/>
                  </a:cubicBezTo>
                  <a:cubicBezTo>
                    <a:pt x="356" y="461"/>
                    <a:pt x="349" y="457"/>
                    <a:pt x="346" y="459"/>
                  </a:cubicBezTo>
                  <a:cubicBezTo>
                    <a:pt x="344" y="461"/>
                    <a:pt x="335" y="457"/>
                    <a:pt x="335" y="452"/>
                  </a:cubicBezTo>
                  <a:cubicBezTo>
                    <a:pt x="335" y="445"/>
                    <a:pt x="321" y="455"/>
                    <a:pt x="328" y="455"/>
                  </a:cubicBezTo>
                  <a:cubicBezTo>
                    <a:pt x="335" y="457"/>
                    <a:pt x="332" y="461"/>
                    <a:pt x="332" y="469"/>
                  </a:cubicBezTo>
                  <a:cubicBezTo>
                    <a:pt x="332" y="476"/>
                    <a:pt x="323" y="471"/>
                    <a:pt x="326" y="466"/>
                  </a:cubicBezTo>
                  <a:cubicBezTo>
                    <a:pt x="328" y="459"/>
                    <a:pt x="321" y="459"/>
                    <a:pt x="314" y="464"/>
                  </a:cubicBezTo>
                  <a:cubicBezTo>
                    <a:pt x="307" y="469"/>
                    <a:pt x="314" y="457"/>
                    <a:pt x="312" y="452"/>
                  </a:cubicBezTo>
                  <a:cubicBezTo>
                    <a:pt x="309" y="448"/>
                    <a:pt x="305" y="452"/>
                    <a:pt x="298" y="452"/>
                  </a:cubicBezTo>
                  <a:cubicBezTo>
                    <a:pt x="291" y="455"/>
                    <a:pt x="288" y="455"/>
                    <a:pt x="291" y="459"/>
                  </a:cubicBezTo>
                  <a:cubicBezTo>
                    <a:pt x="295" y="464"/>
                    <a:pt x="295" y="471"/>
                    <a:pt x="288" y="469"/>
                  </a:cubicBezTo>
                  <a:cubicBezTo>
                    <a:pt x="284" y="469"/>
                    <a:pt x="281" y="469"/>
                    <a:pt x="281" y="473"/>
                  </a:cubicBezTo>
                  <a:cubicBezTo>
                    <a:pt x="284" y="478"/>
                    <a:pt x="277" y="480"/>
                    <a:pt x="274" y="476"/>
                  </a:cubicBezTo>
                  <a:cubicBezTo>
                    <a:pt x="274" y="471"/>
                    <a:pt x="263" y="471"/>
                    <a:pt x="260" y="478"/>
                  </a:cubicBezTo>
                  <a:cubicBezTo>
                    <a:pt x="258" y="483"/>
                    <a:pt x="249" y="485"/>
                    <a:pt x="249" y="492"/>
                  </a:cubicBezTo>
                  <a:cubicBezTo>
                    <a:pt x="251" y="497"/>
                    <a:pt x="258" y="487"/>
                    <a:pt x="263" y="490"/>
                  </a:cubicBezTo>
                  <a:cubicBezTo>
                    <a:pt x="270" y="492"/>
                    <a:pt x="263" y="494"/>
                    <a:pt x="265" y="499"/>
                  </a:cubicBezTo>
                  <a:cubicBezTo>
                    <a:pt x="270" y="501"/>
                    <a:pt x="267" y="508"/>
                    <a:pt x="265" y="504"/>
                  </a:cubicBezTo>
                  <a:cubicBezTo>
                    <a:pt x="260" y="499"/>
                    <a:pt x="253" y="499"/>
                    <a:pt x="253" y="506"/>
                  </a:cubicBezTo>
                  <a:cubicBezTo>
                    <a:pt x="251" y="511"/>
                    <a:pt x="246" y="504"/>
                    <a:pt x="244" y="499"/>
                  </a:cubicBezTo>
                  <a:cubicBezTo>
                    <a:pt x="239" y="494"/>
                    <a:pt x="235" y="508"/>
                    <a:pt x="232" y="506"/>
                  </a:cubicBezTo>
                  <a:cubicBezTo>
                    <a:pt x="228" y="501"/>
                    <a:pt x="239" y="492"/>
                    <a:pt x="237" y="487"/>
                  </a:cubicBezTo>
                  <a:cubicBezTo>
                    <a:pt x="235" y="483"/>
                    <a:pt x="232" y="490"/>
                    <a:pt x="223" y="497"/>
                  </a:cubicBezTo>
                  <a:cubicBezTo>
                    <a:pt x="216" y="504"/>
                    <a:pt x="207" y="504"/>
                    <a:pt x="212" y="508"/>
                  </a:cubicBezTo>
                  <a:cubicBezTo>
                    <a:pt x="214" y="511"/>
                    <a:pt x="205" y="513"/>
                    <a:pt x="202" y="520"/>
                  </a:cubicBezTo>
                  <a:cubicBezTo>
                    <a:pt x="200" y="525"/>
                    <a:pt x="186" y="527"/>
                    <a:pt x="177" y="534"/>
                  </a:cubicBezTo>
                  <a:cubicBezTo>
                    <a:pt x="167" y="539"/>
                    <a:pt x="177" y="541"/>
                    <a:pt x="184" y="534"/>
                  </a:cubicBezTo>
                  <a:cubicBezTo>
                    <a:pt x="188" y="529"/>
                    <a:pt x="191" y="532"/>
                    <a:pt x="197" y="527"/>
                  </a:cubicBezTo>
                  <a:cubicBezTo>
                    <a:pt x="207" y="520"/>
                    <a:pt x="216" y="518"/>
                    <a:pt x="218" y="518"/>
                  </a:cubicBezTo>
                  <a:cubicBezTo>
                    <a:pt x="223" y="520"/>
                    <a:pt x="228" y="522"/>
                    <a:pt x="232" y="518"/>
                  </a:cubicBezTo>
                  <a:cubicBezTo>
                    <a:pt x="235" y="511"/>
                    <a:pt x="242" y="513"/>
                    <a:pt x="244" y="515"/>
                  </a:cubicBezTo>
                  <a:cubicBezTo>
                    <a:pt x="249" y="520"/>
                    <a:pt x="237" y="522"/>
                    <a:pt x="244" y="527"/>
                  </a:cubicBezTo>
                  <a:cubicBezTo>
                    <a:pt x="249" y="532"/>
                    <a:pt x="237" y="534"/>
                    <a:pt x="237" y="532"/>
                  </a:cubicBezTo>
                  <a:cubicBezTo>
                    <a:pt x="237" y="527"/>
                    <a:pt x="230" y="522"/>
                    <a:pt x="228" y="527"/>
                  </a:cubicBezTo>
                  <a:cubicBezTo>
                    <a:pt x="225" y="532"/>
                    <a:pt x="223" y="534"/>
                    <a:pt x="218" y="536"/>
                  </a:cubicBezTo>
                  <a:cubicBezTo>
                    <a:pt x="214" y="536"/>
                    <a:pt x="209" y="543"/>
                    <a:pt x="209" y="550"/>
                  </a:cubicBezTo>
                  <a:cubicBezTo>
                    <a:pt x="209" y="557"/>
                    <a:pt x="202" y="550"/>
                    <a:pt x="202" y="557"/>
                  </a:cubicBezTo>
                  <a:cubicBezTo>
                    <a:pt x="202" y="564"/>
                    <a:pt x="191" y="576"/>
                    <a:pt x="184" y="585"/>
                  </a:cubicBezTo>
                  <a:cubicBezTo>
                    <a:pt x="174" y="592"/>
                    <a:pt x="181" y="595"/>
                    <a:pt x="179" y="599"/>
                  </a:cubicBezTo>
                  <a:cubicBezTo>
                    <a:pt x="177" y="606"/>
                    <a:pt x="167" y="602"/>
                    <a:pt x="163" y="602"/>
                  </a:cubicBezTo>
                  <a:cubicBezTo>
                    <a:pt x="160" y="604"/>
                    <a:pt x="165" y="618"/>
                    <a:pt x="160" y="623"/>
                  </a:cubicBezTo>
                  <a:cubicBezTo>
                    <a:pt x="156" y="627"/>
                    <a:pt x="160" y="632"/>
                    <a:pt x="160" y="637"/>
                  </a:cubicBezTo>
                  <a:cubicBezTo>
                    <a:pt x="160" y="641"/>
                    <a:pt x="149" y="634"/>
                    <a:pt x="146" y="639"/>
                  </a:cubicBezTo>
                  <a:cubicBezTo>
                    <a:pt x="146" y="644"/>
                    <a:pt x="135" y="641"/>
                    <a:pt x="133" y="644"/>
                  </a:cubicBezTo>
                  <a:cubicBezTo>
                    <a:pt x="128" y="644"/>
                    <a:pt x="139" y="653"/>
                    <a:pt x="144" y="658"/>
                  </a:cubicBezTo>
                  <a:cubicBezTo>
                    <a:pt x="149" y="660"/>
                    <a:pt x="139" y="664"/>
                    <a:pt x="137" y="660"/>
                  </a:cubicBezTo>
                  <a:cubicBezTo>
                    <a:pt x="137" y="655"/>
                    <a:pt x="128" y="662"/>
                    <a:pt x="119" y="667"/>
                  </a:cubicBezTo>
                  <a:cubicBezTo>
                    <a:pt x="109" y="672"/>
                    <a:pt x="114" y="681"/>
                    <a:pt x="105" y="681"/>
                  </a:cubicBezTo>
                  <a:cubicBezTo>
                    <a:pt x="98" y="681"/>
                    <a:pt x="100" y="693"/>
                    <a:pt x="95" y="697"/>
                  </a:cubicBezTo>
                  <a:cubicBezTo>
                    <a:pt x="91" y="700"/>
                    <a:pt x="91" y="688"/>
                    <a:pt x="84" y="688"/>
                  </a:cubicBezTo>
                  <a:cubicBezTo>
                    <a:pt x="77" y="688"/>
                    <a:pt x="77" y="693"/>
                    <a:pt x="81" y="700"/>
                  </a:cubicBezTo>
                  <a:cubicBezTo>
                    <a:pt x="86" y="707"/>
                    <a:pt x="74" y="702"/>
                    <a:pt x="70" y="707"/>
                  </a:cubicBezTo>
                  <a:cubicBezTo>
                    <a:pt x="65" y="711"/>
                    <a:pt x="54" y="709"/>
                    <a:pt x="49" y="714"/>
                  </a:cubicBezTo>
                  <a:cubicBezTo>
                    <a:pt x="46" y="718"/>
                    <a:pt x="58" y="718"/>
                    <a:pt x="60" y="723"/>
                  </a:cubicBezTo>
                  <a:cubicBezTo>
                    <a:pt x="63" y="728"/>
                    <a:pt x="49" y="725"/>
                    <a:pt x="42" y="723"/>
                  </a:cubicBezTo>
                  <a:cubicBezTo>
                    <a:pt x="35" y="721"/>
                    <a:pt x="37" y="732"/>
                    <a:pt x="30" y="730"/>
                  </a:cubicBezTo>
                  <a:cubicBezTo>
                    <a:pt x="25" y="730"/>
                    <a:pt x="16" y="737"/>
                    <a:pt x="21" y="739"/>
                  </a:cubicBezTo>
                  <a:cubicBezTo>
                    <a:pt x="25" y="744"/>
                    <a:pt x="18" y="746"/>
                    <a:pt x="14" y="742"/>
                  </a:cubicBezTo>
                  <a:cubicBezTo>
                    <a:pt x="9" y="739"/>
                    <a:pt x="4" y="746"/>
                    <a:pt x="2" y="751"/>
                  </a:cubicBezTo>
                  <a:cubicBezTo>
                    <a:pt x="2" y="758"/>
                    <a:pt x="11" y="760"/>
                    <a:pt x="11" y="763"/>
                  </a:cubicBezTo>
                  <a:cubicBezTo>
                    <a:pt x="11" y="765"/>
                    <a:pt x="2" y="769"/>
                    <a:pt x="9" y="769"/>
                  </a:cubicBezTo>
                  <a:cubicBezTo>
                    <a:pt x="14" y="772"/>
                    <a:pt x="11" y="776"/>
                    <a:pt x="7" y="779"/>
                  </a:cubicBezTo>
                  <a:cubicBezTo>
                    <a:pt x="2" y="781"/>
                    <a:pt x="2" y="783"/>
                    <a:pt x="7" y="788"/>
                  </a:cubicBezTo>
                  <a:cubicBezTo>
                    <a:pt x="11" y="793"/>
                    <a:pt x="0" y="795"/>
                    <a:pt x="4" y="802"/>
                  </a:cubicBezTo>
                  <a:cubicBezTo>
                    <a:pt x="9" y="809"/>
                    <a:pt x="14" y="800"/>
                    <a:pt x="16" y="805"/>
                  </a:cubicBezTo>
                  <a:cubicBezTo>
                    <a:pt x="18" y="809"/>
                    <a:pt x="25" y="805"/>
                    <a:pt x="30" y="800"/>
                  </a:cubicBezTo>
                  <a:cubicBezTo>
                    <a:pt x="37" y="793"/>
                    <a:pt x="42" y="807"/>
                    <a:pt x="35" y="807"/>
                  </a:cubicBezTo>
                  <a:cubicBezTo>
                    <a:pt x="30" y="805"/>
                    <a:pt x="23" y="809"/>
                    <a:pt x="23" y="814"/>
                  </a:cubicBezTo>
                  <a:cubicBezTo>
                    <a:pt x="25" y="821"/>
                    <a:pt x="16" y="819"/>
                    <a:pt x="16" y="812"/>
                  </a:cubicBezTo>
                  <a:cubicBezTo>
                    <a:pt x="16" y="805"/>
                    <a:pt x="4" y="814"/>
                    <a:pt x="9" y="819"/>
                  </a:cubicBezTo>
                  <a:cubicBezTo>
                    <a:pt x="14" y="823"/>
                    <a:pt x="7" y="826"/>
                    <a:pt x="7" y="833"/>
                  </a:cubicBezTo>
                  <a:cubicBezTo>
                    <a:pt x="7" y="837"/>
                    <a:pt x="16" y="835"/>
                    <a:pt x="18" y="830"/>
                  </a:cubicBezTo>
                  <a:cubicBezTo>
                    <a:pt x="23" y="826"/>
                    <a:pt x="28" y="826"/>
                    <a:pt x="30" y="830"/>
                  </a:cubicBezTo>
                  <a:cubicBezTo>
                    <a:pt x="32" y="837"/>
                    <a:pt x="25" y="833"/>
                    <a:pt x="25" y="840"/>
                  </a:cubicBezTo>
                  <a:cubicBezTo>
                    <a:pt x="25" y="847"/>
                    <a:pt x="21" y="840"/>
                    <a:pt x="16" y="847"/>
                  </a:cubicBezTo>
                  <a:cubicBezTo>
                    <a:pt x="11" y="851"/>
                    <a:pt x="32" y="863"/>
                    <a:pt x="37" y="863"/>
                  </a:cubicBezTo>
                  <a:cubicBezTo>
                    <a:pt x="44" y="865"/>
                    <a:pt x="51" y="872"/>
                    <a:pt x="63" y="870"/>
                  </a:cubicBezTo>
                  <a:cubicBezTo>
                    <a:pt x="77" y="868"/>
                    <a:pt x="100" y="844"/>
                    <a:pt x="102" y="842"/>
                  </a:cubicBezTo>
                  <a:cubicBezTo>
                    <a:pt x="105" y="837"/>
                    <a:pt x="112" y="842"/>
                    <a:pt x="116" y="837"/>
                  </a:cubicBezTo>
                  <a:cubicBezTo>
                    <a:pt x="121" y="835"/>
                    <a:pt x="119" y="826"/>
                    <a:pt x="123" y="823"/>
                  </a:cubicBezTo>
                  <a:cubicBezTo>
                    <a:pt x="126" y="821"/>
                    <a:pt x="128" y="833"/>
                    <a:pt x="130" y="835"/>
                  </a:cubicBezTo>
                  <a:cubicBezTo>
                    <a:pt x="135" y="835"/>
                    <a:pt x="137" y="837"/>
                    <a:pt x="137" y="844"/>
                  </a:cubicBezTo>
                  <a:lnTo>
                    <a:pt x="142" y="844"/>
                  </a:lnTo>
                  <a:cubicBezTo>
                    <a:pt x="146" y="849"/>
                    <a:pt x="149" y="835"/>
                    <a:pt x="149" y="830"/>
                  </a:cubicBezTo>
                  <a:cubicBezTo>
                    <a:pt x="149" y="826"/>
                    <a:pt x="151" y="819"/>
                    <a:pt x="151" y="814"/>
                  </a:cubicBezTo>
                  <a:cubicBezTo>
                    <a:pt x="149" y="809"/>
                    <a:pt x="163" y="812"/>
                    <a:pt x="165" y="809"/>
                  </a:cubicBezTo>
                  <a:cubicBezTo>
                    <a:pt x="167" y="805"/>
                    <a:pt x="167" y="790"/>
                    <a:pt x="165" y="788"/>
                  </a:cubicBezTo>
                  <a:cubicBezTo>
                    <a:pt x="160" y="786"/>
                    <a:pt x="158" y="779"/>
                    <a:pt x="163" y="779"/>
                  </a:cubicBezTo>
                  <a:cubicBezTo>
                    <a:pt x="167" y="779"/>
                    <a:pt x="172" y="774"/>
                    <a:pt x="172" y="767"/>
                  </a:cubicBezTo>
                  <a:cubicBezTo>
                    <a:pt x="170" y="758"/>
                    <a:pt x="158" y="760"/>
                    <a:pt x="156" y="751"/>
                  </a:cubicBezTo>
                  <a:cubicBezTo>
                    <a:pt x="156" y="744"/>
                    <a:pt x="163" y="742"/>
                    <a:pt x="158" y="732"/>
                  </a:cubicBezTo>
                  <a:cubicBezTo>
                    <a:pt x="153" y="721"/>
                    <a:pt x="160" y="716"/>
                    <a:pt x="158" y="711"/>
                  </a:cubicBezTo>
                  <a:cubicBezTo>
                    <a:pt x="156" y="704"/>
                    <a:pt x="153" y="700"/>
                    <a:pt x="160" y="688"/>
                  </a:cubicBezTo>
                  <a:cubicBezTo>
                    <a:pt x="165" y="678"/>
                    <a:pt x="177" y="674"/>
                    <a:pt x="181" y="674"/>
                  </a:cubicBezTo>
                  <a:cubicBezTo>
                    <a:pt x="186" y="676"/>
                    <a:pt x="193" y="681"/>
                    <a:pt x="195" y="674"/>
                  </a:cubicBezTo>
                  <a:cubicBezTo>
                    <a:pt x="197" y="667"/>
                    <a:pt x="197" y="662"/>
                    <a:pt x="195" y="662"/>
                  </a:cubicBezTo>
                  <a:cubicBezTo>
                    <a:pt x="193" y="660"/>
                    <a:pt x="184" y="658"/>
                    <a:pt x="191" y="651"/>
                  </a:cubicBezTo>
                  <a:cubicBezTo>
                    <a:pt x="195" y="644"/>
                    <a:pt x="202" y="632"/>
                    <a:pt x="205" y="623"/>
                  </a:cubicBezTo>
                  <a:cubicBezTo>
                    <a:pt x="205" y="613"/>
                    <a:pt x="202" y="606"/>
                    <a:pt x="205" y="604"/>
                  </a:cubicBezTo>
                  <a:cubicBezTo>
                    <a:pt x="209" y="602"/>
                    <a:pt x="216" y="604"/>
                    <a:pt x="221" y="599"/>
                  </a:cubicBezTo>
                  <a:cubicBezTo>
                    <a:pt x="228" y="597"/>
                    <a:pt x="223" y="590"/>
                    <a:pt x="225" y="588"/>
                  </a:cubicBezTo>
                  <a:cubicBezTo>
                    <a:pt x="228" y="585"/>
                    <a:pt x="232" y="573"/>
                    <a:pt x="237" y="571"/>
                  </a:cubicBezTo>
                  <a:cubicBezTo>
                    <a:pt x="239" y="569"/>
                    <a:pt x="244" y="564"/>
                    <a:pt x="242" y="560"/>
                  </a:cubicBezTo>
                  <a:cubicBezTo>
                    <a:pt x="239" y="557"/>
                    <a:pt x="249" y="552"/>
                    <a:pt x="249" y="546"/>
                  </a:cubicBezTo>
                  <a:cubicBezTo>
                    <a:pt x="249" y="539"/>
                    <a:pt x="258" y="534"/>
                    <a:pt x="263" y="534"/>
                  </a:cubicBezTo>
                  <a:cubicBezTo>
                    <a:pt x="270" y="534"/>
                    <a:pt x="279" y="534"/>
                    <a:pt x="279" y="527"/>
                  </a:cubicBezTo>
                  <a:cubicBezTo>
                    <a:pt x="279" y="520"/>
                    <a:pt x="277" y="508"/>
                    <a:pt x="286" y="513"/>
                  </a:cubicBezTo>
                  <a:cubicBezTo>
                    <a:pt x="293" y="515"/>
                    <a:pt x="302" y="511"/>
                    <a:pt x="307" y="515"/>
                  </a:cubicBezTo>
                  <a:cubicBezTo>
                    <a:pt x="314" y="520"/>
                    <a:pt x="321" y="520"/>
                    <a:pt x="321" y="513"/>
                  </a:cubicBezTo>
                  <a:cubicBezTo>
                    <a:pt x="321" y="504"/>
                    <a:pt x="323" y="490"/>
                    <a:pt x="332" y="497"/>
                  </a:cubicBezTo>
                  <a:lnTo>
                    <a:pt x="335" y="497"/>
                  </a:lnTo>
                  <a:cubicBezTo>
                    <a:pt x="339" y="490"/>
                    <a:pt x="344" y="485"/>
                    <a:pt x="349" y="487"/>
                  </a:cubicBezTo>
                  <a:cubicBezTo>
                    <a:pt x="358" y="487"/>
                    <a:pt x="363" y="501"/>
                    <a:pt x="372" y="504"/>
                  </a:cubicBezTo>
                  <a:cubicBezTo>
                    <a:pt x="384" y="506"/>
                    <a:pt x="393" y="511"/>
                    <a:pt x="395" y="506"/>
                  </a:cubicBezTo>
                  <a:cubicBezTo>
                    <a:pt x="400" y="499"/>
                    <a:pt x="407" y="508"/>
                    <a:pt x="411" y="506"/>
                  </a:cubicBezTo>
                  <a:cubicBezTo>
                    <a:pt x="418" y="504"/>
                    <a:pt x="418" y="518"/>
                    <a:pt x="423" y="508"/>
                  </a:cubicBezTo>
                  <a:cubicBezTo>
                    <a:pt x="430" y="501"/>
                    <a:pt x="423" y="497"/>
                    <a:pt x="432" y="497"/>
                  </a:cubicBezTo>
                  <a:cubicBezTo>
                    <a:pt x="444" y="497"/>
                    <a:pt x="437" y="485"/>
                    <a:pt x="437" y="478"/>
                  </a:cubicBezTo>
                  <a:cubicBezTo>
                    <a:pt x="437" y="471"/>
                    <a:pt x="451" y="471"/>
                    <a:pt x="451" y="464"/>
                  </a:cubicBezTo>
                  <a:cubicBezTo>
                    <a:pt x="451" y="459"/>
                    <a:pt x="470" y="464"/>
                    <a:pt x="472" y="459"/>
                  </a:cubicBezTo>
                  <a:cubicBezTo>
                    <a:pt x="474" y="455"/>
                    <a:pt x="484" y="452"/>
                    <a:pt x="488" y="459"/>
                  </a:cubicBezTo>
                  <a:cubicBezTo>
                    <a:pt x="493" y="466"/>
                    <a:pt x="509" y="469"/>
                    <a:pt x="512" y="476"/>
                  </a:cubicBezTo>
                  <a:lnTo>
                    <a:pt x="512" y="487"/>
                  </a:lnTo>
                  <a:cubicBezTo>
                    <a:pt x="514" y="483"/>
                    <a:pt x="516" y="483"/>
                    <a:pt x="521" y="483"/>
                  </a:cubicBezTo>
                  <a:cubicBezTo>
                    <a:pt x="528" y="483"/>
                    <a:pt x="532" y="471"/>
                    <a:pt x="537" y="473"/>
                  </a:cubicBezTo>
                  <a:cubicBezTo>
                    <a:pt x="544" y="473"/>
                    <a:pt x="549" y="473"/>
                    <a:pt x="549" y="466"/>
                  </a:cubicBezTo>
                  <a:cubicBezTo>
                    <a:pt x="544" y="461"/>
                    <a:pt x="535" y="461"/>
                    <a:pt x="532" y="466"/>
                  </a:cubicBezTo>
                  <a:close/>
                  <a:moveTo>
                    <a:pt x="153" y="63"/>
                  </a:moveTo>
                  <a:lnTo>
                    <a:pt x="153" y="63"/>
                  </a:lnTo>
                  <a:cubicBezTo>
                    <a:pt x="163" y="65"/>
                    <a:pt x="144" y="74"/>
                    <a:pt x="142" y="84"/>
                  </a:cubicBezTo>
                  <a:cubicBezTo>
                    <a:pt x="139" y="93"/>
                    <a:pt x="156" y="100"/>
                    <a:pt x="163" y="107"/>
                  </a:cubicBezTo>
                  <a:cubicBezTo>
                    <a:pt x="170" y="114"/>
                    <a:pt x="186" y="112"/>
                    <a:pt x="193" y="109"/>
                  </a:cubicBezTo>
                  <a:cubicBezTo>
                    <a:pt x="197" y="105"/>
                    <a:pt x="197" y="93"/>
                    <a:pt x="205" y="93"/>
                  </a:cubicBezTo>
                  <a:cubicBezTo>
                    <a:pt x="214" y="93"/>
                    <a:pt x="209" y="86"/>
                    <a:pt x="216" y="84"/>
                  </a:cubicBezTo>
                  <a:cubicBezTo>
                    <a:pt x="221" y="81"/>
                    <a:pt x="223" y="88"/>
                    <a:pt x="216" y="95"/>
                  </a:cubicBezTo>
                  <a:cubicBezTo>
                    <a:pt x="212" y="102"/>
                    <a:pt x="228" y="102"/>
                    <a:pt x="235" y="93"/>
                  </a:cubicBezTo>
                  <a:cubicBezTo>
                    <a:pt x="244" y="86"/>
                    <a:pt x="246" y="93"/>
                    <a:pt x="244" y="100"/>
                  </a:cubicBezTo>
                  <a:cubicBezTo>
                    <a:pt x="242" y="109"/>
                    <a:pt x="225" y="105"/>
                    <a:pt x="218" y="112"/>
                  </a:cubicBezTo>
                  <a:cubicBezTo>
                    <a:pt x="212" y="121"/>
                    <a:pt x="193" y="114"/>
                    <a:pt x="186" y="123"/>
                  </a:cubicBezTo>
                  <a:cubicBezTo>
                    <a:pt x="177" y="133"/>
                    <a:pt x="193" y="135"/>
                    <a:pt x="205" y="133"/>
                  </a:cubicBezTo>
                  <a:cubicBezTo>
                    <a:pt x="216" y="130"/>
                    <a:pt x="239" y="128"/>
                    <a:pt x="246" y="130"/>
                  </a:cubicBezTo>
                  <a:cubicBezTo>
                    <a:pt x="256" y="133"/>
                    <a:pt x="242" y="135"/>
                    <a:pt x="228" y="135"/>
                  </a:cubicBezTo>
                  <a:cubicBezTo>
                    <a:pt x="214" y="135"/>
                    <a:pt x="209" y="140"/>
                    <a:pt x="209" y="142"/>
                  </a:cubicBezTo>
                  <a:cubicBezTo>
                    <a:pt x="209" y="147"/>
                    <a:pt x="188" y="137"/>
                    <a:pt x="188" y="147"/>
                  </a:cubicBezTo>
                  <a:cubicBezTo>
                    <a:pt x="188" y="156"/>
                    <a:pt x="207" y="158"/>
                    <a:pt x="209" y="163"/>
                  </a:cubicBezTo>
                  <a:cubicBezTo>
                    <a:pt x="212" y="170"/>
                    <a:pt x="225" y="165"/>
                    <a:pt x="230" y="165"/>
                  </a:cubicBezTo>
                  <a:cubicBezTo>
                    <a:pt x="235" y="168"/>
                    <a:pt x="221" y="172"/>
                    <a:pt x="221" y="175"/>
                  </a:cubicBezTo>
                  <a:cubicBezTo>
                    <a:pt x="218" y="177"/>
                    <a:pt x="235" y="179"/>
                    <a:pt x="237" y="184"/>
                  </a:cubicBezTo>
                  <a:cubicBezTo>
                    <a:pt x="239" y="189"/>
                    <a:pt x="251" y="186"/>
                    <a:pt x="251" y="179"/>
                  </a:cubicBezTo>
                  <a:cubicBezTo>
                    <a:pt x="251" y="172"/>
                    <a:pt x="263" y="147"/>
                    <a:pt x="277" y="142"/>
                  </a:cubicBezTo>
                  <a:cubicBezTo>
                    <a:pt x="291" y="137"/>
                    <a:pt x="281" y="133"/>
                    <a:pt x="284" y="123"/>
                  </a:cubicBezTo>
                  <a:cubicBezTo>
                    <a:pt x="286" y="116"/>
                    <a:pt x="298" y="123"/>
                    <a:pt x="293" y="116"/>
                  </a:cubicBezTo>
                  <a:cubicBezTo>
                    <a:pt x="291" y="109"/>
                    <a:pt x="293" y="107"/>
                    <a:pt x="302" y="98"/>
                  </a:cubicBezTo>
                  <a:cubicBezTo>
                    <a:pt x="309" y="91"/>
                    <a:pt x="316" y="95"/>
                    <a:pt x="328" y="91"/>
                  </a:cubicBezTo>
                  <a:cubicBezTo>
                    <a:pt x="337" y="86"/>
                    <a:pt x="342" y="95"/>
                    <a:pt x="330" y="95"/>
                  </a:cubicBezTo>
                  <a:cubicBezTo>
                    <a:pt x="321" y="95"/>
                    <a:pt x="326" y="107"/>
                    <a:pt x="335" y="112"/>
                  </a:cubicBezTo>
                  <a:cubicBezTo>
                    <a:pt x="342" y="114"/>
                    <a:pt x="335" y="116"/>
                    <a:pt x="342" y="119"/>
                  </a:cubicBezTo>
                  <a:cubicBezTo>
                    <a:pt x="349" y="121"/>
                    <a:pt x="346" y="130"/>
                    <a:pt x="337" y="140"/>
                  </a:cubicBezTo>
                  <a:cubicBezTo>
                    <a:pt x="330" y="149"/>
                    <a:pt x="339" y="149"/>
                    <a:pt x="358" y="144"/>
                  </a:cubicBezTo>
                  <a:cubicBezTo>
                    <a:pt x="377" y="137"/>
                    <a:pt x="365" y="149"/>
                    <a:pt x="370" y="154"/>
                  </a:cubicBezTo>
                  <a:cubicBezTo>
                    <a:pt x="374" y="158"/>
                    <a:pt x="391" y="151"/>
                    <a:pt x="398" y="142"/>
                  </a:cubicBezTo>
                  <a:cubicBezTo>
                    <a:pt x="405" y="133"/>
                    <a:pt x="416" y="135"/>
                    <a:pt x="416" y="130"/>
                  </a:cubicBezTo>
                  <a:cubicBezTo>
                    <a:pt x="414" y="123"/>
                    <a:pt x="407" y="123"/>
                    <a:pt x="400" y="126"/>
                  </a:cubicBezTo>
                  <a:cubicBezTo>
                    <a:pt x="393" y="128"/>
                    <a:pt x="377" y="126"/>
                    <a:pt x="384" y="121"/>
                  </a:cubicBezTo>
                  <a:cubicBezTo>
                    <a:pt x="388" y="116"/>
                    <a:pt x="388" y="112"/>
                    <a:pt x="379" y="112"/>
                  </a:cubicBezTo>
                  <a:cubicBezTo>
                    <a:pt x="370" y="114"/>
                    <a:pt x="356" y="109"/>
                    <a:pt x="363" y="107"/>
                  </a:cubicBezTo>
                  <a:cubicBezTo>
                    <a:pt x="370" y="105"/>
                    <a:pt x="358" y="95"/>
                    <a:pt x="351" y="95"/>
                  </a:cubicBezTo>
                  <a:cubicBezTo>
                    <a:pt x="344" y="95"/>
                    <a:pt x="346" y="88"/>
                    <a:pt x="346" y="81"/>
                  </a:cubicBezTo>
                  <a:cubicBezTo>
                    <a:pt x="346" y="77"/>
                    <a:pt x="328" y="74"/>
                    <a:pt x="332" y="72"/>
                  </a:cubicBezTo>
                  <a:cubicBezTo>
                    <a:pt x="335" y="72"/>
                    <a:pt x="323" y="67"/>
                    <a:pt x="321" y="70"/>
                  </a:cubicBezTo>
                  <a:cubicBezTo>
                    <a:pt x="319" y="74"/>
                    <a:pt x="312" y="74"/>
                    <a:pt x="312" y="67"/>
                  </a:cubicBezTo>
                  <a:cubicBezTo>
                    <a:pt x="312" y="63"/>
                    <a:pt x="298" y="63"/>
                    <a:pt x="293" y="65"/>
                  </a:cubicBezTo>
                  <a:cubicBezTo>
                    <a:pt x="286" y="65"/>
                    <a:pt x="291" y="51"/>
                    <a:pt x="284" y="46"/>
                  </a:cubicBezTo>
                  <a:cubicBezTo>
                    <a:pt x="279" y="44"/>
                    <a:pt x="270" y="56"/>
                    <a:pt x="267" y="56"/>
                  </a:cubicBezTo>
                  <a:cubicBezTo>
                    <a:pt x="263" y="53"/>
                    <a:pt x="270" y="46"/>
                    <a:pt x="272" y="39"/>
                  </a:cubicBezTo>
                  <a:cubicBezTo>
                    <a:pt x="274" y="35"/>
                    <a:pt x="253" y="28"/>
                    <a:pt x="251" y="32"/>
                  </a:cubicBezTo>
                  <a:cubicBezTo>
                    <a:pt x="249" y="37"/>
                    <a:pt x="244" y="23"/>
                    <a:pt x="239" y="23"/>
                  </a:cubicBezTo>
                  <a:cubicBezTo>
                    <a:pt x="235" y="21"/>
                    <a:pt x="237" y="32"/>
                    <a:pt x="232" y="32"/>
                  </a:cubicBezTo>
                  <a:cubicBezTo>
                    <a:pt x="230" y="35"/>
                    <a:pt x="223" y="37"/>
                    <a:pt x="230" y="42"/>
                  </a:cubicBezTo>
                  <a:cubicBezTo>
                    <a:pt x="237" y="46"/>
                    <a:pt x="244" y="72"/>
                    <a:pt x="244" y="74"/>
                  </a:cubicBezTo>
                  <a:cubicBezTo>
                    <a:pt x="244" y="79"/>
                    <a:pt x="221" y="58"/>
                    <a:pt x="221" y="49"/>
                  </a:cubicBezTo>
                  <a:cubicBezTo>
                    <a:pt x="218" y="37"/>
                    <a:pt x="209" y="30"/>
                    <a:pt x="207" y="37"/>
                  </a:cubicBezTo>
                  <a:cubicBezTo>
                    <a:pt x="202" y="44"/>
                    <a:pt x="195" y="46"/>
                    <a:pt x="197" y="53"/>
                  </a:cubicBezTo>
                  <a:cubicBezTo>
                    <a:pt x="200" y="60"/>
                    <a:pt x="191" y="63"/>
                    <a:pt x="191" y="58"/>
                  </a:cubicBezTo>
                  <a:cubicBezTo>
                    <a:pt x="191" y="53"/>
                    <a:pt x="179" y="46"/>
                    <a:pt x="177" y="44"/>
                  </a:cubicBezTo>
                  <a:cubicBezTo>
                    <a:pt x="172" y="44"/>
                    <a:pt x="186" y="42"/>
                    <a:pt x="193" y="39"/>
                  </a:cubicBezTo>
                  <a:cubicBezTo>
                    <a:pt x="200" y="35"/>
                    <a:pt x="188" y="30"/>
                    <a:pt x="181" y="35"/>
                  </a:cubicBezTo>
                  <a:cubicBezTo>
                    <a:pt x="174" y="37"/>
                    <a:pt x="167" y="32"/>
                    <a:pt x="163" y="37"/>
                  </a:cubicBezTo>
                  <a:cubicBezTo>
                    <a:pt x="160" y="42"/>
                    <a:pt x="156" y="37"/>
                    <a:pt x="149" y="35"/>
                  </a:cubicBezTo>
                  <a:cubicBezTo>
                    <a:pt x="142" y="35"/>
                    <a:pt x="137" y="44"/>
                    <a:pt x="133" y="44"/>
                  </a:cubicBezTo>
                  <a:cubicBezTo>
                    <a:pt x="128" y="42"/>
                    <a:pt x="123" y="53"/>
                    <a:pt x="133" y="65"/>
                  </a:cubicBezTo>
                  <a:cubicBezTo>
                    <a:pt x="139" y="77"/>
                    <a:pt x="144" y="60"/>
                    <a:pt x="153" y="63"/>
                  </a:cubicBezTo>
                  <a:close/>
                  <a:moveTo>
                    <a:pt x="135" y="100"/>
                  </a:moveTo>
                  <a:lnTo>
                    <a:pt x="135" y="100"/>
                  </a:lnTo>
                  <a:cubicBezTo>
                    <a:pt x="139" y="102"/>
                    <a:pt x="144" y="112"/>
                    <a:pt x="149" y="112"/>
                  </a:cubicBezTo>
                  <a:cubicBezTo>
                    <a:pt x="151" y="112"/>
                    <a:pt x="142" y="100"/>
                    <a:pt x="135" y="93"/>
                  </a:cubicBezTo>
                  <a:cubicBezTo>
                    <a:pt x="130" y="86"/>
                    <a:pt x="130" y="79"/>
                    <a:pt x="121" y="81"/>
                  </a:cubicBezTo>
                  <a:cubicBezTo>
                    <a:pt x="112" y="84"/>
                    <a:pt x="128" y="100"/>
                    <a:pt x="135" y="100"/>
                  </a:cubicBezTo>
                  <a:close/>
                  <a:moveTo>
                    <a:pt x="284" y="25"/>
                  </a:moveTo>
                  <a:lnTo>
                    <a:pt x="284" y="25"/>
                  </a:lnTo>
                  <a:cubicBezTo>
                    <a:pt x="288" y="28"/>
                    <a:pt x="277" y="28"/>
                    <a:pt x="281" y="32"/>
                  </a:cubicBezTo>
                  <a:cubicBezTo>
                    <a:pt x="295" y="46"/>
                    <a:pt x="351" y="30"/>
                    <a:pt x="358" y="35"/>
                  </a:cubicBezTo>
                  <a:cubicBezTo>
                    <a:pt x="367" y="39"/>
                    <a:pt x="312" y="44"/>
                    <a:pt x="314" y="51"/>
                  </a:cubicBezTo>
                  <a:cubicBezTo>
                    <a:pt x="316" y="56"/>
                    <a:pt x="360" y="60"/>
                    <a:pt x="365" y="56"/>
                  </a:cubicBezTo>
                  <a:cubicBezTo>
                    <a:pt x="367" y="53"/>
                    <a:pt x="374" y="65"/>
                    <a:pt x="391" y="65"/>
                  </a:cubicBezTo>
                  <a:cubicBezTo>
                    <a:pt x="405" y="65"/>
                    <a:pt x="402" y="60"/>
                    <a:pt x="414" y="58"/>
                  </a:cubicBezTo>
                  <a:cubicBezTo>
                    <a:pt x="425" y="58"/>
                    <a:pt x="442" y="53"/>
                    <a:pt x="442" y="46"/>
                  </a:cubicBezTo>
                  <a:cubicBezTo>
                    <a:pt x="442" y="42"/>
                    <a:pt x="474" y="32"/>
                    <a:pt x="470" y="23"/>
                  </a:cubicBezTo>
                  <a:cubicBezTo>
                    <a:pt x="467" y="14"/>
                    <a:pt x="437" y="21"/>
                    <a:pt x="428" y="16"/>
                  </a:cubicBezTo>
                  <a:cubicBezTo>
                    <a:pt x="421" y="11"/>
                    <a:pt x="400" y="4"/>
                    <a:pt x="398" y="11"/>
                  </a:cubicBezTo>
                  <a:cubicBezTo>
                    <a:pt x="393" y="18"/>
                    <a:pt x="388" y="21"/>
                    <a:pt x="386" y="18"/>
                  </a:cubicBezTo>
                  <a:cubicBezTo>
                    <a:pt x="381" y="16"/>
                    <a:pt x="386" y="0"/>
                    <a:pt x="372" y="4"/>
                  </a:cubicBezTo>
                  <a:cubicBezTo>
                    <a:pt x="360" y="9"/>
                    <a:pt x="372" y="23"/>
                    <a:pt x="370" y="25"/>
                  </a:cubicBezTo>
                  <a:cubicBezTo>
                    <a:pt x="367" y="28"/>
                    <a:pt x="353" y="23"/>
                    <a:pt x="353" y="16"/>
                  </a:cubicBezTo>
                  <a:cubicBezTo>
                    <a:pt x="351" y="9"/>
                    <a:pt x="337" y="23"/>
                    <a:pt x="335" y="14"/>
                  </a:cubicBezTo>
                  <a:cubicBezTo>
                    <a:pt x="332" y="7"/>
                    <a:pt x="316" y="0"/>
                    <a:pt x="312" y="2"/>
                  </a:cubicBezTo>
                  <a:cubicBezTo>
                    <a:pt x="307" y="2"/>
                    <a:pt x="316" y="7"/>
                    <a:pt x="314" y="11"/>
                  </a:cubicBezTo>
                  <a:cubicBezTo>
                    <a:pt x="312" y="14"/>
                    <a:pt x="302" y="7"/>
                    <a:pt x="298" y="7"/>
                  </a:cubicBezTo>
                  <a:cubicBezTo>
                    <a:pt x="293" y="7"/>
                    <a:pt x="300" y="14"/>
                    <a:pt x="298" y="18"/>
                  </a:cubicBezTo>
                  <a:cubicBezTo>
                    <a:pt x="295" y="23"/>
                    <a:pt x="288" y="7"/>
                    <a:pt x="281" y="7"/>
                  </a:cubicBezTo>
                  <a:cubicBezTo>
                    <a:pt x="277" y="7"/>
                    <a:pt x="279" y="14"/>
                    <a:pt x="272" y="16"/>
                  </a:cubicBezTo>
                  <a:cubicBezTo>
                    <a:pt x="267" y="16"/>
                    <a:pt x="279" y="21"/>
                    <a:pt x="284" y="2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2" name="Freeform 703">
              <a:extLst>
                <a:ext uri="{FF2B5EF4-FFF2-40B4-BE49-F238E27FC236}">
                  <a16:creationId xmlns:a16="http://schemas.microsoft.com/office/drawing/2014/main" id="{9B4BADD5-6B67-272F-7C89-DB30BF53D9F5}"/>
                </a:ext>
              </a:extLst>
            </p:cNvPr>
            <p:cNvSpPr>
              <a:spLocks noEditPoints="1"/>
            </p:cNvSpPr>
            <p:nvPr/>
          </p:nvSpPr>
          <p:spPr bwMode="auto">
            <a:xfrm>
              <a:off x="5880100" y="1563688"/>
              <a:ext cx="525463" cy="835025"/>
            </a:xfrm>
            <a:custGeom>
              <a:avLst/>
              <a:gdLst>
                <a:gd name="T0" fmla="*/ 521 w 551"/>
                <a:gd name="T1" fmla="*/ 455 h 872"/>
                <a:gd name="T2" fmla="*/ 512 w 551"/>
                <a:gd name="T3" fmla="*/ 424 h 872"/>
                <a:gd name="T4" fmla="*/ 470 w 551"/>
                <a:gd name="T5" fmla="*/ 424 h 872"/>
                <a:gd name="T6" fmla="*/ 428 w 551"/>
                <a:gd name="T7" fmla="*/ 438 h 872"/>
                <a:gd name="T8" fmla="*/ 409 w 551"/>
                <a:gd name="T9" fmla="*/ 429 h 872"/>
                <a:gd name="T10" fmla="*/ 374 w 551"/>
                <a:gd name="T11" fmla="*/ 443 h 872"/>
                <a:gd name="T12" fmla="*/ 365 w 551"/>
                <a:gd name="T13" fmla="*/ 445 h 872"/>
                <a:gd name="T14" fmla="*/ 335 w 551"/>
                <a:gd name="T15" fmla="*/ 452 h 872"/>
                <a:gd name="T16" fmla="*/ 312 w 551"/>
                <a:gd name="T17" fmla="*/ 452 h 872"/>
                <a:gd name="T18" fmla="*/ 274 w 551"/>
                <a:gd name="T19" fmla="*/ 476 h 872"/>
                <a:gd name="T20" fmla="*/ 265 w 551"/>
                <a:gd name="T21" fmla="*/ 504 h 872"/>
                <a:gd name="T22" fmla="*/ 223 w 551"/>
                <a:gd name="T23" fmla="*/ 497 h 872"/>
                <a:gd name="T24" fmla="*/ 197 w 551"/>
                <a:gd name="T25" fmla="*/ 527 h 872"/>
                <a:gd name="T26" fmla="*/ 237 w 551"/>
                <a:gd name="T27" fmla="*/ 532 h 872"/>
                <a:gd name="T28" fmla="*/ 184 w 551"/>
                <a:gd name="T29" fmla="*/ 585 h 872"/>
                <a:gd name="T30" fmla="*/ 146 w 551"/>
                <a:gd name="T31" fmla="*/ 639 h 872"/>
                <a:gd name="T32" fmla="*/ 105 w 551"/>
                <a:gd name="T33" fmla="*/ 681 h 872"/>
                <a:gd name="T34" fmla="*/ 49 w 551"/>
                <a:gd name="T35" fmla="*/ 714 h 872"/>
                <a:gd name="T36" fmla="*/ 14 w 551"/>
                <a:gd name="T37" fmla="*/ 742 h 872"/>
                <a:gd name="T38" fmla="*/ 7 w 551"/>
                <a:gd name="T39" fmla="*/ 788 h 872"/>
                <a:gd name="T40" fmla="*/ 23 w 551"/>
                <a:gd name="T41" fmla="*/ 814 h 872"/>
                <a:gd name="T42" fmla="*/ 30 w 551"/>
                <a:gd name="T43" fmla="*/ 830 h 872"/>
                <a:gd name="T44" fmla="*/ 102 w 551"/>
                <a:gd name="T45" fmla="*/ 842 h 872"/>
                <a:gd name="T46" fmla="*/ 142 w 551"/>
                <a:gd name="T47" fmla="*/ 844 h 872"/>
                <a:gd name="T48" fmla="*/ 163 w 551"/>
                <a:gd name="T49" fmla="*/ 779 h 872"/>
                <a:gd name="T50" fmla="*/ 160 w 551"/>
                <a:gd name="T51" fmla="*/ 688 h 872"/>
                <a:gd name="T52" fmla="*/ 205 w 551"/>
                <a:gd name="T53" fmla="*/ 623 h 872"/>
                <a:gd name="T54" fmla="*/ 242 w 551"/>
                <a:gd name="T55" fmla="*/ 560 h 872"/>
                <a:gd name="T56" fmla="*/ 307 w 551"/>
                <a:gd name="T57" fmla="*/ 515 h 872"/>
                <a:gd name="T58" fmla="*/ 372 w 551"/>
                <a:gd name="T59" fmla="*/ 504 h 872"/>
                <a:gd name="T60" fmla="*/ 437 w 551"/>
                <a:gd name="T61" fmla="*/ 478 h 872"/>
                <a:gd name="T62" fmla="*/ 512 w 551"/>
                <a:gd name="T63" fmla="*/ 487 h 872"/>
                <a:gd name="T64" fmla="*/ 532 w 551"/>
                <a:gd name="T65" fmla="*/ 466 h 872"/>
                <a:gd name="T66" fmla="*/ 193 w 551"/>
                <a:gd name="T67" fmla="*/ 109 h 872"/>
                <a:gd name="T68" fmla="*/ 244 w 551"/>
                <a:gd name="T69" fmla="*/ 100 h 872"/>
                <a:gd name="T70" fmla="*/ 228 w 551"/>
                <a:gd name="T71" fmla="*/ 135 h 872"/>
                <a:gd name="T72" fmla="*/ 221 w 551"/>
                <a:gd name="T73" fmla="*/ 175 h 872"/>
                <a:gd name="T74" fmla="*/ 293 w 551"/>
                <a:gd name="T75" fmla="*/ 116 h 872"/>
                <a:gd name="T76" fmla="*/ 342 w 551"/>
                <a:gd name="T77" fmla="*/ 119 h 872"/>
                <a:gd name="T78" fmla="*/ 416 w 551"/>
                <a:gd name="T79" fmla="*/ 130 h 872"/>
                <a:gd name="T80" fmla="*/ 351 w 551"/>
                <a:gd name="T81" fmla="*/ 95 h 872"/>
                <a:gd name="T82" fmla="*/ 293 w 551"/>
                <a:gd name="T83" fmla="*/ 65 h 872"/>
                <a:gd name="T84" fmla="*/ 239 w 551"/>
                <a:gd name="T85" fmla="*/ 23 h 872"/>
                <a:gd name="T86" fmla="*/ 207 w 551"/>
                <a:gd name="T87" fmla="*/ 37 h 872"/>
                <a:gd name="T88" fmla="*/ 181 w 551"/>
                <a:gd name="T89" fmla="*/ 35 h 872"/>
                <a:gd name="T90" fmla="*/ 153 w 551"/>
                <a:gd name="T91" fmla="*/ 63 h 872"/>
                <a:gd name="T92" fmla="*/ 135 w 551"/>
                <a:gd name="T93" fmla="*/ 93 h 872"/>
                <a:gd name="T94" fmla="*/ 284 w 551"/>
                <a:gd name="T95" fmla="*/ 25 h 872"/>
                <a:gd name="T96" fmla="*/ 391 w 551"/>
                <a:gd name="T97" fmla="*/ 65 h 872"/>
                <a:gd name="T98" fmla="*/ 398 w 551"/>
                <a:gd name="T99" fmla="*/ 11 h 872"/>
                <a:gd name="T100" fmla="*/ 335 w 551"/>
                <a:gd name="T101" fmla="*/ 14 h 872"/>
                <a:gd name="T102" fmla="*/ 281 w 551"/>
                <a:gd name="T103" fmla="*/ 7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51" h="872">
                  <a:moveTo>
                    <a:pt x="532" y="466"/>
                  </a:moveTo>
                  <a:lnTo>
                    <a:pt x="532" y="466"/>
                  </a:lnTo>
                  <a:cubicBezTo>
                    <a:pt x="532" y="471"/>
                    <a:pt x="523" y="471"/>
                    <a:pt x="523" y="466"/>
                  </a:cubicBezTo>
                  <a:cubicBezTo>
                    <a:pt x="523" y="461"/>
                    <a:pt x="512" y="457"/>
                    <a:pt x="509" y="455"/>
                  </a:cubicBezTo>
                  <a:cubicBezTo>
                    <a:pt x="509" y="452"/>
                    <a:pt x="516" y="452"/>
                    <a:pt x="521" y="455"/>
                  </a:cubicBezTo>
                  <a:cubicBezTo>
                    <a:pt x="526" y="459"/>
                    <a:pt x="530" y="457"/>
                    <a:pt x="535" y="452"/>
                  </a:cubicBezTo>
                  <a:cubicBezTo>
                    <a:pt x="539" y="445"/>
                    <a:pt x="549" y="450"/>
                    <a:pt x="549" y="445"/>
                  </a:cubicBezTo>
                  <a:cubicBezTo>
                    <a:pt x="551" y="441"/>
                    <a:pt x="539" y="438"/>
                    <a:pt x="537" y="436"/>
                  </a:cubicBezTo>
                  <a:cubicBezTo>
                    <a:pt x="537" y="431"/>
                    <a:pt x="530" y="429"/>
                    <a:pt x="523" y="429"/>
                  </a:cubicBezTo>
                  <a:cubicBezTo>
                    <a:pt x="516" y="431"/>
                    <a:pt x="516" y="429"/>
                    <a:pt x="512" y="424"/>
                  </a:cubicBezTo>
                  <a:cubicBezTo>
                    <a:pt x="507" y="420"/>
                    <a:pt x="495" y="427"/>
                    <a:pt x="495" y="436"/>
                  </a:cubicBezTo>
                  <a:cubicBezTo>
                    <a:pt x="495" y="445"/>
                    <a:pt x="486" y="443"/>
                    <a:pt x="488" y="438"/>
                  </a:cubicBezTo>
                  <a:cubicBezTo>
                    <a:pt x="493" y="434"/>
                    <a:pt x="486" y="427"/>
                    <a:pt x="493" y="424"/>
                  </a:cubicBezTo>
                  <a:cubicBezTo>
                    <a:pt x="498" y="424"/>
                    <a:pt x="495" y="415"/>
                    <a:pt x="484" y="413"/>
                  </a:cubicBezTo>
                  <a:cubicBezTo>
                    <a:pt x="472" y="413"/>
                    <a:pt x="467" y="422"/>
                    <a:pt x="470" y="424"/>
                  </a:cubicBezTo>
                  <a:cubicBezTo>
                    <a:pt x="472" y="429"/>
                    <a:pt x="463" y="443"/>
                    <a:pt x="458" y="443"/>
                  </a:cubicBezTo>
                  <a:cubicBezTo>
                    <a:pt x="453" y="443"/>
                    <a:pt x="458" y="431"/>
                    <a:pt x="458" y="424"/>
                  </a:cubicBezTo>
                  <a:cubicBezTo>
                    <a:pt x="458" y="417"/>
                    <a:pt x="453" y="422"/>
                    <a:pt x="444" y="431"/>
                  </a:cubicBezTo>
                  <a:cubicBezTo>
                    <a:pt x="435" y="441"/>
                    <a:pt x="428" y="450"/>
                    <a:pt x="423" y="452"/>
                  </a:cubicBezTo>
                  <a:cubicBezTo>
                    <a:pt x="418" y="452"/>
                    <a:pt x="418" y="443"/>
                    <a:pt x="428" y="438"/>
                  </a:cubicBezTo>
                  <a:cubicBezTo>
                    <a:pt x="435" y="434"/>
                    <a:pt x="435" y="422"/>
                    <a:pt x="442" y="422"/>
                  </a:cubicBezTo>
                  <a:cubicBezTo>
                    <a:pt x="446" y="422"/>
                    <a:pt x="446" y="415"/>
                    <a:pt x="439" y="413"/>
                  </a:cubicBezTo>
                  <a:cubicBezTo>
                    <a:pt x="430" y="413"/>
                    <a:pt x="430" y="420"/>
                    <a:pt x="428" y="422"/>
                  </a:cubicBezTo>
                  <a:cubicBezTo>
                    <a:pt x="425" y="424"/>
                    <a:pt x="411" y="420"/>
                    <a:pt x="411" y="422"/>
                  </a:cubicBezTo>
                  <a:cubicBezTo>
                    <a:pt x="411" y="424"/>
                    <a:pt x="405" y="424"/>
                    <a:pt x="409" y="429"/>
                  </a:cubicBezTo>
                  <a:cubicBezTo>
                    <a:pt x="411" y="434"/>
                    <a:pt x="407" y="438"/>
                    <a:pt x="405" y="431"/>
                  </a:cubicBezTo>
                  <a:cubicBezTo>
                    <a:pt x="400" y="427"/>
                    <a:pt x="393" y="431"/>
                    <a:pt x="388" y="438"/>
                  </a:cubicBezTo>
                  <a:cubicBezTo>
                    <a:pt x="386" y="443"/>
                    <a:pt x="379" y="443"/>
                    <a:pt x="384" y="445"/>
                  </a:cubicBezTo>
                  <a:cubicBezTo>
                    <a:pt x="388" y="448"/>
                    <a:pt x="388" y="457"/>
                    <a:pt x="381" y="457"/>
                  </a:cubicBezTo>
                  <a:cubicBezTo>
                    <a:pt x="377" y="459"/>
                    <a:pt x="379" y="443"/>
                    <a:pt x="374" y="443"/>
                  </a:cubicBezTo>
                  <a:cubicBezTo>
                    <a:pt x="370" y="445"/>
                    <a:pt x="372" y="436"/>
                    <a:pt x="379" y="436"/>
                  </a:cubicBezTo>
                  <a:cubicBezTo>
                    <a:pt x="384" y="436"/>
                    <a:pt x="391" y="427"/>
                    <a:pt x="391" y="424"/>
                  </a:cubicBezTo>
                  <a:cubicBezTo>
                    <a:pt x="388" y="422"/>
                    <a:pt x="381" y="422"/>
                    <a:pt x="381" y="427"/>
                  </a:cubicBezTo>
                  <a:cubicBezTo>
                    <a:pt x="381" y="431"/>
                    <a:pt x="372" y="431"/>
                    <a:pt x="365" y="431"/>
                  </a:cubicBezTo>
                  <a:cubicBezTo>
                    <a:pt x="356" y="429"/>
                    <a:pt x="358" y="438"/>
                    <a:pt x="365" y="445"/>
                  </a:cubicBezTo>
                  <a:cubicBezTo>
                    <a:pt x="374" y="450"/>
                    <a:pt x="365" y="452"/>
                    <a:pt x="360" y="448"/>
                  </a:cubicBezTo>
                  <a:cubicBezTo>
                    <a:pt x="356" y="445"/>
                    <a:pt x="349" y="448"/>
                    <a:pt x="344" y="450"/>
                  </a:cubicBezTo>
                  <a:cubicBezTo>
                    <a:pt x="339" y="452"/>
                    <a:pt x="356" y="457"/>
                    <a:pt x="356" y="459"/>
                  </a:cubicBezTo>
                  <a:cubicBezTo>
                    <a:pt x="356" y="461"/>
                    <a:pt x="349" y="457"/>
                    <a:pt x="346" y="459"/>
                  </a:cubicBezTo>
                  <a:cubicBezTo>
                    <a:pt x="344" y="461"/>
                    <a:pt x="335" y="457"/>
                    <a:pt x="335" y="452"/>
                  </a:cubicBezTo>
                  <a:cubicBezTo>
                    <a:pt x="335" y="445"/>
                    <a:pt x="321" y="455"/>
                    <a:pt x="328" y="455"/>
                  </a:cubicBezTo>
                  <a:cubicBezTo>
                    <a:pt x="335" y="457"/>
                    <a:pt x="332" y="461"/>
                    <a:pt x="332" y="469"/>
                  </a:cubicBezTo>
                  <a:cubicBezTo>
                    <a:pt x="332" y="476"/>
                    <a:pt x="323" y="471"/>
                    <a:pt x="326" y="466"/>
                  </a:cubicBezTo>
                  <a:cubicBezTo>
                    <a:pt x="328" y="459"/>
                    <a:pt x="321" y="459"/>
                    <a:pt x="314" y="464"/>
                  </a:cubicBezTo>
                  <a:cubicBezTo>
                    <a:pt x="307" y="469"/>
                    <a:pt x="314" y="457"/>
                    <a:pt x="312" y="452"/>
                  </a:cubicBezTo>
                  <a:cubicBezTo>
                    <a:pt x="309" y="448"/>
                    <a:pt x="305" y="452"/>
                    <a:pt x="298" y="452"/>
                  </a:cubicBezTo>
                  <a:cubicBezTo>
                    <a:pt x="291" y="455"/>
                    <a:pt x="288" y="455"/>
                    <a:pt x="291" y="459"/>
                  </a:cubicBezTo>
                  <a:cubicBezTo>
                    <a:pt x="295" y="464"/>
                    <a:pt x="295" y="471"/>
                    <a:pt x="288" y="469"/>
                  </a:cubicBezTo>
                  <a:cubicBezTo>
                    <a:pt x="284" y="469"/>
                    <a:pt x="281" y="469"/>
                    <a:pt x="281" y="473"/>
                  </a:cubicBezTo>
                  <a:cubicBezTo>
                    <a:pt x="284" y="478"/>
                    <a:pt x="277" y="480"/>
                    <a:pt x="274" y="476"/>
                  </a:cubicBezTo>
                  <a:cubicBezTo>
                    <a:pt x="274" y="471"/>
                    <a:pt x="263" y="471"/>
                    <a:pt x="260" y="478"/>
                  </a:cubicBezTo>
                  <a:cubicBezTo>
                    <a:pt x="258" y="483"/>
                    <a:pt x="249" y="485"/>
                    <a:pt x="249" y="492"/>
                  </a:cubicBezTo>
                  <a:cubicBezTo>
                    <a:pt x="251" y="497"/>
                    <a:pt x="258" y="487"/>
                    <a:pt x="263" y="490"/>
                  </a:cubicBezTo>
                  <a:cubicBezTo>
                    <a:pt x="270" y="492"/>
                    <a:pt x="263" y="494"/>
                    <a:pt x="265" y="499"/>
                  </a:cubicBezTo>
                  <a:cubicBezTo>
                    <a:pt x="270" y="501"/>
                    <a:pt x="267" y="508"/>
                    <a:pt x="265" y="504"/>
                  </a:cubicBezTo>
                  <a:cubicBezTo>
                    <a:pt x="260" y="499"/>
                    <a:pt x="253" y="499"/>
                    <a:pt x="253" y="506"/>
                  </a:cubicBezTo>
                  <a:cubicBezTo>
                    <a:pt x="251" y="511"/>
                    <a:pt x="246" y="504"/>
                    <a:pt x="244" y="499"/>
                  </a:cubicBezTo>
                  <a:cubicBezTo>
                    <a:pt x="239" y="494"/>
                    <a:pt x="235" y="508"/>
                    <a:pt x="232" y="506"/>
                  </a:cubicBezTo>
                  <a:cubicBezTo>
                    <a:pt x="228" y="501"/>
                    <a:pt x="239" y="492"/>
                    <a:pt x="237" y="487"/>
                  </a:cubicBezTo>
                  <a:cubicBezTo>
                    <a:pt x="235" y="483"/>
                    <a:pt x="232" y="490"/>
                    <a:pt x="223" y="497"/>
                  </a:cubicBezTo>
                  <a:cubicBezTo>
                    <a:pt x="216" y="504"/>
                    <a:pt x="207" y="504"/>
                    <a:pt x="212" y="508"/>
                  </a:cubicBezTo>
                  <a:cubicBezTo>
                    <a:pt x="214" y="511"/>
                    <a:pt x="205" y="513"/>
                    <a:pt x="202" y="520"/>
                  </a:cubicBezTo>
                  <a:cubicBezTo>
                    <a:pt x="200" y="525"/>
                    <a:pt x="186" y="527"/>
                    <a:pt x="177" y="534"/>
                  </a:cubicBezTo>
                  <a:cubicBezTo>
                    <a:pt x="167" y="539"/>
                    <a:pt x="177" y="541"/>
                    <a:pt x="184" y="534"/>
                  </a:cubicBezTo>
                  <a:cubicBezTo>
                    <a:pt x="188" y="529"/>
                    <a:pt x="191" y="532"/>
                    <a:pt x="197" y="527"/>
                  </a:cubicBezTo>
                  <a:cubicBezTo>
                    <a:pt x="207" y="520"/>
                    <a:pt x="216" y="518"/>
                    <a:pt x="218" y="518"/>
                  </a:cubicBezTo>
                  <a:cubicBezTo>
                    <a:pt x="223" y="520"/>
                    <a:pt x="228" y="522"/>
                    <a:pt x="232" y="518"/>
                  </a:cubicBezTo>
                  <a:cubicBezTo>
                    <a:pt x="235" y="511"/>
                    <a:pt x="242" y="513"/>
                    <a:pt x="244" y="515"/>
                  </a:cubicBezTo>
                  <a:cubicBezTo>
                    <a:pt x="249" y="520"/>
                    <a:pt x="237" y="522"/>
                    <a:pt x="244" y="527"/>
                  </a:cubicBezTo>
                  <a:cubicBezTo>
                    <a:pt x="249" y="532"/>
                    <a:pt x="237" y="534"/>
                    <a:pt x="237" y="532"/>
                  </a:cubicBezTo>
                  <a:cubicBezTo>
                    <a:pt x="237" y="527"/>
                    <a:pt x="230" y="522"/>
                    <a:pt x="228" y="527"/>
                  </a:cubicBezTo>
                  <a:cubicBezTo>
                    <a:pt x="225" y="532"/>
                    <a:pt x="223" y="534"/>
                    <a:pt x="218" y="536"/>
                  </a:cubicBezTo>
                  <a:cubicBezTo>
                    <a:pt x="214" y="536"/>
                    <a:pt x="209" y="543"/>
                    <a:pt x="209" y="550"/>
                  </a:cubicBezTo>
                  <a:cubicBezTo>
                    <a:pt x="209" y="557"/>
                    <a:pt x="202" y="550"/>
                    <a:pt x="202" y="557"/>
                  </a:cubicBezTo>
                  <a:cubicBezTo>
                    <a:pt x="202" y="564"/>
                    <a:pt x="191" y="576"/>
                    <a:pt x="184" y="585"/>
                  </a:cubicBezTo>
                  <a:cubicBezTo>
                    <a:pt x="174" y="592"/>
                    <a:pt x="181" y="595"/>
                    <a:pt x="179" y="599"/>
                  </a:cubicBezTo>
                  <a:cubicBezTo>
                    <a:pt x="177" y="606"/>
                    <a:pt x="167" y="602"/>
                    <a:pt x="163" y="602"/>
                  </a:cubicBezTo>
                  <a:cubicBezTo>
                    <a:pt x="160" y="604"/>
                    <a:pt x="165" y="618"/>
                    <a:pt x="160" y="623"/>
                  </a:cubicBezTo>
                  <a:cubicBezTo>
                    <a:pt x="156" y="627"/>
                    <a:pt x="160" y="632"/>
                    <a:pt x="160" y="637"/>
                  </a:cubicBezTo>
                  <a:cubicBezTo>
                    <a:pt x="160" y="641"/>
                    <a:pt x="149" y="634"/>
                    <a:pt x="146" y="639"/>
                  </a:cubicBezTo>
                  <a:cubicBezTo>
                    <a:pt x="146" y="644"/>
                    <a:pt x="135" y="641"/>
                    <a:pt x="133" y="644"/>
                  </a:cubicBezTo>
                  <a:cubicBezTo>
                    <a:pt x="128" y="644"/>
                    <a:pt x="139" y="653"/>
                    <a:pt x="144" y="658"/>
                  </a:cubicBezTo>
                  <a:cubicBezTo>
                    <a:pt x="149" y="660"/>
                    <a:pt x="139" y="664"/>
                    <a:pt x="137" y="660"/>
                  </a:cubicBezTo>
                  <a:cubicBezTo>
                    <a:pt x="137" y="655"/>
                    <a:pt x="128" y="662"/>
                    <a:pt x="119" y="667"/>
                  </a:cubicBezTo>
                  <a:cubicBezTo>
                    <a:pt x="109" y="672"/>
                    <a:pt x="114" y="681"/>
                    <a:pt x="105" y="681"/>
                  </a:cubicBezTo>
                  <a:cubicBezTo>
                    <a:pt x="98" y="681"/>
                    <a:pt x="100" y="693"/>
                    <a:pt x="95" y="697"/>
                  </a:cubicBezTo>
                  <a:cubicBezTo>
                    <a:pt x="91" y="700"/>
                    <a:pt x="91" y="688"/>
                    <a:pt x="84" y="688"/>
                  </a:cubicBezTo>
                  <a:cubicBezTo>
                    <a:pt x="77" y="688"/>
                    <a:pt x="77" y="693"/>
                    <a:pt x="81" y="700"/>
                  </a:cubicBezTo>
                  <a:cubicBezTo>
                    <a:pt x="86" y="707"/>
                    <a:pt x="74" y="702"/>
                    <a:pt x="70" y="707"/>
                  </a:cubicBezTo>
                  <a:cubicBezTo>
                    <a:pt x="65" y="711"/>
                    <a:pt x="54" y="709"/>
                    <a:pt x="49" y="714"/>
                  </a:cubicBezTo>
                  <a:cubicBezTo>
                    <a:pt x="46" y="718"/>
                    <a:pt x="58" y="718"/>
                    <a:pt x="60" y="723"/>
                  </a:cubicBezTo>
                  <a:cubicBezTo>
                    <a:pt x="63" y="728"/>
                    <a:pt x="49" y="725"/>
                    <a:pt x="42" y="723"/>
                  </a:cubicBezTo>
                  <a:cubicBezTo>
                    <a:pt x="35" y="721"/>
                    <a:pt x="37" y="732"/>
                    <a:pt x="30" y="730"/>
                  </a:cubicBezTo>
                  <a:cubicBezTo>
                    <a:pt x="25" y="730"/>
                    <a:pt x="16" y="737"/>
                    <a:pt x="21" y="739"/>
                  </a:cubicBezTo>
                  <a:cubicBezTo>
                    <a:pt x="25" y="744"/>
                    <a:pt x="18" y="746"/>
                    <a:pt x="14" y="742"/>
                  </a:cubicBezTo>
                  <a:cubicBezTo>
                    <a:pt x="9" y="739"/>
                    <a:pt x="4" y="746"/>
                    <a:pt x="2" y="751"/>
                  </a:cubicBezTo>
                  <a:cubicBezTo>
                    <a:pt x="2" y="758"/>
                    <a:pt x="11" y="760"/>
                    <a:pt x="11" y="763"/>
                  </a:cubicBezTo>
                  <a:cubicBezTo>
                    <a:pt x="11" y="765"/>
                    <a:pt x="2" y="769"/>
                    <a:pt x="9" y="769"/>
                  </a:cubicBezTo>
                  <a:cubicBezTo>
                    <a:pt x="14" y="772"/>
                    <a:pt x="11" y="776"/>
                    <a:pt x="7" y="779"/>
                  </a:cubicBezTo>
                  <a:cubicBezTo>
                    <a:pt x="2" y="781"/>
                    <a:pt x="2" y="783"/>
                    <a:pt x="7" y="788"/>
                  </a:cubicBezTo>
                  <a:cubicBezTo>
                    <a:pt x="11" y="793"/>
                    <a:pt x="0" y="795"/>
                    <a:pt x="4" y="802"/>
                  </a:cubicBezTo>
                  <a:cubicBezTo>
                    <a:pt x="9" y="809"/>
                    <a:pt x="14" y="800"/>
                    <a:pt x="16" y="805"/>
                  </a:cubicBezTo>
                  <a:cubicBezTo>
                    <a:pt x="18" y="809"/>
                    <a:pt x="25" y="805"/>
                    <a:pt x="30" y="800"/>
                  </a:cubicBezTo>
                  <a:cubicBezTo>
                    <a:pt x="37" y="793"/>
                    <a:pt x="42" y="807"/>
                    <a:pt x="35" y="807"/>
                  </a:cubicBezTo>
                  <a:cubicBezTo>
                    <a:pt x="30" y="805"/>
                    <a:pt x="23" y="809"/>
                    <a:pt x="23" y="814"/>
                  </a:cubicBezTo>
                  <a:cubicBezTo>
                    <a:pt x="25" y="821"/>
                    <a:pt x="16" y="819"/>
                    <a:pt x="16" y="812"/>
                  </a:cubicBezTo>
                  <a:cubicBezTo>
                    <a:pt x="16" y="805"/>
                    <a:pt x="4" y="814"/>
                    <a:pt x="9" y="819"/>
                  </a:cubicBezTo>
                  <a:cubicBezTo>
                    <a:pt x="14" y="823"/>
                    <a:pt x="7" y="826"/>
                    <a:pt x="7" y="833"/>
                  </a:cubicBezTo>
                  <a:cubicBezTo>
                    <a:pt x="7" y="837"/>
                    <a:pt x="16" y="835"/>
                    <a:pt x="18" y="830"/>
                  </a:cubicBezTo>
                  <a:cubicBezTo>
                    <a:pt x="23" y="826"/>
                    <a:pt x="28" y="826"/>
                    <a:pt x="30" y="830"/>
                  </a:cubicBezTo>
                  <a:cubicBezTo>
                    <a:pt x="32" y="837"/>
                    <a:pt x="25" y="833"/>
                    <a:pt x="25" y="840"/>
                  </a:cubicBezTo>
                  <a:cubicBezTo>
                    <a:pt x="25" y="847"/>
                    <a:pt x="21" y="840"/>
                    <a:pt x="16" y="847"/>
                  </a:cubicBezTo>
                  <a:cubicBezTo>
                    <a:pt x="11" y="851"/>
                    <a:pt x="32" y="863"/>
                    <a:pt x="37" y="863"/>
                  </a:cubicBezTo>
                  <a:cubicBezTo>
                    <a:pt x="44" y="865"/>
                    <a:pt x="51" y="872"/>
                    <a:pt x="63" y="870"/>
                  </a:cubicBezTo>
                  <a:cubicBezTo>
                    <a:pt x="77" y="868"/>
                    <a:pt x="100" y="844"/>
                    <a:pt x="102" y="842"/>
                  </a:cubicBezTo>
                  <a:cubicBezTo>
                    <a:pt x="105" y="837"/>
                    <a:pt x="112" y="842"/>
                    <a:pt x="116" y="837"/>
                  </a:cubicBezTo>
                  <a:cubicBezTo>
                    <a:pt x="121" y="835"/>
                    <a:pt x="119" y="826"/>
                    <a:pt x="123" y="823"/>
                  </a:cubicBezTo>
                  <a:cubicBezTo>
                    <a:pt x="126" y="821"/>
                    <a:pt x="128" y="833"/>
                    <a:pt x="130" y="835"/>
                  </a:cubicBezTo>
                  <a:cubicBezTo>
                    <a:pt x="135" y="835"/>
                    <a:pt x="137" y="837"/>
                    <a:pt x="137" y="844"/>
                  </a:cubicBezTo>
                  <a:lnTo>
                    <a:pt x="142" y="844"/>
                  </a:lnTo>
                  <a:cubicBezTo>
                    <a:pt x="146" y="849"/>
                    <a:pt x="149" y="835"/>
                    <a:pt x="149" y="830"/>
                  </a:cubicBezTo>
                  <a:cubicBezTo>
                    <a:pt x="149" y="826"/>
                    <a:pt x="151" y="819"/>
                    <a:pt x="151" y="814"/>
                  </a:cubicBezTo>
                  <a:cubicBezTo>
                    <a:pt x="149" y="809"/>
                    <a:pt x="163" y="812"/>
                    <a:pt x="165" y="809"/>
                  </a:cubicBezTo>
                  <a:cubicBezTo>
                    <a:pt x="167" y="805"/>
                    <a:pt x="167" y="790"/>
                    <a:pt x="165" y="788"/>
                  </a:cubicBezTo>
                  <a:cubicBezTo>
                    <a:pt x="160" y="786"/>
                    <a:pt x="158" y="779"/>
                    <a:pt x="163" y="779"/>
                  </a:cubicBezTo>
                  <a:cubicBezTo>
                    <a:pt x="167" y="779"/>
                    <a:pt x="172" y="774"/>
                    <a:pt x="172" y="767"/>
                  </a:cubicBezTo>
                  <a:cubicBezTo>
                    <a:pt x="170" y="758"/>
                    <a:pt x="158" y="760"/>
                    <a:pt x="156" y="751"/>
                  </a:cubicBezTo>
                  <a:cubicBezTo>
                    <a:pt x="156" y="744"/>
                    <a:pt x="163" y="742"/>
                    <a:pt x="158" y="732"/>
                  </a:cubicBezTo>
                  <a:cubicBezTo>
                    <a:pt x="153" y="721"/>
                    <a:pt x="160" y="716"/>
                    <a:pt x="158" y="711"/>
                  </a:cubicBezTo>
                  <a:cubicBezTo>
                    <a:pt x="156" y="704"/>
                    <a:pt x="153" y="700"/>
                    <a:pt x="160" y="688"/>
                  </a:cubicBezTo>
                  <a:cubicBezTo>
                    <a:pt x="165" y="678"/>
                    <a:pt x="177" y="674"/>
                    <a:pt x="181" y="674"/>
                  </a:cubicBezTo>
                  <a:cubicBezTo>
                    <a:pt x="186" y="676"/>
                    <a:pt x="193" y="681"/>
                    <a:pt x="195" y="674"/>
                  </a:cubicBezTo>
                  <a:cubicBezTo>
                    <a:pt x="197" y="667"/>
                    <a:pt x="197" y="662"/>
                    <a:pt x="195" y="662"/>
                  </a:cubicBezTo>
                  <a:cubicBezTo>
                    <a:pt x="193" y="660"/>
                    <a:pt x="184" y="658"/>
                    <a:pt x="191" y="651"/>
                  </a:cubicBezTo>
                  <a:cubicBezTo>
                    <a:pt x="195" y="644"/>
                    <a:pt x="202" y="632"/>
                    <a:pt x="205" y="623"/>
                  </a:cubicBezTo>
                  <a:cubicBezTo>
                    <a:pt x="205" y="613"/>
                    <a:pt x="202" y="606"/>
                    <a:pt x="205" y="604"/>
                  </a:cubicBezTo>
                  <a:cubicBezTo>
                    <a:pt x="209" y="602"/>
                    <a:pt x="216" y="604"/>
                    <a:pt x="221" y="599"/>
                  </a:cubicBezTo>
                  <a:cubicBezTo>
                    <a:pt x="228" y="597"/>
                    <a:pt x="223" y="590"/>
                    <a:pt x="225" y="588"/>
                  </a:cubicBezTo>
                  <a:cubicBezTo>
                    <a:pt x="228" y="585"/>
                    <a:pt x="232" y="573"/>
                    <a:pt x="237" y="571"/>
                  </a:cubicBezTo>
                  <a:cubicBezTo>
                    <a:pt x="239" y="569"/>
                    <a:pt x="244" y="564"/>
                    <a:pt x="242" y="560"/>
                  </a:cubicBezTo>
                  <a:cubicBezTo>
                    <a:pt x="239" y="557"/>
                    <a:pt x="249" y="552"/>
                    <a:pt x="249" y="546"/>
                  </a:cubicBezTo>
                  <a:cubicBezTo>
                    <a:pt x="249" y="539"/>
                    <a:pt x="258" y="534"/>
                    <a:pt x="263" y="534"/>
                  </a:cubicBezTo>
                  <a:cubicBezTo>
                    <a:pt x="270" y="534"/>
                    <a:pt x="279" y="534"/>
                    <a:pt x="279" y="527"/>
                  </a:cubicBezTo>
                  <a:cubicBezTo>
                    <a:pt x="279" y="520"/>
                    <a:pt x="277" y="508"/>
                    <a:pt x="286" y="513"/>
                  </a:cubicBezTo>
                  <a:cubicBezTo>
                    <a:pt x="293" y="515"/>
                    <a:pt x="302" y="511"/>
                    <a:pt x="307" y="515"/>
                  </a:cubicBezTo>
                  <a:cubicBezTo>
                    <a:pt x="314" y="520"/>
                    <a:pt x="321" y="520"/>
                    <a:pt x="321" y="513"/>
                  </a:cubicBezTo>
                  <a:cubicBezTo>
                    <a:pt x="321" y="504"/>
                    <a:pt x="323" y="490"/>
                    <a:pt x="332" y="497"/>
                  </a:cubicBezTo>
                  <a:lnTo>
                    <a:pt x="335" y="497"/>
                  </a:lnTo>
                  <a:cubicBezTo>
                    <a:pt x="339" y="490"/>
                    <a:pt x="344" y="485"/>
                    <a:pt x="349" y="487"/>
                  </a:cubicBezTo>
                  <a:cubicBezTo>
                    <a:pt x="358" y="487"/>
                    <a:pt x="363" y="501"/>
                    <a:pt x="372" y="504"/>
                  </a:cubicBezTo>
                  <a:cubicBezTo>
                    <a:pt x="384" y="506"/>
                    <a:pt x="393" y="511"/>
                    <a:pt x="395" y="506"/>
                  </a:cubicBezTo>
                  <a:cubicBezTo>
                    <a:pt x="400" y="499"/>
                    <a:pt x="407" y="508"/>
                    <a:pt x="411" y="506"/>
                  </a:cubicBezTo>
                  <a:cubicBezTo>
                    <a:pt x="418" y="504"/>
                    <a:pt x="418" y="518"/>
                    <a:pt x="423" y="508"/>
                  </a:cubicBezTo>
                  <a:cubicBezTo>
                    <a:pt x="430" y="501"/>
                    <a:pt x="423" y="497"/>
                    <a:pt x="432" y="497"/>
                  </a:cubicBezTo>
                  <a:cubicBezTo>
                    <a:pt x="444" y="497"/>
                    <a:pt x="437" y="485"/>
                    <a:pt x="437" y="478"/>
                  </a:cubicBezTo>
                  <a:cubicBezTo>
                    <a:pt x="437" y="471"/>
                    <a:pt x="451" y="471"/>
                    <a:pt x="451" y="464"/>
                  </a:cubicBezTo>
                  <a:cubicBezTo>
                    <a:pt x="451" y="459"/>
                    <a:pt x="470" y="464"/>
                    <a:pt x="472" y="459"/>
                  </a:cubicBezTo>
                  <a:cubicBezTo>
                    <a:pt x="474" y="455"/>
                    <a:pt x="484" y="452"/>
                    <a:pt x="488" y="459"/>
                  </a:cubicBezTo>
                  <a:cubicBezTo>
                    <a:pt x="493" y="466"/>
                    <a:pt x="509" y="469"/>
                    <a:pt x="512" y="476"/>
                  </a:cubicBezTo>
                  <a:lnTo>
                    <a:pt x="512" y="487"/>
                  </a:lnTo>
                  <a:cubicBezTo>
                    <a:pt x="514" y="483"/>
                    <a:pt x="516" y="483"/>
                    <a:pt x="521" y="483"/>
                  </a:cubicBezTo>
                  <a:cubicBezTo>
                    <a:pt x="528" y="483"/>
                    <a:pt x="532" y="471"/>
                    <a:pt x="537" y="473"/>
                  </a:cubicBezTo>
                  <a:cubicBezTo>
                    <a:pt x="544" y="473"/>
                    <a:pt x="549" y="473"/>
                    <a:pt x="549" y="466"/>
                  </a:cubicBezTo>
                  <a:cubicBezTo>
                    <a:pt x="544" y="461"/>
                    <a:pt x="535" y="461"/>
                    <a:pt x="532" y="466"/>
                  </a:cubicBezTo>
                  <a:lnTo>
                    <a:pt x="532" y="466"/>
                  </a:lnTo>
                  <a:close/>
                  <a:moveTo>
                    <a:pt x="153" y="63"/>
                  </a:moveTo>
                  <a:lnTo>
                    <a:pt x="153" y="63"/>
                  </a:lnTo>
                  <a:cubicBezTo>
                    <a:pt x="163" y="65"/>
                    <a:pt x="144" y="74"/>
                    <a:pt x="142" y="84"/>
                  </a:cubicBezTo>
                  <a:cubicBezTo>
                    <a:pt x="139" y="93"/>
                    <a:pt x="156" y="100"/>
                    <a:pt x="163" y="107"/>
                  </a:cubicBezTo>
                  <a:cubicBezTo>
                    <a:pt x="170" y="114"/>
                    <a:pt x="186" y="112"/>
                    <a:pt x="193" y="109"/>
                  </a:cubicBezTo>
                  <a:cubicBezTo>
                    <a:pt x="197" y="105"/>
                    <a:pt x="197" y="93"/>
                    <a:pt x="205" y="93"/>
                  </a:cubicBezTo>
                  <a:cubicBezTo>
                    <a:pt x="214" y="93"/>
                    <a:pt x="209" y="86"/>
                    <a:pt x="216" y="84"/>
                  </a:cubicBezTo>
                  <a:cubicBezTo>
                    <a:pt x="221" y="81"/>
                    <a:pt x="223" y="88"/>
                    <a:pt x="216" y="95"/>
                  </a:cubicBezTo>
                  <a:cubicBezTo>
                    <a:pt x="212" y="102"/>
                    <a:pt x="228" y="102"/>
                    <a:pt x="235" y="93"/>
                  </a:cubicBezTo>
                  <a:cubicBezTo>
                    <a:pt x="244" y="86"/>
                    <a:pt x="246" y="93"/>
                    <a:pt x="244" y="100"/>
                  </a:cubicBezTo>
                  <a:cubicBezTo>
                    <a:pt x="242" y="109"/>
                    <a:pt x="225" y="105"/>
                    <a:pt x="218" y="112"/>
                  </a:cubicBezTo>
                  <a:cubicBezTo>
                    <a:pt x="212" y="121"/>
                    <a:pt x="193" y="114"/>
                    <a:pt x="186" y="123"/>
                  </a:cubicBezTo>
                  <a:cubicBezTo>
                    <a:pt x="177" y="133"/>
                    <a:pt x="193" y="135"/>
                    <a:pt x="205" y="133"/>
                  </a:cubicBezTo>
                  <a:cubicBezTo>
                    <a:pt x="216" y="130"/>
                    <a:pt x="239" y="128"/>
                    <a:pt x="246" y="130"/>
                  </a:cubicBezTo>
                  <a:cubicBezTo>
                    <a:pt x="256" y="133"/>
                    <a:pt x="242" y="135"/>
                    <a:pt x="228" y="135"/>
                  </a:cubicBezTo>
                  <a:cubicBezTo>
                    <a:pt x="214" y="135"/>
                    <a:pt x="209" y="140"/>
                    <a:pt x="209" y="142"/>
                  </a:cubicBezTo>
                  <a:cubicBezTo>
                    <a:pt x="209" y="147"/>
                    <a:pt x="188" y="137"/>
                    <a:pt x="188" y="147"/>
                  </a:cubicBezTo>
                  <a:cubicBezTo>
                    <a:pt x="188" y="156"/>
                    <a:pt x="207" y="158"/>
                    <a:pt x="209" y="163"/>
                  </a:cubicBezTo>
                  <a:cubicBezTo>
                    <a:pt x="212" y="170"/>
                    <a:pt x="225" y="165"/>
                    <a:pt x="230" y="165"/>
                  </a:cubicBezTo>
                  <a:cubicBezTo>
                    <a:pt x="235" y="168"/>
                    <a:pt x="221" y="172"/>
                    <a:pt x="221" y="175"/>
                  </a:cubicBezTo>
                  <a:cubicBezTo>
                    <a:pt x="218" y="177"/>
                    <a:pt x="235" y="179"/>
                    <a:pt x="237" y="184"/>
                  </a:cubicBezTo>
                  <a:cubicBezTo>
                    <a:pt x="239" y="189"/>
                    <a:pt x="251" y="186"/>
                    <a:pt x="251" y="179"/>
                  </a:cubicBezTo>
                  <a:cubicBezTo>
                    <a:pt x="251" y="172"/>
                    <a:pt x="263" y="147"/>
                    <a:pt x="277" y="142"/>
                  </a:cubicBezTo>
                  <a:cubicBezTo>
                    <a:pt x="291" y="137"/>
                    <a:pt x="281" y="133"/>
                    <a:pt x="284" y="123"/>
                  </a:cubicBezTo>
                  <a:cubicBezTo>
                    <a:pt x="286" y="116"/>
                    <a:pt x="298" y="123"/>
                    <a:pt x="293" y="116"/>
                  </a:cubicBezTo>
                  <a:cubicBezTo>
                    <a:pt x="291" y="109"/>
                    <a:pt x="293" y="107"/>
                    <a:pt x="302" y="98"/>
                  </a:cubicBezTo>
                  <a:cubicBezTo>
                    <a:pt x="309" y="91"/>
                    <a:pt x="316" y="95"/>
                    <a:pt x="328" y="91"/>
                  </a:cubicBezTo>
                  <a:cubicBezTo>
                    <a:pt x="337" y="86"/>
                    <a:pt x="342" y="95"/>
                    <a:pt x="330" y="95"/>
                  </a:cubicBezTo>
                  <a:cubicBezTo>
                    <a:pt x="321" y="95"/>
                    <a:pt x="326" y="107"/>
                    <a:pt x="335" y="112"/>
                  </a:cubicBezTo>
                  <a:cubicBezTo>
                    <a:pt x="342" y="114"/>
                    <a:pt x="335" y="116"/>
                    <a:pt x="342" y="119"/>
                  </a:cubicBezTo>
                  <a:cubicBezTo>
                    <a:pt x="349" y="121"/>
                    <a:pt x="346" y="130"/>
                    <a:pt x="337" y="140"/>
                  </a:cubicBezTo>
                  <a:cubicBezTo>
                    <a:pt x="330" y="149"/>
                    <a:pt x="339" y="149"/>
                    <a:pt x="358" y="144"/>
                  </a:cubicBezTo>
                  <a:cubicBezTo>
                    <a:pt x="377" y="137"/>
                    <a:pt x="365" y="149"/>
                    <a:pt x="370" y="154"/>
                  </a:cubicBezTo>
                  <a:cubicBezTo>
                    <a:pt x="374" y="158"/>
                    <a:pt x="391" y="151"/>
                    <a:pt x="398" y="142"/>
                  </a:cubicBezTo>
                  <a:cubicBezTo>
                    <a:pt x="405" y="133"/>
                    <a:pt x="416" y="135"/>
                    <a:pt x="416" y="130"/>
                  </a:cubicBezTo>
                  <a:cubicBezTo>
                    <a:pt x="414" y="123"/>
                    <a:pt x="407" y="123"/>
                    <a:pt x="400" y="126"/>
                  </a:cubicBezTo>
                  <a:cubicBezTo>
                    <a:pt x="393" y="128"/>
                    <a:pt x="377" y="126"/>
                    <a:pt x="384" y="121"/>
                  </a:cubicBezTo>
                  <a:cubicBezTo>
                    <a:pt x="388" y="116"/>
                    <a:pt x="388" y="112"/>
                    <a:pt x="379" y="112"/>
                  </a:cubicBezTo>
                  <a:cubicBezTo>
                    <a:pt x="370" y="114"/>
                    <a:pt x="356" y="109"/>
                    <a:pt x="363" y="107"/>
                  </a:cubicBezTo>
                  <a:cubicBezTo>
                    <a:pt x="370" y="105"/>
                    <a:pt x="358" y="95"/>
                    <a:pt x="351" y="95"/>
                  </a:cubicBezTo>
                  <a:cubicBezTo>
                    <a:pt x="344" y="95"/>
                    <a:pt x="346" y="88"/>
                    <a:pt x="346" y="81"/>
                  </a:cubicBezTo>
                  <a:cubicBezTo>
                    <a:pt x="346" y="77"/>
                    <a:pt x="328" y="74"/>
                    <a:pt x="332" y="72"/>
                  </a:cubicBezTo>
                  <a:cubicBezTo>
                    <a:pt x="335" y="72"/>
                    <a:pt x="323" y="67"/>
                    <a:pt x="321" y="70"/>
                  </a:cubicBezTo>
                  <a:cubicBezTo>
                    <a:pt x="319" y="74"/>
                    <a:pt x="312" y="74"/>
                    <a:pt x="312" y="67"/>
                  </a:cubicBezTo>
                  <a:cubicBezTo>
                    <a:pt x="312" y="63"/>
                    <a:pt x="298" y="63"/>
                    <a:pt x="293" y="65"/>
                  </a:cubicBezTo>
                  <a:cubicBezTo>
                    <a:pt x="286" y="65"/>
                    <a:pt x="291" y="51"/>
                    <a:pt x="284" y="46"/>
                  </a:cubicBezTo>
                  <a:cubicBezTo>
                    <a:pt x="279" y="44"/>
                    <a:pt x="270" y="56"/>
                    <a:pt x="267" y="56"/>
                  </a:cubicBezTo>
                  <a:cubicBezTo>
                    <a:pt x="263" y="53"/>
                    <a:pt x="270" y="46"/>
                    <a:pt x="272" y="39"/>
                  </a:cubicBezTo>
                  <a:cubicBezTo>
                    <a:pt x="274" y="35"/>
                    <a:pt x="253" y="28"/>
                    <a:pt x="251" y="32"/>
                  </a:cubicBezTo>
                  <a:cubicBezTo>
                    <a:pt x="249" y="37"/>
                    <a:pt x="244" y="23"/>
                    <a:pt x="239" y="23"/>
                  </a:cubicBezTo>
                  <a:cubicBezTo>
                    <a:pt x="235" y="21"/>
                    <a:pt x="237" y="32"/>
                    <a:pt x="232" y="32"/>
                  </a:cubicBezTo>
                  <a:cubicBezTo>
                    <a:pt x="230" y="35"/>
                    <a:pt x="223" y="37"/>
                    <a:pt x="230" y="42"/>
                  </a:cubicBezTo>
                  <a:cubicBezTo>
                    <a:pt x="237" y="46"/>
                    <a:pt x="244" y="72"/>
                    <a:pt x="244" y="74"/>
                  </a:cubicBezTo>
                  <a:cubicBezTo>
                    <a:pt x="244" y="79"/>
                    <a:pt x="221" y="58"/>
                    <a:pt x="221" y="49"/>
                  </a:cubicBezTo>
                  <a:cubicBezTo>
                    <a:pt x="218" y="37"/>
                    <a:pt x="209" y="30"/>
                    <a:pt x="207" y="37"/>
                  </a:cubicBezTo>
                  <a:cubicBezTo>
                    <a:pt x="202" y="44"/>
                    <a:pt x="195" y="46"/>
                    <a:pt x="197" y="53"/>
                  </a:cubicBezTo>
                  <a:cubicBezTo>
                    <a:pt x="200" y="60"/>
                    <a:pt x="191" y="63"/>
                    <a:pt x="191" y="58"/>
                  </a:cubicBezTo>
                  <a:cubicBezTo>
                    <a:pt x="191" y="53"/>
                    <a:pt x="179" y="46"/>
                    <a:pt x="177" y="44"/>
                  </a:cubicBezTo>
                  <a:cubicBezTo>
                    <a:pt x="172" y="44"/>
                    <a:pt x="186" y="42"/>
                    <a:pt x="193" y="39"/>
                  </a:cubicBezTo>
                  <a:cubicBezTo>
                    <a:pt x="200" y="35"/>
                    <a:pt x="188" y="30"/>
                    <a:pt x="181" y="35"/>
                  </a:cubicBezTo>
                  <a:cubicBezTo>
                    <a:pt x="174" y="37"/>
                    <a:pt x="167" y="32"/>
                    <a:pt x="163" y="37"/>
                  </a:cubicBezTo>
                  <a:cubicBezTo>
                    <a:pt x="160" y="42"/>
                    <a:pt x="156" y="37"/>
                    <a:pt x="149" y="35"/>
                  </a:cubicBezTo>
                  <a:cubicBezTo>
                    <a:pt x="142" y="35"/>
                    <a:pt x="137" y="44"/>
                    <a:pt x="133" y="44"/>
                  </a:cubicBezTo>
                  <a:cubicBezTo>
                    <a:pt x="128" y="42"/>
                    <a:pt x="123" y="53"/>
                    <a:pt x="133" y="65"/>
                  </a:cubicBezTo>
                  <a:cubicBezTo>
                    <a:pt x="139" y="77"/>
                    <a:pt x="144" y="60"/>
                    <a:pt x="153" y="63"/>
                  </a:cubicBezTo>
                  <a:lnTo>
                    <a:pt x="153" y="63"/>
                  </a:lnTo>
                  <a:close/>
                  <a:moveTo>
                    <a:pt x="135" y="100"/>
                  </a:moveTo>
                  <a:lnTo>
                    <a:pt x="135" y="100"/>
                  </a:lnTo>
                  <a:cubicBezTo>
                    <a:pt x="139" y="102"/>
                    <a:pt x="144" y="112"/>
                    <a:pt x="149" y="112"/>
                  </a:cubicBezTo>
                  <a:cubicBezTo>
                    <a:pt x="151" y="112"/>
                    <a:pt x="142" y="100"/>
                    <a:pt x="135" y="93"/>
                  </a:cubicBezTo>
                  <a:cubicBezTo>
                    <a:pt x="130" y="86"/>
                    <a:pt x="130" y="79"/>
                    <a:pt x="121" y="81"/>
                  </a:cubicBezTo>
                  <a:cubicBezTo>
                    <a:pt x="112" y="84"/>
                    <a:pt x="128" y="100"/>
                    <a:pt x="135" y="100"/>
                  </a:cubicBezTo>
                  <a:lnTo>
                    <a:pt x="135" y="100"/>
                  </a:lnTo>
                  <a:close/>
                  <a:moveTo>
                    <a:pt x="284" y="25"/>
                  </a:moveTo>
                  <a:lnTo>
                    <a:pt x="284" y="25"/>
                  </a:lnTo>
                  <a:cubicBezTo>
                    <a:pt x="288" y="28"/>
                    <a:pt x="277" y="28"/>
                    <a:pt x="281" y="32"/>
                  </a:cubicBezTo>
                  <a:cubicBezTo>
                    <a:pt x="295" y="46"/>
                    <a:pt x="351" y="30"/>
                    <a:pt x="358" y="35"/>
                  </a:cubicBezTo>
                  <a:cubicBezTo>
                    <a:pt x="367" y="39"/>
                    <a:pt x="312" y="44"/>
                    <a:pt x="314" y="51"/>
                  </a:cubicBezTo>
                  <a:cubicBezTo>
                    <a:pt x="316" y="56"/>
                    <a:pt x="360" y="60"/>
                    <a:pt x="365" y="56"/>
                  </a:cubicBezTo>
                  <a:cubicBezTo>
                    <a:pt x="367" y="53"/>
                    <a:pt x="374" y="65"/>
                    <a:pt x="391" y="65"/>
                  </a:cubicBezTo>
                  <a:cubicBezTo>
                    <a:pt x="405" y="65"/>
                    <a:pt x="402" y="60"/>
                    <a:pt x="414" y="58"/>
                  </a:cubicBezTo>
                  <a:cubicBezTo>
                    <a:pt x="425" y="58"/>
                    <a:pt x="442" y="53"/>
                    <a:pt x="442" y="46"/>
                  </a:cubicBezTo>
                  <a:cubicBezTo>
                    <a:pt x="442" y="42"/>
                    <a:pt x="474" y="32"/>
                    <a:pt x="470" y="23"/>
                  </a:cubicBezTo>
                  <a:cubicBezTo>
                    <a:pt x="467" y="14"/>
                    <a:pt x="437" y="21"/>
                    <a:pt x="428" y="16"/>
                  </a:cubicBezTo>
                  <a:cubicBezTo>
                    <a:pt x="421" y="11"/>
                    <a:pt x="400" y="4"/>
                    <a:pt x="398" y="11"/>
                  </a:cubicBezTo>
                  <a:cubicBezTo>
                    <a:pt x="393" y="18"/>
                    <a:pt x="388" y="21"/>
                    <a:pt x="386" y="18"/>
                  </a:cubicBezTo>
                  <a:cubicBezTo>
                    <a:pt x="381" y="16"/>
                    <a:pt x="386" y="0"/>
                    <a:pt x="372" y="4"/>
                  </a:cubicBezTo>
                  <a:cubicBezTo>
                    <a:pt x="360" y="9"/>
                    <a:pt x="372" y="23"/>
                    <a:pt x="370" y="25"/>
                  </a:cubicBezTo>
                  <a:cubicBezTo>
                    <a:pt x="367" y="28"/>
                    <a:pt x="353" y="23"/>
                    <a:pt x="353" y="16"/>
                  </a:cubicBezTo>
                  <a:cubicBezTo>
                    <a:pt x="351" y="9"/>
                    <a:pt x="337" y="23"/>
                    <a:pt x="335" y="14"/>
                  </a:cubicBezTo>
                  <a:cubicBezTo>
                    <a:pt x="332" y="7"/>
                    <a:pt x="316" y="0"/>
                    <a:pt x="312" y="2"/>
                  </a:cubicBezTo>
                  <a:cubicBezTo>
                    <a:pt x="307" y="2"/>
                    <a:pt x="316" y="7"/>
                    <a:pt x="314" y="11"/>
                  </a:cubicBezTo>
                  <a:cubicBezTo>
                    <a:pt x="312" y="14"/>
                    <a:pt x="302" y="7"/>
                    <a:pt x="298" y="7"/>
                  </a:cubicBezTo>
                  <a:cubicBezTo>
                    <a:pt x="293" y="7"/>
                    <a:pt x="300" y="14"/>
                    <a:pt x="298" y="18"/>
                  </a:cubicBezTo>
                  <a:cubicBezTo>
                    <a:pt x="295" y="23"/>
                    <a:pt x="288" y="7"/>
                    <a:pt x="281" y="7"/>
                  </a:cubicBezTo>
                  <a:cubicBezTo>
                    <a:pt x="277" y="7"/>
                    <a:pt x="279" y="14"/>
                    <a:pt x="272" y="16"/>
                  </a:cubicBezTo>
                  <a:cubicBezTo>
                    <a:pt x="267" y="16"/>
                    <a:pt x="279" y="21"/>
                    <a:pt x="284" y="25"/>
                  </a:cubicBezTo>
                  <a:lnTo>
                    <a:pt x="284" y="2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3" name="Freeform 704">
              <a:extLst>
                <a:ext uri="{FF2B5EF4-FFF2-40B4-BE49-F238E27FC236}">
                  <a16:creationId xmlns:a16="http://schemas.microsoft.com/office/drawing/2014/main" id="{03C413FE-41F5-75BE-F910-09E4394D54A6}"/>
                </a:ext>
              </a:extLst>
            </p:cNvPr>
            <p:cNvSpPr>
              <a:spLocks noEditPoints="1"/>
            </p:cNvSpPr>
            <p:nvPr/>
          </p:nvSpPr>
          <p:spPr bwMode="auto">
            <a:xfrm>
              <a:off x="5915025" y="2703513"/>
              <a:ext cx="233363" cy="255588"/>
            </a:xfrm>
            <a:custGeom>
              <a:avLst/>
              <a:gdLst>
                <a:gd name="T0" fmla="*/ 170 w 244"/>
                <a:gd name="T1" fmla="*/ 231 h 266"/>
                <a:gd name="T2" fmla="*/ 126 w 244"/>
                <a:gd name="T3" fmla="*/ 240 h 266"/>
                <a:gd name="T4" fmla="*/ 172 w 244"/>
                <a:gd name="T5" fmla="*/ 266 h 266"/>
                <a:gd name="T6" fmla="*/ 186 w 244"/>
                <a:gd name="T7" fmla="*/ 233 h 266"/>
                <a:gd name="T8" fmla="*/ 49 w 244"/>
                <a:gd name="T9" fmla="*/ 158 h 266"/>
                <a:gd name="T10" fmla="*/ 33 w 244"/>
                <a:gd name="T11" fmla="*/ 163 h 266"/>
                <a:gd name="T12" fmla="*/ 49 w 244"/>
                <a:gd name="T13" fmla="*/ 212 h 266"/>
                <a:gd name="T14" fmla="*/ 68 w 244"/>
                <a:gd name="T15" fmla="*/ 168 h 266"/>
                <a:gd name="T16" fmla="*/ 202 w 244"/>
                <a:gd name="T17" fmla="*/ 149 h 266"/>
                <a:gd name="T18" fmla="*/ 186 w 244"/>
                <a:gd name="T19" fmla="*/ 137 h 266"/>
                <a:gd name="T20" fmla="*/ 123 w 244"/>
                <a:gd name="T21" fmla="*/ 72 h 266"/>
                <a:gd name="T22" fmla="*/ 133 w 244"/>
                <a:gd name="T23" fmla="*/ 40 h 266"/>
                <a:gd name="T24" fmla="*/ 123 w 244"/>
                <a:gd name="T25" fmla="*/ 9 h 266"/>
                <a:gd name="T26" fmla="*/ 102 w 244"/>
                <a:gd name="T27" fmla="*/ 2 h 266"/>
                <a:gd name="T28" fmla="*/ 86 w 244"/>
                <a:gd name="T29" fmla="*/ 4 h 266"/>
                <a:gd name="T30" fmla="*/ 79 w 244"/>
                <a:gd name="T31" fmla="*/ 14 h 266"/>
                <a:gd name="T32" fmla="*/ 63 w 244"/>
                <a:gd name="T33" fmla="*/ 18 h 266"/>
                <a:gd name="T34" fmla="*/ 49 w 244"/>
                <a:gd name="T35" fmla="*/ 30 h 266"/>
                <a:gd name="T36" fmla="*/ 28 w 244"/>
                <a:gd name="T37" fmla="*/ 30 h 266"/>
                <a:gd name="T38" fmla="*/ 12 w 244"/>
                <a:gd name="T39" fmla="*/ 42 h 266"/>
                <a:gd name="T40" fmla="*/ 2 w 244"/>
                <a:gd name="T41" fmla="*/ 56 h 266"/>
                <a:gd name="T42" fmla="*/ 14 w 244"/>
                <a:gd name="T43" fmla="*/ 77 h 266"/>
                <a:gd name="T44" fmla="*/ 21 w 244"/>
                <a:gd name="T45" fmla="*/ 88 h 266"/>
                <a:gd name="T46" fmla="*/ 47 w 244"/>
                <a:gd name="T47" fmla="*/ 72 h 266"/>
                <a:gd name="T48" fmla="*/ 84 w 244"/>
                <a:gd name="T49" fmla="*/ 98 h 266"/>
                <a:gd name="T50" fmla="*/ 133 w 244"/>
                <a:gd name="T51" fmla="*/ 149 h 266"/>
                <a:gd name="T52" fmla="*/ 170 w 244"/>
                <a:gd name="T53" fmla="*/ 170 h 266"/>
                <a:gd name="T54" fmla="*/ 193 w 244"/>
                <a:gd name="T55" fmla="*/ 193 h 266"/>
                <a:gd name="T56" fmla="*/ 195 w 244"/>
                <a:gd name="T57" fmla="*/ 235 h 266"/>
                <a:gd name="T58" fmla="*/ 216 w 244"/>
                <a:gd name="T59" fmla="*/ 205 h 266"/>
                <a:gd name="T60" fmla="*/ 228 w 244"/>
                <a:gd name="T61" fmla="*/ 177 h 266"/>
                <a:gd name="T62" fmla="*/ 202 w 244"/>
                <a:gd name="T63" fmla="*/ 149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4" h="266">
                  <a:moveTo>
                    <a:pt x="170" y="231"/>
                  </a:moveTo>
                  <a:lnTo>
                    <a:pt x="170" y="231"/>
                  </a:lnTo>
                  <a:cubicBezTo>
                    <a:pt x="156" y="233"/>
                    <a:pt x="151" y="235"/>
                    <a:pt x="144" y="231"/>
                  </a:cubicBezTo>
                  <a:cubicBezTo>
                    <a:pt x="137" y="226"/>
                    <a:pt x="123" y="235"/>
                    <a:pt x="126" y="240"/>
                  </a:cubicBezTo>
                  <a:cubicBezTo>
                    <a:pt x="128" y="242"/>
                    <a:pt x="133" y="247"/>
                    <a:pt x="149" y="252"/>
                  </a:cubicBezTo>
                  <a:cubicBezTo>
                    <a:pt x="163" y="257"/>
                    <a:pt x="165" y="266"/>
                    <a:pt x="172" y="266"/>
                  </a:cubicBezTo>
                  <a:cubicBezTo>
                    <a:pt x="179" y="266"/>
                    <a:pt x="179" y="261"/>
                    <a:pt x="177" y="252"/>
                  </a:cubicBezTo>
                  <a:cubicBezTo>
                    <a:pt x="177" y="242"/>
                    <a:pt x="186" y="233"/>
                    <a:pt x="186" y="233"/>
                  </a:cubicBezTo>
                  <a:cubicBezTo>
                    <a:pt x="188" y="231"/>
                    <a:pt x="181" y="228"/>
                    <a:pt x="170" y="231"/>
                  </a:cubicBezTo>
                  <a:close/>
                  <a:moveTo>
                    <a:pt x="49" y="158"/>
                  </a:moveTo>
                  <a:lnTo>
                    <a:pt x="49" y="158"/>
                  </a:lnTo>
                  <a:cubicBezTo>
                    <a:pt x="42" y="166"/>
                    <a:pt x="35" y="158"/>
                    <a:pt x="33" y="163"/>
                  </a:cubicBezTo>
                  <a:cubicBezTo>
                    <a:pt x="30" y="170"/>
                    <a:pt x="44" y="177"/>
                    <a:pt x="40" y="191"/>
                  </a:cubicBezTo>
                  <a:cubicBezTo>
                    <a:pt x="37" y="203"/>
                    <a:pt x="42" y="219"/>
                    <a:pt x="49" y="212"/>
                  </a:cubicBezTo>
                  <a:cubicBezTo>
                    <a:pt x="56" y="203"/>
                    <a:pt x="61" y="207"/>
                    <a:pt x="65" y="203"/>
                  </a:cubicBezTo>
                  <a:cubicBezTo>
                    <a:pt x="68" y="196"/>
                    <a:pt x="65" y="177"/>
                    <a:pt x="68" y="168"/>
                  </a:cubicBezTo>
                  <a:cubicBezTo>
                    <a:pt x="70" y="158"/>
                    <a:pt x="56" y="154"/>
                    <a:pt x="49" y="158"/>
                  </a:cubicBezTo>
                  <a:close/>
                  <a:moveTo>
                    <a:pt x="202" y="149"/>
                  </a:moveTo>
                  <a:lnTo>
                    <a:pt x="202" y="149"/>
                  </a:lnTo>
                  <a:cubicBezTo>
                    <a:pt x="193" y="145"/>
                    <a:pt x="200" y="135"/>
                    <a:pt x="186" y="137"/>
                  </a:cubicBezTo>
                  <a:cubicBezTo>
                    <a:pt x="175" y="137"/>
                    <a:pt x="158" y="121"/>
                    <a:pt x="154" y="102"/>
                  </a:cubicBezTo>
                  <a:cubicBezTo>
                    <a:pt x="149" y="84"/>
                    <a:pt x="128" y="84"/>
                    <a:pt x="123" y="72"/>
                  </a:cubicBezTo>
                  <a:cubicBezTo>
                    <a:pt x="119" y="61"/>
                    <a:pt x="128" y="61"/>
                    <a:pt x="123" y="51"/>
                  </a:cubicBezTo>
                  <a:cubicBezTo>
                    <a:pt x="121" y="47"/>
                    <a:pt x="128" y="42"/>
                    <a:pt x="133" y="40"/>
                  </a:cubicBezTo>
                  <a:cubicBezTo>
                    <a:pt x="133" y="28"/>
                    <a:pt x="133" y="18"/>
                    <a:pt x="135" y="11"/>
                  </a:cubicBezTo>
                  <a:cubicBezTo>
                    <a:pt x="130" y="9"/>
                    <a:pt x="126" y="9"/>
                    <a:pt x="123" y="9"/>
                  </a:cubicBezTo>
                  <a:cubicBezTo>
                    <a:pt x="121" y="7"/>
                    <a:pt x="121" y="0"/>
                    <a:pt x="119" y="0"/>
                  </a:cubicBezTo>
                  <a:cubicBezTo>
                    <a:pt x="119" y="0"/>
                    <a:pt x="105" y="0"/>
                    <a:pt x="102" y="2"/>
                  </a:cubicBezTo>
                  <a:cubicBezTo>
                    <a:pt x="100" y="4"/>
                    <a:pt x="93" y="9"/>
                    <a:pt x="89" y="7"/>
                  </a:cubicBezTo>
                  <a:cubicBezTo>
                    <a:pt x="89" y="4"/>
                    <a:pt x="89" y="4"/>
                    <a:pt x="86" y="4"/>
                  </a:cubicBezTo>
                  <a:lnTo>
                    <a:pt x="82" y="9"/>
                  </a:lnTo>
                  <a:cubicBezTo>
                    <a:pt x="82" y="9"/>
                    <a:pt x="82" y="14"/>
                    <a:pt x="79" y="14"/>
                  </a:cubicBezTo>
                  <a:cubicBezTo>
                    <a:pt x="77" y="14"/>
                    <a:pt x="72" y="11"/>
                    <a:pt x="72" y="16"/>
                  </a:cubicBezTo>
                  <a:cubicBezTo>
                    <a:pt x="72" y="21"/>
                    <a:pt x="65" y="18"/>
                    <a:pt x="63" y="18"/>
                  </a:cubicBezTo>
                  <a:cubicBezTo>
                    <a:pt x="61" y="18"/>
                    <a:pt x="56" y="18"/>
                    <a:pt x="56" y="23"/>
                  </a:cubicBezTo>
                  <a:cubicBezTo>
                    <a:pt x="56" y="25"/>
                    <a:pt x="56" y="35"/>
                    <a:pt x="49" y="30"/>
                  </a:cubicBezTo>
                  <a:cubicBezTo>
                    <a:pt x="44" y="25"/>
                    <a:pt x="40" y="14"/>
                    <a:pt x="37" y="16"/>
                  </a:cubicBezTo>
                  <a:cubicBezTo>
                    <a:pt x="35" y="16"/>
                    <a:pt x="33" y="30"/>
                    <a:pt x="28" y="30"/>
                  </a:cubicBezTo>
                  <a:cubicBezTo>
                    <a:pt x="23" y="30"/>
                    <a:pt x="17" y="32"/>
                    <a:pt x="9" y="32"/>
                  </a:cubicBezTo>
                  <a:cubicBezTo>
                    <a:pt x="7" y="37"/>
                    <a:pt x="9" y="42"/>
                    <a:pt x="12" y="42"/>
                  </a:cubicBezTo>
                  <a:cubicBezTo>
                    <a:pt x="14" y="44"/>
                    <a:pt x="9" y="49"/>
                    <a:pt x="7" y="51"/>
                  </a:cubicBezTo>
                  <a:cubicBezTo>
                    <a:pt x="5" y="51"/>
                    <a:pt x="0" y="51"/>
                    <a:pt x="2" y="56"/>
                  </a:cubicBezTo>
                  <a:cubicBezTo>
                    <a:pt x="7" y="61"/>
                    <a:pt x="12" y="61"/>
                    <a:pt x="9" y="67"/>
                  </a:cubicBezTo>
                  <a:cubicBezTo>
                    <a:pt x="5" y="72"/>
                    <a:pt x="9" y="77"/>
                    <a:pt x="14" y="77"/>
                  </a:cubicBezTo>
                  <a:cubicBezTo>
                    <a:pt x="19" y="77"/>
                    <a:pt x="26" y="77"/>
                    <a:pt x="23" y="82"/>
                  </a:cubicBezTo>
                  <a:cubicBezTo>
                    <a:pt x="23" y="84"/>
                    <a:pt x="21" y="86"/>
                    <a:pt x="21" y="88"/>
                  </a:cubicBezTo>
                  <a:cubicBezTo>
                    <a:pt x="26" y="86"/>
                    <a:pt x="28" y="86"/>
                    <a:pt x="33" y="84"/>
                  </a:cubicBezTo>
                  <a:cubicBezTo>
                    <a:pt x="37" y="82"/>
                    <a:pt x="35" y="74"/>
                    <a:pt x="47" y="72"/>
                  </a:cubicBezTo>
                  <a:cubicBezTo>
                    <a:pt x="58" y="70"/>
                    <a:pt x="72" y="79"/>
                    <a:pt x="77" y="84"/>
                  </a:cubicBezTo>
                  <a:cubicBezTo>
                    <a:pt x="82" y="91"/>
                    <a:pt x="82" y="93"/>
                    <a:pt x="84" y="98"/>
                  </a:cubicBezTo>
                  <a:cubicBezTo>
                    <a:pt x="84" y="102"/>
                    <a:pt x="89" y="114"/>
                    <a:pt x="102" y="123"/>
                  </a:cubicBezTo>
                  <a:cubicBezTo>
                    <a:pt x="119" y="133"/>
                    <a:pt x="123" y="145"/>
                    <a:pt x="133" y="149"/>
                  </a:cubicBezTo>
                  <a:cubicBezTo>
                    <a:pt x="140" y="152"/>
                    <a:pt x="147" y="152"/>
                    <a:pt x="151" y="156"/>
                  </a:cubicBezTo>
                  <a:cubicBezTo>
                    <a:pt x="156" y="163"/>
                    <a:pt x="163" y="166"/>
                    <a:pt x="170" y="170"/>
                  </a:cubicBezTo>
                  <a:cubicBezTo>
                    <a:pt x="179" y="173"/>
                    <a:pt x="179" y="182"/>
                    <a:pt x="186" y="182"/>
                  </a:cubicBezTo>
                  <a:cubicBezTo>
                    <a:pt x="193" y="182"/>
                    <a:pt x="188" y="189"/>
                    <a:pt x="193" y="193"/>
                  </a:cubicBezTo>
                  <a:cubicBezTo>
                    <a:pt x="198" y="200"/>
                    <a:pt x="198" y="212"/>
                    <a:pt x="193" y="217"/>
                  </a:cubicBezTo>
                  <a:cubicBezTo>
                    <a:pt x="188" y="224"/>
                    <a:pt x="191" y="235"/>
                    <a:pt x="195" y="235"/>
                  </a:cubicBezTo>
                  <a:cubicBezTo>
                    <a:pt x="198" y="235"/>
                    <a:pt x="205" y="224"/>
                    <a:pt x="205" y="217"/>
                  </a:cubicBezTo>
                  <a:cubicBezTo>
                    <a:pt x="207" y="210"/>
                    <a:pt x="212" y="210"/>
                    <a:pt x="216" y="205"/>
                  </a:cubicBezTo>
                  <a:cubicBezTo>
                    <a:pt x="223" y="198"/>
                    <a:pt x="209" y="196"/>
                    <a:pt x="207" y="186"/>
                  </a:cubicBezTo>
                  <a:cubicBezTo>
                    <a:pt x="205" y="179"/>
                    <a:pt x="216" y="173"/>
                    <a:pt x="228" y="177"/>
                  </a:cubicBezTo>
                  <a:cubicBezTo>
                    <a:pt x="240" y="184"/>
                    <a:pt x="244" y="189"/>
                    <a:pt x="244" y="179"/>
                  </a:cubicBezTo>
                  <a:cubicBezTo>
                    <a:pt x="244" y="168"/>
                    <a:pt x="209" y="154"/>
                    <a:pt x="202" y="1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4" name="Freeform 705">
              <a:extLst>
                <a:ext uri="{FF2B5EF4-FFF2-40B4-BE49-F238E27FC236}">
                  <a16:creationId xmlns:a16="http://schemas.microsoft.com/office/drawing/2014/main" id="{CAA5332A-E5AB-2ECB-07DE-4CCFE06CEC3A}"/>
                </a:ext>
              </a:extLst>
            </p:cNvPr>
            <p:cNvSpPr>
              <a:spLocks noEditPoints="1"/>
            </p:cNvSpPr>
            <p:nvPr/>
          </p:nvSpPr>
          <p:spPr bwMode="auto">
            <a:xfrm>
              <a:off x="5915025" y="2703513"/>
              <a:ext cx="233363" cy="255588"/>
            </a:xfrm>
            <a:custGeom>
              <a:avLst/>
              <a:gdLst>
                <a:gd name="T0" fmla="*/ 170 w 244"/>
                <a:gd name="T1" fmla="*/ 231 h 266"/>
                <a:gd name="T2" fmla="*/ 126 w 244"/>
                <a:gd name="T3" fmla="*/ 240 h 266"/>
                <a:gd name="T4" fmla="*/ 172 w 244"/>
                <a:gd name="T5" fmla="*/ 266 h 266"/>
                <a:gd name="T6" fmla="*/ 186 w 244"/>
                <a:gd name="T7" fmla="*/ 233 h 266"/>
                <a:gd name="T8" fmla="*/ 170 w 244"/>
                <a:gd name="T9" fmla="*/ 231 h 266"/>
                <a:gd name="T10" fmla="*/ 49 w 244"/>
                <a:gd name="T11" fmla="*/ 158 h 266"/>
                <a:gd name="T12" fmla="*/ 40 w 244"/>
                <a:gd name="T13" fmla="*/ 191 h 266"/>
                <a:gd name="T14" fmla="*/ 65 w 244"/>
                <a:gd name="T15" fmla="*/ 203 h 266"/>
                <a:gd name="T16" fmla="*/ 49 w 244"/>
                <a:gd name="T17" fmla="*/ 158 h 266"/>
                <a:gd name="T18" fmla="*/ 202 w 244"/>
                <a:gd name="T19" fmla="*/ 149 h 266"/>
                <a:gd name="T20" fmla="*/ 186 w 244"/>
                <a:gd name="T21" fmla="*/ 137 h 266"/>
                <a:gd name="T22" fmla="*/ 123 w 244"/>
                <a:gd name="T23" fmla="*/ 72 h 266"/>
                <a:gd name="T24" fmla="*/ 133 w 244"/>
                <a:gd name="T25" fmla="*/ 40 h 266"/>
                <a:gd name="T26" fmla="*/ 123 w 244"/>
                <a:gd name="T27" fmla="*/ 9 h 266"/>
                <a:gd name="T28" fmla="*/ 102 w 244"/>
                <a:gd name="T29" fmla="*/ 2 h 266"/>
                <a:gd name="T30" fmla="*/ 86 w 244"/>
                <a:gd name="T31" fmla="*/ 4 h 266"/>
                <a:gd name="T32" fmla="*/ 79 w 244"/>
                <a:gd name="T33" fmla="*/ 14 h 266"/>
                <a:gd name="T34" fmla="*/ 63 w 244"/>
                <a:gd name="T35" fmla="*/ 18 h 266"/>
                <a:gd name="T36" fmla="*/ 49 w 244"/>
                <a:gd name="T37" fmla="*/ 30 h 266"/>
                <a:gd name="T38" fmla="*/ 28 w 244"/>
                <a:gd name="T39" fmla="*/ 30 h 266"/>
                <a:gd name="T40" fmla="*/ 12 w 244"/>
                <a:gd name="T41" fmla="*/ 42 h 266"/>
                <a:gd name="T42" fmla="*/ 2 w 244"/>
                <a:gd name="T43" fmla="*/ 56 h 266"/>
                <a:gd name="T44" fmla="*/ 14 w 244"/>
                <a:gd name="T45" fmla="*/ 77 h 266"/>
                <a:gd name="T46" fmla="*/ 21 w 244"/>
                <a:gd name="T47" fmla="*/ 88 h 266"/>
                <a:gd name="T48" fmla="*/ 47 w 244"/>
                <a:gd name="T49" fmla="*/ 72 h 266"/>
                <a:gd name="T50" fmla="*/ 84 w 244"/>
                <a:gd name="T51" fmla="*/ 98 h 266"/>
                <a:gd name="T52" fmla="*/ 133 w 244"/>
                <a:gd name="T53" fmla="*/ 149 h 266"/>
                <a:gd name="T54" fmla="*/ 170 w 244"/>
                <a:gd name="T55" fmla="*/ 170 h 266"/>
                <a:gd name="T56" fmla="*/ 193 w 244"/>
                <a:gd name="T57" fmla="*/ 193 h 266"/>
                <a:gd name="T58" fmla="*/ 195 w 244"/>
                <a:gd name="T59" fmla="*/ 235 h 266"/>
                <a:gd name="T60" fmla="*/ 216 w 244"/>
                <a:gd name="T61" fmla="*/ 205 h 266"/>
                <a:gd name="T62" fmla="*/ 228 w 244"/>
                <a:gd name="T63" fmla="*/ 177 h 266"/>
                <a:gd name="T64" fmla="*/ 202 w 244"/>
                <a:gd name="T65" fmla="*/ 149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4" h="266">
                  <a:moveTo>
                    <a:pt x="170" y="231"/>
                  </a:moveTo>
                  <a:lnTo>
                    <a:pt x="170" y="231"/>
                  </a:lnTo>
                  <a:cubicBezTo>
                    <a:pt x="156" y="233"/>
                    <a:pt x="151" y="235"/>
                    <a:pt x="144" y="231"/>
                  </a:cubicBezTo>
                  <a:cubicBezTo>
                    <a:pt x="137" y="226"/>
                    <a:pt x="123" y="235"/>
                    <a:pt x="126" y="240"/>
                  </a:cubicBezTo>
                  <a:cubicBezTo>
                    <a:pt x="128" y="242"/>
                    <a:pt x="133" y="247"/>
                    <a:pt x="149" y="252"/>
                  </a:cubicBezTo>
                  <a:cubicBezTo>
                    <a:pt x="163" y="257"/>
                    <a:pt x="165" y="266"/>
                    <a:pt x="172" y="266"/>
                  </a:cubicBezTo>
                  <a:cubicBezTo>
                    <a:pt x="179" y="266"/>
                    <a:pt x="179" y="261"/>
                    <a:pt x="177" y="252"/>
                  </a:cubicBezTo>
                  <a:cubicBezTo>
                    <a:pt x="177" y="242"/>
                    <a:pt x="186" y="233"/>
                    <a:pt x="186" y="233"/>
                  </a:cubicBezTo>
                  <a:cubicBezTo>
                    <a:pt x="188" y="231"/>
                    <a:pt x="181" y="228"/>
                    <a:pt x="170" y="231"/>
                  </a:cubicBezTo>
                  <a:lnTo>
                    <a:pt x="170" y="231"/>
                  </a:lnTo>
                  <a:close/>
                  <a:moveTo>
                    <a:pt x="49" y="158"/>
                  </a:moveTo>
                  <a:lnTo>
                    <a:pt x="49" y="158"/>
                  </a:lnTo>
                  <a:cubicBezTo>
                    <a:pt x="42" y="166"/>
                    <a:pt x="35" y="158"/>
                    <a:pt x="33" y="163"/>
                  </a:cubicBezTo>
                  <a:cubicBezTo>
                    <a:pt x="30" y="170"/>
                    <a:pt x="44" y="177"/>
                    <a:pt x="40" y="191"/>
                  </a:cubicBezTo>
                  <a:cubicBezTo>
                    <a:pt x="37" y="203"/>
                    <a:pt x="42" y="219"/>
                    <a:pt x="49" y="212"/>
                  </a:cubicBezTo>
                  <a:cubicBezTo>
                    <a:pt x="56" y="203"/>
                    <a:pt x="61" y="207"/>
                    <a:pt x="65" y="203"/>
                  </a:cubicBezTo>
                  <a:cubicBezTo>
                    <a:pt x="68" y="196"/>
                    <a:pt x="65" y="177"/>
                    <a:pt x="68" y="168"/>
                  </a:cubicBezTo>
                  <a:cubicBezTo>
                    <a:pt x="70" y="158"/>
                    <a:pt x="56" y="154"/>
                    <a:pt x="49" y="158"/>
                  </a:cubicBezTo>
                  <a:lnTo>
                    <a:pt x="49" y="158"/>
                  </a:lnTo>
                  <a:close/>
                  <a:moveTo>
                    <a:pt x="202" y="149"/>
                  </a:moveTo>
                  <a:lnTo>
                    <a:pt x="202" y="149"/>
                  </a:lnTo>
                  <a:cubicBezTo>
                    <a:pt x="193" y="145"/>
                    <a:pt x="200" y="135"/>
                    <a:pt x="186" y="137"/>
                  </a:cubicBezTo>
                  <a:cubicBezTo>
                    <a:pt x="175" y="137"/>
                    <a:pt x="158" y="121"/>
                    <a:pt x="154" y="102"/>
                  </a:cubicBezTo>
                  <a:cubicBezTo>
                    <a:pt x="149" y="84"/>
                    <a:pt x="128" y="84"/>
                    <a:pt x="123" y="72"/>
                  </a:cubicBezTo>
                  <a:cubicBezTo>
                    <a:pt x="119" y="61"/>
                    <a:pt x="128" y="61"/>
                    <a:pt x="123" y="51"/>
                  </a:cubicBezTo>
                  <a:cubicBezTo>
                    <a:pt x="121" y="47"/>
                    <a:pt x="128" y="42"/>
                    <a:pt x="133" y="40"/>
                  </a:cubicBezTo>
                  <a:cubicBezTo>
                    <a:pt x="133" y="28"/>
                    <a:pt x="133" y="18"/>
                    <a:pt x="135" y="11"/>
                  </a:cubicBezTo>
                  <a:cubicBezTo>
                    <a:pt x="130" y="9"/>
                    <a:pt x="126" y="9"/>
                    <a:pt x="123" y="9"/>
                  </a:cubicBezTo>
                  <a:cubicBezTo>
                    <a:pt x="121" y="7"/>
                    <a:pt x="121" y="0"/>
                    <a:pt x="119" y="0"/>
                  </a:cubicBezTo>
                  <a:cubicBezTo>
                    <a:pt x="119" y="0"/>
                    <a:pt x="105" y="0"/>
                    <a:pt x="102" y="2"/>
                  </a:cubicBezTo>
                  <a:cubicBezTo>
                    <a:pt x="100" y="4"/>
                    <a:pt x="93" y="9"/>
                    <a:pt x="89" y="7"/>
                  </a:cubicBezTo>
                  <a:cubicBezTo>
                    <a:pt x="89" y="4"/>
                    <a:pt x="89" y="4"/>
                    <a:pt x="86" y="4"/>
                  </a:cubicBezTo>
                  <a:lnTo>
                    <a:pt x="82" y="9"/>
                  </a:lnTo>
                  <a:cubicBezTo>
                    <a:pt x="82" y="9"/>
                    <a:pt x="82" y="14"/>
                    <a:pt x="79" y="14"/>
                  </a:cubicBezTo>
                  <a:cubicBezTo>
                    <a:pt x="77" y="14"/>
                    <a:pt x="72" y="11"/>
                    <a:pt x="72" y="16"/>
                  </a:cubicBezTo>
                  <a:cubicBezTo>
                    <a:pt x="72" y="21"/>
                    <a:pt x="65" y="18"/>
                    <a:pt x="63" y="18"/>
                  </a:cubicBezTo>
                  <a:cubicBezTo>
                    <a:pt x="61" y="18"/>
                    <a:pt x="56" y="18"/>
                    <a:pt x="56" y="23"/>
                  </a:cubicBezTo>
                  <a:cubicBezTo>
                    <a:pt x="56" y="25"/>
                    <a:pt x="56" y="35"/>
                    <a:pt x="49" y="30"/>
                  </a:cubicBezTo>
                  <a:cubicBezTo>
                    <a:pt x="44" y="25"/>
                    <a:pt x="40" y="14"/>
                    <a:pt x="37" y="16"/>
                  </a:cubicBezTo>
                  <a:cubicBezTo>
                    <a:pt x="35" y="16"/>
                    <a:pt x="33" y="30"/>
                    <a:pt x="28" y="30"/>
                  </a:cubicBezTo>
                  <a:cubicBezTo>
                    <a:pt x="23" y="30"/>
                    <a:pt x="17" y="32"/>
                    <a:pt x="9" y="32"/>
                  </a:cubicBezTo>
                  <a:cubicBezTo>
                    <a:pt x="7" y="37"/>
                    <a:pt x="9" y="42"/>
                    <a:pt x="12" y="42"/>
                  </a:cubicBezTo>
                  <a:cubicBezTo>
                    <a:pt x="14" y="44"/>
                    <a:pt x="9" y="49"/>
                    <a:pt x="7" y="51"/>
                  </a:cubicBezTo>
                  <a:cubicBezTo>
                    <a:pt x="5" y="51"/>
                    <a:pt x="0" y="51"/>
                    <a:pt x="2" y="56"/>
                  </a:cubicBezTo>
                  <a:cubicBezTo>
                    <a:pt x="7" y="61"/>
                    <a:pt x="12" y="61"/>
                    <a:pt x="9" y="67"/>
                  </a:cubicBezTo>
                  <a:cubicBezTo>
                    <a:pt x="5" y="72"/>
                    <a:pt x="9" y="77"/>
                    <a:pt x="14" y="77"/>
                  </a:cubicBezTo>
                  <a:cubicBezTo>
                    <a:pt x="19" y="77"/>
                    <a:pt x="26" y="77"/>
                    <a:pt x="23" y="82"/>
                  </a:cubicBezTo>
                  <a:cubicBezTo>
                    <a:pt x="23" y="84"/>
                    <a:pt x="21" y="86"/>
                    <a:pt x="21" y="88"/>
                  </a:cubicBezTo>
                  <a:cubicBezTo>
                    <a:pt x="26" y="86"/>
                    <a:pt x="28" y="86"/>
                    <a:pt x="33" y="84"/>
                  </a:cubicBezTo>
                  <a:cubicBezTo>
                    <a:pt x="37" y="82"/>
                    <a:pt x="35" y="74"/>
                    <a:pt x="47" y="72"/>
                  </a:cubicBezTo>
                  <a:cubicBezTo>
                    <a:pt x="58" y="70"/>
                    <a:pt x="72" y="79"/>
                    <a:pt x="77" y="84"/>
                  </a:cubicBezTo>
                  <a:cubicBezTo>
                    <a:pt x="82" y="91"/>
                    <a:pt x="82" y="93"/>
                    <a:pt x="84" y="98"/>
                  </a:cubicBezTo>
                  <a:cubicBezTo>
                    <a:pt x="84" y="102"/>
                    <a:pt x="89" y="114"/>
                    <a:pt x="102" y="123"/>
                  </a:cubicBezTo>
                  <a:cubicBezTo>
                    <a:pt x="119" y="133"/>
                    <a:pt x="123" y="145"/>
                    <a:pt x="133" y="149"/>
                  </a:cubicBezTo>
                  <a:cubicBezTo>
                    <a:pt x="140" y="152"/>
                    <a:pt x="147" y="152"/>
                    <a:pt x="151" y="156"/>
                  </a:cubicBezTo>
                  <a:cubicBezTo>
                    <a:pt x="156" y="163"/>
                    <a:pt x="163" y="166"/>
                    <a:pt x="170" y="170"/>
                  </a:cubicBezTo>
                  <a:cubicBezTo>
                    <a:pt x="179" y="173"/>
                    <a:pt x="179" y="182"/>
                    <a:pt x="186" y="182"/>
                  </a:cubicBezTo>
                  <a:cubicBezTo>
                    <a:pt x="193" y="182"/>
                    <a:pt x="188" y="189"/>
                    <a:pt x="193" y="193"/>
                  </a:cubicBezTo>
                  <a:cubicBezTo>
                    <a:pt x="198" y="200"/>
                    <a:pt x="198" y="212"/>
                    <a:pt x="193" y="217"/>
                  </a:cubicBezTo>
                  <a:cubicBezTo>
                    <a:pt x="188" y="224"/>
                    <a:pt x="191" y="235"/>
                    <a:pt x="195" y="235"/>
                  </a:cubicBezTo>
                  <a:cubicBezTo>
                    <a:pt x="198" y="235"/>
                    <a:pt x="205" y="224"/>
                    <a:pt x="205" y="217"/>
                  </a:cubicBezTo>
                  <a:cubicBezTo>
                    <a:pt x="207" y="210"/>
                    <a:pt x="212" y="210"/>
                    <a:pt x="216" y="205"/>
                  </a:cubicBezTo>
                  <a:cubicBezTo>
                    <a:pt x="223" y="198"/>
                    <a:pt x="209" y="196"/>
                    <a:pt x="207" y="186"/>
                  </a:cubicBezTo>
                  <a:cubicBezTo>
                    <a:pt x="205" y="179"/>
                    <a:pt x="216" y="173"/>
                    <a:pt x="228" y="177"/>
                  </a:cubicBezTo>
                  <a:cubicBezTo>
                    <a:pt x="240" y="184"/>
                    <a:pt x="244" y="189"/>
                    <a:pt x="244" y="179"/>
                  </a:cubicBezTo>
                  <a:cubicBezTo>
                    <a:pt x="244" y="168"/>
                    <a:pt x="209" y="154"/>
                    <a:pt x="202" y="149"/>
                  </a:cubicBezTo>
                  <a:lnTo>
                    <a:pt x="202" y="1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5" name="Freeform 706">
              <a:extLst>
                <a:ext uri="{FF2B5EF4-FFF2-40B4-BE49-F238E27FC236}">
                  <a16:creationId xmlns:a16="http://schemas.microsoft.com/office/drawing/2014/main" id="{149DC57B-4C0B-E3F6-2AA7-4C143A2DF826}"/>
                </a:ext>
              </a:extLst>
            </p:cNvPr>
            <p:cNvSpPr>
              <a:spLocks noEditPoints="1"/>
            </p:cNvSpPr>
            <p:nvPr/>
          </p:nvSpPr>
          <p:spPr bwMode="auto">
            <a:xfrm>
              <a:off x="5915025" y="2703513"/>
              <a:ext cx="233363" cy="255588"/>
            </a:xfrm>
            <a:custGeom>
              <a:avLst/>
              <a:gdLst>
                <a:gd name="T0" fmla="*/ 170 w 244"/>
                <a:gd name="T1" fmla="*/ 231 h 266"/>
                <a:gd name="T2" fmla="*/ 126 w 244"/>
                <a:gd name="T3" fmla="*/ 240 h 266"/>
                <a:gd name="T4" fmla="*/ 172 w 244"/>
                <a:gd name="T5" fmla="*/ 266 h 266"/>
                <a:gd name="T6" fmla="*/ 186 w 244"/>
                <a:gd name="T7" fmla="*/ 233 h 266"/>
                <a:gd name="T8" fmla="*/ 49 w 244"/>
                <a:gd name="T9" fmla="*/ 158 h 266"/>
                <a:gd name="T10" fmla="*/ 33 w 244"/>
                <a:gd name="T11" fmla="*/ 163 h 266"/>
                <a:gd name="T12" fmla="*/ 49 w 244"/>
                <a:gd name="T13" fmla="*/ 212 h 266"/>
                <a:gd name="T14" fmla="*/ 68 w 244"/>
                <a:gd name="T15" fmla="*/ 168 h 266"/>
                <a:gd name="T16" fmla="*/ 202 w 244"/>
                <a:gd name="T17" fmla="*/ 149 h 266"/>
                <a:gd name="T18" fmla="*/ 186 w 244"/>
                <a:gd name="T19" fmla="*/ 137 h 266"/>
                <a:gd name="T20" fmla="*/ 123 w 244"/>
                <a:gd name="T21" fmla="*/ 72 h 266"/>
                <a:gd name="T22" fmla="*/ 133 w 244"/>
                <a:gd name="T23" fmla="*/ 40 h 266"/>
                <a:gd name="T24" fmla="*/ 123 w 244"/>
                <a:gd name="T25" fmla="*/ 9 h 266"/>
                <a:gd name="T26" fmla="*/ 102 w 244"/>
                <a:gd name="T27" fmla="*/ 2 h 266"/>
                <a:gd name="T28" fmla="*/ 86 w 244"/>
                <a:gd name="T29" fmla="*/ 4 h 266"/>
                <a:gd name="T30" fmla="*/ 79 w 244"/>
                <a:gd name="T31" fmla="*/ 14 h 266"/>
                <a:gd name="T32" fmla="*/ 63 w 244"/>
                <a:gd name="T33" fmla="*/ 18 h 266"/>
                <a:gd name="T34" fmla="*/ 49 w 244"/>
                <a:gd name="T35" fmla="*/ 30 h 266"/>
                <a:gd name="T36" fmla="*/ 28 w 244"/>
                <a:gd name="T37" fmla="*/ 30 h 266"/>
                <a:gd name="T38" fmla="*/ 12 w 244"/>
                <a:gd name="T39" fmla="*/ 42 h 266"/>
                <a:gd name="T40" fmla="*/ 2 w 244"/>
                <a:gd name="T41" fmla="*/ 56 h 266"/>
                <a:gd name="T42" fmla="*/ 14 w 244"/>
                <a:gd name="T43" fmla="*/ 77 h 266"/>
                <a:gd name="T44" fmla="*/ 21 w 244"/>
                <a:gd name="T45" fmla="*/ 88 h 266"/>
                <a:gd name="T46" fmla="*/ 47 w 244"/>
                <a:gd name="T47" fmla="*/ 72 h 266"/>
                <a:gd name="T48" fmla="*/ 84 w 244"/>
                <a:gd name="T49" fmla="*/ 98 h 266"/>
                <a:gd name="T50" fmla="*/ 133 w 244"/>
                <a:gd name="T51" fmla="*/ 149 h 266"/>
                <a:gd name="T52" fmla="*/ 170 w 244"/>
                <a:gd name="T53" fmla="*/ 170 h 266"/>
                <a:gd name="T54" fmla="*/ 193 w 244"/>
                <a:gd name="T55" fmla="*/ 193 h 266"/>
                <a:gd name="T56" fmla="*/ 195 w 244"/>
                <a:gd name="T57" fmla="*/ 235 h 266"/>
                <a:gd name="T58" fmla="*/ 216 w 244"/>
                <a:gd name="T59" fmla="*/ 205 h 266"/>
                <a:gd name="T60" fmla="*/ 228 w 244"/>
                <a:gd name="T61" fmla="*/ 177 h 266"/>
                <a:gd name="T62" fmla="*/ 202 w 244"/>
                <a:gd name="T63" fmla="*/ 149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4" h="266">
                  <a:moveTo>
                    <a:pt x="170" y="231"/>
                  </a:moveTo>
                  <a:lnTo>
                    <a:pt x="170" y="231"/>
                  </a:lnTo>
                  <a:cubicBezTo>
                    <a:pt x="156" y="233"/>
                    <a:pt x="151" y="235"/>
                    <a:pt x="144" y="231"/>
                  </a:cubicBezTo>
                  <a:cubicBezTo>
                    <a:pt x="137" y="226"/>
                    <a:pt x="123" y="235"/>
                    <a:pt x="126" y="240"/>
                  </a:cubicBezTo>
                  <a:cubicBezTo>
                    <a:pt x="128" y="242"/>
                    <a:pt x="133" y="247"/>
                    <a:pt x="149" y="252"/>
                  </a:cubicBezTo>
                  <a:cubicBezTo>
                    <a:pt x="163" y="257"/>
                    <a:pt x="165" y="266"/>
                    <a:pt x="172" y="266"/>
                  </a:cubicBezTo>
                  <a:cubicBezTo>
                    <a:pt x="179" y="266"/>
                    <a:pt x="179" y="261"/>
                    <a:pt x="177" y="252"/>
                  </a:cubicBezTo>
                  <a:cubicBezTo>
                    <a:pt x="177" y="242"/>
                    <a:pt x="186" y="233"/>
                    <a:pt x="186" y="233"/>
                  </a:cubicBezTo>
                  <a:cubicBezTo>
                    <a:pt x="188" y="231"/>
                    <a:pt x="181" y="228"/>
                    <a:pt x="170" y="231"/>
                  </a:cubicBezTo>
                  <a:close/>
                  <a:moveTo>
                    <a:pt x="49" y="158"/>
                  </a:moveTo>
                  <a:lnTo>
                    <a:pt x="49" y="158"/>
                  </a:lnTo>
                  <a:cubicBezTo>
                    <a:pt x="42" y="166"/>
                    <a:pt x="35" y="158"/>
                    <a:pt x="33" y="163"/>
                  </a:cubicBezTo>
                  <a:cubicBezTo>
                    <a:pt x="30" y="170"/>
                    <a:pt x="44" y="177"/>
                    <a:pt x="40" y="191"/>
                  </a:cubicBezTo>
                  <a:cubicBezTo>
                    <a:pt x="37" y="203"/>
                    <a:pt x="42" y="219"/>
                    <a:pt x="49" y="212"/>
                  </a:cubicBezTo>
                  <a:cubicBezTo>
                    <a:pt x="56" y="203"/>
                    <a:pt x="61" y="207"/>
                    <a:pt x="65" y="203"/>
                  </a:cubicBezTo>
                  <a:cubicBezTo>
                    <a:pt x="68" y="196"/>
                    <a:pt x="65" y="177"/>
                    <a:pt x="68" y="168"/>
                  </a:cubicBezTo>
                  <a:cubicBezTo>
                    <a:pt x="70" y="158"/>
                    <a:pt x="56" y="154"/>
                    <a:pt x="49" y="158"/>
                  </a:cubicBezTo>
                  <a:close/>
                  <a:moveTo>
                    <a:pt x="202" y="149"/>
                  </a:moveTo>
                  <a:lnTo>
                    <a:pt x="202" y="149"/>
                  </a:lnTo>
                  <a:cubicBezTo>
                    <a:pt x="193" y="145"/>
                    <a:pt x="200" y="135"/>
                    <a:pt x="186" y="137"/>
                  </a:cubicBezTo>
                  <a:cubicBezTo>
                    <a:pt x="175" y="137"/>
                    <a:pt x="158" y="121"/>
                    <a:pt x="154" y="102"/>
                  </a:cubicBezTo>
                  <a:cubicBezTo>
                    <a:pt x="149" y="84"/>
                    <a:pt x="128" y="84"/>
                    <a:pt x="123" y="72"/>
                  </a:cubicBezTo>
                  <a:cubicBezTo>
                    <a:pt x="119" y="61"/>
                    <a:pt x="128" y="61"/>
                    <a:pt x="123" y="51"/>
                  </a:cubicBezTo>
                  <a:cubicBezTo>
                    <a:pt x="121" y="47"/>
                    <a:pt x="128" y="42"/>
                    <a:pt x="133" y="40"/>
                  </a:cubicBezTo>
                  <a:cubicBezTo>
                    <a:pt x="133" y="28"/>
                    <a:pt x="133" y="18"/>
                    <a:pt x="135" y="11"/>
                  </a:cubicBezTo>
                  <a:cubicBezTo>
                    <a:pt x="130" y="9"/>
                    <a:pt x="126" y="9"/>
                    <a:pt x="123" y="9"/>
                  </a:cubicBezTo>
                  <a:cubicBezTo>
                    <a:pt x="121" y="7"/>
                    <a:pt x="121" y="0"/>
                    <a:pt x="119" y="0"/>
                  </a:cubicBezTo>
                  <a:cubicBezTo>
                    <a:pt x="119" y="0"/>
                    <a:pt x="105" y="0"/>
                    <a:pt x="102" y="2"/>
                  </a:cubicBezTo>
                  <a:cubicBezTo>
                    <a:pt x="100" y="4"/>
                    <a:pt x="93" y="9"/>
                    <a:pt x="89" y="7"/>
                  </a:cubicBezTo>
                  <a:cubicBezTo>
                    <a:pt x="89" y="4"/>
                    <a:pt x="89" y="4"/>
                    <a:pt x="86" y="4"/>
                  </a:cubicBezTo>
                  <a:lnTo>
                    <a:pt x="82" y="9"/>
                  </a:lnTo>
                  <a:cubicBezTo>
                    <a:pt x="82" y="9"/>
                    <a:pt x="82" y="14"/>
                    <a:pt x="79" y="14"/>
                  </a:cubicBezTo>
                  <a:cubicBezTo>
                    <a:pt x="77" y="14"/>
                    <a:pt x="72" y="11"/>
                    <a:pt x="72" y="16"/>
                  </a:cubicBezTo>
                  <a:cubicBezTo>
                    <a:pt x="72" y="21"/>
                    <a:pt x="65" y="18"/>
                    <a:pt x="63" y="18"/>
                  </a:cubicBezTo>
                  <a:cubicBezTo>
                    <a:pt x="61" y="18"/>
                    <a:pt x="56" y="18"/>
                    <a:pt x="56" y="23"/>
                  </a:cubicBezTo>
                  <a:cubicBezTo>
                    <a:pt x="56" y="25"/>
                    <a:pt x="56" y="35"/>
                    <a:pt x="49" y="30"/>
                  </a:cubicBezTo>
                  <a:cubicBezTo>
                    <a:pt x="44" y="25"/>
                    <a:pt x="40" y="14"/>
                    <a:pt x="37" y="16"/>
                  </a:cubicBezTo>
                  <a:cubicBezTo>
                    <a:pt x="35" y="16"/>
                    <a:pt x="33" y="30"/>
                    <a:pt x="28" y="30"/>
                  </a:cubicBezTo>
                  <a:cubicBezTo>
                    <a:pt x="23" y="30"/>
                    <a:pt x="17" y="32"/>
                    <a:pt x="9" y="32"/>
                  </a:cubicBezTo>
                  <a:cubicBezTo>
                    <a:pt x="7" y="37"/>
                    <a:pt x="9" y="42"/>
                    <a:pt x="12" y="42"/>
                  </a:cubicBezTo>
                  <a:cubicBezTo>
                    <a:pt x="14" y="44"/>
                    <a:pt x="9" y="49"/>
                    <a:pt x="7" y="51"/>
                  </a:cubicBezTo>
                  <a:cubicBezTo>
                    <a:pt x="5" y="51"/>
                    <a:pt x="0" y="51"/>
                    <a:pt x="2" y="56"/>
                  </a:cubicBezTo>
                  <a:cubicBezTo>
                    <a:pt x="7" y="61"/>
                    <a:pt x="12" y="61"/>
                    <a:pt x="9" y="67"/>
                  </a:cubicBezTo>
                  <a:cubicBezTo>
                    <a:pt x="5" y="72"/>
                    <a:pt x="9" y="77"/>
                    <a:pt x="14" y="77"/>
                  </a:cubicBezTo>
                  <a:cubicBezTo>
                    <a:pt x="19" y="77"/>
                    <a:pt x="26" y="77"/>
                    <a:pt x="23" y="82"/>
                  </a:cubicBezTo>
                  <a:cubicBezTo>
                    <a:pt x="23" y="84"/>
                    <a:pt x="21" y="86"/>
                    <a:pt x="21" y="88"/>
                  </a:cubicBezTo>
                  <a:cubicBezTo>
                    <a:pt x="26" y="86"/>
                    <a:pt x="28" y="86"/>
                    <a:pt x="33" y="84"/>
                  </a:cubicBezTo>
                  <a:cubicBezTo>
                    <a:pt x="37" y="82"/>
                    <a:pt x="35" y="74"/>
                    <a:pt x="47" y="72"/>
                  </a:cubicBezTo>
                  <a:cubicBezTo>
                    <a:pt x="58" y="70"/>
                    <a:pt x="72" y="79"/>
                    <a:pt x="77" y="84"/>
                  </a:cubicBezTo>
                  <a:cubicBezTo>
                    <a:pt x="82" y="91"/>
                    <a:pt x="82" y="93"/>
                    <a:pt x="84" y="98"/>
                  </a:cubicBezTo>
                  <a:cubicBezTo>
                    <a:pt x="84" y="102"/>
                    <a:pt x="89" y="114"/>
                    <a:pt x="102" y="123"/>
                  </a:cubicBezTo>
                  <a:cubicBezTo>
                    <a:pt x="119" y="133"/>
                    <a:pt x="123" y="145"/>
                    <a:pt x="133" y="149"/>
                  </a:cubicBezTo>
                  <a:cubicBezTo>
                    <a:pt x="140" y="152"/>
                    <a:pt x="147" y="152"/>
                    <a:pt x="151" y="156"/>
                  </a:cubicBezTo>
                  <a:cubicBezTo>
                    <a:pt x="156" y="163"/>
                    <a:pt x="163" y="166"/>
                    <a:pt x="170" y="170"/>
                  </a:cubicBezTo>
                  <a:cubicBezTo>
                    <a:pt x="179" y="173"/>
                    <a:pt x="179" y="182"/>
                    <a:pt x="186" y="182"/>
                  </a:cubicBezTo>
                  <a:cubicBezTo>
                    <a:pt x="193" y="182"/>
                    <a:pt x="188" y="189"/>
                    <a:pt x="193" y="193"/>
                  </a:cubicBezTo>
                  <a:cubicBezTo>
                    <a:pt x="198" y="200"/>
                    <a:pt x="198" y="212"/>
                    <a:pt x="193" y="217"/>
                  </a:cubicBezTo>
                  <a:cubicBezTo>
                    <a:pt x="188" y="224"/>
                    <a:pt x="191" y="235"/>
                    <a:pt x="195" y="235"/>
                  </a:cubicBezTo>
                  <a:cubicBezTo>
                    <a:pt x="198" y="235"/>
                    <a:pt x="205" y="224"/>
                    <a:pt x="205" y="217"/>
                  </a:cubicBezTo>
                  <a:cubicBezTo>
                    <a:pt x="207" y="210"/>
                    <a:pt x="212" y="210"/>
                    <a:pt x="216" y="205"/>
                  </a:cubicBezTo>
                  <a:cubicBezTo>
                    <a:pt x="223" y="198"/>
                    <a:pt x="209" y="196"/>
                    <a:pt x="207" y="186"/>
                  </a:cubicBezTo>
                  <a:cubicBezTo>
                    <a:pt x="205" y="179"/>
                    <a:pt x="216" y="173"/>
                    <a:pt x="228" y="177"/>
                  </a:cubicBezTo>
                  <a:cubicBezTo>
                    <a:pt x="240" y="184"/>
                    <a:pt x="244" y="189"/>
                    <a:pt x="244" y="179"/>
                  </a:cubicBezTo>
                  <a:cubicBezTo>
                    <a:pt x="244" y="168"/>
                    <a:pt x="209" y="154"/>
                    <a:pt x="202" y="1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6" name="Freeform 707">
              <a:extLst>
                <a:ext uri="{FF2B5EF4-FFF2-40B4-BE49-F238E27FC236}">
                  <a16:creationId xmlns:a16="http://schemas.microsoft.com/office/drawing/2014/main" id="{D45B6A29-A4AC-1DD0-61FE-516BFF1900C6}"/>
                </a:ext>
              </a:extLst>
            </p:cNvPr>
            <p:cNvSpPr>
              <a:spLocks noEditPoints="1"/>
            </p:cNvSpPr>
            <p:nvPr/>
          </p:nvSpPr>
          <p:spPr bwMode="auto">
            <a:xfrm>
              <a:off x="5915025" y="2703513"/>
              <a:ext cx="233363" cy="255588"/>
            </a:xfrm>
            <a:custGeom>
              <a:avLst/>
              <a:gdLst>
                <a:gd name="T0" fmla="*/ 170 w 244"/>
                <a:gd name="T1" fmla="*/ 231 h 266"/>
                <a:gd name="T2" fmla="*/ 126 w 244"/>
                <a:gd name="T3" fmla="*/ 240 h 266"/>
                <a:gd name="T4" fmla="*/ 172 w 244"/>
                <a:gd name="T5" fmla="*/ 266 h 266"/>
                <a:gd name="T6" fmla="*/ 186 w 244"/>
                <a:gd name="T7" fmla="*/ 233 h 266"/>
                <a:gd name="T8" fmla="*/ 170 w 244"/>
                <a:gd name="T9" fmla="*/ 231 h 266"/>
                <a:gd name="T10" fmla="*/ 49 w 244"/>
                <a:gd name="T11" fmla="*/ 158 h 266"/>
                <a:gd name="T12" fmla="*/ 40 w 244"/>
                <a:gd name="T13" fmla="*/ 191 h 266"/>
                <a:gd name="T14" fmla="*/ 65 w 244"/>
                <a:gd name="T15" fmla="*/ 203 h 266"/>
                <a:gd name="T16" fmla="*/ 49 w 244"/>
                <a:gd name="T17" fmla="*/ 158 h 266"/>
                <a:gd name="T18" fmla="*/ 202 w 244"/>
                <a:gd name="T19" fmla="*/ 149 h 266"/>
                <a:gd name="T20" fmla="*/ 186 w 244"/>
                <a:gd name="T21" fmla="*/ 137 h 266"/>
                <a:gd name="T22" fmla="*/ 123 w 244"/>
                <a:gd name="T23" fmla="*/ 72 h 266"/>
                <a:gd name="T24" fmla="*/ 133 w 244"/>
                <a:gd name="T25" fmla="*/ 40 h 266"/>
                <a:gd name="T26" fmla="*/ 123 w 244"/>
                <a:gd name="T27" fmla="*/ 9 h 266"/>
                <a:gd name="T28" fmla="*/ 102 w 244"/>
                <a:gd name="T29" fmla="*/ 2 h 266"/>
                <a:gd name="T30" fmla="*/ 86 w 244"/>
                <a:gd name="T31" fmla="*/ 4 h 266"/>
                <a:gd name="T32" fmla="*/ 79 w 244"/>
                <a:gd name="T33" fmla="*/ 14 h 266"/>
                <a:gd name="T34" fmla="*/ 63 w 244"/>
                <a:gd name="T35" fmla="*/ 18 h 266"/>
                <a:gd name="T36" fmla="*/ 49 w 244"/>
                <a:gd name="T37" fmla="*/ 30 h 266"/>
                <a:gd name="T38" fmla="*/ 28 w 244"/>
                <a:gd name="T39" fmla="*/ 30 h 266"/>
                <a:gd name="T40" fmla="*/ 12 w 244"/>
                <a:gd name="T41" fmla="*/ 42 h 266"/>
                <a:gd name="T42" fmla="*/ 2 w 244"/>
                <a:gd name="T43" fmla="*/ 56 h 266"/>
                <a:gd name="T44" fmla="*/ 14 w 244"/>
                <a:gd name="T45" fmla="*/ 77 h 266"/>
                <a:gd name="T46" fmla="*/ 21 w 244"/>
                <a:gd name="T47" fmla="*/ 88 h 266"/>
                <a:gd name="T48" fmla="*/ 47 w 244"/>
                <a:gd name="T49" fmla="*/ 72 h 266"/>
                <a:gd name="T50" fmla="*/ 84 w 244"/>
                <a:gd name="T51" fmla="*/ 98 h 266"/>
                <a:gd name="T52" fmla="*/ 133 w 244"/>
                <a:gd name="T53" fmla="*/ 149 h 266"/>
                <a:gd name="T54" fmla="*/ 170 w 244"/>
                <a:gd name="T55" fmla="*/ 170 h 266"/>
                <a:gd name="T56" fmla="*/ 193 w 244"/>
                <a:gd name="T57" fmla="*/ 193 h 266"/>
                <a:gd name="T58" fmla="*/ 195 w 244"/>
                <a:gd name="T59" fmla="*/ 235 h 266"/>
                <a:gd name="T60" fmla="*/ 216 w 244"/>
                <a:gd name="T61" fmla="*/ 205 h 266"/>
                <a:gd name="T62" fmla="*/ 228 w 244"/>
                <a:gd name="T63" fmla="*/ 177 h 266"/>
                <a:gd name="T64" fmla="*/ 202 w 244"/>
                <a:gd name="T65" fmla="*/ 149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4" h="266">
                  <a:moveTo>
                    <a:pt x="170" y="231"/>
                  </a:moveTo>
                  <a:lnTo>
                    <a:pt x="170" y="231"/>
                  </a:lnTo>
                  <a:cubicBezTo>
                    <a:pt x="156" y="233"/>
                    <a:pt x="151" y="235"/>
                    <a:pt x="144" y="231"/>
                  </a:cubicBezTo>
                  <a:cubicBezTo>
                    <a:pt x="137" y="226"/>
                    <a:pt x="123" y="235"/>
                    <a:pt x="126" y="240"/>
                  </a:cubicBezTo>
                  <a:cubicBezTo>
                    <a:pt x="128" y="242"/>
                    <a:pt x="133" y="247"/>
                    <a:pt x="149" y="252"/>
                  </a:cubicBezTo>
                  <a:cubicBezTo>
                    <a:pt x="163" y="257"/>
                    <a:pt x="165" y="266"/>
                    <a:pt x="172" y="266"/>
                  </a:cubicBezTo>
                  <a:cubicBezTo>
                    <a:pt x="179" y="266"/>
                    <a:pt x="179" y="261"/>
                    <a:pt x="177" y="252"/>
                  </a:cubicBezTo>
                  <a:cubicBezTo>
                    <a:pt x="177" y="242"/>
                    <a:pt x="186" y="233"/>
                    <a:pt x="186" y="233"/>
                  </a:cubicBezTo>
                  <a:cubicBezTo>
                    <a:pt x="188" y="231"/>
                    <a:pt x="181" y="228"/>
                    <a:pt x="170" y="231"/>
                  </a:cubicBezTo>
                  <a:lnTo>
                    <a:pt x="170" y="231"/>
                  </a:lnTo>
                  <a:close/>
                  <a:moveTo>
                    <a:pt x="49" y="158"/>
                  </a:moveTo>
                  <a:lnTo>
                    <a:pt x="49" y="158"/>
                  </a:lnTo>
                  <a:cubicBezTo>
                    <a:pt x="42" y="166"/>
                    <a:pt x="35" y="158"/>
                    <a:pt x="33" y="163"/>
                  </a:cubicBezTo>
                  <a:cubicBezTo>
                    <a:pt x="30" y="170"/>
                    <a:pt x="44" y="177"/>
                    <a:pt x="40" y="191"/>
                  </a:cubicBezTo>
                  <a:cubicBezTo>
                    <a:pt x="37" y="203"/>
                    <a:pt x="42" y="219"/>
                    <a:pt x="49" y="212"/>
                  </a:cubicBezTo>
                  <a:cubicBezTo>
                    <a:pt x="56" y="203"/>
                    <a:pt x="61" y="207"/>
                    <a:pt x="65" y="203"/>
                  </a:cubicBezTo>
                  <a:cubicBezTo>
                    <a:pt x="68" y="196"/>
                    <a:pt x="65" y="177"/>
                    <a:pt x="68" y="168"/>
                  </a:cubicBezTo>
                  <a:cubicBezTo>
                    <a:pt x="70" y="158"/>
                    <a:pt x="56" y="154"/>
                    <a:pt x="49" y="158"/>
                  </a:cubicBezTo>
                  <a:lnTo>
                    <a:pt x="49" y="158"/>
                  </a:lnTo>
                  <a:close/>
                  <a:moveTo>
                    <a:pt x="202" y="149"/>
                  </a:moveTo>
                  <a:lnTo>
                    <a:pt x="202" y="149"/>
                  </a:lnTo>
                  <a:cubicBezTo>
                    <a:pt x="193" y="145"/>
                    <a:pt x="200" y="135"/>
                    <a:pt x="186" y="137"/>
                  </a:cubicBezTo>
                  <a:cubicBezTo>
                    <a:pt x="175" y="137"/>
                    <a:pt x="158" y="121"/>
                    <a:pt x="154" y="102"/>
                  </a:cubicBezTo>
                  <a:cubicBezTo>
                    <a:pt x="149" y="84"/>
                    <a:pt x="128" y="84"/>
                    <a:pt x="123" y="72"/>
                  </a:cubicBezTo>
                  <a:cubicBezTo>
                    <a:pt x="119" y="61"/>
                    <a:pt x="128" y="61"/>
                    <a:pt x="123" y="51"/>
                  </a:cubicBezTo>
                  <a:cubicBezTo>
                    <a:pt x="121" y="47"/>
                    <a:pt x="128" y="42"/>
                    <a:pt x="133" y="40"/>
                  </a:cubicBezTo>
                  <a:cubicBezTo>
                    <a:pt x="133" y="28"/>
                    <a:pt x="133" y="18"/>
                    <a:pt x="135" y="11"/>
                  </a:cubicBezTo>
                  <a:cubicBezTo>
                    <a:pt x="130" y="9"/>
                    <a:pt x="126" y="9"/>
                    <a:pt x="123" y="9"/>
                  </a:cubicBezTo>
                  <a:cubicBezTo>
                    <a:pt x="121" y="7"/>
                    <a:pt x="121" y="0"/>
                    <a:pt x="119" y="0"/>
                  </a:cubicBezTo>
                  <a:cubicBezTo>
                    <a:pt x="119" y="0"/>
                    <a:pt x="105" y="0"/>
                    <a:pt x="102" y="2"/>
                  </a:cubicBezTo>
                  <a:cubicBezTo>
                    <a:pt x="100" y="4"/>
                    <a:pt x="93" y="9"/>
                    <a:pt x="89" y="7"/>
                  </a:cubicBezTo>
                  <a:cubicBezTo>
                    <a:pt x="89" y="4"/>
                    <a:pt x="89" y="4"/>
                    <a:pt x="86" y="4"/>
                  </a:cubicBezTo>
                  <a:lnTo>
                    <a:pt x="82" y="9"/>
                  </a:lnTo>
                  <a:cubicBezTo>
                    <a:pt x="82" y="9"/>
                    <a:pt x="82" y="14"/>
                    <a:pt x="79" y="14"/>
                  </a:cubicBezTo>
                  <a:cubicBezTo>
                    <a:pt x="77" y="14"/>
                    <a:pt x="72" y="11"/>
                    <a:pt x="72" y="16"/>
                  </a:cubicBezTo>
                  <a:cubicBezTo>
                    <a:pt x="72" y="21"/>
                    <a:pt x="65" y="18"/>
                    <a:pt x="63" y="18"/>
                  </a:cubicBezTo>
                  <a:cubicBezTo>
                    <a:pt x="61" y="18"/>
                    <a:pt x="56" y="18"/>
                    <a:pt x="56" y="23"/>
                  </a:cubicBezTo>
                  <a:cubicBezTo>
                    <a:pt x="56" y="25"/>
                    <a:pt x="56" y="35"/>
                    <a:pt x="49" y="30"/>
                  </a:cubicBezTo>
                  <a:cubicBezTo>
                    <a:pt x="44" y="25"/>
                    <a:pt x="40" y="14"/>
                    <a:pt x="37" y="16"/>
                  </a:cubicBezTo>
                  <a:cubicBezTo>
                    <a:pt x="35" y="16"/>
                    <a:pt x="33" y="30"/>
                    <a:pt x="28" y="30"/>
                  </a:cubicBezTo>
                  <a:cubicBezTo>
                    <a:pt x="23" y="30"/>
                    <a:pt x="17" y="32"/>
                    <a:pt x="9" y="32"/>
                  </a:cubicBezTo>
                  <a:cubicBezTo>
                    <a:pt x="7" y="37"/>
                    <a:pt x="9" y="42"/>
                    <a:pt x="12" y="42"/>
                  </a:cubicBezTo>
                  <a:cubicBezTo>
                    <a:pt x="14" y="44"/>
                    <a:pt x="9" y="49"/>
                    <a:pt x="7" y="51"/>
                  </a:cubicBezTo>
                  <a:cubicBezTo>
                    <a:pt x="5" y="51"/>
                    <a:pt x="0" y="51"/>
                    <a:pt x="2" y="56"/>
                  </a:cubicBezTo>
                  <a:cubicBezTo>
                    <a:pt x="7" y="61"/>
                    <a:pt x="12" y="61"/>
                    <a:pt x="9" y="67"/>
                  </a:cubicBezTo>
                  <a:cubicBezTo>
                    <a:pt x="5" y="72"/>
                    <a:pt x="9" y="77"/>
                    <a:pt x="14" y="77"/>
                  </a:cubicBezTo>
                  <a:cubicBezTo>
                    <a:pt x="19" y="77"/>
                    <a:pt x="26" y="77"/>
                    <a:pt x="23" y="82"/>
                  </a:cubicBezTo>
                  <a:cubicBezTo>
                    <a:pt x="23" y="84"/>
                    <a:pt x="21" y="86"/>
                    <a:pt x="21" y="88"/>
                  </a:cubicBezTo>
                  <a:cubicBezTo>
                    <a:pt x="26" y="86"/>
                    <a:pt x="28" y="86"/>
                    <a:pt x="33" y="84"/>
                  </a:cubicBezTo>
                  <a:cubicBezTo>
                    <a:pt x="37" y="82"/>
                    <a:pt x="35" y="74"/>
                    <a:pt x="47" y="72"/>
                  </a:cubicBezTo>
                  <a:cubicBezTo>
                    <a:pt x="58" y="70"/>
                    <a:pt x="72" y="79"/>
                    <a:pt x="77" y="84"/>
                  </a:cubicBezTo>
                  <a:cubicBezTo>
                    <a:pt x="82" y="91"/>
                    <a:pt x="82" y="93"/>
                    <a:pt x="84" y="98"/>
                  </a:cubicBezTo>
                  <a:cubicBezTo>
                    <a:pt x="84" y="102"/>
                    <a:pt x="89" y="114"/>
                    <a:pt x="102" y="123"/>
                  </a:cubicBezTo>
                  <a:cubicBezTo>
                    <a:pt x="119" y="133"/>
                    <a:pt x="123" y="145"/>
                    <a:pt x="133" y="149"/>
                  </a:cubicBezTo>
                  <a:cubicBezTo>
                    <a:pt x="140" y="152"/>
                    <a:pt x="147" y="152"/>
                    <a:pt x="151" y="156"/>
                  </a:cubicBezTo>
                  <a:cubicBezTo>
                    <a:pt x="156" y="163"/>
                    <a:pt x="163" y="166"/>
                    <a:pt x="170" y="170"/>
                  </a:cubicBezTo>
                  <a:cubicBezTo>
                    <a:pt x="179" y="173"/>
                    <a:pt x="179" y="182"/>
                    <a:pt x="186" y="182"/>
                  </a:cubicBezTo>
                  <a:cubicBezTo>
                    <a:pt x="193" y="182"/>
                    <a:pt x="188" y="189"/>
                    <a:pt x="193" y="193"/>
                  </a:cubicBezTo>
                  <a:cubicBezTo>
                    <a:pt x="198" y="200"/>
                    <a:pt x="198" y="212"/>
                    <a:pt x="193" y="217"/>
                  </a:cubicBezTo>
                  <a:cubicBezTo>
                    <a:pt x="188" y="224"/>
                    <a:pt x="191" y="235"/>
                    <a:pt x="195" y="235"/>
                  </a:cubicBezTo>
                  <a:cubicBezTo>
                    <a:pt x="198" y="235"/>
                    <a:pt x="205" y="224"/>
                    <a:pt x="205" y="217"/>
                  </a:cubicBezTo>
                  <a:cubicBezTo>
                    <a:pt x="207" y="210"/>
                    <a:pt x="212" y="210"/>
                    <a:pt x="216" y="205"/>
                  </a:cubicBezTo>
                  <a:cubicBezTo>
                    <a:pt x="223" y="198"/>
                    <a:pt x="209" y="196"/>
                    <a:pt x="207" y="186"/>
                  </a:cubicBezTo>
                  <a:cubicBezTo>
                    <a:pt x="205" y="179"/>
                    <a:pt x="216" y="173"/>
                    <a:pt x="228" y="177"/>
                  </a:cubicBezTo>
                  <a:cubicBezTo>
                    <a:pt x="240" y="184"/>
                    <a:pt x="244" y="189"/>
                    <a:pt x="244" y="179"/>
                  </a:cubicBezTo>
                  <a:cubicBezTo>
                    <a:pt x="244" y="168"/>
                    <a:pt x="209" y="154"/>
                    <a:pt x="202" y="149"/>
                  </a:cubicBezTo>
                  <a:lnTo>
                    <a:pt x="202" y="1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7" name="Freeform 708">
              <a:extLst>
                <a:ext uri="{FF2B5EF4-FFF2-40B4-BE49-F238E27FC236}">
                  <a16:creationId xmlns:a16="http://schemas.microsoft.com/office/drawing/2014/main" id="{5E5A4EBA-3117-4747-E2E2-A4AA848726EB}"/>
                </a:ext>
              </a:extLst>
            </p:cNvPr>
            <p:cNvSpPr>
              <a:spLocks/>
            </p:cNvSpPr>
            <p:nvPr/>
          </p:nvSpPr>
          <p:spPr bwMode="auto">
            <a:xfrm>
              <a:off x="6883400" y="4140201"/>
              <a:ext cx="12700" cy="17463"/>
            </a:xfrm>
            <a:custGeom>
              <a:avLst/>
              <a:gdLst>
                <a:gd name="T0" fmla="*/ 14 w 14"/>
                <a:gd name="T1" fmla="*/ 10 h 17"/>
                <a:gd name="T2" fmla="*/ 14 w 14"/>
                <a:gd name="T3" fmla="*/ 10 h 17"/>
                <a:gd name="T4" fmla="*/ 7 w 14"/>
                <a:gd name="T5" fmla="*/ 17 h 17"/>
                <a:gd name="T6" fmla="*/ 0 w 14"/>
                <a:gd name="T7" fmla="*/ 10 h 17"/>
                <a:gd name="T8" fmla="*/ 7 w 14"/>
                <a:gd name="T9" fmla="*/ 0 h 17"/>
                <a:gd name="T10" fmla="*/ 14 w 14"/>
                <a:gd name="T11" fmla="*/ 10 h 17"/>
              </a:gdLst>
              <a:ahLst/>
              <a:cxnLst>
                <a:cxn ang="0">
                  <a:pos x="T0" y="T1"/>
                </a:cxn>
                <a:cxn ang="0">
                  <a:pos x="T2" y="T3"/>
                </a:cxn>
                <a:cxn ang="0">
                  <a:pos x="T4" y="T5"/>
                </a:cxn>
                <a:cxn ang="0">
                  <a:pos x="T6" y="T7"/>
                </a:cxn>
                <a:cxn ang="0">
                  <a:pos x="T8" y="T9"/>
                </a:cxn>
                <a:cxn ang="0">
                  <a:pos x="T10" y="T11"/>
                </a:cxn>
              </a:cxnLst>
              <a:rect l="0" t="0" r="r" b="b"/>
              <a:pathLst>
                <a:path w="14" h="17">
                  <a:moveTo>
                    <a:pt x="14" y="10"/>
                  </a:moveTo>
                  <a:lnTo>
                    <a:pt x="14" y="10"/>
                  </a:lnTo>
                  <a:cubicBezTo>
                    <a:pt x="14" y="12"/>
                    <a:pt x="12" y="17"/>
                    <a:pt x="7" y="17"/>
                  </a:cubicBezTo>
                  <a:cubicBezTo>
                    <a:pt x="2" y="17"/>
                    <a:pt x="0" y="12"/>
                    <a:pt x="0" y="10"/>
                  </a:cubicBezTo>
                  <a:cubicBezTo>
                    <a:pt x="0" y="5"/>
                    <a:pt x="2" y="0"/>
                    <a:pt x="7" y="0"/>
                  </a:cubicBezTo>
                  <a:cubicBezTo>
                    <a:pt x="12" y="0"/>
                    <a:pt x="14" y="5"/>
                    <a:pt x="14" y="1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9" name="Freeform 709">
              <a:extLst>
                <a:ext uri="{FF2B5EF4-FFF2-40B4-BE49-F238E27FC236}">
                  <a16:creationId xmlns:a16="http://schemas.microsoft.com/office/drawing/2014/main" id="{527ACE79-045D-1CB3-0FE6-B2E03627A346}"/>
                </a:ext>
              </a:extLst>
            </p:cNvPr>
            <p:cNvSpPr>
              <a:spLocks/>
            </p:cNvSpPr>
            <p:nvPr/>
          </p:nvSpPr>
          <p:spPr bwMode="auto">
            <a:xfrm>
              <a:off x="6883400" y="4140201"/>
              <a:ext cx="12700" cy="17463"/>
            </a:xfrm>
            <a:custGeom>
              <a:avLst/>
              <a:gdLst>
                <a:gd name="T0" fmla="*/ 14 w 14"/>
                <a:gd name="T1" fmla="*/ 10 h 17"/>
                <a:gd name="T2" fmla="*/ 14 w 14"/>
                <a:gd name="T3" fmla="*/ 10 h 17"/>
                <a:gd name="T4" fmla="*/ 7 w 14"/>
                <a:gd name="T5" fmla="*/ 17 h 17"/>
                <a:gd name="T6" fmla="*/ 0 w 14"/>
                <a:gd name="T7" fmla="*/ 10 h 17"/>
                <a:gd name="T8" fmla="*/ 7 w 14"/>
                <a:gd name="T9" fmla="*/ 0 h 17"/>
                <a:gd name="T10" fmla="*/ 14 w 14"/>
                <a:gd name="T11" fmla="*/ 10 h 17"/>
                <a:gd name="T12" fmla="*/ 14 w 14"/>
                <a:gd name="T13" fmla="*/ 10 h 17"/>
              </a:gdLst>
              <a:ahLst/>
              <a:cxnLst>
                <a:cxn ang="0">
                  <a:pos x="T0" y="T1"/>
                </a:cxn>
                <a:cxn ang="0">
                  <a:pos x="T2" y="T3"/>
                </a:cxn>
                <a:cxn ang="0">
                  <a:pos x="T4" y="T5"/>
                </a:cxn>
                <a:cxn ang="0">
                  <a:pos x="T6" y="T7"/>
                </a:cxn>
                <a:cxn ang="0">
                  <a:pos x="T8" y="T9"/>
                </a:cxn>
                <a:cxn ang="0">
                  <a:pos x="T10" y="T11"/>
                </a:cxn>
                <a:cxn ang="0">
                  <a:pos x="T12" y="T13"/>
                </a:cxn>
              </a:cxnLst>
              <a:rect l="0" t="0" r="r" b="b"/>
              <a:pathLst>
                <a:path w="14" h="17">
                  <a:moveTo>
                    <a:pt x="14" y="10"/>
                  </a:moveTo>
                  <a:lnTo>
                    <a:pt x="14" y="10"/>
                  </a:lnTo>
                  <a:cubicBezTo>
                    <a:pt x="14" y="12"/>
                    <a:pt x="12" y="17"/>
                    <a:pt x="7" y="17"/>
                  </a:cubicBezTo>
                  <a:cubicBezTo>
                    <a:pt x="2" y="17"/>
                    <a:pt x="0" y="12"/>
                    <a:pt x="0" y="10"/>
                  </a:cubicBezTo>
                  <a:cubicBezTo>
                    <a:pt x="0" y="5"/>
                    <a:pt x="2" y="0"/>
                    <a:pt x="7" y="0"/>
                  </a:cubicBezTo>
                  <a:cubicBezTo>
                    <a:pt x="12" y="0"/>
                    <a:pt x="14" y="5"/>
                    <a:pt x="14" y="10"/>
                  </a:cubicBezTo>
                  <a:lnTo>
                    <a:pt x="14" y="1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0" name="Freeform 710">
              <a:extLst>
                <a:ext uri="{FF2B5EF4-FFF2-40B4-BE49-F238E27FC236}">
                  <a16:creationId xmlns:a16="http://schemas.microsoft.com/office/drawing/2014/main" id="{CA04AFFF-785D-2A4F-B1DA-DC7215724D9D}"/>
                </a:ext>
              </a:extLst>
            </p:cNvPr>
            <p:cNvSpPr>
              <a:spLocks/>
            </p:cNvSpPr>
            <p:nvPr/>
          </p:nvSpPr>
          <p:spPr bwMode="auto">
            <a:xfrm>
              <a:off x="6883400" y="4140201"/>
              <a:ext cx="12700" cy="17463"/>
            </a:xfrm>
            <a:custGeom>
              <a:avLst/>
              <a:gdLst>
                <a:gd name="T0" fmla="*/ 14 w 14"/>
                <a:gd name="T1" fmla="*/ 10 h 17"/>
                <a:gd name="T2" fmla="*/ 14 w 14"/>
                <a:gd name="T3" fmla="*/ 10 h 17"/>
                <a:gd name="T4" fmla="*/ 7 w 14"/>
                <a:gd name="T5" fmla="*/ 17 h 17"/>
                <a:gd name="T6" fmla="*/ 0 w 14"/>
                <a:gd name="T7" fmla="*/ 10 h 17"/>
                <a:gd name="T8" fmla="*/ 7 w 14"/>
                <a:gd name="T9" fmla="*/ 0 h 17"/>
                <a:gd name="T10" fmla="*/ 14 w 14"/>
                <a:gd name="T11" fmla="*/ 10 h 17"/>
              </a:gdLst>
              <a:ahLst/>
              <a:cxnLst>
                <a:cxn ang="0">
                  <a:pos x="T0" y="T1"/>
                </a:cxn>
                <a:cxn ang="0">
                  <a:pos x="T2" y="T3"/>
                </a:cxn>
                <a:cxn ang="0">
                  <a:pos x="T4" y="T5"/>
                </a:cxn>
                <a:cxn ang="0">
                  <a:pos x="T6" y="T7"/>
                </a:cxn>
                <a:cxn ang="0">
                  <a:pos x="T8" y="T9"/>
                </a:cxn>
                <a:cxn ang="0">
                  <a:pos x="T10" y="T11"/>
                </a:cxn>
              </a:cxnLst>
              <a:rect l="0" t="0" r="r" b="b"/>
              <a:pathLst>
                <a:path w="14" h="17">
                  <a:moveTo>
                    <a:pt x="14" y="10"/>
                  </a:moveTo>
                  <a:lnTo>
                    <a:pt x="14" y="10"/>
                  </a:lnTo>
                  <a:cubicBezTo>
                    <a:pt x="14" y="12"/>
                    <a:pt x="12" y="17"/>
                    <a:pt x="7" y="17"/>
                  </a:cubicBezTo>
                  <a:cubicBezTo>
                    <a:pt x="2" y="17"/>
                    <a:pt x="0" y="12"/>
                    <a:pt x="0" y="10"/>
                  </a:cubicBezTo>
                  <a:cubicBezTo>
                    <a:pt x="0" y="5"/>
                    <a:pt x="2" y="0"/>
                    <a:pt x="7" y="0"/>
                  </a:cubicBezTo>
                  <a:cubicBezTo>
                    <a:pt x="12" y="0"/>
                    <a:pt x="14" y="5"/>
                    <a:pt x="14" y="1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1" name="Freeform 711">
              <a:extLst>
                <a:ext uri="{FF2B5EF4-FFF2-40B4-BE49-F238E27FC236}">
                  <a16:creationId xmlns:a16="http://schemas.microsoft.com/office/drawing/2014/main" id="{CCCC3A6C-70FA-609A-889F-6FD65363DB4B}"/>
                </a:ext>
              </a:extLst>
            </p:cNvPr>
            <p:cNvSpPr>
              <a:spLocks/>
            </p:cNvSpPr>
            <p:nvPr/>
          </p:nvSpPr>
          <p:spPr bwMode="auto">
            <a:xfrm>
              <a:off x="6883400" y="4140201"/>
              <a:ext cx="12700" cy="17463"/>
            </a:xfrm>
            <a:custGeom>
              <a:avLst/>
              <a:gdLst>
                <a:gd name="T0" fmla="*/ 14 w 14"/>
                <a:gd name="T1" fmla="*/ 10 h 17"/>
                <a:gd name="T2" fmla="*/ 14 w 14"/>
                <a:gd name="T3" fmla="*/ 10 h 17"/>
                <a:gd name="T4" fmla="*/ 7 w 14"/>
                <a:gd name="T5" fmla="*/ 17 h 17"/>
                <a:gd name="T6" fmla="*/ 0 w 14"/>
                <a:gd name="T7" fmla="*/ 10 h 17"/>
                <a:gd name="T8" fmla="*/ 7 w 14"/>
                <a:gd name="T9" fmla="*/ 0 h 17"/>
                <a:gd name="T10" fmla="*/ 14 w 14"/>
                <a:gd name="T11" fmla="*/ 10 h 17"/>
                <a:gd name="T12" fmla="*/ 14 w 14"/>
                <a:gd name="T13" fmla="*/ 10 h 17"/>
              </a:gdLst>
              <a:ahLst/>
              <a:cxnLst>
                <a:cxn ang="0">
                  <a:pos x="T0" y="T1"/>
                </a:cxn>
                <a:cxn ang="0">
                  <a:pos x="T2" y="T3"/>
                </a:cxn>
                <a:cxn ang="0">
                  <a:pos x="T4" y="T5"/>
                </a:cxn>
                <a:cxn ang="0">
                  <a:pos x="T6" y="T7"/>
                </a:cxn>
                <a:cxn ang="0">
                  <a:pos x="T8" y="T9"/>
                </a:cxn>
                <a:cxn ang="0">
                  <a:pos x="T10" y="T11"/>
                </a:cxn>
                <a:cxn ang="0">
                  <a:pos x="T12" y="T13"/>
                </a:cxn>
              </a:cxnLst>
              <a:rect l="0" t="0" r="r" b="b"/>
              <a:pathLst>
                <a:path w="14" h="17">
                  <a:moveTo>
                    <a:pt x="14" y="10"/>
                  </a:moveTo>
                  <a:lnTo>
                    <a:pt x="14" y="10"/>
                  </a:lnTo>
                  <a:cubicBezTo>
                    <a:pt x="14" y="12"/>
                    <a:pt x="12" y="17"/>
                    <a:pt x="7" y="17"/>
                  </a:cubicBezTo>
                  <a:cubicBezTo>
                    <a:pt x="2" y="17"/>
                    <a:pt x="0" y="12"/>
                    <a:pt x="0" y="10"/>
                  </a:cubicBezTo>
                  <a:cubicBezTo>
                    <a:pt x="0" y="5"/>
                    <a:pt x="2" y="0"/>
                    <a:pt x="7" y="0"/>
                  </a:cubicBezTo>
                  <a:cubicBezTo>
                    <a:pt x="12" y="0"/>
                    <a:pt x="14" y="5"/>
                    <a:pt x="14" y="10"/>
                  </a:cubicBezTo>
                  <a:lnTo>
                    <a:pt x="14" y="1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2" name="Freeform 712">
              <a:extLst>
                <a:ext uri="{FF2B5EF4-FFF2-40B4-BE49-F238E27FC236}">
                  <a16:creationId xmlns:a16="http://schemas.microsoft.com/office/drawing/2014/main" id="{F1C37FE1-5F82-A651-4444-A0BE9109C3E3}"/>
                </a:ext>
              </a:extLst>
            </p:cNvPr>
            <p:cNvSpPr>
              <a:spLocks/>
            </p:cNvSpPr>
            <p:nvPr/>
          </p:nvSpPr>
          <p:spPr bwMode="auto">
            <a:xfrm>
              <a:off x="4487863" y="3373438"/>
              <a:ext cx="12700" cy="6350"/>
            </a:xfrm>
            <a:custGeom>
              <a:avLst/>
              <a:gdLst>
                <a:gd name="T0" fmla="*/ 14 w 14"/>
                <a:gd name="T1" fmla="*/ 2 h 7"/>
                <a:gd name="T2" fmla="*/ 14 w 14"/>
                <a:gd name="T3" fmla="*/ 2 h 7"/>
                <a:gd name="T4" fmla="*/ 7 w 14"/>
                <a:gd name="T5" fmla="*/ 7 h 7"/>
                <a:gd name="T6" fmla="*/ 0 w 14"/>
                <a:gd name="T7" fmla="*/ 2 h 7"/>
                <a:gd name="T8" fmla="*/ 7 w 14"/>
                <a:gd name="T9" fmla="*/ 0 h 7"/>
                <a:gd name="T10" fmla="*/ 14 w 14"/>
                <a:gd name="T11" fmla="*/ 2 h 7"/>
              </a:gdLst>
              <a:ahLst/>
              <a:cxnLst>
                <a:cxn ang="0">
                  <a:pos x="T0" y="T1"/>
                </a:cxn>
                <a:cxn ang="0">
                  <a:pos x="T2" y="T3"/>
                </a:cxn>
                <a:cxn ang="0">
                  <a:pos x="T4" y="T5"/>
                </a:cxn>
                <a:cxn ang="0">
                  <a:pos x="T6" y="T7"/>
                </a:cxn>
                <a:cxn ang="0">
                  <a:pos x="T8" y="T9"/>
                </a:cxn>
                <a:cxn ang="0">
                  <a:pos x="T10" y="T11"/>
                </a:cxn>
              </a:cxnLst>
              <a:rect l="0" t="0" r="r" b="b"/>
              <a:pathLst>
                <a:path w="14" h="7">
                  <a:moveTo>
                    <a:pt x="14" y="2"/>
                  </a:moveTo>
                  <a:lnTo>
                    <a:pt x="14" y="2"/>
                  </a:lnTo>
                  <a:cubicBezTo>
                    <a:pt x="14" y="4"/>
                    <a:pt x="9" y="7"/>
                    <a:pt x="7" y="7"/>
                  </a:cubicBezTo>
                  <a:cubicBezTo>
                    <a:pt x="2" y="7"/>
                    <a:pt x="0" y="4"/>
                    <a:pt x="0" y="2"/>
                  </a:cubicBezTo>
                  <a:cubicBezTo>
                    <a:pt x="0" y="2"/>
                    <a:pt x="2" y="0"/>
                    <a:pt x="7" y="0"/>
                  </a:cubicBezTo>
                  <a:cubicBezTo>
                    <a:pt x="9" y="0"/>
                    <a:pt x="14" y="2"/>
                    <a:pt x="14" y="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3" name="Freeform 713">
              <a:extLst>
                <a:ext uri="{FF2B5EF4-FFF2-40B4-BE49-F238E27FC236}">
                  <a16:creationId xmlns:a16="http://schemas.microsoft.com/office/drawing/2014/main" id="{667A575D-8A26-C828-CA4B-0066D467875C}"/>
                </a:ext>
              </a:extLst>
            </p:cNvPr>
            <p:cNvSpPr>
              <a:spLocks/>
            </p:cNvSpPr>
            <p:nvPr/>
          </p:nvSpPr>
          <p:spPr bwMode="auto">
            <a:xfrm>
              <a:off x="4487863" y="3373438"/>
              <a:ext cx="12700" cy="6350"/>
            </a:xfrm>
            <a:custGeom>
              <a:avLst/>
              <a:gdLst>
                <a:gd name="T0" fmla="*/ 14 w 14"/>
                <a:gd name="T1" fmla="*/ 2 h 7"/>
                <a:gd name="T2" fmla="*/ 14 w 14"/>
                <a:gd name="T3" fmla="*/ 2 h 7"/>
                <a:gd name="T4" fmla="*/ 7 w 14"/>
                <a:gd name="T5" fmla="*/ 7 h 7"/>
                <a:gd name="T6" fmla="*/ 0 w 14"/>
                <a:gd name="T7" fmla="*/ 2 h 7"/>
                <a:gd name="T8" fmla="*/ 7 w 14"/>
                <a:gd name="T9" fmla="*/ 0 h 7"/>
                <a:gd name="T10" fmla="*/ 14 w 14"/>
                <a:gd name="T11" fmla="*/ 2 h 7"/>
                <a:gd name="T12" fmla="*/ 14 w 14"/>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14" h="7">
                  <a:moveTo>
                    <a:pt x="14" y="2"/>
                  </a:moveTo>
                  <a:lnTo>
                    <a:pt x="14" y="2"/>
                  </a:lnTo>
                  <a:cubicBezTo>
                    <a:pt x="14" y="4"/>
                    <a:pt x="9" y="7"/>
                    <a:pt x="7" y="7"/>
                  </a:cubicBezTo>
                  <a:cubicBezTo>
                    <a:pt x="2" y="7"/>
                    <a:pt x="0" y="4"/>
                    <a:pt x="0" y="2"/>
                  </a:cubicBezTo>
                  <a:cubicBezTo>
                    <a:pt x="0" y="2"/>
                    <a:pt x="2" y="0"/>
                    <a:pt x="7" y="0"/>
                  </a:cubicBezTo>
                  <a:cubicBezTo>
                    <a:pt x="9" y="0"/>
                    <a:pt x="14" y="2"/>
                    <a:pt x="14" y="2"/>
                  </a:cubicBezTo>
                  <a:lnTo>
                    <a:pt x="14" y="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4" name="Freeform 714">
              <a:extLst>
                <a:ext uri="{FF2B5EF4-FFF2-40B4-BE49-F238E27FC236}">
                  <a16:creationId xmlns:a16="http://schemas.microsoft.com/office/drawing/2014/main" id="{30844764-B75A-7D0D-ED6C-097F117CE6B7}"/>
                </a:ext>
              </a:extLst>
            </p:cNvPr>
            <p:cNvSpPr>
              <a:spLocks/>
            </p:cNvSpPr>
            <p:nvPr/>
          </p:nvSpPr>
          <p:spPr bwMode="auto">
            <a:xfrm>
              <a:off x="4487863" y="3373438"/>
              <a:ext cx="12700" cy="6350"/>
            </a:xfrm>
            <a:custGeom>
              <a:avLst/>
              <a:gdLst>
                <a:gd name="T0" fmla="*/ 14 w 14"/>
                <a:gd name="T1" fmla="*/ 2 h 7"/>
                <a:gd name="T2" fmla="*/ 14 w 14"/>
                <a:gd name="T3" fmla="*/ 2 h 7"/>
                <a:gd name="T4" fmla="*/ 7 w 14"/>
                <a:gd name="T5" fmla="*/ 7 h 7"/>
                <a:gd name="T6" fmla="*/ 0 w 14"/>
                <a:gd name="T7" fmla="*/ 2 h 7"/>
                <a:gd name="T8" fmla="*/ 7 w 14"/>
                <a:gd name="T9" fmla="*/ 0 h 7"/>
                <a:gd name="T10" fmla="*/ 14 w 14"/>
                <a:gd name="T11" fmla="*/ 2 h 7"/>
              </a:gdLst>
              <a:ahLst/>
              <a:cxnLst>
                <a:cxn ang="0">
                  <a:pos x="T0" y="T1"/>
                </a:cxn>
                <a:cxn ang="0">
                  <a:pos x="T2" y="T3"/>
                </a:cxn>
                <a:cxn ang="0">
                  <a:pos x="T4" y="T5"/>
                </a:cxn>
                <a:cxn ang="0">
                  <a:pos x="T6" y="T7"/>
                </a:cxn>
                <a:cxn ang="0">
                  <a:pos x="T8" y="T9"/>
                </a:cxn>
                <a:cxn ang="0">
                  <a:pos x="T10" y="T11"/>
                </a:cxn>
              </a:cxnLst>
              <a:rect l="0" t="0" r="r" b="b"/>
              <a:pathLst>
                <a:path w="14" h="7">
                  <a:moveTo>
                    <a:pt x="14" y="2"/>
                  </a:moveTo>
                  <a:lnTo>
                    <a:pt x="14" y="2"/>
                  </a:lnTo>
                  <a:cubicBezTo>
                    <a:pt x="14" y="4"/>
                    <a:pt x="9" y="7"/>
                    <a:pt x="7" y="7"/>
                  </a:cubicBezTo>
                  <a:cubicBezTo>
                    <a:pt x="2" y="7"/>
                    <a:pt x="0" y="4"/>
                    <a:pt x="0" y="2"/>
                  </a:cubicBezTo>
                  <a:cubicBezTo>
                    <a:pt x="0" y="2"/>
                    <a:pt x="2" y="0"/>
                    <a:pt x="7" y="0"/>
                  </a:cubicBezTo>
                  <a:cubicBezTo>
                    <a:pt x="9" y="0"/>
                    <a:pt x="14" y="2"/>
                    <a:pt x="14" y="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5" name="Freeform 715">
              <a:extLst>
                <a:ext uri="{FF2B5EF4-FFF2-40B4-BE49-F238E27FC236}">
                  <a16:creationId xmlns:a16="http://schemas.microsoft.com/office/drawing/2014/main" id="{D5EEF29A-B632-8A8E-CC6D-FA961B629225}"/>
                </a:ext>
              </a:extLst>
            </p:cNvPr>
            <p:cNvSpPr>
              <a:spLocks/>
            </p:cNvSpPr>
            <p:nvPr/>
          </p:nvSpPr>
          <p:spPr bwMode="auto">
            <a:xfrm>
              <a:off x="4487863" y="3373438"/>
              <a:ext cx="12700" cy="6350"/>
            </a:xfrm>
            <a:custGeom>
              <a:avLst/>
              <a:gdLst>
                <a:gd name="T0" fmla="*/ 14 w 14"/>
                <a:gd name="T1" fmla="*/ 2 h 7"/>
                <a:gd name="T2" fmla="*/ 14 w 14"/>
                <a:gd name="T3" fmla="*/ 2 h 7"/>
                <a:gd name="T4" fmla="*/ 7 w 14"/>
                <a:gd name="T5" fmla="*/ 7 h 7"/>
                <a:gd name="T6" fmla="*/ 0 w 14"/>
                <a:gd name="T7" fmla="*/ 2 h 7"/>
                <a:gd name="T8" fmla="*/ 7 w 14"/>
                <a:gd name="T9" fmla="*/ 0 h 7"/>
                <a:gd name="T10" fmla="*/ 14 w 14"/>
                <a:gd name="T11" fmla="*/ 2 h 7"/>
                <a:gd name="T12" fmla="*/ 14 w 14"/>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14" h="7">
                  <a:moveTo>
                    <a:pt x="14" y="2"/>
                  </a:moveTo>
                  <a:lnTo>
                    <a:pt x="14" y="2"/>
                  </a:lnTo>
                  <a:cubicBezTo>
                    <a:pt x="14" y="4"/>
                    <a:pt x="9" y="7"/>
                    <a:pt x="7" y="7"/>
                  </a:cubicBezTo>
                  <a:cubicBezTo>
                    <a:pt x="2" y="7"/>
                    <a:pt x="0" y="4"/>
                    <a:pt x="0" y="2"/>
                  </a:cubicBezTo>
                  <a:cubicBezTo>
                    <a:pt x="0" y="2"/>
                    <a:pt x="2" y="0"/>
                    <a:pt x="7" y="0"/>
                  </a:cubicBezTo>
                  <a:cubicBezTo>
                    <a:pt x="9" y="0"/>
                    <a:pt x="14" y="2"/>
                    <a:pt x="14" y="2"/>
                  </a:cubicBezTo>
                  <a:lnTo>
                    <a:pt x="14" y="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6" name="Freeform 716">
              <a:extLst>
                <a:ext uri="{FF2B5EF4-FFF2-40B4-BE49-F238E27FC236}">
                  <a16:creationId xmlns:a16="http://schemas.microsoft.com/office/drawing/2014/main" id="{3A22F2DB-8AB0-4066-6EA9-067B00500AEE}"/>
                </a:ext>
              </a:extLst>
            </p:cNvPr>
            <p:cNvSpPr>
              <a:spLocks noEditPoints="1"/>
            </p:cNvSpPr>
            <p:nvPr/>
          </p:nvSpPr>
          <p:spPr bwMode="auto">
            <a:xfrm>
              <a:off x="6297613" y="2825751"/>
              <a:ext cx="381000" cy="152400"/>
            </a:xfrm>
            <a:custGeom>
              <a:avLst/>
              <a:gdLst>
                <a:gd name="T0" fmla="*/ 388 w 400"/>
                <a:gd name="T1" fmla="*/ 112 h 159"/>
                <a:gd name="T2" fmla="*/ 388 w 400"/>
                <a:gd name="T3" fmla="*/ 112 h 159"/>
                <a:gd name="T4" fmla="*/ 388 w 400"/>
                <a:gd name="T5" fmla="*/ 89 h 159"/>
                <a:gd name="T6" fmla="*/ 388 w 400"/>
                <a:gd name="T7" fmla="*/ 70 h 159"/>
                <a:gd name="T8" fmla="*/ 393 w 400"/>
                <a:gd name="T9" fmla="*/ 61 h 159"/>
                <a:gd name="T10" fmla="*/ 391 w 400"/>
                <a:gd name="T11" fmla="*/ 51 h 159"/>
                <a:gd name="T12" fmla="*/ 375 w 400"/>
                <a:gd name="T13" fmla="*/ 45 h 159"/>
                <a:gd name="T14" fmla="*/ 368 w 400"/>
                <a:gd name="T15" fmla="*/ 28 h 159"/>
                <a:gd name="T16" fmla="*/ 354 w 400"/>
                <a:gd name="T17" fmla="*/ 14 h 159"/>
                <a:gd name="T18" fmla="*/ 330 w 400"/>
                <a:gd name="T19" fmla="*/ 17 h 159"/>
                <a:gd name="T20" fmla="*/ 291 w 400"/>
                <a:gd name="T21" fmla="*/ 28 h 159"/>
                <a:gd name="T22" fmla="*/ 253 w 400"/>
                <a:gd name="T23" fmla="*/ 31 h 159"/>
                <a:gd name="T24" fmla="*/ 230 w 400"/>
                <a:gd name="T25" fmla="*/ 21 h 159"/>
                <a:gd name="T26" fmla="*/ 209 w 400"/>
                <a:gd name="T27" fmla="*/ 14 h 159"/>
                <a:gd name="T28" fmla="*/ 179 w 400"/>
                <a:gd name="T29" fmla="*/ 5 h 159"/>
                <a:gd name="T30" fmla="*/ 114 w 400"/>
                <a:gd name="T31" fmla="*/ 24 h 159"/>
                <a:gd name="T32" fmla="*/ 68 w 400"/>
                <a:gd name="T33" fmla="*/ 28 h 159"/>
                <a:gd name="T34" fmla="*/ 58 w 400"/>
                <a:gd name="T35" fmla="*/ 45 h 159"/>
                <a:gd name="T36" fmla="*/ 12 w 400"/>
                <a:gd name="T37" fmla="*/ 47 h 159"/>
                <a:gd name="T38" fmla="*/ 9 w 400"/>
                <a:gd name="T39" fmla="*/ 63 h 159"/>
                <a:gd name="T40" fmla="*/ 16 w 400"/>
                <a:gd name="T41" fmla="*/ 68 h 159"/>
                <a:gd name="T42" fmla="*/ 19 w 400"/>
                <a:gd name="T43" fmla="*/ 84 h 159"/>
                <a:gd name="T44" fmla="*/ 19 w 400"/>
                <a:gd name="T45" fmla="*/ 100 h 159"/>
                <a:gd name="T46" fmla="*/ 19 w 400"/>
                <a:gd name="T47" fmla="*/ 112 h 159"/>
                <a:gd name="T48" fmla="*/ 30 w 400"/>
                <a:gd name="T49" fmla="*/ 122 h 159"/>
                <a:gd name="T50" fmla="*/ 44 w 400"/>
                <a:gd name="T51" fmla="*/ 131 h 159"/>
                <a:gd name="T52" fmla="*/ 56 w 400"/>
                <a:gd name="T53" fmla="*/ 133 h 159"/>
                <a:gd name="T54" fmla="*/ 68 w 400"/>
                <a:gd name="T55" fmla="*/ 147 h 159"/>
                <a:gd name="T56" fmla="*/ 95 w 400"/>
                <a:gd name="T57" fmla="*/ 142 h 159"/>
                <a:gd name="T58" fmla="*/ 112 w 400"/>
                <a:gd name="T59" fmla="*/ 136 h 159"/>
                <a:gd name="T60" fmla="*/ 142 w 400"/>
                <a:gd name="T61" fmla="*/ 152 h 159"/>
                <a:gd name="T62" fmla="*/ 163 w 400"/>
                <a:gd name="T63" fmla="*/ 147 h 159"/>
                <a:gd name="T64" fmla="*/ 184 w 400"/>
                <a:gd name="T65" fmla="*/ 136 h 159"/>
                <a:gd name="T66" fmla="*/ 200 w 400"/>
                <a:gd name="T67" fmla="*/ 140 h 159"/>
                <a:gd name="T68" fmla="*/ 216 w 400"/>
                <a:gd name="T69" fmla="*/ 136 h 159"/>
                <a:gd name="T70" fmla="*/ 209 w 400"/>
                <a:gd name="T71" fmla="*/ 152 h 159"/>
                <a:gd name="T72" fmla="*/ 212 w 400"/>
                <a:gd name="T73" fmla="*/ 159 h 159"/>
                <a:gd name="T74" fmla="*/ 223 w 400"/>
                <a:gd name="T75" fmla="*/ 145 h 159"/>
                <a:gd name="T76" fmla="*/ 233 w 400"/>
                <a:gd name="T77" fmla="*/ 140 h 159"/>
                <a:gd name="T78" fmla="*/ 251 w 400"/>
                <a:gd name="T79" fmla="*/ 140 h 159"/>
                <a:gd name="T80" fmla="*/ 265 w 400"/>
                <a:gd name="T81" fmla="*/ 136 h 159"/>
                <a:gd name="T82" fmla="*/ 289 w 400"/>
                <a:gd name="T83" fmla="*/ 138 h 159"/>
                <a:gd name="T84" fmla="*/ 316 w 400"/>
                <a:gd name="T85" fmla="*/ 129 h 159"/>
                <a:gd name="T86" fmla="*/ 340 w 400"/>
                <a:gd name="T87" fmla="*/ 126 h 159"/>
                <a:gd name="T88" fmla="*/ 349 w 400"/>
                <a:gd name="T89" fmla="*/ 129 h 159"/>
                <a:gd name="T90" fmla="*/ 358 w 400"/>
                <a:gd name="T91" fmla="*/ 122 h 159"/>
                <a:gd name="T92" fmla="*/ 377 w 400"/>
                <a:gd name="T93" fmla="*/ 124 h 159"/>
                <a:gd name="T94" fmla="*/ 400 w 400"/>
                <a:gd name="T95" fmla="*/ 129 h 159"/>
                <a:gd name="T96" fmla="*/ 388 w 400"/>
                <a:gd name="T97" fmla="*/ 112 h 159"/>
                <a:gd name="T98" fmla="*/ 35 w 400"/>
                <a:gd name="T99" fmla="*/ 31 h 159"/>
                <a:gd name="T100" fmla="*/ 35 w 400"/>
                <a:gd name="T101" fmla="*/ 31 h 159"/>
                <a:gd name="T102" fmla="*/ 65 w 400"/>
                <a:gd name="T103" fmla="*/ 28 h 159"/>
                <a:gd name="T104" fmla="*/ 49 w 400"/>
                <a:gd name="T105" fmla="*/ 14 h 159"/>
                <a:gd name="T106" fmla="*/ 42 w 400"/>
                <a:gd name="T107" fmla="*/ 2 h 159"/>
                <a:gd name="T108" fmla="*/ 35 w 400"/>
                <a:gd name="T109" fmla="*/ 5 h 159"/>
                <a:gd name="T110" fmla="*/ 12 w 400"/>
                <a:gd name="T111" fmla="*/ 5 h 159"/>
                <a:gd name="T112" fmla="*/ 14 w 400"/>
                <a:gd name="T113" fmla="*/ 19 h 159"/>
                <a:gd name="T114" fmla="*/ 9 w 400"/>
                <a:gd name="T115" fmla="*/ 28 h 159"/>
                <a:gd name="T116" fmla="*/ 2 w 400"/>
                <a:gd name="T117" fmla="*/ 38 h 159"/>
                <a:gd name="T118" fmla="*/ 16 w 400"/>
                <a:gd name="T119" fmla="*/ 42 h 159"/>
                <a:gd name="T120" fmla="*/ 35 w 400"/>
                <a:gd name="T121" fmla="*/ 3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0" h="159">
                  <a:moveTo>
                    <a:pt x="388" y="112"/>
                  </a:moveTo>
                  <a:lnTo>
                    <a:pt x="388" y="112"/>
                  </a:lnTo>
                  <a:cubicBezTo>
                    <a:pt x="386" y="110"/>
                    <a:pt x="391" y="91"/>
                    <a:pt x="388" y="89"/>
                  </a:cubicBezTo>
                  <a:cubicBezTo>
                    <a:pt x="388" y="84"/>
                    <a:pt x="384" y="70"/>
                    <a:pt x="388" y="70"/>
                  </a:cubicBezTo>
                  <a:cubicBezTo>
                    <a:pt x="393" y="70"/>
                    <a:pt x="388" y="61"/>
                    <a:pt x="393" y="61"/>
                  </a:cubicBezTo>
                  <a:cubicBezTo>
                    <a:pt x="393" y="56"/>
                    <a:pt x="391" y="54"/>
                    <a:pt x="391" y="51"/>
                  </a:cubicBezTo>
                  <a:cubicBezTo>
                    <a:pt x="386" y="49"/>
                    <a:pt x="377" y="54"/>
                    <a:pt x="375" y="45"/>
                  </a:cubicBezTo>
                  <a:cubicBezTo>
                    <a:pt x="370" y="35"/>
                    <a:pt x="375" y="35"/>
                    <a:pt x="368" y="28"/>
                  </a:cubicBezTo>
                  <a:cubicBezTo>
                    <a:pt x="363" y="19"/>
                    <a:pt x="361" y="12"/>
                    <a:pt x="354" y="14"/>
                  </a:cubicBezTo>
                  <a:cubicBezTo>
                    <a:pt x="349" y="17"/>
                    <a:pt x="340" y="17"/>
                    <a:pt x="330" y="17"/>
                  </a:cubicBezTo>
                  <a:cubicBezTo>
                    <a:pt x="321" y="26"/>
                    <a:pt x="298" y="31"/>
                    <a:pt x="291" y="28"/>
                  </a:cubicBezTo>
                  <a:cubicBezTo>
                    <a:pt x="284" y="26"/>
                    <a:pt x="268" y="31"/>
                    <a:pt x="253" y="31"/>
                  </a:cubicBezTo>
                  <a:cubicBezTo>
                    <a:pt x="242" y="31"/>
                    <a:pt x="240" y="21"/>
                    <a:pt x="230" y="21"/>
                  </a:cubicBezTo>
                  <a:cubicBezTo>
                    <a:pt x="221" y="21"/>
                    <a:pt x="221" y="14"/>
                    <a:pt x="209" y="14"/>
                  </a:cubicBezTo>
                  <a:cubicBezTo>
                    <a:pt x="200" y="14"/>
                    <a:pt x="209" y="9"/>
                    <a:pt x="179" y="5"/>
                  </a:cubicBezTo>
                  <a:cubicBezTo>
                    <a:pt x="149" y="0"/>
                    <a:pt x="123" y="17"/>
                    <a:pt x="114" y="24"/>
                  </a:cubicBezTo>
                  <a:cubicBezTo>
                    <a:pt x="105" y="33"/>
                    <a:pt x="72" y="26"/>
                    <a:pt x="68" y="28"/>
                  </a:cubicBezTo>
                  <a:cubicBezTo>
                    <a:pt x="65" y="28"/>
                    <a:pt x="68" y="40"/>
                    <a:pt x="58" y="45"/>
                  </a:cubicBezTo>
                  <a:cubicBezTo>
                    <a:pt x="47" y="47"/>
                    <a:pt x="21" y="45"/>
                    <a:pt x="12" y="47"/>
                  </a:cubicBezTo>
                  <a:cubicBezTo>
                    <a:pt x="5" y="51"/>
                    <a:pt x="0" y="63"/>
                    <a:pt x="9" y="63"/>
                  </a:cubicBezTo>
                  <a:cubicBezTo>
                    <a:pt x="16" y="63"/>
                    <a:pt x="19" y="65"/>
                    <a:pt x="16" y="68"/>
                  </a:cubicBezTo>
                  <a:cubicBezTo>
                    <a:pt x="14" y="72"/>
                    <a:pt x="23" y="82"/>
                    <a:pt x="19" y="84"/>
                  </a:cubicBezTo>
                  <a:cubicBezTo>
                    <a:pt x="14" y="89"/>
                    <a:pt x="14" y="96"/>
                    <a:pt x="19" y="100"/>
                  </a:cubicBezTo>
                  <a:cubicBezTo>
                    <a:pt x="26" y="103"/>
                    <a:pt x="26" y="110"/>
                    <a:pt x="19" y="112"/>
                  </a:cubicBezTo>
                  <a:cubicBezTo>
                    <a:pt x="14" y="112"/>
                    <a:pt x="30" y="119"/>
                    <a:pt x="30" y="122"/>
                  </a:cubicBezTo>
                  <a:cubicBezTo>
                    <a:pt x="30" y="126"/>
                    <a:pt x="44" y="126"/>
                    <a:pt x="44" y="131"/>
                  </a:cubicBezTo>
                  <a:cubicBezTo>
                    <a:pt x="44" y="136"/>
                    <a:pt x="49" y="136"/>
                    <a:pt x="56" y="133"/>
                  </a:cubicBezTo>
                  <a:cubicBezTo>
                    <a:pt x="61" y="131"/>
                    <a:pt x="63" y="140"/>
                    <a:pt x="68" y="147"/>
                  </a:cubicBezTo>
                  <a:cubicBezTo>
                    <a:pt x="72" y="154"/>
                    <a:pt x="95" y="150"/>
                    <a:pt x="95" y="142"/>
                  </a:cubicBezTo>
                  <a:cubicBezTo>
                    <a:pt x="95" y="136"/>
                    <a:pt x="102" y="133"/>
                    <a:pt x="112" y="136"/>
                  </a:cubicBezTo>
                  <a:cubicBezTo>
                    <a:pt x="123" y="136"/>
                    <a:pt x="137" y="150"/>
                    <a:pt x="142" y="152"/>
                  </a:cubicBezTo>
                  <a:cubicBezTo>
                    <a:pt x="147" y="154"/>
                    <a:pt x="156" y="147"/>
                    <a:pt x="163" y="147"/>
                  </a:cubicBezTo>
                  <a:cubicBezTo>
                    <a:pt x="170" y="147"/>
                    <a:pt x="179" y="138"/>
                    <a:pt x="184" y="136"/>
                  </a:cubicBezTo>
                  <a:cubicBezTo>
                    <a:pt x="186" y="133"/>
                    <a:pt x="193" y="142"/>
                    <a:pt x="200" y="140"/>
                  </a:cubicBezTo>
                  <a:cubicBezTo>
                    <a:pt x="205" y="136"/>
                    <a:pt x="212" y="133"/>
                    <a:pt x="216" y="136"/>
                  </a:cubicBezTo>
                  <a:cubicBezTo>
                    <a:pt x="219" y="138"/>
                    <a:pt x="207" y="147"/>
                    <a:pt x="209" y="152"/>
                  </a:cubicBezTo>
                  <a:cubicBezTo>
                    <a:pt x="212" y="154"/>
                    <a:pt x="212" y="156"/>
                    <a:pt x="212" y="159"/>
                  </a:cubicBezTo>
                  <a:cubicBezTo>
                    <a:pt x="223" y="156"/>
                    <a:pt x="223" y="147"/>
                    <a:pt x="223" y="145"/>
                  </a:cubicBezTo>
                  <a:cubicBezTo>
                    <a:pt x="223" y="140"/>
                    <a:pt x="228" y="136"/>
                    <a:pt x="233" y="140"/>
                  </a:cubicBezTo>
                  <a:cubicBezTo>
                    <a:pt x="235" y="142"/>
                    <a:pt x="242" y="142"/>
                    <a:pt x="251" y="140"/>
                  </a:cubicBezTo>
                  <a:cubicBezTo>
                    <a:pt x="260" y="136"/>
                    <a:pt x="260" y="133"/>
                    <a:pt x="265" y="136"/>
                  </a:cubicBezTo>
                  <a:cubicBezTo>
                    <a:pt x="268" y="140"/>
                    <a:pt x="275" y="138"/>
                    <a:pt x="289" y="138"/>
                  </a:cubicBezTo>
                  <a:cubicBezTo>
                    <a:pt x="303" y="138"/>
                    <a:pt x="305" y="129"/>
                    <a:pt x="316" y="129"/>
                  </a:cubicBezTo>
                  <a:cubicBezTo>
                    <a:pt x="330" y="131"/>
                    <a:pt x="340" y="126"/>
                    <a:pt x="340" y="126"/>
                  </a:cubicBezTo>
                  <a:lnTo>
                    <a:pt x="349" y="129"/>
                  </a:lnTo>
                  <a:cubicBezTo>
                    <a:pt x="351" y="126"/>
                    <a:pt x="351" y="122"/>
                    <a:pt x="358" y="122"/>
                  </a:cubicBezTo>
                  <a:cubicBezTo>
                    <a:pt x="368" y="119"/>
                    <a:pt x="372" y="126"/>
                    <a:pt x="377" y="124"/>
                  </a:cubicBezTo>
                  <a:cubicBezTo>
                    <a:pt x="381" y="122"/>
                    <a:pt x="398" y="140"/>
                    <a:pt x="400" y="129"/>
                  </a:cubicBezTo>
                  <a:cubicBezTo>
                    <a:pt x="400" y="126"/>
                    <a:pt x="393" y="112"/>
                    <a:pt x="388" y="112"/>
                  </a:cubicBezTo>
                  <a:close/>
                  <a:moveTo>
                    <a:pt x="35" y="31"/>
                  </a:moveTo>
                  <a:lnTo>
                    <a:pt x="35" y="31"/>
                  </a:lnTo>
                  <a:cubicBezTo>
                    <a:pt x="44" y="28"/>
                    <a:pt x="61" y="31"/>
                    <a:pt x="65" y="28"/>
                  </a:cubicBezTo>
                  <a:cubicBezTo>
                    <a:pt x="68" y="24"/>
                    <a:pt x="54" y="19"/>
                    <a:pt x="49" y="14"/>
                  </a:cubicBezTo>
                  <a:cubicBezTo>
                    <a:pt x="44" y="12"/>
                    <a:pt x="44" y="7"/>
                    <a:pt x="42" y="2"/>
                  </a:cubicBezTo>
                  <a:cubicBezTo>
                    <a:pt x="40" y="5"/>
                    <a:pt x="37" y="7"/>
                    <a:pt x="35" y="5"/>
                  </a:cubicBezTo>
                  <a:cubicBezTo>
                    <a:pt x="28" y="2"/>
                    <a:pt x="14" y="5"/>
                    <a:pt x="12" y="5"/>
                  </a:cubicBezTo>
                  <a:cubicBezTo>
                    <a:pt x="9" y="5"/>
                    <a:pt x="14" y="14"/>
                    <a:pt x="14" y="19"/>
                  </a:cubicBezTo>
                  <a:cubicBezTo>
                    <a:pt x="14" y="24"/>
                    <a:pt x="9" y="26"/>
                    <a:pt x="9" y="28"/>
                  </a:cubicBezTo>
                  <a:cubicBezTo>
                    <a:pt x="9" y="31"/>
                    <a:pt x="7" y="33"/>
                    <a:pt x="2" y="38"/>
                  </a:cubicBezTo>
                  <a:cubicBezTo>
                    <a:pt x="7" y="40"/>
                    <a:pt x="12" y="42"/>
                    <a:pt x="16" y="42"/>
                  </a:cubicBezTo>
                  <a:cubicBezTo>
                    <a:pt x="26" y="42"/>
                    <a:pt x="28" y="33"/>
                    <a:pt x="35" y="3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7" name="Freeform 717">
              <a:extLst>
                <a:ext uri="{FF2B5EF4-FFF2-40B4-BE49-F238E27FC236}">
                  <a16:creationId xmlns:a16="http://schemas.microsoft.com/office/drawing/2014/main" id="{1C51A0B6-D649-30D2-1FF4-E5DBF28172B5}"/>
                </a:ext>
              </a:extLst>
            </p:cNvPr>
            <p:cNvSpPr>
              <a:spLocks noEditPoints="1"/>
            </p:cNvSpPr>
            <p:nvPr/>
          </p:nvSpPr>
          <p:spPr bwMode="auto">
            <a:xfrm>
              <a:off x="6297613" y="2825751"/>
              <a:ext cx="381000" cy="152400"/>
            </a:xfrm>
            <a:custGeom>
              <a:avLst/>
              <a:gdLst>
                <a:gd name="T0" fmla="*/ 388 w 400"/>
                <a:gd name="T1" fmla="*/ 112 h 159"/>
                <a:gd name="T2" fmla="*/ 388 w 400"/>
                <a:gd name="T3" fmla="*/ 112 h 159"/>
                <a:gd name="T4" fmla="*/ 388 w 400"/>
                <a:gd name="T5" fmla="*/ 89 h 159"/>
                <a:gd name="T6" fmla="*/ 388 w 400"/>
                <a:gd name="T7" fmla="*/ 70 h 159"/>
                <a:gd name="T8" fmla="*/ 393 w 400"/>
                <a:gd name="T9" fmla="*/ 61 h 159"/>
                <a:gd name="T10" fmla="*/ 391 w 400"/>
                <a:gd name="T11" fmla="*/ 51 h 159"/>
                <a:gd name="T12" fmla="*/ 375 w 400"/>
                <a:gd name="T13" fmla="*/ 45 h 159"/>
                <a:gd name="T14" fmla="*/ 368 w 400"/>
                <a:gd name="T15" fmla="*/ 28 h 159"/>
                <a:gd name="T16" fmla="*/ 354 w 400"/>
                <a:gd name="T17" fmla="*/ 14 h 159"/>
                <a:gd name="T18" fmla="*/ 330 w 400"/>
                <a:gd name="T19" fmla="*/ 17 h 159"/>
                <a:gd name="T20" fmla="*/ 291 w 400"/>
                <a:gd name="T21" fmla="*/ 28 h 159"/>
                <a:gd name="T22" fmla="*/ 253 w 400"/>
                <a:gd name="T23" fmla="*/ 31 h 159"/>
                <a:gd name="T24" fmla="*/ 230 w 400"/>
                <a:gd name="T25" fmla="*/ 21 h 159"/>
                <a:gd name="T26" fmla="*/ 209 w 400"/>
                <a:gd name="T27" fmla="*/ 14 h 159"/>
                <a:gd name="T28" fmla="*/ 179 w 400"/>
                <a:gd name="T29" fmla="*/ 5 h 159"/>
                <a:gd name="T30" fmla="*/ 114 w 400"/>
                <a:gd name="T31" fmla="*/ 24 h 159"/>
                <a:gd name="T32" fmla="*/ 68 w 400"/>
                <a:gd name="T33" fmla="*/ 28 h 159"/>
                <a:gd name="T34" fmla="*/ 58 w 400"/>
                <a:gd name="T35" fmla="*/ 45 h 159"/>
                <a:gd name="T36" fmla="*/ 12 w 400"/>
                <a:gd name="T37" fmla="*/ 47 h 159"/>
                <a:gd name="T38" fmla="*/ 9 w 400"/>
                <a:gd name="T39" fmla="*/ 63 h 159"/>
                <a:gd name="T40" fmla="*/ 16 w 400"/>
                <a:gd name="T41" fmla="*/ 68 h 159"/>
                <a:gd name="T42" fmla="*/ 19 w 400"/>
                <a:gd name="T43" fmla="*/ 84 h 159"/>
                <a:gd name="T44" fmla="*/ 19 w 400"/>
                <a:gd name="T45" fmla="*/ 100 h 159"/>
                <a:gd name="T46" fmla="*/ 19 w 400"/>
                <a:gd name="T47" fmla="*/ 112 h 159"/>
                <a:gd name="T48" fmla="*/ 30 w 400"/>
                <a:gd name="T49" fmla="*/ 122 h 159"/>
                <a:gd name="T50" fmla="*/ 44 w 400"/>
                <a:gd name="T51" fmla="*/ 131 h 159"/>
                <a:gd name="T52" fmla="*/ 56 w 400"/>
                <a:gd name="T53" fmla="*/ 133 h 159"/>
                <a:gd name="T54" fmla="*/ 68 w 400"/>
                <a:gd name="T55" fmla="*/ 147 h 159"/>
                <a:gd name="T56" fmla="*/ 95 w 400"/>
                <a:gd name="T57" fmla="*/ 142 h 159"/>
                <a:gd name="T58" fmla="*/ 112 w 400"/>
                <a:gd name="T59" fmla="*/ 136 h 159"/>
                <a:gd name="T60" fmla="*/ 142 w 400"/>
                <a:gd name="T61" fmla="*/ 152 h 159"/>
                <a:gd name="T62" fmla="*/ 163 w 400"/>
                <a:gd name="T63" fmla="*/ 147 h 159"/>
                <a:gd name="T64" fmla="*/ 184 w 400"/>
                <a:gd name="T65" fmla="*/ 136 h 159"/>
                <a:gd name="T66" fmla="*/ 200 w 400"/>
                <a:gd name="T67" fmla="*/ 140 h 159"/>
                <a:gd name="T68" fmla="*/ 216 w 400"/>
                <a:gd name="T69" fmla="*/ 136 h 159"/>
                <a:gd name="T70" fmla="*/ 209 w 400"/>
                <a:gd name="T71" fmla="*/ 152 h 159"/>
                <a:gd name="T72" fmla="*/ 212 w 400"/>
                <a:gd name="T73" fmla="*/ 159 h 159"/>
                <a:gd name="T74" fmla="*/ 223 w 400"/>
                <a:gd name="T75" fmla="*/ 145 h 159"/>
                <a:gd name="T76" fmla="*/ 233 w 400"/>
                <a:gd name="T77" fmla="*/ 140 h 159"/>
                <a:gd name="T78" fmla="*/ 251 w 400"/>
                <a:gd name="T79" fmla="*/ 140 h 159"/>
                <a:gd name="T80" fmla="*/ 265 w 400"/>
                <a:gd name="T81" fmla="*/ 136 h 159"/>
                <a:gd name="T82" fmla="*/ 289 w 400"/>
                <a:gd name="T83" fmla="*/ 138 h 159"/>
                <a:gd name="T84" fmla="*/ 316 w 400"/>
                <a:gd name="T85" fmla="*/ 129 h 159"/>
                <a:gd name="T86" fmla="*/ 340 w 400"/>
                <a:gd name="T87" fmla="*/ 126 h 159"/>
                <a:gd name="T88" fmla="*/ 349 w 400"/>
                <a:gd name="T89" fmla="*/ 129 h 159"/>
                <a:gd name="T90" fmla="*/ 358 w 400"/>
                <a:gd name="T91" fmla="*/ 122 h 159"/>
                <a:gd name="T92" fmla="*/ 377 w 400"/>
                <a:gd name="T93" fmla="*/ 124 h 159"/>
                <a:gd name="T94" fmla="*/ 400 w 400"/>
                <a:gd name="T95" fmla="*/ 129 h 159"/>
                <a:gd name="T96" fmla="*/ 388 w 400"/>
                <a:gd name="T97" fmla="*/ 112 h 159"/>
                <a:gd name="T98" fmla="*/ 388 w 400"/>
                <a:gd name="T99" fmla="*/ 112 h 159"/>
                <a:gd name="T100" fmla="*/ 35 w 400"/>
                <a:gd name="T101" fmla="*/ 31 h 159"/>
                <a:gd name="T102" fmla="*/ 35 w 400"/>
                <a:gd name="T103" fmla="*/ 31 h 159"/>
                <a:gd name="T104" fmla="*/ 65 w 400"/>
                <a:gd name="T105" fmla="*/ 28 h 159"/>
                <a:gd name="T106" fmla="*/ 49 w 400"/>
                <a:gd name="T107" fmla="*/ 14 h 159"/>
                <a:gd name="T108" fmla="*/ 42 w 400"/>
                <a:gd name="T109" fmla="*/ 2 h 159"/>
                <a:gd name="T110" fmla="*/ 35 w 400"/>
                <a:gd name="T111" fmla="*/ 5 h 159"/>
                <a:gd name="T112" fmla="*/ 12 w 400"/>
                <a:gd name="T113" fmla="*/ 5 h 159"/>
                <a:gd name="T114" fmla="*/ 14 w 400"/>
                <a:gd name="T115" fmla="*/ 19 h 159"/>
                <a:gd name="T116" fmla="*/ 9 w 400"/>
                <a:gd name="T117" fmla="*/ 28 h 159"/>
                <a:gd name="T118" fmla="*/ 2 w 400"/>
                <a:gd name="T119" fmla="*/ 38 h 159"/>
                <a:gd name="T120" fmla="*/ 16 w 400"/>
                <a:gd name="T121" fmla="*/ 42 h 159"/>
                <a:gd name="T122" fmla="*/ 35 w 400"/>
                <a:gd name="T123" fmla="*/ 31 h 159"/>
                <a:gd name="T124" fmla="*/ 35 w 400"/>
                <a:gd name="T125" fmla="*/ 3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0" h="159">
                  <a:moveTo>
                    <a:pt x="388" y="112"/>
                  </a:moveTo>
                  <a:lnTo>
                    <a:pt x="388" y="112"/>
                  </a:lnTo>
                  <a:cubicBezTo>
                    <a:pt x="386" y="110"/>
                    <a:pt x="391" y="91"/>
                    <a:pt x="388" y="89"/>
                  </a:cubicBezTo>
                  <a:cubicBezTo>
                    <a:pt x="388" y="84"/>
                    <a:pt x="384" y="70"/>
                    <a:pt x="388" y="70"/>
                  </a:cubicBezTo>
                  <a:cubicBezTo>
                    <a:pt x="393" y="70"/>
                    <a:pt x="388" y="61"/>
                    <a:pt x="393" y="61"/>
                  </a:cubicBezTo>
                  <a:cubicBezTo>
                    <a:pt x="393" y="56"/>
                    <a:pt x="391" y="54"/>
                    <a:pt x="391" y="51"/>
                  </a:cubicBezTo>
                  <a:cubicBezTo>
                    <a:pt x="386" y="49"/>
                    <a:pt x="377" y="54"/>
                    <a:pt x="375" y="45"/>
                  </a:cubicBezTo>
                  <a:cubicBezTo>
                    <a:pt x="370" y="35"/>
                    <a:pt x="375" y="35"/>
                    <a:pt x="368" y="28"/>
                  </a:cubicBezTo>
                  <a:cubicBezTo>
                    <a:pt x="363" y="19"/>
                    <a:pt x="361" y="12"/>
                    <a:pt x="354" y="14"/>
                  </a:cubicBezTo>
                  <a:cubicBezTo>
                    <a:pt x="349" y="17"/>
                    <a:pt x="340" y="17"/>
                    <a:pt x="330" y="17"/>
                  </a:cubicBezTo>
                  <a:cubicBezTo>
                    <a:pt x="321" y="26"/>
                    <a:pt x="298" y="31"/>
                    <a:pt x="291" y="28"/>
                  </a:cubicBezTo>
                  <a:cubicBezTo>
                    <a:pt x="284" y="26"/>
                    <a:pt x="268" y="31"/>
                    <a:pt x="253" y="31"/>
                  </a:cubicBezTo>
                  <a:cubicBezTo>
                    <a:pt x="242" y="31"/>
                    <a:pt x="240" y="21"/>
                    <a:pt x="230" y="21"/>
                  </a:cubicBezTo>
                  <a:cubicBezTo>
                    <a:pt x="221" y="21"/>
                    <a:pt x="221" y="14"/>
                    <a:pt x="209" y="14"/>
                  </a:cubicBezTo>
                  <a:cubicBezTo>
                    <a:pt x="200" y="14"/>
                    <a:pt x="209" y="9"/>
                    <a:pt x="179" y="5"/>
                  </a:cubicBezTo>
                  <a:cubicBezTo>
                    <a:pt x="149" y="0"/>
                    <a:pt x="123" y="17"/>
                    <a:pt x="114" y="24"/>
                  </a:cubicBezTo>
                  <a:cubicBezTo>
                    <a:pt x="105" y="33"/>
                    <a:pt x="72" y="26"/>
                    <a:pt x="68" y="28"/>
                  </a:cubicBezTo>
                  <a:cubicBezTo>
                    <a:pt x="65" y="28"/>
                    <a:pt x="68" y="40"/>
                    <a:pt x="58" y="45"/>
                  </a:cubicBezTo>
                  <a:cubicBezTo>
                    <a:pt x="47" y="47"/>
                    <a:pt x="21" y="45"/>
                    <a:pt x="12" y="47"/>
                  </a:cubicBezTo>
                  <a:cubicBezTo>
                    <a:pt x="5" y="51"/>
                    <a:pt x="0" y="63"/>
                    <a:pt x="9" y="63"/>
                  </a:cubicBezTo>
                  <a:cubicBezTo>
                    <a:pt x="16" y="63"/>
                    <a:pt x="19" y="65"/>
                    <a:pt x="16" y="68"/>
                  </a:cubicBezTo>
                  <a:cubicBezTo>
                    <a:pt x="14" y="72"/>
                    <a:pt x="23" y="82"/>
                    <a:pt x="19" y="84"/>
                  </a:cubicBezTo>
                  <a:cubicBezTo>
                    <a:pt x="14" y="89"/>
                    <a:pt x="14" y="96"/>
                    <a:pt x="19" y="100"/>
                  </a:cubicBezTo>
                  <a:cubicBezTo>
                    <a:pt x="26" y="103"/>
                    <a:pt x="26" y="110"/>
                    <a:pt x="19" y="112"/>
                  </a:cubicBezTo>
                  <a:cubicBezTo>
                    <a:pt x="14" y="112"/>
                    <a:pt x="30" y="119"/>
                    <a:pt x="30" y="122"/>
                  </a:cubicBezTo>
                  <a:cubicBezTo>
                    <a:pt x="30" y="126"/>
                    <a:pt x="44" y="126"/>
                    <a:pt x="44" y="131"/>
                  </a:cubicBezTo>
                  <a:cubicBezTo>
                    <a:pt x="44" y="136"/>
                    <a:pt x="49" y="136"/>
                    <a:pt x="56" y="133"/>
                  </a:cubicBezTo>
                  <a:cubicBezTo>
                    <a:pt x="61" y="131"/>
                    <a:pt x="63" y="140"/>
                    <a:pt x="68" y="147"/>
                  </a:cubicBezTo>
                  <a:cubicBezTo>
                    <a:pt x="72" y="154"/>
                    <a:pt x="95" y="150"/>
                    <a:pt x="95" y="142"/>
                  </a:cubicBezTo>
                  <a:cubicBezTo>
                    <a:pt x="95" y="136"/>
                    <a:pt x="102" y="133"/>
                    <a:pt x="112" y="136"/>
                  </a:cubicBezTo>
                  <a:cubicBezTo>
                    <a:pt x="123" y="136"/>
                    <a:pt x="137" y="150"/>
                    <a:pt x="142" y="152"/>
                  </a:cubicBezTo>
                  <a:cubicBezTo>
                    <a:pt x="147" y="154"/>
                    <a:pt x="156" y="147"/>
                    <a:pt x="163" y="147"/>
                  </a:cubicBezTo>
                  <a:cubicBezTo>
                    <a:pt x="170" y="147"/>
                    <a:pt x="179" y="138"/>
                    <a:pt x="184" y="136"/>
                  </a:cubicBezTo>
                  <a:cubicBezTo>
                    <a:pt x="186" y="133"/>
                    <a:pt x="193" y="142"/>
                    <a:pt x="200" y="140"/>
                  </a:cubicBezTo>
                  <a:cubicBezTo>
                    <a:pt x="205" y="136"/>
                    <a:pt x="212" y="133"/>
                    <a:pt x="216" y="136"/>
                  </a:cubicBezTo>
                  <a:cubicBezTo>
                    <a:pt x="219" y="138"/>
                    <a:pt x="207" y="147"/>
                    <a:pt x="209" y="152"/>
                  </a:cubicBezTo>
                  <a:cubicBezTo>
                    <a:pt x="212" y="154"/>
                    <a:pt x="212" y="156"/>
                    <a:pt x="212" y="159"/>
                  </a:cubicBezTo>
                  <a:cubicBezTo>
                    <a:pt x="223" y="156"/>
                    <a:pt x="223" y="147"/>
                    <a:pt x="223" y="145"/>
                  </a:cubicBezTo>
                  <a:cubicBezTo>
                    <a:pt x="223" y="140"/>
                    <a:pt x="228" y="136"/>
                    <a:pt x="233" y="140"/>
                  </a:cubicBezTo>
                  <a:cubicBezTo>
                    <a:pt x="235" y="142"/>
                    <a:pt x="242" y="142"/>
                    <a:pt x="251" y="140"/>
                  </a:cubicBezTo>
                  <a:cubicBezTo>
                    <a:pt x="260" y="136"/>
                    <a:pt x="260" y="133"/>
                    <a:pt x="265" y="136"/>
                  </a:cubicBezTo>
                  <a:cubicBezTo>
                    <a:pt x="268" y="140"/>
                    <a:pt x="275" y="138"/>
                    <a:pt x="289" y="138"/>
                  </a:cubicBezTo>
                  <a:cubicBezTo>
                    <a:pt x="303" y="138"/>
                    <a:pt x="305" y="129"/>
                    <a:pt x="316" y="129"/>
                  </a:cubicBezTo>
                  <a:cubicBezTo>
                    <a:pt x="330" y="131"/>
                    <a:pt x="340" y="126"/>
                    <a:pt x="340" y="126"/>
                  </a:cubicBezTo>
                  <a:lnTo>
                    <a:pt x="349" y="129"/>
                  </a:lnTo>
                  <a:cubicBezTo>
                    <a:pt x="351" y="126"/>
                    <a:pt x="351" y="122"/>
                    <a:pt x="358" y="122"/>
                  </a:cubicBezTo>
                  <a:cubicBezTo>
                    <a:pt x="368" y="119"/>
                    <a:pt x="372" y="126"/>
                    <a:pt x="377" y="124"/>
                  </a:cubicBezTo>
                  <a:cubicBezTo>
                    <a:pt x="381" y="122"/>
                    <a:pt x="398" y="140"/>
                    <a:pt x="400" y="129"/>
                  </a:cubicBezTo>
                  <a:cubicBezTo>
                    <a:pt x="400" y="126"/>
                    <a:pt x="393" y="112"/>
                    <a:pt x="388" y="112"/>
                  </a:cubicBezTo>
                  <a:lnTo>
                    <a:pt x="388" y="112"/>
                  </a:lnTo>
                  <a:close/>
                  <a:moveTo>
                    <a:pt x="35" y="31"/>
                  </a:moveTo>
                  <a:lnTo>
                    <a:pt x="35" y="31"/>
                  </a:lnTo>
                  <a:cubicBezTo>
                    <a:pt x="44" y="28"/>
                    <a:pt x="61" y="31"/>
                    <a:pt x="65" y="28"/>
                  </a:cubicBezTo>
                  <a:cubicBezTo>
                    <a:pt x="68" y="24"/>
                    <a:pt x="54" y="19"/>
                    <a:pt x="49" y="14"/>
                  </a:cubicBezTo>
                  <a:cubicBezTo>
                    <a:pt x="44" y="12"/>
                    <a:pt x="44" y="7"/>
                    <a:pt x="42" y="2"/>
                  </a:cubicBezTo>
                  <a:cubicBezTo>
                    <a:pt x="40" y="5"/>
                    <a:pt x="37" y="7"/>
                    <a:pt x="35" y="5"/>
                  </a:cubicBezTo>
                  <a:cubicBezTo>
                    <a:pt x="28" y="2"/>
                    <a:pt x="14" y="5"/>
                    <a:pt x="12" y="5"/>
                  </a:cubicBezTo>
                  <a:cubicBezTo>
                    <a:pt x="9" y="5"/>
                    <a:pt x="14" y="14"/>
                    <a:pt x="14" y="19"/>
                  </a:cubicBezTo>
                  <a:cubicBezTo>
                    <a:pt x="14" y="24"/>
                    <a:pt x="9" y="26"/>
                    <a:pt x="9" y="28"/>
                  </a:cubicBezTo>
                  <a:cubicBezTo>
                    <a:pt x="9" y="31"/>
                    <a:pt x="7" y="33"/>
                    <a:pt x="2" y="38"/>
                  </a:cubicBezTo>
                  <a:cubicBezTo>
                    <a:pt x="7" y="40"/>
                    <a:pt x="12" y="42"/>
                    <a:pt x="16" y="42"/>
                  </a:cubicBezTo>
                  <a:cubicBezTo>
                    <a:pt x="26" y="42"/>
                    <a:pt x="28" y="33"/>
                    <a:pt x="35" y="31"/>
                  </a:cubicBezTo>
                  <a:lnTo>
                    <a:pt x="35" y="3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8" name="Freeform 718">
              <a:extLst>
                <a:ext uri="{FF2B5EF4-FFF2-40B4-BE49-F238E27FC236}">
                  <a16:creationId xmlns:a16="http://schemas.microsoft.com/office/drawing/2014/main" id="{9B3D69B1-ECCD-6AB4-455B-F2C8270D62A9}"/>
                </a:ext>
              </a:extLst>
            </p:cNvPr>
            <p:cNvSpPr>
              <a:spLocks noEditPoints="1"/>
            </p:cNvSpPr>
            <p:nvPr/>
          </p:nvSpPr>
          <p:spPr bwMode="auto">
            <a:xfrm>
              <a:off x="6297613" y="2825751"/>
              <a:ext cx="381000" cy="152400"/>
            </a:xfrm>
            <a:custGeom>
              <a:avLst/>
              <a:gdLst>
                <a:gd name="T0" fmla="*/ 388 w 400"/>
                <a:gd name="T1" fmla="*/ 112 h 159"/>
                <a:gd name="T2" fmla="*/ 388 w 400"/>
                <a:gd name="T3" fmla="*/ 112 h 159"/>
                <a:gd name="T4" fmla="*/ 388 w 400"/>
                <a:gd name="T5" fmla="*/ 89 h 159"/>
                <a:gd name="T6" fmla="*/ 388 w 400"/>
                <a:gd name="T7" fmla="*/ 70 h 159"/>
                <a:gd name="T8" fmla="*/ 393 w 400"/>
                <a:gd name="T9" fmla="*/ 61 h 159"/>
                <a:gd name="T10" fmla="*/ 391 w 400"/>
                <a:gd name="T11" fmla="*/ 51 h 159"/>
                <a:gd name="T12" fmla="*/ 375 w 400"/>
                <a:gd name="T13" fmla="*/ 45 h 159"/>
                <a:gd name="T14" fmla="*/ 368 w 400"/>
                <a:gd name="T15" fmla="*/ 28 h 159"/>
                <a:gd name="T16" fmla="*/ 354 w 400"/>
                <a:gd name="T17" fmla="*/ 14 h 159"/>
                <a:gd name="T18" fmla="*/ 330 w 400"/>
                <a:gd name="T19" fmla="*/ 17 h 159"/>
                <a:gd name="T20" fmla="*/ 291 w 400"/>
                <a:gd name="T21" fmla="*/ 28 h 159"/>
                <a:gd name="T22" fmla="*/ 253 w 400"/>
                <a:gd name="T23" fmla="*/ 31 h 159"/>
                <a:gd name="T24" fmla="*/ 230 w 400"/>
                <a:gd name="T25" fmla="*/ 21 h 159"/>
                <a:gd name="T26" fmla="*/ 209 w 400"/>
                <a:gd name="T27" fmla="*/ 14 h 159"/>
                <a:gd name="T28" fmla="*/ 179 w 400"/>
                <a:gd name="T29" fmla="*/ 5 h 159"/>
                <a:gd name="T30" fmla="*/ 114 w 400"/>
                <a:gd name="T31" fmla="*/ 24 h 159"/>
                <a:gd name="T32" fmla="*/ 68 w 400"/>
                <a:gd name="T33" fmla="*/ 28 h 159"/>
                <a:gd name="T34" fmla="*/ 58 w 400"/>
                <a:gd name="T35" fmla="*/ 45 h 159"/>
                <a:gd name="T36" fmla="*/ 12 w 400"/>
                <a:gd name="T37" fmla="*/ 47 h 159"/>
                <a:gd name="T38" fmla="*/ 9 w 400"/>
                <a:gd name="T39" fmla="*/ 63 h 159"/>
                <a:gd name="T40" fmla="*/ 16 w 400"/>
                <a:gd name="T41" fmla="*/ 68 h 159"/>
                <a:gd name="T42" fmla="*/ 19 w 400"/>
                <a:gd name="T43" fmla="*/ 84 h 159"/>
                <a:gd name="T44" fmla="*/ 19 w 400"/>
                <a:gd name="T45" fmla="*/ 100 h 159"/>
                <a:gd name="T46" fmla="*/ 19 w 400"/>
                <a:gd name="T47" fmla="*/ 112 h 159"/>
                <a:gd name="T48" fmla="*/ 30 w 400"/>
                <a:gd name="T49" fmla="*/ 122 h 159"/>
                <a:gd name="T50" fmla="*/ 44 w 400"/>
                <a:gd name="T51" fmla="*/ 131 h 159"/>
                <a:gd name="T52" fmla="*/ 56 w 400"/>
                <a:gd name="T53" fmla="*/ 133 h 159"/>
                <a:gd name="T54" fmla="*/ 68 w 400"/>
                <a:gd name="T55" fmla="*/ 147 h 159"/>
                <a:gd name="T56" fmla="*/ 95 w 400"/>
                <a:gd name="T57" fmla="*/ 142 h 159"/>
                <a:gd name="T58" fmla="*/ 112 w 400"/>
                <a:gd name="T59" fmla="*/ 136 h 159"/>
                <a:gd name="T60" fmla="*/ 142 w 400"/>
                <a:gd name="T61" fmla="*/ 152 h 159"/>
                <a:gd name="T62" fmla="*/ 163 w 400"/>
                <a:gd name="T63" fmla="*/ 147 h 159"/>
                <a:gd name="T64" fmla="*/ 184 w 400"/>
                <a:gd name="T65" fmla="*/ 136 h 159"/>
                <a:gd name="T66" fmla="*/ 200 w 400"/>
                <a:gd name="T67" fmla="*/ 140 h 159"/>
                <a:gd name="T68" fmla="*/ 216 w 400"/>
                <a:gd name="T69" fmla="*/ 136 h 159"/>
                <a:gd name="T70" fmla="*/ 209 w 400"/>
                <a:gd name="T71" fmla="*/ 152 h 159"/>
                <a:gd name="T72" fmla="*/ 212 w 400"/>
                <a:gd name="T73" fmla="*/ 159 h 159"/>
                <a:gd name="T74" fmla="*/ 223 w 400"/>
                <a:gd name="T75" fmla="*/ 145 h 159"/>
                <a:gd name="T76" fmla="*/ 233 w 400"/>
                <a:gd name="T77" fmla="*/ 140 h 159"/>
                <a:gd name="T78" fmla="*/ 251 w 400"/>
                <a:gd name="T79" fmla="*/ 140 h 159"/>
                <a:gd name="T80" fmla="*/ 265 w 400"/>
                <a:gd name="T81" fmla="*/ 136 h 159"/>
                <a:gd name="T82" fmla="*/ 289 w 400"/>
                <a:gd name="T83" fmla="*/ 138 h 159"/>
                <a:gd name="T84" fmla="*/ 316 w 400"/>
                <a:gd name="T85" fmla="*/ 129 h 159"/>
                <a:gd name="T86" fmla="*/ 340 w 400"/>
                <a:gd name="T87" fmla="*/ 126 h 159"/>
                <a:gd name="T88" fmla="*/ 349 w 400"/>
                <a:gd name="T89" fmla="*/ 129 h 159"/>
                <a:gd name="T90" fmla="*/ 358 w 400"/>
                <a:gd name="T91" fmla="*/ 122 h 159"/>
                <a:gd name="T92" fmla="*/ 377 w 400"/>
                <a:gd name="T93" fmla="*/ 124 h 159"/>
                <a:gd name="T94" fmla="*/ 400 w 400"/>
                <a:gd name="T95" fmla="*/ 129 h 159"/>
                <a:gd name="T96" fmla="*/ 388 w 400"/>
                <a:gd name="T97" fmla="*/ 112 h 159"/>
                <a:gd name="T98" fmla="*/ 35 w 400"/>
                <a:gd name="T99" fmla="*/ 31 h 159"/>
                <a:gd name="T100" fmla="*/ 35 w 400"/>
                <a:gd name="T101" fmla="*/ 31 h 159"/>
                <a:gd name="T102" fmla="*/ 65 w 400"/>
                <a:gd name="T103" fmla="*/ 28 h 159"/>
                <a:gd name="T104" fmla="*/ 49 w 400"/>
                <a:gd name="T105" fmla="*/ 14 h 159"/>
                <a:gd name="T106" fmla="*/ 42 w 400"/>
                <a:gd name="T107" fmla="*/ 2 h 159"/>
                <a:gd name="T108" fmla="*/ 35 w 400"/>
                <a:gd name="T109" fmla="*/ 5 h 159"/>
                <a:gd name="T110" fmla="*/ 12 w 400"/>
                <a:gd name="T111" fmla="*/ 5 h 159"/>
                <a:gd name="T112" fmla="*/ 14 w 400"/>
                <a:gd name="T113" fmla="*/ 19 h 159"/>
                <a:gd name="T114" fmla="*/ 9 w 400"/>
                <a:gd name="T115" fmla="*/ 28 h 159"/>
                <a:gd name="T116" fmla="*/ 2 w 400"/>
                <a:gd name="T117" fmla="*/ 38 h 159"/>
                <a:gd name="T118" fmla="*/ 16 w 400"/>
                <a:gd name="T119" fmla="*/ 42 h 159"/>
                <a:gd name="T120" fmla="*/ 35 w 400"/>
                <a:gd name="T121" fmla="*/ 3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0" h="159">
                  <a:moveTo>
                    <a:pt x="388" y="112"/>
                  </a:moveTo>
                  <a:lnTo>
                    <a:pt x="388" y="112"/>
                  </a:lnTo>
                  <a:cubicBezTo>
                    <a:pt x="386" y="110"/>
                    <a:pt x="391" y="91"/>
                    <a:pt x="388" y="89"/>
                  </a:cubicBezTo>
                  <a:cubicBezTo>
                    <a:pt x="388" y="84"/>
                    <a:pt x="384" y="70"/>
                    <a:pt x="388" y="70"/>
                  </a:cubicBezTo>
                  <a:cubicBezTo>
                    <a:pt x="393" y="70"/>
                    <a:pt x="388" y="61"/>
                    <a:pt x="393" y="61"/>
                  </a:cubicBezTo>
                  <a:cubicBezTo>
                    <a:pt x="393" y="56"/>
                    <a:pt x="391" y="54"/>
                    <a:pt x="391" y="51"/>
                  </a:cubicBezTo>
                  <a:cubicBezTo>
                    <a:pt x="386" y="49"/>
                    <a:pt x="377" y="54"/>
                    <a:pt x="375" y="45"/>
                  </a:cubicBezTo>
                  <a:cubicBezTo>
                    <a:pt x="370" y="35"/>
                    <a:pt x="375" y="35"/>
                    <a:pt x="368" y="28"/>
                  </a:cubicBezTo>
                  <a:cubicBezTo>
                    <a:pt x="363" y="19"/>
                    <a:pt x="361" y="12"/>
                    <a:pt x="354" y="14"/>
                  </a:cubicBezTo>
                  <a:cubicBezTo>
                    <a:pt x="349" y="17"/>
                    <a:pt x="340" y="17"/>
                    <a:pt x="330" y="17"/>
                  </a:cubicBezTo>
                  <a:cubicBezTo>
                    <a:pt x="321" y="26"/>
                    <a:pt x="298" y="31"/>
                    <a:pt x="291" y="28"/>
                  </a:cubicBezTo>
                  <a:cubicBezTo>
                    <a:pt x="284" y="26"/>
                    <a:pt x="268" y="31"/>
                    <a:pt x="253" y="31"/>
                  </a:cubicBezTo>
                  <a:cubicBezTo>
                    <a:pt x="242" y="31"/>
                    <a:pt x="240" y="21"/>
                    <a:pt x="230" y="21"/>
                  </a:cubicBezTo>
                  <a:cubicBezTo>
                    <a:pt x="221" y="21"/>
                    <a:pt x="221" y="14"/>
                    <a:pt x="209" y="14"/>
                  </a:cubicBezTo>
                  <a:cubicBezTo>
                    <a:pt x="200" y="14"/>
                    <a:pt x="209" y="9"/>
                    <a:pt x="179" y="5"/>
                  </a:cubicBezTo>
                  <a:cubicBezTo>
                    <a:pt x="149" y="0"/>
                    <a:pt x="123" y="17"/>
                    <a:pt x="114" y="24"/>
                  </a:cubicBezTo>
                  <a:cubicBezTo>
                    <a:pt x="105" y="33"/>
                    <a:pt x="72" y="26"/>
                    <a:pt x="68" y="28"/>
                  </a:cubicBezTo>
                  <a:cubicBezTo>
                    <a:pt x="65" y="28"/>
                    <a:pt x="68" y="40"/>
                    <a:pt x="58" y="45"/>
                  </a:cubicBezTo>
                  <a:cubicBezTo>
                    <a:pt x="47" y="47"/>
                    <a:pt x="21" y="45"/>
                    <a:pt x="12" y="47"/>
                  </a:cubicBezTo>
                  <a:cubicBezTo>
                    <a:pt x="5" y="51"/>
                    <a:pt x="0" y="63"/>
                    <a:pt x="9" y="63"/>
                  </a:cubicBezTo>
                  <a:cubicBezTo>
                    <a:pt x="16" y="63"/>
                    <a:pt x="19" y="65"/>
                    <a:pt x="16" y="68"/>
                  </a:cubicBezTo>
                  <a:cubicBezTo>
                    <a:pt x="14" y="72"/>
                    <a:pt x="23" y="82"/>
                    <a:pt x="19" y="84"/>
                  </a:cubicBezTo>
                  <a:cubicBezTo>
                    <a:pt x="14" y="89"/>
                    <a:pt x="14" y="96"/>
                    <a:pt x="19" y="100"/>
                  </a:cubicBezTo>
                  <a:cubicBezTo>
                    <a:pt x="26" y="103"/>
                    <a:pt x="26" y="110"/>
                    <a:pt x="19" y="112"/>
                  </a:cubicBezTo>
                  <a:cubicBezTo>
                    <a:pt x="14" y="112"/>
                    <a:pt x="30" y="119"/>
                    <a:pt x="30" y="122"/>
                  </a:cubicBezTo>
                  <a:cubicBezTo>
                    <a:pt x="30" y="126"/>
                    <a:pt x="44" y="126"/>
                    <a:pt x="44" y="131"/>
                  </a:cubicBezTo>
                  <a:cubicBezTo>
                    <a:pt x="44" y="136"/>
                    <a:pt x="49" y="136"/>
                    <a:pt x="56" y="133"/>
                  </a:cubicBezTo>
                  <a:cubicBezTo>
                    <a:pt x="61" y="131"/>
                    <a:pt x="63" y="140"/>
                    <a:pt x="68" y="147"/>
                  </a:cubicBezTo>
                  <a:cubicBezTo>
                    <a:pt x="72" y="154"/>
                    <a:pt x="95" y="150"/>
                    <a:pt x="95" y="142"/>
                  </a:cubicBezTo>
                  <a:cubicBezTo>
                    <a:pt x="95" y="136"/>
                    <a:pt x="102" y="133"/>
                    <a:pt x="112" y="136"/>
                  </a:cubicBezTo>
                  <a:cubicBezTo>
                    <a:pt x="123" y="136"/>
                    <a:pt x="137" y="150"/>
                    <a:pt x="142" y="152"/>
                  </a:cubicBezTo>
                  <a:cubicBezTo>
                    <a:pt x="147" y="154"/>
                    <a:pt x="156" y="147"/>
                    <a:pt x="163" y="147"/>
                  </a:cubicBezTo>
                  <a:cubicBezTo>
                    <a:pt x="170" y="147"/>
                    <a:pt x="179" y="138"/>
                    <a:pt x="184" y="136"/>
                  </a:cubicBezTo>
                  <a:cubicBezTo>
                    <a:pt x="186" y="133"/>
                    <a:pt x="193" y="142"/>
                    <a:pt x="200" y="140"/>
                  </a:cubicBezTo>
                  <a:cubicBezTo>
                    <a:pt x="205" y="136"/>
                    <a:pt x="212" y="133"/>
                    <a:pt x="216" y="136"/>
                  </a:cubicBezTo>
                  <a:cubicBezTo>
                    <a:pt x="219" y="138"/>
                    <a:pt x="207" y="147"/>
                    <a:pt x="209" y="152"/>
                  </a:cubicBezTo>
                  <a:cubicBezTo>
                    <a:pt x="212" y="154"/>
                    <a:pt x="212" y="156"/>
                    <a:pt x="212" y="159"/>
                  </a:cubicBezTo>
                  <a:cubicBezTo>
                    <a:pt x="223" y="156"/>
                    <a:pt x="223" y="147"/>
                    <a:pt x="223" y="145"/>
                  </a:cubicBezTo>
                  <a:cubicBezTo>
                    <a:pt x="223" y="140"/>
                    <a:pt x="228" y="136"/>
                    <a:pt x="233" y="140"/>
                  </a:cubicBezTo>
                  <a:cubicBezTo>
                    <a:pt x="235" y="142"/>
                    <a:pt x="242" y="142"/>
                    <a:pt x="251" y="140"/>
                  </a:cubicBezTo>
                  <a:cubicBezTo>
                    <a:pt x="260" y="136"/>
                    <a:pt x="260" y="133"/>
                    <a:pt x="265" y="136"/>
                  </a:cubicBezTo>
                  <a:cubicBezTo>
                    <a:pt x="268" y="140"/>
                    <a:pt x="275" y="138"/>
                    <a:pt x="289" y="138"/>
                  </a:cubicBezTo>
                  <a:cubicBezTo>
                    <a:pt x="303" y="138"/>
                    <a:pt x="305" y="129"/>
                    <a:pt x="316" y="129"/>
                  </a:cubicBezTo>
                  <a:cubicBezTo>
                    <a:pt x="330" y="131"/>
                    <a:pt x="340" y="126"/>
                    <a:pt x="340" y="126"/>
                  </a:cubicBezTo>
                  <a:lnTo>
                    <a:pt x="349" y="129"/>
                  </a:lnTo>
                  <a:cubicBezTo>
                    <a:pt x="351" y="126"/>
                    <a:pt x="351" y="122"/>
                    <a:pt x="358" y="122"/>
                  </a:cubicBezTo>
                  <a:cubicBezTo>
                    <a:pt x="368" y="119"/>
                    <a:pt x="372" y="126"/>
                    <a:pt x="377" y="124"/>
                  </a:cubicBezTo>
                  <a:cubicBezTo>
                    <a:pt x="381" y="122"/>
                    <a:pt x="398" y="140"/>
                    <a:pt x="400" y="129"/>
                  </a:cubicBezTo>
                  <a:cubicBezTo>
                    <a:pt x="400" y="126"/>
                    <a:pt x="393" y="112"/>
                    <a:pt x="388" y="112"/>
                  </a:cubicBezTo>
                  <a:close/>
                  <a:moveTo>
                    <a:pt x="35" y="31"/>
                  </a:moveTo>
                  <a:lnTo>
                    <a:pt x="35" y="31"/>
                  </a:lnTo>
                  <a:cubicBezTo>
                    <a:pt x="44" y="28"/>
                    <a:pt x="61" y="31"/>
                    <a:pt x="65" y="28"/>
                  </a:cubicBezTo>
                  <a:cubicBezTo>
                    <a:pt x="68" y="24"/>
                    <a:pt x="54" y="19"/>
                    <a:pt x="49" y="14"/>
                  </a:cubicBezTo>
                  <a:cubicBezTo>
                    <a:pt x="44" y="12"/>
                    <a:pt x="44" y="7"/>
                    <a:pt x="42" y="2"/>
                  </a:cubicBezTo>
                  <a:cubicBezTo>
                    <a:pt x="40" y="5"/>
                    <a:pt x="37" y="7"/>
                    <a:pt x="35" y="5"/>
                  </a:cubicBezTo>
                  <a:cubicBezTo>
                    <a:pt x="28" y="2"/>
                    <a:pt x="14" y="5"/>
                    <a:pt x="12" y="5"/>
                  </a:cubicBezTo>
                  <a:cubicBezTo>
                    <a:pt x="9" y="5"/>
                    <a:pt x="14" y="14"/>
                    <a:pt x="14" y="19"/>
                  </a:cubicBezTo>
                  <a:cubicBezTo>
                    <a:pt x="14" y="24"/>
                    <a:pt x="9" y="26"/>
                    <a:pt x="9" y="28"/>
                  </a:cubicBezTo>
                  <a:cubicBezTo>
                    <a:pt x="9" y="31"/>
                    <a:pt x="7" y="33"/>
                    <a:pt x="2" y="38"/>
                  </a:cubicBezTo>
                  <a:cubicBezTo>
                    <a:pt x="7" y="40"/>
                    <a:pt x="12" y="42"/>
                    <a:pt x="16" y="42"/>
                  </a:cubicBezTo>
                  <a:cubicBezTo>
                    <a:pt x="26" y="42"/>
                    <a:pt x="28" y="33"/>
                    <a:pt x="35" y="3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9" name="Freeform 719">
              <a:extLst>
                <a:ext uri="{FF2B5EF4-FFF2-40B4-BE49-F238E27FC236}">
                  <a16:creationId xmlns:a16="http://schemas.microsoft.com/office/drawing/2014/main" id="{3B9DA60C-9AB3-B48E-09A9-05D6998E7E41}"/>
                </a:ext>
              </a:extLst>
            </p:cNvPr>
            <p:cNvSpPr>
              <a:spLocks noEditPoints="1"/>
            </p:cNvSpPr>
            <p:nvPr/>
          </p:nvSpPr>
          <p:spPr bwMode="auto">
            <a:xfrm>
              <a:off x="6297613" y="2825751"/>
              <a:ext cx="381000" cy="152400"/>
            </a:xfrm>
            <a:custGeom>
              <a:avLst/>
              <a:gdLst>
                <a:gd name="T0" fmla="*/ 388 w 400"/>
                <a:gd name="T1" fmla="*/ 112 h 159"/>
                <a:gd name="T2" fmla="*/ 388 w 400"/>
                <a:gd name="T3" fmla="*/ 112 h 159"/>
                <a:gd name="T4" fmla="*/ 388 w 400"/>
                <a:gd name="T5" fmla="*/ 89 h 159"/>
                <a:gd name="T6" fmla="*/ 388 w 400"/>
                <a:gd name="T7" fmla="*/ 70 h 159"/>
                <a:gd name="T8" fmla="*/ 393 w 400"/>
                <a:gd name="T9" fmla="*/ 61 h 159"/>
                <a:gd name="T10" fmla="*/ 391 w 400"/>
                <a:gd name="T11" fmla="*/ 51 h 159"/>
                <a:gd name="T12" fmla="*/ 375 w 400"/>
                <a:gd name="T13" fmla="*/ 45 h 159"/>
                <a:gd name="T14" fmla="*/ 368 w 400"/>
                <a:gd name="T15" fmla="*/ 28 h 159"/>
                <a:gd name="T16" fmla="*/ 354 w 400"/>
                <a:gd name="T17" fmla="*/ 14 h 159"/>
                <a:gd name="T18" fmla="*/ 330 w 400"/>
                <a:gd name="T19" fmla="*/ 17 h 159"/>
                <a:gd name="T20" fmla="*/ 291 w 400"/>
                <a:gd name="T21" fmla="*/ 28 h 159"/>
                <a:gd name="T22" fmla="*/ 253 w 400"/>
                <a:gd name="T23" fmla="*/ 31 h 159"/>
                <a:gd name="T24" fmla="*/ 230 w 400"/>
                <a:gd name="T25" fmla="*/ 21 h 159"/>
                <a:gd name="T26" fmla="*/ 209 w 400"/>
                <a:gd name="T27" fmla="*/ 14 h 159"/>
                <a:gd name="T28" fmla="*/ 179 w 400"/>
                <a:gd name="T29" fmla="*/ 5 h 159"/>
                <a:gd name="T30" fmla="*/ 114 w 400"/>
                <a:gd name="T31" fmla="*/ 24 h 159"/>
                <a:gd name="T32" fmla="*/ 68 w 400"/>
                <a:gd name="T33" fmla="*/ 28 h 159"/>
                <a:gd name="T34" fmla="*/ 58 w 400"/>
                <a:gd name="T35" fmla="*/ 45 h 159"/>
                <a:gd name="T36" fmla="*/ 12 w 400"/>
                <a:gd name="T37" fmla="*/ 47 h 159"/>
                <a:gd name="T38" fmla="*/ 9 w 400"/>
                <a:gd name="T39" fmla="*/ 63 h 159"/>
                <a:gd name="T40" fmla="*/ 16 w 400"/>
                <a:gd name="T41" fmla="*/ 68 h 159"/>
                <a:gd name="T42" fmla="*/ 19 w 400"/>
                <a:gd name="T43" fmla="*/ 84 h 159"/>
                <a:gd name="T44" fmla="*/ 19 w 400"/>
                <a:gd name="T45" fmla="*/ 100 h 159"/>
                <a:gd name="T46" fmla="*/ 19 w 400"/>
                <a:gd name="T47" fmla="*/ 112 h 159"/>
                <a:gd name="T48" fmla="*/ 30 w 400"/>
                <a:gd name="T49" fmla="*/ 122 h 159"/>
                <a:gd name="T50" fmla="*/ 44 w 400"/>
                <a:gd name="T51" fmla="*/ 131 h 159"/>
                <a:gd name="T52" fmla="*/ 56 w 400"/>
                <a:gd name="T53" fmla="*/ 133 h 159"/>
                <a:gd name="T54" fmla="*/ 68 w 400"/>
                <a:gd name="T55" fmla="*/ 147 h 159"/>
                <a:gd name="T56" fmla="*/ 95 w 400"/>
                <a:gd name="T57" fmla="*/ 142 h 159"/>
                <a:gd name="T58" fmla="*/ 112 w 400"/>
                <a:gd name="T59" fmla="*/ 136 h 159"/>
                <a:gd name="T60" fmla="*/ 142 w 400"/>
                <a:gd name="T61" fmla="*/ 152 h 159"/>
                <a:gd name="T62" fmla="*/ 163 w 400"/>
                <a:gd name="T63" fmla="*/ 147 h 159"/>
                <a:gd name="T64" fmla="*/ 184 w 400"/>
                <a:gd name="T65" fmla="*/ 136 h 159"/>
                <a:gd name="T66" fmla="*/ 200 w 400"/>
                <a:gd name="T67" fmla="*/ 140 h 159"/>
                <a:gd name="T68" fmla="*/ 216 w 400"/>
                <a:gd name="T69" fmla="*/ 136 h 159"/>
                <a:gd name="T70" fmla="*/ 209 w 400"/>
                <a:gd name="T71" fmla="*/ 152 h 159"/>
                <a:gd name="T72" fmla="*/ 212 w 400"/>
                <a:gd name="T73" fmla="*/ 159 h 159"/>
                <a:gd name="T74" fmla="*/ 223 w 400"/>
                <a:gd name="T75" fmla="*/ 145 h 159"/>
                <a:gd name="T76" fmla="*/ 233 w 400"/>
                <a:gd name="T77" fmla="*/ 140 h 159"/>
                <a:gd name="T78" fmla="*/ 251 w 400"/>
                <a:gd name="T79" fmla="*/ 140 h 159"/>
                <a:gd name="T80" fmla="*/ 265 w 400"/>
                <a:gd name="T81" fmla="*/ 136 h 159"/>
                <a:gd name="T82" fmla="*/ 289 w 400"/>
                <a:gd name="T83" fmla="*/ 138 h 159"/>
                <a:gd name="T84" fmla="*/ 316 w 400"/>
                <a:gd name="T85" fmla="*/ 129 h 159"/>
                <a:gd name="T86" fmla="*/ 340 w 400"/>
                <a:gd name="T87" fmla="*/ 126 h 159"/>
                <a:gd name="T88" fmla="*/ 349 w 400"/>
                <a:gd name="T89" fmla="*/ 129 h 159"/>
                <a:gd name="T90" fmla="*/ 358 w 400"/>
                <a:gd name="T91" fmla="*/ 122 h 159"/>
                <a:gd name="T92" fmla="*/ 377 w 400"/>
                <a:gd name="T93" fmla="*/ 124 h 159"/>
                <a:gd name="T94" fmla="*/ 400 w 400"/>
                <a:gd name="T95" fmla="*/ 129 h 159"/>
                <a:gd name="T96" fmla="*/ 388 w 400"/>
                <a:gd name="T97" fmla="*/ 112 h 159"/>
                <a:gd name="T98" fmla="*/ 388 w 400"/>
                <a:gd name="T99" fmla="*/ 112 h 159"/>
                <a:gd name="T100" fmla="*/ 35 w 400"/>
                <a:gd name="T101" fmla="*/ 31 h 159"/>
                <a:gd name="T102" fmla="*/ 35 w 400"/>
                <a:gd name="T103" fmla="*/ 31 h 159"/>
                <a:gd name="T104" fmla="*/ 65 w 400"/>
                <a:gd name="T105" fmla="*/ 28 h 159"/>
                <a:gd name="T106" fmla="*/ 49 w 400"/>
                <a:gd name="T107" fmla="*/ 14 h 159"/>
                <a:gd name="T108" fmla="*/ 42 w 400"/>
                <a:gd name="T109" fmla="*/ 2 h 159"/>
                <a:gd name="T110" fmla="*/ 35 w 400"/>
                <a:gd name="T111" fmla="*/ 5 h 159"/>
                <a:gd name="T112" fmla="*/ 12 w 400"/>
                <a:gd name="T113" fmla="*/ 5 h 159"/>
                <a:gd name="T114" fmla="*/ 14 w 400"/>
                <a:gd name="T115" fmla="*/ 19 h 159"/>
                <a:gd name="T116" fmla="*/ 9 w 400"/>
                <a:gd name="T117" fmla="*/ 28 h 159"/>
                <a:gd name="T118" fmla="*/ 2 w 400"/>
                <a:gd name="T119" fmla="*/ 38 h 159"/>
                <a:gd name="T120" fmla="*/ 16 w 400"/>
                <a:gd name="T121" fmla="*/ 42 h 159"/>
                <a:gd name="T122" fmla="*/ 35 w 400"/>
                <a:gd name="T123" fmla="*/ 31 h 159"/>
                <a:gd name="T124" fmla="*/ 35 w 400"/>
                <a:gd name="T125" fmla="*/ 3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0" h="159">
                  <a:moveTo>
                    <a:pt x="388" y="112"/>
                  </a:moveTo>
                  <a:lnTo>
                    <a:pt x="388" y="112"/>
                  </a:lnTo>
                  <a:cubicBezTo>
                    <a:pt x="386" y="110"/>
                    <a:pt x="391" y="91"/>
                    <a:pt x="388" y="89"/>
                  </a:cubicBezTo>
                  <a:cubicBezTo>
                    <a:pt x="388" y="84"/>
                    <a:pt x="384" y="70"/>
                    <a:pt x="388" y="70"/>
                  </a:cubicBezTo>
                  <a:cubicBezTo>
                    <a:pt x="393" y="70"/>
                    <a:pt x="388" y="61"/>
                    <a:pt x="393" y="61"/>
                  </a:cubicBezTo>
                  <a:cubicBezTo>
                    <a:pt x="393" y="56"/>
                    <a:pt x="391" y="54"/>
                    <a:pt x="391" y="51"/>
                  </a:cubicBezTo>
                  <a:cubicBezTo>
                    <a:pt x="386" y="49"/>
                    <a:pt x="377" y="54"/>
                    <a:pt x="375" y="45"/>
                  </a:cubicBezTo>
                  <a:cubicBezTo>
                    <a:pt x="370" y="35"/>
                    <a:pt x="375" y="35"/>
                    <a:pt x="368" y="28"/>
                  </a:cubicBezTo>
                  <a:cubicBezTo>
                    <a:pt x="363" y="19"/>
                    <a:pt x="361" y="12"/>
                    <a:pt x="354" y="14"/>
                  </a:cubicBezTo>
                  <a:cubicBezTo>
                    <a:pt x="349" y="17"/>
                    <a:pt x="340" y="17"/>
                    <a:pt x="330" y="17"/>
                  </a:cubicBezTo>
                  <a:cubicBezTo>
                    <a:pt x="321" y="26"/>
                    <a:pt x="298" y="31"/>
                    <a:pt x="291" y="28"/>
                  </a:cubicBezTo>
                  <a:cubicBezTo>
                    <a:pt x="284" y="26"/>
                    <a:pt x="268" y="31"/>
                    <a:pt x="253" y="31"/>
                  </a:cubicBezTo>
                  <a:cubicBezTo>
                    <a:pt x="242" y="31"/>
                    <a:pt x="240" y="21"/>
                    <a:pt x="230" y="21"/>
                  </a:cubicBezTo>
                  <a:cubicBezTo>
                    <a:pt x="221" y="21"/>
                    <a:pt x="221" y="14"/>
                    <a:pt x="209" y="14"/>
                  </a:cubicBezTo>
                  <a:cubicBezTo>
                    <a:pt x="200" y="14"/>
                    <a:pt x="209" y="9"/>
                    <a:pt x="179" y="5"/>
                  </a:cubicBezTo>
                  <a:cubicBezTo>
                    <a:pt x="149" y="0"/>
                    <a:pt x="123" y="17"/>
                    <a:pt x="114" y="24"/>
                  </a:cubicBezTo>
                  <a:cubicBezTo>
                    <a:pt x="105" y="33"/>
                    <a:pt x="72" y="26"/>
                    <a:pt x="68" y="28"/>
                  </a:cubicBezTo>
                  <a:cubicBezTo>
                    <a:pt x="65" y="28"/>
                    <a:pt x="68" y="40"/>
                    <a:pt x="58" y="45"/>
                  </a:cubicBezTo>
                  <a:cubicBezTo>
                    <a:pt x="47" y="47"/>
                    <a:pt x="21" y="45"/>
                    <a:pt x="12" y="47"/>
                  </a:cubicBezTo>
                  <a:cubicBezTo>
                    <a:pt x="5" y="51"/>
                    <a:pt x="0" y="63"/>
                    <a:pt x="9" y="63"/>
                  </a:cubicBezTo>
                  <a:cubicBezTo>
                    <a:pt x="16" y="63"/>
                    <a:pt x="19" y="65"/>
                    <a:pt x="16" y="68"/>
                  </a:cubicBezTo>
                  <a:cubicBezTo>
                    <a:pt x="14" y="72"/>
                    <a:pt x="23" y="82"/>
                    <a:pt x="19" y="84"/>
                  </a:cubicBezTo>
                  <a:cubicBezTo>
                    <a:pt x="14" y="89"/>
                    <a:pt x="14" y="96"/>
                    <a:pt x="19" y="100"/>
                  </a:cubicBezTo>
                  <a:cubicBezTo>
                    <a:pt x="26" y="103"/>
                    <a:pt x="26" y="110"/>
                    <a:pt x="19" y="112"/>
                  </a:cubicBezTo>
                  <a:cubicBezTo>
                    <a:pt x="14" y="112"/>
                    <a:pt x="30" y="119"/>
                    <a:pt x="30" y="122"/>
                  </a:cubicBezTo>
                  <a:cubicBezTo>
                    <a:pt x="30" y="126"/>
                    <a:pt x="44" y="126"/>
                    <a:pt x="44" y="131"/>
                  </a:cubicBezTo>
                  <a:cubicBezTo>
                    <a:pt x="44" y="136"/>
                    <a:pt x="49" y="136"/>
                    <a:pt x="56" y="133"/>
                  </a:cubicBezTo>
                  <a:cubicBezTo>
                    <a:pt x="61" y="131"/>
                    <a:pt x="63" y="140"/>
                    <a:pt x="68" y="147"/>
                  </a:cubicBezTo>
                  <a:cubicBezTo>
                    <a:pt x="72" y="154"/>
                    <a:pt x="95" y="150"/>
                    <a:pt x="95" y="142"/>
                  </a:cubicBezTo>
                  <a:cubicBezTo>
                    <a:pt x="95" y="136"/>
                    <a:pt x="102" y="133"/>
                    <a:pt x="112" y="136"/>
                  </a:cubicBezTo>
                  <a:cubicBezTo>
                    <a:pt x="123" y="136"/>
                    <a:pt x="137" y="150"/>
                    <a:pt x="142" y="152"/>
                  </a:cubicBezTo>
                  <a:cubicBezTo>
                    <a:pt x="147" y="154"/>
                    <a:pt x="156" y="147"/>
                    <a:pt x="163" y="147"/>
                  </a:cubicBezTo>
                  <a:cubicBezTo>
                    <a:pt x="170" y="147"/>
                    <a:pt x="179" y="138"/>
                    <a:pt x="184" y="136"/>
                  </a:cubicBezTo>
                  <a:cubicBezTo>
                    <a:pt x="186" y="133"/>
                    <a:pt x="193" y="142"/>
                    <a:pt x="200" y="140"/>
                  </a:cubicBezTo>
                  <a:cubicBezTo>
                    <a:pt x="205" y="136"/>
                    <a:pt x="212" y="133"/>
                    <a:pt x="216" y="136"/>
                  </a:cubicBezTo>
                  <a:cubicBezTo>
                    <a:pt x="219" y="138"/>
                    <a:pt x="207" y="147"/>
                    <a:pt x="209" y="152"/>
                  </a:cubicBezTo>
                  <a:cubicBezTo>
                    <a:pt x="212" y="154"/>
                    <a:pt x="212" y="156"/>
                    <a:pt x="212" y="159"/>
                  </a:cubicBezTo>
                  <a:cubicBezTo>
                    <a:pt x="223" y="156"/>
                    <a:pt x="223" y="147"/>
                    <a:pt x="223" y="145"/>
                  </a:cubicBezTo>
                  <a:cubicBezTo>
                    <a:pt x="223" y="140"/>
                    <a:pt x="228" y="136"/>
                    <a:pt x="233" y="140"/>
                  </a:cubicBezTo>
                  <a:cubicBezTo>
                    <a:pt x="235" y="142"/>
                    <a:pt x="242" y="142"/>
                    <a:pt x="251" y="140"/>
                  </a:cubicBezTo>
                  <a:cubicBezTo>
                    <a:pt x="260" y="136"/>
                    <a:pt x="260" y="133"/>
                    <a:pt x="265" y="136"/>
                  </a:cubicBezTo>
                  <a:cubicBezTo>
                    <a:pt x="268" y="140"/>
                    <a:pt x="275" y="138"/>
                    <a:pt x="289" y="138"/>
                  </a:cubicBezTo>
                  <a:cubicBezTo>
                    <a:pt x="303" y="138"/>
                    <a:pt x="305" y="129"/>
                    <a:pt x="316" y="129"/>
                  </a:cubicBezTo>
                  <a:cubicBezTo>
                    <a:pt x="330" y="131"/>
                    <a:pt x="340" y="126"/>
                    <a:pt x="340" y="126"/>
                  </a:cubicBezTo>
                  <a:lnTo>
                    <a:pt x="349" y="129"/>
                  </a:lnTo>
                  <a:cubicBezTo>
                    <a:pt x="351" y="126"/>
                    <a:pt x="351" y="122"/>
                    <a:pt x="358" y="122"/>
                  </a:cubicBezTo>
                  <a:cubicBezTo>
                    <a:pt x="368" y="119"/>
                    <a:pt x="372" y="126"/>
                    <a:pt x="377" y="124"/>
                  </a:cubicBezTo>
                  <a:cubicBezTo>
                    <a:pt x="381" y="122"/>
                    <a:pt x="398" y="140"/>
                    <a:pt x="400" y="129"/>
                  </a:cubicBezTo>
                  <a:cubicBezTo>
                    <a:pt x="400" y="126"/>
                    <a:pt x="393" y="112"/>
                    <a:pt x="388" y="112"/>
                  </a:cubicBezTo>
                  <a:lnTo>
                    <a:pt x="388" y="112"/>
                  </a:lnTo>
                  <a:close/>
                  <a:moveTo>
                    <a:pt x="35" y="31"/>
                  </a:moveTo>
                  <a:lnTo>
                    <a:pt x="35" y="31"/>
                  </a:lnTo>
                  <a:cubicBezTo>
                    <a:pt x="44" y="28"/>
                    <a:pt x="61" y="31"/>
                    <a:pt x="65" y="28"/>
                  </a:cubicBezTo>
                  <a:cubicBezTo>
                    <a:pt x="68" y="24"/>
                    <a:pt x="54" y="19"/>
                    <a:pt x="49" y="14"/>
                  </a:cubicBezTo>
                  <a:cubicBezTo>
                    <a:pt x="44" y="12"/>
                    <a:pt x="44" y="7"/>
                    <a:pt x="42" y="2"/>
                  </a:cubicBezTo>
                  <a:cubicBezTo>
                    <a:pt x="40" y="5"/>
                    <a:pt x="37" y="7"/>
                    <a:pt x="35" y="5"/>
                  </a:cubicBezTo>
                  <a:cubicBezTo>
                    <a:pt x="28" y="2"/>
                    <a:pt x="14" y="5"/>
                    <a:pt x="12" y="5"/>
                  </a:cubicBezTo>
                  <a:cubicBezTo>
                    <a:pt x="9" y="5"/>
                    <a:pt x="14" y="14"/>
                    <a:pt x="14" y="19"/>
                  </a:cubicBezTo>
                  <a:cubicBezTo>
                    <a:pt x="14" y="24"/>
                    <a:pt x="9" y="26"/>
                    <a:pt x="9" y="28"/>
                  </a:cubicBezTo>
                  <a:cubicBezTo>
                    <a:pt x="9" y="31"/>
                    <a:pt x="7" y="33"/>
                    <a:pt x="2" y="38"/>
                  </a:cubicBezTo>
                  <a:cubicBezTo>
                    <a:pt x="7" y="40"/>
                    <a:pt x="12" y="42"/>
                    <a:pt x="16" y="42"/>
                  </a:cubicBezTo>
                  <a:cubicBezTo>
                    <a:pt x="26" y="42"/>
                    <a:pt x="28" y="33"/>
                    <a:pt x="35" y="31"/>
                  </a:cubicBezTo>
                  <a:lnTo>
                    <a:pt x="35" y="3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0" name="Freeform 720">
              <a:extLst>
                <a:ext uri="{FF2B5EF4-FFF2-40B4-BE49-F238E27FC236}">
                  <a16:creationId xmlns:a16="http://schemas.microsoft.com/office/drawing/2014/main" id="{1CE81261-DC0C-E23B-D37C-D9CB8E2C9306}"/>
                </a:ext>
              </a:extLst>
            </p:cNvPr>
            <p:cNvSpPr>
              <a:spLocks/>
            </p:cNvSpPr>
            <p:nvPr/>
          </p:nvSpPr>
          <p:spPr bwMode="auto">
            <a:xfrm>
              <a:off x="6223000" y="2559051"/>
              <a:ext cx="361950" cy="212725"/>
            </a:xfrm>
            <a:custGeom>
              <a:avLst/>
              <a:gdLst>
                <a:gd name="T0" fmla="*/ 337 w 379"/>
                <a:gd name="T1" fmla="*/ 138 h 222"/>
                <a:gd name="T2" fmla="*/ 370 w 379"/>
                <a:gd name="T3" fmla="*/ 126 h 222"/>
                <a:gd name="T4" fmla="*/ 370 w 379"/>
                <a:gd name="T5" fmla="*/ 108 h 222"/>
                <a:gd name="T6" fmla="*/ 372 w 379"/>
                <a:gd name="T7" fmla="*/ 96 h 222"/>
                <a:gd name="T8" fmla="*/ 366 w 379"/>
                <a:gd name="T9" fmla="*/ 80 h 222"/>
                <a:gd name="T10" fmla="*/ 330 w 379"/>
                <a:gd name="T11" fmla="*/ 70 h 222"/>
                <a:gd name="T12" fmla="*/ 310 w 379"/>
                <a:gd name="T13" fmla="*/ 61 h 222"/>
                <a:gd name="T14" fmla="*/ 289 w 379"/>
                <a:gd name="T15" fmla="*/ 56 h 222"/>
                <a:gd name="T16" fmla="*/ 270 w 379"/>
                <a:gd name="T17" fmla="*/ 35 h 222"/>
                <a:gd name="T18" fmla="*/ 251 w 379"/>
                <a:gd name="T19" fmla="*/ 21 h 222"/>
                <a:gd name="T20" fmla="*/ 231 w 379"/>
                <a:gd name="T21" fmla="*/ 3 h 222"/>
                <a:gd name="T22" fmla="*/ 207 w 379"/>
                <a:gd name="T23" fmla="*/ 7 h 222"/>
                <a:gd name="T24" fmla="*/ 186 w 379"/>
                <a:gd name="T25" fmla="*/ 10 h 222"/>
                <a:gd name="T26" fmla="*/ 170 w 379"/>
                <a:gd name="T27" fmla="*/ 28 h 222"/>
                <a:gd name="T28" fmla="*/ 138 w 379"/>
                <a:gd name="T29" fmla="*/ 23 h 222"/>
                <a:gd name="T30" fmla="*/ 110 w 379"/>
                <a:gd name="T31" fmla="*/ 21 h 222"/>
                <a:gd name="T32" fmla="*/ 54 w 379"/>
                <a:gd name="T33" fmla="*/ 12 h 222"/>
                <a:gd name="T34" fmla="*/ 28 w 379"/>
                <a:gd name="T35" fmla="*/ 23 h 222"/>
                <a:gd name="T36" fmla="*/ 38 w 379"/>
                <a:gd name="T37" fmla="*/ 51 h 222"/>
                <a:gd name="T38" fmla="*/ 10 w 379"/>
                <a:gd name="T39" fmla="*/ 80 h 222"/>
                <a:gd name="T40" fmla="*/ 0 w 379"/>
                <a:gd name="T41" fmla="*/ 110 h 222"/>
                <a:gd name="T42" fmla="*/ 12 w 379"/>
                <a:gd name="T43" fmla="*/ 122 h 222"/>
                <a:gd name="T44" fmla="*/ 42 w 379"/>
                <a:gd name="T45" fmla="*/ 126 h 222"/>
                <a:gd name="T46" fmla="*/ 65 w 379"/>
                <a:gd name="T47" fmla="*/ 126 h 222"/>
                <a:gd name="T48" fmla="*/ 86 w 379"/>
                <a:gd name="T49" fmla="*/ 119 h 222"/>
                <a:gd name="T50" fmla="*/ 131 w 379"/>
                <a:gd name="T51" fmla="*/ 119 h 222"/>
                <a:gd name="T52" fmla="*/ 159 w 379"/>
                <a:gd name="T53" fmla="*/ 152 h 222"/>
                <a:gd name="T54" fmla="*/ 149 w 379"/>
                <a:gd name="T55" fmla="*/ 163 h 222"/>
                <a:gd name="T56" fmla="*/ 128 w 379"/>
                <a:gd name="T57" fmla="*/ 194 h 222"/>
                <a:gd name="T58" fmla="*/ 149 w 379"/>
                <a:gd name="T59" fmla="*/ 194 h 222"/>
                <a:gd name="T60" fmla="*/ 166 w 379"/>
                <a:gd name="T61" fmla="*/ 182 h 222"/>
                <a:gd name="T62" fmla="*/ 207 w 379"/>
                <a:gd name="T63" fmla="*/ 156 h 222"/>
                <a:gd name="T64" fmla="*/ 245 w 379"/>
                <a:gd name="T65" fmla="*/ 175 h 222"/>
                <a:gd name="T66" fmla="*/ 238 w 379"/>
                <a:gd name="T67" fmla="*/ 201 h 222"/>
                <a:gd name="T68" fmla="*/ 256 w 379"/>
                <a:gd name="T69" fmla="*/ 215 h 222"/>
                <a:gd name="T70" fmla="*/ 305 w 379"/>
                <a:gd name="T71" fmla="*/ 201 h 222"/>
                <a:gd name="T72" fmla="*/ 265 w 379"/>
                <a:gd name="T73" fmla="*/ 177 h 222"/>
                <a:gd name="T74" fmla="*/ 319 w 379"/>
                <a:gd name="T75" fmla="*/ 152 h 222"/>
                <a:gd name="T76" fmla="*/ 337 w 379"/>
                <a:gd name="T77" fmla="*/ 138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9" h="222">
                  <a:moveTo>
                    <a:pt x="337" y="138"/>
                  </a:moveTo>
                  <a:lnTo>
                    <a:pt x="337" y="138"/>
                  </a:lnTo>
                  <a:cubicBezTo>
                    <a:pt x="340" y="138"/>
                    <a:pt x="349" y="126"/>
                    <a:pt x="354" y="126"/>
                  </a:cubicBezTo>
                  <a:cubicBezTo>
                    <a:pt x="356" y="126"/>
                    <a:pt x="370" y="128"/>
                    <a:pt x="370" y="126"/>
                  </a:cubicBezTo>
                  <a:cubicBezTo>
                    <a:pt x="370" y="124"/>
                    <a:pt x="375" y="117"/>
                    <a:pt x="375" y="115"/>
                  </a:cubicBezTo>
                  <a:cubicBezTo>
                    <a:pt x="375" y="112"/>
                    <a:pt x="370" y="110"/>
                    <a:pt x="370" y="108"/>
                  </a:cubicBezTo>
                  <a:cubicBezTo>
                    <a:pt x="370" y="103"/>
                    <a:pt x="377" y="103"/>
                    <a:pt x="377" y="101"/>
                  </a:cubicBezTo>
                  <a:cubicBezTo>
                    <a:pt x="377" y="98"/>
                    <a:pt x="372" y="96"/>
                    <a:pt x="372" y="96"/>
                  </a:cubicBezTo>
                  <a:cubicBezTo>
                    <a:pt x="372" y="94"/>
                    <a:pt x="379" y="89"/>
                    <a:pt x="379" y="87"/>
                  </a:cubicBezTo>
                  <a:cubicBezTo>
                    <a:pt x="377" y="82"/>
                    <a:pt x="372" y="82"/>
                    <a:pt x="366" y="80"/>
                  </a:cubicBezTo>
                  <a:cubicBezTo>
                    <a:pt x="361" y="75"/>
                    <a:pt x="354" y="77"/>
                    <a:pt x="349" y="75"/>
                  </a:cubicBezTo>
                  <a:cubicBezTo>
                    <a:pt x="342" y="70"/>
                    <a:pt x="330" y="72"/>
                    <a:pt x="330" y="70"/>
                  </a:cubicBezTo>
                  <a:cubicBezTo>
                    <a:pt x="330" y="70"/>
                    <a:pt x="324" y="63"/>
                    <a:pt x="321" y="58"/>
                  </a:cubicBezTo>
                  <a:cubicBezTo>
                    <a:pt x="319" y="56"/>
                    <a:pt x="314" y="58"/>
                    <a:pt x="310" y="61"/>
                  </a:cubicBezTo>
                  <a:cubicBezTo>
                    <a:pt x="305" y="63"/>
                    <a:pt x="303" y="63"/>
                    <a:pt x="298" y="61"/>
                  </a:cubicBezTo>
                  <a:cubicBezTo>
                    <a:pt x="296" y="58"/>
                    <a:pt x="291" y="56"/>
                    <a:pt x="289" y="56"/>
                  </a:cubicBezTo>
                  <a:cubicBezTo>
                    <a:pt x="284" y="58"/>
                    <a:pt x="279" y="56"/>
                    <a:pt x="279" y="51"/>
                  </a:cubicBezTo>
                  <a:cubicBezTo>
                    <a:pt x="282" y="47"/>
                    <a:pt x="275" y="37"/>
                    <a:pt x="270" y="35"/>
                  </a:cubicBezTo>
                  <a:cubicBezTo>
                    <a:pt x="268" y="35"/>
                    <a:pt x="258" y="37"/>
                    <a:pt x="256" y="33"/>
                  </a:cubicBezTo>
                  <a:cubicBezTo>
                    <a:pt x="254" y="28"/>
                    <a:pt x="249" y="23"/>
                    <a:pt x="251" y="21"/>
                  </a:cubicBezTo>
                  <a:cubicBezTo>
                    <a:pt x="251" y="17"/>
                    <a:pt x="249" y="7"/>
                    <a:pt x="247" y="5"/>
                  </a:cubicBezTo>
                  <a:cubicBezTo>
                    <a:pt x="245" y="0"/>
                    <a:pt x="233" y="0"/>
                    <a:pt x="231" y="3"/>
                  </a:cubicBezTo>
                  <a:cubicBezTo>
                    <a:pt x="228" y="5"/>
                    <a:pt x="219" y="0"/>
                    <a:pt x="217" y="3"/>
                  </a:cubicBezTo>
                  <a:cubicBezTo>
                    <a:pt x="212" y="5"/>
                    <a:pt x="212" y="7"/>
                    <a:pt x="207" y="7"/>
                  </a:cubicBezTo>
                  <a:cubicBezTo>
                    <a:pt x="205" y="7"/>
                    <a:pt x="203" y="7"/>
                    <a:pt x="200" y="5"/>
                  </a:cubicBezTo>
                  <a:cubicBezTo>
                    <a:pt x="196" y="7"/>
                    <a:pt x="186" y="10"/>
                    <a:pt x="186" y="10"/>
                  </a:cubicBezTo>
                  <a:cubicBezTo>
                    <a:pt x="186" y="10"/>
                    <a:pt x="175" y="19"/>
                    <a:pt x="175" y="21"/>
                  </a:cubicBezTo>
                  <a:cubicBezTo>
                    <a:pt x="175" y="26"/>
                    <a:pt x="175" y="33"/>
                    <a:pt x="170" y="28"/>
                  </a:cubicBezTo>
                  <a:cubicBezTo>
                    <a:pt x="168" y="26"/>
                    <a:pt x="154" y="26"/>
                    <a:pt x="152" y="28"/>
                  </a:cubicBezTo>
                  <a:cubicBezTo>
                    <a:pt x="149" y="31"/>
                    <a:pt x="142" y="21"/>
                    <a:pt x="138" y="23"/>
                  </a:cubicBezTo>
                  <a:cubicBezTo>
                    <a:pt x="133" y="26"/>
                    <a:pt x="124" y="19"/>
                    <a:pt x="124" y="21"/>
                  </a:cubicBezTo>
                  <a:cubicBezTo>
                    <a:pt x="124" y="26"/>
                    <a:pt x="114" y="23"/>
                    <a:pt x="110" y="21"/>
                  </a:cubicBezTo>
                  <a:cubicBezTo>
                    <a:pt x="103" y="19"/>
                    <a:pt x="93" y="21"/>
                    <a:pt x="89" y="17"/>
                  </a:cubicBezTo>
                  <a:cubicBezTo>
                    <a:pt x="86" y="12"/>
                    <a:pt x="61" y="12"/>
                    <a:pt x="54" y="12"/>
                  </a:cubicBezTo>
                  <a:cubicBezTo>
                    <a:pt x="45" y="12"/>
                    <a:pt x="42" y="17"/>
                    <a:pt x="40" y="21"/>
                  </a:cubicBezTo>
                  <a:cubicBezTo>
                    <a:pt x="35" y="23"/>
                    <a:pt x="33" y="23"/>
                    <a:pt x="28" y="23"/>
                  </a:cubicBezTo>
                  <a:cubicBezTo>
                    <a:pt x="28" y="26"/>
                    <a:pt x="28" y="31"/>
                    <a:pt x="31" y="31"/>
                  </a:cubicBezTo>
                  <a:cubicBezTo>
                    <a:pt x="33" y="33"/>
                    <a:pt x="40" y="47"/>
                    <a:pt x="38" y="51"/>
                  </a:cubicBezTo>
                  <a:cubicBezTo>
                    <a:pt x="35" y="56"/>
                    <a:pt x="33" y="56"/>
                    <a:pt x="28" y="58"/>
                  </a:cubicBezTo>
                  <a:cubicBezTo>
                    <a:pt x="26" y="63"/>
                    <a:pt x="10" y="77"/>
                    <a:pt x="10" y="80"/>
                  </a:cubicBezTo>
                  <a:cubicBezTo>
                    <a:pt x="10" y="82"/>
                    <a:pt x="12" y="91"/>
                    <a:pt x="10" y="94"/>
                  </a:cubicBezTo>
                  <a:cubicBezTo>
                    <a:pt x="7" y="96"/>
                    <a:pt x="0" y="105"/>
                    <a:pt x="0" y="110"/>
                  </a:cubicBezTo>
                  <a:cubicBezTo>
                    <a:pt x="0" y="115"/>
                    <a:pt x="5" y="119"/>
                    <a:pt x="10" y="119"/>
                  </a:cubicBezTo>
                  <a:lnTo>
                    <a:pt x="12" y="122"/>
                  </a:lnTo>
                  <a:lnTo>
                    <a:pt x="21" y="122"/>
                  </a:lnTo>
                  <a:cubicBezTo>
                    <a:pt x="24" y="122"/>
                    <a:pt x="38" y="126"/>
                    <a:pt x="42" y="126"/>
                  </a:cubicBezTo>
                  <a:cubicBezTo>
                    <a:pt x="47" y="126"/>
                    <a:pt x="54" y="128"/>
                    <a:pt x="56" y="128"/>
                  </a:cubicBezTo>
                  <a:cubicBezTo>
                    <a:pt x="56" y="131"/>
                    <a:pt x="61" y="131"/>
                    <a:pt x="65" y="126"/>
                  </a:cubicBezTo>
                  <a:cubicBezTo>
                    <a:pt x="68" y="124"/>
                    <a:pt x="72" y="126"/>
                    <a:pt x="75" y="126"/>
                  </a:cubicBezTo>
                  <a:cubicBezTo>
                    <a:pt x="79" y="126"/>
                    <a:pt x="86" y="122"/>
                    <a:pt x="86" y="119"/>
                  </a:cubicBezTo>
                  <a:cubicBezTo>
                    <a:pt x="89" y="117"/>
                    <a:pt x="107" y="112"/>
                    <a:pt x="112" y="110"/>
                  </a:cubicBezTo>
                  <a:cubicBezTo>
                    <a:pt x="119" y="110"/>
                    <a:pt x="126" y="119"/>
                    <a:pt x="131" y="119"/>
                  </a:cubicBezTo>
                  <a:cubicBezTo>
                    <a:pt x="135" y="119"/>
                    <a:pt x="142" y="124"/>
                    <a:pt x="145" y="131"/>
                  </a:cubicBezTo>
                  <a:cubicBezTo>
                    <a:pt x="147" y="140"/>
                    <a:pt x="156" y="149"/>
                    <a:pt x="159" y="152"/>
                  </a:cubicBezTo>
                  <a:cubicBezTo>
                    <a:pt x="161" y="156"/>
                    <a:pt x="163" y="163"/>
                    <a:pt x="163" y="166"/>
                  </a:cubicBezTo>
                  <a:cubicBezTo>
                    <a:pt x="163" y="168"/>
                    <a:pt x="156" y="166"/>
                    <a:pt x="149" y="163"/>
                  </a:cubicBezTo>
                  <a:cubicBezTo>
                    <a:pt x="142" y="161"/>
                    <a:pt x="140" y="170"/>
                    <a:pt x="140" y="173"/>
                  </a:cubicBezTo>
                  <a:cubicBezTo>
                    <a:pt x="140" y="177"/>
                    <a:pt x="131" y="192"/>
                    <a:pt x="128" y="194"/>
                  </a:cubicBezTo>
                  <a:cubicBezTo>
                    <a:pt x="126" y="196"/>
                    <a:pt x="133" y="199"/>
                    <a:pt x="135" y="199"/>
                  </a:cubicBezTo>
                  <a:cubicBezTo>
                    <a:pt x="138" y="199"/>
                    <a:pt x="145" y="194"/>
                    <a:pt x="149" y="194"/>
                  </a:cubicBezTo>
                  <a:cubicBezTo>
                    <a:pt x="149" y="194"/>
                    <a:pt x="152" y="196"/>
                    <a:pt x="156" y="199"/>
                  </a:cubicBezTo>
                  <a:cubicBezTo>
                    <a:pt x="154" y="189"/>
                    <a:pt x="156" y="189"/>
                    <a:pt x="166" y="182"/>
                  </a:cubicBezTo>
                  <a:cubicBezTo>
                    <a:pt x="175" y="175"/>
                    <a:pt x="175" y="163"/>
                    <a:pt x="184" y="161"/>
                  </a:cubicBezTo>
                  <a:cubicBezTo>
                    <a:pt x="191" y="159"/>
                    <a:pt x="196" y="156"/>
                    <a:pt x="207" y="156"/>
                  </a:cubicBezTo>
                  <a:cubicBezTo>
                    <a:pt x="219" y="159"/>
                    <a:pt x="200" y="166"/>
                    <a:pt x="210" y="170"/>
                  </a:cubicBezTo>
                  <a:cubicBezTo>
                    <a:pt x="219" y="175"/>
                    <a:pt x="242" y="170"/>
                    <a:pt x="245" y="175"/>
                  </a:cubicBezTo>
                  <a:cubicBezTo>
                    <a:pt x="245" y="182"/>
                    <a:pt x="214" y="189"/>
                    <a:pt x="217" y="192"/>
                  </a:cubicBezTo>
                  <a:cubicBezTo>
                    <a:pt x="217" y="196"/>
                    <a:pt x="233" y="199"/>
                    <a:pt x="238" y="201"/>
                  </a:cubicBezTo>
                  <a:cubicBezTo>
                    <a:pt x="242" y="206"/>
                    <a:pt x="235" y="215"/>
                    <a:pt x="238" y="217"/>
                  </a:cubicBezTo>
                  <a:cubicBezTo>
                    <a:pt x="240" y="222"/>
                    <a:pt x="249" y="219"/>
                    <a:pt x="256" y="215"/>
                  </a:cubicBezTo>
                  <a:cubicBezTo>
                    <a:pt x="263" y="210"/>
                    <a:pt x="268" y="210"/>
                    <a:pt x="275" y="206"/>
                  </a:cubicBezTo>
                  <a:cubicBezTo>
                    <a:pt x="284" y="199"/>
                    <a:pt x="303" y="206"/>
                    <a:pt x="305" y="201"/>
                  </a:cubicBezTo>
                  <a:cubicBezTo>
                    <a:pt x="307" y="199"/>
                    <a:pt x="298" y="194"/>
                    <a:pt x="282" y="196"/>
                  </a:cubicBezTo>
                  <a:cubicBezTo>
                    <a:pt x="265" y="196"/>
                    <a:pt x="265" y="182"/>
                    <a:pt x="265" y="177"/>
                  </a:cubicBezTo>
                  <a:cubicBezTo>
                    <a:pt x="265" y="175"/>
                    <a:pt x="282" y="161"/>
                    <a:pt x="293" y="161"/>
                  </a:cubicBezTo>
                  <a:cubicBezTo>
                    <a:pt x="303" y="161"/>
                    <a:pt x="310" y="156"/>
                    <a:pt x="319" y="152"/>
                  </a:cubicBezTo>
                  <a:cubicBezTo>
                    <a:pt x="324" y="152"/>
                    <a:pt x="330" y="149"/>
                    <a:pt x="337" y="147"/>
                  </a:cubicBezTo>
                  <a:cubicBezTo>
                    <a:pt x="335" y="142"/>
                    <a:pt x="335" y="138"/>
                    <a:pt x="337" y="13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1" name="Freeform 721">
              <a:extLst>
                <a:ext uri="{FF2B5EF4-FFF2-40B4-BE49-F238E27FC236}">
                  <a16:creationId xmlns:a16="http://schemas.microsoft.com/office/drawing/2014/main" id="{B07E0CFD-694D-2BAB-10D6-20D50897C8CC}"/>
                </a:ext>
              </a:extLst>
            </p:cNvPr>
            <p:cNvSpPr>
              <a:spLocks/>
            </p:cNvSpPr>
            <p:nvPr/>
          </p:nvSpPr>
          <p:spPr bwMode="auto">
            <a:xfrm>
              <a:off x="6223000" y="2559051"/>
              <a:ext cx="361950" cy="212725"/>
            </a:xfrm>
            <a:custGeom>
              <a:avLst/>
              <a:gdLst>
                <a:gd name="T0" fmla="*/ 337 w 379"/>
                <a:gd name="T1" fmla="*/ 138 h 222"/>
                <a:gd name="T2" fmla="*/ 370 w 379"/>
                <a:gd name="T3" fmla="*/ 126 h 222"/>
                <a:gd name="T4" fmla="*/ 370 w 379"/>
                <a:gd name="T5" fmla="*/ 108 h 222"/>
                <a:gd name="T6" fmla="*/ 372 w 379"/>
                <a:gd name="T7" fmla="*/ 96 h 222"/>
                <a:gd name="T8" fmla="*/ 366 w 379"/>
                <a:gd name="T9" fmla="*/ 80 h 222"/>
                <a:gd name="T10" fmla="*/ 330 w 379"/>
                <a:gd name="T11" fmla="*/ 70 h 222"/>
                <a:gd name="T12" fmla="*/ 310 w 379"/>
                <a:gd name="T13" fmla="*/ 61 h 222"/>
                <a:gd name="T14" fmla="*/ 289 w 379"/>
                <a:gd name="T15" fmla="*/ 56 h 222"/>
                <a:gd name="T16" fmla="*/ 270 w 379"/>
                <a:gd name="T17" fmla="*/ 35 h 222"/>
                <a:gd name="T18" fmla="*/ 251 w 379"/>
                <a:gd name="T19" fmla="*/ 21 h 222"/>
                <a:gd name="T20" fmla="*/ 231 w 379"/>
                <a:gd name="T21" fmla="*/ 3 h 222"/>
                <a:gd name="T22" fmla="*/ 207 w 379"/>
                <a:gd name="T23" fmla="*/ 7 h 222"/>
                <a:gd name="T24" fmla="*/ 186 w 379"/>
                <a:gd name="T25" fmla="*/ 10 h 222"/>
                <a:gd name="T26" fmla="*/ 170 w 379"/>
                <a:gd name="T27" fmla="*/ 28 h 222"/>
                <a:gd name="T28" fmla="*/ 138 w 379"/>
                <a:gd name="T29" fmla="*/ 23 h 222"/>
                <a:gd name="T30" fmla="*/ 110 w 379"/>
                <a:gd name="T31" fmla="*/ 21 h 222"/>
                <a:gd name="T32" fmla="*/ 54 w 379"/>
                <a:gd name="T33" fmla="*/ 12 h 222"/>
                <a:gd name="T34" fmla="*/ 28 w 379"/>
                <a:gd name="T35" fmla="*/ 23 h 222"/>
                <a:gd name="T36" fmla="*/ 38 w 379"/>
                <a:gd name="T37" fmla="*/ 51 h 222"/>
                <a:gd name="T38" fmla="*/ 10 w 379"/>
                <a:gd name="T39" fmla="*/ 80 h 222"/>
                <a:gd name="T40" fmla="*/ 0 w 379"/>
                <a:gd name="T41" fmla="*/ 110 h 222"/>
                <a:gd name="T42" fmla="*/ 12 w 379"/>
                <a:gd name="T43" fmla="*/ 122 h 222"/>
                <a:gd name="T44" fmla="*/ 42 w 379"/>
                <a:gd name="T45" fmla="*/ 126 h 222"/>
                <a:gd name="T46" fmla="*/ 65 w 379"/>
                <a:gd name="T47" fmla="*/ 126 h 222"/>
                <a:gd name="T48" fmla="*/ 86 w 379"/>
                <a:gd name="T49" fmla="*/ 119 h 222"/>
                <a:gd name="T50" fmla="*/ 131 w 379"/>
                <a:gd name="T51" fmla="*/ 119 h 222"/>
                <a:gd name="T52" fmla="*/ 159 w 379"/>
                <a:gd name="T53" fmla="*/ 152 h 222"/>
                <a:gd name="T54" fmla="*/ 149 w 379"/>
                <a:gd name="T55" fmla="*/ 163 h 222"/>
                <a:gd name="T56" fmla="*/ 128 w 379"/>
                <a:gd name="T57" fmla="*/ 194 h 222"/>
                <a:gd name="T58" fmla="*/ 149 w 379"/>
                <a:gd name="T59" fmla="*/ 194 h 222"/>
                <a:gd name="T60" fmla="*/ 166 w 379"/>
                <a:gd name="T61" fmla="*/ 182 h 222"/>
                <a:gd name="T62" fmla="*/ 207 w 379"/>
                <a:gd name="T63" fmla="*/ 156 h 222"/>
                <a:gd name="T64" fmla="*/ 245 w 379"/>
                <a:gd name="T65" fmla="*/ 175 h 222"/>
                <a:gd name="T66" fmla="*/ 238 w 379"/>
                <a:gd name="T67" fmla="*/ 201 h 222"/>
                <a:gd name="T68" fmla="*/ 256 w 379"/>
                <a:gd name="T69" fmla="*/ 215 h 222"/>
                <a:gd name="T70" fmla="*/ 305 w 379"/>
                <a:gd name="T71" fmla="*/ 201 h 222"/>
                <a:gd name="T72" fmla="*/ 265 w 379"/>
                <a:gd name="T73" fmla="*/ 177 h 222"/>
                <a:gd name="T74" fmla="*/ 319 w 379"/>
                <a:gd name="T75" fmla="*/ 152 h 222"/>
                <a:gd name="T76" fmla="*/ 337 w 379"/>
                <a:gd name="T77" fmla="*/ 138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9" h="222">
                  <a:moveTo>
                    <a:pt x="337" y="138"/>
                  </a:moveTo>
                  <a:lnTo>
                    <a:pt x="337" y="138"/>
                  </a:lnTo>
                  <a:cubicBezTo>
                    <a:pt x="340" y="138"/>
                    <a:pt x="349" y="126"/>
                    <a:pt x="354" y="126"/>
                  </a:cubicBezTo>
                  <a:cubicBezTo>
                    <a:pt x="356" y="126"/>
                    <a:pt x="370" y="128"/>
                    <a:pt x="370" y="126"/>
                  </a:cubicBezTo>
                  <a:cubicBezTo>
                    <a:pt x="370" y="124"/>
                    <a:pt x="375" y="117"/>
                    <a:pt x="375" y="115"/>
                  </a:cubicBezTo>
                  <a:cubicBezTo>
                    <a:pt x="375" y="112"/>
                    <a:pt x="370" y="110"/>
                    <a:pt x="370" y="108"/>
                  </a:cubicBezTo>
                  <a:cubicBezTo>
                    <a:pt x="370" y="103"/>
                    <a:pt x="377" y="103"/>
                    <a:pt x="377" y="101"/>
                  </a:cubicBezTo>
                  <a:cubicBezTo>
                    <a:pt x="377" y="98"/>
                    <a:pt x="372" y="96"/>
                    <a:pt x="372" y="96"/>
                  </a:cubicBezTo>
                  <a:cubicBezTo>
                    <a:pt x="372" y="94"/>
                    <a:pt x="379" y="89"/>
                    <a:pt x="379" y="87"/>
                  </a:cubicBezTo>
                  <a:cubicBezTo>
                    <a:pt x="377" y="82"/>
                    <a:pt x="372" y="82"/>
                    <a:pt x="366" y="80"/>
                  </a:cubicBezTo>
                  <a:cubicBezTo>
                    <a:pt x="361" y="75"/>
                    <a:pt x="354" y="77"/>
                    <a:pt x="349" y="75"/>
                  </a:cubicBezTo>
                  <a:cubicBezTo>
                    <a:pt x="342" y="70"/>
                    <a:pt x="330" y="72"/>
                    <a:pt x="330" y="70"/>
                  </a:cubicBezTo>
                  <a:cubicBezTo>
                    <a:pt x="330" y="70"/>
                    <a:pt x="324" y="63"/>
                    <a:pt x="321" y="58"/>
                  </a:cubicBezTo>
                  <a:cubicBezTo>
                    <a:pt x="319" y="56"/>
                    <a:pt x="314" y="58"/>
                    <a:pt x="310" y="61"/>
                  </a:cubicBezTo>
                  <a:cubicBezTo>
                    <a:pt x="305" y="63"/>
                    <a:pt x="303" y="63"/>
                    <a:pt x="298" y="61"/>
                  </a:cubicBezTo>
                  <a:cubicBezTo>
                    <a:pt x="296" y="58"/>
                    <a:pt x="291" y="56"/>
                    <a:pt x="289" y="56"/>
                  </a:cubicBezTo>
                  <a:cubicBezTo>
                    <a:pt x="284" y="58"/>
                    <a:pt x="279" y="56"/>
                    <a:pt x="279" y="51"/>
                  </a:cubicBezTo>
                  <a:cubicBezTo>
                    <a:pt x="282" y="47"/>
                    <a:pt x="275" y="37"/>
                    <a:pt x="270" y="35"/>
                  </a:cubicBezTo>
                  <a:cubicBezTo>
                    <a:pt x="268" y="35"/>
                    <a:pt x="258" y="37"/>
                    <a:pt x="256" y="33"/>
                  </a:cubicBezTo>
                  <a:cubicBezTo>
                    <a:pt x="254" y="28"/>
                    <a:pt x="249" y="23"/>
                    <a:pt x="251" y="21"/>
                  </a:cubicBezTo>
                  <a:cubicBezTo>
                    <a:pt x="251" y="17"/>
                    <a:pt x="249" y="7"/>
                    <a:pt x="247" y="5"/>
                  </a:cubicBezTo>
                  <a:cubicBezTo>
                    <a:pt x="245" y="0"/>
                    <a:pt x="233" y="0"/>
                    <a:pt x="231" y="3"/>
                  </a:cubicBezTo>
                  <a:cubicBezTo>
                    <a:pt x="228" y="5"/>
                    <a:pt x="219" y="0"/>
                    <a:pt x="217" y="3"/>
                  </a:cubicBezTo>
                  <a:cubicBezTo>
                    <a:pt x="212" y="5"/>
                    <a:pt x="212" y="7"/>
                    <a:pt x="207" y="7"/>
                  </a:cubicBezTo>
                  <a:cubicBezTo>
                    <a:pt x="205" y="7"/>
                    <a:pt x="203" y="7"/>
                    <a:pt x="200" y="5"/>
                  </a:cubicBezTo>
                  <a:cubicBezTo>
                    <a:pt x="196" y="7"/>
                    <a:pt x="186" y="10"/>
                    <a:pt x="186" y="10"/>
                  </a:cubicBezTo>
                  <a:cubicBezTo>
                    <a:pt x="186" y="10"/>
                    <a:pt x="175" y="19"/>
                    <a:pt x="175" y="21"/>
                  </a:cubicBezTo>
                  <a:cubicBezTo>
                    <a:pt x="175" y="26"/>
                    <a:pt x="175" y="33"/>
                    <a:pt x="170" y="28"/>
                  </a:cubicBezTo>
                  <a:cubicBezTo>
                    <a:pt x="168" y="26"/>
                    <a:pt x="154" y="26"/>
                    <a:pt x="152" y="28"/>
                  </a:cubicBezTo>
                  <a:cubicBezTo>
                    <a:pt x="149" y="31"/>
                    <a:pt x="142" y="21"/>
                    <a:pt x="138" y="23"/>
                  </a:cubicBezTo>
                  <a:cubicBezTo>
                    <a:pt x="133" y="26"/>
                    <a:pt x="124" y="19"/>
                    <a:pt x="124" y="21"/>
                  </a:cubicBezTo>
                  <a:cubicBezTo>
                    <a:pt x="124" y="26"/>
                    <a:pt x="114" y="23"/>
                    <a:pt x="110" y="21"/>
                  </a:cubicBezTo>
                  <a:cubicBezTo>
                    <a:pt x="103" y="19"/>
                    <a:pt x="93" y="21"/>
                    <a:pt x="89" y="17"/>
                  </a:cubicBezTo>
                  <a:cubicBezTo>
                    <a:pt x="86" y="12"/>
                    <a:pt x="61" y="12"/>
                    <a:pt x="54" y="12"/>
                  </a:cubicBezTo>
                  <a:cubicBezTo>
                    <a:pt x="45" y="12"/>
                    <a:pt x="42" y="17"/>
                    <a:pt x="40" y="21"/>
                  </a:cubicBezTo>
                  <a:cubicBezTo>
                    <a:pt x="35" y="23"/>
                    <a:pt x="33" y="23"/>
                    <a:pt x="28" y="23"/>
                  </a:cubicBezTo>
                  <a:cubicBezTo>
                    <a:pt x="28" y="26"/>
                    <a:pt x="28" y="31"/>
                    <a:pt x="31" y="31"/>
                  </a:cubicBezTo>
                  <a:cubicBezTo>
                    <a:pt x="33" y="33"/>
                    <a:pt x="40" y="47"/>
                    <a:pt x="38" y="51"/>
                  </a:cubicBezTo>
                  <a:cubicBezTo>
                    <a:pt x="35" y="56"/>
                    <a:pt x="33" y="56"/>
                    <a:pt x="28" y="58"/>
                  </a:cubicBezTo>
                  <a:cubicBezTo>
                    <a:pt x="26" y="63"/>
                    <a:pt x="10" y="77"/>
                    <a:pt x="10" y="80"/>
                  </a:cubicBezTo>
                  <a:cubicBezTo>
                    <a:pt x="10" y="82"/>
                    <a:pt x="12" y="91"/>
                    <a:pt x="10" y="94"/>
                  </a:cubicBezTo>
                  <a:cubicBezTo>
                    <a:pt x="7" y="96"/>
                    <a:pt x="0" y="105"/>
                    <a:pt x="0" y="110"/>
                  </a:cubicBezTo>
                  <a:cubicBezTo>
                    <a:pt x="0" y="115"/>
                    <a:pt x="5" y="119"/>
                    <a:pt x="10" y="119"/>
                  </a:cubicBezTo>
                  <a:lnTo>
                    <a:pt x="12" y="122"/>
                  </a:lnTo>
                  <a:lnTo>
                    <a:pt x="21" y="122"/>
                  </a:lnTo>
                  <a:cubicBezTo>
                    <a:pt x="24" y="122"/>
                    <a:pt x="38" y="126"/>
                    <a:pt x="42" y="126"/>
                  </a:cubicBezTo>
                  <a:cubicBezTo>
                    <a:pt x="47" y="126"/>
                    <a:pt x="54" y="128"/>
                    <a:pt x="56" y="128"/>
                  </a:cubicBezTo>
                  <a:cubicBezTo>
                    <a:pt x="56" y="131"/>
                    <a:pt x="61" y="131"/>
                    <a:pt x="65" y="126"/>
                  </a:cubicBezTo>
                  <a:cubicBezTo>
                    <a:pt x="68" y="124"/>
                    <a:pt x="72" y="126"/>
                    <a:pt x="75" y="126"/>
                  </a:cubicBezTo>
                  <a:cubicBezTo>
                    <a:pt x="79" y="126"/>
                    <a:pt x="86" y="122"/>
                    <a:pt x="86" y="119"/>
                  </a:cubicBezTo>
                  <a:cubicBezTo>
                    <a:pt x="89" y="117"/>
                    <a:pt x="107" y="112"/>
                    <a:pt x="112" y="110"/>
                  </a:cubicBezTo>
                  <a:cubicBezTo>
                    <a:pt x="119" y="110"/>
                    <a:pt x="126" y="119"/>
                    <a:pt x="131" y="119"/>
                  </a:cubicBezTo>
                  <a:cubicBezTo>
                    <a:pt x="135" y="119"/>
                    <a:pt x="142" y="124"/>
                    <a:pt x="145" y="131"/>
                  </a:cubicBezTo>
                  <a:cubicBezTo>
                    <a:pt x="147" y="140"/>
                    <a:pt x="156" y="149"/>
                    <a:pt x="159" y="152"/>
                  </a:cubicBezTo>
                  <a:cubicBezTo>
                    <a:pt x="161" y="156"/>
                    <a:pt x="163" y="163"/>
                    <a:pt x="163" y="166"/>
                  </a:cubicBezTo>
                  <a:cubicBezTo>
                    <a:pt x="163" y="168"/>
                    <a:pt x="156" y="166"/>
                    <a:pt x="149" y="163"/>
                  </a:cubicBezTo>
                  <a:cubicBezTo>
                    <a:pt x="142" y="161"/>
                    <a:pt x="140" y="170"/>
                    <a:pt x="140" y="173"/>
                  </a:cubicBezTo>
                  <a:cubicBezTo>
                    <a:pt x="140" y="177"/>
                    <a:pt x="131" y="192"/>
                    <a:pt x="128" y="194"/>
                  </a:cubicBezTo>
                  <a:cubicBezTo>
                    <a:pt x="126" y="196"/>
                    <a:pt x="133" y="199"/>
                    <a:pt x="135" y="199"/>
                  </a:cubicBezTo>
                  <a:cubicBezTo>
                    <a:pt x="138" y="199"/>
                    <a:pt x="145" y="194"/>
                    <a:pt x="149" y="194"/>
                  </a:cubicBezTo>
                  <a:cubicBezTo>
                    <a:pt x="149" y="194"/>
                    <a:pt x="152" y="196"/>
                    <a:pt x="156" y="199"/>
                  </a:cubicBezTo>
                  <a:cubicBezTo>
                    <a:pt x="154" y="189"/>
                    <a:pt x="156" y="189"/>
                    <a:pt x="166" y="182"/>
                  </a:cubicBezTo>
                  <a:cubicBezTo>
                    <a:pt x="175" y="175"/>
                    <a:pt x="175" y="163"/>
                    <a:pt x="184" y="161"/>
                  </a:cubicBezTo>
                  <a:cubicBezTo>
                    <a:pt x="191" y="159"/>
                    <a:pt x="196" y="156"/>
                    <a:pt x="207" y="156"/>
                  </a:cubicBezTo>
                  <a:cubicBezTo>
                    <a:pt x="219" y="159"/>
                    <a:pt x="200" y="166"/>
                    <a:pt x="210" y="170"/>
                  </a:cubicBezTo>
                  <a:cubicBezTo>
                    <a:pt x="219" y="175"/>
                    <a:pt x="242" y="170"/>
                    <a:pt x="245" y="175"/>
                  </a:cubicBezTo>
                  <a:cubicBezTo>
                    <a:pt x="245" y="182"/>
                    <a:pt x="214" y="189"/>
                    <a:pt x="217" y="192"/>
                  </a:cubicBezTo>
                  <a:cubicBezTo>
                    <a:pt x="217" y="196"/>
                    <a:pt x="233" y="199"/>
                    <a:pt x="238" y="201"/>
                  </a:cubicBezTo>
                  <a:cubicBezTo>
                    <a:pt x="242" y="206"/>
                    <a:pt x="235" y="215"/>
                    <a:pt x="238" y="217"/>
                  </a:cubicBezTo>
                  <a:cubicBezTo>
                    <a:pt x="240" y="222"/>
                    <a:pt x="249" y="219"/>
                    <a:pt x="256" y="215"/>
                  </a:cubicBezTo>
                  <a:cubicBezTo>
                    <a:pt x="263" y="210"/>
                    <a:pt x="268" y="210"/>
                    <a:pt x="275" y="206"/>
                  </a:cubicBezTo>
                  <a:cubicBezTo>
                    <a:pt x="284" y="199"/>
                    <a:pt x="303" y="206"/>
                    <a:pt x="305" y="201"/>
                  </a:cubicBezTo>
                  <a:cubicBezTo>
                    <a:pt x="307" y="199"/>
                    <a:pt x="298" y="194"/>
                    <a:pt x="282" y="196"/>
                  </a:cubicBezTo>
                  <a:cubicBezTo>
                    <a:pt x="265" y="196"/>
                    <a:pt x="265" y="182"/>
                    <a:pt x="265" y="177"/>
                  </a:cubicBezTo>
                  <a:cubicBezTo>
                    <a:pt x="265" y="175"/>
                    <a:pt x="282" y="161"/>
                    <a:pt x="293" y="161"/>
                  </a:cubicBezTo>
                  <a:cubicBezTo>
                    <a:pt x="303" y="161"/>
                    <a:pt x="310" y="156"/>
                    <a:pt x="319" y="152"/>
                  </a:cubicBezTo>
                  <a:cubicBezTo>
                    <a:pt x="324" y="152"/>
                    <a:pt x="330" y="149"/>
                    <a:pt x="337" y="147"/>
                  </a:cubicBezTo>
                  <a:cubicBezTo>
                    <a:pt x="335" y="142"/>
                    <a:pt x="335" y="138"/>
                    <a:pt x="337" y="138"/>
                  </a:cubicBezTo>
                  <a:lnTo>
                    <a:pt x="337" y="13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2" name="Freeform 722">
              <a:extLst>
                <a:ext uri="{FF2B5EF4-FFF2-40B4-BE49-F238E27FC236}">
                  <a16:creationId xmlns:a16="http://schemas.microsoft.com/office/drawing/2014/main" id="{10B7AB86-CD56-9035-E02D-C67D7C556AC7}"/>
                </a:ext>
              </a:extLst>
            </p:cNvPr>
            <p:cNvSpPr>
              <a:spLocks/>
            </p:cNvSpPr>
            <p:nvPr/>
          </p:nvSpPr>
          <p:spPr bwMode="auto">
            <a:xfrm>
              <a:off x="6223000" y="2559051"/>
              <a:ext cx="361950" cy="212725"/>
            </a:xfrm>
            <a:custGeom>
              <a:avLst/>
              <a:gdLst>
                <a:gd name="T0" fmla="*/ 337 w 379"/>
                <a:gd name="T1" fmla="*/ 138 h 222"/>
                <a:gd name="T2" fmla="*/ 370 w 379"/>
                <a:gd name="T3" fmla="*/ 126 h 222"/>
                <a:gd name="T4" fmla="*/ 370 w 379"/>
                <a:gd name="T5" fmla="*/ 108 h 222"/>
                <a:gd name="T6" fmla="*/ 372 w 379"/>
                <a:gd name="T7" fmla="*/ 96 h 222"/>
                <a:gd name="T8" fmla="*/ 366 w 379"/>
                <a:gd name="T9" fmla="*/ 80 h 222"/>
                <a:gd name="T10" fmla="*/ 330 w 379"/>
                <a:gd name="T11" fmla="*/ 70 h 222"/>
                <a:gd name="T12" fmla="*/ 310 w 379"/>
                <a:gd name="T13" fmla="*/ 61 h 222"/>
                <a:gd name="T14" fmla="*/ 289 w 379"/>
                <a:gd name="T15" fmla="*/ 56 h 222"/>
                <a:gd name="T16" fmla="*/ 270 w 379"/>
                <a:gd name="T17" fmla="*/ 35 h 222"/>
                <a:gd name="T18" fmla="*/ 251 w 379"/>
                <a:gd name="T19" fmla="*/ 21 h 222"/>
                <a:gd name="T20" fmla="*/ 231 w 379"/>
                <a:gd name="T21" fmla="*/ 2 h 222"/>
                <a:gd name="T22" fmla="*/ 207 w 379"/>
                <a:gd name="T23" fmla="*/ 7 h 222"/>
                <a:gd name="T24" fmla="*/ 186 w 379"/>
                <a:gd name="T25" fmla="*/ 10 h 222"/>
                <a:gd name="T26" fmla="*/ 170 w 379"/>
                <a:gd name="T27" fmla="*/ 28 h 222"/>
                <a:gd name="T28" fmla="*/ 138 w 379"/>
                <a:gd name="T29" fmla="*/ 23 h 222"/>
                <a:gd name="T30" fmla="*/ 110 w 379"/>
                <a:gd name="T31" fmla="*/ 21 h 222"/>
                <a:gd name="T32" fmla="*/ 54 w 379"/>
                <a:gd name="T33" fmla="*/ 12 h 222"/>
                <a:gd name="T34" fmla="*/ 28 w 379"/>
                <a:gd name="T35" fmla="*/ 23 h 222"/>
                <a:gd name="T36" fmla="*/ 38 w 379"/>
                <a:gd name="T37" fmla="*/ 51 h 222"/>
                <a:gd name="T38" fmla="*/ 10 w 379"/>
                <a:gd name="T39" fmla="*/ 80 h 222"/>
                <a:gd name="T40" fmla="*/ 0 w 379"/>
                <a:gd name="T41" fmla="*/ 110 h 222"/>
                <a:gd name="T42" fmla="*/ 12 w 379"/>
                <a:gd name="T43" fmla="*/ 122 h 222"/>
                <a:gd name="T44" fmla="*/ 42 w 379"/>
                <a:gd name="T45" fmla="*/ 126 h 222"/>
                <a:gd name="T46" fmla="*/ 65 w 379"/>
                <a:gd name="T47" fmla="*/ 126 h 222"/>
                <a:gd name="T48" fmla="*/ 86 w 379"/>
                <a:gd name="T49" fmla="*/ 119 h 222"/>
                <a:gd name="T50" fmla="*/ 131 w 379"/>
                <a:gd name="T51" fmla="*/ 119 h 222"/>
                <a:gd name="T52" fmla="*/ 159 w 379"/>
                <a:gd name="T53" fmla="*/ 152 h 222"/>
                <a:gd name="T54" fmla="*/ 149 w 379"/>
                <a:gd name="T55" fmla="*/ 163 h 222"/>
                <a:gd name="T56" fmla="*/ 128 w 379"/>
                <a:gd name="T57" fmla="*/ 194 h 222"/>
                <a:gd name="T58" fmla="*/ 149 w 379"/>
                <a:gd name="T59" fmla="*/ 194 h 222"/>
                <a:gd name="T60" fmla="*/ 166 w 379"/>
                <a:gd name="T61" fmla="*/ 182 h 222"/>
                <a:gd name="T62" fmla="*/ 207 w 379"/>
                <a:gd name="T63" fmla="*/ 156 h 222"/>
                <a:gd name="T64" fmla="*/ 245 w 379"/>
                <a:gd name="T65" fmla="*/ 175 h 222"/>
                <a:gd name="T66" fmla="*/ 238 w 379"/>
                <a:gd name="T67" fmla="*/ 201 h 222"/>
                <a:gd name="T68" fmla="*/ 256 w 379"/>
                <a:gd name="T69" fmla="*/ 215 h 222"/>
                <a:gd name="T70" fmla="*/ 305 w 379"/>
                <a:gd name="T71" fmla="*/ 201 h 222"/>
                <a:gd name="T72" fmla="*/ 265 w 379"/>
                <a:gd name="T73" fmla="*/ 177 h 222"/>
                <a:gd name="T74" fmla="*/ 319 w 379"/>
                <a:gd name="T75" fmla="*/ 152 h 222"/>
                <a:gd name="T76" fmla="*/ 337 w 379"/>
                <a:gd name="T77" fmla="*/ 138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9" h="222">
                  <a:moveTo>
                    <a:pt x="337" y="138"/>
                  </a:moveTo>
                  <a:lnTo>
                    <a:pt x="337" y="138"/>
                  </a:lnTo>
                  <a:cubicBezTo>
                    <a:pt x="340" y="138"/>
                    <a:pt x="349" y="126"/>
                    <a:pt x="354" y="126"/>
                  </a:cubicBezTo>
                  <a:cubicBezTo>
                    <a:pt x="356" y="126"/>
                    <a:pt x="370" y="128"/>
                    <a:pt x="370" y="126"/>
                  </a:cubicBezTo>
                  <a:cubicBezTo>
                    <a:pt x="370" y="124"/>
                    <a:pt x="375" y="117"/>
                    <a:pt x="375" y="115"/>
                  </a:cubicBezTo>
                  <a:cubicBezTo>
                    <a:pt x="375" y="112"/>
                    <a:pt x="370" y="110"/>
                    <a:pt x="370" y="108"/>
                  </a:cubicBezTo>
                  <a:cubicBezTo>
                    <a:pt x="370" y="103"/>
                    <a:pt x="377" y="103"/>
                    <a:pt x="377" y="101"/>
                  </a:cubicBezTo>
                  <a:cubicBezTo>
                    <a:pt x="377" y="98"/>
                    <a:pt x="372" y="96"/>
                    <a:pt x="372" y="96"/>
                  </a:cubicBezTo>
                  <a:cubicBezTo>
                    <a:pt x="372" y="94"/>
                    <a:pt x="379" y="89"/>
                    <a:pt x="379" y="87"/>
                  </a:cubicBezTo>
                  <a:cubicBezTo>
                    <a:pt x="377" y="82"/>
                    <a:pt x="372" y="82"/>
                    <a:pt x="366" y="80"/>
                  </a:cubicBezTo>
                  <a:cubicBezTo>
                    <a:pt x="361" y="75"/>
                    <a:pt x="354" y="77"/>
                    <a:pt x="349" y="75"/>
                  </a:cubicBezTo>
                  <a:cubicBezTo>
                    <a:pt x="342" y="70"/>
                    <a:pt x="330" y="72"/>
                    <a:pt x="330" y="70"/>
                  </a:cubicBezTo>
                  <a:cubicBezTo>
                    <a:pt x="330" y="70"/>
                    <a:pt x="324" y="63"/>
                    <a:pt x="321" y="58"/>
                  </a:cubicBezTo>
                  <a:cubicBezTo>
                    <a:pt x="319" y="56"/>
                    <a:pt x="314" y="58"/>
                    <a:pt x="310" y="61"/>
                  </a:cubicBezTo>
                  <a:cubicBezTo>
                    <a:pt x="305" y="63"/>
                    <a:pt x="303" y="63"/>
                    <a:pt x="298" y="61"/>
                  </a:cubicBezTo>
                  <a:cubicBezTo>
                    <a:pt x="296" y="58"/>
                    <a:pt x="291" y="56"/>
                    <a:pt x="289" y="56"/>
                  </a:cubicBezTo>
                  <a:cubicBezTo>
                    <a:pt x="284" y="58"/>
                    <a:pt x="279" y="56"/>
                    <a:pt x="279" y="51"/>
                  </a:cubicBezTo>
                  <a:cubicBezTo>
                    <a:pt x="282" y="47"/>
                    <a:pt x="275" y="37"/>
                    <a:pt x="270" y="35"/>
                  </a:cubicBezTo>
                  <a:cubicBezTo>
                    <a:pt x="268" y="35"/>
                    <a:pt x="258" y="37"/>
                    <a:pt x="256" y="33"/>
                  </a:cubicBezTo>
                  <a:cubicBezTo>
                    <a:pt x="254" y="28"/>
                    <a:pt x="249" y="23"/>
                    <a:pt x="251" y="21"/>
                  </a:cubicBezTo>
                  <a:cubicBezTo>
                    <a:pt x="251" y="17"/>
                    <a:pt x="249" y="7"/>
                    <a:pt x="247" y="5"/>
                  </a:cubicBezTo>
                  <a:cubicBezTo>
                    <a:pt x="245" y="0"/>
                    <a:pt x="233" y="0"/>
                    <a:pt x="231" y="2"/>
                  </a:cubicBezTo>
                  <a:cubicBezTo>
                    <a:pt x="228" y="5"/>
                    <a:pt x="219" y="0"/>
                    <a:pt x="217" y="2"/>
                  </a:cubicBezTo>
                  <a:cubicBezTo>
                    <a:pt x="212" y="5"/>
                    <a:pt x="212" y="7"/>
                    <a:pt x="207" y="7"/>
                  </a:cubicBezTo>
                  <a:cubicBezTo>
                    <a:pt x="205" y="7"/>
                    <a:pt x="203" y="7"/>
                    <a:pt x="200" y="5"/>
                  </a:cubicBezTo>
                  <a:cubicBezTo>
                    <a:pt x="196" y="7"/>
                    <a:pt x="186" y="10"/>
                    <a:pt x="186" y="10"/>
                  </a:cubicBezTo>
                  <a:cubicBezTo>
                    <a:pt x="186" y="10"/>
                    <a:pt x="175" y="19"/>
                    <a:pt x="175" y="21"/>
                  </a:cubicBezTo>
                  <a:cubicBezTo>
                    <a:pt x="175" y="26"/>
                    <a:pt x="175" y="33"/>
                    <a:pt x="170" y="28"/>
                  </a:cubicBezTo>
                  <a:cubicBezTo>
                    <a:pt x="168" y="26"/>
                    <a:pt x="154" y="26"/>
                    <a:pt x="152" y="28"/>
                  </a:cubicBezTo>
                  <a:cubicBezTo>
                    <a:pt x="149" y="31"/>
                    <a:pt x="142" y="21"/>
                    <a:pt x="138" y="23"/>
                  </a:cubicBezTo>
                  <a:cubicBezTo>
                    <a:pt x="133" y="26"/>
                    <a:pt x="124" y="19"/>
                    <a:pt x="124" y="21"/>
                  </a:cubicBezTo>
                  <a:cubicBezTo>
                    <a:pt x="124" y="26"/>
                    <a:pt x="114" y="23"/>
                    <a:pt x="110" y="21"/>
                  </a:cubicBezTo>
                  <a:cubicBezTo>
                    <a:pt x="103" y="19"/>
                    <a:pt x="93" y="21"/>
                    <a:pt x="89" y="17"/>
                  </a:cubicBezTo>
                  <a:cubicBezTo>
                    <a:pt x="86" y="12"/>
                    <a:pt x="61" y="12"/>
                    <a:pt x="54" y="12"/>
                  </a:cubicBezTo>
                  <a:cubicBezTo>
                    <a:pt x="45" y="12"/>
                    <a:pt x="42" y="17"/>
                    <a:pt x="40" y="21"/>
                  </a:cubicBezTo>
                  <a:cubicBezTo>
                    <a:pt x="35" y="23"/>
                    <a:pt x="33" y="23"/>
                    <a:pt x="28" y="23"/>
                  </a:cubicBezTo>
                  <a:cubicBezTo>
                    <a:pt x="28" y="26"/>
                    <a:pt x="28" y="31"/>
                    <a:pt x="31" y="31"/>
                  </a:cubicBezTo>
                  <a:cubicBezTo>
                    <a:pt x="33" y="33"/>
                    <a:pt x="40" y="47"/>
                    <a:pt x="38" y="51"/>
                  </a:cubicBezTo>
                  <a:cubicBezTo>
                    <a:pt x="35" y="56"/>
                    <a:pt x="33" y="56"/>
                    <a:pt x="28" y="58"/>
                  </a:cubicBezTo>
                  <a:cubicBezTo>
                    <a:pt x="26" y="63"/>
                    <a:pt x="10" y="77"/>
                    <a:pt x="10" y="80"/>
                  </a:cubicBezTo>
                  <a:cubicBezTo>
                    <a:pt x="10" y="82"/>
                    <a:pt x="12" y="91"/>
                    <a:pt x="10" y="94"/>
                  </a:cubicBezTo>
                  <a:cubicBezTo>
                    <a:pt x="7" y="96"/>
                    <a:pt x="0" y="105"/>
                    <a:pt x="0" y="110"/>
                  </a:cubicBezTo>
                  <a:cubicBezTo>
                    <a:pt x="0" y="115"/>
                    <a:pt x="5" y="119"/>
                    <a:pt x="10" y="119"/>
                  </a:cubicBezTo>
                  <a:lnTo>
                    <a:pt x="12" y="122"/>
                  </a:lnTo>
                  <a:lnTo>
                    <a:pt x="21" y="122"/>
                  </a:lnTo>
                  <a:cubicBezTo>
                    <a:pt x="24" y="122"/>
                    <a:pt x="38" y="126"/>
                    <a:pt x="42" y="126"/>
                  </a:cubicBezTo>
                  <a:cubicBezTo>
                    <a:pt x="47" y="126"/>
                    <a:pt x="54" y="128"/>
                    <a:pt x="56" y="128"/>
                  </a:cubicBezTo>
                  <a:cubicBezTo>
                    <a:pt x="56" y="131"/>
                    <a:pt x="61" y="131"/>
                    <a:pt x="65" y="126"/>
                  </a:cubicBezTo>
                  <a:cubicBezTo>
                    <a:pt x="68" y="124"/>
                    <a:pt x="72" y="126"/>
                    <a:pt x="75" y="126"/>
                  </a:cubicBezTo>
                  <a:cubicBezTo>
                    <a:pt x="79" y="126"/>
                    <a:pt x="86" y="122"/>
                    <a:pt x="86" y="119"/>
                  </a:cubicBezTo>
                  <a:cubicBezTo>
                    <a:pt x="89" y="117"/>
                    <a:pt x="107" y="112"/>
                    <a:pt x="112" y="110"/>
                  </a:cubicBezTo>
                  <a:cubicBezTo>
                    <a:pt x="119" y="110"/>
                    <a:pt x="126" y="119"/>
                    <a:pt x="131" y="119"/>
                  </a:cubicBezTo>
                  <a:cubicBezTo>
                    <a:pt x="135" y="119"/>
                    <a:pt x="142" y="124"/>
                    <a:pt x="145" y="131"/>
                  </a:cubicBezTo>
                  <a:cubicBezTo>
                    <a:pt x="147" y="140"/>
                    <a:pt x="156" y="149"/>
                    <a:pt x="159" y="152"/>
                  </a:cubicBezTo>
                  <a:cubicBezTo>
                    <a:pt x="161" y="156"/>
                    <a:pt x="163" y="163"/>
                    <a:pt x="163" y="166"/>
                  </a:cubicBezTo>
                  <a:cubicBezTo>
                    <a:pt x="163" y="168"/>
                    <a:pt x="156" y="166"/>
                    <a:pt x="149" y="163"/>
                  </a:cubicBezTo>
                  <a:cubicBezTo>
                    <a:pt x="142" y="161"/>
                    <a:pt x="140" y="170"/>
                    <a:pt x="140" y="173"/>
                  </a:cubicBezTo>
                  <a:cubicBezTo>
                    <a:pt x="140" y="177"/>
                    <a:pt x="131" y="192"/>
                    <a:pt x="128" y="194"/>
                  </a:cubicBezTo>
                  <a:cubicBezTo>
                    <a:pt x="126" y="196"/>
                    <a:pt x="133" y="199"/>
                    <a:pt x="135" y="199"/>
                  </a:cubicBezTo>
                  <a:cubicBezTo>
                    <a:pt x="138" y="199"/>
                    <a:pt x="145" y="194"/>
                    <a:pt x="149" y="194"/>
                  </a:cubicBezTo>
                  <a:cubicBezTo>
                    <a:pt x="149" y="194"/>
                    <a:pt x="152" y="196"/>
                    <a:pt x="156" y="199"/>
                  </a:cubicBezTo>
                  <a:cubicBezTo>
                    <a:pt x="154" y="189"/>
                    <a:pt x="156" y="189"/>
                    <a:pt x="166" y="182"/>
                  </a:cubicBezTo>
                  <a:cubicBezTo>
                    <a:pt x="175" y="175"/>
                    <a:pt x="175" y="163"/>
                    <a:pt x="184" y="161"/>
                  </a:cubicBezTo>
                  <a:cubicBezTo>
                    <a:pt x="191" y="159"/>
                    <a:pt x="196" y="156"/>
                    <a:pt x="207" y="156"/>
                  </a:cubicBezTo>
                  <a:cubicBezTo>
                    <a:pt x="219" y="159"/>
                    <a:pt x="200" y="166"/>
                    <a:pt x="210" y="170"/>
                  </a:cubicBezTo>
                  <a:cubicBezTo>
                    <a:pt x="219" y="175"/>
                    <a:pt x="242" y="170"/>
                    <a:pt x="245" y="175"/>
                  </a:cubicBezTo>
                  <a:cubicBezTo>
                    <a:pt x="245" y="182"/>
                    <a:pt x="214" y="189"/>
                    <a:pt x="217" y="192"/>
                  </a:cubicBezTo>
                  <a:cubicBezTo>
                    <a:pt x="217" y="196"/>
                    <a:pt x="233" y="199"/>
                    <a:pt x="238" y="201"/>
                  </a:cubicBezTo>
                  <a:cubicBezTo>
                    <a:pt x="242" y="206"/>
                    <a:pt x="235" y="215"/>
                    <a:pt x="238" y="217"/>
                  </a:cubicBezTo>
                  <a:cubicBezTo>
                    <a:pt x="240" y="222"/>
                    <a:pt x="249" y="219"/>
                    <a:pt x="256" y="215"/>
                  </a:cubicBezTo>
                  <a:cubicBezTo>
                    <a:pt x="263" y="210"/>
                    <a:pt x="268" y="210"/>
                    <a:pt x="275" y="206"/>
                  </a:cubicBezTo>
                  <a:cubicBezTo>
                    <a:pt x="284" y="199"/>
                    <a:pt x="303" y="206"/>
                    <a:pt x="305" y="201"/>
                  </a:cubicBezTo>
                  <a:cubicBezTo>
                    <a:pt x="307" y="199"/>
                    <a:pt x="298" y="194"/>
                    <a:pt x="282" y="196"/>
                  </a:cubicBezTo>
                  <a:cubicBezTo>
                    <a:pt x="265" y="196"/>
                    <a:pt x="265" y="182"/>
                    <a:pt x="265" y="177"/>
                  </a:cubicBezTo>
                  <a:cubicBezTo>
                    <a:pt x="265" y="175"/>
                    <a:pt x="282" y="161"/>
                    <a:pt x="293" y="161"/>
                  </a:cubicBezTo>
                  <a:cubicBezTo>
                    <a:pt x="303" y="161"/>
                    <a:pt x="310" y="156"/>
                    <a:pt x="319" y="152"/>
                  </a:cubicBezTo>
                  <a:cubicBezTo>
                    <a:pt x="324" y="152"/>
                    <a:pt x="330" y="149"/>
                    <a:pt x="337" y="147"/>
                  </a:cubicBezTo>
                  <a:cubicBezTo>
                    <a:pt x="335" y="142"/>
                    <a:pt x="335" y="138"/>
                    <a:pt x="337" y="13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4" name="Freeform 723">
              <a:extLst>
                <a:ext uri="{FF2B5EF4-FFF2-40B4-BE49-F238E27FC236}">
                  <a16:creationId xmlns:a16="http://schemas.microsoft.com/office/drawing/2014/main" id="{F2EABA64-2977-DAA9-1D1D-3BC228FA9D09}"/>
                </a:ext>
              </a:extLst>
            </p:cNvPr>
            <p:cNvSpPr>
              <a:spLocks/>
            </p:cNvSpPr>
            <p:nvPr/>
          </p:nvSpPr>
          <p:spPr bwMode="auto">
            <a:xfrm>
              <a:off x="6223000" y="2559051"/>
              <a:ext cx="361950" cy="212725"/>
            </a:xfrm>
            <a:custGeom>
              <a:avLst/>
              <a:gdLst>
                <a:gd name="T0" fmla="*/ 337 w 379"/>
                <a:gd name="T1" fmla="*/ 138 h 222"/>
                <a:gd name="T2" fmla="*/ 370 w 379"/>
                <a:gd name="T3" fmla="*/ 126 h 222"/>
                <a:gd name="T4" fmla="*/ 370 w 379"/>
                <a:gd name="T5" fmla="*/ 108 h 222"/>
                <a:gd name="T6" fmla="*/ 372 w 379"/>
                <a:gd name="T7" fmla="*/ 96 h 222"/>
                <a:gd name="T8" fmla="*/ 366 w 379"/>
                <a:gd name="T9" fmla="*/ 80 h 222"/>
                <a:gd name="T10" fmla="*/ 330 w 379"/>
                <a:gd name="T11" fmla="*/ 70 h 222"/>
                <a:gd name="T12" fmla="*/ 310 w 379"/>
                <a:gd name="T13" fmla="*/ 61 h 222"/>
                <a:gd name="T14" fmla="*/ 289 w 379"/>
                <a:gd name="T15" fmla="*/ 56 h 222"/>
                <a:gd name="T16" fmla="*/ 270 w 379"/>
                <a:gd name="T17" fmla="*/ 35 h 222"/>
                <a:gd name="T18" fmla="*/ 251 w 379"/>
                <a:gd name="T19" fmla="*/ 21 h 222"/>
                <a:gd name="T20" fmla="*/ 231 w 379"/>
                <a:gd name="T21" fmla="*/ 2 h 222"/>
                <a:gd name="T22" fmla="*/ 207 w 379"/>
                <a:gd name="T23" fmla="*/ 7 h 222"/>
                <a:gd name="T24" fmla="*/ 186 w 379"/>
                <a:gd name="T25" fmla="*/ 10 h 222"/>
                <a:gd name="T26" fmla="*/ 170 w 379"/>
                <a:gd name="T27" fmla="*/ 28 h 222"/>
                <a:gd name="T28" fmla="*/ 138 w 379"/>
                <a:gd name="T29" fmla="*/ 23 h 222"/>
                <a:gd name="T30" fmla="*/ 110 w 379"/>
                <a:gd name="T31" fmla="*/ 21 h 222"/>
                <a:gd name="T32" fmla="*/ 54 w 379"/>
                <a:gd name="T33" fmla="*/ 12 h 222"/>
                <a:gd name="T34" fmla="*/ 28 w 379"/>
                <a:gd name="T35" fmla="*/ 23 h 222"/>
                <a:gd name="T36" fmla="*/ 38 w 379"/>
                <a:gd name="T37" fmla="*/ 51 h 222"/>
                <a:gd name="T38" fmla="*/ 10 w 379"/>
                <a:gd name="T39" fmla="*/ 80 h 222"/>
                <a:gd name="T40" fmla="*/ 0 w 379"/>
                <a:gd name="T41" fmla="*/ 110 h 222"/>
                <a:gd name="T42" fmla="*/ 12 w 379"/>
                <a:gd name="T43" fmla="*/ 122 h 222"/>
                <a:gd name="T44" fmla="*/ 42 w 379"/>
                <a:gd name="T45" fmla="*/ 126 h 222"/>
                <a:gd name="T46" fmla="*/ 65 w 379"/>
                <a:gd name="T47" fmla="*/ 126 h 222"/>
                <a:gd name="T48" fmla="*/ 86 w 379"/>
                <a:gd name="T49" fmla="*/ 119 h 222"/>
                <a:gd name="T50" fmla="*/ 131 w 379"/>
                <a:gd name="T51" fmla="*/ 119 h 222"/>
                <a:gd name="T52" fmla="*/ 159 w 379"/>
                <a:gd name="T53" fmla="*/ 152 h 222"/>
                <a:gd name="T54" fmla="*/ 149 w 379"/>
                <a:gd name="T55" fmla="*/ 163 h 222"/>
                <a:gd name="T56" fmla="*/ 128 w 379"/>
                <a:gd name="T57" fmla="*/ 194 h 222"/>
                <a:gd name="T58" fmla="*/ 149 w 379"/>
                <a:gd name="T59" fmla="*/ 194 h 222"/>
                <a:gd name="T60" fmla="*/ 166 w 379"/>
                <a:gd name="T61" fmla="*/ 182 h 222"/>
                <a:gd name="T62" fmla="*/ 207 w 379"/>
                <a:gd name="T63" fmla="*/ 156 h 222"/>
                <a:gd name="T64" fmla="*/ 245 w 379"/>
                <a:gd name="T65" fmla="*/ 175 h 222"/>
                <a:gd name="T66" fmla="*/ 238 w 379"/>
                <a:gd name="T67" fmla="*/ 201 h 222"/>
                <a:gd name="T68" fmla="*/ 256 w 379"/>
                <a:gd name="T69" fmla="*/ 215 h 222"/>
                <a:gd name="T70" fmla="*/ 305 w 379"/>
                <a:gd name="T71" fmla="*/ 201 h 222"/>
                <a:gd name="T72" fmla="*/ 265 w 379"/>
                <a:gd name="T73" fmla="*/ 177 h 222"/>
                <a:gd name="T74" fmla="*/ 319 w 379"/>
                <a:gd name="T75" fmla="*/ 152 h 222"/>
                <a:gd name="T76" fmla="*/ 337 w 379"/>
                <a:gd name="T77" fmla="*/ 138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9" h="222">
                  <a:moveTo>
                    <a:pt x="337" y="138"/>
                  </a:moveTo>
                  <a:lnTo>
                    <a:pt x="337" y="138"/>
                  </a:lnTo>
                  <a:cubicBezTo>
                    <a:pt x="340" y="138"/>
                    <a:pt x="349" y="126"/>
                    <a:pt x="354" y="126"/>
                  </a:cubicBezTo>
                  <a:cubicBezTo>
                    <a:pt x="356" y="126"/>
                    <a:pt x="370" y="128"/>
                    <a:pt x="370" y="126"/>
                  </a:cubicBezTo>
                  <a:cubicBezTo>
                    <a:pt x="370" y="124"/>
                    <a:pt x="375" y="117"/>
                    <a:pt x="375" y="115"/>
                  </a:cubicBezTo>
                  <a:cubicBezTo>
                    <a:pt x="375" y="112"/>
                    <a:pt x="370" y="110"/>
                    <a:pt x="370" y="108"/>
                  </a:cubicBezTo>
                  <a:cubicBezTo>
                    <a:pt x="370" y="103"/>
                    <a:pt x="377" y="103"/>
                    <a:pt x="377" y="101"/>
                  </a:cubicBezTo>
                  <a:cubicBezTo>
                    <a:pt x="377" y="98"/>
                    <a:pt x="372" y="96"/>
                    <a:pt x="372" y="96"/>
                  </a:cubicBezTo>
                  <a:cubicBezTo>
                    <a:pt x="372" y="94"/>
                    <a:pt x="379" y="89"/>
                    <a:pt x="379" y="87"/>
                  </a:cubicBezTo>
                  <a:cubicBezTo>
                    <a:pt x="377" y="82"/>
                    <a:pt x="372" y="82"/>
                    <a:pt x="366" y="80"/>
                  </a:cubicBezTo>
                  <a:cubicBezTo>
                    <a:pt x="361" y="75"/>
                    <a:pt x="354" y="77"/>
                    <a:pt x="349" y="75"/>
                  </a:cubicBezTo>
                  <a:cubicBezTo>
                    <a:pt x="342" y="70"/>
                    <a:pt x="330" y="72"/>
                    <a:pt x="330" y="70"/>
                  </a:cubicBezTo>
                  <a:cubicBezTo>
                    <a:pt x="330" y="70"/>
                    <a:pt x="324" y="63"/>
                    <a:pt x="321" y="58"/>
                  </a:cubicBezTo>
                  <a:cubicBezTo>
                    <a:pt x="319" y="56"/>
                    <a:pt x="314" y="58"/>
                    <a:pt x="310" y="61"/>
                  </a:cubicBezTo>
                  <a:cubicBezTo>
                    <a:pt x="305" y="63"/>
                    <a:pt x="303" y="63"/>
                    <a:pt x="298" y="61"/>
                  </a:cubicBezTo>
                  <a:cubicBezTo>
                    <a:pt x="296" y="58"/>
                    <a:pt x="291" y="56"/>
                    <a:pt x="289" y="56"/>
                  </a:cubicBezTo>
                  <a:cubicBezTo>
                    <a:pt x="284" y="58"/>
                    <a:pt x="279" y="56"/>
                    <a:pt x="279" y="51"/>
                  </a:cubicBezTo>
                  <a:cubicBezTo>
                    <a:pt x="282" y="47"/>
                    <a:pt x="275" y="37"/>
                    <a:pt x="270" y="35"/>
                  </a:cubicBezTo>
                  <a:cubicBezTo>
                    <a:pt x="268" y="35"/>
                    <a:pt x="258" y="37"/>
                    <a:pt x="256" y="33"/>
                  </a:cubicBezTo>
                  <a:cubicBezTo>
                    <a:pt x="254" y="28"/>
                    <a:pt x="249" y="23"/>
                    <a:pt x="251" y="21"/>
                  </a:cubicBezTo>
                  <a:cubicBezTo>
                    <a:pt x="251" y="17"/>
                    <a:pt x="249" y="7"/>
                    <a:pt x="247" y="5"/>
                  </a:cubicBezTo>
                  <a:cubicBezTo>
                    <a:pt x="245" y="0"/>
                    <a:pt x="233" y="0"/>
                    <a:pt x="231" y="2"/>
                  </a:cubicBezTo>
                  <a:cubicBezTo>
                    <a:pt x="228" y="5"/>
                    <a:pt x="219" y="0"/>
                    <a:pt x="217" y="2"/>
                  </a:cubicBezTo>
                  <a:cubicBezTo>
                    <a:pt x="212" y="5"/>
                    <a:pt x="212" y="7"/>
                    <a:pt x="207" y="7"/>
                  </a:cubicBezTo>
                  <a:cubicBezTo>
                    <a:pt x="205" y="7"/>
                    <a:pt x="203" y="7"/>
                    <a:pt x="200" y="5"/>
                  </a:cubicBezTo>
                  <a:cubicBezTo>
                    <a:pt x="196" y="7"/>
                    <a:pt x="186" y="10"/>
                    <a:pt x="186" y="10"/>
                  </a:cubicBezTo>
                  <a:cubicBezTo>
                    <a:pt x="186" y="10"/>
                    <a:pt x="175" y="19"/>
                    <a:pt x="175" y="21"/>
                  </a:cubicBezTo>
                  <a:cubicBezTo>
                    <a:pt x="175" y="26"/>
                    <a:pt x="175" y="33"/>
                    <a:pt x="170" y="28"/>
                  </a:cubicBezTo>
                  <a:cubicBezTo>
                    <a:pt x="168" y="26"/>
                    <a:pt x="154" y="26"/>
                    <a:pt x="152" y="28"/>
                  </a:cubicBezTo>
                  <a:cubicBezTo>
                    <a:pt x="149" y="31"/>
                    <a:pt x="142" y="21"/>
                    <a:pt x="138" y="23"/>
                  </a:cubicBezTo>
                  <a:cubicBezTo>
                    <a:pt x="133" y="26"/>
                    <a:pt x="124" y="19"/>
                    <a:pt x="124" y="21"/>
                  </a:cubicBezTo>
                  <a:cubicBezTo>
                    <a:pt x="124" y="26"/>
                    <a:pt x="114" y="23"/>
                    <a:pt x="110" y="21"/>
                  </a:cubicBezTo>
                  <a:cubicBezTo>
                    <a:pt x="103" y="19"/>
                    <a:pt x="93" y="21"/>
                    <a:pt x="89" y="17"/>
                  </a:cubicBezTo>
                  <a:cubicBezTo>
                    <a:pt x="86" y="12"/>
                    <a:pt x="61" y="12"/>
                    <a:pt x="54" y="12"/>
                  </a:cubicBezTo>
                  <a:cubicBezTo>
                    <a:pt x="45" y="12"/>
                    <a:pt x="42" y="17"/>
                    <a:pt x="40" y="21"/>
                  </a:cubicBezTo>
                  <a:cubicBezTo>
                    <a:pt x="35" y="23"/>
                    <a:pt x="33" y="23"/>
                    <a:pt x="28" y="23"/>
                  </a:cubicBezTo>
                  <a:cubicBezTo>
                    <a:pt x="28" y="26"/>
                    <a:pt x="28" y="31"/>
                    <a:pt x="31" y="31"/>
                  </a:cubicBezTo>
                  <a:cubicBezTo>
                    <a:pt x="33" y="33"/>
                    <a:pt x="40" y="47"/>
                    <a:pt x="38" y="51"/>
                  </a:cubicBezTo>
                  <a:cubicBezTo>
                    <a:pt x="35" y="56"/>
                    <a:pt x="33" y="56"/>
                    <a:pt x="28" y="58"/>
                  </a:cubicBezTo>
                  <a:cubicBezTo>
                    <a:pt x="26" y="63"/>
                    <a:pt x="10" y="77"/>
                    <a:pt x="10" y="80"/>
                  </a:cubicBezTo>
                  <a:cubicBezTo>
                    <a:pt x="10" y="82"/>
                    <a:pt x="12" y="91"/>
                    <a:pt x="10" y="94"/>
                  </a:cubicBezTo>
                  <a:cubicBezTo>
                    <a:pt x="7" y="96"/>
                    <a:pt x="0" y="105"/>
                    <a:pt x="0" y="110"/>
                  </a:cubicBezTo>
                  <a:cubicBezTo>
                    <a:pt x="0" y="115"/>
                    <a:pt x="5" y="119"/>
                    <a:pt x="10" y="119"/>
                  </a:cubicBezTo>
                  <a:lnTo>
                    <a:pt x="12" y="122"/>
                  </a:lnTo>
                  <a:lnTo>
                    <a:pt x="21" y="122"/>
                  </a:lnTo>
                  <a:cubicBezTo>
                    <a:pt x="24" y="122"/>
                    <a:pt x="38" y="126"/>
                    <a:pt x="42" y="126"/>
                  </a:cubicBezTo>
                  <a:cubicBezTo>
                    <a:pt x="47" y="126"/>
                    <a:pt x="54" y="128"/>
                    <a:pt x="56" y="128"/>
                  </a:cubicBezTo>
                  <a:cubicBezTo>
                    <a:pt x="56" y="131"/>
                    <a:pt x="61" y="131"/>
                    <a:pt x="65" y="126"/>
                  </a:cubicBezTo>
                  <a:cubicBezTo>
                    <a:pt x="68" y="124"/>
                    <a:pt x="72" y="126"/>
                    <a:pt x="75" y="126"/>
                  </a:cubicBezTo>
                  <a:cubicBezTo>
                    <a:pt x="79" y="126"/>
                    <a:pt x="86" y="122"/>
                    <a:pt x="86" y="119"/>
                  </a:cubicBezTo>
                  <a:cubicBezTo>
                    <a:pt x="89" y="117"/>
                    <a:pt x="107" y="112"/>
                    <a:pt x="112" y="110"/>
                  </a:cubicBezTo>
                  <a:cubicBezTo>
                    <a:pt x="119" y="110"/>
                    <a:pt x="126" y="119"/>
                    <a:pt x="131" y="119"/>
                  </a:cubicBezTo>
                  <a:cubicBezTo>
                    <a:pt x="135" y="119"/>
                    <a:pt x="142" y="124"/>
                    <a:pt x="145" y="131"/>
                  </a:cubicBezTo>
                  <a:cubicBezTo>
                    <a:pt x="147" y="140"/>
                    <a:pt x="156" y="149"/>
                    <a:pt x="159" y="152"/>
                  </a:cubicBezTo>
                  <a:cubicBezTo>
                    <a:pt x="161" y="156"/>
                    <a:pt x="163" y="163"/>
                    <a:pt x="163" y="166"/>
                  </a:cubicBezTo>
                  <a:cubicBezTo>
                    <a:pt x="163" y="168"/>
                    <a:pt x="156" y="166"/>
                    <a:pt x="149" y="163"/>
                  </a:cubicBezTo>
                  <a:cubicBezTo>
                    <a:pt x="142" y="161"/>
                    <a:pt x="140" y="170"/>
                    <a:pt x="140" y="173"/>
                  </a:cubicBezTo>
                  <a:cubicBezTo>
                    <a:pt x="140" y="177"/>
                    <a:pt x="131" y="192"/>
                    <a:pt x="128" y="194"/>
                  </a:cubicBezTo>
                  <a:cubicBezTo>
                    <a:pt x="126" y="196"/>
                    <a:pt x="133" y="199"/>
                    <a:pt x="135" y="199"/>
                  </a:cubicBezTo>
                  <a:cubicBezTo>
                    <a:pt x="138" y="199"/>
                    <a:pt x="145" y="194"/>
                    <a:pt x="149" y="194"/>
                  </a:cubicBezTo>
                  <a:cubicBezTo>
                    <a:pt x="149" y="194"/>
                    <a:pt x="152" y="196"/>
                    <a:pt x="156" y="199"/>
                  </a:cubicBezTo>
                  <a:cubicBezTo>
                    <a:pt x="154" y="189"/>
                    <a:pt x="156" y="189"/>
                    <a:pt x="166" y="182"/>
                  </a:cubicBezTo>
                  <a:cubicBezTo>
                    <a:pt x="175" y="175"/>
                    <a:pt x="175" y="163"/>
                    <a:pt x="184" y="161"/>
                  </a:cubicBezTo>
                  <a:cubicBezTo>
                    <a:pt x="191" y="159"/>
                    <a:pt x="196" y="156"/>
                    <a:pt x="207" y="156"/>
                  </a:cubicBezTo>
                  <a:cubicBezTo>
                    <a:pt x="219" y="159"/>
                    <a:pt x="200" y="166"/>
                    <a:pt x="210" y="170"/>
                  </a:cubicBezTo>
                  <a:cubicBezTo>
                    <a:pt x="219" y="175"/>
                    <a:pt x="242" y="170"/>
                    <a:pt x="245" y="175"/>
                  </a:cubicBezTo>
                  <a:cubicBezTo>
                    <a:pt x="245" y="182"/>
                    <a:pt x="214" y="189"/>
                    <a:pt x="217" y="192"/>
                  </a:cubicBezTo>
                  <a:cubicBezTo>
                    <a:pt x="217" y="196"/>
                    <a:pt x="233" y="199"/>
                    <a:pt x="238" y="201"/>
                  </a:cubicBezTo>
                  <a:cubicBezTo>
                    <a:pt x="242" y="206"/>
                    <a:pt x="235" y="215"/>
                    <a:pt x="238" y="217"/>
                  </a:cubicBezTo>
                  <a:cubicBezTo>
                    <a:pt x="240" y="222"/>
                    <a:pt x="249" y="219"/>
                    <a:pt x="256" y="215"/>
                  </a:cubicBezTo>
                  <a:cubicBezTo>
                    <a:pt x="263" y="210"/>
                    <a:pt x="268" y="210"/>
                    <a:pt x="275" y="206"/>
                  </a:cubicBezTo>
                  <a:cubicBezTo>
                    <a:pt x="284" y="199"/>
                    <a:pt x="303" y="206"/>
                    <a:pt x="305" y="201"/>
                  </a:cubicBezTo>
                  <a:cubicBezTo>
                    <a:pt x="307" y="199"/>
                    <a:pt x="298" y="194"/>
                    <a:pt x="282" y="196"/>
                  </a:cubicBezTo>
                  <a:cubicBezTo>
                    <a:pt x="265" y="196"/>
                    <a:pt x="265" y="182"/>
                    <a:pt x="265" y="177"/>
                  </a:cubicBezTo>
                  <a:cubicBezTo>
                    <a:pt x="265" y="175"/>
                    <a:pt x="282" y="161"/>
                    <a:pt x="293" y="161"/>
                  </a:cubicBezTo>
                  <a:cubicBezTo>
                    <a:pt x="303" y="161"/>
                    <a:pt x="310" y="156"/>
                    <a:pt x="319" y="152"/>
                  </a:cubicBezTo>
                  <a:cubicBezTo>
                    <a:pt x="324" y="152"/>
                    <a:pt x="330" y="149"/>
                    <a:pt x="337" y="147"/>
                  </a:cubicBezTo>
                  <a:cubicBezTo>
                    <a:pt x="335" y="142"/>
                    <a:pt x="335" y="138"/>
                    <a:pt x="337" y="138"/>
                  </a:cubicBezTo>
                  <a:lnTo>
                    <a:pt x="337" y="13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7" name="Freeform 724">
              <a:extLst>
                <a:ext uri="{FF2B5EF4-FFF2-40B4-BE49-F238E27FC236}">
                  <a16:creationId xmlns:a16="http://schemas.microsoft.com/office/drawing/2014/main" id="{375EE457-1BFA-EB1C-2219-EAD1651BB947}"/>
                </a:ext>
              </a:extLst>
            </p:cNvPr>
            <p:cNvSpPr>
              <a:spLocks/>
            </p:cNvSpPr>
            <p:nvPr/>
          </p:nvSpPr>
          <p:spPr bwMode="auto">
            <a:xfrm>
              <a:off x="7011988" y="2954338"/>
              <a:ext cx="334963" cy="303213"/>
            </a:xfrm>
            <a:custGeom>
              <a:avLst/>
              <a:gdLst>
                <a:gd name="T0" fmla="*/ 335 w 351"/>
                <a:gd name="T1" fmla="*/ 33 h 317"/>
                <a:gd name="T2" fmla="*/ 305 w 351"/>
                <a:gd name="T3" fmla="*/ 0 h 317"/>
                <a:gd name="T4" fmla="*/ 295 w 351"/>
                <a:gd name="T5" fmla="*/ 0 h 317"/>
                <a:gd name="T6" fmla="*/ 244 w 351"/>
                <a:gd name="T7" fmla="*/ 14 h 317"/>
                <a:gd name="T8" fmla="*/ 230 w 351"/>
                <a:gd name="T9" fmla="*/ 19 h 317"/>
                <a:gd name="T10" fmla="*/ 232 w 351"/>
                <a:gd name="T11" fmla="*/ 42 h 317"/>
                <a:gd name="T12" fmla="*/ 219 w 351"/>
                <a:gd name="T13" fmla="*/ 75 h 317"/>
                <a:gd name="T14" fmla="*/ 202 w 351"/>
                <a:gd name="T15" fmla="*/ 89 h 317"/>
                <a:gd name="T16" fmla="*/ 181 w 351"/>
                <a:gd name="T17" fmla="*/ 119 h 317"/>
                <a:gd name="T18" fmla="*/ 149 w 351"/>
                <a:gd name="T19" fmla="*/ 135 h 317"/>
                <a:gd name="T20" fmla="*/ 116 w 351"/>
                <a:gd name="T21" fmla="*/ 149 h 317"/>
                <a:gd name="T22" fmla="*/ 32 w 351"/>
                <a:gd name="T23" fmla="*/ 182 h 317"/>
                <a:gd name="T24" fmla="*/ 12 w 351"/>
                <a:gd name="T25" fmla="*/ 191 h 317"/>
                <a:gd name="T26" fmla="*/ 42 w 351"/>
                <a:gd name="T27" fmla="*/ 233 h 317"/>
                <a:gd name="T28" fmla="*/ 28 w 351"/>
                <a:gd name="T29" fmla="*/ 254 h 317"/>
                <a:gd name="T30" fmla="*/ 16 w 351"/>
                <a:gd name="T31" fmla="*/ 282 h 317"/>
                <a:gd name="T32" fmla="*/ 72 w 351"/>
                <a:gd name="T33" fmla="*/ 275 h 317"/>
                <a:gd name="T34" fmla="*/ 123 w 351"/>
                <a:gd name="T35" fmla="*/ 280 h 317"/>
                <a:gd name="T36" fmla="*/ 137 w 351"/>
                <a:gd name="T37" fmla="*/ 306 h 317"/>
                <a:gd name="T38" fmla="*/ 158 w 351"/>
                <a:gd name="T39" fmla="*/ 317 h 317"/>
                <a:gd name="T40" fmla="*/ 179 w 351"/>
                <a:gd name="T41" fmla="*/ 301 h 317"/>
                <a:gd name="T42" fmla="*/ 216 w 351"/>
                <a:gd name="T43" fmla="*/ 296 h 317"/>
                <a:gd name="T44" fmla="*/ 198 w 351"/>
                <a:gd name="T45" fmla="*/ 257 h 317"/>
                <a:gd name="T46" fmla="*/ 202 w 351"/>
                <a:gd name="T47" fmla="*/ 220 h 317"/>
                <a:gd name="T48" fmla="*/ 232 w 351"/>
                <a:gd name="T49" fmla="*/ 222 h 317"/>
                <a:gd name="T50" fmla="*/ 260 w 351"/>
                <a:gd name="T51" fmla="*/ 194 h 317"/>
                <a:gd name="T52" fmla="*/ 281 w 351"/>
                <a:gd name="T53" fmla="*/ 161 h 317"/>
                <a:gd name="T54" fmla="*/ 295 w 351"/>
                <a:gd name="T55" fmla="*/ 133 h 317"/>
                <a:gd name="T56" fmla="*/ 298 w 351"/>
                <a:gd name="T57" fmla="*/ 110 h 317"/>
                <a:gd name="T58" fmla="*/ 281 w 351"/>
                <a:gd name="T59" fmla="*/ 68 h 317"/>
                <a:gd name="T60" fmla="*/ 323 w 351"/>
                <a:gd name="T61" fmla="*/ 63 h 317"/>
                <a:gd name="T62" fmla="*/ 351 w 351"/>
                <a:gd name="T63" fmla="*/ 4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1" h="317">
                  <a:moveTo>
                    <a:pt x="335" y="33"/>
                  </a:moveTo>
                  <a:lnTo>
                    <a:pt x="335" y="33"/>
                  </a:lnTo>
                  <a:cubicBezTo>
                    <a:pt x="325" y="28"/>
                    <a:pt x="325" y="19"/>
                    <a:pt x="325" y="17"/>
                  </a:cubicBezTo>
                  <a:cubicBezTo>
                    <a:pt x="325" y="14"/>
                    <a:pt x="314" y="7"/>
                    <a:pt x="305" y="0"/>
                  </a:cubicBezTo>
                  <a:cubicBezTo>
                    <a:pt x="305" y="0"/>
                    <a:pt x="302" y="0"/>
                    <a:pt x="300" y="3"/>
                  </a:cubicBezTo>
                  <a:cubicBezTo>
                    <a:pt x="298" y="0"/>
                    <a:pt x="298" y="0"/>
                    <a:pt x="295" y="0"/>
                  </a:cubicBezTo>
                  <a:cubicBezTo>
                    <a:pt x="288" y="5"/>
                    <a:pt x="279" y="7"/>
                    <a:pt x="274" y="5"/>
                  </a:cubicBezTo>
                  <a:cubicBezTo>
                    <a:pt x="267" y="3"/>
                    <a:pt x="253" y="7"/>
                    <a:pt x="244" y="14"/>
                  </a:cubicBezTo>
                  <a:cubicBezTo>
                    <a:pt x="242" y="17"/>
                    <a:pt x="237" y="17"/>
                    <a:pt x="235" y="19"/>
                  </a:cubicBezTo>
                  <a:lnTo>
                    <a:pt x="230" y="19"/>
                  </a:lnTo>
                  <a:cubicBezTo>
                    <a:pt x="226" y="21"/>
                    <a:pt x="223" y="26"/>
                    <a:pt x="228" y="30"/>
                  </a:cubicBezTo>
                  <a:cubicBezTo>
                    <a:pt x="232" y="35"/>
                    <a:pt x="230" y="37"/>
                    <a:pt x="232" y="42"/>
                  </a:cubicBezTo>
                  <a:cubicBezTo>
                    <a:pt x="232" y="47"/>
                    <a:pt x="226" y="54"/>
                    <a:pt x="221" y="58"/>
                  </a:cubicBezTo>
                  <a:cubicBezTo>
                    <a:pt x="219" y="63"/>
                    <a:pt x="221" y="70"/>
                    <a:pt x="219" y="75"/>
                  </a:cubicBezTo>
                  <a:cubicBezTo>
                    <a:pt x="216" y="79"/>
                    <a:pt x="198" y="72"/>
                    <a:pt x="195" y="75"/>
                  </a:cubicBezTo>
                  <a:cubicBezTo>
                    <a:pt x="193" y="77"/>
                    <a:pt x="202" y="84"/>
                    <a:pt x="202" y="89"/>
                  </a:cubicBezTo>
                  <a:cubicBezTo>
                    <a:pt x="202" y="91"/>
                    <a:pt x="195" y="96"/>
                    <a:pt x="188" y="96"/>
                  </a:cubicBezTo>
                  <a:cubicBezTo>
                    <a:pt x="181" y="98"/>
                    <a:pt x="181" y="108"/>
                    <a:pt x="181" y="119"/>
                  </a:cubicBezTo>
                  <a:cubicBezTo>
                    <a:pt x="181" y="133"/>
                    <a:pt x="172" y="133"/>
                    <a:pt x="172" y="129"/>
                  </a:cubicBezTo>
                  <a:cubicBezTo>
                    <a:pt x="170" y="124"/>
                    <a:pt x="149" y="131"/>
                    <a:pt x="149" y="135"/>
                  </a:cubicBezTo>
                  <a:cubicBezTo>
                    <a:pt x="149" y="142"/>
                    <a:pt x="142" y="140"/>
                    <a:pt x="135" y="140"/>
                  </a:cubicBezTo>
                  <a:cubicBezTo>
                    <a:pt x="125" y="140"/>
                    <a:pt x="118" y="147"/>
                    <a:pt x="116" y="149"/>
                  </a:cubicBezTo>
                  <a:cubicBezTo>
                    <a:pt x="116" y="154"/>
                    <a:pt x="121" y="168"/>
                    <a:pt x="118" y="173"/>
                  </a:cubicBezTo>
                  <a:cubicBezTo>
                    <a:pt x="118" y="175"/>
                    <a:pt x="46" y="184"/>
                    <a:pt x="32" y="182"/>
                  </a:cubicBezTo>
                  <a:cubicBezTo>
                    <a:pt x="23" y="180"/>
                    <a:pt x="12" y="180"/>
                    <a:pt x="0" y="180"/>
                  </a:cubicBezTo>
                  <a:cubicBezTo>
                    <a:pt x="5" y="182"/>
                    <a:pt x="9" y="187"/>
                    <a:pt x="12" y="191"/>
                  </a:cubicBezTo>
                  <a:cubicBezTo>
                    <a:pt x="14" y="198"/>
                    <a:pt x="23" y="205"/>
                    <a:pt x="32" y="208"/>
                  </a:cubicBezTo>
                  <a:cubicBezTo>
                    <a:pt x="42" y="212"/>
                    <a:pt x="37" y="231"/>
                    <a:pt x="42" y="233"/>
                  </a:cubicBezTo>
                  <a:cubicBezTo>
                    <a:pt x="49" y="233"/>
                    <a:pt x="53" y="247"/>
                    <a:pt x="49" y="247"/>
                  </a:cubicBezTo>
                  <a:cubicBezTo>
                    <a:pt x="42" y="250"/>
                    <a:pt x="35" y="250"/>
                    <a:pt x="28" y="254"/>
                  </a:cubicBezTo>
                  <a:cubicBezTo>
                    <a:pt x="21" y="257"/>
                    <a:pt x="14" y="266"/>
                    <a:pt x="14" y="275"/>
                  </a:cubicBezTo>
                  <a:cubicBezTo>
                    <a:pt x="16" y="278"/>
                    <a:pt x="16" y="280"/>
                    <a:pt x="16" y="282"/>
                  </a:cubicBezTo>
                  <a:cubicBezTo>
                    <a:pt x="32" y="282"/>
                    <a:pt x="53" y="280"/>
                    <a:pt x="56" y="278"/>
                  </a:cubicBezTo>
                  <a:cubicBezTo>
                    <a:pt x="58" y="275"/>
                    <a:pt x="67" y="273"/>
                    <a:pt x="72" y="275"/>
                  </a:cubicBezTo>
                  <a:cubicBezTo>
                    <a:pt x="77" y="280"/>
                    <a:pt x="98" y="280"/>
                    <a:pt x="105" y="275"/>
                  </a:cubicBezTo>
                  <a:cubicBezTo>
                    <a:pt x="116" y="271"/>
                    <a:pt x="123" y="275"/>
                    <a:pt x="123" y="280"/>
                  </a:cubicBezTo>
                  <a:cubicBezTo>
                    <a:pt x="123" y="285"/>
                    <a:pt x="128" y="287"/>
                    <a:pt x="132" y="292"/>
                  </a:cubicBezTo>
                  <a:cubicBezTo>
                    <a:pt x="137" y="296"/>
                    <a:pt x="135" y="301"/>
                    <a:pt x="137" y="306"/>
                  </a:cubicBezTo>
                  <a:cubicBezTo>
                    <a:pt x="139" y="313"/>
                    <a:pt x="146" y="310"/>
                    <a:pt x="156" y="315"/>
                  </a:cubicBezTo>
                  <a:lnTo>
                    <a:pt x="158" y="317"/>
                  </a:lnTo>
                  <a:cubicBezTo>
                    <a:pt x="160" y="317"/>
                    <a:pt x="160" y="315"/>
                    <a:pt x="160" y="315"/>
                  </a:cubicBezTo>
                  <a:cubicBezTo>
                    <a:pt x="165" y="310"/>
                    <a:pt x="165" y="299"/>
                    <a:pt x="179" y="301"/>
                  </a:cubicBezTo>
                  <a:cubicBezTo>
                    <a:pt x="193" y="306"/>
                    <a:pt x="193" y="299"/>
                    <a:pt x="200" y="301"/>
                  </a:cubicBezTo>
                  <a:cubicBezTo>
                    <a:pt x="207" y="303"/>
                    <a:pt x="212" y="301"/>
                    <a:pt x="216" y="296"/>
                  </a:cubicBezTo>
                  <a:cubicBezTo>
                    <a:pt x="219" y="292"/>
                    <a:pt x="212" y="282"/>
                    <a:pt x="207" y="278"/>
                  </a:cubicBezTo>
                  <a:cubicBezTo>
                    <a:pt x="205" y="273"/>
                    <a:pt x="198" y="264"/>
                    <a:pt x="198" y="257"/>
                  </a:cubicBezTo>
                  <a:cubicBezTo>
                    <a:pt x="200" y="247"/>
                    <a:pt x="186" y="247"/>
                    <a:pt x="186" y="240"/>
                  </a:cubicBezTo>
                  <a:cubicBezTo>
                    <a:pt x="186" y="233"/>
                    <a:pt x="198" y="224"/>
                    <a:pt x="202" y="220"/>
                  </a:cubicBezTo>
                  <a:cubicBezTo>
                    <a:pt x="205" y="217"/>
                    <a:pt x="214" y="226"/>
                    <a:pt x="216" y="222"/>
                  </a:cubicBezTo>
                  <a:cubicBezTo>
                    <a:pt x="219" y="217"/>
                    <a:pt x="228" y="220"/>
                    <a:pt x="232" y="222"/>
                  </a:cubicBezTo>
                  <a:cubicBezTo>
                    <a:pt x="235" y="222"/>
                    <a:pt x="242" y="212"/>
                    <a:pt x="244" y="205"/>
                  </a:cubicBezTo>
                  <a:cubicBezTo>
                    <a:pt x="244" y="198"/>
                    <a:pt x="258" y="196"/>
                    <a:pt x="260" y="194"/>
                  </a:cubicBezTo>
                  <a:cubicBezTo>
                    <a:pt x="263" y="191"/>
                    <a:pt x="267" y="175"/>
                    <a:pt x="270" y="173"/>
                  </a:cubicBezTo>
                  <a:cubicBezTo>
                    <a:pt x="270" y="168"/>
                    <a:pt x="281" y="170"/>
                    <a:pt x="281" y="161"/>
                  </a:cubicBezTo>
                  <a:cubicBezTo>
                    <a:pt x="281" y="152"/>
                    <a:pt x="286" y="152"/>
                    <a:pt x="291" y="149"/>
                  </a:cubicBezTo>
                  <a:cubicBezTo>
                    <a:pt x="298" y="149"/>
                    <a:pt x="295" y="140"/>
                    <a:pt x="295" y="133"/>
                  </a:cubicBezTo>
                  <a:cubicBezTo>
                    <a:pt x="298" y="126"/>
                    <a:pt x="300" y="119"/>
                    <a:pt x="307" y="119"/>
                  </a:cubicBezTo>
                  <a:cubicBezTo>
                    <a:pt x="314" y="117"/>
                    <a:pt x="305" y="108"/>
                    <a:pt x="298" y="110"/>
                  </a:cubicBezTo>
                  <a:cubicBezTo>
                    <a:pt x="288" y="110"/>
                    <a:pt x="284" y="89"/>
                    <a:pt x="284" y="89"/>
                  </a:cubicBezTo>
                  <a:cubicBezTo>
                    <a:pt x="284" y="89"/>
                    <a:pt x="286" y="70"/>
                    <a:pt x="281" y="68"/>
                  </a:cubicBezTo>
                  <a:cubicBezTo>
                    <a:pt x="277" y="65"/>
                    <a:pt x="284" y="56"/>
                    <a:pt x="291" y="56"/>
                  </a:cubicBezTo>
                  <a:cubicBezTo>
                    <a:pt x="300" y="56"/>
                    <a:pt x="318" y="68"/>
                    <a:pt x="323" y="63"/>
                  </a:cubicBezTo>
                  <a:cubicBezTo>
                    <a:pt x="330" y="58"/>
                    <a:pt x="342" y="56"/>
                    <a:pt x="344" y="54"/>
                  </a:cubicBezTo>
                  <a:cubicBezTo>
                    <a:pt x="346" y="54"/>
                    <a:pt x="351" y="44"/>
                    <a:pt x="351" y="40"/>
                  </a:cubicBezTo>
                  <a:cubicBezTo>
                    <a:pt x="349" y="37"/>
                    <a:pt x="342" y="35"/>
                    <a:pt x="335" y="3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8" name="Freeform 725">
              <a:extLst>
                <a:ext uri="{FF2B5EF4-FFF2-40B4-BE49-F238E27FC236}">
                  <a16:creationId xmlns:a16="http://schemas.microsoft.com/office/drawing/2014/main" id="{73993428-144A-B75A-38D9-C06D2B3419D8}"/>
                </a:ext>
              </a:extLst>
            </p:cNvPr>
            <p:cNvSpPr>
              <a:spLocks/>
            </p:cNvSpPr>
            <p:nvPr/>
          </p:nvSpPr>
          <p:spPr bwMode="auto">
            <a:xfrm>
              <a:off x="7011988" y="2954338"/>
              <a:ext cx="334963" cy="303213"/>
            </a:xfrm>
            <a:custGeom>
              <a:avLst/>
              <a:gdLst>
                <a:gd name="T0" fmla="*/ 335 w 351"/>
                <a:gd name="T1" fmla="*/ 33 h 317"/>
                <a:gd name="T2" fmla="*/ 305 w 351"/>
                <a:gd name="T3" fmla="*/ 0 h 317"/>
                <a:gd name="T4" fmla="*/ 295 w 351"/>
                <a:gd name="T5" fmla="*/ 0 h 317"/>
                <a:gd name="T6" fmla="*/ 244 w 351"/>
                <a:gd name="T7" fmla="*/ 14 h 317"/>
                <a:gd name="T8" fmla="*/ 230 w 351"/>
                <a:gd name="T9" fmla="*/ 19 h 317"/>
                <a:gd name="T10" fmla="*/ 232 w 351"/>
                <a:gd name="T11" fmla="*/ 42 h 317"/>
                <a:gd name="T12" fmla="*/ 219 w 351"/>
                <a:gd name="T13" fmla="*/ 75 h 317"/>
                <a:gd name="T14" fmla="*/ 202 w 351"/>
                <a:gd name="T15" fmla="*/ 89 h 317"/>
                <a:gd name="T16" fmla="*/ 181 w 351"/>
                <a:gd name="T17" fmla="*/ 119 h 317"/>
                <a:gd name="T18" fmla="*/ 149 w 351"/>
                <a:gd name="T19" fmla="*/ 135 h 317"/>
                <a:gd name="T20" fmla="*/ 116 w 351"/>
                <a:gd name="T21" fmla="*/ 149 h 317"/>
                <a:gd name="T22" fmla="*/ 32 w 351"/>
                <a:gd name="T23" fmla="*/ 182 h 317"/>
                <a:gd name="T24" fmla="*/ 12 w 351"/>
                <a:gd name="T25" fmla="*/ 191 h 317"/>
                <a:gd name="T26" fmla="*/ 42 w 351"/>
                <a:gd name="T27" fmla="*/ 233 h 317"/>
                <a:gd name="T28" fmla="*/ 28 w 351"/>
                <a:gd name="T29" fmla="*/ 254 h 317"/>
                <a:gd name="T30" fmla="*/ 16 w 351"/>
                <a:gd name="T31" fmla="*/ 282 h 317"/>
                <a:gd name="T32" fmla="*/ 72 w 351"/>
                <a:gd name="T33" fmla="*/ 275 h 317"/>
                <a:gd name="T34" fmla="*/ 123 w 351"/>
                <a:gd name="T35" fmla="*/ 280 h 317"/>
                <a:gd name="T36" fmla="*/ 137 w 351"/>
                <a:gd name="T37" fmla="*/ 306 h 317"/>
                <a:gd name="T38" fmla="*/ 158 w 351"/>
                <a:gd name="T39" fmla="*/ 317 h 317"/>
                <a:gd name="T40" fmla="*/ 179 w 351"/>
                <a:gd name="T41" fmla="*/ 301 h 317"/>
                <a:gd name="T42" fmla="*/ 216 w 351"/>
                <a:gd name="T43" fmla="*/ 296 h 317"/>
                <a:gd name="T44" fmla="*/ 198 w 351"/>
                <a:gd name="T45" fmla="*/ 257 h 317"/>
                <a:gd name="T46" fmla="*/ 202 w 351"/>
                <a:gd name="T47" fmla="*/ 220 h 317"/>
                <a:gd name="T48" fmla="*/ 232 w 351"/>
                <a:gd name="T49" fmla="*/ 222 h 317"/>
                <a:gd name="T50" fmla="*/ 260 w 351"/>
                <a:gd name="T51" fmla="*/ 194 h 317"/>
                <a:gd name="T52" fmla="*/ 281 w 351"/>
                <a:gd name="T53" fmla="*/ 161 h 317"/>
                <a:gd name="T54" fmla="*/ 295 w 351"/>
                <a:gd name="T55" fmla="*/ 133 h 317"/>
                <a:gd name="T56" fmla="*/ 298 w 351"/>
                <a:gd name="T57" fmla="*/ 110 h 317"/>
                <a:gd name="T58" fmla="*/ 281 w 351"/>
                <a:gd name="T59" fmla="*/ 68 h 317"/>
                <a:gd name="T60" fmla="*/ 323 w 351"/>
                <a:gd name="T61" fmla="*/ 63 h 317"/>
                <a:gd name="T62" fmla="*/ 351 w 351"/>
                <a:gd name="T63" fmla="*/ 40 h 317"/>
                <a:gd name="T64" fmla="*/ 335 w 351"/>
                <a:gd name="T65" fmla="*/ 33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1" h="317">
                  <a:moveTo>
                    <a:pt x="335" y="33"/>
                  </a:moveTo>
                  <a:lnTo>
                    <a:pt x="335" y="33"/>
                  </a:lnTo>
                  <a:cubicBezTo>
                    <a:pt x="325" y="28"/>
                    <a:pt x="325" y="19"/>
                    <a:pt x="325" y="17"/>
                  </a:cubicBezTo>
                  <a:cubicBezTo>
                    <a:pt x="325" y="14"/>
                    <a:pt x="314" y="7"/>
                    <a:pt x="305" y="0"/>
                  </a:cubicBezTo>
                  <a:cubicBezTo>
                    <a:pt x="305" y="0"/>
                    <a:pt x="302" y="0"/>
                    <a:pt x="300" y="3"/>
                  </a:cubicBezTo>
                  <a:cubicBezTo>
                    <a:pt x="298" y="0"/>
                    <a:pt x="298" y="0"/>
                    <a:pt x="295" y="0"/>
                  </a:cubicBezTo>
                  <a:cubicBezTo>
                    <a:pt x="288" y="5"/>
                    <a:pt x="279" y="7"/>
                    <a:pt x="274" y="5"/>
                  </a:cubicBezTo>
                  <a:cubicBezTo>
                    <a:pt x="267" y="3"/>
                    <a:pt x="253" y="7"/>
                    <a:pt x="244" y="14"/>
                  </a:cubicBezTo>
                  <a:cubicBezTo>
                    <a:pt x="242" y="17"/>
                    <a:pt x="237" y="17"/>
                    <a:pt x="235" y="19"/>
                  </a:cubicBezTo>
                  <a:lnTo>
                    <a:pt x="230" y="19"/>
                  </a:lnTo>
                  <a:cubicBezTo>
                    <a:pt x="226" y="21"/>
                    <a:pt x="223" y="26"/>
                    <a:pt x="228" y="30"/>
                  </a:cubicBezTo>
                  <a:cubicBezTo>
                    <a:pt x="232" y="35"/>
                    <a:pt x="230" y="37"/>
                    <a:pt x="232" y="42"/>
                  </a:cubicBezTo>
                  <a:cubicBezTo>
                    <a:pt x="232" y="47"/>
                    <a:pt x="226" y="54"/>
                    <a:pt x="221" y="58"/>
                  </a:cubicBezTo>
                  <a:cubicBezTo>
                    <a:pt x="219" y="63"/>
                    <a:pt x="221" y="70"/>
                    <a:pt x="219" y="75"/>
                  </a:cubicBezTo>
                  <a:cubicBezTo>
                    <a:pt x="216" y="79"/>
                    <a:pt x="198" y="72"/>
                    <a:pt x="195" y="75"/>
                  </a:cubicBezTo>
                  <a:cubicBezTo>
                    <a:pt x="193" y="77"/>
                    <a:pt x="202" y="84"/>
                    <a:pt x="202" y="89"/>
                  </a:cubicBezTo>
                  <a:cubicBezTo>
                    <a:pt x="202" y="91"/>
                    <a:pt x="195" y="96"/>
                    <a:pt x="188" y="96"/>
                  </a:cubicBezTo>
                  <a:cubicBezTo>
                    <a:pt x="181" y="98"/>
                    <a:pt x="181" y="108"/>
                    <a:pt x="181" y="119"/>
                  </a:cubicBezTo>
                  <a:cubicBezTo>
                    <a:pt x="181" y="133"/>
                    <a:pt x="172" y="133"/>
                    <a:pt x="172" y="129"/>
                  </a:cubicBezTo>
                  <a:cubicBezTo>
                    <a:pt x="170" y="124"/>
                    <a:pt x="149" y="131"/>
                    <a:pt x="149" y="135"/>
                  </a:cubicBezTo>
                  <a:cubicBezTo>
                    <a:pt x="149" y="142"/>
                    <a:pt x="142" y="140"/>
                    <a:pt x="135" y="140"/>
                  </a:cubicBezTo>
                  <a:cubicBezTo>
                    <a:pt x="125" y="140"/>
                    <a:pt x="118" y="147"/>
                    <a:pt x="116" y="149"/>
                  </a:cubicBezTo>
                  <a:cubicBezTo>
                    <a:pt x="116" y="154"/>
                    <a:pt x="121" y="168"/>
                    <a:pt x="118" y="173"/>
                  </a:cubicBezTo>
                  <a:cubicBezTo>
                    <a:pt x="118" y="175"/>
                    <a:pt x="46" y="184"/>
                    <a:pt x="32" y="182"/>
                  </a:cubicBezTo>
                  <a:cubicBezTo>
                    <a:pt x="23" y="180"/>
                    <a:pt x="12" y="180"/>
                    <a:pt x="0" y="180"/>
                  </a:cubicBezTo>
                  <a:cubicBezTo>
                    <a:pt x="5" y="182"/>
                    <a:pt x="9" y="187"/>
                    <a:pt x="12" y="191"/>
                  </a:cubicBezTo>
                  <a:cubicBezTo>
                    <a:pt x="14" y="198"/>
                    <a:pt x="23" y="205"/>
                    <a:pt x="32" y="208"/>
                  </a:cubicBezTo>
                  <a:cubicBezTo>
                    <a:pt x="42" y="212"/>
                    <a:pt x="37" y="231"/>
                    <a:pt x="42" y="233"/>
                  </a:cubicBezTo>
                  <a:cubicBezTo>
                    <a:pt x="49" y="233"/>
                    <a:pt x="53" y="247"/>
                    <a:pt x="49" y="247"/>
                  </a:cubicBezTo>
                  <a:cubicBezTo>
                    <a:pt x="42" y="250"/>
                    <a:pt x="35" y="250"/>
                    <a:pt x="28" y="254"/>
                  </a:cubicBezTo>
                  <a:cubicBezTo>
                    <a:pt x="21" y="257"/>
                    <a:pt x="14" y="266"/>
                    <a:pt x="14" y="275"/>
                  </a:cubicBezTo>
                  <a:cubicBezTo>
                    <a:pt x="16" y="278"/>
                    <a:pt x="16" y="280"/>
                    <a:pt x="16" y="282"/>
                  </a:cubicBezTo>
                  <a:cubicBezTo>
                    <a:pt x="32" y="282"/>
                    <a:pt x="53" y="280"/>
                    <a:pt x="56" y="278"/>
                  </a:cubicBezTo>
                  <a:cubicBezTo>
                    <a:pt x="58" y="275"/>
                    <a:pt x="67" y="273"/>
                    <a:pt x="72" y="275"/>
                  </a:cubicBezTo>
                  <a:cubicBezTo>
                    <a:pt x="77" y="280"/>
                    <a:pt x="98" y="280"/>
                    <a:pt x="105" y="275"/>
                  </a:cubicBezTo>
                  <a:cubicBezTo>
                    <a:pt x="116" y="271"/>
                    <a:pt x="123" y="275"/>
                    <a:pt x="123" y="280"/>
                  </a:cubicBezTo>
                  <a:cubicBezTo>
                    <a:pt x="123" y="285"/>
                    <a:pt x="128" y="287"/>
                    <a:pt x="132" y="292"/>
                  </a:cubicBezTo>
                  <a:cubicBezTo>
                    <a:pt x="137" y="296"/>
                    <a:pt x="135" y="301"/>
                    <a:pt x="137" y="306"/>
                  </a:cubicBezTo>
                  <a:cubicBezTo>
                    <a:pt x="139" y="313"/>
                    <a:pt x="146" y="310"/>
                    <a:pt x="156" y="315"/>
                  </a:cubicBezTo>
                  <a:lnTo>
                    <a:pt x="158" y="317"/>
                  </a:lnTo>
                  <a:cubicBezTo>
                    <a:pt x="160" y="317"/>
                    <a:pt x="160" y="315"/>
                    <a:pt x="160" y="315"/>
                  </a:cubicBezTo>
                  <a:cubicBezTo>
                    <a:pt x="165" y="310"/>
                    <a:pt x="165" y="299"/>
                    <a:pt x="179" y="301"/>
                  </a:cubicBezTo>
                  <a:cubicBezTo>
                    <a:pt x="193" y="306"/>
                    <a:pt x="193" y="299"/>
                    <a:pt x="200" y="301"/>
                  </a:cubicBezTo>
                  <a:cubicBezTo>
                    <a:pt x="207" y="303"/>
                    <a:pt x="212" y="301"/>
                    <a:pt x="216" y="296"/>
                  </a:cubicBezTo>
                  <a:cubicBezTo>
                    <a:pt x="219" y="292"/>
                    <a:pt x="212" y="282"/>
                    <a:pt x="207" y="278"/>
                  </a:cubicBezTo>
                  <a:cubicBezTo>
                    <a:pt x="205" y="273"/>
                    <a:pt x="198" y="264"/>
                    <a:pt x="198" y="257"/>
                  </a:cubicBezTo>
                  <a:cubicBezTo>
                    <a:pt x="200" y="247"/>
                    <a:pt x="186" y="247"/>
                    <a:pt x="186" y="240"/>
                  </a:cubicBezTo>
                  <a:cubicBezTo>
                    <a:pt x="186" y="233"/>
                    <a:pt x="198" y="224"/>
                    <a:pt x="202" y="220"/>
                  </a:cubicBezTo>
                  <a:cubicBezTo>
                    <a:pt x="205" y="217"/>
                    <a:pt x="214" y="226"/>
                    <a:pt x="216" y="222"/>
                  </a:cubicBezTo>
                  <a:cubicBezTo>
                    <a:pt x="219" y="217"/>
                    <a:pt x="228" y="220"/>
                    <a:pt x="232" y="222"/>
                  </a:cubicBezTo>
                  <a:cubicBezTo>
                    <a:pt x="235" y="222"/>
                    <a:pt x="242" y="212"/>
                    <a:pt x="244" y="205"/>
                  </a:cubicBezTo>
                  <a:cubicBezTo>
                    <a:pt x="244" y="198"/>
                    <a:pt x="258" y="196"/>
                    <a:pt x="260" y="194"/>
                  </a:cubicBezTo>
                  <a:cubicBezTo>
                    <a:pt x="263" y="191"/>
                    <a:pt x="267" y="175"/>
                    <a:pt x="270" y="173"/>
                  </a:cubicBezTo>
                  <a:cubicBezTo>
                    <a:pt x="270" y="168"/>
                    <a:pt x="281" y="170"/>
                    <a:pt x="281" y="161"/>
                  </a:cubicBezTo>
                  <a:cubicBezTo>
                    <a:pt x="281" y="152"/>
                    <a:pt x="286" y="152"/>
                    <a:pt x="291" y="149"/>
                  </a:cubicBezTo>
                  <a:cubicBezTo>
                    <a:pt x="298" y="149"/>
                    <a:pt x="295" y="140"/>
                    <a:pt x="295" y="133"/>
                  </a:cubicBezTo>
                  <a:cubicBezTo>
                    <a:pt x="298" y="126"/>
                    <a:pt x="300" y="119"/>
                    <a:pt x="307" y="119"/>
                  </a:cubicBezTo>
                  <a:cubicBezTo>
                    <a:pt x="314" y="117"/>
                    <a:pt x="305" y="108"/>
                    <a:pt x="298" y="110"/>
                  </a:cubicBezTo>
                  <a:cubicBezTo>
                    <a:pt x="288" y="110"/>
                    <a:pt x="284" y="89"/>
                    <a:pt x="284" y="89"/>
                  </a:cubicBezTo>
                  <a:cubicBezTo>
                    <a:pt x="284" y="89"/>
                    <a:pt x="286" y="70"/>
                    <a:pt x="281" y="68"/>
                  </a:cubicBezTo>
                  <a:cubicBezTo>
                    <a:pt x="277" y="65"/>
                    <a:pt x="284" y="56"/>
                    <a:pt x="291" y="56"/>
                  </a:cubicBezTo>
                  <a:cubicBezTo>
                    <a:pt x="300" y="56"/>
                    <a:pt x="318" y="68"/>
                    <a:pt x="323" y="63"/>
                  </a:cubicBezTo>
                  <a:cubicBezTo>
                    <a:pt x="330" y="58"/>
                    <a:pt x="342" y="56"/>
                    <a:pt x="344" y="54"/>
                  </a:cubicBezTo>
                  <a:cubicBezTo>
                    <a:pt x="346" y="54"/>
                    <a:pt x="351" y="44"/>
                    <a:pt x="351" y="40"/>
                  </a:cubicBezTo>
                  <a:cubicBezTo>
                    <a:pt x="349" y="37"/>
                    <a:pt x="342" y="35"/>
                    <a:pt x="335" y="33"/>
                  </a:cubicBezTo>
                  <a:lnTo>
                    <a:pt x="335" y="3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9" name="Freeform 726">
              <a:extLst>
                <a:ext uri="{FF2B5EF4-FFF2-40B4-BE49-F238E27FC236}">
                  <a16:creationId xmlns:a16="http://schemas.microsoft.com/office/drawing/2014/main" id="{1161558A-F704-6E29-75CF-B0519B52AC50}"/>
                </a:ext>
              </a:extLst>
            </p:cNvPr>
            <p:cNvSpPr>
              <a:spLocks/>
            </p:cNvSpPr>
            <p:nvPr/>
          </p:nvSpPr>
          <p:spPr bwMode="auto">
            <a:xfrm>
              <a:off x="7011988" y="2954338"/>
              <a:ext cx="334963" cy="303213"/>
            </a:xfrm>
            <a:custGeom>
              <a:avLst/>
              <a:gdLst>
                <a:gd name="T0" fmla="*/ 335 w 351"/>
                <a:gd name="T1" fmla="*/ 33 h 317"/>
                <a:gd name="T2" fmla="*/ 305 w 351"/>
                <a:gd name="T3" fmla="*/ 0 h 317"/>
                <a:gd name="T4" fmla="*/ 295 w 351"/>
                <a:gd name="T5" fmla="*/ 0 h 317"/>
                <a:gd name="T6" fmla="*/ 244 w 351"/>
                <a:gd name="T7" fmla="*/ 14 h 317"/>
                <a:gd name="T8" fmla="*/ 230 w 351"/>
                <a:gd name="T9" fmla="*/ 19 h 317"/>
                <a:gd name="T10" fmla="*/ 232 w 351"/>
                <a:gd name="T11" fmla="*/ 42 h 317"/>
                <a:gd name="T12" fmla="*/ 219 w 351"/>
                <a:gd name="T13" fmla="*/ 75 h 317"/>
                <a:gd name="T14" fmla="*/ 202 w 351"/>
                <a:gd name="T15" fmla="*/ 89 h 317"/>
                <a:gd name="T16" fmla="*/ 181 w 351"/>
                <a:gd name="T17" fmla="*/ 119 h 317"/>
                <a:gd name="T18" fmla="*/ 149 w 351"/>
                <a:gd name="T19" fmla="*/ 135 h 317"/>
                <a:gd name="T20" fmla="*/ 116 w 351"/>
                <a:gd name="T21" fmla="*/ 149 h 317"/>
                <a:gd name="T22" fmla="*/ 32 w 351"/>
                <a:gd name="T23" fmla="*/ 182 h 317"/>
                <a:gd name="T24" fmla="*/ 12 w 351"/>
                <a:gd name="T25" fmla="*/ 191 h 317"/>
                <a:gd name="T26" fmla="*/ 42 w 351"/>
                <a:gd name="T27" fmla="*/ 233 h 317"/>
                <a:gd name="T28" fmla="*/ 28 w 351"/>
                <a:gd name="T29" fmla="*/ 254 h 317"/>
                <a:gd name="T30" fmla="*/ 16 w 351"/>
                <a:gd name="T31" fmla="*/ 282 h 317"/>
                <a:gd name="T32" fmla="*/ 72 w 351"/>
                <a:gd name="T33" fmla="*/ 275 h 317"/>
                <a:gd name="T34" fmla="*/ 123 w 351"/>
                <a:gd name="T35" fmla="*/ 280 h 317"/>
                <a:gd name="T36" fmla="*/ 137 w 351"/>
                <a:gd name="T37" fmla="*/ 306 h 317"/>
                <a:gd name="T38" fmla="*/ 158 w 351"/>
                <a:gd name="T39" fmla="*/ 317 h 317"/>
                <a:gd name="T40" fmla="*/ 179 w 351"/>
                <a:gd name="T41" fmla="*/ 301 h 317"/>
                <a:gd name="T42" fmla="*/ 216 w 351"/>
                <a:gd name="T43" fmla="*/ 296 h 317"/>
                <a:gd name="T44" fmla="*/ 198 w 351"/>
                <a:gd name="T45" fmla="*/ 257 h 317"/>
                <a:gd name="T46" fmla="*/ 202 w 351"/>
                <a:gd name="T47" fmla="*/ 220 h 317"/>
                <a:gd name="T48" fmla="*/ 232 w 351"/>
                <a:gd name="T49" fmla="*/ 222 h 317"/>
                <a:gd name="T50" fmla="*/ 260 w 351"/>
                <a:gd name="T51" fmla="*/ 194 h 317"/>
                <a:gd name="T52" fmla="*/ 281 w 351"/>
                <a:gd name="T53" fmla="*/ 161 h 317"/>
                <a:gd name="T54" fmla="*/ 295 w 351"/>
                <a:gd name="T55" fmla="*/ 133 h 317"/>
                <a:gd name="T56" fmla="*/ 298 w 351"/>
                <a:gd name="T57" fmla="*/ 110 h 317"/>
                <a:gd name="T58" fmla="*/ 281 w 351"/>
                <a:gd name="T59" fmla="*/ 68 h 317"/>
                <a:gd name="T60" fmla="*/ 323 w 351"/>
                <a:gd name="T61" fmla="*/ 63 h 317"/>
                <a:gd name="T62" fmla="*/ 351 w 351"/>
                <a:gd name="T63" fmla="*/ 4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1" h="317">
                  <a:moveTo>
                    <a:pt x="335" y="33"/>
                  </a:moveTo>
                  <a:lnTo>
                    <a:pt x="335" y="33"/>
                  </a:lnTo>
                  <a:cubicBezTo>
                    <a:pt x="325" y="28"/>
                    <a:pt x="325" y="19"/>
                    <a:pt x="325" y="17"/>
                  </a:cubicBezTo>
                  <a:cubicBezTo>
                    <a:pt x="325" y="14"/>
                    <a:pt x="314" y="7"/>
                    <a:pt x="305" y="0"/>
                  </a:cubicBezTo>
                  <a:cubicBezTo>
                    <a:pt x="305" y="0"/>
                    <a:pt x="302" y="0"/>
                    <a:pt x="300" y="3"/>
                  </a:cubicBezTo>
                  <a:cubicBezTo>
                    <a:pt x="298" y="0"/>
                    <a:pt x="298" y="0"/>
                    <a:pt x="295" y="0"/>
                  </a:cubicBezTo>
                  <a:cubicBezTo>
                    <a:pt x="288" y="5"/>
                    <a:pt x="279" y="7"/>
                    <a:pt x="274" y="5"/>
                  </a:cubicBezTo>
                  <a:cubicBezTo>
                    <a:pt x="267" y="3"/>
                    <a:pt x="253" y="7"/>
                    <a:pt x="244" y="14"/>
                  </a:cubicBezTo>
                  <a:cubicBezTo>
                    <a:pt x="242" y="17"/>
                    <a:pt x="237" y="17"/>
                    <a:pt x="235" y="19"/>
                  </a:cubicBezTo>
                  <a:lnTo>
                    <a:pt x="230" y="19"/>
                  </a:lnTo>
                  <a:cubicBezTo>
                    <a:pt x="226" y="21"/>
                    <a:pt x="223" y="26"/>
                    <a:pt x="228" y="30"/>
                  </a:cubicBezTo>
                  <a:cubicBezTo>
                    <a:pt x="232" y="35"/>
                    <a:pt x="230" y="37"/>
                    <a:pt x="232" y="42"/>
                  </a:cubicBezTo>
                  <a:cubicBezTo>
                    <a:pt x="232" y="47"/>
                    <a:pt x="226" y="54"/>
                    <a:pt x="221" y="58"/>
                  </a:cubicBezTo>
                  <a:cubicBezTo>
                    <a:pt x="219" y="63"/>
                    <a:pt x="221" y="70"/>
                    <a:pt x="219" y="75"/>
                  </a:cubicBezTo>
                  <a:cubicBezTo>
                    <a:pt x="216" y="79"/>
                    <a:pt x="198" y="72"/>
                    <a:pt x="195" y="75"/>
                  </a:cubicBezTo>
                  <a:cubicBezTo>
                    <a:pt x="193" y="77"/>
                    <a:pt x="202" y="84"/>
                    <a:pt x="202" y="89"/>
                  </a:cubicBezTo>
                  <a:cubicBezTo>
                    <a:pt x="202" y="91"/>
                    <a:pt x="195" y="96"/>
                    <a:pt x="188" y="96"/>
                  </a:cubicBezTo>
                  <a:cubicBezTo>
                    <a:pt x="181" y="98"/>
                    <a:pt x="181" y="108"/>
                    <a:pt x="181" y="119"/>
                  </a:cubicBezTo>
                  <a:cubicBezTo>
                    <a:pt x="181" y="133"/>
                    <a:pt x="172" y="133"/>
                    <a:pt x="172" y="129"/>
                  </a:cubicBezTo>
                  <a:cubicBezTo>
                    <a:pt x="170" y="124"/>
                    <a:pt x="149" y="131"/>
                    <a:pt x="149" y="135"/>
                  </a:cubicBezTo>
                  <a:cubicBezTo>
                    <a:pt x="149" y="142"/>
                    <a:pt x="142" y="140"/>
                    <a:pt x="135" y="140"/>
                  </a:cubicBezTo>
                  <a:cubicBezTo>
                    <a:pt x="125" y="140"/>
                    <a:pt x="118" y="147"/>
                    <a:pt x="116" y="149"/>
                  </a:cubicBezTo>
                  <a:cubicBezTo>
                    <a:pt x="116" y="154"/>
                    <a:pt x="121" y="168"/>
                    <a:pt x="118" y="173"/>
                  </a:cubicBezTo>
                  <a:cubicBezTo>
                    <a:pt x="118" y="175"/>
                    <a:pt x="46" y="184"/>
                    <a:pt x="32" y="182"/>
                  </a:cubicBezTo>
                  <a:cubicBezTo>
                    <a:pt x="23" y="180"/>
                    <a:pt x="12" y="180"/>
                    <a:pt x="0" y="180"/>
                  </a:cubicBezTo>
                  <a:cubicBezTo>
                    <a:pt x="5" y="182"/>
                    <a:pt x="9" y="187"/>
                    <a:pt x="12" y="191"/>
                  </a:cubicBezTo>
                  <a:cubicBezTo>
                    <a:pt x="14" y="198"/>
                    <a:pt x="23" y="205"/>
                    <a:pt x="32" y="208"/>
                  </a:cubicBezTo>
                  <a:cubicBezTo>
                    <a:pt x="42" y="212"/>
                    <a:pt x="37" y="231"/>
                    <a:pt x="42" y="233"/>
                  </a:cubicBezTo>
                  <a:cubicBezTo>
                    <a:pt x="49" y="233"/>
                    <a:pt x="53" y="247"/>
                    <a:pt x="49" y="247"/>
                  </a:cubicBezTo>
                  <a:cubicBezTo>
                    <a:pt x="42" y="250"/>
                    <a:pt x="35" y="250"/>
                    <a:pt x="28" y="254"/>
                  </a:cubicBezTo>
                  <a:cubicBezTo>
                    <a:pt x="21" y="257"/>
                    <a:pt x="14" y="266"/>
                    <a:pt x="14" y="275"/>
                  </a:cubicBezTo>
                  <a:cubicBezTo>
                    <a:pt x="16" y="278"/>
                    <a:pt x="16" y="280"/>
                    <a:pt x="16" y="282"/>
                  </a:cubicBezTo>
                  <a:cubicBezTo>
                    <a:pt x="32" y="282"/>
                    <a:pt x="53" y="280"/>
                    <a:pt x="56" y="278"/>
                  </a:cubicBezTo>
                  <a:cubicBezTo>
                    <a:pt x="58" y="275"/>
                    <a:pt x="67" y="273"/>
                    <a:pt x="72" y="275"/>
                  </a:cubicBezTo>
                  <a:cubicBezTo>
                    <a:pt x="77" y="280"/>
                    <a:pt x="98" y="280"/>
                    <a:pt x="105" y="275"/>
                  </a:cubicBezTo>
                  <a:cubicBezTo>
                    <a:pt x="116" y="271"/>
                    <a:pt x="123" y="275"/>
                    <a:pt x="123" y="280"/>
                  </a:cubicBezTo>
                  <a:cubicBezTo>
                    <a:pt x="123" y="285"/>
                    <a:pt x="128" y="287"/>
                    <a:pt x="132" y="292"/>
                  </a:cubicBezTo>
                  <a:cubicBezTo>
                    <a:pt x="137" y="296"/>
                    <a:pt x="135" y="301"/>
                    <a:pt x="137" y="306"/>
                  </a:cubicBezTo>
                  <a:cubicBezTo>
                    <a:pt x="139" y="313"/>
                    <a:pt x="146" y="310"/>
                    <a:pt x="156" y="315"/>
                  </a:cubicBezTo>
                  <a:lnTo>
                    <a:pt x="158" y="317"/>
                  </a:lnTo>
                  <a:cubicBezTo>
                    <a:pt x="160" y="317"/>
                    <a:pt x="160" y="315"/>
                    <a:pt x="160" y="315"/>
                  </a:cubicBezTo>
                  <a:cubicBezTo>
                    <a:pt x="165" y="310"/>
                    <a:pt x="165" y="299"/>
                    <a:pt x="179" y="301"/>
                  </a:cubicBezTo>
                  <a:cubicBezTo>
                    <a:pt x="193" y="306"/>
                    <a:pt x="193" y="299"/>
                    <a:pt x="200" y="301"/>
                  </a:cubicBezTo>
                  <a:cubicBezTo>
                    <a:pt x="207" y="303"/>
                    <a:pt x="212" y="301"/>
                    <a:pt x="216" y="296"/>
                  </a:cubicBezTo>
                  <a:cubicBezTo>
                    <a:pt x="219" y="292"/>
                    <a:pt x="212" y="282"/>
                    <a:pt x="207" y="278"/>
                  </a:cubicBezTo>
                  <a:cubicBezTo>
                    <a:pt x="205" y="273"/>
                    <a:pt x="198" y="264"/>
                    <a:pt x="198" y="257"/>
                  </a:cubicBezTo>
                  <a:cubicBezTo>
                    <a:pt x="200" y="247"/>
                    <a:pt x="186" y="247"/>
                    <a:pt x="186" y="240"/>
                  </a:cubicBezTo>
                  <a:cubicBezTo>
                    <a:pt x="186" y="233"/>
                    <a:pt x="198" y="224"/>
                    <a:pt x="202" y="220"/>
                  </a:cubicBezTo>
                  <a:cubicBezTo>
                    <a:pt x="205" y="217"/>
                    <a:pt x="214" y="226"/>
                    <a:pt x="216" y="222"/>
                  </a:cubicBezTo>
                  <a:cubicBezTo>
                    <a:pt x="219" y="217"/>
                    <a:pt x="228" y="220"/>
                    <a:pt x="232" y="222"/>
                  </a:cubicBezTo>
                  <a:cubicBezTo>
                    <a:pt x="235" y="222"/>
                    <a:pt x="242" y="212"/>
                    <a:pt x="244" y="205"/>
                  </a:cubicBezTo>
                  <a:cubicBezTo>
                    <a:pt x="244" y="198"/>
                    <a:pt x="258" y="196"/>
                    <a:pt x="260" y="194"/>
                  </a:cubicBezTo>
                  <a:cubicBezTo>
                    <a:pt x="263" y="191"/>
                    <a:pt x="267" y="175"/>
                    <a:pt x="270" y="173"/>
                  </a:cubicBezTo>
                  <a:cubicBezTo>
                    <a:pt x="270" y="168"/>
                    <a:pt x="281" y="170"/>
                    <a:pt x="281" y="161"/>
                  </a:cubicBezTo>
                  <a:cubicBezTo>
                    <a:pt x="281" y="152"/>
                    <a:pt x="286" y="152"/>
                    <a:pt x="291" y="149"/>
                  </a:cubicBezTo>
                  <a:cubicBezTo>
                    <a:pt x="298" y="149"/>
                    <a:pt x="295" y="140"/>
                    <a:pt x="295" y="133"/>
                  </a:cubicBezTo>
                  <a:cubicBezTo>
                    <a:pt x="298" y="126"/>
                    <a:pt x="300" y="119"/>
                    <a:pt x="307" y="119"/>
                  </a:cubicBezTo>
                  <a:cubicBezTo>
                    <a:pt x="314" y="117"/>
                    <a:pt x="305" y="108"/>
                    <a:pt x="298" y="110"/>
                  </a:cubicBezTo>
                  <a:cubicBezTo>
                    <a:pt x="288" y="110"/>
                    <a:pt x="284" y="89"/>
                    <a:pt x="284" y="89"/>
                  </a:cubicBezTo>
                  <a:cubicBezTo>
                    <a:pt x="284" y="89"/>
                    <a:pt x="286" y="70"/>
                    <a:pt x="281" y="68"/>
                  </a:cubicBezTo>
                  <a:cubicBezTo>
                    <a:pt x="277" y="65"/>
                    <a:pt x="284" y="56"/>
                    <a:pt x="291" y="56"/>
                  </a:cubicBezTo>
                  <a:cubicBezTo>
                    <a:pt x="300" y="56"/>
                    <a:pt x="318" y="68"/>
                    <a:pt x="323" y="63"/>
                  </a:cubicBezTo>
                  <a:cubicBezTo>
                    <a:pt x="330" y="58"/>
                    <a:pt x="342" y="56"/>
                    <a:pt x="344" y="54"/>
                  </a:cubicBezTo>
                  <a:cubicBezTo>
                    <a:pt x="346" y="54"/>
                    <a:pt x="351" y="44"/>
                    <a:pt x="351" y="40"/>
                  </a:cubicBezTo>
                  <a:cubicBezTo>
                    <a:pt x="349" y="37"/>
                    <a:pt x="342" y="35"/>
                    <a:pt x="335" y="3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0" name="Freeform 727">
              <a:extLst>
                <a:ext uri="{FF2B5EF4-FFF2-40B4-BE49-F238E27FC236}">
                  <a16:creationId xmlns:a16="http://schemas.microsoft.com/office/drawing/2014/main" id="{568E6092-09BB-5B28-1079-8A9778FB980E}"/>
                </a:ext>
              </a:extLst>
            </p:cNvPr>
            <p:cNvSpPr>
              <a:spLocks/>
            </p:cNvSpPr>
            <p:nvPr/>
          </p:nvSpPr>
          <p:spPr bwMode="auto">
            <a:xfrm>
              <a:off x="7011988" y="2954338"/>
              <a:ext cx="334963" cy="303213"/>
            </a:xfrm>
            <a:custGeom>
              <a:avLst/>
              <a:gdLst>
                <a:gd name="T0" fmla="*/ 335 w 351"/>
                <a:gd name="T1" fmla="*/ 33 h 317"/>
                <a:gd name="T2" fmla="*/ 305 w 351"/>
                <a:gd name="T3" fmla="*/ 0 h 317"/>
                <a:gd name="T4" fmla="*/ 295 w 351"/>
                <a:gd name="T5" fmla="*/ 0 h 317"/>
                <a:gd name="T6" fmla="*/ 244 w 351"/>
                <a:gd name="T7" fmla="*/ 14 h 317"/>
                <a:gd name="T8" fmla="*/ 230 w 351"/>
                <a:gd name="T9" fmla="*/ 19 h 317"/>
                <a:gd name="T10" fmla="*/ 232 w 351"/>
                <a:gd name="T11" fmla="*/ 42 h 317"/>
                <a:gd name="T12" fmla="*/ 219 w 351"/>
                <a:gd name="T13" fmla="*/ 75 h 317"/>
                <a:gd name="T14" fmla="*/ 202 w 351"/>
                <a:gd name="T15" fmla="*/ 89 h 317"/>
                <a:gd name="T16" fmla="*/ 181 w 351"/>
                <a:gd name="T17" fmla="*/ 119 h 317"/>
                <a:gd name="T18" fmla="*/ 149 w 351"/>
                <a:gd name="T19" fmla="*/ 135 h 317"/>
                <a:gd name="T20" fmla="*/ 116 w 351"/>
                <a:gd name="T21" fmla="*/ 149 h 317"/>
                <a:gd name="T22" fmla="*/ 32 w 351"/>
                <a:gd name="T23" fmla="*/ 182 h 317"/>
                <a:gd name="T24" fmla="*/ 12 w 351"/>
                <a:gd name="T25" fmla="*/ 191 h 317"/>
                <a:gd name="T26" fmla="*/ 42 w 351"/>
                <a:gd name="T27" fmla="*/ 233 h 317"/>
                <a:gd name="T28" fmla="*/ 28 w 351"/>
                <a:gd name="T29" fmla="*/ 254 h 317"/>
                <a:gd name="T30" fmla="*/ 16 w 351"/>
                <a:gd name="T31" fmla="*/ 282 h 317"/>
                <a:gd name="T32" fmla="*/ 72 w 351"/>
                <a:gd name="T33" fmla="*/ 275 h 317"/>
                <a:gd name="T34" fmla="*/ 123 w 351"/>
                <a:gd name="T35" fmla="*/ 280 h 317"/>
                <a:gd name="T36" fmla="*/ 137 w 351"/>
                <a:gd name="T37" fmla="*/ 306 h 317"/>
                <a:gd name="T38" fmla="*/ 158 w 351"/>
                <a:gd name="T39" fmla="*/ 317 h 317"/>
                <a:gd name="T40" fmla="*/ 179 w 351"/>
                <a:gd name="T41" fmla="*/ 301 h 317"/>
                <a:gd name="T42" fmla="*/ 216 w 351"/>
                <a:gd name="T43" fmla="*/ 296 h 317"/>
                <a:gd name="T44" fmla="*/ 198 w 351"/>
                <a:gd name="T45" fmla="*/ 257 h 317"/>
                <a:gd name="T46" fmla="*/ 202 w 351"/>
                <a:gd name="T47" fmla="*/ 220 h 317"/>
                <a:gd name="T48" fmla="*/ 232 w 351"/>
                <a:gd name="T49" fmla="*/ 222 h 317"/>
                <a:gd name="T50" fmla="*/ 260 w 351"/>
                <a:gd name="T51" fmla="*/ 194 h 317"/>
                <a:gd name="T52" fmla="*/ 281 w 351"/>
                <a:gd name="T53" fmla="*/ 161 h 317"/>
                <a:gd name="T54" fmla="*/ 295 w 351"/>
                <a:gd name="T55" fmla="*/ 133 h 317"/>
                <a:gd name="T56" fmla="*/ 298 w 351"/>
                <a:gd name="T57" fmla="*/ 110 h 317"/>
                <a:gd name="T58" fmla="*/ 281 w 351"/>
                <a:gd name="T59" fmla="*/ 68 h 317"/>
                <a:gd name="T60" fmla="*/ 323 w 351"/>
                <a:gd name="T61" fmla="*/ 63 h 317"/>
                <a:gd name="T62" fmla="*/ 351 w 351"/>
                <a:gd name="T63" fmla="*/ 40 h 317"/>
                <a:gd name="T64" fmla="*/ 335 w 351"/>
                <a:gd name="T65" fmla="*/ 33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1" h="317">
                  <a:moveTo>
                    <a:pt x="335" y="33"/>
                  </a:moveTo>
                  <a:lnTo>
                    <a:pt x="335" y="33"/>
                  </a:lnTo>
                  <a:cubicBezTo>
                    <a:pt x="325" y="28"/>
                    <a:pt x="325" y="19"/>
                    <a:pt x="325" y="17"/>
                  </a:cubicBezTo>
                  <a:cubicBezTo>
                    <a:pt x="325" y="14"/>
                    <a:pt x="314" y="7"/>
                    <a:pt x="305" y="0"/>
                  </a:cubicBezTo>
                  <a:cubicBezTo>
                    <a:pt x="305" y="0"/>
                    <a:pt x="302" y="0"/>
                    <a:pt x="300" y="3"/>
                  </a:cubicBezTo>
                  <a:cubicBezTo>
                    <a:pt x="298" y="0"/>
                    <a:pt x="298" y="0"/>
                    <a:pt x="295" y="0"/>
                  </a:cubicBezTo>
                  <a:cubicBezTo>
                    <a:pt x="288" y="5"/>
                    <a:pt x="279" y="7"/>
                    <a:pt x="274" y="5"/>
                  </a:cubicBezTo>
                  <a:cubicBezTo>
                    <a:pt x="267" y="3"/>
                    <a:pt x="253" y="7"/>
                    <a:pt x="244" y="14"/>
                  </a:cubicBezTo>
                  <a:cubicBezTo>
                    <a:pt x="242" y="17"/>
                    <a:pt x="237" y="17"/>
                    <a:pt x="235" y="19"/>
                  </a:cubicBezTo>
                  <a:lnTo>
                    <a:pt x="230" y="19"/>
                  </a:lnTo>
                  <a:cubicBezTo>
                    <a:pt x="226" y="21"/>
                    <a:pt x="223" y="26"/>
                    <a:pt x="228" y="30"/>
                  </a:cubicBezTo>
                  <a:cubicBezTo>
                    <a:pt x="232" y="35"/>
                    <a:pt x="230" y="37"/>
                    <a:pt x="232" y="42"/>
                  </a:cubicBezTo>
                  <a:cubicBezTo>
                    <a:pt x="232" y="47"/>
                    <a:pt x="226" y="54"/>
                    <a:pt x="221" y="58"/>
                  </a:cubicBezTo>
                  <a:cubicBezTo>
                    <a:pt x="219" y="63"/>
                    <a:pt x="221" y="70"/>
                    <a:pt x="219" y="75"/>
                  </a:cubicBezTo>
                  <a:cubicBezTo>
                    <a:pt x="216" y="79"/>
                    <a:pt x="198" y="72"/>
                    <a:pt x="195" y="75"/>
                  </a:cubicBezTo>
                  <a:cubicBezTo>
                    <a:pt x="193" y="77"/>
                    <a:pt x="202" y="84"/>
                    <a:pt x="202" y="89"/>
                  </a:cubicBezTo>
                  <a:cubicBezTo>
                    <a:pt x="202" y="91"/>
                    <a:pt x="195" y="96"/>
                    <a:pt x="188" y="96"/>
                  </a:cubicBezTo>
                  <a:cubicBezTo>
                    <a:pt x="181" y="98"/>
                    <a:pt x="181" y="108"/>
                    <a:pt x="181" y="119"/>
                  </a:cubicBezTo>
                  <a:cubicBezTo>
                    <a:pt x="181" y="133"/>
                    <a:pt x="172" y="133"/>
                    <a:pt x="172" y="129"/>
                  </a:cubicBezTo>
                  <a:cubicBezTo>
                    <a:pt x="170" y="124"/>
                    <a:pt x="149" y="131"/>
                    <a:pt x="149" y="135"/>
                  </a:cubicBezTo>
                  <a:cubicBezTo>
                    <a:pt x="149" y="142"/>
                    <a:pt x="142" y="140"/>
                    <a:pt x="135" y="140"/>
                  </a:cubicBezTo>
                  <a:cubicBezTo>
                    <a:pt x="125" y="140"/>
                    <a:pt x="118" y="147"/>
                    <a:pt x="116" y="149"/>
                  </a:cubicBezTo>
                  <a:cubicBezTo>
                    <a:pt x="116" y="154"/>
                    <a:pt x="121" y="168"/>
                    <a:pt x="118" y="173"/>
                  </a:cubicBezTo>
                  <a:cubicBezTo>
                    <a:pt x="118" y="175"/>
                    <a:pt x="46" y="184"/>
                    <a:pt x="32" y="182"/>
                  </a:cubicBezTo>
                  <a:cubicBezTo>
                    <a:pt x="23" y="180"/>
                    <a:pt x="12" y="180"/>
                    <a:pt x="0" y="180"/>
                  </a:cubicBezTo>
                  <a:cubicBezTo>
                    <a:pt x="5" y="182"/>
                    <a:pt x="9" y="187"/>
                    <a:pt x="12" y="191"/>
                  </a:cubicBezTo>
                  <a:cubicBezTo>
                    <a:pt x="14" y="198"/>
                    <a:pt x="23" y="205"/>
                    <a:pt x="32" y="208"/>
                  </a:cubicBezTo>
                  <a:cubicBezTo>
                    <a:pt x="42" y="212"/>
                    <a:pt x="37" y="231"/>
                    <a:pt x="42" y="233"/>
                  </a:cubicBezTo>
                  <a:cubicBezTo>
                    <a:pt x="49" y="233"/>
                    <a:pt x="53" y="247"/>
                    <a:pt x="49" y="247"/>
                  </a:cubicBezTo>
                  <a:cubicBezTo>
                    <a:pt x="42" y="250"/>
                    <a:pt x="35" y="250"/>
                    <a:pt x="28" y="254"/>
                  </a:cubicBezTo>
                  <a:cubicBezTo>
                    <a:pt x="21" y="257"/>
                    <a:pt x="14" y="266"/>
                    <a:pt x="14" y="275"/>
                  </a:cubicBezTo>
                  <a:cubicBezTo>
                    <a:pt x="16" y="278"/>
                    <a:pt x="16" y="280"/>
                    <a:pt x="16" y="282"/>
                  </a:cubicBezTo>
                  <a:cubicBezTo>
                    <a:pt x="32" y="282"/>
                    <a:pt x="53" y="280"/>
                    <a:pt x="56" y="278"/>
                  </a:cubicBezTo>
                  <a:cubicBezTo>
                    <a:pt x="58" y="275"/>
                    <a:pt x="67" y="273"/>
                    <a:pt x="72" y="275"/>
                  </a:cubicBezTo>
                  <a:cubicBezTo>
                    <a:pt x="77" y="280"/>
                    <a:pt x="98" y="280"/>
                    <a:pt x="105" y="275"/>
                  </a:cubicBezTo>
                  <a:cubicBezTo>
                    <a:pt x="116" y="271"/>
                    <a:pt x="123" y="275"/>
                    <a:pt x="123" y="280"/>
                  </a:cubicBezTo>
                  <a:cubicBezTo>
                    <a:pt x="123" y="285"/>
                    <a:pt x="128" y="287"/>
                    <a:pt x="132" y="292"/>
                  </a:cubicBezTo>
                  <a:cubicBezTo>
                    <a:pt x="137" y="296"/>
                    <a:pt x="135" y="301"/>
                    <a:pt x="137" y="306"/>
                  </a:cubicBezTo>
                  <a:cubicBezTo>
                    <a:pt x="139" y="313"/>
                    <a:pt x="146" y="310"/>
                    <a:pt x="156" y="315"/>
                  </a:cubicBezTo>
                  <a:lnTo>
                    <a:pt x="158" y="317"/>
                  </a:lnTo>
                  <a:cubicBezTo>
                    <a:pt x="160" y="317"/>
                    <a:pt x="160" y="315"/>
                    <a:pt x="160" y="315"/>
                  </a:cubicBezTo>
                  <a:cubicBezTo>
                    <a:pt x="165" y="310"/>
                    <a:pt x="165" y="299"/>
                    <a:pt x="179" y="301"/>
                  </a:cubicBezTo>
                  <a:cubicBezTo>
                    <a:pt x="193" y="306"/>
                    <a:pt x="193" y="299"/>
                    <a:pt x="200" y="301"/>
                  </a:cubicBezTo>
                  <a:cubicBezTo>
                    <a:pt x="207" y="303"/>
                    <a:pt x="212" y="301"/>
                    <a:pt x="216" y="296"/>
                  </a:cubicBezTo>
                  <a:cubicBezTo>
                    <a:pt x="219" y="292"/>
                    <a:pt x="212" y="282"/>
                    <a:pt x="207" y="278"/>
                  </a:cubicBezTo>
                  <a:cubicBezTo>
                    <a:pt x="205" y="273"/>
                    <a:pt x="198" y="264"/>
                    <a:pt x="198" y="257"/>
                  </a:cubicBezTo>
                  <a:cubicBezTo>
                    <a:pt x="200" y="247"/>
                    <a:pt x="186" y="247"/>
                    <a:pt x="186" y="240"/>
                  </a:cubicBezTo>
                  <a:cubicBezTo>
                    <a:pt x="186" y="233"/>
                    <a:pt x="198" y="224"/>
                    <a:pt x="202" y="220"/>
                  </a:cubicBezTo>
                  <a:cubicBezTo>
                    <a:pt x="205" y="217"/>
                    <a:pt x="214" y="226"/>
                    <a:pt x="216" y="222"/>
                  </a:cubicBezTo>
                  <a:cubicBezTo>
                    <a:pt x="219" y="217"/>
                    <a:pt x="228" y="220"/>
                    <a:pt x="232" y="222"/>
                  </a:cubicBezTo>
                  <a:cubicBezTo>
                    <a:pt x="235" y="222"/>
                    <a:pt x="242" y="212"/>
                    <a:pt x="244" y="205"/>
                  </a:cubicBezTo>
                  <a:cubicBezTo>
                    <a:pt x="244" y="198"/>
                    <a:pt x="258" y="196"/>
                    <a:pt x="260" y="194"/>
                  </a:cubicBezTo>
                  <a:cubicBezTo>
                    <a:pt x="263" y="191"/>
                    <a:pt x="267" y="175"/>
                    <a:pt x="270" y="173"/>
                  </a:cubicBezTo>
                  <a:cubicBezTo>
                    <a:pt x="270" y="168"/>
                    <a:pt x="281" y="170"/>
                    <a:pt x="281" y="161"/>
                  </a:cubicBezTo>
                  <a:cubicBezTo>
                    <a:pt x="281" y="152"/>
                    <a:pt x="286" y="152"/>
                    <a:pt x="291" y="149"/>
                  </a:cubicBezTo>
                  <a:cubicBezTo>
                    <a:pt x="298" y="149"/>
                    <a:pt x="295" y="140"/>
                    <a:pt x="295" y="133"/>
                  </a:cubicBezTo>
                  <a:cubicBezTo>
                    <a:pt x="298" y="126"/>
                    <a:pt x="300" y="119"/>
                    <a:pt x="307" y="119"/>
                  </a:cubicBezTo>
                  <a:cubicBezTo>
                    <a:pt x="314" y="117"/>
                    <a:pt x="305" y="108"/>
                    <a:pt x="298" y="110"/>
                  </a:cubicBezTo>
                  <a:cubicBezTo>
                    <a:pt x="288" y="110"/>
                    <a:pt x="284" y="89"/>
                    <a:pt x="284" y="89"/>
                  </a:cubicBezTo>
                  <a:cubicBezTo>
                    <a:pt x="284" y="89"/>
                    <a:pt x="286" y="70"/>
                    <a:pt x="281" y="68"/>
                  </a:cubicBezTo>
                  <a:cubicBezTo>
                    <a:pt x="277" y="65"/>
                    <a:pt x="284" y="56"/>
                    <a:pt x="291" y="56"/>
                  </a:cubicBezTo>
                  <a:cubicBezTo>
                    <a:pt x="300" y="56"/>
                    <a:pt x="318" y="68"/>
                    <a:pt x="323" y="63"/>
                  </a:cubicBezTo>
                  <a:cubicBezTo>
                    <a:pt x="330" y="58"/>
                    <a:pt x="342" y="56"/>
                    <a:pt x="344" y="54"/>
                  </a:cubicBezTo>
                  <a:cubicBezTo>
                    <a:pt x="346" y="54"/>
                    <a:pt x="351" y="44"/>
                    <a:pt x="351" y="40"/>
                  </a:cubicBezTo>
                  <a:cubicBezTo>
                    <a:pt x="349" y="37"/>
                    <a:pt x="342" y="35"/>
                    <a:pt x="335" y="33"/>
                  </a:cubicBezTo>
                  <a:lnTo>
                    <a:pt x="335" y="3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1" name="Freeform 728">
              <a:extLst>
                <a:ext uri="{FF2B5EF4-FFF2-40B4-BE49-F238E27FC236}">
                  <a16:creationId xmlns:a16="http://schemas.microsoft.com/office/drawing/2014/main" id="{03C3F1AF-B0AF-335A-786E-0F94DB565BF3}"/>
                </a:ext>
              </a:extLst>
            </p:cNvPr>
            <p:cNvSpPr>
              <a:spLocks/>
            </p:cNvSpPr>
            <p:nvPr/>
          </p:nvSpPr>
          <p:spPr bwMode="auto">
            <a:xfrm>
              <a:off x="6180138" y="2811463"/>
              <a:ext cx="17463" cy="14288"/>
            </a:xfrm>
            <a:custGeom>
              <a:avLst/>
              <a:gdLst>
                <a:gd name="T0" fmla="*/ 18 w 18"/>
                <a:gd name="T1" fmla="*/ 7 h 16"/>
                <a:gd name="T2" fmla="*/ 18 w 18"/>
                <a:gd name="T3" fmla="*/ 7 h 16"/>
                <a:gd name="T4" fmla="*/ 9 w 18"/>
                <a:gd name="T5" fmla="*/ 16 h 16"/>
                <a:gd name="T6" fmla="*/ 0 w 18"/>
                <a:gd name="T7" fmla="*/ 7 h 16"/>
                <a:gd name="T8" fmla="*/ 9 w 18"/>
                <a:gd name="T9" fmla="*/ 0 h 16"/>
                <a:gd name="T10" fmla="*/ 18 w 18"/>
                <a:gd name="T11" fmla="*/ 7 h 16"/>
              </a:gdLst>
              <a:ahLst/>
              <a:cxnLst>
                <a:cxn ang="0">
                  <a:pos x="T0" y="T1"/>
                </a:cxn>
                <a:cxn ang="0">
                  <a:pos x="T2" y="T3"/>
                </a:cxn>
                <a:cxn ang="0">
                  <a:pos x="T4" y="T5"/>
                </a:cxn>
                <a:cxn ang="0">
                  <a:pos x="T6" y="T7"/>
                </a:cxn>
                <a:cxn ang="0">
                  <a:pos x="T8" y="T9"/>
                </a:cxn>
                <a:cxn ang="0">
                  <a:pos x="T10" y="T11"/>
                </a:cxn>
              </a:cxnLst>
              <a:rect l="0" t="0" r="r" b="b"/>
              <a:pathLst>
                <a:path w="18" h="16">
                  <a:moveTo>
                    <a:pt x="18" y="7"/>
                  </a:moveTo>
                  <a:lnTo>
                    <a:pt x="18" y="7"/>
                  </a:lnTo>
                  <a:cubicBezTo>
                    <a:pt x="18" y="11"/>
                    <a:pt x="16" y="16"/>
                    <a:pt x="9" y="16"/>
                  </a:cubicBezTo>
                  <a:cubicBezTo>
                    <a:pt x="5" y="16"/>
                    <a:pt x="0" y="11"/>
                    <a:pt x="0" y="7"/>
                  </a:cubicBezTo>
                  <a:cubicBezTo>
                    <a:pt x="0" y="2"/>
                    <a:pt x="5" y="0"/>
                    <a:pt x="9" y="0"/>
                  </a:cubicBezTo>
                  <a:cubicBezTo>
                    <a:pt x="16" y="0"/>
                    <a:pt x="18" y="2"/>
                    <a:pt x="1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2" name="Freeform 729">
              <a:extLst>
                <a:ext uri="{FF2B5EF4-FFF2-40B4-BE49-F238E27FC236}">
                  <a16:creationId xmlns:a16="http://schemas.microsoft.com/office/drawing/2014/main" id="{FDB016C5-E492-2958-5ACB-CBED9D10D54D}"/>
                </a:ext>
              </a:extLst>
            </p:cNvPr>
            <p:cNvSpPr>
              <a:spLocks/>
            </p:cNvSpPr>
            <p:nvPr/>
          </p:nvSpPr>
          <p:spPr bwMode="auto">
            <a:xfrm>
              <a:off x="6180138" y="2811463"/>
              <a:ext cx="17463" cy="14288"/>
            </a:xfrm>
            <a:custGeom>
              <a:avLst/>
              <a:gdLst>
                <a:gd name="T0" fmla="*/ 18 w 18"/>
                <a:gd name="T1" fmla="*/ 7 h 16"/>
                <a:gd name="T2" fmla="*/ 18 w 18"/>
                <a:gd name="T3" fmla="*/ 7 h 16"/>
                <a:gd name="T4" fmla="*/ 9 w 18"/>
                <a:gd name="T5" fmla="*/ 16 h 16"/>
                <a:gd name="T6" fmla="*/ 0 w 18"/>
                <a:gd name="T7" fmla="*/ 7 h 16"/>
                <a:gd name="T8" fmla="*/ 9 w 18"/>
                <a:gd name="T9" fmla="*/ 0 h 16"/>
                <a:gd name="T10" fmla="*/ 18 w 18"/>
                <a:gd name="T11" fmla="*/ 7 h 16"/>
                <a:gd name="T12" fmla="*/ 18 w 18"/>
                <a:gd name="T13" fmla="*/ 7 h 16"/>
              </a:gdLst>
              <a:ahLst/>
              <a:cxnLst>
                <a:cxn ang="0">
                  <a:pos x="T0" y="T1"/>
                </a:cxn>
                <a:cxn ang="0">
                  <a:pos x="T2" y="T3"/>
                </a:cxn>
                <a:cxn ang="0">
                  <a:pos x="T4" y="T5"/>
                </a:cxn>
                <a:cxn ang="0">
                  <a:pos x="T6" y="T7"/>
                </a:cxn>
                <a:cxn ang="0">
                  <a:pos x="T8" y="T9"/>
                </a:cxn>
                <a:cxn ang="0">
                  <a:pos x="T10" y="T11"/>
                </a:cxn>
                <a:cxn ang="0">
                  <a:pos x="T12" y="T13"/>
                </a:cxn>
              </a:cxnLst>
              <a:rect l="0" t="0" r="r" b="b"/>
              <a:pathLst>
                <a:path w="18" h="16">
                  <a:moveTo>
                    <a:pt x="18" y="7"/>
                  </a:moveTo>
                  <a:lnTo>
                    <a:pt x="18" y="7"/>
                  </a:lnTo>
                  <a:cubicBezTo>
                    <a:pt x="18" y="11"/>
                    <a:pt x="16" y="16"/>
                    <a:pt x="9" y="16"/>
                  </a:cubicBezTo>
                  <a:cubicBezTo>
                    <a:pt x="5" y="16"/>
                    <a:pt x="0" y="11"/>
                    <a:pt x="0" y="7"/>
                  </a:cubicBezTo>
                  <a:cubicBezTo>
                    <a:pt x="0" y="2"/>
                    <a:pt x="5" y="0"/>
                    <a:pt x="9" y="0"/>
                  </a:cubicBezTo>
                  <a:cubicBezTo>
                    <a:pt x="16" y="0"/>
                    <a:pt x="18" y="2"/>
                    <a:pt x="18" y="7"/>
                  </a:cubicBezTo>
                  <a:lnTo>
                    <a:pt x="1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3" name="Freeform 730">
              <a:extLst>
                <a:ext uri="{FF2B5EF4-FFF2-40B4-BE49-F238E27FC236}">
                  <a16:creationId xmlns:a16="http://schemas.microsoft.com/office/drawing/2014/main" id="{4CD430D7-2F4A-3E0A-2E7B-826212FA01DE}"/>
                </a:ext>
              </a:extLst>
            </p:cNvPr>
            <p:cNvSpPr>
              <a:spLocks/>
            </p:cNvSpPr>
            <p:nvPr/>
          </p:nvSpPr>
          <p:spPr bwMode="auto">
            <a:xfrm>
              <a:off x="6180138" y="2811463"/>
              <a:ext cx="17463" cy="14288"/>
            </a:xfrm>
            <a:custGeom>
              <a:avLst/>
              <a:gdLst>
                <a:gd name="T0" fmla="*/ 18 w 18"/>
                <a:gd name="T1" fmla="*/ 7 h 16"/>
                <a:gd name="T2" fmla="*/ 18 w 18"/>
                <a:gd name="T3" fmla="*/ 7 h 16"/>
                <a:gd name="T4" fmla="*/ 9 w 18"/>
                <a:gd name="T5" fmla="*/ 16 h 16"/>
                <a:gd name="T6" fmla="*/ 0 w 18"/>
                <a:gd name="T7" fmla="*/ 7 h 16"/>
                <a:gd name="T8" fmla="*/ 9 w 18"/>
                <a:gd name="T9" fmla="*/ 0 h 16"/>
                <a:gd name="T10" fmla="*/ 18 w 18"/>
                <a:gd name="T11" fmla="*/ 7 h 16"/>
              </a:gdLst>
              <a:ahLst/>
              <a:cxnLst>
                <a:cxn ang="0">
                  <a:pos x="T0" y="T1"/>
                </a:cxn>
                <a:cxn ang="0">
                  <a:pos x="T2" y="T3"/>
                </a:cxn>
                <a:cxn ang="0">
                  <a:pos x="T4" y="T5"/>
                </a:cxn>
                <a:cxn ang="0">
                  <a:pos x="T6" y="T7"/>
                </a:cxn>
                <a:cxn ang="0">
                  <a:pos x="T8" y="T9"/>
                </a:cxn>
                <a:cxn ang="0">
                  <a:pos x="T10" y="T11"/>
                </a:cxn>
              </a:cxnLst>
              <a:rect l="0" t="0" r="r" b="b"/>
              <a:pathLst>
                <a:path w="18" h="16">
                  <a:moveTo>
                    <a:pt x="18" y="7"/>
                  </a:moveTo>
                  <a:lnTo>
                    <a:pt x="18" y="7"/>
                  </a:lnTo>
                  <a:cubicBezTo>
                    <a:pt x="18" y="11"/>
                    <a:pt x="16" y="16"/>
                    <a:pt x="9" y="16"/>
                  </a:cubicBezTo>
                  <a:cubicBezTo>
                    <a:pt x="5" y="16"/>
                    <a:pt x="0" y="11"/>
                    <a:pt x="0" y="7"/>
                  </a:cubicBezTo>
                  <a:cubicBezTo>
                    <a:pt x="0" y="2"/>
                    <a:pt x="5" y="0"/>
                    <a:pt x="9" y="0"/>
                  </a:cubicBezTo>
                  <a:cubicBezTo>
                    <a:pt x="16" y="0"/>
                    <a:pt x="18" y="2"/>
                    <a:pt x="1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4" name="Freeform 731">
              <a:extLst>
                <a:ext uri="{FF2B5EF4-FFF2-40B4-BE49-F238E27FC236}">
                  <a16:creationId xmlns:a16="http://schemas.microsoft.com/office/drawing/2014/main" id="{44EA94BD-3999-9DEF-E0B1-773EB1A9877D}"/>
                </a:ext>
              </a:extLst>
            </p:cNvPr>
            <p:cNvSpPr>
              <a:spLocks/>
            </p:cNvSpPr>
            <p:nvPr/>
          </p:nvSpPr>
          <p:spPr bwMode="auto">
            <a:xfrm>
              <a:off x="6180138" y="2811463"/>
              <a:ext cx="17463" cy="14288"/>
            </a:xfrm>
            <a:custGeom>
              <a:avLst/>
              <a:gdLst>
                <a:gd name="T0" fmla="*/ 18 w 18"/>
                <a:gd name="T1" fmla="*/ 7 h 16"/>
                <a:gd name="T2" fmla="*/ 18 w 18"/>
                <a:gd name="T3" fmla="*/ 7 h 16"/>
                <a:gd name="T4" fmla="*/ 9 w 18"/>
                <a:gd name="T5" fmla="*/ 16 h 16"/>
                <a:gd name="T6" fmla="*/ 0 w 18"/>
                <a:gd name="T7" fmla="*/ 7 h 16"/>
                <a:gd name="T8" fmla="*/ 9 w 18"/>
                <a:gd name="T9" fmla="*/ 0 h 16"/>
                <a:gd name="T10" fmla="*/ 18 w 18"/>
                <a:gd name="T11" fmla="*/ 7 h 16"/>
                <a:gd name="T12" fmla="*/ 18 w 18"/>
                <a:gd name="T13" fmla="*/ 7 h 16"/>
              </a:gdLst>
              <a:ahLst/>
              <a:cxnLst>
                <a:cxn ang="0">
                  <a:pos x="T0" y="T1"/>
                </a:cxn>
                <a:cxn ang="0">
                  <a:pos x="T2" y="T3"/>
                </a:cxn>
                <a:cxn ang="0">
                  <a:pos x="T4" y="T5"/>
                </a:cxn>
                <a:cxn ang="0">
                  <a:pos x="T6" y="T7"/>
                </a:cxn>
                <a:cxn ang="0">
                  <a:pos x="T8" y="T9"/>
                </a:cxn>
                <a:cxn ang="0">
                  <a:pos x="T10" y="T11"/>
                </a:cxn>
                <a:cxn ang="0">
                  <a:pos x="T12" y="T13"/>
                </a:cxn>
              </a:cxnLst>
              <a:rect l="0" t="0" r="r" b="b"/>
              <a:pathLst>
                <a:path w="18" h="16">
                  <a:moveTo>
                    <a:pt x="18" y="7"/>
                  </a:moveTo>
                  <a:lnTo>
                    <a:pt x="18" y="7"/>
                  </a:lnTo>
                  <a:cubicBezTo>
                    <a:pt x="18" y="11"/>
                    <a:pt x="16" y="16"/>
                    <a:pt x="9" y="16"/>
                  </a:cubicBezTo>
                  <a:cubicBezTo>
                    <a:pt x="5" y="16"/>
                    <a:pt x="0" y="11"/>
                    <a:pt x="0" y="7"/>
                  </a:cubicBezTo>
                  <a:cubicBezTo>
                    <a:pt x="0" y="2"/>
                    <a:pt x="5" y="0"/>
                    <a:pt x="9" y="0"/>
                  </a:cubicBezTo>
                  <a:cubicBezTo>
                    <a:pt x="16" y="0"/>
                    <a:pt x="18" y="2"/>
                    <a:pt x="18" y="7"/>
                  </a:cubicBezTo>
                  <a:lnTo>
                    <a:pt x="1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sp>
        <p:nvSpPr>
          <p:cNvPr id="371" name="Title 1">
            <a:extLst>
              <a:ext uri="{FF2B5EF4-FFF2-40B4-BE49-F238E27FC236}">
                <a16:creationId xmlns:a16="http://schemas.microsoft.com/office/drawing/2014/main" id="{68B73EEE-2481-9741-8EDF-DB83F0A69BE9}"/>
              </a:ext>
            </a:extLst>
          </p:cNvPr>
          <p:cNvSpPr>
            <a:spLocks noGrp="1"/>
          </p:cNvSpPr>
          <p:nvPr>
            <p:ph type="title"/>
          </p:nvPr>
        </p:nvSpPr>
        <p:spPr>
          <a:xfrm>
            <a:off x="457875" y="367673"/>
            <a:ext cx="10800000" cy="719993"/>
          </a:xfrm>
        </p:spPr>
        <p:txBody>
          <a:bodyPr>
            <a:normAutofit fontScale="90000"/>
          </a:bodyPr>
          <a:lstStyle/>
          <a:p>
            <a:r>
              <a:rPr lang="en-US" dirty="0"/>
              <a:t>In 1954  CERN had 12 Member States</a:t>
            </a:r>
            <a:br>
              <a:rPr lang="en-US" dirty="0"/>
            </a:br>
            <a:r>
              <a:rPr lang="en-US" dirty="0"/>
              <a:t>Today CERN has 25 Member States</a:t>
            </a:r>
          </a:p>
        </p:txBody>
      </p:sp>
      <p:sp>
        <p:nvSpPr>
          <p:cNvPr id="373" name="ZoneTexte 15">
            <a:extLst>
              <a:ext uri="{FF2B5EF4-FFF2-40B4-BE49-F238E27FC236}">
                <a16:creationId xmlns:a16="http://schemas.microsoft.com/office/drawing/2014/main" id="{38B53B75-0C01-024A-84CA-D5E9BA13E1C4}"/>
              </a:ext>
            </a:extLst>
          </p:cNvPr>
          <p:cNvSpPr txBox="1"/>
          <p:nvPr/>
        </p:nvSpPr>
        <p:spPr>
          <a:xfrm>
            <a:off x="83340" y="4235320"/>
            <a:ext cx="3623207" cy="1837865"/>
          </a:xfrm>
          <a:prstGeom prst="rect">
            <a:avLst/>
          </a:prstGeom>
          <a:noFill/>
        </p:spPr>
        <p:txBody>
          <a:bodyPr wrap="square" lIns="324000" rIns="72000" rtlCol="0">
            <a:noAutofit/>
          </a:bodyPr>
          <a:lstStyle/>
          <a:p>
            <a:pPr marL="407988" marR="0" lvl="0" indent="-407988"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33A0"/>
                </a:solidFill>
                <a:effectLst/>
                <a:uLnTx/>
                <a:uFillTx/>
                <a:latin typeface="Arial" charset="0"/>
                <a:ea typeface="Arial" charset="0"/>
                <a:cs typeface="Arial" charset="0"/>
              </a:rPr>
              <a:t>25</a:t>
            </a:r>
            <a:r>
              <a:rPr kumimoji="0" lang="en-US" sz="1600" b="0" i="0" u="none" strike="noStrike" kern="1200" cap="none" spc="0" normalizeH="0" baseline="0" noProof="0" dirty="0">
                <a:ln>
                  <a:noFill/>
                </a:ln>
                <a:solidFill>
                  <a:srgbClr val="0033A0"/>
                </a:solidFill>
                <a:effectLst/>
                <a:uLnTx/>
                <a:uFillTx/>
                <a:latin typeface="Arial" charset="0"/>
                <a:ea typeface="Arial" charset="0"/>
                <a:cs typeface="Arial" charset="0"/>
              </a:rPr>
              <a:t> 	Member States</a:t>
            </a:r>
            <a:endParaRPr kumimoji="0" lang="en-US" sz="1400" b="0" i="0" u="none" strike="noStrike" kern="1200" cap="none" spc="0" normalizeH="0" baseline="0" noProof="0" dirty="0">
              <a:ln>
                <a:noFill/>
              </a:ln>
              <a:solidFill>
                <a:srgbClr val="0055A0"/>
              </a:solidFill>
              <a:effectLst/>
              <a:uLnTx/>
              <a:uFillTx/>
              <a:latin typeface="Arial" charset="0"/>
              <a:ea typeface="Arial" charset="0"/>
              <a:cs typeface="Arial" charset="0"/>
            </a:endParaRPr>
          </a:p>
          <a:p>
            <a:pPr marL="407988" marR="0" lvl="0" indent="-407988" algn="l"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srgbClr val="61C5D3"/>
              </a:solidFill>
              <a:effectLst/>
              <a:uLnTx/>
              <a:uFillTx/>
              <a:latin typeface="Arial" charset="0"/>
              <a:ea typeface="Arial" charset="0"/>
              <a:cs typeface="Arial" charset="0"/>
            </a:endParaRPr>
          </a:p>
          <a:p>
            <a:pPr marL="407988" marR="0" lvl="0" indent="-407988" algn="l" defTabSz="914400" rtl="0" eaLnBrk="1" fontAlgn="auto" latinLnBrk="0" hangingPunct="1">
              <a:lnSpc>
                <a:spcPct val="100000"/>
              </a:lnSpc>
              <a:spcBef>
                <a:spcPts val="0"/>
              </a:spcBef>
              <a:spcAft>
                <a:spcPts val="0"/>
              </a:spcAft>
              <a:buClrTx/>
              <a:buSzTx/>
              <a:buFontTx/>
              <a:buNone/>
              <a:tabLst/>
              <a:defRPr/>
            </a:pPr>
            <a:r>
              <a:rPr lang="fr-FR" sz="1600" b="1" dirty="0">
                <a:solidFill>
                  <a:srgbClr val="61C5D3"/>
                </a:solidFill>
                <a:latin typeface="Arial" charset="0"/>
                <a:ea typeface="Arial" charset="0"/>
                <a:cs typeface="Arial" charset="0"/>
              </a:rPr>
              <a:t>1</a:t>
            </a:r>
            <a:r>
              <a:rPr kumimoji="0" lang="fr-FR" sz="1600" b="1" i="0" u="none" strike="noStrike" kern="1200" cap="none" spc="0" normalizeH="0" baseline="0" noProof="0" dirty="0">
                <a:ln>
                  <a:noFill/>
                </a:ln>
                <a:solidFill>
                  <a:srgbClr val="61C5D3"/>
                </a:solidFill>
                <a:effectLst/>
                <a:uLnTx/>
                <a:uFillTx/>
                <a:latin typeface="Arial" charset="0"/>
                <a:ea typeface="Arial" charset="0"/>
                <a:cs typeface="Arial" charset="0"/>
              </a:rPr>
              <a:t> 	</a:t>
            </a:r>
            <a:r>
              <a:rPr kumimoji="0" lang="fr-FR" sz="1600" b="0" i="0" u="none" strike="noStrike" kern="1200" cap="none" spc="0" normalizeH="0" baseline="0" noProof="0" dirty="0">
                <a:ln>
                  <a:noFill/>
                </a:ln>
                <a:solidFill>
                  <a:srgbClr val="61C5D3"/>
                </a:solidFill>
                <a:effectLst/>
                <a:uLnTx/>
                <a:uFillTx/>
                <a:latin typeface="Arial" charset="0"/>
                <a:ea typeface="Arial" charset="0"/>
                <a:cs typeface="Arial" charset="0"/>
              </a:rPr>
              <a:t>Associate </a:t>
            </a:r>
            <a:r>
              <a:rPr kumimoji="0" lang="fr-FR" sz="1600" b="0" i="0" u="none" strike="noStrike" kern="1200" cap="none" spc="0" normalizeH="0" baseline="0" noProof="0" dirty="0" err="1">
                <a:ln>
                  <a:noFill/>
                </a:ln>
                <a:solidFill>
                  <a:srgbClr val="61C5D3"/>
                </a:solidFill>
                <a:effectLst/>
                <a:uLnTx/>
                <a:uFillTx/>
                <a:latin typeface="Arial" charset="0"/>
                <a:ea typeface="Arial" charset="0"/>
                <a:cs typeface="Arial" charset="0"/>
              </a:rPr>
              <a:t>Member</a:t>
            </a:r>
            <a:r>
              <a:rPr kumimoji="0" lang="fr-FR" sz="1600" b="0" i="0" u="none" strike="noStrike" kern="1200" cap="none" spc="0" normalizeH="0" baseline="0" noProof="0" dirty="0">
                <a:ln>
                  <a:noFill/>
                </a:ln>
                <a:solidFill>
                  <a:srgbClr val="61C5D3"/>
                </a:solidFill>
                <a:effectLst/>
                <a:uLnTx/>
                <a:uFillTx/>
                <a:latin typeface="Arial" charset="0"/>
                <a:ea typeface="Arial" charset="0"/>
                <a:cs typeface="Arial" charset="0"/>
              </a:rPr>
              <a:t> States in the </a:t>
            </a:r>
            <a:r>
              <a:rPr kumimoji="0" lang="fr-FR" sz="1600" b="0" i="0" u="none" strike="noStrike" kern="1200" cap="none" spc="0" normalizeH="0" baseline="0" noProof="0" dirty="0" err="1">
                <a:ln>
                  <a:noFill/>
                </a:ln>
                <a:solidFill>
                  <a:srgbClr val="61C5D3"/>
                </a:solidFill>
                <a:effectLst/>
                <a:uLnTx/>
                <a:uFillTx/>
                <a:latin typeface="Arial" charset="0"/>
                <a:ea typeface="Arial" charset="0"/>
                <a:cs typeface="Arial" charset="0"/>
              </a:rPr>
              <a:t>pre</a:t>
            </a:r>
            <a:r>
              <a:rPr kumimoji="0" lang="fr-FR" sz="1600" b="0" i="0" u="none" strike="noStrike" kern="1200" cap="none" spc="0" normalizeH="0" baseline="0" noProof="0" dirty="0">
                <a:ln>
                  <a:noFill/>
                </a:ln>
                <a:solidFill>
                  <a:srgbClr val="61C5D3"/>
                </a:solidFill>
                <a:effectLst/>
                <a:uLnTx/>
                <a:uFillTx/>
                <a:latin typeface="Arial" charset="0"/>
                <a:ea typeface="Arial" charset="0"/>
                <a:cs typeface="Arial" charset="0"/>
              </a:rPr>
              <a:t>-stage to </a:t>
            </a:r>
            <a:r>
              <a:rPr kumimoji="0" lang="fr-FR" sz="1600" b="0" i="0" u="none" strike="noStrike" kern="1200" cap="none" spc="0" normalizeH="0" baseline="0" noProof="0" dirty="0" err="1">
                <a:ln>
                  <a:noFill/>
                </a:ln>
                <a:solidFill>
                  <a:srgbClr val="61C5D3"/>
                </a:solidFill>
                <a:effectLst/>
                <a:uLnTx/>
                <a:uFillTx/>
                <a:latin typeface="Arial" charset="0"/>
                <a:ea typeface="Arial" charset="0"/>
                <a:cs typeface="Arial" charset="0"/>
              </a:rPr>
              <a:t>membership</a:t>
            </a:r>
            <a:endParaRPr kumimoji="0" lang="fr-FR" sz="1600" b="0" i="0" u="none" strike="noStrike" kern="1200" cap="none" spc="0" normalizeH="0" baseline="0" noProof="0" dirty="0">
              <a:ln>
                <a:noFill/>
              </a:ln>
              <a:solidFill>
                <a:srgbClr val="61C5D3"/>
              </a:solidFill>
              <a:effectLst/>
              <a:uLnTx/>
              <a:uFillTx/>
              <a:latin typeface="Arial" charset="0"/>
              <a:ea typeface="Arial" charset="0"/>
              <a:cs typeface="Arial" charset="0"/>
            </a:endParaRPr>
          </a:p>
          <a:p>
            <a:pPr marL="407988" marR="0" lvl="0" indent="-407988" algn="l" defTabSz="914400" rtl="0" eaLnBrk="1" fontAlgn="auto" latinLnBrk="0" hangingPunct="1">
              <a:lnSpc>
                <a:spcPct val="100000"/>
              </a:lnSpc>
              <a:spcBef>
                <a:spcPts val="0"/>
              </a:spcBef>
              <a:spcAft>
                <a:spcPts val="0"/>
              </a:spcAft>
              <a:buClrTx/>
              <a:buSzTx/>
              <a:buFontTx/>
              <a:buNone/>
              <a:tabLst/>
              <a:defRPr/>
            </a:pPr>
            <a:endParaRPr kumimoji="0" lang="fr-FR" sz="900" b="1" i="0" u="none" strike="noStrike" kern="1200" cap="none" spc="0" normalizeH="0" baseline="0" noProof="0" dirty="0">
              <a:ln>
                <a:noFill/>
              </a:ln>
              <a:solidFill>
                <a:srgbClr val="6698CB"/>
              </a:solidFill>
              <a:effectLst/>
              <a:uLnTx/>
              <a:uFillTx/>
              <a:latin typeface="Arial" charset="0"/>
              <a:ea typeface="Arial" charset="0"/>
              <a:cs typeface="Arial" charset="0"/>
            </a:endParaRPr>
          </a:p>
          <a:p>
            <a:pPr marL="407988" marR="0" lvl="0" indent="-407988"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6698CB"/>
                </a:solidFill>
                <a:effectLst/>
                <a:uLnTx/>
                <a:uFillTx/>
                <a:latin typeface="Arial" charset="0"/>
                <a:ea typeface="Arial" charset="0"/>
                <a:cs typeface="Arial" charset="0"/>
              </a:rPr>
              <a:t>8</a:t>
            </a:r>
            <a:r>
              <a:rPr kumimoji="0" lang="fr-FR" sz="1600" b="0" i="0" u="none" strike="noStrike" kern="1200" cap="none" spc="0" normalizeH="0" baseline="0" noProof="0" dirty="0">
                <a:ln>
                  <a:noFill/>
                </a:ln>
                <a:solidFill>
                  <a:srgbClr val="6698CB"/>
                </a:solidFill>
                <a:effectLst/>
                <a:uLnTx/>
                <a:uFillTx/>
                <a:latin typeface="Arial" charset="0"/>
                <a:ea typeface="Arial" charset="0"/>
                <a:cs typeface="Arial" charset="0"/>
              </a:rPr>
              <a:t>  	Associate </a:t>
            </a:r>
            <a:r>
              <a:rPr kumimoji="0" lang="fr-FR" sz="1600" b="0" i="0" u="none" strike="noStrike" kern="1200" cap="none" spc="0" normalizeH="0" baseline="0" noProof="0" dirty="0" err="1">
                <a:ln>
                  <a:noFill/>
                </a:ln>
                <a:solidFill>
                  <a:srgbClr val="6698CB"/>
                </a:solidFill>
                <a:effectLst/>
                <a:uLnTx/>
                <a:uFillTx/>
                <a:latin typeface="Arial" charset="0"/>
                <a:ea typeface="Arial" charset="0"/>
                <a:cs typeface="Arial" charset="0"/>
              </a:rPr>
              <a:t>Member</a:t>
            </a:r>
            <a:r>
              <a:rPr kumimoji="0" lang="fr-FR" sz="1600" b="0" i="0" u="none" strike="noStrike" kern="1200" cap="none" spc="0" normalizeH="0" baseline="0" noProof="0" dirty="0">
                <a:ln>
                  <a:noFill/>
                </a:ln>
                <a:solidFill>
                  <a:srgbClr val="6698CB"/>
                </a:solidFill>
                <a:effectLst/>
                <a:uLnTx/>
                <a:uFillTx/>
                <a:latin typeface="Arial" charset="0"/>
                <a:ea typeface="Arial" charset="0"/>
                <a:cs typeface="Arial" charset="0"/>
              </a:rPr>
              <a:t> States</a:t>
            </a:r>
          </a:p>
          <a:p>
            <a:pPr marL="407988" marR="0" lvl="0" indent="-407988" algn="l"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dirty="0">
              <a:ln>
                <a:noFill/>
              </a:ln>
              <a:solidFill>
                <a:srgbClr val="2F2F2F"/>
              </a:solidFill>
              <a:effectLst/>
              <a:uLnTx/>
              <a:uFillTx/>
              <a:latin typeface="Arial" charset="0"/>
              <a:ea typeface="Arial"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A8CEE3"/>
                </a:solidFill>
                <a:effectLst/>
                <a:uLnTx/>
                <a:uFillTx/>
                <a:latin typeface="Arial" charset="0"/>
                <a:ea typeface="Arial" charset="0"/>
                <a:cs typeface="Arial" charset="0"/>
              </a:rPr>
              <a:t>4</a:t>
            </a:r>
            <a:r>
              <a:rPr kumimoji="0" lang="fr-FR" sz="1600" b="0" i="0" u="none" strike="noStrike" kern="1200" cap="none" spc="0" normalizeH="0" baseline="0" noProof="0" dirty="0">
                <a:ln>
                  <a:noFill/>
                </a:ln>
                <a:solidFill>
                  <a:srgbClr val="A8CEE3"/>
                </a:solidFill>
                <a:effectLst/>
                <a:uLnTx/>
                <a:uFillTx/>
                <a:latin typeface="Arial" charset="0"/>
                <a:ea typeface="Arial" charset="0"/>
                <a:cs typeface="Arial" charset="0"/>
              </a:rPr>
              <a:t>     </a:t>
            </a:r>
            <a:r>
              <a:rPr kumimoji="0" lang="fr-FR" sz="1600" b="0" i="0" u="none" strike="noStrike" kern="1200" cap="none" spc="0" normalizeH="0" baseline="0" noProof="0" dirty="0" err="1">
                <a:ln>
                  <a:noFill/>
                </a:ln>
                <a:solidFill>
                  <a:srgbClr val="A8CEE3"/>
                </a:solidFill>
                <a:effectLst/>
                <a:uLnTx/>
                <a:uFillTx/>
                <a:latin typeface="Arial" charset="0"/>
                <a:ea typeface="Arial" charset="0"/>
                <a:cs typeface="Arial" charset="0"/>
              </a:rPr>
              <a:t>Observers</a:t>
            </a:r>
            <a:endParaRPr kumimoji="0" lang="en-US" sz="1000" b="1" i="0" u="none" strike="noStrike" kern="1200" cap="none" spc="0" normalizeH="0" baseline="0" noProof="0" dirty="0">
              <a:ln>
                <a:noFill/>
              </a:ln>
              <a:solidFill>
                <a:srgbClr val="0033A0"/>
              </a:solidFill>
              <a:effectLst/>
              <a:uLnTx/>
              <a:uFillTx/>
              <a:latin typeface="Arial" panose="020B0604020202020204"/>
              <a:ea typeface="+mn-ea"/>
              <a:cs typeface="+mn-cs"/>
            </a:endParaRPr>
          </a:p>
          <a:p>
            <a:pPr marL="450850" marR="0" lvl="0" indent="-450850" algn="l"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srgbClr val="BEBECB"/>
              </a:solidFill>
              <a:effectLst/>
              <a:uLnTx/>
              <a:uFillTx/>
              <a:latin typeface="Arial" charset="0"/>
              <a:ea typeface="Arial"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33A0"/>
              </a:solidFill>
              <a:effectLst/>
              <a:uLnTx/>
              <a:uFillTx/>
              <a:latin typeface="Arial" charset="0"/>
              <a:ea typeface="Arial" charset="0"/>
              <a:cs typeface="Arial" charset="0"/>
            </a:endParaRPr>
          </a:p>
        </p:txBody>
      </p:sp>
      <p:sp>
        <p:nvSpPr>
          <p:cNvPr id="374" name="TextBox 373">
            <a:extLst>
              <a:ext uri="{FF2B5EF4-FFF2-40B4-BE49-F238E27FC236}">
                <a16:creationId xmlns:a16="http://schemas.microsoft.com/office/drawing/2014/main" id="{0BBF83DC-D15D-ED4A-BD83-53A86B71D662}"/>
              </a:ext>
            </a:extLst>
          </p:cNvPr>
          <p:cNvSpPr txBox="1"/>
          <p:nvPr/>
        </p:nvSpPr>
        <p:spPr>
          <a:xfrm>
            <a:off x="314409" y="5976122"/>
            <a:ext cx="5478379" cy="382929"/>
          </a:xfrm>
          <a:prstGeom prst="rect">
            <a:avLst/>
          </a:prstGeom>
          <a:noFill/>
        </p:spPr>
        <p:txBody>
          <a:bodyPr wrap="none" rtlCol="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6E2466">
                  <a:lumMod val="75000"/>
                </a:srgbClr>
              </a:solidFill>
              <a:effectLst/>
              <a:uLnTx/>
              <a:uFillTx/>
              <a:latin typeface="Arial" charset="0"/>
              <a:ea typeface="Arial" charset="0"/>
              <a:cs typeface="Arial" charset="0"/>
            </a:endParaRPr>
          </a:p>
        </p:txBody>
      </p:sp>
      <p:sp>
        <p:nvSpPr>
          <p:cNvPr id="377" name="AutoShape 188">
            <a:extLst>
              <a:ext uri="{FF2B5EF4-FFF2-40B4-BE49-F238E27FC236}">
                <a16:creationId xmlns:a16="http://schemas.microsoft.com/office/drawing/2014/main" id="{685819BA-431B-6848-96D0-F6F37EC8522B}"/>
              </a:ext>
            </a:extLst>
          </p:cNvPr>
          <p:cNvSpPr>
            <a:spLocks noChangeAspect="1" noChangeArrowheads="1" noTextEdit="1"/>
          </p:cNvSpPr>
          <p:nvPr/>
        </p:nvSpPr>
        <p:spPr bwMode="auto">
          <a:xfrm>
            <a:off x="2352674" y="1420861"/>
            <a:ext cx="7286626" cy="360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5" name="Freeform 237">
            <a:extLst>
              <a:ext uri="{FF2B5EF4-FFF2-40B4-BE49-F238E27FC236}">
                <a16:creationId xmlns:a16="http://schemas.microsoft.com/office/drawing/2014/main" id="{A4613956-7486-D840-847A-07322B1E3922}"/>
              </a:ext>
            </a:extLst>
          </p:cNvPr>
          <p:cNvSpPr>
            <a:spLocks/>
          </p:cNvSpPr>
          <p:nvPr/>
        </p:nvSpPr>
        <p:spPr bwMode="auto">
          <a:xfrm>
            <a:off x="6469063" y="3054399"/>
            <a:ext cx="11113" cy="30163"/>
          </a:xfrm>
          <a:custGeom>
            <a:avLst/>
            <a:gdLst>
              <a:gd name="T0" fmla="*/ 2 w 5"/>
              <a:gd name="T1" fmla="*/ 0 h 13"/>
              <a:gd name="T2" fmla="*/ 0 w 5"/>
              <a:gd name="T3" fmla="*/ 7 h 13"/>
              <a:gd name="T4" fmla="*/ 3 w 5"/>
              <a:gd name="T5" fmla="*/ 13 h 13"/>
              <a:gd name="T6" fmla="*/ 4 w 5"/>
              <a:gd name="T7" fmla="*/ 2 h 13"/>
              <a:gd name="T8" fmla="*/ 5 w 5"/>
              <a:gd name="T9" fmla="*/ 0 h 13"/>
              <a:gd name="T10" fmla="*/ 2 w 5"/>
              <a:gd name="T11" fmla="*/ 0 h 13"/>
            </a:gdLst>
            <a:ahLst/>
            <a:cxnLst>
              <a:cxn ang="0">
                <a:pos x="T0" y="T1"/>
              </a:cxn>
              <a:cxn ang="0">
                <a:pos x="T2" y="T3"/>
              </a:cxn>
              <a:cxn ang="0">
                <a:pos x="T4" y="T5"/>
              </a:cxn>
              <a:cxn ang="0">
                <a:pos x="T6" y="T7"/>
              </a:cxn>
              <a:cxn ang="0">
                <a:pos x="T8" y="T9"/>
              </a:cxn>
              <a:cxn ang="0">
                <a:pos x="T10" y="T11"/>
              </a:cxn>
            </a:cxnLst>
            <a:rect l="0" t="0" r="r" b="b"/>
            <a:pathLst>
              <a:path w="5" h="13">
                <a:moveTo>
                  <a:pt x="2" y="0"/>
                </a:moveTo>
                <a:cubicBezTo>
                  <a:pt x="1" y="1"/>
                  <a:pt x="0" y="6"/>
                  <a:pt x="0" y="7"/>
                </a:cubicBezTo>
                <a:cubicBezTo>
                  <a:pt x="0" y="8"/>
                  <a:pt x="1" y="10"/>
                  <a:pt x="3" y="13"/>
                </a:cubicBezTo>
                <a:cubicBezTo>
                  <a:pt x="4" y="9"/>
                  <a:pt x="4" y="4"/>
                  <a:pt x="4" y="2"/>
                </a:cubicBezTo>
                <a:cubicBezTo>
                  <a:pt x="5" y="2"/>
                  <a:pt x="5" y="1"/>
                  <a:pt x="5" y="0"/>
                </a:cubicBezTo>
                <a:cubicBezTo>
                  <a:pt x="3" y="0"/>
                  <a:pt x="2" y="0"/>
                  <a:pt x="2" y="0"/>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1" name="Freeform 253">
            <a:extLst>
              <a:ext uri="{FF2B5EF4-FFF2-40B4-BE49-F238E27FC236}">
                <a16:creationId xmlns:a16="http://schemas.microsoft.com/office/drawing/2014/main" id="{FC6167F7-3DED-394B-B8B0-4536BADDF792}"/>
              </a:ext>
            </a:extLst>
          </p:cNvPr>
          <p:cNvSpPr>
            <a:spLocks/>
          </p:cNvSpPr>
          <p:nvPr/>
        </p:nvSpPr>
        <p:spPr bwMode="auto">
          <a:xfrm>
            <a:off x="5888038" y="2624186"/>
            <a:ext cx="15875" cy="20638"/>
          </a:xfrm>
          <a:custGeom>
            <a:avLst/>
            <a:gdLst>
              <a:gd name="T0" fmla="*/ 4 w 7"/>
              <a:gd name="T1" fmla="*/ 0 h 9"/>
              <a:gd name="T2" fmla="*/ 1 w 7"/>
              <a:gd name="T3" fmla="*/ 8 h 9"/>
              <a:gd name="T4" fmla="*/ 7 w 7"/>
              <a:gd name="T5" fmla="*/ 9 h 9"/>
              <a:gd name="T6" fmla="*/ 4 w 7"/>
              <a:gd name="T7" fmla="*/ 1 h 9"/>
              <a:gd name="T8" fmla="*/ 4 w 7"/>
              <a:gd name="T9" fmla="*/ 0 h 9"/>
            </a:gdLst>
            <a:ahLst/>
            <a:cxnLst>
              <a:cxn ang="0">
                <a:pos x="T0" y="T1"/>
              </a:cxn>
              <a:cxn ang="0">
                <a:pos x="T2" y="T3"/>
              </a:cxn>
              <a:cxn ang="0">
                <a:pos x="T4" y="T5"/>
              </a:cxn>
              <a:cxn ang="0">
                <a:pos x="T6" y="T7"/>
              </a:cxn>
              <a:cxn ang="0">
                <a:pos x="T8" y="T9"/>
              </a:cxn>
            </a:cxnLst>
            <a:rect l="0" t="0" r="r" b="b"/>
            <a:pathLst>
              <a:path w="7" h="9">
                <a:moveTo>
                  <a:pt x="4" y="0"/>
                </a:moveTo>
                <a:cubicBezTo>
                  <a:pt x="2" y="1"/>
                  <a:pt x="0" y="3"/>
                  <a:pt x="1" y="8"/>
                </a:cubicBezTo>
                <a:cubicBezTo>
                  <a:pt x="2" y="8"/>
                  <a:pt x="5" y="8"/>
                  <a:pt x="7" y="9"/>
                </a:cubicBezTo>
                <a:cubicBezTo>
                  <a:pt x="6" y="4"/>
                  <a:pt x="4" y="2"/>
                  <a:pt x="4" y="1"/>
                </a:cubicBezTo>
                <a:cubicBezTo>
                  <a:pt x="4" y="1"/>
                  <a:pt x="4" y="1"/>
                  <a:pt x="4" y="0"/>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2" name="Freeform 254">
            <a:extLst>
              <a:ext uri="{FF2B5EF4-FFF2-40B4-BE49-F238E27FC236}">
                <a16:creationId xmlns:a16="http://schemas.microsoft.com/office/drawing/2014/main" id="{A5A7EC84-A75F-5E49-97AA-FB3F585091EC}"/>
              </a:ext>
            </a:extLst>
          </p:cNvPr>
          <p:cNvSpPr>
            <a:spLocks/>
          </p:cNvSpPr>
          <p:nvPr/>
        </p:nvSpPr>
        <p:spPr bwMode="auto">
          <a:xfrm>
            <a:off x="6307138" y="2667049"/>
            <a:ext cx="61913" cy="77788"/>
          </a:xfrm>
          <a:custGeom>
            <a:avLst/>
            <a:gdLst>
              <a:gd name="T0" fmla="*/ 20 w 28"/>
              <a:gd name="T1" fmla="*/ 9 h 35"/>
              <a:gd name="T2" fmla="*/ 14 w 28"/>
              <a:gd name="T3" fmla="*/ 4 h 35"/>
              <a:gd name="T4" fmla="*/ 6 w 28"/>
              <a:gd name="T5" fmla="*/ 0 h 35"/>
              <a:gd name="T6" fmla="*/ 0 w 28"/>
              <a:gd name="T7" fmla="*/ 2 h 35"/>
              <a:gd name="T8" fmla="*/ 6 w 28"/>
              <a:gd name="T9" fmla="*/ 12 h 35"/>
              <a:gd name="T10" fmla="*/ 12 w 28"/>
              <a:gd name="T11" fmla="*/ 25 h 35"/>
              <a:gd name="T12" fmla="*/ 13 w 28"/>
              <a:gd name="T13" fmla="*/ 35 h 35"/>
              <a:gd name="T14" fmla="*/ 18 w 28"/>
              <a:gd name="T15" fmla="*/ 27 h 35"/>
              <a:gd name="T16" fmla="*/ 22 w 28"/>
              <a:gd name="T17" fmla="*/ 23 h 35"/>
              <a:gd name="T18" fmla="*/ 28 w 28"/>
              <a:gd name="T19" fmla="*/ 24 h 35"/>
              <a:gd name="T20" fmla="*/ 26 w 28"/>
              <a:gd name="T21" fmla="*/ 18 h 35"/>
              <a:gd name="T22" fmla="*/ 20 w 28"/>
              <a:gd name="T23"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35">
                <a:moveTo>
                  <a:pt x="20" y="9"/>
                </a:moveTo>
                <a:cubicBezTo>
                  <a:pt x="19" y="6"/>
                  <a:pt x="16" y="4"/>
                  <a:pt x="14" y="4"/>
                </a:cubicBezTo>
                <a:cubicBezTo>
                  <a:pt x="12" y="4"/>
                  <a:pt x="9" y="0"/>
                  <a:pt x="6" y="0"/>
                </a:cubicBezTo>
                <a:cubicBezTo>
                  <a:pt x="5" y="0"/>
                  <a:pt x="2" y="1"/>
                  <a:pt x="0" y="2"/>
                </a:cubicBezTo>
                <a:cubicBezTo>
                  <a:pt x="2" y="6"/>
                  <a:pt x="5" y="11"/>
                  <a:pt x="6" y="12"/>
                </a:cubicBezTo>
                <a:cubicBezTo>
                  <a:pt x="8" y="15"/>
                  <a:pt x="14" y="23"/>
                  <a:pt x="12" y="25"/>
                </a:cubicBezTo>
                <a:cubicBezTo>
                  <a:pt x="10" y="27"/>
                  <a:pt x="11" y="33"/>
                  <a:pt x="13" y="35"/>
                </a:cubicBezTo>
                <a:cubicBezTo>
                  <a:pt x="14" y="34"/>
                  <a:pt x="18" y="29"/>
                  <a:pt x="18" y="27"/>
                </a:cubicBezTo>
                <a:cubicBezTo>
                  <a:pt x="18" y="26"/>
                  <a:pt x="19" y="22"/>
                  <a:pt x="22" y="23"/>
                </a:cubicBezTo>
                <a:cubicBezTo>
                  <a:pt x="25" y="24"/>
                  <a:pt x="28" y="25"/>
                  <a:pt x="28" y="24"/>
                </a:cubicBezTo>
                <a:cubicBezTo>
                  <a:pt x="28" y="23"/>
                  <a:pt x="27" y="20"/>
                  <a:pt x="26" y="18"/>
                </a:cubicBezTo>
                <a:cubicBezTo>
                  <a:pt x="25" y="17"/>
                  <a:pt x="21" y="13"/>
                  <a:pt x="20" y="9"/>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0" name="Freeform 292">
            <a:extLst>
              <a:ext uri="{FF2B5EF4-FFF2-40B4-BE49-F238E27FC236}">
                <a16:creationId xmlns:a16="http://schemas.microsoft.com/office/drawing/2014/main" id="{F19C118C-B71D-CD4C-AC46-E0927BD3E9F2}"/>
              </a:ext>
            </a:extLst>
          </p:cNvPr>
          <p:cNvSpPr>
            <a:spLocks noEditPoints="1"/>
          </p:cNvSpPr>
          <p:nvPr/>
        </p:nvSpPr>
        <p:spPr bwMode="auto">
          <a:xfrm>
            <a:off x="4519613" y="4895899"/>
            <a:ext cx="73025" cy="30163"/>
          </a:xfrm>
          <a:custGeom>
            <a:avLst/>
            <a:gdLst>
              <a:gd name="T0" fmla="*/ 31 w 33"/>
              <a:gd name="T1" fmla="*/ 6 h 14"/>
              <a:gd name="T2" fmla="*/ 17 w 33"/>
              <a:gd name="T3" fmla="*/ 13 h 14"/>
              <a:gd name="T4" fmla="*/ 31 w 33"/>
              <a:gd name="T5" fmla="*/ 6 h 14"/>
              <a:gd name="T6" fmla="*/ 15 w 33"/>
              <a:gd name="T7" fmla="*/ 1 h 14"/>
              <a:gd name="T8" fmla="*/ 4 w 33"/>
              <a:gd name="T9" fmla="*/ 12 h 14"/>
              <a:gd name="T10" fmla="*/ 15 w 33"/>
              <a:gd name="T11" fmla="*/ 1 h 14"/>
            </a:gdLst>
            <a:ahLst/>
            <a:cxnLst>
              <a:cxn ang="0">
                <a:pos x="T0" y="T1"/>
              </a:cxn>
              <a:cxn ang="0">
                <a:pos x="T2" y="T3"/>
              </a:cxn>
              <a:cxn ang="0">
                <a:pos x="T4" y="T5"/>
              </a:cxn>
              <a:cxn ang="0">
                <a:pos x="T6" y="T7"/>
              </a:cxn>
              <a:cxn ang="0">
                <a:pos x="T8" y="T9"/>
              </a:cxn>
              <a:cxn ang="0">
                <a:pos x="T10" y="T11"/>
              </a:cxn>
            </a:cxnLst>
            <a:rect l="0" t="0" r="r" b="b"/>
            <a:pathLst>
              <a:path w="33" h="14">
                <a:moveTo>
                  <a:pt x="31" y="6"/>
                </a:moveTo>
                <a:cubicBezTo>
                  <a:pt x="28" y="0"/>
                  <a:pt x="13" y="11"/>
                  <a:pt x="17" y="13"/>
                </a:cubicBezTo>
                <a:cubicBezTo>
                  <a:pt x="20" y="14"/>
                  <a:pt x="33" y="9"/>
                  <a:pt x="31" y="6"/>
                </a:cubicBezTo>
                <a:close/>
                <a:moveTo>
                  <a:pt x="15" y="1"/>
                </a:moveTo>
                <a:cubicBezTo>
                  <a:pt x="10" y="1"/>
                  <a:pt x="0" y="10"/>
                  <a:pt x="4" y="12"/>
                </a:cubicBezTo>
                <a:cubicBezTo>
                  <a:pt x="9" y="14"/>
                  <a:pt x="19" y="2"/>
                  <a:pt x="15" y="1"/>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2" name="Freeform 294">
            <a:extLst>
              <a:ext uri="{FF2B5EF4-FFF2-40B4-BE49-F238E27FC236}">
                <a16:creationId xmlns:a16="http://schemas.microsoft.com/office/drawing/2014/main" id="{81CAE30E-E1D6-FA4F-AAB8-CF8E39DFB68F}"/>
              </a:ext>
            </a:extLst>
          </p:cNvPr>
          <p:cNvSpPr>
            <a:spLocks/>
          </p:cNvSpPr>
          <p:nvPr/>
        </p:nvSpPr>
        <p:spPr bwMode="auto">
          <a:xfrm>
            <a:off x="4995863" y="4975274"/>
            <a:ext cx="49213" cy="36513"/>
          </a:xfrm>
          <a:custGeom>
            <a:avLst/>
            <a:gdLst>
              <a:gd name="T0" fmla="*/ 0 w 22"/>
              <a:gd name="T1" fmla="*/ 2 h 16"/>
              <a:gd name="T2" fmla="*/ 8 w 22"/>
              <a:gd name="T3" fmla="*/ 7 h 16"/>
              <a:gd name="T4" fmla="*/ 19 w 22"/>
              <a:gd name="T5" fmla="*/ 10 h 16"/>
              <a:gd name="T6" fmla="*/ 0 w 22"/>
              <a:gd name="T7" fmla="*/ 2 h 16"/>
            </a:gdLst>
            <a:ahLst/>
            <a:cxnLst>
              <a:cxn ang="0">
                <a:pos x="T0" y="T1"/>
              </a:cxn>
              <a:cxn ang="0">
                <a:pos x="T2" y="T3"/>
              </a:cxn>
              <a:cxn ang="0">
                <a:pos x="T4" y="T5"/>
              </a:cxn>
              <a:cxn ang="0">
                <a:pos x="T6" y="T7"/>
              </a:cxn>
            </a:cxnLst>
            <a:rect l="0" t="0" r="r" b="b"/>
            <a:pathLst>
              <a:path w="22" h="16">
                <a:moveTo>
                  <a:pt x="0" y="2"/>
                </a:moveTo>
                <a:cubicBezTo>
                  <a:pt x="1" y="5"/>
                  <a:pt x="5" y="4"/>
                  <a:pt x="8" y="7"/>
                </a:cubicBezTo>
                <a:cubicBezTo>
                  <a:pt x="12" y="10"/>
                  <a:pt x="15" y="16"/>
                  <a:pt x="19" y="10"/>
                </a:cubicBezTo>
                <a:cubicBezTo>
                  <a:pt x="22" y="5"/>
                  <a:pt x="0" y="0"/>
                  <a:pt x="0" y="2"/>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4" name="Freeform 296">
            <a:extLst>
              <a:ext uri="{FF2B5EF4-FFF2-40B4-BE49-F238E27FC236}">
                <a16:creationId xmlns:a16="http://schemas.microsoft.com/office/drawing/2014/main" id="{4956D2EC-BE3E-F648-B077-B424BCFD2D93}"/>
              </a:ext>
            </a:extLst>
          </p:cNvPr>
          <p:cNvSpPr>
            <a:spLocks noEditPoints="1"/>
          </p:cNvSpPr>
          <p:nvPr/>
        </p:nvSpPr>
        <p:spPr bwMode="auto">
          <a:xfrm>
            <a:off x="2351088" y="1962199"/>
            <a:ext cx="2054225" cy="1398588"/>
          </a:xfrm>
          <a:custGeom>
            <a:avLst/>
            <a:gdLst>
              <a:gd name="T0" fmla="*/ 283 w 928"/>
              <a:gd name="T1" fmla="*/ 186 h 630"/>
              <a:gd name="T2" fmla="*/ 247 w 928"/>
              <a:gd name="T3" fmla="*/ 28 h 630"/>
              <a:gd name="T4" fmla="*/ 150 w 928"/>
              <a:gd name="T5" fmla="*/ 16 h 630"/>
              <a:gd name="T6" fmla="*/ 109 w 928"/>
              <a:gd name="T7" fmla="*/ 8 h 630"/>
              <a:gd name="T8" fmla="*/ 75 w 928"/>
              <a:gd name="T9" fmla="*/ 17 h 630"/>
              <a:gd name="T10" fmla="*/ 15 w 928"/>
              <a:gd name="T11" fmla="*/ 47 h 630"/>
              <a:gd name="T12" fmla="*/ 57 w 928"/>
              <a:gd name="T13" fmla="*/ 83 h 630"/>
              <a:gd name="T14" fmla="*/ 13 w 928"/>
              <a:gd name="T15" fmla="*/ 85 h 630"/>
              <a:gd name="T16" fmla="*/ 47 w 928"/>
              <a:gd name="T17" fmla="*/ 110 h 630"/>
              <a:gd name="T18" fmla="*/ 34 w 928"/>
              <a:gd name="T19" fmla="*/ 128 h 630"/>
              <a:gd name="T20" fmla="*/ 36 w 928"/>
              <a:gd name="T21" fmla="*/ 177 h 630"/>
              <a:gd name="T22" fmla="*/ 77 w 928"/>
              <a:gd name="T23" fmla="*/ 190 h 630"/>
              <a:gd name="T24" fmla="*/ 82 w 928"/>
              <a:gd name="T25" fmla="*/ 217 h 630"/>
              <a:gd name="T26" fmla="*/ 68 w 928"/>
              <a:gd name="T27" fmla="*/ 232 h 630"/>
              <a:gd name="T28" fmla="*/ 118 w 928"/>
              <a:gd name="T29" fmla="*/ 202 h 630"/>
              <a:gd name="T30" fmla="*/ 139 w 928"/>
              <a:gd name="T31" fmla="*/ 172 h 630"/>
              <a:gd name="T32" fmla="*/ 154 w 928"/>
              <a:gd name="T33" fmla="*/ 162 h 630"/>
              <a:gd name="T34" fmla="*/ 183 w 928"/>
              <a:gd name="T35" fmla="*/ 174 h 630"/>
              <a:gd name="T36" fmla="*/ 201 w 928"/>
              <a:gd name="T37" fmla="*/ 163 h 630"/>
              <a:gd name="T38" fmla="*/ 223 w 928"/>
              <a:gd name="T39" fmla="*/ 172 h 630"/>
              <a:gd name="T40" fmla="*/ 275 w 928"/>
              <a:gd name="T41" fmla="*/ 187 h 630"/>
              <a:gd name="T42" fmla="*/ 304 w 928"/>
              <a:gd name="T43" fmla="*/ 200 h 630"/>
              <a:gd name="T44" fmla="*/ 304 w 928"/>
              <a:gd name="T45" fmla="*/ 211 h 630"/>
              <a:gd name="T46" fmla="*/ 315 w 928"/>
              <a:gd name="T47" fmla="*/ 212 h 630"/>
              <a:gd name="T48" fmla="*/ 324 w 928"/>
              <a:gd name="T49" fmla="*/ 222 h 630"/>
              <a:gd name="T50" fmla="*/ 320 w 928"/>
              <a:gd name="T51" fmla="*/ 242 h 630"/>
              <a:gd name="T52" fmla="*/ 340 w 928"/>
              <a:gd name="T53" fmla="*/ 242 h 630"/>
              <a:gd name="T54" fmla="*/ 12 w 928"/>
              <a:gd name="T55" fmla="*/ 253 h 630"/>
              <a:gd name="T56" fmla="*/ 144 w 928"/>
              <a:gd name="T57" fmla="*/ 194 h 630"/>
              <a:gd name="T58" fmla="*/ 143 w 928"/>
              <a:gd name="T59" fmla="*/ 207 h 630"/>
              <a:gd name="T60" fmla="*/ 19 w 928"/>
              <a:gd name="T61" fmla="*/ 177 h 630"/>
              <a:gd name="T62" fmla="*/ 113 w 928"/>
              <a:gd name="T63" fmla="*/ 617 h 630"/>
              <a:gd name="T64" fmla="*/ 75 w 928"/>
              <a:gd name="T65" fmla="*/ 599 h 630"/>
              <a:gd name="T66" fmla="*/ 897 w 928"/>
              <a:gd name="T67" fmla="*/ 347 h 630"/>
              <a:gd name="T68" fmla="*/ 817 w 928"/>
              <a:gd name="T69" fmla="*/ 378 h 630"/>
              <a:gd name="T70" fmla="*/ 786 w 928"/>
              <a:gd name="T71" fmla="*/ 390 h 630"/>
              <a:gd name="T72" fmla="*/ 752 w 928"/>
              <a:gd name="T73" fmla="*/ 361 h 630"/>
              <a:gd name="T74" fmla="*/ 771 w 928"/>
              <a:gd name="T75" fmla="*/ 345 h 630"/>
              <a:gd name="T76" fmla="*/ 733 w 928"/>
              <a:gd name="T77" fmla="*/ 336 h 630"/>
              <a:gd name="T78" fmla="*/ 707 w 928"/>
              <a:gd name="T79" fmla="*/ 322 h 630"/>
              <a:gd name="T80" fmla="*/ 669 w 928"/>
              <a:gd name="T81" fmla="*/ 312 h 630"/>
              <a:gd name="T82" fmla="*/ 415 w 928"/>
              <a:gd name="T83" fmla="*/ 323 h 630"/>
              <a:gd name="T84" fmla="*/ 407 w 928"/>
              <a:gd name="T85" fmla="*/ 344 h 630"/>
              <a:gd name="T86" fmla="*/ 408 w 928"/>
              <a:gd name="T87" fmla="*/ 428 h 630"/>
              <a:gd name="T88" fmla="*/ 439 w 928"/>
              <a:gd name="T89" fmla="*/ 472 h 630"/>
              <a:gd name="T90" fmla="*/ 500 w 928"/>
              <a:gd name="T91" fmla="*/ 497 h 630"/>
              <a:gd name="T92" fmla="*/ 583 w 928"/>
              <a:gd name="T93" fmla="*/ 518 h 630"/>
              <a:gd name="T94" fmla="*/ 631 w 928"/>
              <a:gd name="T95" fmla="*/ 549 h 630"/>
              <a:gd name="T96" fmla="*/ 656 w 928"/>
              <a:gd name="T97" fmla="*/ 535 h 630"/>
              <a:gd name="T98" fmla="*/ 690 w 928"/>
              <a:gd name="T99" fmla="*/ 521 h 630"/>
              <a:gd name="T100" fmla="*/ 721 w 928"/>
              <a:gd name="T101" fmla="*/ 524 h 630"/>
              <a:gd name="T102" fmla="*/ 758 w 928"/>
              <a:gd name="T103" fmla="*/ 521 h 630"/>
              <a:gd name="T104" fmla="*/ 790 w 928"/>
              <a:gd name="T105" fmla="*/ 558 h 630"/>
              <a:gd name="T106" fmla="*/ 794 w 928"/>
              <a:gd name="T107" fmla="*/ 511 h 630"/>
              <a:gd name="T108" fmla="*/ 837 w 928"/>
              <a:gd name="T109" fmla="*/ 466 h 630"/>
              <a:gd name="T110" fmla="*/ 841 w 928"/>
              <a:gd name="T111" fmla="*/ 443 h 630"/>
              <a:gd name="T112" fmla="*/ 845 w 928"/>
              <a:gd name="T113" fmla="*/ 440 h 630"/>
              <a:gd name="T114" fmla="*/ 867 w 928"/>
              <a:gd name="T115" fmla="*/ 408 h 630"/>
              <a:gd name="T116" fmla="*/ 891 w 928"/>
              <a:gd name="T117" fmla="*/ 389 h 630"/>
              <a:gd name="T118" fmla="*/ 928 w 928"/>
              <a:gd name="T119" fmla="*/ 359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28" h="630">
                <a:moveTo>
                  <a:pt x="348" y="231"/>
                </a:moveTo>
                <a:cubicBezTo>
                  <a:pt x="350" y="227"/>
                  <a:pt x="350" y="225"/>
                  <a:pt x="340" y="221"/>
                </a:cubicBezTo>
                <a:cubicBezTo>
                  <a:pt x="329" y="217"/>
                  <a:pt x="331" y="214"/>
                  <a:pt x="324" y="202"/>
                </a:cubicBezTo>
                <a:cubicBezTo>
                  <a:pt x="317" y="190"/>
                  <a:pt x="304" y="184"/>
                  <a:pt x="304" y="180"/>
                </a:cubicBezTo>
                <a:cubicBezTo>
                  <a:pt x="304" y="175"/>
                  <a:pt x="291" y="176"/>
                  <a:pt x="291" y="179"/>
                </a:cubicBezTo>
                <a:cubicBezTo>
                  <a:pt x="291" y="183"/>
                  <a:pt x="286" y="184"/>
                  <a:pt x="283" y="186"/>
                </a:cubicBezTo>
                <a:cubicBezTo>
                  <a:pt x="280" y="187"/>
                  <a:pt x="279" y="184"/>
                  <a:pt x="276" y="181"/>
                </a:cubicBezTo>
                <a:cubicBezTo>
                  <a:pt x="273" y="177"/>
                  <a:pt x="267" y="174"/>
                  <a:pt x="267" y="172"/>
                </a:cubicBezTo>
                <a:cubicBezTo>
                  <a:pt x="267" y="170"/>
                  <a:pt x="265" y="165"/>
                  <a:pt x="261" y="167"/>
                </a:cubicBezTo>
                <a:cubicBezTo>
                  <a:pt x="256" y="169"/>
                  <a:pt x="254" y="167"/>
                  <a:pt x="252" y="169"/>
                </a:cubicBezTo>
                <a:cubicBezTo>
                  <a:pt x="251" y="170"/>
                  <a:pt x="247" y="168"/>
                  <a:pt x="247" y="168"/>
                </a:cubicBezTo>
                <a:cubicBezTo>
                  <a:pt x="247" y="28"/>
                  <a:pt x="247" y="28"/>
                  <a:pt x="247" y="28"/>
                </a:cubicBezTo>
                <a:cubicBezTo>
                  <a:pt x="246" y="28"/>
                  <a:pt x="244" y="27"/>
                  <a:pt x="243" y="27"/>
                </a:cubicBezTo>
                <a:cubicBezTo>
                  <a:pt x="237" y="25"/>
                  <a:pt x="229" y="21"/>
                  <a:pt x="224" y="22"/>
                </a:cubicBezTo>
                <a:cubicBezTo>
                  <a:pt x="219" y="23"/>
                  <a:pt x="210" y="24"/>
                  <a:pt x="207" y="22"/>
                </a:cubicBezTo>
                <a:cubicBezTo>
                  <a:pt x="204" y="21"/>
                  <a:pt x="199" y="19"/>
                  <a:pt x="192" y="20"/>
                </a:cubicBezTo>
                <a:cubicBezTo>
                  <a:pt x="186" y="21"/>
                  <a:pt x="181" y="17"/>
                  <a:pt x="173" y="15"/>
                </a:cubicBezTo>
                <a:cubicBezTo>
                  <a:pt x="164" y="13"/>
                  <a:pt x="152" y="15"/>
                  <a:pt x="150" y="16"/>
                </a:cubicBezTo>
                <a:cubicBezTo>
                  <a:pt x="147" y="17"/>
                  <a:pt x="147" y="13"/>
                  <a:pt x="144" y="14"/>
                </a:cubicBezTo>
                <a:cubicBezTo>
                  <a:pt x="140" y="14"/>
                  <a:pt x="143" y="12"/>
                  <a:pt x="141" y="9"/>
                </a:cubicBezTo>
                <a:cubicBezTo>
                  <a:pt x="139" y="6"/>
                  <a:pt x="129" y="9"/>
                  <a:pt x="125" y="9"/>
                </a:cubicBezTo>
                <a:cubicBezTo>
                  <a:pt x="122" y="10"/>
                  <a:pt x="120" y="7"/>
                  <a:pt x="121" y="5"/>
                </a:cubicBezTo>
                <a:cubicBezTo>
                  <a:pt x="121" y="4"/>
                  <a:pt x="117" y="4"/>
                  <a:pt x="116" y="7"/>
                </a:cubicBezTo>
                <a:cubicBezTo>
                  <a:pt x="115" y="9"/>
                  <a:pt x="111" y="10"/>
                  <a:pt x="109" y="8"/>
                </a:cubicBezTo>
                <a:cubicBezTo>
                  <a:pt x="107" y="6"/>
                  <a:pt x="112" y="6"/>
                  <a:pt x="113" y="4"/>
                </a:cubicBezTo>
                <a:cubicBezTo>
                  <a:pt x="113" y="2"/>
                  <a:pt x="107" y="1"/>
                  <a:pt x="105" y="0"/>
                </a:cubicBezTo>
                <a:cubicBezTo>
                  <a:pt x="103" y="0"/>
                  <a:pt x="100" y="2"/>
                  <a:pt x="96" y="6"/>
                </a:cubicBezTo>
                <a:cubicBezTo>
                  <a:pt x="92" y="10"/>
                  <a:pt x="85" y="10"/>
                  <a:pt x="81" y="9"/>
                </a:cubicBezTo>
                <a:cubicBezTo>
                  <a:pt x="78" y="9"/>
                  <a:pt x="73" y="10"/>
                  <a:pt x="73" y="12"/>
                </a:cubicBezTo>
                <a:cubicBezTo>
                  <a:pt x="73" y="14"/>
                  <a:pt x="78" y="14"/>
                  <a:pt x="75" y="17"/>
                </a:cubicBezTo>
                <a:cubicBezTo>
                  <a:pt x="72" y="20"/>
                  <a:pt x="71" y="13"/>
                  <a:pt x="68" y="16"/>
                </a:cubicBezTo>
                <a:cubicBezTo>
                  <a:pt x="65" y="19"/>
                  <a:pt x="57" y="19"/>
                  <a:pt x="55" y="18"/>
                </a:cubicBezTo>
                <a:cubicBezTo>
                  <a:pt x="53" y="18"/>
                  <a:pt x="46" y="25"/>
                  <a:pt x="44" y="27"/>
                </a:cubicBezTo>
                <a:cubicBezTo>
                  <a:pt x="42" y="29"/>
                  <a:pt x="46" y="31"/>
                  <a:pt x="40" y="37"/>
                </a:cubicBezTo>
                <a:cubicBezTo>
                  <a:pt x="35" y="43"/>
                  <a:pt x="20" y="42"/>
                  <a:pt x="17" y="42"/>
                </a:cubicBezTo>
                <a:cubicBezTo>
                  <a:pt x="14" y="42"/>
                  <a:pt x="16" y="45"/>
                  <a:pt x="15" y="47"/>
                </a:cubicBezTo>
                <a:cubicBezTo>
                  <a:pt x="13" y="50"/>
                  <a:pt x="17" y="52"/>
                  <a:pt x="25" y="54"/>
                </a:cubicBezTo>
                <a:cubicBezTo>
                  <a:pt x="33" y="56"/>
                  <a:pt x="39" y="67"/>
                  <a:pt x="40" y="70"/>
                </a:cubicBezTo>
                <a:cubicBezTo>
                  <a:pt x="41" y="72"/>
                  <a:pt x="51" y="69"/>
                  <a:pt x="55" y="70"/>
                </a:cubicBezTo>
                <a:cubicBezTo>
                  <a:pt x="59" y="71"/>
                  <a:pt x="55" y="76"/>
                  <a:pt x="58" y="78"/>
                </a:cubicBezTo>
                <a:cubicBezTo>
                  <a:pt x="62" y="80"/>
                  <a:pt x="67" y="77"/>
                  <a:pt x="68" y="80"/>
                </a:cubicBezTo>
                <a:cubicBezTo>
                  <a:pt x="69" y="83"/>
                  <a:pt x="61" y="80"/>
                  <a:pt x="57" y="83"/>
                </a:cubicBezTo>
                <a:cubicBezTo>
                  <a:pt x="53" y="86"/>
                  <a:pt x="51" y="87"/>
                  <a:pt x="49" y="85"/>
                </a:cubicBezTo>
                <a:cubicBezTo>
                  <a:pt x="48" y="83"/>
                  <a:pt x="41" y="84"/>
                  <a:pt x="38" y="85"/>
                </a:cubicBezTo>
                <a:cubicBezTo>
                  <a:pt x="34" y="85"/>
                  <a:pt x="37" y="81"/>
                  <a:pt x="38" y="79"/>
                </a:cubicBezTo>
                <a:cubicBezTo>
                  <a:pt x="38" y="77"/>
                  <a:pt x="33" y="75"/>
                  <a:pt x="26" y="79"/>
                </a:cubicBezTo>
                <a:cubicBezTo>
                  <a:pt x="20" y="83"/>
                  <a:pt x="22" y="81"/>
                  <a:pt x="21" y="84"/>
                </a:cubicBezTo>
                <a:cubicBezTo>
                  <a:pt x="20" y="87"/>
                  <a:pt x="18" y="83"/>
                  <a:pt x="13" y="85"/>
                </a:cubicBezTo>
                <a:cubicBezTo>
                  <a:pt x="9" y="88"/>
                  <a:pt x="2" y="90"/>
                  <a:pt x="1" y="92"/>
                </a:cubicBezTo>
                <a:cubicBezTo>
                  <a:pt x="0" y="95"/>
                  <a:pt x="10" y="97"/>
                  <a:pt x="14" y="98"/>
                </a:cubicBezTo>
                <a:cubicBezTo>
                  <a:pt x="18" y="98"/>
                  <a:pt x="9" y="101"/>
                  <a:pt x="13" y="102"/>
                </a:cubicBezTo>
                <a:cubicBezTo>
                  <a:pt x="16" y="103"/>
                  <a:pt x="14" y="106"/>
                  <a:pt x="19" y="109"/>
                </a:cubicBezTo>
                <a:cubicBezTo>
                  <a:pt x="25" y="111"/>
                  <a:pt x="36" y="109"/>
                  <a:pt x="39" y="109"/>
                </a:cubicBezTo>
                <a:cubicBezTo>
                  <a:pt x="42" y="109"/>
                  <a:pt x="45" y="112"/>
                  <a:pt x="47" y="110"/>
                </a:cubicBezTo>
                <a:cubicBezTo>
                  <a:pt x="50" y="107"/>
                  <a:pt x="59" y="100"/>
                  <a:pt x="63" y="104"/>
                </a:cubicBezTo>
                <a:cubicBezTo>
                  <a:pt x="68" y="108"/>
                  <a:pt x="58" y="108"/>
                  <a:pt x="61" y="110"/>
                </a:cubicBezTo>
                <a:cubicBezTo>
                  <a:pt x="63" y="113"/>
                  <a:pt x="66" y="119"/>
                  <a:pt x="62" y="123"/>
                </a:cubicBezTo>
                <a:cubicBezTo>
                  <a:pt x="57" y="126"/>
                  <a:pt x="53" y="124"/>
                  <a:pt x="51" y="123"/>
                </a:cubicBezTo>
                <a:cubicBezTo>
                  <a:pt x="48" y="123"/>
                  <a:pt x="50" y="128"/>
                  <a:pt x="46" y="131"/>
                </a:cubicBezTo>
                <a:cubicBezTo>
                  <a:pt x="42" y="134"/>
                  <a:pt x="39" y="128"/>
                  <a:pt x="34" y="128"/>
                </a:cubicBezTo>
                <a:cubicBezTo>
                  <a:pt x="29" y="128"/>
                  <a:pt x="30" y="134"/>
                  <a:pt x="31" y="137"/>
                </a:cubicBezTo>
                <a:cubicBezTo>
                  <a:pt x="31" y="140"/>
                  <a:pt x="23" y="136"/>
                  <a:pt x="21" y="144"/>
                </a:cubicBezTo>
                <a:cubicBezTo>
                  <a:pt x="20" y="151"/>
                  <a:pt x="12" y="145"/>
                  <a:pt x="17" y="152"/>
                </a:cubicBezTo>
                <a:cubicBezTo>
                  <a:pt x="22" y="159"/>
                  <a:pt x="21" y="154"/>
                  <a:pt x="25" y="157"/>
                </a:cubicBezTo>
                <a:cubicBezTo>
                  <a:pt x="29" y="160"/>
                  <a:pt x="21" y="165"/>
                  <a:pt x="25" y="166"/>
                </a:cubicBezTo>
                <a:cubicBezTo>
                  <a:pt x="29" y="167"/>
                  <a:pt x="33" y="174"/>
                  <a:pt x="36" y="177"/>
                </a:cubicBezTo>
                <a:cubicBezTo>
                  <a:pt x="39" y="179"/>
                  <a:pt x="43" y="175"/>
                  <a:pt x="47" y="175"/>
                </a:cubicBezTo>
                <a:cubicBezTo>
                  <a:pt x="51" y="175"/>
                  <a:pt x="49" y="169"/>
                  <a:pt x="52" y="171"/>
                </a:cubicBezTo>
                <a:cubicBezTo>
                  <a:pt x="54" y="173"/>
                  <a:pt x="58" y="180"/>
                  <a:pt x="55" y="181"/>
                </a:cubicBezTo>
                <a:cubicBezTo>
                  <a:pt x="53" y="183"/>
                  <a:pt x="55" y="188"/>
                  <a:pt x="54" y="191"/>
                </a:cubicBezTo>
                <a:cubicBezTo>
                  <a:pt x="54" y="193"/>
                  <a:pt x="64" y="192"/>
                  <a:pt x="64" y="189"/>
                </a:cubicBezTo>
                <a:cubicBezTo>
                  <a:pt x="65" y="187"/>
                  <a:pt x="73" y="186"/>
                  <a:pt x="77" y="190"/>
                </a:cubicBezTo>
                <a:cubicBezTo>
                  <a:pt x="81" y="195"/>
                  <a:pt x="83" y="196"/>
                  <a:pt x="83" y="192"/>
                </a:cubicBezTo>
                <a:cubicBezTo>
                  <a:pt x="83" y="189"/>
                  <a:pt x="86" y="184"/>
                  <a:pt x="86" y="188"/>
                </a:cubicBezTo>
                <a:cubicBezTo>
                  <a:pt x="87" y="191"/>
                  <a:pt x="90" y="191"/>
                  <a:pt x="96" y="189"/>
                </a:cubicBezTo>
                <a:cubicBezTo>
                  <a:pt x="103" y="186"/>
                  <a:pt x="100" y="189"/>
                  <a:pt x="97" y="193"/>
                </a:cubicBezTo>
                <a:cubicBezTo>
                  <a:pt x="92" y="198"/>
                  <a:pt x="97" y="207"/>
                  <a:pt x="93" y="207"/>
                </a:cubicBezTo>
                <a:cubicBezTo>
                  <a:pt x="90" y="208"/>
                  <a:pt x="87" y="216"/>
                  <a:pt x="82" y="217"/>
                </a:cubicBezTo>
                <a:cubicBezTo>
                  <a:pt x="77" y="218"/>
                  <a:pt x="68" y="228"/>
                  <a:pt x="67" y="229"/>
                </a:cubicBezTo>
                <a:cubicBezTo>
                  <a:pt x="66" y="231"/>
                  <a:pt x="54" y="226"/>
                  <a:pt x="53" y="231"/>
                </a:cubicBezTo>
                <a:cubicBezTo>
                  <a:pt x="51" y="235"/>
                  <a:pt x="44" y="239"/>
                  <a:pt x="46" y="241"/>
                </a:cubicBezTo>
                <a:cubicBezTo>
                  <a:pt x="47" y="242"/>
                  <a:pt x="57" y="237"/>
                  <a:pt x="57" y="235"/>
                </a:cubicBezTo>
                <a:cubicBezTo>
                  <a:pt x="57" y="232"/>
                  <a:pt x="59" y="233"/>
                  <a:pt x="60" y="235"/>
                </a:cubicBezTo>
                <a:cubicBezTo>
                  <a:pt x="62" y="236"/>
                  <a:pt x="66" y="234"/>
                  <a:pt x="68" y="232"/>
                </a:cubicBezTo>
                <a:cubicBezTo>
                  <a:pt x="69" y="230"/>
                  <a:pt x="73" y="231"/>
                  <a:pt x="74" y="231"/>
                </a:cubicBezTo>
                <a:cubicBezTo>
                  <a:pt x="76" y="231"/>
                  <a:pt x="77" y="229"/>
                  <a:pt x="82" y="228"/>
                </a:cubicBezTo>
                <a:cubicBezTo>
                  <a:pt x="88" y="227"/>
                  <a:pt x="87" y="225"/>
                  <a:pt x="88" y="223"/>
                </a:cubicBezTo>
                <a:cubicBezTo>
                  <a:pt x="89" y="220"/>
                  <a:pt x="102" y="214"/>
                  <a:pt x="105" y="213"/>
                </a:cubicBezTo>
                <a:cubicBezTo>
                  <a:pt x="107" y="212"/>
                  <a:pt x="106" y="208"/>
                  <a:pt x="108" y="208"/>
                </a:cubicBezTo>
                <a:cubicBezTo>
                  <a:pt x="111" y="208"/>
                  <a:pt x="115" y="205"/>
                  <a:pt x="118" y="202"/>
                </a:cubicBezTo>
                <a:cubicBezTo>
                  <a:pt x="122" y="199"/>
                  <a:pt x="123" y="200"/>
                  <a:pt x="125" y="199"/>
                </a:cubicBezTo>
                <a:cubicBezTo>
                  <a:pt x="128" y="198"/>
                  <a:pt x="126" y="193"/>
                  <a:pt x="128" y="193"/>
                </a:cubicBezTo>
                <a:cubicBezTo>
                  <a:pt x="131" y="192"/>
                  <a:pt x="133" y="190"/>
                  <a:pt x="133" y="188"/>
                </a:cubicBezTo>
                <a:cubicBezTo>
                  <a:pt x="133" y="186"/>
                  <a:pt x="126" y="186"/>
                  <a:pt x="126" y="184"/>
                </a:cubicBezTo>
                <a:cubicBezTo>
                  <a:pt x="125" y="183"/>
                  <a:pt x="131" y="178"/>
                  <a:pt x="133" y="178"/>
                </a:cubicBezTo>
                <a:cubicBezTo>
                  <a:pt x="135" y="178"/>
                  <a:pt x="139" y="176"/>
                  <a:pt x="139" y="172"/>
                </a:cubicBezTo>
                <a:cubicBezTo>
                  <a:pt x="140" y="169"/>
                  <a:pt x="143" y="168"/>
                  <a:pt x="145" y="166"/>
                </a:cubicBezTo>
                <a:cubicBezTo>
                  <a:pt x="148" y="163"/>
                  <a:pt x="147" y="160"/>
                  <a:pt x="150" y="160"/>
                </a:cubicBezTo>
                <a:cubicBezTo>
                  <a:pt x="153" y="160"/>
                  <a:pt x="155" y="156"/>
                  <a:pt x="158" y="155"/>
                </a:cubicBezTo>
                <a:cubicBezTo>
                  <a:pt x="161" y="153"/>
                  <a:pt x="158" y="157"/>
                  <a:pt x="163" y="157"/>
                </a:cubicBezTo>
                <a:cubicBezTo>
                  <a:pt x="169" y="157"/>
                  <a:pt x="168" y="162"/>
                  <a:pt x="164" y="160"/>
                </a:cubicBezTo>
                <a:cubicBezTo>
                  <a:pt x="160" y="159"/>
                  <a:pt x="158" y="159"/>
                  <a:pt x="154" y="162"/>
                </a:cubicBezTo>
                <a:cubicBezTo>
                  <a:pt x="150" y="166"/>
                  <a:pt x="153" y="167"/>
                  <a:pt x="150" y="171"/>
                </a:cubicBezTo>
                <a:cubicBezTo>
                  <a:pt x="148" y="174"/>
                  <a:pt x="147" y="177"/>
                  <a:pt x="151" y="177"/>
                </a:cubicBezTo>
                <a:cubicBezTo>
                  <a:pt x="155" y="178"/>
                  <a:pt x="151" y="180"/>
                  <a:pt x="148" y="181"/>
                </a:cubicBezTo>
                <a:cubicBezTo>
                  <a:pt x="144" y="182"/>
                  <a:pt x="147" y="184"/>
                  <a:pt x="151" y="184"/>
                </a:cubicBezTo>
                <a:cubicBezTo>
                  <a:pt x="156" y="184"/>
                  <a:pt x="163" y="178"/>
                  <a:pt x="170" y="174"/>
                </a:cubicBezTo>
                <a:cubicBezTo>
                  <a:pt x="176" y="171"/>
                  <a:pt x="181" y="174"/>
                  <a:pt x="183" y="174"/>
                </a:cubicBezTo>
                <a:cubicBezTo>
                  <a:pt x="184" y="173"/>
                  <a:pt x="181" y="170"/>
                  <a:pt x="183" y="169"/>
                </a:cubicBezTo>
                <a:cubicBezTo>
                  <a:pt x="185" y="168"/>
                  <a:pt x="180" y="167"/>
                  <a:pt x="179" y="164"/>
                </a:cubicBezTo>
                <a:cubicBezTo>
                  <a:pt x="177" y="160"/>
                  <a:pt x="181" y="162"/>
                  <a:pt x="182" y="159"/>
                </a:cubicBezTo>
                <a:cubicBezTo>
                  <a:pt x="183" y="156"/>
                  <a:pt x="185" y="157"/>
                  <a:pt x="187" y="159"/>
                </a:cubicBezTo>
                <a:cubicBezTo>
                  <a:pt x="189" y="160"/>
                  <a:pt x="192" y="157"/>
                  <a:pt x="194" y="161"/>
                </a:cubicBezTo>
                <a:cubicBezTo>
                  <a:pt x="195" y="165"/>
                  <a:pt x="197" y="160"/>
                  <a:pt x="201" y="163"/>
                </a:cubicBezTo>
                <a:cubicBezTo>
                  <a:pt x="204" y="165"/>
                  <a:pt x="200" y="165"/>
                  <a:pt x="197" y="166"/>
                </a:cubicBezTo>
                <a:cubicBezTo>
                  <a:pt x="193" y="167"/>
                  <a:pt x="195" y="171"/>
                  <a:pt x="198" y="169"/>
                </a:cubicBezTo>
                <a:cubicBezTo>
                  <a:pt x="200" y="167"/>
                  <a:pt x="203" y="165"/>
                  <a:pt x="205" y="168"/>
                </a:cubicBezTo>
                <a:cubicBezTo>
                  <a:pt x="207" y="170"/>
                  <a:pt x="208" y="169"/>
                  <a:pt x="210" y="167"/>
                </a:cubicBezTo>
                <a:cubicBezTo>
                  <a:pt x="212" y="165"/>
                  <a:pt x="212" y="167"/>
                  <a:pt x="212" y="169"/>
                </a:cubicBezTo>
                <a:cubicBezTo>
                  <a:pt x="212" y="170"/>
                  <a:pt x="217" y="171"/>
                  <a:pt x="223" y="172"/>
                </a:cubicBezTo>
                <a:cubicBezTo>
                  <a:pt x="229" y="173"/>
                  <a:pt x="240" y="172"/>
                  <a:pt x="243" y="171"/>
                </a:cubicBezTo>
                <a:cubicBezTo>
                  <a:pt x="245" y="171"/>
                  <a:pt x="244" y="176"/>
                  <a:pt x="251" y="177"/>
                </a:cubicBezTo>
                <a:cubicBezTo>
                  <a:pt x="257" y="178"/>
                  <a:pt x="259" y="171"/>
                  <a:pt x="262" y="173"/>
                </a:cubicBezTo>
                <a:cubicBezTo>
                  <a:pt x="265" y="176"/>
                  <a:pt x="262" y="177"/>
                  <a:pt x="260" y="179"/>
                </a:cubicBezTo>
                <a:cubicBezTo>
                  <a:pt x="258" y="181"/>
                  <a:pt x="262" y="181"/>
                  <a:pt x="264" y="182"/>
                </a:cubicBezTo>
                <a:cubicBezTo>
                  <a:pt x="267" y="183"/>
                  <a:pt x="273" y="185"/>
                  <a:pt x="275" y="187"/>
                </a:cubicBezTo>
                <a:cubicBezTo>
                  <a:pt x="278" y="190"/>
                  <a:pt x="279" y="193"/>
                  <a:pt x="286" y="196"/>
                </a:cubicBezTo>
                <a:cubicBezTo>
                  <a:pt x="292" y="199"/>
                  <a:pt x="286" y="188"/>
                  <a:pt x="291" y="192"/>
                </a:cubicBezTo>
                <a:cubicBezTo>
                  <a:pt x="296" y="195"/>
                  <a:pt x="294" y="192"/>
                  <a:pt x="298" y="195"/>
                </a:cubicBezTo>
                <a:cubicBezTo>
                  <a:pt x="303" y="199"/>
                  <a:pt x="301" y="194"/>
                  <a:pt x="299" y="188"/>
                </a:cubicBezTo>
                <a:cubicBezTo>
                  <a:pt x="297" y="182"/>
                  <a:pt x="301" y="186"/>
                  <a:pt x="303" y="189"/>
                </a:cubicBezTo>
                <a:cubicBezTo>
                  <a:pt x="305" y="191"/>
                  <a:pt x="305" y="197"/>
                  <a:pt x="304" y="200"/>
                </a:cubicBezTo>
                <a:cubicBezTo>
                  <a:pt x="302" y="204"/>
                  <a:pt x="296" y="201"/>
                  <a:pt x="297" y="199"/>
                </a:cubicBezTo>
                <a:cubicBezTo>
                  <a:pt x="297" y="197"/>
                  <a:pt x="291" y="198"/>
                  <a:pt x="291" y="201"/>
                </a:cubicBezTo>
                <a:cubicBezTo>
                  <a:pt x="290" y="204"/>
                  <a:pt x="295" y="209"/>
                  <a:pt x="298" y="210"/>
                </a:cubicBezTo>
                <a:cubicBezTo>
                  <a:pt x="301" y="210"/>
                  <a:pt x="299" y="215"/>
                  <a:pt x="301" y="216"/>
                </a:cubicBezTo>
                <a:cubicBezTo>
                  <a:pt x="304" y="217"/>
                  <a:pt x="304" y="222"/>
                  <a:pt x="305" y="221"/>
                </a:cubicBezTo>
                <a:cubicBezTo>
                  <a:pt x="307" y="220"/>
                  <a:pt x="306" y="214"/>
                  <a:pt x="304" y="211"/>
                </a:cubicBezTo>
                <a:cubicBezTo>
                  <a:pt x="303" y="208"/>
                  <a:pt x="303" y="204"/>
                  <a:pt x="306" y="205"/>
                </a:cubicBezTo>
                <a:cubicBezTo>
                  <a:pt x="308" y="206"/>
                  <a:pt x="306" y="210"/>
                  <a:pt x="307" y="212"/>
                </a:cubicBezTo>
                <a:cubicBezTo>
                  <a:pt x="308" y="213"/>
                  <a:pt x="310" y="210"/>
                  <a:pt x="312" y="209"/>
                </a:cubicBezTo>
                <a:cubicBezTo>
                  <a:pt x="315" y="207"/>
                  <a:pt x="311" y="202"/>
                  <a:pt x="312" y="200"/>
                </a:cubicBezTo>
                <a:cubicBezTo>
                  <a:pt x="313" y="197"/>
                  <a:pt x="317" y="202"/>
                  <a:pt x="318" y="206"/>
                </a:cubicBezTo>
                <a:cubicBezTo>
                  <a:pt x="319" y="210"/>
                  <a:pt x="315" y="210"/>
                  <a:pt x="315" y="212"/>
                </a:cubicBezTo>
                <a:cubicBezTo>
                  <a:pt x="315" y="215"/>
                  <a:pt x="311" y="214"/>
                  <a:pt x="310" y="215"/>
                </a:cubicBezTo>
                <a:cubicBezTo>
                  <a:pt x="308" y="216"/>
                  <a:pt x="309" y="224"/>
                  <a:pt x="311" y="224"/>
                </a:cubicBezTo>
                <a:cubicBezTo>
                  <a:pt x="312" y="225"/>
                  <a:pt x="313" y="218"/>
                  <a:pt x="314" y="221"/>
                </a:cubicBezTo>
                <a:cubicBezTo>
                  <a:pt x="315" y="225"/>
                  <a:pt x="319" y="217"/>
                  <a:pt x="320" y="220"/>
                </a:cubicBezTo>
                <a:cubicBezTo>
                  <a:pt x="321" y="223"/>
                  <a:pt x="326" y="227"/>
                  <a:pt x="328" y="226"/>
                </a:cubicBezTo>
                <a:cubicBezTo>
                  <a:pt x="330" y="225"/>
                  <a:pt x="327" y="222"/>
                  <a:pt x="324" y="222"/>
                </a:cubicBezTo>
                <a:cubicBezTo>
                  <a:pt x="321" y="221"/>
                  <a:pt x="322" y="217"/>
                  <a:pt x="324" y="216"/>
                </a:cubicBezTo>
                <a:cubicBezTo>
                  <a:pt x="327" y="216"/>
                  <a:pt x="332" y="223"/>
                  <a:pt x="332" y="226"/>
                </a:cubicBezTo>
                <a:cubicBezTo>
                  <a:pt x="331" y="228"/>
                  <a:pt x="329" y="228"/>
                  <a:pt x="327" y="230"/>
                </a:cubicBezTo>
                <a:cubicBezTo>
                  <a:pt x="325" y="233"/>
                  <a:pt x="322" y="226"/>
                  <a:pt x="319" y="226"/>
                </a:cubicBezTo>
                <a:cubicBezTo>
                  <a:pt x="316" y="227"/>
                  <a:pt x="319" y="231"/>
                  <a:pt x="320" y="233"/>
                </a:cubicBezTo>
                <a:cubicBezTo>
                  <a:pt x="321" y="236"/>
                  <a:pt x="317" y="240"/>
                  <a:pt x="320" y="242"/>
                </a:cubicBezTo>
                <a:cubicBezTo>
                  <a:pt x="324" y="245"/>
                  <a:pt x="323" y="241"/>
                  <a:pt x="323" y="239"/>
                </a:cubicBezTo>
                <a:cubicBezTo>
                  <a:pt x="324" y="238"/>
                  <a:pt x="327" y="240"/>
                  <a:pt x="328" y="241"/>
                </a:cubicBezTo>
                <a:cubicBezTo>
                  <a:pt x="330" y="243"/>
                  <a:pt x="330" y="238"/>
                  <a:pt x="330" y="236"/>
                </a:cubicBezTo>
                <a:cubicBezTo>
                  <a:pt x="330" y="234"/>
                  <a:pt x="334" y="235"/>
                  <a:pt x="335" y="238"/>
                </a:cubicBezTo>
                <a:cubicBezTo>
                  <a:pt x="337" y="240"/>
                  <a:pt x="337" y="235"/>
                  <a:pt x="339" y="236"/>
                </a:cubicBezTo>
                <a:cubicBezTo>
                  <a:pt x="342" y="236"/>
                  <a:pt x="340" y="240"/>
                  <a:pt x="340" y="242"/>
                </a:cubicBezTo>
                <a:cubicBezTo>
                  <a:pt x="340" y="244"/>
                  <a:pt x="344" y="240"/>
                  <a:pt x="344" y="243"/>
                </a:cubicBezTo>
                <a:cubicBezTo>
                  <a:pt x="344" y="243"/>
                  <a:pt x="344" y="243"/>
                  <a:pt x="344" y="244"/>
                </a:cubicBezTo>
                <a:cubicBezTo>
                  <a:pt x="346" y="242"/>
                  <a:pt x="349" y="240"/>
                  <a:pt x="350" y="239"/>
                </a:cubicBezTo>
                <a:cubicBezTo>
                  <a:pt x="355" y="236"/>
                  <a:pt x="347" y="234"/>
                  <a:pt x="348" y="231"/>
                </a:cubicBezTo>
                <a:close/>
                <a:moveTo>
                  <a:pt x="7" y="260"/>
                </a:moveTo>
                <a:cubicBezTo>
                  <a:pt x="12" y="258"/>
                  <a:pt x="14" y="255"/>
                  <a:pt x="12" y="253"/>
                </a:cubicBezTo>
                <a:cubicBezTo>
                  <a:pt x="10" y="250"/>
                  <a:pt x="3" y="261"/>
                  <a:pt x="7" y="260"/>
                </a:cubicBezTo>
                <a:close/>
                <a:moveTo>
                  <a:pt x="41" y="241"/>
                </a:moveTo>
                <a:cubicBezTo>
                  <a:pt x="37" y="240"/>
                  <a:pt x="25" y="247"/>
                  <a:pt x="29" y="247"/>
                </a:cubicBezTo>
                <a:cubicBezTo>
                  <a:pt x="32" y="248"/>
                  <a:pt x="33" y="245"/>
                  <a:pt x="36" y="245"/>
                </a:cubicBezTo>
                <a:cubicBezTo>
                  <a:pt x="39" y="245"/>
                  <a:pt x="46" y="243"/>
                  <a:pt x="41" y="241"/>
                </a:cubicBezTo>
                <a:close/>
                <a:moveTo>
                  <a:pt x="144" y="194"/>
                </a:moveTo>
                <a:cubicBezTo>
                  <a:pt x="144" y="192"/>
                  <a:pt x="141" y="192"/>
                  <a:pt x="137" y="196"/>
                </a:cubicBezTo>
                <a:cubicBezTo>
                  <a:pt x="133" y="201"/>
                  <a:pt x="129" y="204"/>
                  <a:pt x="129" y="206"/>
                </a:cubicBezTo>
                <a:cubicBezTo>
                  <a:pt x="128" y="208"/>
                  <a:pt x="123" y="205"/>
                  <a:pt x="122" y="208"/>
                </a:cubicBezTo>
                <a:cubicBezTo>
                  <a:pt x="120" y="211"/>
                  <a:pt x="123" y="217"/>
                  <a:pt x="126" y="215"/>
                </a:cubicBezTo>
                <a:cubicBezTo>
                  <a:pt x="129" y="213"/>
                  <a:pt x="129" y="215"/>
                  <a:pt x="131" y="215"/>
                </a:cubicBezTo>
                <a:cubicBezTo>
                  <a:pt x="132" y="215"/>
                  <a:pt x="141" y="210"/>
                  <a:pt x="143" y="207"/>
                </a:cubicBezTo>
                <a:cubicBezTo>
                  <a:pt x="144" y="204"/>
                  <a:pt x="139" y="203"/>
                  <a:pt x="139" y="201"/>
                </a:cubicBezTo>
                <a:cubicBezTo>
                  <a:pt x="139" y="199"/>
                  <a:pt x="143" y="199"/>
                  <a:pt x="146" y="198"/>
                </a:cubicBezTo>
                <a:cubicBezTo>
                  <a:pt x="148" y="197"/>
                  <a:pt x="144" y="196"/>
                  <a:pt x="144" y="194"/>
                </a:cubicBezTo>
                <a:close/>
                <a:moveTo>
                  <a:pt x="15" y="170"/>
                </a:moveTo>
                <a:cubicBezTo>
                  <a:pt x="14" y="167"/>
                  <a:pt x="6" y="170"/>
                  <a:pt x="7" y="173"/>
                </a:cubicBezTo>
                <a:cubicBezTo>
                  <a:pt x="8" y="176"/>
                  <a:pt x="16" y="178"/>
                  <a:pt x="19" y="177"/>
                </a:cubicBezTo>
                <a:cubicBezTo>
                  <a:pt x="22" y="176"/>
                  <a:pt x="24" y="172"/>
                  <a:pt x="21" y="170"/>
                </a:cubicBezTo>
                <a:cubicBezTo>
                  <a:pt x="19" y="168"/>
                  <a:pt x="15" y="173"/>
                  <a:pt x="15" y="170"/>
                </a:cubicBezTo>
                <a:close/>
                <a:moveTo>
                  <a:pt x="113" y="617"/>
                </a:moveTo>
                <a:cubicBezTo>
                  <a:pt x="108" y="618"/>
                  <a:pt x="111" y="630"/>
                  <a:pt x="114" y="628"/>
                </a:cubicBezTo>
                <a:cubicBezTo>
                  <a:pt x="116" y="627"/>
                  <a:pt x="119" y="626"/>
                  <a:pt x="120" y="624"/>
                </a:cubicBezTo>
                <a:cubicBezTo>
                  <a:pt x="122" y="622"/>
                  <a:pt x="119" y="616"/>
                  <a:pt x="113" y="617"/>
                </a:cubicBezTo>
                <a:close/>
                <a:moveTo>
                  <a:pt x="107" y="609"/>
                </a:moveTo>
                <a:cubicBezTo>
                  <a:pt x="104" y="610"/>
                  <a:pt x="106" y="615"/>
                  <a:pt x="108" y="614"/>
                </a:cubicBezTo>
                <a:cubicBezTo>
                  <a:pt x="111" y="611"/>
                  <a:pt x="110" y="609"/>
                  <a:pt x="107" y="609"/>
                </a:cubicBezTo>
                <a:close/>
                <a:moveTo>
                  <a:pt x="75" y="599"/>
                </a:moveTo>
                <a:cubicBezTo>
                  <a:pt x="78" y="602"/>
                  <a:pt x="80" y="601"/>
                  <a:pt x="81" y="599"/>
                </a:cubicBezTo>
                <a:cubicBezTo>
                  <a:pt x="81" y="596"/>
                  <a:pt x="72" y="596"/>
                  <a:pt x="75" y="599"/>
                </a:cubicBezTo>
                <a:close/>
                <a:moveTo>
                  <a:pt x="89" y="605"/>
                </a:moveTo>
                <a:cubicBezTo>
                  <a:pt x="91" y="608"/>
                  <a:pt x="94" y="609"/>
                  <a:pt x="95" y="606"/>
                </a:cubicBezTo>
                <a:cubicBezTo>
                  <a:pt x="97" y="603"/>
                  <a:pt x="87" y="602"/>
                  <a:pt x="89" y="605"/>
                </a:cubicBezTo>
                <a:close/>
                <a:moveTo>
                  <a:pt x="921" y="334"/>
                </a:moveTo>
                <a:cubicBezTo>
                  <a:pt x="920" y="331"/>
                  <a:pt x="912" y="333"/>
                  <a:pt x="908" y="330"/>
                </a:cubicBezTo>
                <a:cubicBezTo>
                  <a:pt x="905" y="328"/>
                  <a:pt x="898" y="341"/>
                  <a:pt x="897" y="347"/>
                </a:cubicBezTo>
                <a:cubicBezTo>
                  <a:pt x="895" y="352"/>
                  <a:pt x="885" y="359"/>
                  <a:pt x="885" y="359"/>
                </a:cubicBezTo>
                <a:cubicBezTo>
                  <a:pt x="885" y="359"/>
                  <a:pt x="857" y="359"/>
                  <a:pt x="854" y="359"/>
                </a:cubicBezTo>
                <a:cubicBezTo>
                  <a:pt x="852" y="359"/>
                  <a:pt x="846" y="365"/>
                  <a:pt x="842" y="368"/>
                </a:cubicBezTo>
                <a:cubicBezTo>
                  <a:pt x="842" y="368"/>
                  <a:pt x="842" y="368"/>
                  <a:pt x="842" y="369"/>
                </a:cubicBezTo>
                <a:cubicBezTo>
                  <a:pt x="845" y="374"/>
                  <a:pt x="835" y="377"/>
                  <a:pt x="824" y="377"/>
                </a:cubicBezTo>
                <a:cubicBezTo>
                  <a:pt x="821" y="378"/>
                  <a:pt x="819" y="378"/>
                  <a:pt x="817" y="378"/>
                </a:cubicBezTo>
                <a:cubicBezTo>
                  <a:pt x="817" y="379"/>
                  <a:pt x="818" y="381"/>
                  <a:pt x="818" y="382"/>
                </a:cubicBezTo>
                <a:cubicBezTo>
                  <a:pt x="818" y="382"/>
                  <a:pt x="816" y="383"/>
                  <a:pt x="815" y="384"/>
                </a:cubicBezTo>
                <a:cubicBezTo>
                  <a:pt x="813" y="387"/>
                  <a:pt x="801" y="393"/>
                  <a:pt x="794" y="397"/>
                </a:cubicBezTo>
                <a:cubicBezTo>
                  <a:pt x="786" y="401"/>
                  <a:pt x="776" y="399"/>
                  <a:pt x="776" y="393"/>
                </a:cubicBezTo>
                <a:cubicBezTo>
                  <a:pt x="776" y="387"/>
                  <a:pt x="781" y="388"/>
                  <a:pt x="783" y="391"/>
                </a:cubicBezTo>
                <a:cubicBezTo>
                  <a:pt x="783" y="392"/>
                  <a:pt x="784" y="391"/>
                  <a:pt x="786" y="390"/>
                </a:cubicBezTo>
                <a:cubicBezTo>
                  <a:pt x="784" y="388"/>
                  <a:pt x="784" y="385"/>
                  <a:pt x="785" y="383"/>
                </a:cubicBezTo>
                <a:cubicBezTo>
                  <a:pt x="783" y="382"/>
                  <a:pt x="786" y="373"/>
                  <a:pt x="781" y="371"/>
                </a:cubicBezTo>
                <a:cubicBezTo>
                  <a:pt x="777" y="369"/>
                  <a:pt x="771" y="378"/>
                  <a:pt x="772" y="373"/>
                </a:cubicBezTo>
                <a:cubicBezTo>
                  <a:pt x="773" y="367"/>
                  <a:pt x="780" y="363"/>
                  <a:pt x="775" y="356"/>
                </a:cubicBezTo>
                <a:cubicBezTo>
                  <a:pt x="771" y="349"/>
                  <a:pt x="763" y="349"/>
                  <a:pt x="761" y="354"/>
                </a:cubicBezTo>
                <a:cubicBezTo>
                  <a:pt x="760" y="360"/>
                  <a:pt x="754" y="357"/>
                  <a:pt x="752" y="361"/>
                </a:cubicBezTo>
                <a:cubicBezTo>
                  <a:pt x="750" y="365"/>
                  <a:pt x="748" y="374"/>
                  <a:pt x="749" y="381"/>
                </a:cubicBezTo>
                <a:cubicBezTo>
                  <a:pt x="751" y="387"/>
                  <a:pt x="749" y="390"/>
                  <a:pt x="743" y="394"/>
                </a:cubicBezTo>
                <a:cubicBezTo>
                  <a:pt x="737" y="398"/>
                  <a:pt x="734" y="389"/>
                  <a:pt x="736" y="377"/>
                </a:cubicBezTo>
                <a:cubicBezTo>
                  <a:pt x="738" y="369"/>
                  <a:pt x="742" y="361"/>
                  <a:pt x="738" y="361"/>
                </a:cubicBezTo>
                <a:cubicBezTo>
                  <a:pt x="734" y="361"/>
                  <a:pt x="743" y="351"/>
                  <a:pt x="752" y="349"/>
                </a:cubicBezTo>
                <a:cubicBezTo>
                  <a:pt x="760" y="347"/>
                  <a:pt x="771" y="348"/>
                  <a:pt x="771" y="345"/>
                </a:cubicBezTo>
                <a:cubicBezTo>
                  <a:pt x="771" y="345"/>
                  <a:pt x="771" y="345"/>
                  <a:pt x="772" y="344"/>
                </a:cubicBezTo>
                <a:cubicBezTo>
                  <a:pt x="770" y="343"/>
                  <a:pt x="768" y="342"/>
                  <a:pt x="767" y="341"/>
                </a:cubicBezTo>
                <a:cubicBezTo>
                  <a:pt x="767" y="341"/>
                  <a:pt x="766" y="342"/>
                  <a:pt x="766" y="342"/>
                </a:cubicBezTo>
                <a:cubicBezTo>
                  <a:pt x="762" y="345"/>
                  <a:pt x="763" y="339"/>
                  <a:pt x="757" y="339"/>
                </a:cubicBezTo>
                <a:cubicBezTo>
                  <a:pt x="751" y="339"/>
                  <a:pt x="745" y="344"/>
                  <a:pt x="740" y="342"/>
                </a:cubicBezTo>
                <a:cubicBezTo>
                  <a:pt x="735" y="339"/>
                  <a:pt x="738" y="336"/>
                  <a:pt x="733" y="336"/>
                </a:cubicBezTo>
                <a:cubicBezTo>
                  <a:pt x="729" y="336"/>
                  <a:pt x="737" y="328"/>
                  <a:pt x="730" y="331"/>
                </a:cubicBezTo>
                <a:cubicBezTo>
                  <a:pt x="724" y="335"/>
                  <a:pt x="714" y="344"/>
                  <a:pt x="709" y="340"/>
                </a:cubicBezTo>
                <a:cubicBezTo>
                  <a:pt x="705" y="336"/>
                  <a:pt x="701" y="341"/>
                  <a:pt x="698" y="338"/>
                </a:cubicBezTo>
                <a:cubicBezTo>
                  <a:pt x="694" y="335"/>
                  <a:pt x="709" y="326"/>
                  <a:pt x="716" y="326"/>
                </a:cubicBezTo>
                <a:cubicBezTo>
                  <a:pt x="718" y="326"/>
                  <a:pt x="719" y="325"/>
                  <a:pt x="721" y="324"/>
                </a:cubicBezTo>
                <a:cubicBezTo>
                  <a:pt x="717" y="323"/>
                  <a:pt x="709" y="320"/>
                  <a:pt x="707" y="322"/>
                </a:cubicBezTo>
                <a:cubicBezTo>
                  <a:pt x="705" y="325"/>
                  <a:pt x="702" y="323"/>
                  <a:pt x="700" y="321"/>
                </a:cubicBezTo>
                <a:cubicBezTo>
                  <a:pt x="698" y="319"/>
                  <a:pt x="695" y="322"/>
                  <a:pt x="692" y="318"/>
                </a:cubicBezTo>
                <a:cubicBezTo>
                  <a:pt x="689" y="314"/>
                  <a:pt x="686" y="317"/>
                  <a:pt x="684" y="318"/>
                </a:cubicBezTo>
                <a:cubicBezTo>
                  <a:pt x="682" y="319"/>
                  <a:pt x="679" y="316"/>
                  <a:pt x="676" y="315"/>
                </a:cubicBezTo>
                <a:cubicBezTo>
                  <a:pt x="672" y="314"/>
                  <a:pt x="675" y="310"/>
                  <a:pt x="672" y="308"/>
                </a:cubicBezTo>
                <a:cubicBezTo>
                  <a:pt x="669" y="306"/>
                  <a:pt x="669" y="312"/>
                  <a:pt x="669" y="312"/>
                </a:cubicBezTo>
                <a:cubicBezTo>
                  <a:pt x="417" y="314"/>
                  <a:pt x="417" y="314"/>
                  <a:pt x="417" y="314"/>
                </a:cubicBezTo>
                <a:cubicBezTo>
                  <a:pt x="418" y="314"/>
                  <a:pt x="418" y="314"/>
                  <a:pt x="418" y="315"/>
                </a:cubicBezTo>
                <a:cubicBezTo>
                  <a:pt x="421" y="318"/>
                  <a:pt x="419" y="320"/>
                  <a:pt x="420" y="324"/>
                </a:cubicBezTo>
                <a:cubicBezTo>
                  <a:pt x="421" y="328"/>
                  <a:pt x="420" y="334"/>
                  <a:pt x="417" y="334"/>
                </a:cubicBezTo>
                <a:cubicBezTo>
                  <a:pt x="414" y="334"/>
                  <a:pt x="414" y="330"/>
                  <a:pt x="416" y="329"/>
                </a:cubicBezTo>
                <a:cubicBezTo>
                  <a:pt x="418" y="328"/>
                  <a:pt x="417" y="323"/>
                  <a:pt x="415" y="323"/>
                </a:cubicBezTo>
                <a:cubicBezTo>
                  <a:pt x="413" y="323"/>
                  <a:pt x="413" y="322"/>
                  <a:pt x="413" y="320"/>
                </a:cubicBezTo>
                <a:cubicBezTo>
                  <a:pt x="409" y="321"/>
                  <a:pt x="404" y="321"/>
                  <a:pt x="398" y="320"/>
                </a:cubicBezTo>
                <a:cubicBezTo>
                  <a:pt x="398" y="320"/>
                  <a:pt x="399" y="320"/>
                  <a:pt x="399" y="321"/>
                </a:cubicBezTo>
                <a:cubicBezTo>
                  <a:pt x="399" y="323"/>
                  <a:pt x="400" y="328"/>
                  <a:pt x="403" y="333"/>
                </a:cubicBezTo>
                <a:cubicBezTo>
                  <a:pt x="406" y="337"/>
                  <a:pt x="404" y="340"/>
                  <a:pt x="407" y="341"/>
                </a:cubicBezTo>
                <a:cubicBezTo>
                  <a:pt x="410" y="343"/>
                  <a:pt x="410" y="345"/>
                  <a:pt x="407" y="344"/>
                </a:cubicBezTo>
                <a:cubicBezTo>
                  <a:pt x="404" y="344"/>
                  <a:pt x="406" y="346"/>
                  <a:pt x="405" y="353"/>
                </a:cubicBezTo>
                <a:cubicBezTo>
                  <a:pt x="404" y="359"/>
                  <a:pt x="405" y="371"/>
                  <a:pt x="404" y="375"/>
                </a:cubicBezTo>
                <a:cubicBezTo>
                  <a:pt x="403" y="379"/>
                  <a:pt x="399" y="385"/>
                  <a:pt x="402" y="389"/>
                </a:cubicBezTo>
                <a:cubicBezTo>
                  <a:pt x="404" y="393"/>
                  <a:pt x="406" y="399"/>
                  <a:pt x="405" y="404"/>
                </a:cubicBezTo>
                <a:cubicBezTo>
                  <a:pt x="403" y="409"/>
                  <a:pt x="403" y="412"/>
                  <a:pt x="406" y="416"/>
                </a:cubicBezTo>
                <a:cubicBezTo>
                  <a:pt x="408" y="420"/>
                  <a:pt x="406" y="426"/>
                  <a:pt x="408" y="428"/>
                </a:cubicBezTo>
                <a:cubicBezTo>
                  <a:pt x="411" y="429"/>
                  <a:pt x="413" y="432"/>
                  <a:pt x="415" y="436"/>
                </a:cubicBezTo>
                <a:cubicBezTo>
                  <a:pt x="418" y="439"/>
                  <a:pt x="420" y="437"/>
                  <a:pt x="420" y="441"/>
                </a:cubicBezTo>
                <a:cubicBezTo>
                  <a:pt x="420" y="445"/>
                  <a:pt x="420" y="445"/>
                  <a:pt x="424" y="447"/>
                </a:cubicBezTo>
                <a:cubicBezTo>
                  <a:pt x="427" y="448"/>
                  <a:pt x="425" y="452"/>
                  <a:pt x="425" y="454"/>
                </a:cubicBezTo>
                <a:cubicBezTo>
                  <a:pt x="425" y="456"/>
                  <a:pt x="429" y="459"/>
                  <a:pt x="434" y="464"/>
                </a:cubicBezTo>
                <a:cubicBezTo>
                  <a:pt x="440" y="469"/>
                  <a:pt x="435" y="472"/>
                  <a:pt x="439" y="472"/>
                </a:cubicBezTo>
                <a:cubicBezTo>
                  <a:pt x="443" y="472"/>
                  <a:pt x="447" y="475"/>
                  <a:pt x="450" y="477"/>
                </a:cubicBezTo>
                <a:cubicBezTo>
                  <a:pt x="454" y="480"/>
                  <a:pt x="455" y="478"/>
                  <a:pt x="458" y="479"/>
                </a:cubicBezTo>
                <a:cubicBezTo>
                  <a:pt x="461" y="479"/>
                  <a:pt x="466" y="485"/>
                  <a:pt x="467" y="489"/>
                </a:cubicBezTo>
                <a:cubicBezTo>
                  <a:pt x="467" y="491"/>
                  <a:pt x="468" y="493"/>
                  <a:pt x="469" y="495"/>
                </a:cubicBezTo>
                <a:cubicBezTo>
                  <a:pt x="490" y="492"/>
                  <a:pt x="490" y="492"/>
                  <a:pt x="490" y="492"/>
                </a:cubicBezTo>
                <a:cubicBezTo>
                  <a:pt x="490" y="492"/>
                  <a:pt x="496" y="496"/>
                  <a:pt x="500" y="497"/>
                </a:cubicBezTo>
                <a:cubicBezTo>
                  <a:pt x="503" y="498"/>
                  <a:pt x="523" y="505"/>
                  <a:pt x="523" y="505"/>
                </a:cubicBezTo>
                <a:cubicBezTo>
                  <a:pt x="549" y="505"/>
                  <a:pt x="549" y="505"/>
                  <a:pt x="549" y="505"/>
                </a:cubicBezTo>
                <a:cubicBezTo>
                  <a:pt x="552" y="501"/>
                  <a:pt x="552" y="501"/>
                  <a:pt x="552" y="501"/>
                </a:cubicBezTo>
                <a:cubicBezTo>
                  <a:pt x="567" y="501"/>
                  <a:pt x="567" y="501"/>
                  <a:pt x="567" y="501"/>
                </a:cubicBezTo>
                <a:cubicBezTo>
                  <a:pt x="567" y="501"/>
                  <a:pt x="576" y="510"/>
                  <a:pt x="577" y="511"/>
                </a:cubicBezTo>
                <a:cubicBezTo>
                  <a:pt x="578" y="511"/>
                  <a:pt x="583" y="515"/>
                  <a:pt x="583" y="518"/>
                </a:cubicBezTo>
                <a:cubicBezTo>
                  <a:pt x="583" y="520"/>
                  <a:pt x="584" y="523"/>
                  <a:pt x="586" y="524"/>
                </a:cubicBezTo>
                <a:cubicBezTo>
                  <a:pt x="588" y="525"/>
                  <a:pt x="596" y="529"/>
                  <a:pt x="597" y="529"/>
                </a:cubicBezTo>
                <a:cubicBezTo>
                  <a:pt x="598" y="529"/>
                  <a:pt x="600" y="520"/>
                  <a:pt x="604" y="521"/>
                </a:cubicBezTo>
                <a:cubicBezTo>
                  <a:pt x="608" y="521"/>
                  <a:pt x="618" y="524"/>
                  <a:pt x="620" y="530"/>
                </a:cubicBezTo>
                <a:cubicBezTo>
                  <a:pt x="622" y="536"/>
                  <a:pt x="627" y="541"/>
                  <a:pt x="629" y="542"/>
                </a:cubicBezTo>
                <a:cubicBezTo>
                  <a:pt x="630" y="544"/>
                  <a:pt x="630" y="547"/>
                  <a:pt x="631" y="549"/>
                </a:cubicBezTo>
                <a:cubicBezTo>
                  <a:pt x="632" y="551"/>
                  <a:pt x="632" y="555"/>
                  <a:pt x="633" y="555"/>
                </a:cubicBezTo>
                <a:cubicBezTo>
                  <a:pt x="635" y="555"/>
                  <a:pt x="643" y="560"/>
                  <a:pt x="646" y="559"/>
                </a:cubicBezTo>
                <a:cubicBezTo>
                  <a:pt x="647" y="559"/>
                  <a:pt x="649" y="560"/>
                  <a:pt x="650" y="561"/>
                </a:cubicBezTo>
                <a:cubicBezTo>
                  <a:pt x="650" y="554"/>
                  <a:pt x="643" y="552"/>
                  <a:pt x="647" y="549"/>
                </a:cubicBezTo>
                <a:cubicBezTo>
                  <a:pt x="652" y="545"/>
                  <a:pt x="647" y="542"/>
                  <a:pt x="650" y="540"/>
                </a:cubicBezTo>
                <a:cubicBezTo>
                  <a:pt x="652" y="539"/>
                  <a:pt x="656" y="537"/>
                  <a:pt x="656" y="535"/>
                </a:cubicBezTo>
                <a:cubicBezTo>
                  <a:pt x="656" y="532"/>
                  <a:pt x="659" y="532"/>
                  <a:pt x="662" y="533"/>
                </a:cubicBezTo>
                <a:cubicBezTo>
                  <a:pt x="665" y="533"/>
                  <a:pt x="671" y="527"/>
                  <a:pt x="671" y="525"/>
                </a:cubicBezTo>
                <a:cubicBezTo>
                  <a:pt x="670" y="523"/>
                  <a:pt x="671" y="522"/>
                  <a:pt x="675" y="523"/>
                </a:cubicBezTo>
                <a:cubicBezTo>
                  <a:pt x="679" y="524"/>
                  <a:pt x="678" y="519"/>
                  <a:pt x="681" y="520"/>
                </a:cubicBezTo>
                <a:cubicBezTo>
                  <a:pt x="683" y="520"/>
                  <a:pt x="685" y="522"/>
                  <a:pt x="685" y="520"/>
                </a:cubicBezTo>
                <a:cubicBezTo>
                  <a:pt x="686" y="518"/>
                  <a:pt x="688" y="519"/>
                  <a:pt x="690" y="521"/>
                </a:cubicBezTo>
                <a:cubicBezTo>
                  <a:pt x="692" y="523"/>
                  <a:pt x="697" y="524"/>
                  <a:pt x="697" y="521"/>
                </a:cubicBezTo>
                <a:cubicBezTo>
                  <a:pt x="698" y="518"/>
                  <a:pt x="701" y="521"/>
                  <a:pt x="703" y="524"/>
                </a:cubicBezTo>
                <a:cubicBezTo>
                  <a:pt x="706" y="527"/>
                  <a:pt x="707" y="526"/>
                  <a:pt x="711" y="526"/>
                </a:cubicBezTo>
                <a:cubicBezTo>
                  <a:pt x="715" y="527"/>
                  <a:pt x="715" y="526"/>
                  <a:pt x="715" y="523"/>
                </a:cubicBezTo>
                <a:cubicBezTo>
                  <a:pt x="715" y="521"/>
                  <a:pt x="719" y="528"/>
                  <a:pt x="723" y="529"/>
                </a:cubicBezTo>
                <a:cubicBezTo>
                  <a:pt x="727" y="529"/>
                  <a:pt x="724" y="526"/>
                  <a:pt x="721" y="524"/>
                </a:cubicBezTo>
                <a:cubicBezTo>
                  <a:pt x="718" y="522"/>
                  <a:pt x="722" y="521"/>
                  <a:pt x="719" y="519"/>
                </a:cubicBezTo>
                <a:cubicBezTo>
                  <a:pt x="717" y="517"/>
                  <a:pt x="723" y="515"/>
                  <a:pt x="727" y="515"/>
                </a:cubicBezTo>
                <a:cubicBezTo>
                  <a:pt x="732" y="515"/>
                  <a:pt x="732" y="516"/>
                  <a:pt x="734" y="514"/>
                </a:cubicBezTo>
                <a:cubicBezTo>
                  <a:pt x="736" y="511"/>
                  <a:pt x="738" y="514"/>
                  <a:pt x="738" y="516"/>
                </a:cubicBezTo>
                <a:cubicBezTo>
                  <a:pt x="738" y="518"/>
                  <a:pt x="745" y="515"/>
                  <a:pt x="750" y="515"/>
                </a:cubicBezTo>
                <a:cubicBezTo>
                  <a:pt x="754" y="515"/>
                  <a:pt x="758" y="518"/>
                  <a:pt x="758" y="521"/>
                </a:cubicBezTo>
                <a:cubicBezTo>
                  <a:pt x="759" y="523"/>
                  <a:pt x="761" y="524"/>
                  <a:pt x="764" y="522"/>
                </a:cubicBezTo>
                <a:cubicBezTo>
                  <a:pt x="767" y="519"/>
                  <a:pt x="770" y="516"/>
                  <a:pt x="773" y="519"/>
                </a:cubicBezTo>
                <a:cubicBezTo>
                  <a:pt x="776" y="522"/>
                  <a:pt x="779" y="526"/>
                  <a:pt x="782" y="529"/>
                </a:cubicBezTo>
                <a:cubicBezTo>
                  <a:pt x="786" y="532"/>
                  <a:pt x="780" y="537"/>
                  <a:pt x="782" y="539"/>
                </a:cubicBezTo>
                <a:cubicBezTo>
                  <a:pt x="784" y="542"/>
                  <a:pt x="782" y="546"/>
                  <a:pt x="786" y="548"/>
                </a:cubicBezTo>
                <a:cubicBezTo>
                  <a:pt x="790" y="551"/>
                  <a:pt x="787" y="557"/>
                  <a:pt x="790" y="558"/>
                </a:cubicBezTo>
                <a:cubicBezTo>
                  <a:pt x="793" y="559"/>
                  <a:pt x="796" y="564"/>
                  <a:pt x="796" y="566"/>
                </a:cubicBezTo>
                <a:cubicBezTo>
                  <a:pt x="796" y="568"/>
                  <a:pt x="803" y="570"/>
                  <a:pt x="803" y="567"/>
                </a:cubicBezTo>
                <a:cubicBezTo>
                  <a:pt x="803" y="564"/>
                  <a:pt x="807" y="560"/>
                  <a:pt x="807" y="556"/>
                </a:cubicBezTo>
                <a:cubicBezTo>
                  <a:pt x="807" y="553"/>
                  <a:pt x="805" y="541"/>
                  <a:pt x="802" y="538"/>
                </a:cubicBezTo>
                <a:cubicBezTo>
                  <a:pt x="799" y="534"/>
                  <a:pt x="803" y="533"/>
                  <a:pt x="799" y="529"/>
                </a:cubicBezTo>
                <a:cubicBezTo>
                  <a:pt x="796" y="525"/>
                  <a:pt x="794" y="517"/>
                  <a:pt x="794" y="511"/>
                </a:cubicBezTo>
                <a:cubicBezTo>
                  <a:pt x="794" y="505"/>
                  <a:pt x="802" y="495"/>
                  <a:pt x="805" y="492"/>
                </a:cubicBezTo>
                <a:cubicBezTo>
                  <a:pt x="808" y="489"/>
                  <a:pt x="812" y="491"/>
                  <a:pt x="813" y="488"/>
                </a:cubicBezTo>
                <a:cubicBezTo>
                  <a:pt x="814" y="484"/>
                  <a:pt x="818" y="480"/>
                  <a:pt x="821" y="480"/>
                </a:cubicBezTo>
                <a:cubicBezTo>
                  <a:pt x="823" y="480"/>
                  <a:pt x="826" y="481"/>
                  <a:pt x="826" y="478"/>
                </a:cubicBezTo>
                <a:cubicBezTo>
                  <a:pt x="826" y="476"/>
                  <a:pt x="830" y="472"/>
                  <a:pt x="836" y="472"/>
                </a:cubicBezTo>
                <a:cubicBezTo>
                  <a:pt x="841" y="471"/>
                  <a:pt x="838" y="468"/>
                  <a:pt x="837" y="466"/>
                </a:cubicBezTo>
                <a:cubicBezTo>
                  <a:pt x="835" y="463"/>
                  <a:pt x="838" y="461"/>
                  <a:pt x="839" y="462"/>
                </a:cubicBezTo>
                <a:cubicBezTo>
                  <a:pt x="840" y="464"/>
                  <a:pt x="843" y="464"/>
                  <a:pt x="845" y="463"/>
                </a:cubicBezTo>
                <a:cubicBezTo>
                  <a:pt x="847" y="461"/>
                  <a:pt x="852" y="457"/>
                  <a:pt x="847" y="457"/>
                </a:cubicBezTo>
                <a:cubicBezTo>
                  <a:pt x="843" y="457"/>
                  <a:pt x="842" y="455"/>
                  <a:pt x="844" y="454"/>
                </a:cubicBezTo>
                <a:cubicBezTo>
                  <a:pt x="847" y="453"/>
                  <a:pt x="845" y="448"/>
                  <a:pt x="841" y="448"/>
                </a:cubicBezTo>
                <a:cubicBezTo>
                  <a:pt x="838" y="448"/>
                  <a:pt x="839" y="446"/>
                  <a:pt x="841" y="443"/>
                </a:cubicBezTo>
                <a:cubicBezTo>
                  <a:pt x="843" y="441"/>
                  <a:pt x="838" y="438"/>
                  <a:pt x="835" y="436"/>
                </a:cubicBezTo>
                <a:cubicBezTo>
                  <a:pt x="832" y="434"/>
                  <a:pt x="837" y="433"/>
                  <a:pt x="839" y="433"/>
                </a:cubicBezTo>
                <a:cubicBezTo>
                  <a:pt x="841" y="432"/>
                  <a:pt x="839" y="423"/>
                  <a:pt x="840" y="421"/>
                </a:cubicBezTo>
                <a:cubicBezTo>
                  <a:pt x="841" y="418"/>
                  <a:pt x="845" y="418"/>
                  <a:pt x="843" y="421"/>
                </a:cubicBezTo>
                <a:cubicBezTo>
                  <a:pt x="842" y="423"/>
                  <a:pt x="840" y="426"/>
                  <a:pt x="842" y="430"/>
                </a:cubicBezTo>
                <a:cubicBezTo>
                  <a:pt x="845" y="433"/>
                  <a:pt x="846" y="436"/>
                  <a:pt x="845" y="440"/>
                </a:cubicBezTo>
                <a:cubicBezTo>
                  <a:pt x="844" y="445"/>
                  <a:pt x="846" y="444"/>
                  <a:pt x="849" y="438"/>
                </a:cubicBezTo>
                <a:cubicBezTo>
                  <a:pt x="852" y="432"/>
                  <a:pt x="852" y="426"/>
                  <a:pt x="850" y="426"/>
                </a:cubicBezTo>
                <a:cubicBezTo>
                  <a:pt x="848" y="425"/>
                  <a:pt x="848" y="419"/>
                  <a:pt x="851" y="422"/>
                </a:cubicBezTo>
                <a:cubicBezTo>
                  <a:pt x="853" y="425"/>
                  <a:pt x="854" y="425"/>
                  <a:pt x="857" y="422"/>
                </a:cubicBezTo>
                <a:cubicBezTo>
                  <a:pt x="861" y="418"/>
                  <a:pt x="864" y="412"/>
                  <a:pt x="862" y="410"/>
                </a:cubicBezTo>
                <a:cubicBezTo>
                  <a:pt x="860" y="409"/>
                  <a:pt x="863" y="407"/>
                  <a:pt x="867" y="408"/>
                </a:cubicBezTo>
                <a:cubicBezTo>
                  <a:pt x="871" y="408"/>
                  <a:pt x="880" y="405"/>
                  <a:pt x="880" y="404"/>
                </a:cubicBezTo>
                <a:cubicBezTo>
                  <a:pt x="882" y="400"/>
                  <a:pt x="867" y="406"/>
                  <a:pt x="867" y="404"/>
                </a:cubicBezTo>
                <a:cubicBezTo>
                  <a:pt x="867" y="401"/>
                  <a:pt x="877" y="399"/>
                  <a:pt x="881" y="399"/>
                </a:cubicBezTo>
                <a:cubicBezTo>
                  <a:pt x="886" y="399"/>
                  <a:pt x="884" y="392"/>
                  <a:pt x="886" y="395"/>
                </a:cubicBezTo>
                <a:cubicBezTo>
                  <a:pt x="888" y="398"/>
                  <a:pt x="891" y="397"/>
                  <a:pt x="893" y="396"/>
                </a:cubicBezTo>
                <a:cubicBezTo>
                  <a:pt x="896" y="394"/>
                  <a:pt x="894" y="389"/>
                  <a:pt x="891" y="389"/>
                </a:cubicBezTo>
                <a:cubicBezTo>
                  <a:pt x="888" y="388"/>
                  <a:pt x="893" y="386"/>
                  <a:pt x="892" y="384"/>
                </a:cubicBezTo>
                <a:cubicBezTo>
                  <a:pt x="891" y="382"/>
                  <a:pt x="894" y="375"/>
                  <a:pt x="898" y="374"/>
                </a:cubicBezTo>
                <a:cubicBezTo>
                  <a:pt x="902" y="373"/>
                  <a:pt x="900" y="371"/>
                  <a:pt x="903" y="371"/>
                </a:cubicBezTo>
                <a:cubicBezTo>
                  <a:pt x="907" y="371"/>
                  <a:pt x="907" y="367"/>
                  <a:pt x="910" y="364"/>
                </a:cubicBezTo>
                <a:cubicBezTo>
                  <a:pt x="913" y="361"/>
                  <a:pt x="917" y="369"/>
                  <a:pt x="921" y="365"/>
                </a:cubicBezTo>
                <a:cubicBezTo>
                  <a:pt x="923" y="363"/>
                  <a:pt x="926" y="361"/>
                  <a:pt x="928" y="359"/>
                </a:cubicBezTo>
                <a:cubicBezTo>
                  <a:pt x="918" y="346"/>
                  <a:pt x="921" y="336"/>
                  <a:pt x="921" y="334"/>
                </a:cubicBezTo>
                <a:close/>
              </a:path>
            </a:pathLst>
          </a:custGeom>
          <a:solidFill>
            <a:srgbClr val="A8CEE3"/>
          </a:solidFill>
          <a:ln w="1588" cap="flat">
            <a:solidFill>
              <a:srgbClr val="A8CEE3"/>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2" name="Freeform 304">
            <a:extLst>
              <a:ext uri="{FF2B5EF4-FFF2-40B4-BE49-F238E27FC236}">
                <a16:creationId xmlns:a16="http://schemas.microsoft.com/office/drawing/2014/main" id="{456E45C3-8B09-0941-AE8F-776D66ED0A30}"/>
              </a:ext>
            </a:extLst>
          </p:cNvPr>
          <p:cNvSpPr>
            <a:spLocks noEditPoints="1"/>
          </p:cNvSpPr>
          <p:nvPr/>
        </p:nvSpPr>
        <p:spPr bwMode="auto">
          <a:xfrm>
            <a:off x="8384382" y="2744837"/>
            <a:ext cx="344488" cy="349250"/>
          </a:xfrm>
          <a:custGeom>
            <a:avLst/>
            <a:gdLst>
              <a:gd name="T0" fmla="*/ 138 w 156"/>
              <a:gd name="T1" fmla="*/ 20 h 157"/>
              <a:gd name="T2" fmla="*/ 112 w 156"/>
              <a:gd name="T3" fmla="*/ 8 h 157"/>
              <a:gd name="T4" fmla="*/ 109 w 156"/>
              <a:gd name="T5" fmla="*/ 25 h 157"/>
              <a:gd name="T6" fmla="*/ 98 w 156"/>
              <a:gd name="T7" fmla="*/ 34 h 157"/>
              <a:gd name="T8" fmla="*/ 96 w 156"/>
              <a:gd name="T9" fmla="*/ 46 h 157"/>
              <a:gd name="T10" fmla="*/ 106 w 156"/>
              <a:gd name="T11" fmla="*/ 43 h 157"/>
              <a:gd name="T12" fmla="*/ 108 w 156"/>
              <a:gd name="T13" fmla="*/ 36 h 157"/>
              <a:gd name="T14" fmla="*/ 128 w 156"/>
              <a:gd name="T15" fmla="*/ 37 h 157"/>
              <a:gd name="T16" fmla="*/ 146 w 156"/>
              <a:gd name="T17" fmla="*/ 26 h 157"/>
              <a:gd name="T18" fmla="*/ 147 w 156"/>
              <a:gd name="T19" fmla="*/ 17 h 157"/>
              <a:gd name="T20" fmla="*/ 96 w 156"/>
              <a:gd name="T21" fmla="*/ 67 h 157"/>
              <a:gd name="T22" fmla="*/ 86 w 156"/>
              <a:gd name="T23" fmla="*/ 88 h 157"/>
              <a:gd name="T24" fmla="*/ 72 w 156"/>
              <a:gd name="T25" fmla="*/ 91 h 157"/>
              <a:gd name="T26" fmla="*/ 59 w 156"/>
              <a:gd name="T27" fmla="*/ 108 h 157"/>
              <a:gd name="T28" fmla="*/ 42 w 156"/>
              <a:gd name="T29" fmla="*/ 111 h 157"/>
              <a:gd name="T30" fmla="*/ 15 w 156"/>
              <a:gd name="T31" fmla="*/ 122 h 157"/>
              <a:gd name="T32" fmla="*/ 25 w 156"/>
              <a:gd name="T33" fmla="*/ 125 h 157"/>
              <a:gd name="T34" fmla="*/ 52 w 156"/>
              <a:gd name="T35" fmla="*/ 128 h 157"/>
              <a:gd name="T36" fmla="*/ 66 w 156"/>
              <a:gd name="T37" fmla="*/ 121 h 157"/>
              <a:gd name="T38" fmla="*/ 80 w 156"/>
              <a:gd name="T39" fmla="*/ 119 h 157"/>
              <a:gd name="T40" fmla="*/ 92 w 156"/>
              <a:gd name="T41" fmla="*/ 114 h 157"/>
              <a:gd name="T42" fmla="*/ 103 w 156"/>
              <a:gd name="T43" fmla="*/ 100 h 157"/>
              <a:gd name="T44" fmla="*/ 114 w 156"/>
              <a:gd name="T45" fmla="*/ 76 h 157"/>
              <a:gd name="T46" fmla="*/ 98 w 156"/>
              <a:gd name="T47" fmla="*/ 54 h 157"/>
              <a:gd name="T48" fmla="*/ 30 w 156"/>
              <a:gd name="T49" fmla="*/ 127 h 157"/>
              <a:gd name="T50" fmla="*/ 33 w 156"/>
              <a:gd name="T51" fmla="*/ 137 h 157"/>
              <a:gd name="T52" fmla="*/ 48 w 156"/>
              <a:gd name="T53" fmla="*/ 126 h 157"/>
              <a:gd name="T54" fmla="*/ 20 w 156"/>
              <a:gd name="T55" fmla="*/ 135 h 157"/>
              <a:gd name="T56" fmla="*/ 5 w 156"/>
              <a:gd name="T57" fmla="*/ 132 h 157"/>
              <a:gd name="T58" fmla="*/ 6 w 156"/>
              <a:gd name="T59" fmla="*/ 136 h 157"/>
              <a:gd name="T60" fmla="*/ 11 w 156"/>
              <a:gd name="T61" fmla="*/ 157 h 157"/>
              <a:gd name="T62" fmla="*/ 20 w 156"/>
              <a:gd name="T63" fmla="*/ 13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6" h="157">
                <a:moveTo>
                  <a:pt x="147" y="17"/>
                </a:moveTo>
                <a:cubicBezTo>
                  <a:pt x="146" y="15"/>
                  <a:pt x="142" y="19"/>
                  <a:pt x="138" y="20"/>
                </a:cubicBezTo>
                <a:cubicBezTo>
                  <a:pt x="134" y="20"/>
                  <a:pt x="121" y="10"/>
                  <a:pt x="118" y="5"/>
                </a:cubicBezTo>
                <a:cubicBezTo>
                  <a:pt x="115" y="0"/>
                  <a:pt x="110" y="4"/>
                  <a:pt x="112" y="8"/>
                </a:cubicBezTo>
                <a:cubicBezTo>
                  <a:pt x="115" y="11"/>
                  <a:pt x="112" y="12"/>
                  <a:pt x="112" y="17"/>
                </a:cubicBezTo>
                <a:cubicBezTo>
                  <a:pt x="112" y="22"/>
                  <a:pt x="109" y="22"/>
                  <a:pt x="109" y="25"/>
                </a:cubicBezTo>
                <a:cubicBezTo>
                  <a:pt x="110" y="29"/>
                  <a:pt x="105" y="28"/>
                  <a:pt x="101" y="29"/>
                </a:cubicBezTo>
                <a:cubicBezTo>
                  <a:pt x="98" y="29"/>
                  <a:pt x="102" y="32"/>
                  <a:pt x="98" y="34"/>
                </a:cubicBezTo>
                <a:cubicBezTo>
                  <a:pt x="94" y="36"/>
                  <a:pt x="94" y="38"/>
                  <a:pt x="96" y="39"/>
                </a:cubicBezTo>
                <a:cubicBezTo>
                  <a:pt x="98" y="40"/>
                  <a:pt x="97" y="44"/>
                  <a:pt x="96" y="46"/>
                </a:cubicBezTo>
                <a:cubicBezTo>
                  <a:pt x="96" y="49"/>
                  <a:pt x="99" y="47"/>
                  <a:pt x="101" y="44"/>
                </a:cubicBezTo>
                <a:cubicBezTo>
                  <a:pt x="103" y="42"/>
                  <a:pt x="105" y="46"/>
                  <a:pt x="106" y="43"/>
                </a:cubicBezTo>
                <a:cubicBezTo>
                  <a:pt x="106" y="41"/>
                  <a:pt x="100" y="39"/>
                  <a:pt x="100" y="37"/>
                </a:cubicBezTo>
                <a:cubicBezTo>
                  <a:pt x="101" y="34"/>
                  <a:pt x="105" y="37"/>
                  <a:pt x="108" y="36"/>
                </a:cubicBezTo>
                <a:cubicBezTo>
                  <a:pt x="111" y="34"/>
                  <a:pt x="118" y="36"/>
                  <a:pt x="122" y="39"/>
                </a:cubicBezTo>
                <a:cubicBezTo>
                  <a:pt x="126" y="43"/>
                  <a:pt x="127" y="41"/>
                  <a:pt x="128" y="37"/>
                </a:cubicBezTo>
                <a:cubicBezTo>
                  <a:pt x="129" y="33"/>
                  <a:pt x="135" y="31"/>
                  <a:pt x="141" y="31"/>
                </a:cubicBezTo>
                <a:cubicBezTo>
                  <a:pt x="147" y="31"/>
                  <a:pt x="148" y="28"/>
                  <a:pt x="146" y="26"/>
                </a:cubicBezTo>
                <a:cubicBezTo>
                  <a:pt x="144" y="25"/>
                  <a:pt x="156" y="17"/>
                  <a:pt x="156" y="15"/>
                </a:cubicBezTo>
                <a:cubicBezTo>
                  <a:pt x="155" y="13"/>
                  <a:pt x="149" y="20"/>
                  <a:pt x="147" y="17"/>
                </a:cubicBezTo>
                <a:close/>
                <a:moveTo>
                  <a:pt x="98" y="54"/>
                </a:moveTo>
                <a:cubicBezTo>
                  <a:pt x="95" y="56"/>
                  <a:pt x="93" y="64"/>
                  <a:pt x="96" y="67"/>
                </a:cubicBezTo>
                <a:cubicBezTo>
                  <a:pt x="99" y="69"/>
                  <a:pt x="91" y="74"/>
                  <a:pt x="92" y="79"/>
                </a:cubicBezTo>
                <a:cubicBezTo>
                  <a:pt x="92" y="84"/>
                  <a:pt x="87" y="84"/>
                  <a:pt x="86" y="88"/>
                </a:cubicBezTo>
                <a:cubicBezTo>
                  <a:pt x="85" y="91"/>
                  <a:pt x="82" y="91"/>
                  <a:pt x="77" y="94"/>
                </a:cubicBezTo>
                <a:cubicBezTo>
                  <a:pt x="73" y="98"/>
                  <a:pt x="70" y="94"/>
                  <a:pt x="72" y="91"/>
                </a:cubicBezTo>
                <a:cubicBezTo>
                  <a:pt x="73" y="89"/>
                  <a:pt x="65" y="93"/>
                  <a:pt x="65" y="98"/>
                </a:cubicBezTo>
                <a:cubicBezTo>
                  <a:pt x="65" y="104"/>
                  <a:pt x="57" y="105"/>
                  <a:pt x="59" y="108"/>
                </a:cubicBezTo>
                <a:cubicBezTo>
                  <a:pt x="61" y="110"/>
                  <a:pt x="53" y="112"/>
                  <a:pt x="53" y="110"/>
                </a:cubicBezTo>
                <a:cubicBezTo>
                  <a:pt x="54" y="107"/>
                  <a:pt x="49" y="108"/>
                  <a:pt x="42" y="111"/>
                </a:cubicBezTo>
                <a:cubicBezTo>
                  <a:pt x="36" y="113"/>
                  <a:pt x="32" y="108"/>
                  <a:pt x="29" y="112"/>
                </a:cubicBezTo>
                <a:cubicBezTo>
                  <a:pt x="25" y="115"/>
                  <a:pt x="19" y="121"/>
                  <a:pt x="15" y="122"/>
                </a:cubicBezTo>
                <a:cubicBezTo>
                  <a:pt x="10" y="123"/>
                  <a:pt x="13" y="129"/>
                  <a:pt x="15" y="128"/>
                </a:cubicBezTo>
                <a:cubicBezTo>
                  <a:pt x="18" y="126"/>
                  <a:pt x="23" y="128"/>
                  <a:pt x="25" y="125"/>
                </a:cubicBezTo>
                <a:cubicBezTo>
                  <a:pt x="26" y="123"/>
                  <a:pt x="40" y="120"/>
                  <a:pt x="48" y="120"/>
                </a:cubicBezTo>
                <a:cubicBezTo>
                  <a:pt x="56" y="119"/>
                  <a:pt x="51" y="123"/>
                  <a:pt x="52" y="128"/>
                </a:cubicBezTo>
                <a:cubicBezTo>
                  <a:pt x="52" y="132"/>
                  <a:pt x="59" y="131"/>
                  <a:pt x="62" y="127"/>
                </a:cubicBezTo>
                <a:cubicBezTo>
                  <a:pt x="66" y="123"/>
                  <a:pt x="69" y="123"/>
                  <a:pt x="66" y="121"/>
                </a:cubicBezTo>
                <a:cubicBezTo>
                  <a:pt x="63" y="118"/>
                  <a:pt x="66" y="116"/>
                  <a:pt x="68" y="120"/>
                </a:cubicBezTo>
                <a:cubicBezTo>
                  <a:pt x="70" y="123"/>
                  <a:pt x="77" y="123"/>
                  <a:pt x="80" y="119"/>
                </a:cubicBezTo>
                <a:cubicBezTo>
                  <a:pt x="83" y="114"/>
                  <a:pt x="83" y="120"/>
                  <a:pt x="87" y="119"/>
                </a:cubicBezTo>
                <a:cubicBezTo>
                  <a:pt x="90" y="119"/>
                  <a:pt x="92" y="111"/>
                  <a:pt x="92" y="114"/>
                </a:cubicBezTo>
                <a:cubicBezTo>
                  <a:pt x="92" y="117"/>
                  <a:pt x="97" y="116"/>
                  <a:pt x="101" y="112"/>
                </a:cubicBezTo>
                <a:cubicBezTo>
                  <a:pt x="104" y="109"/>
                  <a:pt x="101" y="103"/>
                  <a:pt x="103" y="100"/>
                </a:cubicBezTo>
                <a:cubicBezTo>
                  <a:pt x="105" y="96"/>
                  <a:pt x="107" y="90"/>
                  <a:pt x="105" y="85"/>
                </a:cubicBezTo>
                <a:cubicBezTo>
                  <a:pt x="103" y="81"/>
                  <a:pt x="110" y="79"/>
                  <a:pt x="114" y="76"/>
                </a:cubicBezTo>
                <a:cubicBezTo>
                  <a:pt x="117" y="72"/>
                  <a:pt x="110" y="56"/>
                  <a:pt x="109" y="51"/>
                </a:cubicBezTo>
                <a:cubicBezTo>
                  <a:pt x="109" y="46"/>
                  <a:pt x="100" y="53"/>
                  <a:pt x="98" y="54"/>
                </a:cubicBezTo>
                <a:close/>
                <a:moveTo>
                  <a:pt x="38" y="125"/>
                </a:moveTo>
                <a:cubicBezTo>
                  <a:pt x="37" y="128"/>
                  <a:pt x="34" y="126"/>
                  <a:pt x="30" y="127"/>
                </a:cubicBezTo>
                <a:cubicBezTo>
                  <a:pt x="25" y="128"/>
                  <a:pt x="25" y="138"/>
                  <a:pt x="28" y="139"/>
                </a:cubicBezTo>
                <a:cubicBezTo>
                  <a:pt x="31" y="140"/>
                  <a:pt x="33" y="140"/>
                  <a:pt x="33" y="137"/>
                </a:cubicBezTo>
                <a:cubicBezTo>
                  <a:pt x="34" y="134"/>
                  <a:pt x="39" y="132"/>
                  <a:pt x="41" y="134"/>
                </a:cubicBezTo>
                <a:cubicBezTo>
                  <a:pt x="44" y="135"/>
                  <a:pt x="48" y="130"/>
                  <a:pt x="48" y="126"/>
                </a:cubicBezTo>
                <a:cubicBezTo>
                  <a:pt x="48" y="122"/>
                  <a:pt x="39" y="122"/>
                  <a:pt x="38" y="125"/>
                </a:cubicBezTo>
                <a:close/>
                <a:moveTo>
                  <a:pt x="20" y="135"/>
                </a:moveTo>
                <a:cubicBezTo>
                  <a:pt x="20" y="132"/>
                  <a:pt x="14" y="133"/>
                  <a:pt x="13" y="131"/>
                </a:cubicBezTo>
                <a:cubicBezTo>
                  <a:pt x="13" y="128"/>
                  <a:pt x="9" y="130"/>
                  <a:pt x="5" y="132"/>
                </a:cubicBezTo>
                <a:cubicBezTo>
                  <a:pt x="1" y="135"/>
                  <a:pt x="0" y="136"/>
                  <a:pt x="1" y="139"/>
                </a:cubicBezTo>
                <a:cubicBezTo>
                  <a:pt x="3" y="142"/>
                  <a:pt x="5" y="139"/>
                  <a:pt x="6" y="136"/>
                </a:cubicBezTo>
                <a:cubicBezTo>
                  <a:pt x="8" y="133"/>
                  <a:pt x="10" y="141"/>
                  <a:pt x="8" y="145"/>
                </a:cubicBezTo>
                <a:cubicBezTo>
                  <a:pt x="5" y="150"/>
                  <a:pt x="8" y="157"/>
                  <a:pt x="11" y="157"/>
                </a:cubicBezTo>
                <a:cubicBezTo>
                  <a:pt x="14" y="156"/>
                  <a:pt x="18" y="146"/>
                  <a:pt x="22" y="141"/>
                </a:cubicBezTo>
                <a:cubicBezTo>
                  <a:pt x="26" y="136"/>
                  <a:pt x="20" y="138"/>
                  <a:pt x="20" y="135"/>
                </a:cubicBezTo>
                <a:close/>
              </a:path>
            </a:pathLst>
          </a:custGeom>
          <a:solidFill>
            <a:srgbClr val="A8CEE3"/>
          </a:solidFill>
          <a:ln w="1588" cap="flat">
            <a:solidFill>
              <a:srgbClr val="A8CEE3"/>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9" name="Freeform 311">
            <a:extLst>
              <a:ext uri="{FF2B5EF4-FFF2-40B4-BE49-F238E27FC236}">
                <a16:creationId xmlns:a16="http://schemas.microsoft.com/office/drawing/2014/main" id="{8C615D2F-69A8-A74A-B744-BE09900C0416}"/>
              </a:ext>
            </a:extLst>
          </p:cNvPr>
          <p:cNvSpPr>
            <a:spLocks/>
          </p:cNvSpPr>
          <p:nvPr/>
        </p:nvSpPr>
        <p:spPr bwMode="auto">
          <a:xfrm>
            <a:off x="7132638" y="4830811"/>
            <a:ext cx="55563" cy="33338"/>
          </a:xfrm>
          <a:custGeom>
            <a:avLst/>
            <a:gdLst>
              <a:gd name="T0" fmla="*/ 12 w 25"/>
              <a:gd name="T1" fmla="*/ 3 h 15"/>
              <a:gd name="T2" fmla="*/ 8 w 25"/>
              <a:gd name="T3" fmla="*/ 13 h 15"/>
              <a:gd name="T4" fmla="*/ 16 w 25"/>
              <a:gd name="T5" fmla="*/ 13 h 15"/>
              <a:gd name="T6" fmla="*/ 24 w 25"/>
              <a:gd name="T7" fmla="*/ 9 h 15"/>
              <a:gd name="T8" fmla="*/ 12 w 25"/>
              <a:gd name="T9" fmla="*/ 3 h 15"/>
            </a:gdLst>
            <a:ahLst/>
            <a:cxnLst>
              <a:cxn ang="0">
                <a:pos x="T0" y="T1"/>
              </a:cxn>
              <a:cxn ang="0">
                <a:pos x="T2" y="T3"/>
              </a:cxn>
              <a:cxn ang="0">
                <a:pos x="T4" y="T5"/>
              </a:cxn>
              <a:cxn ang="0">
                <a:pos x="T6" y="T7"/>
              </a:cxn>
              <a:cxn ang="0">
                <a:pos x="T8" y="T9"/>
              </a:cxn>
            </a:cxnLst>
            <a:rect l="0" t="0" r="r" b="b"/>
            <a:pathLst>
              <a:path w="25" h="15">
                <a:moveTo>
                  <a:pt x="12" y="3"/>
                </a:moveTo>
                <a:cubicBezTo>
                  <a:pt x="10" y="0"/>
                  <a:pt x="0" y="9"/>
                  <a:pt x="8" y="13"/>
                </a:cubicBezTo>
                <a:cubicBezTo>
                  <a:pt x="12" y="14"/>
                  <a:pt x="14" y="11"/>
                  <a:pt x="16" y="13"/>
                </a:cubicBezTo>
                <a:cubicBezTo>
                  <a:pt x="18" y="15"/>
                  <a:pt x="23" y="14"/>
                  <a:pt x="24" y="9"/>
                </a:cubicBezTo>
                <a:cubicBezTo>
                  <a:pt x="25" y="5"/>
                  <a:pt x="13" y="5"/>
                  <a:pt x="12" y="3"/>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nvGrpSpPr>
          <p:cNvPr id="2" name="Group 1">
            <a:extLst>
              <a:ext uri="{FF2B5EF4-FFF2-40B4-BE49-F238E27FC236}">
                <a16:creationId xmlns:a16="http://schemas.microsoft.com/office/drawing/2014/main" id="{0AB85590-AF99-7143-9928-2457484414DB}"/>
              </a:ext>
            </a:extLst>
          </p:cNvPr>
          <p:cNvGrpSpPr/>
          <p:nvPr/>
        </p:nvGrpSpPr>
        <p:grpSpPr>
          <a:xfrm>
            <a:off x="6035675" y="2711499"/>
            <a:ext cx="431801" cy="300038"/>
            <a:chOff x="6032500" y="2711499"/>
            <a:chExt cx="431801" cy="300038"/>
          </a:xfrm>
        </p:grpSpPr>
        <p:sp>
          <p:nvSpPr>
            <p:cNvPr id="523" name="Freeform 335">
              <a:extLst>
                <a:ext uri="{FF2B5EF4-FFF2-40B4-BE49-F238E27FC236}">
                  <a16:creationId xmlns:a16="http://schemas.microsoft.com/office/drawing/2014/main" id="{4864050C-0181-EC49-BCB1-A5D997730F21}"/>
                </a:ext>
              </a:extLst>
            </p:cNvPr>
            <p:cNvSpPr>
              <a:spLocks/>
            </p:cNvSpPr>
            <p:nvPr/>
          </p:nvSpPr>
          <p:spPr bwMode="auto">
            <a:xfrm>
              <a:off x="6032500" y="2711499"/>
              <a:ext cx="68263" cy="36513"/>
            </a:xfrm>
            <a:custGeom>
              <a:avLst/>
              <a:gdLst>
                <a:gd name="T0" fmla="*/ 0 w 31"/>
                <a:gd name="T1" fmla="*/ 15 h 17"/>
                <a:gd name="T2" fmla="*/ 6 w 31"/>
                <a:gd name="T3" fmla="*/ 14 h 17"/>
                <a:gd name="T4" fmla="*/ 8 w 31"/>
                <a:gd name="T5" fmla="*/ 17 h 17"/>
                <a:gd name="T6" fmla="*/ 14 w 31"/>
                <a:gd name="T7" fmla="*/ 15 h 17"/>
                <a:gd name="T8" fmla="*/ 20 w 31"/>
                <a:gd name="T9" fmla="*/ 16 h 17"/>
                <a:gd name="T10" fmla="*/ 23 w 31"/>
                <a:gd name="T11" fmla="*/ 12 h 17"/>
                <a:gd name="T12" fmla="*/ 25 w 31"/>
                <a:gd name="T13" fmla="*/ 7 h 17"/>
                <a:gd name="T14" fmla="*/ 31 w 31"/>
                <a:gd name="T15" fmla="*/ 3 h 17"/>
                <a:gd name="T16" fmla="*/ 29 w 31"/>
                <a:gd name="T17" fmla="*/ 0 h 17"/>
                <a:gd name="T18" fmla="*/ 22 w 31"/>
                <a:gd name="T19" fmla="*/ 2 h 17"/>
                <a:gd name="T20" fmla="*/ 15 w 31"/>
                <a:gd name="T21" fmla="*/ 5 h 17"/>
                <a:gd name="T22" fmla="*/ 4 w 31"/>
                <a:gd name="T23" fmla="*/ 3 h 17"/>
                <a:gd name="T24" fmla="*/ 1 w 31"/>
                <a:gd name="T25" fmla="*/ 3 h 17"/>
                <a:gd name="T26" fmla="*/ 0 w 31"/>
                <a:gd name="T27" fmla="*/ 1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17">
                  <a:moveTo>
                    <a:pt x="0" y="15"/>
                  </a:moveTo>
                  <a:cubicBezTo>
                    <a:pt x="2" y="14"/>
                    <a:pt x="5" y="13"/>
                    <a:pt x="6" y="14"/>
                  </a:cubicBezTo>
                  <a:cubicBezTo>
                    <a:pt x="7" y="14"/>
                    <a:pt x="7" y="15"/>
                    <a:pt x="8" y="17"/>
                  </a:cubicBezTo>
                  <a:cubicBezTo>
                    <a:pt x="10" y="16"/>
                    <a:pt x="13" y="16"/>
                    <a:pt x="14" y="15"/>
                  </a:cubicBezTo>
                  <a:cubicBezTo>
                    <a:pt x="16" y="15"/>
                    <a:pt x="19" y="17"/>
                    <a:pt x="20" y="16"/>
                  </a:cubicBezTo>
                  <a:cubicBezTo>
                    <a:pt x="20" y="14"/>
                    <a:pt x="21" y="12"/>
                    <a:pt x="23" y="12"/>
                  </a:cubicBezTo>
                  <a:cubicBezTo>
                    <a:pt x="25" y="12"/>
                    <a:pt x="24" y="7"/>
                    <a:pt x="25" y="7"/>
                  </a:cubicBezTo>
                  <a:cubicBezTo>
                    <a:pt x="27" y="7"/>
                    <a:pt x="31" y="3"/>
                    <a:pt x="31" y="3"/>
                  </a:cubicBezTo>
                  <a:cubicBezTo>
                    <a:pt x="31" y="3"/>
                    <a:pt x="29" y="0"/>
                    <a:pt x="29" y="0"/>
                  </a:cubicBezTo>
                  <a:cubicBezTo>
                    <a:pt x="28" y="0"/>
                    <a:pt x="26" y="2"/>
                    <a:pt x="22" y="2"/>
                  </a:cubicBezTo>
                  <a:cubicBezTo>
                    <a:pt x="19" y="2"/>
                    <a:pt x="16" y="5"/>
                    <a:pt x="15" y="5"/>
                  </a:cubicBezTo>
                  <a:cubicBezTo>
                    <a:pt x="13" y="5"/>
                    <a:pt x="8" y="3"/>
                    <a:pt x="4" y="3"/>
                  </a:cubicBezTo>
                  <a:cubicBezTo>
                    <a:pt x="3" y="3"/>
                    <a:pt x="2" y="3"/>
                    <a:pt x="1" y="3"/>
                  </a:cubicBezTo>
                  <a:cubicBezTo>
                    <a:pt x="0" y="6"/>
                    <a:pt x="0" y="10"/>
                    <a:pt x="0" y="15"/>
                  </a:cubicBezTo>
                  <a:close/>
                </a:path>
              </a:pathLst>
            </a:custGeom>
            <a:solidFill>
              <a:srgbClr val="61C4D2"/>
            </a:solidFill>
            <a:ln w="1588" cap="flat">
              <a:solidFill>
                <a:srgbClr val="61C4D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5" name="Freeform 337">
              <a:extLst>
                <a:ext uri="{FF2B5EF4-FFF2-40B4-BE49-F238E27FC236}">
                  <a16:creationId xmlns:a16="http://schemas.microsoft.com/office/drawing/2014/main" id="{04099CF0-0CE7-9740-8768-AC931DBC52F1}"/>
                </a:ext>
              </a:extLst>
            </p:cNvPr>
            <p:cNvSpPr>
              <a:spLocks/>
            </p:cNvSpPr>
            <p:nvPr/>
          </p:nvSpPr>
          <p:spPr bwMode="auto">
            <a:xfrm>
              <a:off x="6411913" y="2978199"/>
              <a:ext cx="52388" cy="33338"/>
            </a:xfrm>
            <a:custGeom>
              <a:avLst/>
              <a:gdLst>
                <a:gd name="T0" fmla="*/ 16 w 24"/>
                <a:gd name="T1" fmla="*/ 9 h 15"/>
                <a:gd name="T2" fmla="*/ 21 w 24"/>
                <a:gd name="T3" fmla="*/ 4 h 15"/>
                <a:gd name="T4" fmla="*/ 21 w 24"/>
                <a:gd name="T5" fmla="*/ 2 h 15"/>
                <a:gd name="T6" fmla="*/ 8 w 24"/>
                <a:gd name="T7" fmla="*/ 6 h 15"/>
                <a:gd name="T8" fmla="*/ 4 w 24"/>
                <a:gd name="T9" fmla="*/ 12 h 15"/>
                <a:gd name="T10" fmla="*/ 16 w 24"/>
                <a:gd name="T11" fmla="*/ 9 h 15"/>
              </a:gdLst>
              <a:ahLst/>
              <a:cxnLst>
                <a:cxn ang="0">
                  <a:pos x="T0" y="T1"/>
                </a:cxn>
                <a:cxn ang="0">
                  <a:pos x="T2" y="T3"/>
                </a:cxn>
                <a:cxn ang="0">
                  <a:pos x="T4" y="T5"/>
                </a:cxn>
                <a:cxn ang="0">
                  <a:pos x="T6" y="T7"/>
                </a:cxn>
                <a:cxn ang="0">
                  <a:pos x="T8" y="T9"/>
                </a:cxn>
                <a:cxn ang="0">
                  <a:pos x="T10" y="T11"/>
                </a:cxn>
              </a:cxnLst>
              <a:rect l="0" t="0" r="r" b="b"/>
              <a:pathLst>
                <a:path w="24" h="15">
                  <a:moveTo>
                    <a:pt x="16" y="9"/>
                  </a:moveTo>
                  <a:cubicBezTo>
                    <a:pt x="16" y="8"/>
                    <a:pt x="18" y="5"/>
                    <a:pt x="21" y="4"/>
                  </a:cubicBezTo>
                  <a:cubicBezTo>
                    <a:pt x="24" y="2"/>
                    <a:pt x="23" y="0"/>
                    <a:pt x="21" y="2"/>
                  </a:cubicBezTo>
                  <a:cubicBezTo>
                    <a:pt x="19" y="4"/>
                    <a:pt x="14" y="6"/>
                    <a:pt x="8" y="6"/>
                  </a:cubicBezTo>
                  <a:cubicBezTo>
                    <a:pt x="2" y="6"/>
                    <a:pt x="0" y="10"/>
                    <a:pt x="4" y="12"/>
                  </a:cubicBezTo>
                  <a:cubicBezTo>
                    <a:pt x="8" y="15"/>
                    <a:pt x="16" y="11"/>
                    <a:pt x="16" y="9"/>
                  </a:cubicBezTo>
                  <a:close/>
                </a:path>
              </a:pathLst>
            </a:custGeom>
            <a:solidFill>
              <a:srgbClr val="61C4D2"/>
            </a:solidFill>
            <a:ln w="1588" cap="flat">
              <a:solidFill>
                <a:srgbClr val="61C4D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sp>
        <p:nvSpPr>
          <p:cNvPr id="558" name="Oval 370">
            <a:extLst>
              <a:ext uri="{FF2B5EF4-FFF2-40B4-BE49-F238E27FC236}">
                <a16:creationId xmlns:a16="http://schemas.microsoft.com/office/drawing/2014/main" id="{4FC205A5-7230-DB48-8297-6CA8AE771E29}"/>
              </a:ext>
            </a:extLst>
          </p:cNvPr>
          <p:cNvSpPr>
            <a:spLocks noChangeArrowheads="1"/>
          </p:cNvSpPr>
          <p:nvPr/>
        </p:nvSpPr>
        <p:spPr bwMode="auto">
          <a:xfrm>
            <a:off x="6169025" y="2813099"/>
            <a:ext cx="19050" cy="15875"/>
          </a:xfrm>
          <a:prstGeom prst="ellipse">
            <a:avLst/>
          </a:pr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nvGrpSpPr>
          <p:cNvPr id="5" name="Group 4">
            <a:extLst>
              <a:ext uri="{FF2B5EF4-FFF2-40B4-BE49-F238E27FC236}">
                <a16:creationId xmlns:a16="http://schemas.microsoft.com/office/drawing/2014/main" id="{D67BF15C-7EEC-DE4B-9201-B1A41055CEEC}"/>
              </a:ext>
            </a:extLst>
          </p:cNvPr>
          <p:cNvGrpSpPr/>
          <p:nvPr/>
        </p:nvGrpSpPr>
        <p:grpSpPr>
          <a:xfrm>
            <a:off x="4287838" y="1419274"/>
            <a:ext cx="2193925" cy="2289175"/>
            <a:chOff x="4287838" y="1419274"/>
            <a:chExt cx="2193925" cy="2289175"/>
          </a:xfrm>
        </p:grpSpPr>
        <p:sp>
          <p:nvSpPr>
            <p:cNvPr id="526" name="Freeform 338">
              <a:extLst>
                <a:ext uri="{FF2B5EF4-FFF2-40B4-BE49-F238E27FC236}">
                  <a16:creationId xmlns:a16="http://schemas.microsoft.com/office/drawing/2014/main" id="{87BDA83B-F967-A14E-8FA6-9AF2D03E6EFE}"/>
                </a:ext>
              </a:extLst>
            </p:cNvPr>
            <p:cNvSpPr>
              <a:spLocks/>
            </p:cNvSpPr>
            <p:nvPr/>
          </p:nvSpPr>
          <p:spPr bwMode="auto">
            <a:xfrm>
              <a:off x="6145213" y="2725786"/>
              <a:ext cx="84138" cy="103188"/>
            </a:xfrm>
            <a:custGeom>
              <a:avLst/>
              <a:gdLst>
                <a:gd name="T0" fmla="*/ 33 w 38"/>
                <a:gd name="T1" fmla="*/ 31 h 46"/>
                <a:gd name="T2" fmla="*/ 33 w 38"/>
                <a:gd name="T3" fmla="*/ 24 h 46"/>
                <a:gd name="T4" fmla="*/ 33 w 38"/>
                <a:gd name="T5" fmla="*/ 20 h 46"/>
                <a:gd name="T6" fmla="*/ 23 w 38"/>
                <a:gd name="T7" fmla="*/ 16 h 46"/>
                <a:gd name="T8" fmla="*/ 22 w 38"/>
                <a:gd name="T9" fmla="*/ 11 h 46"/>
                <a:gd name="T10" fmla="*/ 19 w 38"/>
                <a:gd name="T11" fmla="*/ 8 h 46"/>
                <a:gd name="T12" fmla="*/ 16 w 38"/>
                <a:gd name="T13" fmla="*/ 2 h 46"/>
                <a:gd name="T14" fmla="*/ 16 w 38"/>
                <a:gd name="T15" fmla="*/ 2 h 46"/>
                <a:gd name="T16" fmla="*/ 13 w 38"/>
                <a:gd name="T17" fmla="*/ 1 h 46"/>
                <a:gd name="T18" fmla="*/ 9 w 38"/>
                <a:gd name="T19" fmla="*/ 0 h 46"/>
                <a:gd name="T20" fmla="*/ 0 w 38"/>
                <a:gd name="T21" fmla="*/ 3 h 46"/>
                <a:gd name="T22" fmla="*/ 2 w 38"/>
                <a:gd name="T23" fmla="*/ 9 h 46"/>
                <a:gd name="T24" fmla="*/ 5 w 38"/>
                <a:gd name="T25" fmla="*/ 15 h 46"/>
                <a:gd name="T26" fmla="*/ 4 w 38"/>
                <a:gd name="T27" fmla="*/ 29 h 46"/>
                <a:gd name="T28" fmla="*/ 1 w 38"/>
                <a:gd name="T29" fmla="*/ 33 h 46"/>
                <a:gd name="T30" fmla="*/ 8 w 38"/>
                <a:gd name="T31" fmla="*/ 41 h 46"/>
                <a:gd name="T32" fmla="*/ 8 w 38"/>
                <a:gd name="T33" fmla="*/ 41 h 46"/>
                <a:gd name="T34" fmla="*/ 17 w 38"/>
                <a:gd name="T35" fmla="*/ 46 h 46"/>
                <a:gd name="T36" fmla="*/ 33 w 38"/>
                <a:gd name="T37" fmla="*/ 43 h 46"/>
                <a:gd name="T38" fmla="*/ 33 w 38"/>
                <a:gd name="T39" fmla="*/ 40 h 46"/>
                <a:gd name="T40" fmla="*/ 36 w 38"/>
                <a:gd name="T41" fmla="*/ 37 h 46"/>
                <a:gd name="T42" fmla="*/ 33 w 38"/>
                <a:gd name="T43" fmla="*/ 3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6">
                  <a:moveTo>
                    <a:pt x="33" y="31"/>
                  </a:moveTo>
                  <a:cubicBezTo>
                    <a:pt x="31" y="29"/>
                    <a:pt x="31" y="26"/>
                    <a:pt x="33" y="24"/>
                  </a:cubicBezTo>
                  <a:cubicBezTo>
                    <a:pt x="35" y="23"/>
                    <a:pt x="33" y="22"/>
                    <a:pt x="33" y="20"/>
                  </a:cubicBezTo>
                  <a:cubicBezTo>
                    <a:pt x="33" y="17"/>
                    <a:pt x="24" y="17"/>
                    <a:pt x="23" y="16"/>
                  </a:cubicBezTo>
                  <a:cubicBezTo>
                    <a:pt x="22" y="16"/>
                    <a:pt x="24" y="11"/>
                    <a:pt x="22" y="11"/>
                  </a:cubicBezTo>
                  <a:cubicBezTo>
                    <a:pt x="20" y="11"/>
                    <a:pt x="19" y="9"/>
                    <a:pt x="19" y="8"/>
                  </a:cubicBezTo>
                  <a:cubicBezTo>
                    <a:pt x="19" y="6"/>
                    <a:pt x="15" y="3"/>
                    <a:pt x="16" y="2"/>
                  </a:cubicBezTo>
                  <a:cubicBezTo>
                    <a:pt x="16" y="2"/>
                    <a:pt x="16" y="2"/>
                    <a:pt x="16" y="2"/>
                  </a:cubicBezTo>
                  <a:cubicBezTo>
                    <a:pt x="15" y="2"/>
                    <a:pt x="14" y="2"/>
                    <a:pt x="13" y="1"/>
                  </a:cubicBezTo>
                  <a:cubicBezTo>
                    <a:pt x="12" y="1"/>
                    <a:pt x="9" y="0"/>
                    <a:pt x="9" y="0"/>
                  </a:cubicBezTo>
                  <a:cubicBezTo>
                    <a:pt x="9" y="0"/>
                    <a:pt x="4" y="2"/>
                    <a:pt x="0" y="3"/>
                  </a:cubicBezTo>
                  <a:cubicBezTo>
                    <a:pt x="0" y="6"/>
                    <a:pt x="1" y="8"/>
                    <a:pt x="2" y="9"/>
                  </a:cubicBezTo>
                  <a:cubicBezTo>
                    <a:pt x="5" y="10"/>
                    <a:pt x="4" y="13"/>
                    <a:pt x="5" y="15"/>
                  </a:cubicBezTo>
                  <a:cubicBezTo>
                    <a:pt x="6" y="18"/>
                    <a:pt x="6" y="29"/>
                    <a:pt x="4" y="29"/>
                  </a:cubicBezTo>
                  <a:cubicBezTo>
                    <a:pt x="4" y="29"/>
                    <a:pt x="2" y="31"/>
                    <a:pt x="1" y="33"/>
                  </a:cubicBezTo>
                  <a:cubicBezTo>
                    <a:pt x="3" y="35"/>
                    <a:pt x="6" y="38"/>
                    <a:pt x="8" y="41"/>
                  </a:cubicBezTo>
                  <a:cubicBezTo>
                    <a:pt x="8" y="41"/>
                    <a:pt x="8" y="41"/>
                    <a:pt x="8" y="41"/>
                  </a:cubicBezTo>
                  <a:cubicBezTo>
                    <a:pt x="10" y="41"/>
                    <a:pt x="17" y="46"/>
                    <a:pt x="17" y="46"/>
                  </a:cubicBezTo>
                  <a:cubicBezTo>
                    <a:pt x="17" y="46"/>
                    <a:pt x="26" y="44"/>
                    <a:pt x="33" y="43"/>
                  </a:cubicBezTo>
                  <a:cubicBezTo>
                    <a:pt x="33" y="42"/>
                    <a:pt x="33" y="41"/>
                    <a:pt x="33" y="40"/>
                  </a:cubicBezTo>
                  <a:cubicBezTo>
                    <a:pt x="33" y="39"/>
                    <a:pt x="34" y="37"/>
                    <a:pt x="36" y="37"/>
                  </a:cubicBezTo>
                  <a:cubicBezTo>
                    <a:pt x="38" y="37"/>
                    <a:pt x="35" y="32"/>
                    <a:pt x="33" y="3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nvGrpSpPr>
            <p:cNvPr id="4" name="Group 3">
              <a:extLst>
                <a:ext uri="{FF2B5EF4-FFF2-40B4-BE49-F238E27FC236}">
                  <a16:creationId xmlns:a16="http://schemas.microsoft.com/office/drawing/2014/main" id="{146200AE-950E-EC4C-919C-6107C2CD8876}"/>
                </a:ext>
              </a:extLst>
            </p:cNvPr>
            <p:cNvGrpSpPr/>
            <p:nvPr/>
          </p:nvGrpSpPr>
          <p:grpSpPr>
            <a:xfrm>
              <a:off x="4287838" y="1419274"/>
              <a:ext cx="2193925" cy="2289175"/>
              <a:chOff x="4287838" y="1206614"/>
              <a:chExt cx="2193925" cy="2289175"/>
            </a:xfrm>
          </p:grpSpPr>
          <p:grpSp>
            <p:nvGrpSpPr>
              <p:cNvPr id="3" name="Group 2">
                <a:extLst>
                  <a:ext uri="{FF2B5EF4-FFF2-40B4-BE49-F238E27FC236}">
                    <a16:creationId xmlns:a16="http://schemas.microsoft.com/office/drawing/2014/main" id="{9C624CF6-A038-4A4C-941B-AB768B7E357B}"/>
                  </a:ext>
                </a:extLst>
              </p:cNvPr>
              <p:cNvGrpSpPr/>
              <p:nvPr/>
            </p:nvGrpSpPr>
            <p:grpSpPr>
              <a:xfrm>
                <a:off x="5573713" y="2108314"/>
                <a:ext cx="766762" cy="654050"/>
                <a:chOff x="5573713" y="2108314"/>
                <a:chExt cx="766762" cy="654050"/>
              </a:xfrm>
            </p:grpSpPr>
            <p:sp>
              <p:nvSpPr>
                <p:cNvPr id="607" name="Freeform 346">
                  <a:extLst>
                    <a:ext uri="{FF2B5EF4-FFF2-40B4-BE49-F238E27FC236}">
                      <a16:creationId xmlns:a16="http://schemas.microsoft.com/office/drawing/2014/main" id="{56EC1E31-1E1A-5040-9790-51BCA1A08127}"/>
                    </a:ext>
                  </a:extLst>
                </p:cNvPr>
                <p:cNvSpPr>
                  <a:spLocks/>
                </p:cNvSpPr>
                <p:nvPr/>
              </p:nvSpPr>
              <p:spPr bwMode="auto">
                <a:xfrm>
                  <a:off x="6110288" y="2425814"/>
                  <a:ext cx="112713" cy="47625"/>
                </a:xfrm>
                <a:custGeom>
                  <a:avLst/>
                  <a:gdLst>
                    <a:gd name="T0" fmla="*/ 38 w 51"/>
                    <a:gd name="T1" fmla="*/ 3 h 22"/>
                    <a:gd name="T2" fmla="*/ 31 w 51"/>
                    <a:gd name="T3" fmla="*/ 2 h 22"/>
                    <a:gd name="T4" fmla="*/ 23 w 51"/>
                    <a:gd name="T5" fmla="*/ 1 h 22"/>
                    <a:gd name="T6" fmla="*/ 18 w 51"/>
                    <a:gd name="T7" fmla="*/ 2 h 22"/>
                    <a:gd name="T8" fmla="*/ 17 w 51"/>
                    <a:gd name="T9" fmla="*/ 1 h 22"/>
                    <a:gd name="T10" fmla="*/ 11 w 51"/>
                    <a:gd name="T11" fmla="*/ 5 h 22"/>
                    <a:gd name="T12" fmla="*/ 3 w 51"/>
                    <a:gd name="T13" fmla="*/ 10 h 22"/>
                    <a:gd name="T14" fmla="*/ 0 w 51"/>
                    <a:gd name="T15" fmla="*/ 13 h 22"/>
                    <a:gd name="T16" fmla="*/ 4 w 51"/>
                    <a:gd name="T17" fmla="*/ 20 h 22"/>
                    <a:gd name="T18" fmla="*/ 17 w 51"/>
                    <a:gd name="T19" fmla="*/ 20 h 22"/>
                    <a:gd name="T20" fmla="*/ 26 w 51"/>
                    <a:gd name="T21" fmla="*/ 17 h 22"/>
                    <a:gd name="T22" fmla="*/ 35 w 51"/>
                    <a:gd name="T23" fmla="*/ 11 h 22"/>
                    <a:gd name="T24" fmla="*/ 43 w 51"/>
                    <a:gd name="T25" fmla="*/ 14 h 22"/>
                    <a:gd name="T26" fmla="*/ 49 w 51"/>
                    <a:gd name="T27" fmla="*/ 16 h 22"/>
                    <a:gd name="T28" fmla="*/ 47 w 51"/>
                    <a:gd name="T29" fmla="*/ 13 h 22"/>
                    <a:gd name="T30" fmla="*/ 51 w 51"/>
                    <a:gd name="T31" fmla="*/ 6 h 22"/>
                    <a:gd name="T32" fmla="*/ 51 w 51"/>
                    <a:gd name="T33" fmla="*/ 6 h 22"/>
                    <a:gd name="T34" fmla="*/ 46 w 51"/>
                    <a:gd name="T35" fmla="*/ 5 h 22"/>
                    <a:gd name="T36" fmla="*/ 38 w 51"/>
                    <a:gd name="T3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 h="22">
                      <a:moveTo>
                        <a:pt x="38" y="3"/>
                      </a:moveTo>
                      <a:cubicBezTo>
                        <a:pt x="35" y="3"/>
                        <a:pt x="33" y="1"/>
                        <a:pt x="31" y="2"/>
                      </a:cubicBezTo>
                      <a:cubicBezTo>
                        <a:pt x="29" y="3"/>
                        <a:pt x="25" y="2"/>
                        <a:pt x="23" y="1"/>
                      </a:cubicBezTo>
                      <a:cubicBezTo>
                        <a:pt x="22" y="0"/>
                        <a:pt x="20" y="3"/>
                        <a:pt x="18" y="2"/>
                      </a:cubicBezTo>
                      <a:cubicBezTo>
                        <a:pt x="17" y="2"/>
                        <a:pt x="17" y="1"/>
                        <a:pt x="17" y="1"/>
                      </a:cubicBezTo>
                      <a:cubicBezTo>
                        <a:pt x="15" y="2"/>
                        <a:pt x="13" y="3"/>
                        <a:pt x="11" y="5"/>
                      </a:cubicBezTo>
                      <a:cubicBezTo>
                        <a:pt x="9" y="9"/>
                        <a:pt x="5" y="9"/>
                        <a:pt x="3" y="10"/>
                      </a:cubicBezTo>
                      <a:cubicBezTo>
                        <a:pt x="2" y="10"/>
                        <a:pt x="1" y="11"/>
                        <a:pt x="0" y="13"/>
                      </a:cubicBezTo>
                      <a:cubicBezTo>
                        <a:pt x="1" y="15"/>
                        <a:pt x="2" y="18"/>
                        <a:pt x="4" y="20"/>
                      </a:cubicBezTo>
                      <a:cubicBezTo>
                        <a:pt x="7" y="22"/>
                        <a:pt x="17" y="22"/>
                        <a:pt x="17" y="20"/>
                      </a:cubicBezTo>
                      <a:cubicBezTo>
                        <a:pt x="17" y="18"/>
                        <a:pt x="24" y="17"/>
                        <a:pt x="26" y="17"/>
                      </a:cubicBezTo>
                      <a:cubicBezTo>
                        <a:pt x="28" y="17"/>
                        <a:pt x="34" y="11"/>
                        <a:pt x="35" y="11"/>
                      </a:cubicBezTo>
                      <a:cubicBezTo>
                        <a:pt x="36" y="12"/>
                        <a:pt x="42" y="13"/>
                        <a:pt x="43" y="14"/>
                      </a:cubicBezTo>
                      <a:cubicBezTo>
                        <a:pt x="44" y="15"/>
                        <a:pt x="46" y="16"/>
                        <a:pt x="49" y="16"/>
                      </a:cubicBezTo>
                      <a:cubicBezTo>
                        <a:pt x="48" y="15"/>
                        <a:pt x="47" y="14"/>
                        <a:pt x="47" y="13"/>
                      </a:cubicBezTo>
                      <a:cubicBezTo>
                        <a:pt x="47" y="11"/>
                        <a:pt x="50" y="7"/>
                        <a:pt x="51" y="6"/>
                      </a:cubicBezTo>
                      <a:cubicBezTo>
                        <a:pt x="51" y="6"/>
                        <a:pt x="51" y="6"/>
                        <a:pt x="51" y="6"/>
                      </a:cubicBezTo>
                      <a:cubicBezTo>
                        <a:pt x="49" y="6"/>
                        <a:pt x="46" y="5"/>
                        <a:pt x="46" y="5"/>
                      </a:cubicBezTo>
                      <a:cubicBezTo>
                        <a:pt x="45" y="4"/>
                        <a:pt x="41" y="3"/>
                        <a:pt x="38" y="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8" name="Freeform 343">
                  <a:extLst>
                    <a:ext uri="{FF2B5EF4-FFF2-40B4-BE49-F238E27FC236}">
                      <a16:creationId xmlns:a16="http://schemas.microsoft.com/office/drawing/2014/main" id="{DB9524CA-880E-4842-9DE5-C32B6ADB40B4}"/>
                    </a:ext>
                  </a:extLst>
                </p:cNvPr>
                <p:cNvSpPr>
                  <a:spLocks/>
                </p:cNvSpPr>
                <p:nvPr/>
              </p:nvSpPr>
              <p:spPr bwMode="auto">
                <a:xfrm>
                  <a:off x="5965825" y="2440101"/>
                  <a:ext cx="150813" cy="69850"/>
                </a:xfrm>
                <a:custGeom>
                  <a:avLst/>
                  <a:gdLst>
                    <a:gd name="T0" fmla="*/ 57 w 68"/>
                    <a:gd name="T1" fmla="*/ 3 h 31"/>
                    <a:gd name="T2" fmla="*/ 49 w 68"/>
                    <a:gd name="T3" fmla="*/ 0 h 31"/>
                    <a:gd name="T4" fmla="*/ 47 w 68"/>
                    <a:gd name="T5" fmla="*/ 4 h 31"/>
                    <a:gd name="T6" fmla="*/ 40 w 68"/>
                    <a:gd name="T7" fmla="*/ 5 h 31"/>
                    <a:gd name="T8" fmla="*/ 35 w 68"/>
                    <a:gd name="T9" fmla="*/ 8 h 31"/>
                    <a:gd name="T10" fmla="*/ 31 w 68"/>
                    <a:gd name="T11" fmla="*/ 14 h 31"/>
                    <a:gd name="T12" fmla="*/ 27 w 68"/>
                    <a:gd name="T13" fmla="*/ 16 h 31"/>
                    <a:gd name="T14" fmla="*/ 18 w 68"/>
                    <a:gd name="T15" fmla="*/ 18 h 31"/>
                    <a:gd name="T16" fmla="*/ 13 w 68"/>
                    <a:gd name="T17" fmla="*/ 19 h 31"/>
                    <a:gd name="T18" fmla="*/ 7 w 68"/>
                    <a:gd name="T19" fmla="*/ 19 h 31"/>
                    <a:gd name="T20" fmla="*/ 2 w 68"/>
                    <a:gd name="T21" fmla="*/ 18 h 31"/>
                    <a:gd name="T22" fmla="*/ 1 w 68"/>
                    <a:gd name="T23" fmla="*/ 23 h 31"/>
                    <a:gd name="T24" fmla="*/ 6 w 68"/>
                    <a:gd name="T25" fmla="*/ 25 h 31"/>
                    <a:gd name="T26" fmla="*/ 11 w 68"/>
                    <a:gd name="T27" fmla="*/ 27 h 31"/>
                    <a:gd name="T28" fmla="*/ 17 w 68"/>
                    <a:gd name="T29" fmla="*/ 25 h 31"/>
                    <a:gd name="T30" fmla="*/ 24 w 68"/>
                    <a:gd name="T31" fmla="*/ 24 h 31"/>
                    <a:gd name="T32" fmla="*/ 26 w 68"/>
                    <a:gd name="T33" fmla="*/ 28 h 31"/>
                    <a:gd name="T34" fmla="*/ 34 w 68"/>
                    <a:gd name="T35" fmla="*/ 29 h 31"/>
                    <a:gd name="T36" fmla="*/ 45 w 68"/>
                    <a:gd name="T37" fmla="*/ 31 h 31"/>
                    <a:gd name="T38" fmla="*/ 52 w 68"/>
                    <a:gd name="T39" fmla="*/ 28 h 31"/>
                    <a:gd name="T40" fmla="*/ 59 w 68"/>
                    <a:gd name="T41" fmla="*/ 26 h 31"/>
                    <a:gd name="T42" fmla="*/ 59 w 68"/>
                    <a:gd name="T43" fmla="*/ 26 h 31"/>
                    <a:gd name="T44" fmla="*/ 60 w 68"/>
                    <a:gd name="T45" fmla="*/ 24 h 31"/>
                    <a:gd name="T46" fmla="*/ 62 w 68"/>
                    <a:gd name="T47" fmla="*/ 20 h 31"/>
                    <a:gd name="T48" fmla="*/ 63 w 68"/>
                    <a:gd name="T49" fmla="*/ 16 h 31"/>
                    <a:gd name="T50" fmla="*/ 67 w 68"/>
                    <a:gd name="T51" fmla="*/ 14 h 31"/>
                    <a:gd name="T52" fmla="*/ 68 w 68"/>
                    <a:gd name="T53" fmla="*/ 11 h 31"/>
                    <a:gd name="T54" fmla="*/ 64 w 68"/>
                    <a:gd name="T55" fmla="*/ 4 h 31"/>
                    <a:gd name="T56" fmla="*/ 57 w 68"/>
                    <a:gd name="T5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31">
                      <a:moveTo>
                        <a:pt x="57" y="3"/>
                      </a:moveTo>
                      <a:cubicBezTo>
                        <a:pt x="55" y="0"/>
                        <a:pt x="49" y="0"/>
                        <a:pt x="49" y="0"/>
                      </a:cubicBezTo>
                      <a:cubicBezTo>
                        <a:pt x="49" y="0"/>
                        <a:pt x="48" y="3"/>
                        <a:pt x="47" y="4"/>
                      </a:cubicBezTo>
                      <a:cubicBezTo>
                        <a:pt x="47" y="6"/>
                        <a:pt x="42" y="6"/>
                        <a:pt x="40" y="5"/>
                      </a:cubicBezTo>
                      <a:cubicBezTo>
                        <a:pt x="39" y="6"/>
                        <a:pt x="35" y="7"/>
                        <a:pt x="35" y="8"/>
                      </a:cubicBezTo>
                      <a:cubicBezTo>
                        <a:pt x="34" y="10"/>
                        <a:pt x="30" y="9"/>
                        <a:pt x="31" y="14"/>
                      </a:cubicBezTo>
                      <a:cubicBezTo>
                        <a:pt x="32" y="19"/>
                        <a:pt x="29" y="17"/>
                        <a:pt x="27" y="16"/>
                      </a:cubicBezTo>
                      <a:cubicBezTo>
                        <a:pt x="26" y="16"/>
                        <a:pt x="20" y="17"/>
                        <a:pt x="18" y="18"/>
                      </a:cubicBezTo>
                      <a:cubicBezTo>
                        <a:pt x="16" y="20"/>
                        <a:pt x="14" y="19"/>
                        <a:pt x="13" y="19"/>
                      </a:cubicBezTo>
                      <a:cubicBezTo>
                        <a:pt x="11" y="18"/>
                        <a:pt x="8" y="17"/>
                        <a:pt x="7" y="19"/>
                      </a:cubicBezTo>
                      <a:cubicBezTo>
                        <a:pt x="6" y="22"/>
                        <a:pt x="4" y="18"/>
                        <a:pt x="2" y="18"/>
                      </a:cubicBezTo>
                      <a:cubicBezTo>
                        <a:pt x="0" y="18"/>
                        <a:pt x="1" y="22"/>
                        <a:pt x="1" y="23"/>
                      </a:cubicBezTo>
                      <a:cubicBezTo>
                        <a:pt x="1" y="24"/>
                        <a:pt x="4" y="26"/>
                        <a:pt x="6" y="25"/>
                      </a:cubicBezTo>
                      <a:cubicBezTo>
                        <a:pt x="7" y="25"/>
                        <a:pt x="10" y="26"/>
                        <a:pt x="11" y="27"/>
                      </a:cubicBezTo>
                      <a:cubicBezTo>
                        <a:pt x="13" y="28"/>
                        <a:pt x="16" y="26"/>
                        <a:pt x="17" y="25"/>
                      </a:cubicBezTo>
                      <a:cubicBezTo>
                        <a:pt x="18" y="24"/>
                        <a:pt x="24" y="24"/>
                        <a:pt x="24" y="24"/>
                      </a:cubicBezTo>
                      <a:cubicBezTo>
                        <a:pt x="25" y="24"/>
                        <a:pt x="25" y="27"/>
                        <a:pt x="26" y="28"/>
                      </a:cubicBezTo>
                      <a:cubicBezTo>
                        <a:pt x="27" y="28"/>
                        <a:pt x="31" y="29"/>
                        <a:pt x="34" y="29"/>
                      </a:cubicBezTo>
                      <a:cubicBezTo>
                        <a:pt x="38" y="29"/>
                        <a:pt x="43" y="31"/>
                        <a:pt x="45" y="31"/>
                      </a:cubicBezTo>
                      <a:cubicBezTo>
                        <a:pt x="46" y="31"/>
                        <a:pt x="49" y="28"/>
                        <a:pt x="52" y="28"/>
                      </a:cubicBezTo>
                      <a:cubicBezTo>
                        <a:pt x="56" y="28"/>
                        <a:pt x="58" y="26"/>
                        <a:pt x="59" y="26"/>
                      </a:cubicBezTo>
                      <a:cubicBezTo>
                        <a:pt x="59" y="26"/>
                        <a:pt x="59" y="26"/>
                        <a:pt x="59" y="26"/>
                      </a:cubicBezTo>
                      <a:cubicBezTo>
                        <a:pt x="59" y="25"/>
                        <a:pt x="59" y="24"/>
                        <a:pt x="60" y="24"/>
                      </a:cubicBezTo>
                      <a:cubicBezTo>
                        <a:pt x="62" y="23"/>
                        <a:pt x="61" y="21"/>
                        <a:pt x="62" y="20"/>
                      </a:cubicBezTo>
                      <a:cubicBezTo>
                        <a:pt x="63" y="18"/>
                        <a:pt x="61" y="16"/>
                        <a:pt x="63" y="16"/>
                      </a:cubicBezTo>
                      <a:cubicBezTo>
                        <a:pt x="65" y="16"/>
                        <a:pt x="67" y="16"/>
                        <a:pt x="67" y="14"/>
                      </a:cubicBezTo>
                      <a:cubicBezTo>
                        <a:pt x="67" y="13"/>
                        <a:pt x="67" y="12"/>
                        <a:pt x="68" y="11"/>
                      </a:cubicBezTo>
                      <a:cubicBezTo>
                        <a:pt x="66" y="8"/>
                        <a:pt x="64" y="4"/>
                        <a:pt x="64" y="4"/>
                      </a:cubicBezTo>
                      <a:cubicBezTo>
                        <a:pt x="64" y="4"/>
                        <a:pt x="60" y="6"/>
                        <a:pt x="57" y="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9" name="Freeform 345">
                  <a:extLst>
                    <a:ext uri="{FF2B5EF4-FFF2-40B4-BE49-F238E27FC236}">
                      <a16:creationId xmlns:a16="http://schemas.microsoft.com/office/drawing/2014/main" id="{BC7F5DE6-3E75-9A44-9461-6AE389515464}"/>
                    </a:ext>
                  </a:extLst>
                </p:cNvPr>
                <p:cNvSpPr>
                  <a:spLocks/>
                </p:cNvSpPr>
                <p:nvPr/>
              </p:nvSpPr>
              <p:spPr bwMode="auto">
                <a:xfrm>
                  <a:off x="6019800" y="2387714"/>
                  <a:ext cx="128588" cy="66675"/>
                </a:xfrm>
                <a:custGeom>
                  <a:avLst/>
                  <a:gdLst>
                    <a:gd name="T0" fmla="*/ 55 w 58"/>
                    <a:gd name="T1" fmla="*/ 14 h 30"/>
                    <a:gd name="T2" fmla="*/ 49 w 58"/>
                    <a:gd name="T3" fmla="*/ 12 h 30"/>
                    <a:gd name="T4" fmla="*/ 46 w 58"/>
                    <a:gd name="T5" fmla="*/ 9 h 30"/>
                    <a:gd name="T6" fmla="*/ 41 w 58"/>
                    <a:gd name="T7" fmla="*/ 10 h 30"/>
                    <a:gd name="T8" fmla="*/ 36 w 58"/>
                    <a:gd name="T9" fmla="*/ 7 h 30"/>
                    <a:gd name="T10" fmla="*/ 30 w 58"/>
                    <a:gd name="T11" fmla="*/ 3 h 30"/>
                    <a:gd name="T12" fmla="*/ 25 w 58"/>
                    <a:gd name="T13" fmla="*/ 0 h 30"/>
                    <a:gd name="T14" fmla="*/ 24 w 58"/>
                    <a:gd name="T15" fmla="*/ 1 h 30"/>
                    <a:gd name="T16" fmla="*/ 20 w 58"/>
                    <a:gd name="T17" fmla="*/ 1 h 30"/>
                    <a:gd name="T18" fmla="*/ 12 w 58"/>
                    <a:gd name="T19" fmla="*/ 5 h 30"/>
                    <a:gd name="T20" fmla="*/ 2 w 58"/>
                    <a:gd name="T21" fmla="*/ 8 h 30"/>
                    <a:gd name="T22" fmla="*/ 3 w 58"/>
                    <a:gd name="T23" fmla="*/ 13 h 30"/>
                    <a:gd name="T24" fmla="*/ 6 w 58"/>
                    <a:gd name="T25" fmla="*/ 21 h 30"/>
                    <a:gd name="T26" fmla="*/ 16 w 58"/>
                    <a:gd name="T27" fmla="*/ 28 h 30"/>
                    <a:gd name="T28" fmla="*/ 16 w 58"/>
                    <a:gd name="T29" fmla="*/ 29 h 30"/>
                    <a:gd name="T30" fmla="*/ 23 w 58"/>
                    <a:gd name="T31" fmla="*/ 28 h 30"/>
                    <a:gd name="T32" fmla="*/ 25 w 58"/>
                    <a:gd name="T33" fmla="*/ 24 h 30"/>
                    <a:gd name="T34" fmla="*/ 33 w 58"/>
                    <a:gd name="T35" fmla="*/ 27 h 30"/>
                    <a:gd name="T36" fmla="*/ 40 w 58"/>
                    <a:gd name="T37" fmla="*/ 28 h 30"/>
                    <a:gd name="T38" fmla="*/ 41 w 58"/>
                    <a:gd name="T39" fmla="*/ 30 h 30"/>
                    <a:gd name="T40" fmla="*/ 44 w 58"/>
                    <a:gd name="T41" fmla="*/ 27 h 30"/>
                    <a:gd name="T42" fmla="*/ 52 w 58"/>
                    <a:gd name="T43" fmla="*/ 22 h 30"/>
                    <a:gd name="T44" fmla="*/ 58 w 58"/>
                    <a:gd name="T45" fmla="*/ 18 h 30"/>
                    <a:gd name="T46" fmla="*/ 55 w 58"/>
                    <a:gd name="T4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8" h="30">
                      <a:moveTo>
                        <a:pt x="55" y="14"/>
                      </a:moveTo>
                      <a:cubicBezTo>
                        <a:pt x="53" y="13"/>
                        <a:pt x="49" y="13"/>
                        <a:pt x="49" y="12"/>
                      </a:cubicBezTo>
                      <a:cubicBezTo>
                        <a:pt x="48" y="11"/>
                        <a:pt x="48" y="9"/>
                        <a:pt x="46" y="9"/>
                      </a:cubicBezTo>
                      <a:cubicBezTo>
                        <a:pt x="44" y="9"/>
                        <a:pt x="42" y="7"/>
                        <a:pt x="41" y="10"/>
                      </a:cubicBezTo>
                      <a:cubicBezTo>
                        <a:pt x="40" y="12"/>
                        <a:pt x="36" y="9"/>
                        <a:pt x="36" y="7"/>
                      </a:cubicBezTo>
                      <a:cubicBezTo>
                        <a:pt x="36" y="6"/>
                        <a:pt x="34" y="5"/>
                        <a:pt x="30" y="3"/>
                      </a:cubicBezTo>
                      <a:cubicBezTo>
                        <a:pt x="28" y="3"/>
                        <a:pt x="27" y="1"/>
                        <a:pt x="25" y="0"/>
                      </a:cubicBezTo>
                      <a:cubicBezTo>
                        <a:pt x="25" y="1"/>
                        <a:pt x="25" y="1"/>
                        <a:pt x="24" y="1"/>
                      </a:cubicBezTo>
                      <a:cubicBezTo>
                        <a:pt x="24" y="2"/>
                        <a:pt x="21" y="0"/>
                        <a:pt x="20" y="1"/>
                      </a:cubicBezTo>
                      <a:cubicBezTo>
                        <a:pt x="18" y="3"/>
                        <a:pt x="14" y="3"/>
                        <a:pt x="12" y="5"/>
                      </a:cubicBezTo>
                      <a:cubicBezTo>
                        <a:pt x="10" y="7"/>
                        <a:pt x="5" y="8"/>
                        <a:pt x="2" y="8"/>
                      </a:cubicBezTo>
                      <a:cubicBezTo>
                        <a:pt x="0" y="9"/>
                        <a:pt x="2" y="11"/>
                        <a:pt x="3" y="13"/>
                      </a:cubicBezTo>
                      <a:cubicBezTo>
                        <a:pt x="4" y="15"/>
                        <a:pt x="4" y="20"/>
                        <a:pt x="6" y="21"/>
                      </a:cubicBezTo>
                      <a:cubicBezTo>
                        <a:pt x="8" y="22"/>
                        <a:pt x="15" y="27"/>
                        <a:pt x="16" y="28"/>
                      </a:cubicBezTo>
                      <a:cubicBezTo>
                        <a:pt x="16" y="28"/>
                        <a:pt x="16" y="29"/>
                        <a:pt x="16" y="29"/>
                      </a:cubicBezTo>
                      <a:cubicBezTo>
                        <a:pt x="18" y="30"/>
                        <a:pt x="23" y="30"/>
                        <a:pt x="23" y="28"/>
                      </a:cubicBezTo>
                      <a:cubicBezTo>
                        <a:pt x="24" y="27"/>
                        <a:pt x="25" y="24"/>
                        <a:pt x="25" y="24"/>
                      </a:cubicBezTo>
                      <a:cubicBezTo>
                        <a:pt x="25" y="24"/>
                        <a:pt x="31" y="24"/>
                        <a:pt x="33" y="27"/>
                      </a:cubicBezTo>
                      <a:cubicBezTo>
                        <a:pt x="36" y="30"/>
                        <a:pt x="40" y="28"/>
                        <a:pt x="40" y="28"/>
                      </a:cubicBezTo>
                      <a:cubicBezTo>
                        <a:pt x="40" y="28"/>
                        <a:pt x="41" y="28"/>
                        <a:pt x="41" y="30"/>
                      </a:cubicBezTo>
                      <a:cubicBezTo>
                        <a:pt x="42" y="28"/>
                        <a:pt x="43" y="27"/>
                        <a:pt x="44" y="27"/>
                      </a:cubicBezTo>
                      <a:cubicBezTo>
                        <a:pt x="46" y="26"/>
                        <a:pt x="50" y="26"/>
                        <a:pt x="52" y="22"/>
                      </a:cubicBezTo>
                      <a:cubicBezTo>
                        <a:pt x="54" y="20"/>
                        <a:pt x="56" y="19"/>
                        <a:pt x="58" y="18"/>
                      </a:cubicBezTo>
                      <a:cubicBezTo>
                        <a:pt x="56" y="16"/>
                        <a:pt x="56" y="14"/>
                        <a:pt x="55" y="1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0" name="Freeform 347">
                  <a:extLst>
                    <a:ext uri="{FF2B5EF4-FFF2-40B4-BE49-F238E27FC236}">
                      <a16:creationId xmlns:a16="http://schemas.microsoft.com/office/drawing/2014/main" id="{3202DFA7-9BA2-4645-BF5C-16286811F90B}"/>
                    </a:ext>
                  </a:extLst>
                </p:cNvPr>
                <p:cNvSpPr>
                  <a:spLocks/>
                </p:cNvSpPr>
                <p:nvPr/>
              </p:nvSpPr>
              <p:spPr bwMode="auto">
                <a:xfrm>
                  <a:off x="5573713" y="2616314"/>
                  <a:ext cx="76200" cy="127000"/>
                </a:xfrm>
                <a:custGeom>
                  <a:avLst/>
                  <a:gdLst>
                    <a:gd name="T0" fmla="*/ 24 w 34"/>
                    <a:gd name="T1" fmla="*/ 46 h 57"/>
                    <a:gd name="T2" fmla="*/ 22 w 34"/>
                    <a:gd name="T3" fmla="*/ 42 h 57"/>
                    <a:gd name="T4" fmla="*/ 25 w 34"/>
                    <a:gd name="T5" fmla="*/ 37 h 57"/>
                    <a:gd name="T6" fmla="*/ 22 w 34"/>
                    <a:gd name="T7" fmla="*/ 32 h 57"/>
                    <a:gd name="T8" fmla="*/ 24 w 34"/>
                    <a:gd name="T9" fmla="*/ 28 h 57"/>
                    <a:gd name="T10" fmla="*/ 26 w 34"/>
                    <a:gd name="T11" fmla="*/ 22 h 57"/>
                    <a:gd name="T12" fmla="*/ 25 w 34"/>
                    <a:gd name="T13" fmla="*/ 13 h 57"/>
                    <a:gd name="T14" fmla="*/ 31 w 34"/>
                    <a:gd name="T15" fmla="*/ 8 h 57"/>
                    <a:gd name="T16" fmla="*/ 29 w 34"/>
                    <a:gd name="T17" fmla="*/ 5 h 57"/>
                    <a:gd name="T18" fmla="*/ 23 w 34"/>
                    <a:gd name="T19" fmla="*/ 4 h 57"/>
                    <a:gd name="T20" fmla="*/ 20 w 34"/>
                    <a:gd name="T21" fmla="*/ 4 h 57"/>
                    <a:gd name="T22" fmla="*/ 14 w 34"/>
                    <a:gd name="T23" fmla="*/ 2 h 57"/>
                    <a:gd name="T24" fmla="*/ 11 w 34"/>
                    <a:gd name="T25" fmla="*/ 2 h 57"/>
                    <a:gd name="T26" fmla="*/ 8 w 34"/>
                    <a:gd name="T27" fmla="*/ 3 h 57"/>
                    <a:gd name="T28" fmla="*/ 9 w 34"/>
                    <a:gd name="T29" fmla="*/ 9 h 57"/>
                    <a:gd name="T30" fmla="*/ 3 w 34"/>
                    <a:gd name="T31" fmla="*/ 31 h 57"/>
                    <a:gd name="T32" fmla="*/ 7 w 34"/>
                    <a:gd name="T33" fmla="*/ 39 h 57"/>
                    <a:gd name="T34" fmla="*/ 8 w 34"/>
                    <a:gd name="T35" fmla="*/ 55 h 57"/>
                    <a:gd name="T36" fmla="*/ 15 w 34"/>
                    <a:gd name="T37" fmla="*/ 56 h 57"/>
                    <a:gd name="T38" fmla="*/ 22 w 34"/>
                    <a:gd name="T39" fmla="*/ 55 h 57"/>
                    <a:gd name="T40" fmla="*/ 21 w 34"/>
                    <a:gd name="T41" fmla="*/ 52 h 57"/>
                    <a:gd name="T42" fmla="*/ 24 w 34"/>
                    <a:gd name="T43"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57">
                      <a:moveTo>
                        <a:pt x="24" y="46"/>
                      </a:moveTo>
                      <a:cubicBezTo>
                        <a:pt x="28" y="46"/>
                        <a:pt x="23" y="43"/>
                        <a:pt x="22" y="42"/>
                      </a:cubicBezTo>
                      <a:cubicBezTo>
                        <a:pt x="21" y="41"/>
                        <a:pt x="23" y="37"/>
                        <a:pt x="25" y="37"/>
                      </a:cubicBezTo>
                      <a:cubicBezTo>
                        <a:pt x="27" y="37"/>
                        <a:pt x="25" y="35"/>
                        <a:pt x="22" y="32"/>
                      </a:cubicBezTo>
                      <a:cubicBezTo>
                        <a:pt x="19" y="29"/>
                        <a:pt x="22" y="28"/>
                        <a:pt x="24" y="28"/>
                      </a:cubicBezTo>
                      <a:cubicBezTo>
                        <a:pt x="27" y="28"/>
                        <a:pt x="24" y="24"/>
                        <a:pt x="26" y="22"/>
                      </a:cubicBezTo>
                      <a:cubicBezTo>
                        <a:pt x="28" y="20"/>
                        <a:pt x="25" y="15"/>
                        <a:pt x="25" y="13"/>
                      </a:cubicBezTo>
                      <a:cubicBezTo>
                        <a:pt x="25" y="12"/>
                        <a:pt x="29" y="11"/>
                        <a:pt x="31" y="8"/>
                      </a:cubicBezTo>
                      <a:cubicBezTo>
                        <a:pt x="34" y="6"/>
                        <a:pt x="29" y="7"/>
                        <a:pt x="29" y="5"/>
                      </a:cubicBezTo>
                      <a:cubicBezTo>
                        <a:pt x="29" y="3"/>
                        <a:pt x="26" y="2"/>
                        <a:pt x="23" y="4"/>
                      </a:cubicBezTo>
                      <a:cubicBezTo>
                        <a:pt x="21" y="5"/>
                        <a:pt x="22" y="4"/>
                        <a:pt x="20" y="4"/>
                      </a:cubicBezTo>
                      <a:cubicBezTo>
                        <a:pt x="18" y="4"/>
                        <a:pt x="14" y="4"/>
                        <a:pt x="14" y="2"/>
                      </a:cubicBezTo>
                      <a:cubicBezTo>
                        <a:pt x="14" y="0"/>
                        <a:pt x="13" y="0"/>
                        <a:pt x="11" y="2"/>
                      </a:cubicBezTo>
                      <a:cubicBezTo>
                        <a:pt x="10" y="3"/>
                        <a:pt x="10" y="3"/>
                        <a:pt x="8" y="3"/>
                      </a:cubicBezTo>
                      <a:cubicBezTo>
                        <a:pt x="8" y="6"/>
                        <a:pt x="8" y="8"/>
                        <a:pt x="9" y="9"/>
                      </a:cubicBezTo>
                      <a:cubicBezTo>
                        <a:pt x="10" y="12"/>
                        <a:pt x="7" y="27"/>
                        <a:pt x="3" y="31"/>
                      </a:cubicBezTo>
                      <a:cubicBezTo>
                        <a:pt x="0" y="35"/>
                        <a:pt x="3" y="36"/>
                        <a:pt x="7" y="39"/>
                      </a:cubicBezTo>
                      <a:cubicBezTo>
                        <a:pt x="10" y="42"/>
                        <a:pt x="8" y="52"/>
                        <a:pt x="8" y="55"/>
                      </a:cubicBezTo>
                      <a:cubicBezTo>
                        <a:pt x="8" y="57"/>
                        <a:pt x="11" y="56"/>
                        <a:pt x="15" y="56"/>
                      </a:cubicBezTo>
                      <a:cubicBezTo>
                        <a:pt x="17" y="56"/>
                        <a:pt x="20" y="55"/>
                        <a:pt x="22" y="55"/>
                      </a:cubicBezTo>
                      <a:cubicBezTo>
                        <a:pt x="21" y="54"/>
                        <a:pt x="21" y="53"/>
                        <a:pt x="21" y="52"/>
                      </a:cubicBezTo>
                      <a:cubicBezTo>
                        <a:pt x="21" y="50"/>
                        <a:pt x="21" y="47"/>
                        <a:pt x="24" y="4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1" name="Freeform 348">
                  <a:extLst>
                    <a:ext uri="{FF2B5EF4-FFF2-40B4-BE49-F238E27FC236}">
                      <a16:creationId xmlns:a16="http://schemas.microsoft.com/office/drawing/2014/main" id="{8B7EA651-C53B-0642-8225-5D7D2ACCA3B2}"/>
                    </a:ext>
                  </a:extLst>
                </p:cNvPr>
                <p:cNvSpPr>
                  <a:spLocks/>
                </p:cNvSpPr>
                <p:nvPr/>
              </p:nvSpPr>
              <p:spPr bwMode="auto">
                <a:xfrm>
                  <a:off x="5837238" y="2321039"/>
                  <a:ext cx="82550" cy="73025"/>
                </a:xfrm>
                <a:custGeom>
                  <a:avLst/>
                  <a:gdLst>
                    <a:gd name="T0" fmla="*/ 11 w 37"/>
                    <a:gd name="T1" fmla="*/ 26 h 33"/>
                    <a:gd name="T2" fmla="*/ 18 w 37"/>
                    <a:gd name="T3" fmla="*/ 26 h 33"/>
                    <a:gd name="T4" fmla="*/ 24 w 37"/>
                    <a:gd name="T5" fmla="*/ 31 h 33"/>
                    <a:gd name="T6" fmla="*/ 26 w 37"/>
                    <a:gd name="T7" fmla="*/ 33 h 33"/>
                    <a:gd name="T8" fmla="*/ 27 w 37"/>
                    <a:gd name="T9" fmla="*/ 26 h 33"/>
                    <a:gd name="T10" fmla="*/ 28 w 37"/>
                    <a:gd name="T11" fmla="*/ 21 h 33"/>
                    <a:gd name="T12" fmla="*/ 33 w 37"/>
                    <a:gd name="T13" fmla="*/ 19 h 33"/>
                    <a:gd name="T14" fmla="*/ 35 w 37"/>
                    <a:gd name="T15" fmla="*/ 16 h 33"/>
                    <a:gd name="T16" fmla="*/ 32 w 37"/>
                    <a:gd name="T17" fmla="*/ 11 h 33"/>
                    <a:gd name="T18" fmla="*/ 36 w 37"/>
                    <a:gd name="T19" fmla="*/ 7 h 33"/>
                    <a:gd name="T20" fmla="*/ 36 w 37"/>
                    <a:gd name="T21" fmla="*/ 1 h 33"/>
                    <a:gd name="T22" fmla="*/ 34 w 37"/>
                    <a:gd name="T23" fmla="*/ 2 h 33"/>
                    <a:gd name="T24" fmla="*/ 25 w 37"/>
                    <a:gd name="T25" fmla="*/ 2 h 33"/>
                    <a:gd name="T26" fmla="*/ 21 w 37"/>
                    <a:gd name="T27" fmla="*/ 8 h 33"/>
                    <a:gd name="T28" fmla="*/ 17 w 37"/>
                    <a:gd name="T29" fmla="*/ 8 h 33"/>
                    <a:gd name="T30" fmla="*/ 12 w 37"/>
                    <a:gd name="T31" fmla="*/ 11 h 33"/>
                    <a:gd name="T32" fmla="*/ 8 w 37"/>
                    <a:gd name="T33" fmla="*/ 18 h 33"/>
                    <a:gd name="T34" fmla="*/ 1 w 37"/>
                    <a:gd name="T35" fmla="*/ 27 h 33"/>
                    <a:gd name="T36" fmla="*/ 0 w 37"/>
                    <a:gd name="T37" fmla="*/ 27 h 33"/>
                    <a:gd name="T38" fmla="*/ 3 w 37"/>
                    <a:gd name="T39" fmla="*/ 28 h 33"/>
                    <a:gd name="T40" fmla="*/ 11 w 37"/>
                    <a:gd name="T4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33">
                      <a:moveTo>
                        <a:pt x="11" y="26"/>
                      </a:moveTo>
                      <a:cubicBezTo>
                        <a:pt x="13" y="24"/>
                        <a:pt x="16" y="25"/>
                        <a:pt x="18" y="26"/>
                      </a:cubicBezTo>
                      <a:cubicBezTo>
                        <a:pt x="19" y="28"/>
                        <a:pt x="22" y="28"/>
                        <a:pt x="24" y="31"/>
                      </a:cubicBezTo>
                      <a:cubicBezTo>
                        <a:pt x="25" y="32"/>
                        <a:pt x="26" y="32"/>
                        <a:pt x="26" y="33"/>
                      </a:cubicBezTo>
                      <a:cubicBezTo>
                        <a:pt x="26" y="31"/>
                        <a:pt x="26" y="27"/>
                        <a:pt x="27" y="26"/>
                      </a:cubicBezTo>
                      <a:cubicBezTo>
                        <a:pt x="28" y="24"/>
                        <a:pt x="26" y="21"/>
                        <a:pt x="28" y="21"/>
                      </a:cubicBezTo>
                      <a:cubicBezTo>
                        <a:pt x="29" y="21"/>
                        <a:pt x="33" y="21"/>
                        <a:pt x="33" y="19"/>
                      </a:cubicBezTo>
                      <a:cubicBezTo>
                        <a:pt x="33" y="17"/>
                        <a:pt x="34" y="17"/>
                        <a:pt x="35" y="16"/>
                      </a:cubicBezTo>
                      <a:cubicBezTo>
                        <a:pt x="36" y="15"/>
                        <a:pt x="32" y="12"/>
                        <a:pt x="32" y="11"/>
                      </a:cubicBezTo>
                      <a:cubicBezTo>
                        <a:pt x="31" y="10"/>
                        <a:pt x="34" y="10"/>
                        <a:pt x="36" y="7"/>
                      </a:cubicBezTo>
                      <a:cubicBezTo>
                        <a:pt x="37" y="6"/>
                        <a:pt x="37" y="3"/>
                        <a:pt x="36" y="1"/>
                      </a:cubicBezTo>
                      <a:cubicBezTo>
                        <a:pt x="36" y="2"/>
                        <a:pt x="35" y="2"/>
                        <a:pt x="34" y="2"/>
                      </a:cubicBezTo>
                      <a:cubicBezTo>
                        <a:pt x="32" y="0"/>
                        <a:pt x="29" y="1"/>
                        <a:pt x="25" y="2"/>
                      </a:cubicBezTo>
                      <a:cubicBezTo>
                        <a:pt x="21" y="3"/>
                        <a:pt x="19" y="7"/>
                        <a:pt x="21" y="8"/>
                      </a:cubicBezTo>
                      <a:cubicBezTo>
                        <a:pt x="22" y="10"/>
                        <a:pt x="17" y="11"/>
                        <a:pt x="17" y="8"/>
                      </a:cubicBezTo>
                      <a:cubicBezTo>
                        <a:pt x="16" y="6"/>
                        <a:pt x="12" y="8"/>
                        <a:pt x="12" y="11"/>
                      </a:cubicBezTo>
                      <a:cubicBezTo>
                        <a:pt x="13" y="13"/>
                        <a:pt x="8" y="15"/>
                        <a:pt x="8" y="18"/>
                      </a:cubicBezTo>
                      <a:cubicBezTo>
                        <a:pt x="8" y="22"/>
                        <a:pt x="4" y="25"/>
                        <a:pt x="1" y="27"/>
                      </a:cubicBezTo>
                      <a:cubicBezTo>
                        <a:pt x="0" y="27"/>
                        <a:pt x="0" y="27"/>
                        <a:pt x="0" y="27"/>
                      </a:cubicBezTo>
                      <a:cubicBezTo>
                        <a:pt x="1" y="28"/>
                        <a:pt x="2" y="28"/>
                        <a:pt x="3" y="28"/>
                      </a:cubicBezTo>
                      <a:cubicBezTo>
                        <a:pt x="5" y="28"/>
                        <a:pt x="10" y="27"/>
                        <a:pt x="11" y="2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2" name="Freeform 349">
                  <a:extLst>
                    <a:ext uri="{FF2B5EF4-FFF2-40B4-BE49-F238E27FC236}">
                      <a16:creationId xmlns:a16="http://schemas.microsoft.com/office/drawing/2014/main" id="{5C75675B-EEB8-D944-8C86-9CA0BA2F8613}"/>
                    </a:ext>
                  </a:extLst>
                </p:cNvPr>
                <p:cNvSpPr>
                  <a:spLocks/>
                </p:cNvSpPr>
                <p:nvPr/>
              </p:nvSpPr>
              <p:spPr bwMode="auto">
                <a:xfrm>
                  <a:off x="5822950" y="2373426"/>
                  <a:ext cx="79375" cy="58738"/>
                </a:xfrm>
                <a:custGeom>
                  <a:avLst/>
                  <a:gdLst>
                    <a:gd name="T0" fmla="*/ 2 w 36"/>
                    <a:gd name="T1" fmla="*/ 7 h 26"/>
                    <a:gd name="T2" fmla="*/ 5 w 36"/>
                    <a:gd name="T3" fmla="*/ 11 h 26"/>
                    <a:gd name="T4" fmla="*/ 9 w 36"/>
                    <a:gd name="T5" fmla="*/ 13 h 26"/>
                    <a:gd name="T6" fmla="*/ 15 w 36"/>
                    <a:gd name="T7" fmla="*/ 17 h 26"/>
                    <a:gd name="T8" fmla="*/ 18 w 36"/>
                    <a:gd name="T9" fmla="*/ 20 h 26"/>
                    <a:gd name="T10" fmla="*/ 22 w 36"/>
                    <a:gd name="T11" fmla="*/ 18 h 26"/>
                    <a:gd name="T12" fmla="*/ 24 w 36"/>
                    <a:gd name="T13" fmla="*/ 22 h 26"/>
                    <a:gd name="T14" fmla="*/ 29 w 36"/>
                    <a:gd name="T15" fmla="*/ 25 h 26"/>
                    <a:gd name="T16" fmla="*/ 31 w 36"/>
                    <a:gd name="T17" fmla="*/ 25 h 26"/>
                    <a:gd name="T18" fmla="*/ 34 w 36"/>
                    <a:gd name="T19" fmla="*/ 17 h 26"/>
                    <a:gd name="T20" fmla="*/ 36 w 36"/>
                    <a:gd name="T21" fmla="*/ 15 h 26"/>
                    <a:gd name="T22" fmla="*/ 33 w 36"/>
                    <a:gd name="T23" fmla="*/ 9 h 26"/>
                    <a:gd name="T24" fmla="*/ 33 w 36"/>
                    <a:gd name="T25" fmla="*/ 9 h 26"/>
                    <a:gd name="T26" fmla="*/ 31 w 36"/>
                    <a:gd name="T27" fmla="*/ 7 h 26"/>
                    <a:gd name="T28" fmla="*/ 25 w 36"/>
                    <a:gd name="T29" fmla="*/ 2 h 26"/>
                    <a:gd name="T30" fmla="*/ 18 w 36"/>
                    <a:gd name="T31" fmla="*/ 2 h 26"/>
                    <a:gd name="T32" fmla="*/ 10 w 36"/>
                    <a:gd name="T33" fmla="*/ 4 h 26"/>
                    <a:gd name="T34" fmla="*/ 7 w 36"/>
                    <a:gd name="T35" fmla="*/ 3 h 26"/>
                    <a:gd name="T36" fmla="*/ 0 w 36"/>
                    <a:gd name="T37" fmla="*/ 6 h 26"/>
                    <a:gd name="T38" fmla="*/ 2 w 36"/>
                    <a:gd name="T39" fmla="*/ 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26">
                      <a:moveTo>
                        <a:pt x="2" y="7"/>
                      </a:moveTo>
                      <a:cubicBezTo>
                        <a:pt x="2" y="9"/>
                        <a:pt x="4" y="12"/>
                        <a:pt x="5" y="11"/>
                      </a:cubicBezTo>
                      <a:cubicBezTo>
                        <a:pt x="6" y="9"/>
                        <a:pt x="8" y="12"/>
                        <a:pt x="9" y="13"/>
                      </a:cubicBezTo>
                      <a:cubicBezTo>
                        <a:pt x="11" y="14"/>
                        <a:pt x="15" y="16"/>
                        <a:pt x="15" y="17"/>
                      </a:cubicBezTo>
                      <a:cubicBezTo>
                        <a:pt x="15" y="18"/>
                        <a:pt x="16" y="21"/>
                        <a:pt x="18" y="20"/>
                      </a:cubicBezTo>
                      <a:cubicBezTo>
                        <a:pt x="20" y="19"/>
                        <a:pt x="22" y="16"/>
                        <a:pt x="22" y="18"/>
                      </a:cubicBezTo>
                      <a:cubicBezTo>
                        <a:pt x="22" y="20"/>
                        <a:pt x="22" y="23"/>
                        <a:pt x="24" y="22"/>
                      </a:cubicBezTo>
                      <a:cubicBezTo>
                        <a:pt x="26" y="22"/>
                        <a:pt x="27" y="26"/>
                        <a:pt x="29" y="25"/>
                      </a:cubicBezTo>
                      <a:cubicBezTo>
                        <a:pt x="29" y="25"/>
                        <a:pt x="30" y="25"/>
                        <a:pt x="31" y="25"/>
                      </a:cubicBezTo>
                      <a:cubicBezTo>
                        <a:pt x="30" y="20"/>
                        <a:pt x="32" y="18"/>
                        <a:pt x="34" y="17"/>
                      </a:cubicBezTo>
                      <a:cubicBezTo>
                        <a:pt x="34" y="17"/>
                        <a:pt x="35" y="16"/>
                        <a:pt x="36" y="15"/>
                      </a:cubicBezTo>
                      <a:cubicBezTo>
                        <a:pt x="36" y="13"/>
                        <a:pt x="33" y="11"/>
                        <a:pt x="33" y="9"/>
                      </a:cubicBezTo>
                      <a:cubicBezTo>
                        <a:pt x="33" y="9"/>
                        <a:pt x="33" y="9"/>
                        <a:pt x="33" y="9"/>
                      </a:cubicBezTo>
                      <a:cubicBezTo>
                        <a:pt x="33" y="8"/>
                        <a:pt x="32" y="8"/>
                        <a:pt x="31" y="7"/>
                      </a:cubicBezTo>
                      <a:cubicBezTo>
                        <a:pt x="29" y="4"/>
                        <a:pt x="26" y="4"/>
                        <a:pt x="25" y="2"/>
                      </a:cubicBezTo>
                      <a:cubicBezTo>
                        <a:pt x="23" y="1"/>
                        <a:pt x="20" y="0"/>
                        <a:pt x="18" y="2"/>
                      </a:cubicBezTo>
                      <a:cubicBezTo>
                        <a:pt x="17" y="3"/>
                        <a:pt x="12" y="4"/>
                        <a:pt x="10" y="4"/>
                      </a:cubicBezTo>
                      <a:cubicBezTo>
                        <a:pt x="9" y="4"/>
                        <a:pt x="8" y="4"/>
                        <a:pt x="7" y="3"/>
                      </a:cubicBezTo>
                      <a:cubicBezTo>
                        <a:pt x="5" y="4"/>
                        <a:pt x="2" y="6"/>
                        <a:pt x="0" y="6"/>
                      </a:cubicBezTo>
                      <a:cubicBezTo>
                        <a:pt x="1" y="7"/>
                        <a:pt x="1" y="6"/>
                        <a:pt x="2" y="7"/>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3" name="Freeform 351">
                  <a:extLst>
                    <a:ext uri="{FF2B5EF4-FFF2-40B4-BE49-F238E27FC236}">
                      <a16:creationId xmlns:a16="http://schemas.microsoft.com/office/drawing/2014/main" id="{F632B43E-3095-2C41-8ED9-A9D4D9AF6570}"/>
                    </a:ext>
                  </a:extLst>
                </p:cNvPr>
                <p:cNvSpPr>
                  <a:spLocks/>
                </p:cNvSpPr>
                <p:nvPr/>
              </p:nvSpPr>
              <p:spPr bwMode="auto">
                <a:xfrm>
                  <a:off x="6213475" y="2565514"/>
                  <a:ext cx="127000" cy="69850"/>
                </a:xfrm>
                <a:custGeom>
                  <a:avLst/>
                  <a:gdLst>
                    <a:gd name="T0" fmla="*/ 45 w 57"/>
                    <a:gd name="T1" fmla="*/ 1 h 32"/>
                    <a:gd name="T2" fmla="*/ 34 w 57"/>
                    <a:gd name="T3" fmla="*/ 3 h 32"/>
                    <a:gd name="T4" fmla="*/ 27 w 57"/>
                    <a:gd name="T5" fmla="*/ 5 h 32"/>
                    <a:gd name="T6" fmla="*/ 18 w 57"/>
                    <a:gd name="T7" fmla="*/ 5 h 32"/>
                    <a:gd name="T8" fmla="*/ 8 w 57"/>
                    <a:gd name="T9" fmla="*/ 4 h 32"/>
                    <a:gd name="T10" fmla="*/ 3 w 57"/>
                    <a:gd name="T11" fmla="*/ 0 h 32"/>
                    <a:gd name="T12" fmla="*/ 2 w 57"/>
                    <a:gd name="T13" fmla="*/ 1 h 32"/>
                    <a:gd name="T14" fmla="*/ 2 w 57"/>
                    <a:gd name="T15" fmla="*/ 8 h 32"/>
                    <a:gd name="T16" fmla="*/ 5 w 57"/>
                    <a:gd name="T17" fmla="*/ 14 h 32"/>
                    <a:gd name="T18" fmla="*/ 2 w 57"/>
                    <a:gd name="T19" fmla="*/ 17 h 32"/>
                    <a:gd name="T20" fmla="*/ 2 w 57"/>
                    <a:gd name="T21" fmla="*/ 22 h 32"/>
                    <a:gd name="T22" fmla="*/ 7 w 57"/>
                    <a:gd name="T23" fmla="*/ 27 h 32"/>
                    <a:gd name="T24" fmla="*/ 9 w 57"/>
                    <a:gd name="T25" fmla="*/ 30 h 32"/>
                    <a:gd name="T26" fmla="*/ 21 w 57"/>
                    <a:gd name="T27" fmla="*/ 30 h 32"/>
                    <a:gd name="T28" fmla="*/ 31 w 57"/>
                    <a:gd name="T29" fmla="*/ 32 h 32"/>
                    <a:gd name="T30" fmla="*/ 34 w 57"/>
                    <a:gd name="T31" fmla="*/ 30 h 32"/>
                    <a:gd name="T32" fmla="*/ 38 w 57"/>
                    <a:gd name="T33" fmla="*/ 28 h 32"/>
                    <a:gd name="T34" fmla="*/ 38 w 57"/>
                    <a:gd name="T35" fmla="*/ 25 h 32"/>
                    <a:gd name="T36" fmla="*/ 48 w 57"/>
                    <a:gd name="T37" fmla="*/ 25 h 32"/>
                    <a:gd name="T38" fmla="*/ 51 w 57"/>
                    <a:gd name="T39" fmla="*/ 24 h 32"/>
                    <a:gd name="T40" fmla="*/ 50 w 57"/>
                    <a:gd name="T41" fmla="*/ 22 h 32"/>
                    <a:gd name="T42" fmla="*/ 48 w 57"/>
                    <a:gd name="T43" fmla="*/ 15 h 32"/>
                    <a:gd name="T44" fmla="*/ 56 w 57"/>
                    <a:gd name="T45" fmla="*/ 8 h 32"/>
                    <a:gd name="T46" fmla="*/ 57 w 57"/>
                    <a:gd name="T47" fmla="*/ 6 h 32"/>
                    <a:gd name="T48" fmla="*/ 52 w 57"/>
                    <a:gd name="T49" fmla="*/ 3 h 32"/>
                    <a:gd name="T50" fmla="*/ 45 w 57"/>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7" h="32">
                      <a:moveTo>
                        <a:pt x="45" y="1"/>
                      </a:moveTo>
                      <a:cubicBezTo>
                        <a:pt x="42" y="0"/>
                        <a:pt x="36" y="1"/>
                        <a:pt x="34" y="3"/>
                      </a:cubicBezTo>
                      <a:cubicBezTo>
                        <a:pt x="32" y="5"/>
                        <a:pt x="30" y="6"/>
                        <a:pt x="27" y="5"/>
                      </a:cubicBezTo>
                      <a:cubicBezTo>
                        <a:pt x="25" y="5"/>
                        <a:pt x="19" y="5"/>
                        <a:pt x="18" y="5"/>
                      </a:cubicBezTo>
                      <a:cubicBezTo>
                        <a:pt x="16" y="5"/>
                        <a:pt x="9" y="4"/>
                        <a:pt x="8" y="4"/>
                      </a:cubicBezTo>
                      <a:cubicBezTo>
                        <a:pt x="7" y="4"/>
                        <a:pt x="5" y="1"/>
                        <a:pt x="3" y="0"/>
                      </a:cubicBezTo>
                      <a:cubicBezTo>
                        <a:pt x="3" y="1"/>
                        <a:pt x="2" y="1"/>
                        <a:pt x="2" y="1"/>
                      </a:cubicBezTo>
                      <a:cubicBezTo>
                        <a:pt x="0" y="3"/>
                        <a:pt x="0" y="6"/>
                        <a:pt x="2" y="8"/>
                      </a:cubicBezTo>
                      <a:cubicBezTo>
                        <a:pt x="4" y="9"/>
                        <a:pt x="7" y="14"/>
                        <a:pt x="5" y="14"/>
                      </a:cubicBezTo>
                      <a:cubicBezTo>
                        <a:pt x="3" y="14"/>
                        <a:pt x="2" y="16"/>
                        <a:pt x="2" y="17"/>
                      </a:cubicBezTo>
                      <a:cubicBezTo>
                        <a:pt x="2" y="18"/>
                        <a:pt x="1" y="21"/>
                        <a:pt x="2" y="22"/>
                      </a:cubicBezTo>
                      <a:cubicBezTo>
                        <a:pt x="2" y="22"/>
                        <a:pt x="7" y="26"/>
                        <a:pt x="7" y="27"/>
                      </a:cubicBezTo>
                      <a:cubicBezTo>
                        <a:pt x="7" y="29"/>
                        <a:pt x="9" y="29"/>
                        <a:pt x="9" y="30"/>
                      </a:cubicBezTo>
                      <a:cubicBezTo>
                        <a:pt x="12" y="30"/>
                        <a:pt x="19" y="29"/>
                        <a:pt x="21" y="30"/>
                      </a:cubicBezTo>
                      <a:cubicBezTo>
                        <a:pt x="23" y="31"/>
                        <a:pt x="31" y="32"/>
                        <a:pt x="31" y="32"/>
                      </a:cubicBezTo>
                      <a:cubicBezTo>
                        <a:pt x="33" y="32"/>
                        <a:pt x="35" y="31"/>
                        <a:pt x="34" y="30"/>
                      </a:cubicBezTo>
                      <a:cubicBezTo>
                        <a:pt x="34" y="29"/>
                        <a:pt x="36" y="28"/>
                        <a:pt x="38" y="28"/>
                      </a:cubicBezTo>
                      <a:cubicBezTo>
                        <a:pt x="38" y="26"/>
                        <a:pt x="38" y="25"/>
                        <a:pt x="38" y="25"/>
                      </a:cubicBezTo>
                      <a:cubicBezTo>
                        <a:pt x="39" y="25"/>
                        <a:pt x="45" y="24"/>
                        <a:pt x="48" y="25"/>
                      </a:cubicBezTo>
                      <a:cubicBezTo>
                        <a:pt x="49" y="26"/>
                        <a:pt x="50" y="25"/>
                        <a:pt x="51" y="24"/>
                      </a:cubicBezTo>
                      <a:cubicBezTo>
                        <a:pt x="51" y="23"/>
                        <a:pt x="51" y="22"/>
                        <a:pt x="50" y="22"/>
                      </a:cubicBezTo>
                      <a:cubicBezTo>
                        <a:pt x="49" y="22"/>
                        <a:pt x="46" y="16"/>
                        <a:pt x="48" y="15"/>
                      </a:cubicBezTo>
                      <a:cubicBezTo>
                        <a:pt x="50" y="15"/>
                        <a:pt x="53" y="8"/>
                        <a:pt x="56" y="8"/>
                      </a:cubicBezTo>
                      <a:cubicBezTo>
                        <a:pt x="57" y="7"/>
                        <a:pt x="57" y="6"/>
                        <a:pt x="57" y="6"/>
                      </a:cubicBezTo>
                      <a:cubicBezTo>
                        <a:pt x="55" y="5"/>
                        <a:pt x="52" y="4"/>
                        <a:pt x="52" y="3"/>
                      </a:cubicBezTo>
                      <a:cubicBezTo>
                        <a:pt x="51" y="2"/>
                        <a:pt x="47" y="1"/>
                        <a:pt x="45" y="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4" name="Freeform 352">
                  <a:extLst>
                    <a:ext uri="{FF2B5EF4-FFF2-40B4-BE49-F238E27FC236}">
                      <a16:creationId xmlns:a16="http://schemas.microsoft.com/office/drawing/2014/main" id="{4B03B1D8-8683-794D-89ED-CE439D994212}"/>
                    </a:ext>
                  </a:extLst>
                </p:cNvPr>
                <p:cNvSpPr>
                  <a:spLocks/>
                </p:cNvSpPr>
                <p:nvPr/>
              </p:nvSpPr>
              <p:spPr bwMode="auto">
                <a:xfrm>
                  <a:off x="5897563" y="2476614"/>
                  <a:ext cx="90488" cy="50800"/>
                </a:xfrm>
                <a:custGeom>
                  <a:avLst/>
                  <a:gdLst>
                    <a:gd name="T0" fmla="*/ 37 w 41"/>
                    <a:gd name="T1" fmla="*/ 9 h 23"/>
                    <a:gd name="T2" fmla="*/ 32 w 41"/>
                    <a:gd name="T3" fmla="*/ 7 h 23"/>
                    <a:gd name="T4" fmla="*/ 32 w 41"/>
                    <a:gd name="T5" fmla="*/ 3 h 23"/>
                    <a:gd name="T6" fmla="*/ 27 w 41"/>
                    <a:gd name="T7" fmla="*/ 1 h 23"/>
                    <a:gd name="T8" fmla="*/ 21 w 41"/>
                    <a:gd name="T9" fmla="*/ 1 h 23"/>
                    <a:gd name="T10" fmla="*/ 13 w 41"/>
                    <a:gd name="T11" fmla="*/ 1 h 23"/>
                    <a:gd name="T12" fmla="*/ 12 w 41"/>
                    <a:gd name="T13" fmla="*/ 3 h 23"/>
                    <a:gd name="T14" fmla="*/ 7 w 41"/>
                    <a:gd name="T15" fmla="*/ 7 h 23"/>
                    <a:gd name="T16" fmla="*/ 1 w 41"/>
                    <a:gd name="T17" fmla="*/ 14 h 23"/>
                    <a:gd name="T18" fmla="*/ 2 w 41"/>
                    <a:gd name="T19" fmla="*/ 17 h 23"/>
                    <a:gd name="T20" fmla="*/ 6 w 41"/>
                    <a:gd name="T21" fmla="*/ 17 h 23"/>
                    <a:gd name="T22" fmla="*/ 8 w 41"/>
                    <a:gd name="T23" fmla="*/ 22 h 23"/>
                    <a:gd name="T24" fmla="*/ 8 w 41"/>
                    <a:gd name="T25" fmla="*/ 22 h 23"/>
                    <a:gd name="T26" fmla="*/ 16 w 41"/>
                    <a:gd name="T27" fmla="*/ 21 h 23"/>
                    <a:gd name="T28" fmla="*/ 20 w 41"/>
                    <a:gd name="T29" fmla="*/ 15 h 23"/>
                    <a:gd name="T30" fmla="*/ 25 w 41"/>
                    <a:gd name="T31" fmla="*/ 21 h 23"/>
                    <a:gd name="T32" fmla="*/ 28 w 41"/>
                    <a:gd name="T33" fmla="*/ 18 h 23"/>
                    <a:gd name="T34" fmla="*/ 31 w 41"/>
                    <a:gd name="T35" fmla="*/ 16 h 23"/>
                    <a:gd name="T36" fmla="*/ 35 w 41"/>
                    <a:gd name="T37" fmla="*/ 15 h 23"/>
                    <a:gd name="T38" fmla="*/ 38 w 41"/>
                    <a:gd name="T39" fmla="*/ 14 h 23"/>
                    <a:gd name="T40" fmla="*/ 39 w 41"/>
                    <a:gd name="T41" fmla="*/ 12 h 23"/>
                    <a:gd name="T42" fmla="*/ 41 w 41"/>
                    <a:gd name="T43" fmla="*/ 10 h 23"/>
                    <a:gd name="T44" fmla="*/ 37 w 41"/>
                    <a:gd name="T45"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1" h="23">
                      <a:moveTo>
                        <a:pt x="37" y="9"/>
                      </a:moveTo>
                      <a:cubicBezTo>
                        <a:pt x="35" y="10"/>
                        <a:pt x="32" y="8"/>
                        <a:pt x="32" y="7"/>
                      </a:cubicBezTo>
                      <a:cubicBezTo>
                        <a:pt x="32" y="6"/>
                        <a:pt x="32" y="4"/>
                        <a:pt x="32" y="3"/>
                      </a:cubicBezTo>
                      <a:cubicBezTo>
                        <a:pt x="30" y="2"/>
                        <a:pt x="28" y="1"/>
                        <a:pt x="27" y="1"/>
                      </a:cubicBezTo>
                      <a:cubicBezTo>
                        <a:pt x="24" y="0"/>
                        <a:pt x="23" y="0"/>
                        <a:pt x="21" y="1"/>
                      </a:cubicBezTo>
                      <a:cubicBezTo>
                        <a:pt x="19" y="2"/>
                        <a:pt x="15" y="2"/>
                        <a:pt x="13" y="1"/>
                      </a:cubicBezTo>
                      <a:cubicBezTo>
                        <a:pt x="13" y="2"/>
                        <a:pt x="12" y="3"/>
                        <a:pt x="12" y="3"/>
                      </a:cubicBezTo>
                      <a:cubicBezTo>
                        <a:pt x="10" y="3"/>
                        <a:pt x="7" y="5"/>
                        <a:pt x="7" y="7"/>
                      </a:cubicBezTo>
                      <a:cubicBezTo>
                        <a:pt x="6" y="9"/>
                        <a:pt x="2" y="10"/>
                        <a:pt x="1" y="14"/>
                      </a:cubicBezTo>
                      <a:cubicBezTo>
                        <a:pt x="0" y="17"/>
                        <a:pt x="0" y="19"/>
                        <a:pt x="2" y="17"/>
                      </a:cubicBezTo>
                      <a:cubicBezTo>
                        <a:pt x="4" y="15"/>
                        <a:pt x="6" y="15"/>
                        <a:pt x="6" y="17"/>
                      </a:cubicBezTo>
                      <a:cubicBezTo>
                        <a:pt x="6" y="19"/>
                        <a:pt x="9" y="19"/>
                        <a:pt x="8" y="22"/>
                      </a:cubicBezTo>
                      <a:cubicBezTo>
                        <a:pt x="8" y="22"/>
                        <a:pt x="8" y="22"/>
                        <a:pt x="8" y="22"/>
                      </a:cubicBezTo>
                      <a:cubicBezTo>
                        <a:pt x="11" y="22"/>
                        <a:pt x="14" y="21"/>
                        <a:pt x="16" y="21"/>
                      </a:cubicBezTo>
                      <a:cubicBezTo>
                        <a:pt x="18" y="21"/>
                        <a:pt x="19" y="15"/>
                        <a:pt x="20" y="15"/>
                      </a:cubicBezTo>
                      <a:cubicBezTo>
                        <a:pt x="21" y="14"/>
                        <a:pt x="23" y="19"/>
                        <a:pt x="25" y="21"/>
                      </a:cubicBezTo>
                      <a:cubicBezTo>
                        <a:pt x="28" y="23"/>
                        <a:pt x="28" y="19"/>
                        <a:pt x="28" y="18"/>
                      </a:cubicBezTo>
                      <a:cubicBezTo>
                        <a:pt x="28" y="16"/>
                        <a:pt x="30" y="16"/>
                        <a:pt x="31" y="16"/>
                      </a:cubicBezTo>
                      <a:cubicBezTo>
                        <a:pt x="32" y="16"/>
                        <a:pt x="35" y="17"/>
                        <a:pt x="35" y="15"/>
                      </a:cubicBezTo>
                      <a:cubicBezTo>
                        <a:pt x="35" y="13"/>
                        <a:pt x="37" y="14"/>
                        <a:pt x="38" y="14"/>
                      </a:cubicBezTo>
                      <a:cubicBezTo>
                        <a:pt x="39" y="14"/>
                        <a:pt x="39" y="12"/>
                        <a:pt x="39" y="12"/>
                      </a:cubicBezTo>
                      <a:cubicBezTo>
                        <a:pt x="41" y="10"/>
                        <a:pt x="41" y="10"/>
                        <a:pt x="41" y="10"/>
                      </a:cubicBezTo>
                      <a:cubicBezTo>
                        <a:pt x="40" y="9"/>
                        <a:pt x="38" y="9"/>
                        <a:pt x="37" y="9"/>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5" name="Freeform 357">
                  <a:extLst>
                    <a:ext uri="{FF2B5EF4-FFF2-40B4-BE49-F238E27FC236}">
                      <a16:creationId xmlns:a16="http://schemas.microsoft.com/office/drawing/2014/main" id="{AAB2F5A1-9DA8-644D-B561-D79BC77BB827}"/>
                    </a:ext>
                  </a:extLst>
                </p:cNvPr>
                <p:cNvSpPr>
                  <a:spLocks noEditPoints="1"/>
                </p:cNvSpPr>
                <p:nvPr/>
              </p:nvSpPr>
              <p:spPr bwMode="auto">
                <a:xfrm>
                  <a:off x="5581650" y="2578214"/>
                  <a:ext cx="260350" cy="184150"/>
                </a:xfrm>
                <a:custGeom>
                  <a:avLst/>
                  <a:gdLst>
                    <a:gd name="T0" fmla="*/ 116 w 118"/>
                    <a:gd name="T1" fmla="*/ 15 h 83"/>
                    <a:gd name="T2" fmla="*/ 107 w 118"/>
                    <a:gd name="T3" fmla="*/ 14 h 83"/>
                    <a:gd name="T4" fmla="*/ 96 w 118"/>
                    <a:gd name="T5" fmla="*/ 12 h 83"/>
                    <a:gd name="T6" fmla="*/ 92 w 118"/>
                    <a:gd name="T7" fmla="*/ 11 h 83"/>
                    <a:gd name="T8" fmla="*/ 84 w 118"/>
                    <a:gd name="T9" fmla="*/ 11 h 83"/>
                    <a:gd name="T10" fmla="*/ 76 w 118"/>
                    <a:gd name="T11" fmla="*/ 7 h 83"/>
                    <a:gd name="T12" fmla="*/ 70 w 118"/>
                    <a:gd name="T13" fmla="*/ 5 h 83"/>
                    <a:gd name="T14" fmla="*/ 55 w 118"/>
                    <a:gd name="T15" fmla="*/ 3 h 83"/>
                    <a:gd name="T16" fmla="*/ 24 w 118"/>
                    <a:gd name="T17" fmla="*/ 3 h 83"/>
                    <a:gd name="T18" fmla="*/ 13 w 118"/>
                    <a:gd name="T19" fmla="*/ 0 h 83"/>
                    <a:gd name="T20" fmla="*/ 6 w 118"/>
                    <a:gd name="T21" fmla="*/ 4 h 83"/>
                    <a:gd name="T22" fmla="*/ 4 w 118"/>
                    <a:gd name="T23" fmla="*/ 11 h 83"/>
                    <a:gd name="T24" fmla="*/ 5 w 118"/>
                    <a:gd name="T25" fmla="*/ 20 h 83"/>
                    <a:gd name="T26" fmla="*/ 8 w 118"/>
                    <a:gd name="T27" fmla="*/ 19 h 83"/>
                    <a:gd name="T28" fmla="*/ 11 w 118"/>
                    <a:gd name="T29" fmla="*/ 19 h 83"/>
                    <a:gd name="T30" fmla="*/ 17 w 118"/>
                    <a:gd name="T31" fmla="*/ 21 h 83"/>
                    <a:gd name="T32" fmla="*/ 20 w 118"/>
                    <a:gd name="T33" fmla="*/ 21 h 83"/>
                    <a:gd name="T34" fmla="*/ 26 w 118"/>
                    <a:gd name="T35" fmla="*/ 22 h 83"/>
                    <a:gd name="T36" fmla="*/ 28 w 118"/>
                    <a:gd name="T37" fmla="*/ 25 h 83"/>
                    <a:gd name="T38" fmla="*/ 22 w 118"/>
                    <a:gd name="T39" fmla="*/ 30 h 83"/>
                    <a:gd name="T40" fmla="*/ 23 w 118"/>
                    <a:gd name="T41" fmla="*/ 39 h 83"/>
                    <a:gd name="T42" fmla="*/ 21 w 118"/>
                    <a:gd name="T43" fmla="*/ 45 h 83"/>
                    <a:gd name="T44" fmla="*/ 19 w 118"/>
                    <a:gd name="T45" fmla="*/ 49 h 83"/>
                    <a:gd name="T46" fmla="*/ 22 w 118"/>
                    <a:gd name="T47" fmla="*/ 54 h 83"/>
                    <a:gd name="T48" fmla="*/ 19 w 118"/>
                    <a:gd name="T49" fmla="*/ 59 h 83"/>
                    <a:gd name="T50" fmla="*/ 21 w 118"/>
                    <a:gd name="T51" fmla="*/ 63 h 83"/>
                    <a:gd name="T52" fmla="*/ 18 w 118"/>
                    <a:gd name="T53" fmla="*/ 69 h 83"/>
                    <a:gd name="T54" fmla="*/ 19 w 118"/>
                    <a:gd name="T55" fmla="*/ 72 h 83"/>
                    <a:gd name="T56" fmla="*/ 24 w 118"/>
                    <a:gd name="T57" fmla="*/ 72 h 83"/>
                    <a:gd name="T58" fmla="*/ 35 w 118"/>
                    <a:gd name="T59" fmla="*/ 83 h 83"/>
                    <a:gd name="T60" fmla="*/ 37 w 118"/>
                    <a:gd name="T61" fmla="*/ 80 h 83"/>
                    <a:gd name="T62" fmla="*/ 42 w 118"/>
                    <a:gd name="T63" fmla="*/ 80 h 83"/>
                    <a:gd name="T64" fmla="*/ 51 w 118"/>
                    <a:gd name="T65" fmla="*/ 76 h 83"/>
                    <a:gd name="T66" fmla="*/ 62 w 118"/>
                    <a:gd name="T67" fmla="*/ 76 h 83"/>
                    <a:gd name="T68" fmla="*/ 69 w 118"/>
                    <a:gd name="T69" fmla="*/ 73 h 83"/>
                    <a:gd name="T70" fmla="*/ 76 w 118"/>
                    <a:gd name="T71" fmla="*/ 68 h 83"/>
                    <a:gd name="T72" fmla="*/ 80 w 118"/>
                    <a:gd name="T73" fmla="*/ 61 h 83"/>
                    <a:gd name="T74" fmla="*/ 86 w 118"/>
                    <a:gd name="T75" fmla="*/ 54 h 83"/>
                    <a:gd name="T76" fmla="*/ 86 w 118"/>
                    <a:gd name="T77" fmla="*/ 41 h 83"/>
                    <a:gd name="T78" fmla="*/ 94 w 118"/>
                    <a:gd name="T79" fmla="*/ 32 h 83"/>
                    <a:gd name="T80" fmla="*/ 102 w 118"/>
                    <a:gd name="T81" fmla="*/ 28 h 83"/>
                    <a:gd name="T82" fmla="*/ 112 w 118"/>
                    <a:gd name="T83" fmla="*/ 22 h 83"/>
                    <a:gd name="T84" fmla="*/ 116 w 118"/>
                    <a:gd name="T85" fmla="*/ 15 h 83"/>
                    <a:gd name="T86" fmla="*/ 117 w 118"/>
                    <a:gd name="T87" fmla="*/ 44 h 83"/>
                    <a:gd name="T88" fmla="*/ 109 w 118"/>
                    <a:gd name="T89" fmla="*/ 47 h 83"/>
                    <a:gd name="T90" fmla="*/ 117 w 118"/>
                    <a:gd name="T91" fmla="*/ 44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83">
                      <a:moveTo>
                        <a:pt x="116" y="15"/>
                      </a:moveTo>
                      <a:cubicBezTo>
                        <a:pt x="113" y="15"/>
                        <a:pt x="109" y="15"/>
                        <a:pt x="107" y="14"/>
                      </a:cubicBezTo>
                      <a:cubicBezTo>
                        <a:pt x="104" y="14"/>
                        <a:pt x="98" y="13"/>
                        <a:pt x="96" y="12"/>
                      </a:cubicBezTo>
                      <a:cubicBezTo>
                        <a:pt x="94" y="10"/>
                        <a:pt x="92" y="9"/>
                        <a:pt x="92" y="11"/>
                      </a:cubicBezTo>
                      <a:cubicBezTo>
                        <a:pt x="92" y="13"/>
                        <a:pt x="87" y="13"/>
                        <a:pt x="84" y="11"/>
                      </a:cubicBezTo>
                      <a:cubicBezTo>
                        <a:pt x="82" y="10"/>
                        <a:pt x="78" y="8"/>
                        <a:pt x="76" y="7"/>
                      </a:cubicBezTo>
                      <a:cubicBezTo>
                        <a:pt x="75" y="6"/>
                        <a:pt x="72" y="6"/>
                        <a:pt x="70" y="5"/>
                      </a:cubicBezTo>
                      <a:cubicBezTo>
                        <a:pt x="68" y="5"/>
                        <a:pt x="60" y="2"/>
                        <a:pt x="55" y="3"/>
                      </a:cubicBezTo>
                      <a:cubicBezTo>
                        <a:pt x="49" y="4"/>
                        <a:pt x="31" y="2"/>
                        <a:pt x="24" y="3"/>
                      </a:cubicBezTo>
                      <a:cubicBezTo>
                        <a:pt x="18" y="3"/>
                        <a:pt x="17" y="0"/>
                        <a:pt x="13" y="0"/>
                      </a:cubicBezTo>
                      <a:cubicBezTo>
                        <a:pt x="10" y="0"/>
                        <a:pt x="11" y="4"/>
                        <a:pt x="6" y="4"/>
                      </a:cubicBezTo>
                      <a:cubicBezTo>
                        <a:pt x="0" y="5"/>
                        <a:pt x="0" y="8"/>
                        <a:pt x="4" y="11"/>
                      </a:cubicBezTo>
                      <a:cubicBezTo>
                        <a:pt x="6" y="13"/>
                        <a:pt x="6" y="17"/>
                        <a:pt x="5" y="20"/>
                      </a:cubicBezTo>
                      <a:cubicBezTo>
                        <a:pt x="7" y="20"/>
                        <a:pt x="7" y="20"/>
                        <a:pt x="8" y="19"/>
                      </a:cubicBezTo>
                      <a:cubicBezTo>
                        <a:pt x="10" y="17"/>
                        <a:pt x="11" y="17"/>
                        <a:pt x="11" y="19"/>
                      </a:cubicBezTo>
                      <a:cubicBezTo>
                        <a:pt x="11" y="21"/>
                        <a:pt x="15" y="21"/>
                        <a:pt x="17" y="21"/>
                      </a:cubicBezTo>
                      <a:cubicBezTo>
                        <a:pt x="19" y="21"/>
                        <a:pt x="18" y="22"/>
                        <a:pt x="20" y="21"/>
                      </a:cubicBezTo>
                      <a:cubicBezTo>
                        <a:pt x="23" y="19"/>
                        <a:pt x="26" y="20"/>
                        <a:pt x="26" y="22"/>
                      </a:cubicBezTo>
                      <a:cubicBezTo>
                        <a:pt x="26" y="24"/>
                        <a:pt x="31" y="23"/>
                        <a:pt x="28" y="25"/>
                      </a:cubicBezTo>
                      <a:cubicBezTo>
                        <a:pt x="26" y="28"/>
                        <a:pt x="22" y="29"/>
                        <a:pt x="22" y="30"/>
                      </a:cubicBezTo>
                      <a:cubicBezTo>
                        <a:pt x="22" y="32"/>
                        <a:pt x="25" y="37"/>
                        <a:pt x="23" y="39"/>
                      </a:cubicBezTo>
                      <a:cubicBezTo>
                        <a:pt x="21" y="41"/>
                        <a:pt x="24" y="45"/>
                        <a:pt x="21" y="45"/>
                      </a:cubicBezTo>
                      <a:cubicBezTo>
                        <a:pt x="19" y="45"/>
                        <a:pt x="16" y="46"/>
                        <a:pt x="19" y="49"/>
                      </a:cubicBezTo>
                      <a:cubicBezTo>
                        <a:pt x="22" y="52"/>
                        <a:pt x="24" y="54"/>
                        <a:pt x="22" y="54"/>
                      </a:cubicBezTo>
                      <a:cubicBezTo>
                        <a:pt x="20" y="54"/>
                        <a:pt x="18" y="58"/>
                        <a:pt x="19" y="59"/>
                      </a:cubicBezTo>
                      <a:cubicBezTo>
                        <a:pt x="20" y="60"/>
                        <a:pt x="25" y="63"/>
                        <a:pt x="21" y="63"/>
                      </a:cubicBezTo>
                      <a:cubicBezTo>
                        <a:pt x="18" y="64"/>
                        <a:pt x="18" y="67"/>
                        <a:pt x="18" y="69"/>
                      </a:cubicBezTo>
                      <a:cubicBezTo>
                        <a:pt x="18" y="70"/>
                        <a:pt x="18" y="71"/>
                        <a:pt x="19" y="72"/>
                      </a:cubicBezTo>
                      <a:cubicBezTo>
                        <a:pt x="21" y="72"/>
                        <a:pt x="22" y="72"/>
                        <a:pt x="24" y="72"/>
                      </a:cubicBezTo>
                      <a:cubicBezTo>
                        <a:pt x="28" y="74"/>
                        <a:pt x="30" y="83"/>
                        <a:pt x="35" y="83"/>
                      </a:cubicBezTo>
                      <a:cubicBezTo>
                        <a:pt x="37" y="83"/>
                        <a:pt x="36" y="81"/>
                        <a:pt x="37" y="80"/>
                      </a:cubicBezTo>
                      <a:cubicBezTo>
                        <a:pt x="38" y="79"/>
                        <a:pt x="40" y="80"/>
                        <a:pt x="42" y="80"/>
                      </a:cubicBezTo>
                      <a:cubicBezTo>
                        <a:pt x="45" y="80"/>
                        <a:pt x="46" y="76"/>
                        <a:pt x="51" y="76"/>
                      </a:cubicBezTo>
                      <a:cubicBezTo>
                        <a:pt x="56" y="76"/>
                        <a:pt x="59" y="76"/>
                        <a:pt x="62" y="76"/>
                      </a:cubicBezTo>
                      <a:cubicBezTo>
                        <a:pt x="66" y="76"/>
                        <a:pt x="68" y="75"/>
                        <a:pt x="69" y="73"/>
                      </a:cubicBezTo>
                      <a:cubicBezTo>
                        <a:pt x="70" y="70"/>
                        <a:pt x="73" y="68"/>
                        <a:pt x="76" y="68"/>
                      </a:cubicBezTo>
                      <a:cubicBezTo>
                        <a:pt x="80" y="67"/>
                        <a:pt x="79" y="63"/>
                        <a:pt x="80" y="61"/>
                      </a:cubicBezTo>
                      <a:cubicBezTo>
                        <a:pt x="80" y="59"/>
                        <a:pt x="86" y="56"/>
                        <a:pt x="86" y="54"/>
                      </a:cubicBezTo>
                      <a:cubicBezTo>
                        <a:pt x="87" y="53"/>
                        <a:pt x="83" y="46"/>
                        <a:pt x="86" y="41"/>
                      </a:cubicBezTo>
                      <a:cubicBezTo>
                        <a:pt x="90" y="35"/>
                        <a:pt x="94" y="35"/>
                        <a:pt x="94" y="32"/>
                      </a:cubicBezTo>
                      <a:cubicBezTo>
                        <a:pt x="94" y="29"/>
                        <a:pt x="98" y="28"/>
                        <a:pt x="102" y="28"/>
                      </a:cubicBezTo>
                      <a:cubicBezTo>
                        <a:pt x="107" y="27"/>
                        <a:pt x="108" y="24"/>
                        <a:pt x="112" y="22"/>
                      </a:cubicBezTo>
                      <a:cubicBezTo>
                        <a:pt x="116" y="21"/>
                        <a:pt x="117" y="19"/>
                        <a:pt x="116" y="15"/>
                      </a:cubicBezTo>
                      <a:close/>
                      <a:moveTo>
                        <a:pt x="117" y="44"/>
                      </a:moveTo>
                      <a:cubicBezTo>
                        <a:pt x="116" y="40"/>
                        <a:pt x="107" y="46"/>
                        <a:pt x="109" y="47"/>
                      </a:cubicBezTo>
                      <a:cubicBezTo>
                        <a:pt x="113" y="50"/>
                        <a:pt x="118" y="49"/>
                        <a:pt x="117" y="4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800" b="0" i="0" u="none" strike="noStrike" kern="1200" cap="none" spc="0" normalizeH="0" baseline="0" noProof="0" dirty="0">
                      <a:ln>
                        <a:noFill/>
                      </a:ln>
                      <a:solidFill>
                        <a:srgbClr val="0033A0"/>
                      </a:solidFill>
                      <a:effectLst/>
                      <a:uLnTx/>
                      <a:uFillTx/>
                      <a:latin typeface="Arial" panose="020B0604020202020204"/>
                      <a:ea typeface="+mn-ea"/>
                      <a:cs typeface="+mn-cs"/>
                    </a:rPr>
                    <a:t> </a:t>
                  </a: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6" name="Freeform 359">
                  <a:extLst>
                    <a:ext uri="{FF2B5EF4-FFF2-40B4-BE49-F238E27FC236}">
                      <a16:creationId xmlns:a16="http://schemas.microsoft.com/office/drawing/2014/main" id="{B8CEC086-B875-BA40-A618-8C32C1999BE7}"/>
                    </a:ext>
                  </a:extLst>
                </p:cNvPr>
                <p:cNvSpPr>
                  <a:spLocks noEditPoints="1"/>
                </p:cNvSpPr>
                <p:nvPr/>
              </p:nvSpPr>
              <p:spPr bwMode="auto">
                <a:xfrm>
                  <a:off x="5605463" y="2108314"/>
                  <a:ext cx="203200" cy="309563"/>
                </a:xfrm>
                <a:custGeom>
                  <a:avLst/>
                  <a:gdLst>
                    <a:gd name="T0" fmla="*/ 7 w 92"/>
                    <a:gd name="T1" fmla="*/ 76 h 140"/>
                    <a:gd name="T2" fmla="*/ 2 w 92"/>
                    <a:gd name="T3" fmla="*/ 87 h 140"/>
                    <a:gd name="T4" fmla="*/ 13 w 92"/>
                    <a:gd name="T5" fmla="*/ 87 h 140"/>
                    <a:gd name="T6" fmla="*/ 23 w 92"/>
                    <a:gd name="T7" fmla="*/ 85 h 140"/>
                    <a:gd name="T8" fmla="*/ 92 w 92"/>
                    <a:gd name="T9" fmla="*/ 108 h 140"/>
                    <a:gd name="T10" fmla="*/ 78 w 92"/>
                    <a:gd name="T11" fmla="*/ 103 h 140"/>
                    <a:gd name="T12" fmla="*/ 75 w 92"/>
                    <a:gd name="T13" fmla="*/ 93 h 140"/>
                    <a:gd name="T14" fmla="*/ 62 w 92"/>
                    <a:gd name="T15" fmla="*/ 71 h 140"/>
                    <a:gd name="T16" fmla="*/ 47 w 92"/>
                    <a:gd name="T17" fmla="*/ 65 h 140"/>
                    <a:gd name="T18" fmla="*/ 58 w 92"/>
                    <a:gd name="T19" fmla="*/ 43 h 140"/>
                    <a:gd name="T20" fmla="*/ 38 w 92"/>
                    <a:gd name="T21" fmla="*/ 39 h 140"/>
                    <a:gd name="T22" fmla="*/ 46 w 92"/>
                    <a:gd name="T23" fmla="*/ 26 h 140"/>
                    <a:gd name="T24" fmla="*/ 32 w 92"/>
                    <a:gd name="T25" fmla="*/ 30 h 140"/>
                    <a:gd name="T26" fmla="*/ 22 w 92"/>
                    <a:gd name="T27" fmla="*/ 44 h 140"/>
                    <a:gd name="T28" fmla="*/ 15 w 92"/>
                    <a:gd name="T29" fmla="*/ 44 h 140"/>
                    <a:gd name="T30" fmla="*/ 18 w 92"/>
                    <a:gd name="T31" fmla="*/ 56 h 140"/>
                    <a:gd name="T32" fmla="*/ 15 w 92"/>
                    <a:gd name="T33" fmla="*/ 67 h 140"/>
                    <a:gd name="T34" fmla="*/ 25 w 92"/>
                    <a:gd name="T35" fmla="*/ 70 h 140"/>
                    <a:gd name="T36" fmla="*/ 31 w 92"/>
                    <a:gd name="T37" fmla="*/ 69 h 140"/>
                    <a:gd name="T38" fmla="*/ 41 w 92"/>
                    <a:gd name="T39" fmla="*/ 77 h 140"/>
                    <a:gd name="T40" fmla="*/ 45 w 92"/>
                    <a:gd name="T41" fmla="*/ 86 h 140"/>
                    <a:gd name="T42" fmla="*/ 47 w 92"/>
                    <a:gd name="T43" fmla="*/ 97 h 140"/>
                    <a:gd name="T44" fmla="*/ 35 w 92"/>
                    <a:gd name="T45" fmla="*/ 99 h 140"/>
                    <a:gd name="T46" fmla="*/ 37 w 92"/>
                    <a:gd name="T47" fmla="*/ 108 h 140"/>
                    <a:gd name="T48" fmla="*/ 32 w 92"/>
                    <a:gd name="T49" fmla="*/ 118 h 140"/>
                    <a:gd name="T50" fmla="*/ 47 w 92"/>
                    <a:gd name="T51" fmla="*/ 121 h 140"/>
                    <a:gd name="T52" fmla="*/ 38 w 92"/>
                    <a:gd name="T53" fmla="*/ 125 h 140"/>
                    <a:gd name="T54" fmla="*/ 33 w 92"/>
                    <a:gd name="T55" fmla="*/ 135 h 140"/>
                    <a:gd name="T56" fmla="*/ 44 w 92"/>
                    <a:gd name="T57" fmla="*/ 133 h 140"/>
                    <a:gd name="T58" fmla="*/ 57 w 92"/>
                    <a:gd name="T59" fmla="*/ 130 h 140"/>
                    <a:gd name="T60" fmla="*/ 75 w 92"/>
                    <a:gd name="T61" fmla="*/ 129 h 140"/>
                    <a:gd name="T62" fmla="*/ 84 w 92"/>
                    <a:gd name="T63" fmla="*/ 122 h 140"/>
                    <a:gd name="T64" fmla="*/ 92 w 92"/>
                    <a:gd name="T65" fmla="*/ 108 h 140"/>
                    <a:gd name="T66" fmla="*/ 17 w 92"/>
                    <a:gd name="T67" fmla="*/ 32 h 140"/>
                    <a:gd name="T68" fmla="*/ 63 w 92"/>
                    <a:gd name="T69" fmla="*/ 11 h 140"/>
                    <a:gd name="T70" fmla="*/ 63 w 92"/>
                    <a:gd name="T71" fmla="*/ 1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2" h="140">
                      <a:moveTo>
                        <a:pt x="18" y="75"/>
                      </a:moveTo>
                      <a:cubicBezTo>
                        <a:pt x="15" y="71"/>
                        <a:pt x="10" y="76"/>
                        <a:pt x="7" y="76"/>
                      </a:cubicBezTo>
                      <a:cubicBezTo>
                        <a:pt x="6" y="79"/>
                        <a:pt x="5" y="81"/>
                        <a:pt x="4" y="82"/>
                      </a:cubicBezTo>
                      <a:cubicBezTo>
                        <a:pt x="3" y="83"/>
                        <a:pt x="0" y="87"/>
                        <a:pt x="2" y="87"/>
                      </a:cubicBezTo>
                      <a:cubicBezTo>
                        <a:pt x="4" y="87"/>
                        <a:pt x="7" y="91"/>
                        <a:pt x="8" y="88"/>
                      </a:cubicBezTo>
                      <a:cubicBezTo>
                        <a:pt x="8" y="86"/>
                        <a:pt x="10" y="82"/>
                        <a:pt x="13" y="87"/>
                      </a:cubicBezTo>
                      <a:cubicBezTo>
                        <a:pt x="14" y="87"/>
                        <a:pt x="15" y="88"/>
                        <a:pt x="16" y="89"/>
                      </a:cubicBezTo>
                      <a:cubicBezTo>
                        <a:pt x="17" y="87"/>
                        <a:pt x="21" y="87"/>
                        <a:pt x="23" y="85"/>
                      </a:cubicBezTo>
                      <a:cubicBezTo>
                        <a:pt x="26" y="82"/>
                        <a:pt x="22" y="78"/>
                        <a:pt x="18" y="75"/>
                      </a:cubicBezTo>
                      <a:close/>
                      <a:moveTo>
                        <a:pt x="92" y="108"/>
                      </a:moveTo>
                      <a:cubicBezTo>
                        <a:pt x="92" y="104"/>
                        <a:pt x="83" y="101"/>
                        <a:pt x="82" y="103"/>
                      </a:cubicBezTo>
                      <a:cubicBezTo>
                        <a:pt x="81" y="106"/>
                        <a:pt x="79" y="105"/>
                        <a:pt x="78" y="103"/>
                      </a:cubicBezTo>
                      <a:cubicBezTo>
                        <a:pt x="76" y="100"/>
                        <a:pt x="79" y="98"/>
                        <a:pt x="78" y="98"/>
                      </a:cubicBezTo>
                      <a:cubicBezTo>
                        <a:pt x="76" y="98"/>
                        <a:pt x="74" y="94"/>
                        <a:pt x="75" y="93"/>
                      </a:cubicBezTo>
                      <a:cubicBezTo>
                        <a:pt x="75" y="91"/>
                        <a:pt x="72" y="83"/>
                        <a:pt x="68" y="82"/>
                      </a:cubicBezTo>
                      <a:cubicBezTo>
                        <a:pt x="63" y="81"/>
                        <a:pt x="63" y="74"/>
                        <a:pt x="62" y="71"/>
                      </a:cubicBezTo>
                      <a:cubicBezTo>
                        <a:pt x="61" y="67"/>
                        <a:pt x="58" y="69"/>
                        <a:pt x="56" y="66"/>
                      </a:cubicBezTo>
                      <a:cubicBezTo>
                        <a:pt x="53" y="63"/>
                        <a:pt x="50" y="65"/>
                        <a:pt x="47" y="65"/>
                      </a:cubicBezTo>
                      <a:cubicBezTo>
                        <a:pt x="45" y="65"/>
                        <a:pt x="47" y="61"/>
                        <a:pt x="51" y="59"/>
                      </a:cubicBezTo>
                      <a:cubicBezTo>
                        <a:pt x="54" y="57"/>
                        <a:pt x="58" y="45"/>
                        <a:pt x="58" y="43"/>
                      </a:cubicBezTo>
                      <a:cubicBezTo>
                        <a:pt x="58" y="41"/>
                        <a:pt x="44" y="41"/>
                        <a:pt x="41" y="42"/>
                      </a:cubicBezTo>
                      <a:cubicBezTo>
                        <a:pt x="38" y="43"/>
                        <a:pt x="35" y="40"/>
                        <a:pt x="38" y="39"/>
                      </a:cubicBezTo>
                      <a:cubicBezTo>
                        <a:pt x="40" y="38"/>
                        <a:pt x="45" y="33"/>
                        <a:pt x="45" y="32"/>
                      </a:cubicBezTo>
                      <a:cubicBezTo>
                        <a:pt x="44" y="30"/>
                        <a:pt x="48" y="28"/>
                        <a:pt x="46" y="26"/>
                      </a:cubicBezTo>
                      <a:cubicBezTo>
                        <a:pt x="44" y="24"/>
                        <a:pt x="44" y="28"/>
                        <a:pt x="42" y="30"/>
                      </a:cubicBezTo>
                      <a:cubicBezTo>
                        <a:pt x="40" y="31"/>
                        <a:pt x="36" y="31"/>
                        <a:pt x="32" y="30"/>
                      </a:cubicBezTo>
                      <a:cubicBezTo>
                        <a:pt x="28" y="29"/>
                        <a:pt x="26" y="35"/>
                        <a:pt x="26" y="38"/>
                      </a:cubicBezTo>
                      <a:cubicBezTo>
                        <a:pt x="27" y="40"/>
                        <a:pt x="22" y="42"/>
                        <a:pt x="22" y="44"/>
                      </a:cubicBezTo>
                      <a:cubicBezTo>
                        <a:pt x="23" y="46"/>
                        <a:pt x="21" y="48"/>
                        <a:pt x="20" y="46"/>
                      </a:cubicBezTo>
                      <a:cubicBezTo>
                        <a:pt x="19" y="45"/>
                        <a:pt x="17" y="42"/>
                        <a:pt x="15" y="44"/>
                      </a:cubicBezTo>
                      <a:cubicBezTo>
                        <a:pt x="12" y="47"/>
                        <a:pt x="18" y="49"/>
                        <a:pt x="21" y="50"/>
                      </a:cubicBezTo>
                      <a:cubicBezTo>
                        <a:pt x="25" y="50"/>
                        <a:pt x="18" y="53"/>
                        <a:pt x="18" y="56"/>
                      </a:cubicBezTo>
                      <a:cubicBezTo>
                        <a:pt x="17" y="60"/>
                        <a:pt x="22" y="59"/>
                        <a:pt x="23" y="61"/>
                      </a:cubicBezTo>
                      <a:cubicBezTo>
                        <a:pt x="23" y="64"/>
                        <a:pt x="15" y="64"/>
                        <a:pt x="15" y="67"/>
                      </a:cubicBezTo>
                      <a:cubicBezTo>
                        <a:pt x="15" y="70"/>
                        <a:pt x="20" y="66"/>
                        <a:pt x="22" y="65"/>
                      </a:cubicBezTo>
                      <a:cubicBezTo>
                        <a:pt x="24" y="64"/>
                        <a:pt x="20" y="71"/>
                        <a:pt x="25" y="70"/>
                      </a:cubicBezTo>
                      <a:cubicBezTo>
                        <a:pt x="30" y="69"/>
                        <a:pt x="29" y="63"/>
                        <a:pt x="31" y="63"/>
                      </a:cubicBezTo>
                      <a:cubicBezTo>
                        <a:pt x="32" y="63"/>
                        <a:pt x="30" y="67"/>
                        <a:pt x="31" y="69"/>
                      </a:cubicBezTo>
                      <a:cubicBezTo>
                        <a:pt x="33" y="72"/>
                        <a:pt x="28" y="77"/>
                        <a:pt x="28" y="79"/>
                      </a:cubicBezTo>
                      <a:cubicBezTo>
                        <a:pt x="28" y="81"/>
                        <a:pt x="38" y="81"/>
                        <a:pt x="41" y="77"/>
                      </a:cubicBezTo>
                      <a:cubicBezTo>
                        <a:pt x="44" y="74"/>
                        <a:pt x="46" y="78"/>
                        <a:pt x="44" y="80"/>
                      </a:cubicBezTo>
                      <a:cubicBezTo>
                        <a:pt x="41" y="83"/>
                        <a:pt x="42" y="85"/>
                        <a:pt x="45" y="86"/>
                      </a:cubicBezTo>
                      <a:cubicBezTo>
                        <a:pt x="48" y="87"/>
                        <a:pt x="49" y="87"/>
                        <a:pt x="47" y="89"/>
                      </a:cubicBezTo>
                      <a:cubicBezTo>
                        <a:pt x="46" y="91"/>
                        <a:pt x="47" y="95"/>
                        <a:pt x="47" y="97"/>
                      </a:cubicBezTo>
                      <a:cubicBezTo>
                        <a:pt x="46" y="99"/>
                        <a:pt x="38" y="99"/>
                        <a:pt x="37" y="98"/>
                      </a:cubicBezTo>
                      <a:cubicBezTo>
                        <a:pt x="37" y="96"/>
                        <a:pt x="34" y="97"/>
                        <a:pt x="35" y="99"/>
                      </a:cubicBezTo>
                      <a:cubicBezTo>
                        <a:pt x="35" y="101"/>
                        <a:pt x="32" y="103"/>
                        <a:pt x="32" y="105"/>
                      </a:cubicBezTo>
                      <a:cubicBezTo>
                        <a:pt x="32" y="107"/>
                        <a:pt x="37" y="106"/>
                        <a:pt x="37" y="108"/>
                      </a:cubicBezTo>
                      <a:cubicBezTo>
                        <a:pt x="37" y="111"/>
                        <a:pt x="34" y="113"/>
                        <a:pt x="28" y="115"/>
                      </a:cubicBezTo>
                      <a:cubicBezTo>
                        <a:pt x="23" y="116"/>
                        <a:pt x="30" y="120"/>
                        <a:pt x="32" y="118"/>
                      </a:cubicBezTo>
                      <a:cubicBezTo>
                        <a:pt x="34" y="117"/>
                        <a:pt x="34" y="120"/>
                        <a:pt x="37" y="120"/>
                      </a:cubicBezTo>
                      <a:cubicBezTo>
                        <a:pt x="41" y="120"/>
                        <a:pt x="43" y="123"/>
                        <a:pt x="47" y="121"/>
                      </a:cubicBezTo>
                      <a:cubicBezTo>
                        <a:pt x="51" y="120"/>
                        <a:pt x="51" y="121"/>
                        <a:pt x="48" y="123"/>
                      </a:cubicBezTo>
                      <a:cubicBezTo>
                        <a:pt x="45" y="126"/>
                        <a:pt x="40" y="123"/>
                        <a:pt x="38" y="125"/>
                      </a:cubicBezTo>
                      <a:cubicBezTo>
                        <a:pt x="35" y="126"/>
                        <a:pt x="24" y="136"/>
                        <a:pt x="26" y="139"/>
                      </a:cubicBezTo>
                      <a:cubicBezTo>
                        <a:pt x="27" y="140"/>
                        <a:pt x="29" y="137"/>
                        <a:pt x="33" y="135"/>
                      </a:cubicBezTo>
                      <a:cubicBezTo>
                        <a:pt x="37" y="134"/>
                        <a:pt x="37" y="136"/>
                        <a:pt x="40" y="137"/>
                      </a:cubicBezTo>
                      <a:cubicBezTo>
                        <a:pt x="42" y="137"/>
                        <a:pt x="42" y="132"/>
                        <a:pt x="44" y="133"/>
                      </a:cubicBezTo>
                      <a:cubicBezTo>
                        <a:pt x="45" y="133"/>
                        <a:pt x="47" y="131"/>
                        <a:pt x="50" y="132"/>
                      </a:cubicBezTo>
                      <a:cubicBezTo>
                        <a:pt x="53" y="132"/>
                        <a:pt x="56" y="131"/>
                        <a:pt x="57" y="130"/>
                      </a:cubicBezTo>
                      <a:cubicBezTo>
                        <a:pt x="59" y="128"/>
                        <a:pt x="63" y="132"/>
                        <a:pt x="65" y="131"/>
                      </a:cubicBezTo>
                      <a:cubicBezTo>
                        <a:pt x="66" y="130"/>
                        <a:pt x="72" y="129"/>
                        <a:pt x="75" y="129"/>
                      </a:cubicBezTo>
                      <a:cubicBezTo>
                        <a:pt x="78" y="130"/>
                        <a:pt x="86" y="126"/>
                        <a:pt x="88" y="124"/>
                      </a:cubicBezTo>
                      <a:cubicBezTo>
                        <a:pt x="90" y="122"/>
                        <a:pt x="86" y="122"/>
                        <a:pt x="84" y="122"/>
                      </a:cubicBezTo>
                      <a:cubicBezTo>
                        <a:pt x="81" y="123"/>
                        <a:pt x="81" y="120"/>
                        <a:pt x="84" y="117"/>
                      </a:cubicBezTo>
                      <a:cubicBezTo>
                        <a:pt x="87" y="114"/>
                        <a:pt x="92" y="112"/>
                        <a:pt x="92" y="108"/>
                      </a:cubicBezTo>
                      <a:close/>
                      <a:moveTo>
                        <a:pt x="11" y="40"/>
                      </a:moveTo>
                      <a:cubicBezTo>
                        <a:pt x="14" y="40"/>
                        <a:pt x="19" y="34"/>
                        <a:pt x="17" y="32"/>
                      </a:cubicBezTo>
                      <a:cubicBezTo>
                        <a:pt x="15" y="30"/>
                        <a:pt x="8" y="40"/>
                        <a:pt x="11" y="40"/>
                      </a:cubicBezTo>
                      <a:close/>
                      <a:moveTo>
                        <a:pt x="63" y="11"/>
                      </a:moveTo>
                      <a:cubicBezTo>
                        <a:pt x="65" y="9"/>
                        <a:pt x="68" y="0"/>
                        <a:pt x="64" y="1"/>
                      </a:cubicBezTo>
                      <a:cubicBezTo>
                        <a:pt x="61" y="2"/>
                        <a:pt x="62" y="12"/>
                        <a:pt x="63"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grpSp>
            <p:nvGrpSpPr>
              <p:cNvPr id="211" name="Group 210">
                <a:extLst>
                  <a:ext uri="{FF2B5EF4-FFF2-40B4-BE49-F238E27FC236}">
                    <a16:creationId xmlns:a16="http://schemas.microsoft.com/office/drawing/2014/main" id="{80079AF0-592E-1F4B-80A4-BE42A062A906}"/>
                  </a:ext>
                </a:extLst>
              </p:cNvPr>
              <p:cNvGrpSpPr/>
              <p:nvPr/>
            </p:nvGrpSpPr>
            <p:grpSpPr>
              <a:xfrm>
                <a:off x="4287838" y="1206614"/>
                <a:ext cx="2193925" cy="2289175"/>
                <a:chOff x="4287838" y="1206614"/>
                <a:chExt cx="2193925" cy="2289175"/>
              </a:xfrm>
            </p:grpSpPr>
            <p:sp>
              <p:nvSpPr>
                <p:cNvPr id="212" name="Freeform 288">
                  <a:extLst>
                    <a:ext uri="{FF2B5EF4-FFF2-40B4-BE49-F238E27FC236}">
                      <a16:creationId xmlns:a16="http://schemas.microsoft.com/office/drawing/2014/main" id="{3173692D-2975-FB4F-8CA7-09D6297DDBE9}"/>
                    </a:ext>
                  </a:extLst>
                </p:cNvPr>
                <p:cNvSpPr>
                  <a:spLocks/>
                </p:cNvSpPr>
                <p:nvPr/>
              </p:nvSpPr>
              <p:spPr bwMode="auto">
                <a:xfrm>
                  <a:off x="4659313" y="3418001"/>
                  <a:ext cx="65088" cy="77788"/>
                </a:xfrm>
                <a:custGeom>
                  <a:avLst/>
                  <a:gdLst>
                    <a:gd name="T0" fmla="*/ 2 w 29"/>
                    <a:gd name="T1" fmla="*/ 15 h 35"/>
                    <a:gd name="T2" fmla="*/ 3 w 29"/>
                    <a:gd name="T3" fmla="*/ 27 h 35"/>
                    <a:gd name="T4" fmla="*/ 0 w 29"/>
                    <a:gd name="T5" fmla="*/ 32 h 35"/>
                    <a:gd name="T6" fmla="*/ 9 w 29"/>
                    <a:gd name="T7" fmla="*/ 33 h 35"/>
                    <a:gd name="T8" fmla="*/ 18 w 29"/>
                    <a:gd name="T9" fmla="*/ 29 h 35"/>
                    <a:gd name="T10" fmla="*/ 29 w 29"/>
                    <a:gd name="T11" fmla="*/ 15 h 35"/>
                    <a:gd name="T12" fmla="*/ 29 w 29"/>
                    <a:gd name="T13" fmla="*/ 14 h 35"/>
                    <a:gd name="T14" fmla="*/ 13 w 29"/>
                    <a:gd name="T15" fmla="*/ 2 h 35"/>
                    <a:gd name="T16" fmla="*/ 6 w 29"/>
                    <a:gd name="T17" fmla="*/ 0 h 35"/>
                    <a:gd name="T18" fmla="*/ 4 w 29"/>
                    <a:gd name="T19" fmla="*/ 4 h 35"/>
                    <a:gd name="T20" fmla="*/ 2 w 29"/>
                    <a:gd name="T21" fmla="*/ 1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5">
                      <a:moveTo>
                        <a:pt x="2" y="15"/>
                      </a:moveTo>
                      <a:cubicBezTo>
                        <a:pt x="4" y="19"/>
                        <a:pt x="4" y="26"/>
                        <a:pt x="3" y="27"/>
                      </a:cubicBezTo>
                      <a:cubicBezTo>
                        <a:pt x="3" y="28"/>
                        <a:pt x="2" y="30"/>
                        <a:pt x="0" y="32"/>
                      </a:cubicBezTo>
                      <a:cubicBezTo>
                        <a:pt x="2" y="33"/>
                        <a:pt x="4" y="35"/>
                        <a:pt x="9" y="33"/>
                      </a:cubicBezTo>
                      <a:cubicBezTo>
                        <a:pt x="14" y="32"/>
                        <a:pt x="16" y="35"/>
                        <a:pt x="18" y="29"/>
                      </a:cubicBezTo>
                      <a:cubicBezTo>
                        <a:pt x="20" y="25"/>
                        <a:pt x="25" y="18"/>
                        <a:pt x="29" y="15"/>
                      </a:cubicBezTo>
                      <a:cubicBezTo>
                        <a:pt x="29" y="15"/>
                        <a:pt x="29" y="14"/>
                        <a:pt x="29" y="14"/>
                      </a:cubicBezTo>
                      <a:cubicBezTo>
                        <a:pt x="25" y="13"/>
                        <a:pt x="19" y="4"/>
                        <a:pt x="13" y="2"/>
                      </a:cubicBezTo>
                      <a:cubicBezTo>
                        <a:pt x="11" y="2"/>
                        <a:pt x="8" y="1"/>
                        <a:pt x="6" y="0"/>
                      </a:cubicBezTo>
                      <a:cubicBezTo>
                        <a:pt x="5" y="2"/>
                        <a:pt x="4" y="4"/>
                        <a:pt x="4" y="4"/>
                      </a:cubicBezTo>
                      <a:cubicBezTo>
                        <a:pt x="2" y="6"/>
                        <a:pt x="1" y="11"/>
                        <a:pt x="2" y="15"/>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3" name="Freeform 341">
                  <a:extLst>
                    <a:ext uri="{FF2B5EF4-FFF2-40B4-BE49-F238E27FC236}">
                      <a16:creationId xmlns:a16="http://schemas.microsoft.com/office/drawing/2014/main" id="{9B085A28-B0F4-BF44-8417-C22BC216DBA3}"/>
                    </a:ext>
                  </a:extLst>
                </p:cNvPr>
                <p:cNvSpPr>
                  <a:spLocks/>
                </p:cNvSpPr>
                <p:nvPr/>
              </p:nvSpPr>
              <p:spPr bwMode="auto">
                <a:xfrm>
                  <a:off x="6451600" y="2824276"/>
                  <a:ext cx="30163" cy="84138"/>
                </a:xfrm>
                <a:custGeom>
                  <a:avLst/>
                  <a:gdLst>
                    <a:gd name="T0" fmla="*/ 6 w 14"/>
                    <a:gd name="T1" fmla="*/ 38 h 38"/>
                    <a:gd name="T2" fmla="*/ 7 w 14"/>
                    <a:gd name="T3" fmla="*/ 38 h 38"/>
                    <a:gd name="T4" fmla="*/ 10 w 14"/>
                    <a:gd name="T5" fmla="*/ 25 h 38"/>
                    <a:gd name="T6" fmla="*/ 11 w 14"/>
                    <a:gd name="T7" fmla="*/ 21 h 38"/>
                    <a:gd name="T8" fmla="*/ 8 w 14"/>
                    <a:gd name="T9" fmla="*/ 15 h 38"/>
                    <a:gd name="T10" fmla="*/ 10 w 14"/>
                    <a:gd name="T11" fmla="*/ 8 h 38"/>
                    <a:gd name="T12" fmla="*/ 13 w 14"/>
                    <a:gd name="T13" fmla="*/ 8 h 38"/>
                    <a:gd name="T14" fmla="*/ 14 w 14"/>
                    <a:gd name="T15" fmla="*/ 2 h 38"/>
                    <a:gd name="T16" fmla="*/ 9 w 14"/>
                    <a:gd name="T17" fmla="*/ 0 h 38"/>
                    <a:gd name="T18" fmla="*/ 7 w 14"/>
                    <a:gd name="T19" fmla="*/ 5 h 38"/>
                    <a:gd name="T20" fmla="*/ 0 w 14"/>
                    <a:gd name="T21" fmla="*/ 21 h 38"/>
                    <a:gd name="T22" fmla="*/ 7 w 14"/>
                    <a:gd name="T23" fmla="*/ 37 h 38"/>
                    <a:gd name="T24" fmla="*/ 6 w 14"/>
                    <a:gd name="T25"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38">
                      <a:moveTo>
                        <a:pt x="6" y="38"/>
                      </a:moveTo>
                      <a:cubicBezTo>
                        <a:pt x="7" y="38"/>
                        <a:pt x="7" y="38"/>
                        <a:pt x="7" y="38"/>
                      </a:cubicBezTo>
                      <a:cubicBezTo>
                        <a:pt x="8" y="33"/>
                        <a:pt x="9" y="27"/>
                        <a:pt x="10" y="25"/>
                      </a:cubicBezTo>
                      <a:cubicBezTo>
                        <a:pt x="11" y="25"/>
                        <a:pt x="11" y="23"/>
                        <a:pt x="11" y="21"/>
                      </a:cubicBezTo>
                      <a:cubicBezTo>
                        <a:pt x="9" y="18"/>
                        <a:pt x="8" y="16"/>
                        <a:pt x="8" y="15"/>
                      </a:cubicBezTo>
                      <a:cubicBezTo>
                        <a:pt x="8" y="14"/>
                        <a:pt x="9" y="9"/>
                        <a:pt x="10" y="8"/>
                      </a:cubicBezTo>
                      <a:cubicBezTo>
                        <a:pt x="10" y="8"/>
                        <a:pt x="11" y="8"/>
                        <a:pt x="13" y="8"/>
                      </a:cubicBezTo>
                      <a:cubicBezTo>
                        <a:pt x="13" y="7"/>
                        <a:pt x="13" y="4"/>
                        <a:pt x="14" y="2"/>
                      </a:cubicBezTo>
                      <a:cubicBezTo>
                        <a:pt x="9" y="0"/>
                        <a:pt x="9" y="0"/>
                        <a:pt x="9" y="0"/>
                      </a:cubicBezTo>
                      <a:cubicBezTo>
                        <a:pt x="8" y="2"/>
                        <a:pt x="8" y="3"/>
                        <a:pt x="7" y="5"/>
                      </a:cubicBezTo>
                      <a:cubicBezTo>
                        <a:pt x="7" y="9"/>
                        <a:pt x="2" y="17"/>
                        <a:pt x="0" y="21"/>
                      </a:cubicBezTo>
                      <a:cubicBezTo>
                        <a:pt x="7" y="37"/>
                        <a:pt x="7" y="37"/>
                        <a:pt x="7" y="37"/>
                      </a:cubicBezTo>
                      <a:lnTo>
                        <a:pt x="6" y="38"/>
                      </a:ln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4" name="Freeform 342">
                  <a:extLst>
                    <a:ext uri="{FF2B5EF4-FFF2-40B4-BE49-F238E27FC236}">
                      <a16:creationId xmlns:a16="http://schemas.microsoft.com/office/drawing/2014/main" id="{F2CC1095-D8FB-2E45-94F3-AB78A76BCE75}"/>
                    </a:ext>
                  </a:extLst>
                </p:cNvPr>
                <p:cNvSpPr>
                  <a:spLocks/>
                </p:cNvSpPr>
                <p:nvPr/>
              </p:nvSpPr>
              <p:spPr bwMode="auto">
                <a:xfrm>
                  <a:off x="6056313" y="2278176"/>
                  <a:ext cx="195263" cy="160338"/>
                </a:xfrm>
                <a:custGeom>
                  <a:avLst/>
                  <a:gdLst>
                    <a:gd name="T0" fmla="*/ 2 w 88"/>
                    <a:gd name="T1" fmla="*/ 15 h 72"/>
                    <a:gd name="T2" fmla="*/ 1 w 88"/>
                    <a:gd name="T3" fmla="*/ 25 h 72"/>
                    <a:gd name="T4" fmla="*/ 2 w 88"/>
                    <a:gd name="T5" fmla="*/ 29 h 72"/>
                    <a:gd name="T6" fmla="*/ 4 w 88"/>
                    <a:gd name="T7" fmla="*/ 33 h 72"/>
                    <a:gd name="T8" fmla="*/ 5 w 88"/>
                    <a:gd name="T9" fmla="*/ 38 h 72"/>
                    <a:gd name="T10" fmla="*/ 8 w 88"/>
                    <a:gd name="T11" fmla="*/ 45 h 72"/>
                    <a:gd name="T12" fmla="*/ 8 w 88"/>
                    <a:gd name="T13" fmla="*/ 49 h 72"/>
                    <a:gd name="T14" fmla="*/ 13 w 88"/>
                    <a:gd name="T15" fmla="*/ 52 h 72"/>
                    <a:gd name="T16" fmla="*/ 19 w 88"/>
                    <a:gd name="T17" fmla="*/ 56 h 72"/>
                    <a:gd name="T18" fmla="*/ 24 w 88"/>
                    <a:gd name="T19" fmla="*/ 59 h 72"/>
                    <a:gd name="T20" fmla="*/ 29 w 88"/>
                    <a:gd name="T21" fmla="*/ 58 h 72"/>
                    <a:gd name="T22" fmla="*/ 32 w 88"/>
                    <a:gd name="T23" fmla="*/ 61 h 72"/>
                    <a:gd name="T24" fmla="*/ 38 w 88"/>
                    <a:gd name="T25" fmla="*/ 63 h 72"/>
                    <a:gd name="T26" fmla="*/ 42 w 88"/>
                    <a:gd name="T27" fmla="*/ 68 h 72"/>
                    <a:gd name="T28" fmla="*/ 47 w 88"/>
                    <a:gd name="T29" fmla="*/ 67 h 72"/>
                    <a:gd name="T30" fmla="*/ 55 w 88"/>
                    <a:gd name="T31" fmla="*/ 68 h 72"/>
                    <a:gd name="T32" fmla="*/ 62 w 88"/>
                    <a:gd name="T33" fmla="*/ 69 h 72"/>
                    <a:gd name="T34" fmla="*/ 70 w 88"/>
                    <a:gd name="T35" fmla="*/ 71 h 72"/>
                    <a:gd name="T36" fmla="*/ 75 w 88"/>
                    <a:gd name="T37" fmla="*/ 72 h 72"/>
                    <a:gd name="T38" fmla="*/ 75 w 88"/>
                    <a:gd name="T39" fmla="*/ 66 h 72"/>
                    <a:gd name="T40" fmla="*/ 83 w 88"/>
                    <a:gd name="T41" fmla="*/ 57 h 72"/>
                    <a:gd name="T42" fmla="*/ 87 w 88"/>
                    <a:gd name="T43" fmla="*/ 54 h 72"/>
                    <a:gd name="T44" fmla="*/ 84 w 88"/>
                    <a:gd name="T45" fmla="*/ 45 h 72"/>
                    <a:gd name="T46" fmla="*/ 83 w 88"/>
                    <a:gd name="T47" fmla="*/ 37 h 72"/>
                    <a:gd name="T48" fmla="*/ 80 w 88"/>
                    <a:gd name="T49" fmla="*/ 32 h 72"/>
                    <a:gd name="T50" fmla="*/ 85 w 88"/>
                    <a:gd name="T51" fmla="*/ 28 h 72"/>
                    <a:gd name="T52" fmla="*/ 85 w 88"/>
                    <a:gd name="T53" fmla="*/ 20 h 72"/>
                    <a:gd name="T54" fmla="*/ 84 w 88"/>
                    <a:gd name="T55" fmla="*/ 13 h 72"/>
                    <a:gd name="T56" fmla="*/ 76 w 88"/>
                    <a:gd name="T57" fmla="*/ 8 h 72"/>
                    <a:gd name="T58" fmla="*/ 76 w 88"/>
                    <a:gd name="T59" fmla="*/ 7 h 72"/>
                    <a:gd name="T60" fmla="*/ 52 w 88"/>
                    <a:gd name="T61" fmla="*/ 6 h 72"/>
                    <a:gd name="T62" fmla="*/ 48 w 88"/>
                    <a:gd name="T63" fmla="*/ 5 h 72"/>
                    <a:gd name="T64" fmla="*/ 43 w 88"/>
                    <a:gd name="T65" fmla="*/ 7 h 72"/>
                    <a:gd name="T66" fmla="*/ 38 w 88"/>
                    <a:gd name="T67" fmla="*/ 2 h 72"/>
                    <a:gd name="T68" fmla="*/ 18 w 88"/>
                    <a:gd name="T69" fmla="*/ 7 h 72"/>
                    <a:gd name="T70" fmla="*/ 4 w 88"/>
                    <a:gd name="T71" fmla="*/ 12 h 72"/>
                    <a:gd name="T72" fmla="*/ 2 w 88"/>
                    <a:gd name="T73" fmla="*/ 14 h 72"/>
                    <a:gd name="T74" fmla="*/ 2 w 88"/>
                    <a:gd name="T75" fmla="*/ 1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72">
                      <a:moveTo>
                        <a:pt x="2" y="15"/>
                      </a:moveTo>
                      <a:cubicBezTo>
                        <a:pt x="2" y="17"/>
                        <a:pt x="3" y="23"/>
                        <a:pt x="1" y="25"/>
                      </a:cubicBezTo>
                      <a:cubicBezTo>
                        <a:pt x="0" y="27"/>
                        <a:pt x="1" y="28"/>
                        <a:pt x="2" y="29"/>
                      </a:cubicBezTo>
                      <a:cubicBezTo>
                        <a:pt x="4" y="29"/>
                        <a:pt x="4" y="31"/>
                        <a:pt x="4" y="33"/>
                      </a:cubicBezTo>
                      <a:cubicBezTo>
                        <a:pt x="4" y="35"/>
                        <a:pt x="5" y="34"/>
                        <a:pt x="5" y="38"/>
                      </a:cubicBezTo>
                      <a:cubicBezTo>
                        <a:pt x="6" y="41"/>
                        <a:pt x="6" y="44"/>
                        <a:pt x="8" y="45"/>
                      </a:cubicBezTo>
                      <a:cubicBezTo>
                        <a:pt x="9" y="46"/>
                        <a:pt x="8" y="48"/>
                        <a:pt x="8" y="49"/>
                      </a:cubicBezTo>
                      <a:cubicBezTo>
                        <a:pt x="10" y="50"/>
                        <a:pt x="11" y="52"/>
                        <a:pt x="13" y="52"/>
                      </a:cubicBezTo>
                      <a:cubicBezTo>
                        <a:pt x="17" y="54"/>
                        <a:pt x="19" y="55"/>
                        <a:pt x="19" y="56"/>
                      </a:cubicBezTo>
                      <a:cubicBezTo>
                        <a:pt x="19" y="58"/>
                        <a:pt x="23" y="61"/>
                        <a:pt x="24" y="59"/>
                      </a:cubicBezTo>
                      <a:cubicBezTo>
                        <a:pt x="25" y="56"/>
                        <a:pt x="27" y="58"/>
                        <a:pt x="29" y="58"/>
                      </a:cubicBezTo>
                      <a:cubicBezTo>
                        <a:pt x="31" y="58"/>
                        <a:pt x="31" y="60"/>
                        <a:pt x="32" y="61"/>
                      </a:cubicBezTo>
                      <a:cubicBezTo>
                        <a:pt x="32" y="62"/>
                        <a:pt x="36" y="62"/>
                        <a:pt x="38" y="63"/>
                      </a:cubicBezTo>
                      <a:cubicBezTo>
                        <a:pt x="39" y="63"/>
                        <a:pt x="40" y="67"/>
                        <a:pt x="42" y="68"/>
                      </a:cubicBezTo>
                      <a:cubicBezTo>
                        <a:pt x="44" y="69"/>
                        <a:pt x="46" y="66"/>
                        <a:pt x="47" y="67"/>
                      </a:cubicBezTo>
                      <a:cubicBezTo>
                        <a:pt x="49" y="68"/>
                        <a:pt x="53" y="69"/>
                        <a:pt x="55" y="68"/>
                      </a:cubicBezTo>
                      <a:cubicBezTo>
                        <a:pt x="57" y="67"/>
                        <a:pt x="59" y="69"/>
                        <a:pt x="62" y="69"/>
                      </a:cubicBezTo>
                      <a:cubicBezTo>
                        <a:pt x="65" y="69"/>
                        <a:pt x="69" y="70"/>
                        <a:pt x="70" y="71"/>
                      </a:cubicBezTo>
                      <a:cubicBezTo>
                        <a:pt x="70" y="71"/>
                        <a:pt x="73" y="72"/>
                        <a:pt x="75" y="72"/>
                      </a:cubicBezTo>
                      <a:cubicBezTo>
                        <a:pt x="76" y="71"/>
                        <a:pt x="75" y="67"/>
                        <a:pt x="75" y="66"/>
                      </a:cubicBezTo>
                      <a:cubicBezTo>
                        <a:pt x="75" y="65"/>
                        <a:pt x="82" y="59"/>
                        <a:pt x="83" y="57"/>
                      </a:cubicBezTo>
                      <a:cubicBezTo>
                        <a:pt x="85" y="56"/>
                        <a:pt x="86" y="56"/>
                        <a:pt x="87" y="54"/>
                      </a:cubicBezTo>
                      <a:cubicBezTo>
                        <a:pt x="88" y="52"/>
                        <a:pt x="85" y="46"/>
                        <a:pt x="84" y="45"/>
                      </a:cubicBezTo>
                      <a:cubicBezTo>
                        <a:pt x="83" y="44"/>
                        <a:pt x="82" y="39"/>
                        <a:pt x="83" y="37"/>
                      </a:cubicBezTo>
                      <a:cubicBezTo>
                        <a:pt x="84" y="35"/>
                        <a:pt x="80" y="34"/>
                        <a:pt x="80" y="32"/>
                      </a:cubicBezTo>
                      <a:cubicBezTo>
                        <a:pt x="80" y="31"/>
                        <a:pt x="84" y="29"/>
                        <a:pt x="85" y="28"/>
                      </a:cubicBezTo>
                      <a:cubicBezTo>
                        <a:pt x="87" y="27"/>
                        <a:pt x="87" y="21"/>
                        <a:pt x="85" y="20"/>
                      </a:cubicBezTo>
                      <a:cubicBezTo>
                        <a:pt x="83" y="18"/>
                        <a:pt x="82" y="16"/>
                        <a:pt x="84" y="13"/>
                      </a:cubicBezTo>
                      <a:cubicBezTo>
                        <a:pt x="85" y="10"/>
                        <a:pt x="77" y="8"/>
                        <a:pt x="76" y="8"/>
                      </a:cubicBezTo>
                      <a:cubicBezTo>
                        <a:pt x="76" y="8"/>
                        <a:pt x="76" y="8"/>
                        <a:pt x="76" y="7"/>
                      </a:cubicBezTo>
                      <a:cubicBezTo>
                        <a:pt x="70" y="9"/>
                        <a:pt x="54" y="7"/>
                        <a:pt x="52" y="6"/>
                      </a:cubicBezTo>
                      <a:cubicBezTo>
                        <a:pt x="52" y="6"/>
                        <a:pt x="49" y="5"/>
                        <a:pt x="48" y="5"/>
                      </a:cubicBezTo>
                      <a:cubicBezTo>
                        <a:pt x="47" y="6"/>
                        <a:pt x="45" y="7"/>
                        <a:pt x="43" y="7"/>
                      </a:cubicBezTo>
                      <a:cubicBezTo>
                        <a:pt x="39" y="7"/>
                        <a:pt x="39" y="3"/>
                        <a:pt x="38" y="2"/>
                      </a:cubicBezTo>
                      <a:cubicBezTo>
                        <a:pt x="38" y="0"/>
                        <a:pt x="23" y="3"/>
                        <a:pt x="18" y="7"/>
                      </a:cubicBezTo>
                      <a:cubicBezTo>
                        <a:pt x="14" y="11"/>
                        <a:pt x="5" y="10"/>
                        <a:pt x="4" y="12"/>
                      </a:cubicBezTo>
                      <a:cubicBezTo>
                        <a:pt x="4" y="14"/>
                        <a:pt x="3" y="15"/>
                        <a:pt x="2" y="14"/>
                      </a:cubicBezTo>
                      <a:cubicBezTo>
                        <a:pt x="2" y="15"/>
                        <a:pt x="2" y="15"/>
                        <a:pt x="2" y="15"/>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5" name="Freeform 344">
                  <a:extLst>
                    <a:ext uri="{FF2B5EF4-FFF2-40B4-BE49-F238E27FC236}">
                      <a16:creationId xmlns:a16="http://schemas.microsoft.com/office/drawing/2014/main" id="{38E92AAC-7EAC-2145-9414-CE63717CA7AB}"/>
                    </a:ext>
                  </a:extLst>
                </p:cNvPr>
                <p:cNvSpPr>
                  <a:spLocks/>
                </p:cNvSpPr>
                <p:nvPr/>
              </p:nvSpPr>
              <p:spPr bwMode="auto">
                <a:xfrm>
                  <a:off x="6096000" y="2449626"/>
                  <a:ext cx="131763" cy="74613"/>
                </a:xfrm>
                <a:custGeom>
                  <a:avLst/>
                  <a:gdLst>
                    <a:gd name="T0" fmla="*/ 57 w 59"/>
                    <a:gd name="T1" fmla="*/ 6 h 34"/>
                    <a:gd name="T2" fmla="*/ 55 w 59"/>
                    <a:gd name="T3" fmla="*/ 5 h 34"/>
                    <a:gd name="T4" fmla="*/ 49 w 59"/>
                    <a:gd name="T5" fmla="*/ 3 h 34"/>
                    <a:gd name="T6" fmla="*/ 41 w 59"/>
                    <a:gd name="T7" fmla="*/ 0 h 34"/>
                    <a:gd name="T8" fmla="*/ 32 w 59"/>
                    <a:gd name="T9" fmla="*/ 6 h 34"/>
                    <a:gd name="T10" fmla="*/ 23 w 59"/>
                    <a:gd name="T11" fmla="*/ 9 h 34"/>
                    <a:gd name="T12" fmla="*/ 10 w 59"/>
                    <a:gd name="T13" fmla="*/ 9 h 34"/>
                    <a:gd name="T14" fmla="*/ 9 w 59"/>
                    <a:gd name="T15" fmla="*/ 7 h 34"/>
                    <a:gd name="T16" fmla="*/ 8 w 59"/>
                    <a:gd name="T17" fmla="*/ 10 h 34"/>
                    <a:gd name="T18" fmla="*/ 4 w 59"/>
                    <a:gd name="T19" fmla="*/ 12 h 34"/>
                    <a:gd name="T20" fmla="*/ 3 w 59"/>
                    <a:gd name="T21" fmla="*/ 16 h 34"/>
                    <a:gd name="T22" fmla="*/ 1 w 59"/>
                    <a:gd name="T23" fmla="*/ 20 h 34"/>
                    <a:gd name="T24" fmla="*/ 0 w 59"/>
                    <a:gd name="T25" fmla="*/ 22 h 34"/>
                    <a:gd name="T26" fmla="*/ 2 w 59"/>
                    <a:gd name="T27" fmla="*/ 25 h 34"/>
                    <a:gd name="T28" fmla="*/ 2 w 59"/>
                    <a:gd name="T29" fmla="*/ 25 h 34"/>
                    <a:gd name="T30" fmla="*/ 9 w 59"/>
                    <a:gd name="T31" fmla="*/ 31 h 34"/>
                    <a:gd name="T32" fmla="*/ 19 w 59"/>
                    <a:gd name="T33" fmla="*/ 33 h 34"/>
                    <a:gd name="T34" fmla="*/ 31 w 59"/>
                    <a:gd name="T35" fmla="*/ 29 h 34"/>
                    <a:gd name="T36" fmla="*/ 35 w 59"/>
                    <a:gd name="T37" fmla="*/ 30 h 34"/>
                    <a:gd name="T38" fmla="*/ 38 w 59"/>
                    <a:gd name="T39" fmla="*/ 31 h 34"/>
                    <a:gd name="T40" fmla="*/ 43 w 59"/>
                    <a:gd name="T41" fmla="*/ 27 h 34"/>
                    <a:gd name="T42" fmla="*/ 52 w 59"/>
                    <a:gd name="T43" fmla="*/ 13 h 34"/>
                    <a:gd name="T44" fmla="*/ 58 w 59"/>
                    <a:gd name="T45" fmla="*/ 9 h 34"/>
                    <a:gd name="T46" fmla="*/ 57 w 59"/>
                    <a:gd name="T47" fmla="*/ 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9" h="34">
                      <a:moveTo>
                        <a:pt x="57" y="6"/>
                      </a:moveTo>
                      <a:cubicBezTo>
                        <a:pt x="56" y="6"/>
                        <a:pt x="56" y="6"/>
                        <a:pt x="55" y="5"/>
                      </a:cubicBezTo>
                      <a:cubicBezTo>
                        <a:pt x="52" y="5"/>
                        <a:pt x="50" y="4"/>
                        <a:pt x="49" y="3"/>
                      </a:cubicBezTo>
                      <a:cubicBezTo>
                        <a:pt x="48" y="2"/>
                        <a:pt x="42" y="1"/>
                        <a:pt x="41" y="0"/>
                      </a:cubicBezTo>
                      <a:cubicBezTo>
                        <a:pt x="40" y="0"/>
                        <a:pt x="34" y="6"/>
                        <a:pt x="32" y="6"/>
                      </a:cubicBezTo>
                      <a:cubicBezTo>
                        <a:pt x="30" y="6"/>
                        <a:pt x="23" y="7"/>
                        <a:pt x="23" y="9"/>
                      </a:cubicBezTo>
                      <a:cubicBezTo>
                        <a:pt x="23" y="11"/>
                        <a:pt x="13" y="11"/>
                        <a:pt x="10" y="9"/>
                      </a:cubicBezTo>
                      <a:cubicBezTo>
                        <a:pt x="10" y="8"/>
                        <a:pt x="9" y="8"/>
                        <a:pt x="9" y="7"/>
                      </a:cubicBezTo>
                      <a:cubicBezTo>
                        <a:pt x="8" y="8"/>
                        <a:pt x="8" y="9"/>
                        <a:pt x="8" y="10"/>
                      </a:cubicBezTo>
                      <a:cubicBezTo>
                        <a:pt x="8" y="12"/>
                        <a:pt x="6" y="12"/>
                        <a:pt x="4" y="12"/>
                      </a:cubicBezTo>
                      <a:cubicBezTo>
                        <a:pt x="2" y="12"/>
                        <a:pt x="4" y="14"/>
                        <a:pt x="3" y="16"/>
                      </a:cubicBezTo>
                      <a:cubicBezTo>
                        <a:pt x="2" y="17"/>
                        <a:pt x="3" y="19"/>
                        <a:pt x="1" y="20"/>
                      </a:cubicBezTo>
                      <a:cubicBezTo>
                        <a:pt x="0" y="20"/>
                        <a:pt x="0" y="21"/>
                        <a:pt x="0" y="22"/>
                      </a:cubicBezTo>
                      <a:cubicBezTo>
                        <a:pt x="0" y="22"/>
                        <a:pt x="2" y="25"/>
                        <a:pt x="2" y="25"/>
                      </a:cubicBezTo>
                      <a:cubicBezTo>
                        <a:pt x="2" y="25"/>
                        <a:pt x="2" y="25"/>
                        <a:pt x="2" y="25"/>
                      </a:cubicBezTo>
                      <a:cubicBezTo>
                        <a:pt x="4" y="27"/>
                        <a:pt x="8" y="29"/>
                        <a:pt x="9" y="31"/>
                      </a:cubicBezTo>
                      <a:cubicBezTo>
                        <a:pt x="11" y="33"/>
                        <a:pt x="16" y="34"/>
                        <a:pt x="19" y="33"/>
                      </a:cubicBezTo>
                      <a:cubicBezTo>
                        <a:pt x="21" y="33"/>
                        <a:pt x="31" y="29"/>
                        <a:pt x="31" y="29"/>
                      </a:cubicBezTo>
                      <a:cubicBezTo>
                        <a:pt x="31" y="29"/>
                        <a:pt x="34" y="30"/>
                        <a:pt x="35" y="30"/>
                      </a:cubicBezTo>
                      <a:cubicBezTo>
                        <a:pt x="36" y="31"/>
                        <a:pt x="37" y="31"/>
                        <a:pt x="38" y="31"/>
                      </a:cubicBezTo>
                      <a:cubicBezTo>
                        <a:pt x="39" y="30"/>
                        <a:pt x="41" y="29"/>
                        <a:pt x="43" y="27"/>
                      </a:cubicBezTo>
                      <a:cubicBezTo>
                        <a:pt x="46" y="24"/>
                        <a:pt x="50" y="14"/>
                        <a:pt x="52" y="13"/>
                      </a:cubicBezTo>
                      <a:cubicBezTo>
                        <a:pt x="53" y="12"/>
                        <a:pt x="56" y="11"/>
                        <a:pt x="58" y="9"/>
                      </a:cubicBezTo>
                      <a:cubicBezTo>
                        <a:pt x="59" y="8"/>
                        <a:pt x="59" y="7"/>
                        <a:pt x="57" y="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6" name="Freeform 350">
                  <a:extLst>
                    <a:ext uri="{FF2B5EF4-FFF2-40B4-BE49-F238E27FC236}">
                      <a16:creationId xmlns:a16="http://schemas.microsoft.com/office/drawing/2014/main" id="{2123172C-EAF1-CC45-8E95-9339174045F0}"/>
                    </a:ext>
                  </a:extLst>
                </p:cNvPr>
                <p:cNvSpPr>
                  <a:spLocks/>
                </p:cNvSpPr>
                <p:nvPr/>
              </p:nvSpPr>
              <p:spPr bwMode="auto">
                <a:xfrm>
                  <a:off x="6178550" y="2459151"/>
                  <a:ext cx="184150" cy="119063"/>
                </a:xfrm>
                <a:custGeom>
                  <a:avLst/>
                  <a:gdLst>
                    <a:gd name="T0" fmla="*/ 74 w 83"/>
                    <a:gd name="T1" fmla="*/ 36 h 54"/>
                    <a:gd name="T2" fmla="*/ 71 w 83"/>
                    <a:gd name="T3" fmla="*/ 34 h 54"/>
                    <a:gd name="T4" fmla="*/ 71 w 83"/>
                    <a:gd name="T5" fmla="*/ 33 h 54"/>
                    <a:gd name="T6" fmla="*/ 70 w 83"/>
                    <a:gd name="T7" fmla="*/ 23 h 54"/>
                    <a:gd name="T8" fmla="*/ 64 w 83"/>
                    <a:gd name="T9" fmla="*/ 10 h 54"/>
                    <a:gd name="T10" fmla="*/ 58 w 83"/>
                    <a:gd name="T11" fmla="*/ 0 h 54"/>
                    <a:gd name="T12" fmla="*/ 53 w 83"/>
                    <a:gd name="T13" fmla="*/ 2 h 54"/>
                    <a:gd name="T14" fmla="*/ 48 w 83"/>
                    <a:gd name="T15" fmla="*/ 5 h 54"/>
                    <a:gd name="T16" fmla="*/ 44 w 83"/>
                    <a:gd name="T17" fmla="*/ 5 h 54"/>
                    <a:gd name="T18" fmla="*/ 40 w 83"/>
                    <a:gd name="T19" fmla="*/ 6 h 54"/>
                    <a:gd name="T20" fmla="*/ 34 w 83"/>
                    <a:gd name="T21" fmla="*/ 5 h 54"/>
                    <a:gd name="T22" fmla="*/ 25 w 83"/>
                    <a:gd name="T23" fmla="*/ 3 h 54"/>
                    <a:gd name="T24" fmla="*/ 21 w 83"/>
                    <a:gd name="T25" fmla="*/ 3 h 54"/>
                    <a:gd name="T26" fmla="*/ 21 w 83"/>
                    <a:gd name="T27" fmla="*/ 5 h 54"/>
                    <a:gd name="T28" fmla="*/ 15 w 83"/>
                    <a:gd name="T29" fmla="*/ 9 h 54"/>
                    <a:gd name="T30" fmla="*/ 6 w 83"/>
                    <a:gd name="T31" fmla="*/ 23 h 54"/>
                    <a:gd name="T32" fmla="*/ 1 w 83"/>
                    <a:gd name="T33" fmla="*/ 27 h 54"/>
                    <a:gd name="T34" fmla="*/ 4 w 83"/>
                    <a:gd name="T35" fmla="*/ 33 h 54"/>
                    <a:gd name="T36" fmla="*/ 7 w 83"/>
                    <a:gd name="T37" fmla="*/ 36 h 54"/>
                    <a:gd name="T38" fmla="*/ 8 w 83"/>
                    <a:gd name="T39" fmla="*/ 41 h 54"/>
                    <a:gd name="T40" fmla="*/ 18 w 83"/>
                    <a:gd name="T41" fmla="*/ 45 h 54"/>
                    <a:gd name="T42" fmla="*/ 19 w 83"/>
                    <a:gd name="T43" fmla="*/ 48 h 54"/>
                    <a:gd name="T44" fmla="*/ 24 w 83"/>
                    <a:gd name="T45" fmla="*/ 52 h 54"/>
                    <a:gd name="T46" fmla="*/ 34 w 83"/>
                    <a:gd name="T47" fmla="*/ 53 h 54"/>
                    <a:gd name="T48" fmla="*/ 43 w 83"/>
                    <a:gd name="T49" fmla="*/ 53 h 54"/>
                    <a:gd name="T50" fmla="*/ 50 w 83"/>
                    <a:gd name="T51" fmla="*/ 51 h 54"/>
                    <a:gd name="T52" fmla="*/ 61 w 83"/>
                    <a:gd name="T53" fmla="*/ 49 h 54"/>
                    <a:gd name="T54" fmla="*/ 68 w 83"/>
                    <a:gd name="T55" fmla="*/ 51 h 54"/>
                    <a:gd name="T56" fmla="*/ 73 w 83"/>
                    <a:gd name="T57" fmla="*/ 54 h 54"/>
                    <a:gd name="T58" fmla="*/ 73 w 83"/>
                    <a:gd name="T59" fmla="*/ 49 h 54"/>
                    <a:gd name="T60" fmla="*/ 78 w 83"/>
                    <a:gd name="T61" fmla="*/ 41 h 54"/>
                    <a:gd name="T62" fmla="*/ 83 w 83"/>
                    <a:gd name="T63" fmla="*/ 36 h 54"/>
                    <a:gd name="T64" fmla="*/ 83 w 83"/>
                    <a:gd name="T65" fmla="*/ 36 h 54"/>
                    <a:gd name="T66" fmla="*/ 80 w 83"/>
                    <a:gd name="T67" fmla="*/ 34 h 54"/>
                    <a:gd name="T68" fmla="*/ 74 w 83"/>
                    <a:gd name="T69" fmla="*/ 3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3" h="54">
                      <a:moveTo>
                        <a:pt x="74" y="36"/>
                      </a:moveTo>
                      <a:cubicBezTo>
                        <a:pt x="73" y="36"/>
                        <a:pt x="70" y="35"/>
                        <a:pt x="71" y="34"/>
                      </a:cubicBezTo>
                      <a:cubicBezTo>
                        <a:pt x="71" y="34"/>
                        <a:pt x="71" y="33"/>
                        <a:pt x="71" y="33"/>
                      </a:cubicBezTo>
                      <a:cubicBezTo>
                        <a:pt x="69" y="31"/>
                        <a:pt x="68" y="25"/>
                        <a:pt x="70" y="23"/>
                      </a:cubicBezTo>
                      <a:cubicBezTo>
                        <a:pt x="72" y="21"/>
                        <a:pt x="66" y="13"/>
                        <a:pt x="64" y="10"/>
                      </a:cubicBezTo>
                      <a:cubicBezTo>
                        <a:pt x="63" y="9"/>
                        <a:pt x="60" y="4"/>
                        <a:pt x="58" y="0"/>
                      </a:cubicBezTo>
                      <a:cubicBezTo>
                        <a:pt x="56" y="1"/>
                        <a:pt x="54" y="1"/>
                        <a:pt x="53" y="2"/>
                      </a:cubicBezTo>
                      <a:cubicBezTo>
                        <a:pt x="53" y="3"/>
                        <a:pt x="50" y="5"/>
                        <a:pt x="48" y="5"/>
                      </a:cubicBezTo>
                      <a:cubicBezTo>
                        <a:pt x="47" y="5"/>
                        <a:pt x="45" y="4"/>
                        <a:pt x="44" y="5"/>
                      </a:cubicBezTo>
                      <a:cubicBezTo>
                        <a:pt x="42" y="7"/>
                        <a:pt x="40" y="7"/>
                        <a:pt x="40" y="6"/>
                      </a:cubicBezTo>
                      <a:cubicBezTo>
                        <a:pt x="39" y="6"/>
                        <a:pt x="36" y="5"/>
                        <a:pt x="34" y="5"/>
                      </a:cubicBezTo>
                      <a:cubicBezTo>
                        <a:pt x="32" y="5"/>
                        <a:pt x="26" y="3"/>
                        <a:pt x="25" y="3"/>
                      </a:cubicBezTo>
                      <a:cubicBezTo>
                        <a:pt x="24" y="3"/>
                        <a:pt x="23" y="3"/>
                        <a:pt x="21" y="3"/>
                      </a:cubicBezTo>
                      <a:cubicBezTo>
                        <a:pt x="22" y="4"/>
                        <a:pt x="22" y="5"/>
                        <a:pt x="21" y="5"/>
                      </a:cubicBezTo>
                      <a:cubicBezTo>
                        <a:pt x="19" y="7"/>
                        <a:pt x="16" y="8"/>
                        <a:pt x="15" y="9"/>
                      </a:cubicBezTo>
                      <a:cubicBezTo>
                        <a:pt x="13" y="10"/>
                        <a:pt x="9" y="20"/>
                        <a:pt x="6" y="23"/>
                      </a:cubicBezTo>
                      <a:cubicBezTo>
                        <a:pt x="3" y="26"/>
                        <a:pt x="1" y="26"/>
                        <a:pt x="1" y="27"/>
                      </a:cubicBezTo>
                      <a:cubicBezTo>
                        <a:pt x="0" y="28"/>
                        <a:pt x="4" y="31"/>
                        <a:pt x="4" y="33"/>
                      </a:cubicBezTo>
                      <a:cubicBezTo>
                        <a:pt x="4" y="34"/>
                        <a:pt x="5" y="36"/>
                        <a:pt x="7" y="36"/>
                      </a:cubicBezTo>
                      <a:cubicBezTo>
                        <a:pt x="9" y="36"/>
                        <a:pt x="7" y="41"/>
                        <a:pt x="8" y="41"/>
                      </a:cubicBezTo>
                      <a:cubicBezTo>
                        <a:pt x="9" y="42"/>
                        <a:pt x="18" y="42"/>
                        <a:pt x="18" y="45"/>
                      </a:cubicBezTo>
                      <a:cubicBezTo>
                        <a:pt x="18" y="46"/>
                        <a:pt x="19" y="47"/>
                        <a:pt x="19" y="48"/>
                      </a:cubicBezTo>
                      <a:cubicBezTo>
                        <a:pt x="21" y="49"/>
                        <a:pt x="23" y="52"/>
                        <a:pt x="24" y="52"/>
                      </a:cubicBezTo>
                      <a:cubicBezTo>
                        <a:pt x="25" y="52"/>
                        <a:pt x="32" y="53"/>
                        <a:pt x="34" y="53"/>
                      </a:cubicBezTo>
                      <a:cubicBezTo>
                        <a:pt x="35" y="53"/>
                        <a:pt x="41" y="53"/>
                        <a:pt x="43" y="53"/>
                      </a:cubicBezTo>
                      <a:cubicBezTo>
                        <a:pt x="46" y="54"/>
                        <a:pt x="48" y="53"/>
                        <a:pt x="50" y="51"/>
                      </a:cubicBezTo>
                      <a:cubicBezTo>
                        <a:pt x="52" y="49"/>
                        <a:pt x="58" y="48"/>
                        <a:pt x="61" y="49"/>
                      </a:cubicBezTo>
                      <a:cubicBezTo>
                        <a:pt x="63" y="49"/>
                        <a:pt x="67" y="50"/>
                        <a:pt x="68" y="51"/>
                      </a:cubicBezTo>
                      <a:cubicBezTo>
                        <a:pt x="68" y="52"/>
                        <a:pt x="71" y="53"/>
                        <a:pt x="73" y="54"/>
                      </a:cubicBezTo>
                      <a:cubicBezTo>
                        <a:pt x="74" y="52"/>
                        <a:pt x="73" y="50"/>
                        <a:pt x="73" y="49"/>
                      </a:cubicBezTo>
                      <a:cubicBezTo>
                        <a:pt x="74" y="46"/>
                        <a:pt x="75" y="42"/>
                        <a:pt x="78" y="41"/>
                      </a:cubicBezTo>
                      <a:cubicBezTo>
                        <a:pt x="81" y="41"/>
                        <a:pt x="83" y="41"/>
                        <a:pt x="83" y="36"/>
                      </a:cubicBezTo>
                      <a:cubicBezTo>
                        <a:pt x="83" y="36"/>
                        <a:pt x="83" y="36"/>
                        <a:pt x="83" y="36"/>
                      </a:cubicBezTo>
                      <a:cubicBezTo>
                        <a:pt x="81" y="35"/>
                        <a:pt x="80" y="34"/>
                        <a:pt x="80" y="34"/>
                      </a:cubicBezTo>
                      <a:cubicBezTo>
                        <a:pt x="78" y="34"/>
                        <a:pt x="75" y="36"/>
                        <a:pt x="74" y="3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7" name="Freeform 353">
                  <a:extLst>
                    <a:ext uri="{FF2B5EF4-FFF2-40B4-BE49-F238E27FC236}">
                      <a16:creationId xmlns:a16="http://schemas.microsoft.com/office/drawing/2014/main" id="{9606C757-C1BD-6B45-A151-E7DE34010317}"/>
                    </a:ext>
                  </a:extLst>
                </p:cNvPr>
                <p:cNvSpPr>
                  <a:spLocks/>
                </p:cNvSpPr>
                <p:nvPr/>
              </p:nvSpPr>
              <p:spPr bwMode="auto">
                <a:xfrm>
                  <a:off x="5895975" y="2282939"/>
                  <a:ext cx="180975" cy="206375"/>
                </a:xfrm>
                <a:custGeom>
                  <a:avLst/>
                  <a:gdLst>
                    <a:gd name="T0" fmla="*/ 10 w 82"/>
                    <a:gd name="T1" fmla="*/ 24 h 93"/>
                    <a:gd name="T2" fmla="*/ 6 w 82"/>
                    <a:gd name="T3" fmla="*/ 28 h 93"/>
                    <a:gd name="T4" fmla="*/ 9 w 82"/>
                    <a:gd name="T5" fmla="*/ 33 h 93"/>
                    <a:gd name="T6" fmla="*/ 7 w 82"/>
                    <a:gd name="T7" fmla="*/ 36 h 93"/>
                    <a:gd name="T8" fmla="*/ 2 w 82"/>
                    <a:gd name="T9" fmla="*/ 38 h 93"/>
                    <a:gd name="T10" fmla="*/ 1 w 82"/>
                    <a:gd name="T11" fmla="*/ 43 h 93"/>
                    <a:gd name="T12" fmla="*/ 0 w 82"/>
                    <a:gd name="T13" fmla="*/ 50 h 93"/>
                    <a:gd name="T14" fmla="*/ 3 w 82"/>
                    <a:gd name="T15" fmla="*/ 56 h 93"/>
                    <a:gd name="T16" fmla="*/ 1 w 82"/>
                    <a:gd name="T17" fmla="*/ 59 h 93"/>
                    <a:gd name="T18" fmla="*/ 4 w 82"/>
                    <a:gd name="T19" fmla="*/ 67 h 93"/>
                    <a:gd name="T20" fmla="*/ 6 w 82"/>
                    <a:gd name="T21" fmla="*/ 68 h 93"/>
                    <a:gd name="T22" fmla="*/ 12 w 82"/>
                    <a:gd name="T23" fmla="*/ 71 h 93"/>
                    <a:gd name="T24" fmla="*/ 16 w 82"/>
                    <a:gd name="T25" fmla="*/ 72 h 93"/>
                    <a:gd name="T26" fmla="*/ 18 w 82"/>
                    <a:gd name="T27" fmla="*/ 75 h 93"/>
                    <a:gd name="T28" fmla="*/ 15 w 82"/>
                    <a:gd name="T29" fmla="*/ 83 h 93"/>
                    <a:gd name="T30" fmla="*/ 14 w 82"/>
                    <a:gd name="T31" fmla="*/ 88 h 93"/>
                    <a:gd name="T32" fmla="*/ 22 w 82"/>
                    <a:gd name="T33" fmla="*/ 88 h 93"/>
                    <a:gd name="T34" fmla="*/ 28 w 82"/>
                    <a:gd name="T35" fmla="*/ 88 h 93"/>
                    <a:gd name="T36" fmla="*/ 33 w 82"/>
                    <a:gd name="T37" fmla="*/ 90 h 93"/>
                    <a:gd name="T38" fmla="*/ 34 w 82"/>
                    <a:gd name="T39" fmla="*/ 89 h 93"/>
                    <a:gd name="T40" fmla="*/ 39 w 82"/>
                    <a:gd name="T41" fmla="*/ 90 h 93"/>
                    <a:gd name="T42" fmla="*/ 45 w 82"/>
                    <a:gd name="T43" fmla="*/ 90 h 93"/>
                    <a:gd name="T44" fmla="*/ 50 w 82"/>
                    <a:gd name="T45" fmla="*/ 89 h 93"/>
                    <a:gd name="T46" fmla="*/ 59 w 82"/>
                    <a:gd name="T47" fmla="*/ 87 h 93"/>
                    <a:gd name="T48" fmla="*/ 63 w 82"/>
                    <a:gd name="T49" fmla="*/ 85 h 93"/>
                    <a:gd name="T50" fmla="*/ 67 w 82"/>
                    <a:gd name="T51" fmla="*/ 79 h 93"/>
                    <a:gd name="T52" fmla="*/ 72 w 82"/>
                    <a:gd name="T53" fmla="*/ 75 h 93"/>
                    <a:gd name="T54" fmla="*/ 62 w 82"/>
                    <a:gd name="T55" fmla="*/ 68 h 93"/>
                    <a:gd name="T56" fmla="*/ 59 w 82"/>
                    <a:gd name="T57" fmla="*/ 60 h 93"/>
                    <a:gd name="T58" fmla="*/ 58 w 82"/>
                    <a:gd name="T59" fmla="*/ 55 h 93"/>
                    <a:gd name="T60" fmla="*/ 68 w 82"/>
                    <a:gd name="T61" fmla="*/ 52 h 93"/>
                    <a:gd name="T62" fmla="*/ 76 w 82"/>
                    <a:gd name="T63" fmla="*/ 48 h 93"/>
                    <a:gd name="T64" fmla="*/ 80 w 82"/>
                    <a:gd name="T65" fmla="*/ 48 h 93"/>
                    <a:gd name="T66" fmla="*/ 81 w 82"/>
                    <a:gd name="T67" fmla="*/ 43 h 93"/>
                    <a:gd name="T68" fmla="*/ 78 w 82"/>
                    <a:gd name="T69" fmla="*/ 36 h 93"/>
                    <a:gd name="T70" fmla="*/ 77 w 82"/>
                    <a:gd name="T71" fmla="*/ 31 h 93"/>
                    <a:gd name="T72" fmla="*/ 75 w 82"/>
                    <a:gd name="T73" fmla="*/ 27 h 93"/>
                    <a:gd name="T74" fmla="*/ 74 w 82"/>
                    <a:gd name="T75" fmla="*/ 23 h 93"/>
                    <a:gd name="T76" fmla="*/ 75 w 82"/>
                    <a:gd name="T77" fmla="*/ 13 h 93"/>
                    <a:gd name="T78" fmla="*/ 75 w 82"/>
                    <a:gd name="T79" fmla="*/ 12 h 93"/>
                    <a:gd name="T80" fmla="*/ 74 w 82"/>
                    <a:gd name="T81" fmla="*/ 11 h 93"/>
                    <a:gd name="T82" fmla="*/ 68 w 82"/>
                    <a:gd name="T83" fmla="*/ 8 h 93"/>
                    <a:gd name="T84" fmla="*/ 69 w 82"/>
                    <a:gd name="T85" fmla="*/ 3 h 93"/>
                    <a:gd name="T86" fmla="*/ 61 w 82"/>
                    <a:gd name="T87" fmla="*/ 5 h 93"/>
                    <a:gd name="T88" fmla="*/ 51 w 82"/>
                    <a:gd name="T89" fmla="*/ 11 h 93"/>
                    <a:gd name="T90" fmla="*/ 46 w 82"/>
                    <a:gd name="T91" fmla="*/ 7 h 93"/>
                    <a:gd name="T92" fmla="*/ 43 w 82"/>
                    <a:gd name="T93" fmla="*/ 6 h 93"/>
                    <a:gd name="T94" fmla="*/ 36 w 82"/>
                    <a:gd name="T95" fmla="*/ 3 h 93"/>
                    <a:gd name="T96" fmla="*/ 36 w 82"/>
                    <a:gd name="T97" fmla="*/ 1 h 93"/>
                    <a:gd name="T98" fmla="*/ 32 w 82"/>
                    <a:gd name="T99" fmla="*/ 1 h 93"/>
                    <a:gd name="T100" fmla="*/ 24 w 82"/>
                    <a:gd name="T101" fmla="*/ 0 h 93"/>
                    <a:gd name="T102" fmla="*/ 26 w 82"/>
                    <a:gd name="T103" fmla="*/ 4 h 93"/>
                    <a:gd name="T104" fmla="*/ 28 w 82"/>
                    <a:gd name="T105" fmla="*/ 12 h 93"/>
                    <a:gd name="T106" fmla="*/ 24 w 82"/>
                    <a:gd name="T107" fmla="*/ 16 h 93"/>
                    <a:gd name="T108" fmla="*/ 17 w 82"/>
                    <a:gd name="T109" fmla="*/ 15 h 93"/>
                    <a:gd name="T110" fmla="*/ 10 w 82"/>
                    <a:gd name="T111" fmla="*/ 16 h 93"/>
                    <a:gd name="T112" fmla="*/ 10 w 82"/>
                    <a:gd name="T113" fmla="*/ 18 h 93"/>
                    <a:gd name="T114" fmla="*/ 10 w 82"/>
                    <a:gd name="T115" fmla="*/ 2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2" h="93">
                      <a:moveTo>
                        <a:pt x="10" y="24"/>
                      </a:moveTo>
                      <a:cubicBezTo>
                        <a:pt x="8" y="27"/>
                        <a:pt x="5" y="27"/>
                        <a:pt x="6" y="28"/>
                      </a:cubicBezTo>
                      <a:cubicBezTo>
                        <a:pt x="6" y="29"/>
                        <a:pt x="10" y="32"/>
                        <a:pt x="9" y="33"/>
                      </a:cubicBezTo>
                      <a:cubicBezTo>
                        <a:pt x="8" y="34"/>
                        <a:pt x="7" y="34"/>
                        <a:pt x="7" y="36"/>
                      </a:cubicBezTo>
                      <a:cubicBezTo>
                        <a:pt x="7" y="38"/>
                        <a:pt x="3" y="38"/>
                        <a:pt x="2" y="38"/>
                      </a:cubicBezTo>
                      <a:cubicBezTo>
                        <a:pt x="0" y="38"/>
                        <a:pt x="2" y="41"/>
                        <a:pt x="1" y="43"/>
                      </a:cubicBezTo>
                      <a:cubicBezTo>
                        <a:pt x="0" y="45"/>
                        <a:pt x="0" y="48"/>
                        <a:pt x="0" y="50"/>
                      </a:cubicBezTo>
                      <a:cubicBezTo>
                        <a:pt x="0" y="52"/>
                        <a:pt x="3" y="54"/>
                        <a:pt x="3" y="56"/>
                      </a:cubicBezTo>
                      <a:cubicBezTo>
                        <a:pt x="2" y="57"/>
                        <a:pt x="0" y="58"/>
                        <a:pt x="1" y="59"/>
                      </a:cubicBezTo>
                      <a:cubicBezTo>
                        <a:pt x="1" y="60"/>
                        <a:pt x="3" y="62"/>
                        <a:pt x="4" y="67"/>
                      </a:cubicBezTo>
                      <a:cubicBezTo>
                        <a:pt x="5" y="67"/>
                        <a:pt x="5" y="67"/>
                        <a:pt x="6" y="68"/>
                      </a:cubicBezTo>
                      <a:cubicBezTo>
                        <a:pt x="7" y="69"/>
                        <a:pt x="9" y="71"/>
                        <a:pt x="12" y="71"/>
                      </a:cubicBezTo>
                      <a:cubicBezTo>
                        <a:pt x="14" y="71"/>
                        <a:pt x="15" y="72"/>
                        <a:pt x="16" y="72"/>
                      </a:cubicBezTo>
                      <a:cubicBezTo>
                        <a:pt x="18" y="72"/>
                        <a:pt x="21" y="73"/>
                        <a:pt x="18" y="75"/>
                      </a:cubicBezTo>
                      <a:cubicBezTo>
                        <a:pt x="16" y="78"/>
                        <a:pt x="15" y="80"/>
                        <a:pt x="15" y="83"/>
                      </a:cubicBezTo>
                      <a:cubicBezTo>
                        <a:pt x="14" y="84"/>
                        <a:pt x="14" y="87"/>
                        <a:pt x="14" y="88"/>
                      </a:cubicBezTo>
                      <a:cubicBezTo>
                        <a:pt x="16" y="89"/>
                        <a:pt x="20" y="89"/>
                        <a:pt x="22" y="88"/>
                      </a:cubicBezTo>
                      <a:cubicBezTo>
                        <a:pt x="24" y="87"/>
                        <a:pt x="25" y="87"/>
                        <a:pt x="28" y="88"/>
                      </a:cubicBezTo>
                      <a:cubicBezTo>
                        <a:pt x="29" y="88"/>
                        <a:pt x="31" y="89"/>
                        <a:pt x="33" y="90"/>
                      </a:cubicBezTo>
                      <a:cubicBezTo>
                        <a:pt x="33" y="90"/>
                        <a:pt x="33" y="89"/>
                        <a:pt x="34" y="89"/>
                      </a:cubicBezTo>
                      <a:cubicBezTo>
                        <a:pt x="36" y="89"/>
                        <a:pt x="38" y="93"/>
                        <a:pt x="39" y="90"/>
                      </a:cubicBezTo>
                      <a:cubicBezTo>
                        <a:pt x="40" y="88"/>
                        <a:pt x="43" y="89"/>
                        <a:pt x="45" y="90"/>
                      </a:cubicBezTo>
                      <a:cubicBezTo>
                        <a:pt x="46" y="90"/>
                        <a:pt x="48" y="91"/>
                        <a:pt x="50" y="89"/>
                      </a:cubicBezTo>
                      <a:cubicBezTo>
                        <a:pt x="52" y="88"/>
                        <a:pt x="58" y="87"/>
                        <a:pt x="59" y="87"/>
                      </a:cubicBezTo>
                      <a:cubicBezTo>
                        <a:pt x="61" y="88"/>
                        <a:pt x="64" y="90"/>
                        <a:pt x="63" y="85"/>
                      </a:cubicBezTo>
                      <a:cubicBezTo>
                        <a:pt x="62" y="80"/>
                        <a:pt x="66" y="81"/>
                        <a:pt x="67" y="79"/>
                      </a:cubicBezTo>
                      <a:cubicBezTo>
                        <a:pt x="67" y="77"/>
                        <a:pt x="72" y="77"/>
                        <a:pt x="72" y="75"/>
                      </a:cubicBezTo>
                      <a:cubicBezTo>
                        <a:pt x="71" y="74"/>
                        <a:pt x="64" y="69"/>
                        <a:pt x="62" y="68"/>
                      </a:cubicBezTo>
                      <a:cubicBezTo>
                        <a:pt x="60" y="67"/>
                        <a:pt x="60" y="62"/>
                        <a:pt x="59" y="60"/>
                      </a:cubicBezTo>
                      <a:cubicBezTo>
                        <a:pt x="58" y="58"/>
                        <a:pt x="56" y="56"/>
                        <a:pt x="58" y="55"/>
                      </a:cubicBezTo>
                      <a:cubicBezTo>
                        <a:pt x="61" y="55"/>
                        <a:pt x="66" y="54"/>
                        <a:pt x="68" y="52"/>
                      </a:cubicBezTo>
                      <a:cubicBezTo>
                        <a:pt x="70" y="50"/>
                        <a:pt x="74" y="50"/>
                        <a:pt x="76" y="48"/>
                      </a:cubicBezTo>
                      <a:cubicBezTo>
                        <a:pt x="77" y="47"/>
                        <a:pt x="80" y="49"/>
                        <a:pt x="80" y="48"/>
                      </a:cubicBezTo>
                      <a:cubicBezTo>
                        <a:pt x="81" y="47"/>
                        <a:pt x="82" y="45"/>
                        <a:pt x="81" y="43"/>
                      </a:cubicBezTo>
                      <a:cubicBezTo>
                        <a:pt x="79" y="42"/>
                        <a:pt x="79" y="39"/>
                        <a:pt x="78" y="36"/>
                      </a:cubicBezTo>
                      <a:cubicBezTo>
                        <a:pt x="78" y="32"/>
                        <a:pt x="77" y="33"/>
                        <a:pt x="77" y="31"/>
                      </a:cubicBezTo>
                      <a:cubicBezTo>
                        <a:pt x="77" y="29"/>
                        <a:pt x="77" y="27"/>
                        <a:pt x="75" y="27"/>
                      </a:cubicBezTo>
                      <a:cubicBezTo>
                        <a:pt x="74" y="26"/>
                        <a:pt x="73" y="25"/>
                        <a:pt x="74" y="23"/>
                      </a:cubicBezTo>
                      <a:cubicBezTo>
                        <a:pt x="76" y="21"/>
                        <a:pt x="75" y="15"/>
                        <a:pt x="75" y="13"/>
                      </a:cubicBezTo>
                      <a:cubicBezTo>
                        <a:pt x="75" y="13"/>
                        <a:pt x="75" y="13"/>
                        <a:pt x="75" y="12"/>
                      </a:cubicBezTo>
                      <a:cubicBezTo>
                        <a:pt x="74" y="12"/>
                        <a:pt x="74" y="12"/>
                        <a:pt x="74" y="11"/>
                      </a:cubicBezTo>
                      <a:cubicBezTo>
                        <a:pt x="73" y="9"/>
                        <a:pt x="72" y="8"/>
                        <a:pt x="68" y="8"/>
                      </a:cubicBezTo>
                      <a:cubicBezTo>
                        <a:pt x="65" y="8"/>
                        <a:pt x="71" y="5"/>
                        <a:pt x="69" y="3"/>
                      </a:cubicBezTo>
                      <a:cubicBezTo>
                        <a:pt x="68" y="1"/>
                        <a:pt x="64" y="6"/>
                        <a:pt x="61" y="5"/>
                      </a:cubicBezTo>
                      <a:cubicBezTo>
                        <a:pt x="58" y="4"/>
                        <a:pt x="54" y="9"/>
                        <a:pt x="51" y="11"/>
                      </a:cubicBezTo>
                      <a:cubicBezTo>
                        <a:pt x="48" y="13"/>
                        <a:pt x="44" y="11"/>
                        <a:pt x="46" y="7"/>
                      </a:cubicBezTo>
                      <a:cubicBezTo>
                        <a:pt x="48" y="4"/>
                        <a:pt x="46" y="5"/>
                        <a:pt x="43" y="6"/>
                      </a:cubicBezTo>
                      <a:cubicBezTo>
                        <a:pt x="40" y="7"/>
                        <a:pt x="36" y="6"/>
                        <a:pt x="36" y="3"/>
                      </a:cubicBezTo>
                      <a:cubicBezTo>
                        <a:pt x="36" y="2"/>
                        <a:pt x="36" y="1"/>
                        <a:pt x="36" y="1"/>
                      </a:cubicBezTo>
                      <a:cubicBezTo>
                        <a:pt x="34" y="1"/>
                        <a:pt x="33" y="1"/>
                        <a:pt x="32" y="1"/>
                      </a:cubicBezTo>
                      <a:cubicBezTo>
                        <a:pt x="31" y="0"/>
                        <a:pt x="28" y="0"/>
                        <a:pt x="24" y="0"/>
                      </a:cubicBezTo>
                      <a:cubicBezTo>
                        <a:pt x="25" y="1"/>
                        <a:pt x="26" y="3"/>
                        <a:pt x="26" y="4"/>
                      </a:cubicBezTo>
                      <a:cubicBezTo>
                        <a:pt x="24" y="6"/>
                        <a:pt x="26" y="9"/>
                        <a:pt x="28" y="12"/>
                      </a:cubicBezTo>
                      <a:cubicBezTo>
                        <a:pt x="30" y="15"/>
                        <a:pt x="24" y="13"/>
                        <a:pt x="24" y="16"/>
                      </a:cubicBezTo>
                      <a:cubicBezTo>
                        <a:pt x="24" y="18"/>
                        <a:pt x="19" y="15"/>
                        <a:pt x="17" y="15"/>
                      </a:cubicBezTo>
                      <a:cubicBezTo>
                        <a:pt x="16" y="14"/>
                        <a:pt x="10" y="14"/>
                        <a:pt x="10" y="16"/>
                      </a:cubicBezTo>
                      <a:cubicBezTo>
                        <a:pt x="10" y="16"/>
                        <a:pt x="10" y="17"/>
                        <a:pt x="10" y="18"/>
                      </a:cubicBezTo>
                      <a:cubicBezTo>
                        <a:pt x="11" y="20"/>
                        <a:pt x="11" y="23"/>
                        <a:pt x="10" y="2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8" name="Freeform 354">
                  <a:extLst>
                    <a:ext uri="{FF2B5EF4-FFF2-40B4-BE49-F238E27FC236}">
                      <a16:creationId xmlns:a16="http://schemas.microsoft.com/office/drawing/2014/main" id="{D9B80134-958F-E148-825D-87EA2740B3DB}"/>
                    </a:ext>
                  </a:extLst>
                </p:cNvPr>
                <p:cNvSpPr>
                  <a:spLocks/>
                </p:cNvSpPr>
                <p:nvPr/>
              </p:nvSpPr>
              <p:spPr bwMode="auto">
                <a:xfrm>
                  <a:off x="6189663" y="1790814"/>
                  <a:ext cx="212725" cy="339725"/>
                </a:xfrm>
                <a:custGeom>
                  <a:avLst/>
                  <a:gdLst>
                    <a:gd name="T0" fmla="*/ 82 w 96"/>
                    <a:gd name="T1" fmla="*/ 128 h 153"/>
                    <a:gd name="T2" fmla="*/ 95 w 96"/>
                    <a:gd name="T3" fmla="*/ 115 h 153"/>
                    <a:gd name="T4" fmla="*/ 93 w 96"/>
                    <a:gd name="T5" fmla="*/ 108 h 153"/>
                    <a:gd name="T6" fmla="*/ 81 w 96"/>
                    <a:gd name="T7" fmla="*/ 99 h 153"/>
                    <a:gd name="T8" fmla="*/ 87 w 96"/>
                    <a:gd name="T9" fmla="*/ 94 h 153"/>
                    <a:gd name="T10" fmla="*/ 82 w 96"/>
                    <a:gd name="T11" fmla="*/ 89 h 153"/>
                    <a:gd name="T12" fmla="*/ 83 w 96"/>
                    <a:gd name="T13" fmla="*/ 85 h 153"/>
                    <a:gd name="T14" fmla="*/ 79 w 96"/>
                    <a:gd name="T15" fmla="*/ 82 h 153"/>
                    <a:gd name="T16" fmla="*/ 81 w 96"/>
                    <a:gd name="T17" fmla="*/ 79 h 153"/>
                    <a:gd name="T18" fmla="*/ 80 w 96"/>
                    <a:gd name="T19" fmla="*/ 72 h 153"/>
                    <a:gd name="T20" fmla="*/ 83 w 96"/>
                    <a:gd name="T21" fmla="*/ 67 h 153"/>
                    <a:gd name="T22" fmla="*/ 74 w 96"/>
                    <a:gd name="T23" fmla="*/ 53 h 153"/>
                    <a:gd name="T24" fmla="*/ 77 w 96"/>
                    <a:gd name="T25" fmla="*/ 47 h 153"/>
                    <a:gd name="T26" fmla="*/ 82 w 96"/>
                    <a:gd name="T27" fmla="*/ 41 h 153"/>
                    <a:gd name="T28" fmla="*/ 76 w 96"/>
                    <a:gd name="T29" fmla="*/ 34 h 153"/>
                    <a:gd name="T30" fmla="*/ 70 w 96"/>
                    <a:gd name="T31" fmla="*/ 31 h 153"/>
                    <a:gd name="T32" fmla="*/ 69 w 96"/>
                    <a:gd name="T33" fmla="*/ 25 h 153"/>
                    <a:gd name="T34" fmla="*/ 70 w 96"/>
                    <a:gd name="T35" fmla="*/ 21 h 153"/>
                    <a:gd name="T36" fmla="*/ 74 w 96"/>
                    <a:gd name="T37" fmla="*/ 18 h 153"/>
                    <a:gd name="T38" fmla="*/ 76 w 96"/>
                    <a:gd name="T39" fmla="*/ 15 h 153"/>
                    <a:gd name="T40" fmla="*/ 76 w 96"/>
                    <a:gd name="T41" fmla="*/ 10 h 153"/>
                    <a:gd name="T42" fmla="*/ 66 w 96"/>
                    <a:gd name="T43" fmla="*/ 3 h 153"/>
                    <a:gd name="T44" fmla="*/ 59 w 96"/>
                    <a:gd name="T45" fmla="*/ 3 h 153"/>
                    <a:gd name="T46" fmla="*/ 50 w 96"/>
                    <a:gd name="T47" fmla="*/ 5 h 153"/>
                    <a:gd name="T48" fmla="*/ 44 w 96"/>
                    <a:gd name="T49" fmla="*/ 11 h 153"/>
                    <a:gd name="T50" fmla="*/ 42 w 96"/>
                    <a:gd name="T51" fmla="*/ 19 h 153"/>
                    <a:gd name="T52" fmla="*/ 38 w 96"/>
                    <a:gd name="T53" fmla="*/ 24 h 153"/>
                    <a:gd name="T54" fmla="*/ 33 w 96"/>
                    <a:gd name="T55" fmla="*/ 23 h 153"/>
                    <a:gd name="T56" fmla="*/ 26 w 96"/>
                    <a:gd name="T57" fmla="*/ 23 h 153"/>
                    <a:gd name="T58" fmla="*/ 16 w 96"/>
                    <a:gd name="T59" fmla="*/ 22 h 153"/>
                    <a:gd name="T60" fmla="*/ 6 w 96"/>
                    <a:gd name="T61" fmla="*/ 15 h 153"/>
                    <a:gd name="T62" fmla="*/ 0 w 96"/>
                    <a:gd name="T63" fmla="*/ 19 h 153"/>
                    <a:gd name="T64" fmla="*/ 10 w 96"/>
                    <a:gd name="T65" fmla="*/ 26 h 153"/>
                    <a:gd name="T66" fmla="*/ 23 w 96"/>
                    <a:gd name="T67" fmla="*/ 34 h 153"/>
                    <a:gd name="T68" fmla="*/ 24 w 96"/>
                    <a:gd name="T69" fmla="*/ 43 h 153"/>
                    <a:gd name="T70" fmla="*/ 26 w 96"/>
                    <a:gd name="T71" fmla="*/ 51 h 153"/>
                    <a:gd name="T72" fmla="*/ 25 w 96"/>
                    <a:gd name="T73" fmla="*/ 59 h 153"/>
                    <a:gd name="T74" fmla="*/ 27 w 96"/>
                    <a:gd name="T75" fmla="*/ 64 h 153"/>
                    <a:gd name="T76" fmla="*/ 28 w 96"/>
                    <a:gd name="T77" fmla="*/ 68 h 153"/>
                    <a:gd name="T78" fmla="*/ 36 w 96"/>
                    <a:gd name="T79" fmla="*/ 71 h 153"/>
                    <a:gd name="T80" fmla="*/ 39 w 96"/>
                    <a:gd name="T81" fmla="*/ 78 h 153"/>
                    <a:gd name="T82" fmla="*/ 37 w 96"/>
                    <a:gd name="T83" fmla="*/ 82 h 153"/>
                    <a:gd name="T84" fmla="*/ 32 w 96"/>
                    <a:gd name="T85" fmla="*/ 86 h 153"/>
                    <a:gd name="T86" fmla="*/ 23 w 96"/>
                    <a:gd name="T87" fmla="*/ 95 h 153"/>
                    <a:gd name="T88" fmla="*/ 18 w 96"/>
                    <a:gd name="T89" fmla="*/ 99 h 153"/>
                    <a:gd name="T90" fmla="*/ 13 w 96"/>
                    <a:gd name="T91" fmla="*/ 104 h 153"/>
                    <a:gd name="T92" fmla="*/ 6 w 96"/>
                    <a:gd name="T93" fmla="*/ 107 h 153"/>
                    <a:gd name="T94" fmla="*/ 2 w 96"/>
                    <a:gd name="T95" fmla="*/ 113 h 153"/>
                    <a:gd name="T96" fmla="*/ 3 w 96"/>
                    <a:gd name="T97" fmla="*/ 118 h 153"/>
                    <a:gd name="T98" fmla="*/ 4 w 96"/>
                    <a:gd name="T99" fmla="*/ 124 h 153"/>
                    <a:gd name="T100" fmla="*/ 5 w 96"/>
                    <a:gd name="T101" fmla="*/ 135 h 153"/>
                    <a:gd name="T102" fmla="*/ 3 w 96"/>
                    <a:gd name="T103" fmla="*/ 144 h 153"/>
                    <a:gd name="T104" fmla="*/ 11 w 96"/>
                    <a:gd name="T105" fmla="*/ 148 h 153"/>
                    <a:gd name="T106" fmla="*/ 17 w 96"/>
                    <a:gd name="T107" fmla="*/ 150 h 153"/>
                    <a:gd name="T108" fmla="*/ 27 w 96"/>
                    <a:gd name="T109" fmla="*/ 153 h 153"/>
                    <a:gd name="T110" fmla="*/ 55 w 96"/>
                    <a:gd name="T111" fmla="*/ 146 h 153"/>
                    <a:gd name="T112" fmla="*/ 63 w 96"/>
                    <a:gd name="T113" fmla="*/ 145 h 153"/>
                    <a:gd name="T114" fmla="*/ 68 w 96"/>
                    <a:gd name="T115" fmla="*/ 140 h 153"/>
                    <a:gd name="T116" fmla="*/ 82 w 96"/>
                    <a:gd name="T117" fmla="*/ 128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6" h="153">
                      <a:moveTo>
                        <a:pt x="82" y="128"/>
                      </a:moveTo>
                      <a:cubicBezTo>
                        <a:pt x="84" y="123"/>
                        <a:pt x="94" y="120"/>
                        <a:pt x="95" y="115"/>
                      </a:cubicBezTo>
                      <a:cubicBezTo>
                        <a:pt x="96" y="113"/>
                        <a:pt x="96" y="112"/>
                        <a:pt x="93" y="108"/>
                      </a:cubicBezTo>
                      <a:cubicBezTo>
                        <a:pt x="89" y="104"/>
                        <a:pt x="82" y="101"/>
                        <a:pt x="81" y="99"/>
                      </a:cubicBezTo>
                      <a:cubicBezTo>
                        <a:pt x="81" y="97"/>
                        <a:pt x="87" y="97"/>
                        <a:pt x="87" y="94"/>
                      </a:cubicBezTo>
                      <a:cubicBezTo>
                        <a:pt x="87" y="91"/>
                        <a:pt x="83" y="91"/>
                        <a:pt x="82" y="89"/>
                      </a:cubicBezTo>
                      <a:cubicBezTo>
                        <a:pt x="81" y="87"/>
                        <a:pt x="84" y="86"/>
                        <a:pt x="83" y="85"/>
                      </a:cubicBezTo>
                      <a:cubicBezTo>
                        <a:pt x="83" y="84"/>
                        <a:pt x="79" y="83"/>
                        <a:pt x="79" y="82"/>
                      </a:cubicBezTo>
                      <a:cubicBezTo>
                        <a:pt x="79" y="80"/>
                        <a:pt x="82" y="81"/>
                        <a:pt x="81" y="79"/>
                      </a:cubicBezTo>
                      <a:cubicBezTo>
                        <a:pt x="80" y="77"/>
                        <a:pt x="78" y="74"/>
                        <a:pt x="80" y="72"/>
                      </a:cubicBezTo>
                      <a:cubicBezTo>
                        <a:pt x="82" y="69"/>
                        <a:pt x="86" y="72"/>
                        <a:pt x="83" y="67"/>
                      </a:cubicBezTo>
                      <a:cubicBezTo>
                        <a:pt x="80" y="61"/>
                        <a:pt x="75" y="54"/>
                        <a:pt x="74" y="53"/>
                      </a:cubicBezTo>
                      <a:cubicBezTo>
                        <a:pt x="73" y="51"/>
                        <a:pt x="75" y="48"/>
                        <a:pt x="77" y="47"/>
                      </a:cubicBezTo>
                      <a:cubicBezTo>
                        <a:pt x="78" y="46"/>
                        <a:pt x="82" y="42"/>
                        <a:pt x="82" y="41"/>
                      </a:cubicBezTo>
                      <a:cubicBezTo>
                        <a:pt x="82" y="39"/>
                        <a:pt x="77" y="35"/>
                        <a:pt x="76" y="34"/>
                      </a:cubicBezTo>
                      <a:cubicBezTo>
                        <a:pt x="75" y="33"/>
                        <a:pt x="72" y="33"/>
                        <a:pt x="70" y="31"/>
                      </a:cubicBezTo>
                      <a:cubicBezTo>
                        <a:pt x="69" y="28"/>
                        <a:pt x="68" y="27"/>
                        <a:pt x="69" y="25"/>
                      </a:cubicBezTo>
                      <a:cubicBezTo>
                        <a:pt x="70" y="24"/>
                        <a:pt x="70" y="22"/>
                        <a:pt x="70" y="21"/>
                      </a:cubicBezTo>
                      <a:cubicBezTo>
                        <a:pt x="70" y="19"/>
                        <a:pt x="73" y="20"/>
                        <a:pt x="74" y="18"/>
                      </a:cubicBezTo>
                      <a:cubicBezTo>
                        <a:pt x="74" y="17"/>
                        <a:pt x="75" y="16"/>
                        <a:pt x="76" y="15"/>
                      </a:cubicBezTo>
                      <a:cubicBezTo>
                        <a:pt x="76" y="13"/>
                        <a:pt x="76" y="11"/>
                        <a:pt x="76" y="10"/>
                      </a:cubicBezTo>
                      <a:cubicBezTo>
                        <a:pt x="75" y="7"/>
                        <a:pt x="68" y="6"/>
                        <a:pt x="66" y="3"/>
                      </a:cubicBezTo>
                      <a:cubicBezTo>
                        <a:pt x="64" y="0"/>
                        <a:pt x="60" y="1"/>
                        <a:pt x="59" y="3"/>
                      </a:cubicBezTo>
                      <a:cubicBezTo>
                        <a:pt x="58" y="5"/>
                        <a:pt x="50" y="3"/>
                        <a:pt x="50" y="5"/>
                      </a:cubicBezTo>
                      <a:cubicBezTo>
                        <a:pt x="50" y="8"/>
                        <a:pt x="44" y="8"/>
                        <a:pt x="44" y="11"/>
                      </a:cubicBezTo>
                      <a:cubicBezTo>
                        <a:pt x="44" y="14"/>
                        <a:pt x="47" y="19"/>
                        <a:pt x="42" y="19"/>
                      </a:cubicBezTo>
                      <a:cubicBezTo>
                        <a:pt x="38" y="19"/>
                        <a:pt x="41" y="21"/>
                        <a:pt x="38" y="24"/>
                      </a:cubicBezTo>
                      <a:cubicBezTo>
                        <a:pt x="36" y="28"/>
                        <a:pt x="36" y="22"/>
                        <a:pt x="33" y="23"/>
                      </a:cubicBezTo>
                      <a:cubicBezTo>
                        <a:pt x="31" y="24"/>
                        <a:pt x="28" y="20"/>
                        <a:pt x="26" y="23"/>
                      </a:cubicBezTo>
                      <a:cubicBezTo>
                        <a:pt x="25" y="25"/>
                        <a:pt x="21" y="23"/>
                        <a:pt x="16" y="22"/>
                      </a:cubicBezTo>
                      <a:cubicBezTo>
                        <a:pt x="12" y="21"/>
                        <a:pt x="10" y="15"/>
                        <a:pt x="6" y="15"/>
                      </a:cubicBezTo>
                      <a:cubicBezTo>
                        <a:pt x="4" y="14"/>
                        <a:pt x="2" y="16"/>
                        <a:pt x="0" y="19"/>
                      </a:cubicBezTo>
                      <a:cubicBezTo>
                        <a:pt x="4" y="21"/>
                        <a:pt x="6" y="24"/>
                        <a:pt x="10" y="26"/>
                      </a:cubicBezTo>
                      <a:cubicBezTo>
                        <a:pt x="15" y="29"/>
                        <a:pt x="24" y="31"/>
                        <a:pt x="23" y="34"/>
                      </a:cubicBezTo>
                      <a:cubicBezTo>
                        <a:pt x="23" y="37"/>
                        <a:pt x="22" y="42"/>
                        <a:pt x="24" y="43"/>
                      </a:cubicBezTo>
                      <a:cubicBezTo>
                        <a:pt x="26" y="44"/>
                        <a:pt x="23" y="50"/>
                        <a:pt x="26" y="51"/>
                      </a:cubicBezTo>
                      <a:cubicBezTo>
                        <a:pt x="28" y="52"/>
                        <a:pt x="28" y="59"/>
                        <a:pt x="25" y="59"/>
                      </a:cubicBezTo>
                      <a:cubicBezTo>
                        <a:pt x="23" y="59"/>
                        <a:pt x="26" y="62"/>
                        <a:pt x="27" y="64"/>
                      </a:cubicBezTo>
                      <a:cubicBezTo>
                        <a:pt x="28" y="64"/>
                        <a:pt x="28" y="66"/>
                        <a:pt x="28" y="68"/>
                      </a:cubicBezTo>
                      <a:cubicBezTo>
                        <a:pt x="31" y="69"/>
                        <a:pt x="33" y="70"/>
                        <a:pt x="36" y="71"/>
                      </a:cubicBezTo>
                      <a:cubicBezTo>
                        <a:pt x="39" y="73"/>
                        <a:pt x="39" y="75"/>
                        <a:pt x="39" y="78"/>
                      </a:cubicBezTo>
                      <a:cubicBezTo>
                        <a:pt x="39" y="81"/>
                        <a:pt x="39" y="83"/>
                        <a:pt x="37" y="82"/>
                      </a:cubicBezTo>
                      <a:cubicBezTo>
                        <a:pt x="36" y="80"/>
                        <a:pt x="33" y="82"/>
                        <a:pt x="32" y="86"/>
                      </a:cubicBezTo>
                      <a:cubicBezTo>
                        <a:pt x="31" y="90"/>
                        <a:pt x="26" y="94"/>
                        <a:pt x="23" y="95"/>
                      </a:cubicBezTo>
                      <a:cubicBezTo>
                        <a:pt x="20" y="95"/>
                        <a:pt x="20" y="98"/>
                        <a:pt x="18" y="99"/>
                      </a:cubicBezTo>
                      <a:cubicBezTo>
                        <a:pt x="15" y="100"/>
                        <a:pt x="13" y="101"/>
                        <a:pt x="13" y="104"/>
                      </a:cubicBezTo>
                      <a:cubicBezTo>
                        <a:pt x="13" y="107"/>
                        <a:pt x="9" y="107"/>
                        <a:pt x="6" y="107"/>
                      </a:cubicBezTo>
                      <a:cubicBezTo>
                        <a:pt x="4" y="107"/>
                        <a:pt x="4" y="112"/>
                        <a:pt x="2" y="113"/>
                      </a:cubicBezTo>
                      <a:cubicBezTo>
                        <a:pt x="0" y="114"/>
                        <a:pt x="1" y="116"/>
                        <a:pt x="3" y="118"/>
                      </a:cubicBezTo>
                      <a:cubicBezTo>
                        <a:pt x="5" y="121"/>
                        <a:pt x="3" y="123"/>
                        <a:pt x="4" y="124"/>
                      </a:cubicBezTo>
                      <a:cubicBezTo>
                        <a:pt x="4" y="126"/>
                        <a:pt x="7" y="130"/>
                        <a:pt x="5" y="135"/>
                      </a:cubicBezTo>
                      <a:cubicBezTo>
                        <a:pt x="3" y="139"/>
                        <a:pt x="1" y="145"/>
                        <a:pt x="3" y="144"/>
                      </a:cubicBezTo>
                      <a:cubicBezTo>
                        <a:pt x="5" y="144"/>
                        <a:pt x="9" y="148"/>
                        <a:pt x="11" y="148"/>
                      </a:cubicBezTo>
                      <a:cubicBezTo>
                        <a:pt x="14" y="147"/>
                        <a:pt x="14" y="151"/>
                        <a:pt x="17" y="150"/>
                      </a:cubicBezTo>
                      <a:cubicBezTo>
                        <a:pt x="19" y="150"/>
                        <a:pt x="19" y="153"/>
                        <a:pt x="27" y="153"/>
                      </a:cubicBezTo>
                      <a:cubicBezTo>
                        <a:pt x="34" y="152"/>
                        <a:pt x="49" y="146"/>
                        <a:pt x="55" y="146"/>
                      </a:cubicBezTo>
                      <a:cubicBezTo>
                        <a:pt x="59" y="146"/>
                        <a:pt x="61" y="146"/>
                        <a:pt x="63" y="145"/>
                      </a:cubicBezTo>
                      <a:cubicBezTo>
                        <a:pt x="65" y="143"/>
                        <a:pt x="66" y="141"/>
                        <a:pt x="68" y="140"/>
                      </a:cubicBezTo>
                      <a:cubicBezTo>
                        <a:pt x="72" y="136"/>
                        <a:pt x="80" y="133"/>
                        <a:pt x="82" y="128"/>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9" name="Freeform 355">
                  <a:extLst>
                    <a:ext uri="{FF2B5EF4-FFF2-40B4-BE49-F238E27FC236}">
                      <a16:creationId xmlns:a16="http://schemas.microsoft.com/office/drawing/2014/main" id="{E614D4D3-DCFD-C441-A87D-81E66DA9258C}"/>
                    </a:ext>
                  </a:extLst>
                </p:cNvPr>
                <p:cNvSpPr>
                  <a:spLocks noEditPoints="1"/>
                </p:cNvSpPr>
                <p:nvPr/>
              </p:nvSpPr>
              <p:spPr bwMode="auto">
                <a:xfrm>
                  <a:off x="5672138" y="2387714"/>
                  <a:ext cx="296863" cy="247650"/>
                </a:xfrm>
                <a:custGeom>
                  <a:avLst/>
                  <a:gdLst>
                    <a:gd name="T0" fmla="*/ 117 w 134"/>
                    <a:gd name="T1" fmla="*/ 25 h 112"/>
                    <a:gd name="T2" fmla="*/ 113 w 134"/>
                    <a:gd name="T3" fmla="*/ 24 h 112"/>
                    <a:gd name="T4" fmla="*/ 107 w 134"/>
                    <a:gd name="T5" fmla="*/ 21 h 112"/>
                    <a:gd name="T6" fmla="*/ 97 w 134"/>
                    <a:gd name="T7" fmla="*/ 19 h 112"/>
                    <a:gd name="T8" fmla="*/ 92 w 134"/>
                    <a:gd name="T9" fmla="*/ 16 h 112"/>
                    <a:gd name="T10" fmla="*/ 90 w 134"/>
                    <a:gd name="T11" fmla="*/ 12 h 112"/>
                    <a:gd name="T12" fmla="*/ 86 w 134"/>
                    <a:gd name="T13" fmla="*/ 14 h 112"/>
                    <a:gd name="T14" fmla="*/ 83 w 134"/>
                    <a:gd name="T15" fmla="*/ 11 h 112"/>
                    <a:gd name="T16" fmla="*/ 77 w 134"/>
                    <a:gd name="T17" fmla="*/ 7 h 112"/>
                    <a:gd name="T18" fmla="*/ 73 w 134"/>
                    <a:gd name="T19" fmla="*/ 5 h 112"/>
                    <a:gd name="T20" fmla="*/ 70 w 134"/>
                    <a:gd name="T21" fmla="*/ 1 h 112"/>
                    <a:gd name="T22" fmla="*/ 68 w 134"/>
                    <a:gd name="T23" fmla="*/ 0 h 112"/>
                    <a:gd name="T24" fmla="*/ 66 w 134"/>
                    <a:gd name="T25" fmla="*/ 0 h 112"/>
                    <a:gd name="T26" fmla="*/ 61 w 134"/>
                    <a:gd name="T27" fmla="*/ 8 h 112"/>
                    <a:gd name="T28" fmla="*/ 51 w 134"/>
                    <a:gd name="T29" fmla="*/ 14 h 112"/>
                    <a:gd name="T30" fmla="*/ 45 w 134"/>
                    <a:gd name="T31" fmla="*/ 21 h 112"/>
                    <a:gd name="T32" fmla="*/ 34 w 134"/>
                    <a:gd name="T33" fmla="*/ 17 h 112"/>
                    <a:gd name="T34" fmla="*/ 29 w 134"/>
                    <a:gd name="T35" fmla="*/ 20 h 112"/>
                    <a:gd name="T36" fmla="*/ 30 w 134"/>
                    <a:gd name="T37" fmla="*/ 30 h 112"/>
                    <a:gd name="T38" fmla="*/ 22 w 134"/>
                    <a:gd name="T39" fmla="*/ 30 h 112"/>
                    <a:gd name="T40" fmla="*/ 16 w 134"/>
                    <a:gd name="T41" fmla="*/ 27 h 112"/>
                    <a:gd name="T42" fmla="*/ 7 w 134"/>
                    <a:gd name="T43" fmla="*/ 28 h 112"/>
                    <a:gd name="T44" fmla="*/ 2 w 134"/>
                    <a:gd name="T45" fmla="*/ 32 h 112"/>
                    <a:gd name="T46" fmla="*/ 3 w 134"/>
                    <a:gd name="T47" fmla="*/ 38 h 112"/>
                    <a:gd name="T48" fmla="*/ 15 w 134"/>
                    <a:gd name="T49" fmla="*/ 42 h 112"/>
                    <a:gd name="T50" fmla="*/ 23 w 134"/>
                    <a:gd name="T51" fmla="*/ 44 h 112"/>
                    <a:gd name="T52" fmla="*/ 26 w 134"/>
                    <a:gd name="T53" fmla="*/ 48 h 112"/>
                    <a:gd name="T54" fmla="*/ 33 w 134"/>
                    <a:gd name="T55" fmla="*/ 56 h 112"/>
                    <a:gd name="T56" fmla="*/ 36 w 134"/>
                    <a:gd name="T57" fmla="*/ 63 h 112"/>
                    <a:gd name="T58" fmla="*/ 34 w 134"/>
                    <a:gd name="T59" fmla="*/ 74 h 112"/>
                    <a:gd name="T60" fmla="*/ 30 w 134"/>
                    <a:gd name="T61" fmla="*/ 90 h 112"/>
                    <a:gd name="T62" fmla="*/ 29 w 134"/>
                    <a:gd name="T63" fmla="*/ 91 h 112"/>
                    <a:gd name="T64" fmla="*/ 35 w 134"/>
                    <a:gd name="T65" fmla="*/ 93 h 112"/>
                    <a:gd name="T66" fmla="*/ 43 w 134"/>
                    <a:gd name="T67" fmla="*/ 97 h 112"/>
                    <a:gd name="T68" fmla="*/ 51 w 134"/>
                    <a:gd name="T69" fmla="*/ 97 h 112"/>
                    <a:gd name="T70" fmla="*/ 55 w 134"/>
                    <a:gd name="T71" fmla="*/ 98 h 112"/>
                    <a:gd name="T72" fmla="*/ 66 w 134"/>
                    <a:gd name="T73" fmla="*/ 100 h 112"/>
                    <a:gd name="T74" fmla="*/ 75 w 134"/>
                    <a:gd name="T75" fmla="*/ 101 h 112"/>
                    <a:gd name="T76" fmla="*/ 75 w 134"/>
                    <a:gd name="T77" fmla="*/ 98 h 112"/>
                    <a:gd name="T78" fmla="*/ 82 w 134"/>
                    <a:gd name="T79" fmla="*/ 89 h 112"/>
                    <a:gd name="T80" fmla="*/ 99 w 134"/>
                    <a:gd name="T81" fmla="*/ 93 h 112"/>
                    <a:gd name="T82" fmla="*/ 109 w 134"/>
                    <a:gd name="T83" fmla="*/ 89 h 112"/>
                    <a:gd name="T84" fmla="*/ 115 w 134"/>
                    <a:gd name="T85" fmla="*/ 86 h 112"/>
                    <a:gd name="T86" fmla="*/ 116 w 134"/>
                    <a:gd name="T87" fmla="*/ 83 h 112"/>
                    <a:gd name="T88" fmla="*/ 112 w 134"/>
                    <a:gd name="T89" fmla="*/ 81 h 112"/>
                    <a:gd name="T90" fmla="*/ 110 w 134"/>
                    <a:gd name="T91" fmla="*/ 77 h 112"/>
                    <a:gd name="T92" fmla="*/ 107 w 134"/>
                    <a:gd name="T93" fmla="*/ 72 h 112"/>
                    <a:gd name="T94" fmla="*/ 109 w 134"/>
                    <a:gd name="T95" fmla="*/ 70 h 112"/>
                    <a:gd name="T96" fmla="*/ 111 w 134"/>
                    <a:gd name="T97" fmla="*/ 66 h 112"/>
                    <a:gd name="T98" fmla="*/ 110 w 134"/>
                    <a:gd name="T99" fmla="*/ 62 h 112"/>
                    <a:gd name="T100" fmla="*/ 108 w 134"/>
                    <a:gd name="T101" fmla="*/ 57 h 112"/>
                    <a:gd name="T102" fmla="*/ 104 w 134"/>
                    <a:gd name="T103" fmla="*/ 57 h 112"/>
                    <a:gd name="T104" fmla="*/ 103 w 134"/>
                    <a:gd name="T105" fmla="*/ 54 h 112"/>
                    <a:gd name="T106" fmla="*/ 109 w 134"/>
                    <a:gd name="T107" fmla="*/ 47 h 112"/>
                    <a:gd name="T108" fmla="*/ 114 w 134"/>
                    <a:gd name="T109" fmla="*/ 43 h 112"/>
                    <a:gd name="T110" fmla="*/ 116 w 134"/>
                    <a:gd name="T111" fmla="*/ 36 h 112"/>
                    <a:gd name="T112" fmla="*/ 119 w 134"/>
                    <a:gd name="T113" fmla="*/ 28 h 112"/>
                    <a:gd name="T114" fmla="*/ 117 w 134"/>
                    <a:gd name="T115" fmla="*/ 25 h 112"/>
                    <a:gd name="T116" fmla="*/ 132 w 134"/>
                    <a:gd name="T117" fmla="*/ 94 h 112"/>
                    <a:gd name="T118" fmla="*/ 126 w 134"/>
                    <a:gd name="T119" fmla="*/ 99 h 112"/>
                    <a:gd name="T120" fmla="*/ 130 w 134"/>
                    <a:gd name="T121" fmla="*/ 111 h 112"/>
                    <a:gd name="T122" fmla="*/ 132 w 134"/>
                    <a:gd name="T123" fmla="*/ 9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 h="112">
                      <a:moveTo>
                        <a:pt x="117" y="25"/>
                      </a:moveTo>
                      <a:cubicBezTo>
                        <a:pt x="116" y="25"/>
                        <a:pt x="115" y="24"/>
                        <a:pt x="113" y="24"/>
                      </a:cubicBezTo>
                      <a:cubicBezTo>
                        <a:pt x="110" y="24"/>
                        <a:pt x="108" y="22"/>
                        <a:pt x="107" y="21"/>
                      </a:cubicBezTo>
                      <a:cubicBezTo>
                        <a:pt x="105" y="19"/>
                        <a:pt x="99" y="19"/>
                        <a:pt x="97" y="19"/>
                      </a:cubicBezTo>
                      <a:cubicBezTo>
                        <a:pt x="95" y="20"/>
                        <a:pt x="94" y="16"/>
                        <a:pt x="92" y="16"/>
                      </a:cubicBezTo>
                      <a:cubicBezTo>
                        <a:pt x="90" y="17"/>
                        <a:pt x="90" y="14"/>
                        <a:pt x="90" y="12"/>
                      </a:cubicBezTo>
                      <a:cubicBezTo>
                        <a:pt x="90" y="10"/>
                        <a:pt x="88" y="13"/>
                        <a:pt x="86" y="14"/>
                      </a:cubicBezTo>
                      <a:cubicBezTo>
                        <a:pt x="84" y="15"/>
                        <a:pt x="83" y="12"/>
                        <a:pt x="83" y="11"/>
                      </a:cubicBezTo>
                      <a:cubicBezTo>
                        <a:pt x="83" y="10"/>
                        <a:pt x="79" y="8"/>
                        <a:pt x="77" y="7"/>
                      </a:cubicBezTo>
                      <a:cubicBezTo>
                        <a:pt x="76" y="6"/>
                        <a:pt x="74" y="3"/>
                        <a:pt x="73" y="5"/>
                      </a:cubicBezTo>
                      <a:cubicBezTo>
                        <a:pt x="72" y="6"/>
                        <a:pt x="70" y="3"/>
                        <a:pt x="70" y="1"/>
                      </a:cubicBezTo>
                      <a:cubicBezTo>
                        <a:pt x="69" y="0"/>
                        <a:pt x="69" y="1"/>
                        <a:pt x="68" y="0"/>
                      </a:cubicBezTo>
                      <a:cubicBezTo>
                        <a:pt x="68" y="0"/>
                        <a:pt x="67" y="0"/>
                        <a:pt x="66" y="0"/>
                      </a:cubicBezTo>
                      <a:cubicBezTo>
                        <a:pt x="63" y="0"/>
                        <a:pt x="60" y="3"/>
                        <a:pt x="61" y="8"/>
                      </a:cubicBezTo>
                      <a:cubicBezTo>
                        <a:pt x="61" y="13"/>
                        <a:pt x="57" y="14"/>
                        <a:pt x="51" y="14"/>
                      </a:cubicBezTo>
                      <a:cubicBezTo>
                        <a:pt x="46" y="15"/>
                        <a:pt x="48" y="19"/>
                        <a:pt x="45" y="21"/>
                      </a:cubicBezTo>
                      <a:cubicBezTo>
                        <a:pt x="43" y="23"/>
                        <a:pt x="35" y="20"/>
                        <a:pt x="34" y="17"/>
                      </a:cubicBezTo>
                      <a:cubicBezTo>
                        <a:pt x="33" y="14"/>
                        <a:pt x="26" y="17"/>
                        <a:pt x="29" y="20"/>
                      </a:cubicBezTo>
                      <a:cubicBezTo>
                        <a:pt x="32" y="24"/>
                        <a:pt x="32" y="29"/>
                        <a:pt x="30" y="30"/>
                      </a:cubicBezTo>
                      <a:cubicBezTo>
                        <a:pt x="28" y="31"/>
                        <a:pt x="24" y="28"/>
                        <a:pt x="22" y="30"/>
                      </a:cubicBezTo>
                      <a:cubicBezTo>
                        <a:pt x="20" y="31"/>
                        <a:pt x="19" y="28"/>
                        <a:pt x="16" y="27"/>
                      </a:cubicBezTo>
                      <a:cubicBezTo>
                        <a:pt x="13" y="26"/>
                        <a:pt x="12" y="28"/>
                        <a:pt x="7" y="28"/>
                      </a:cubicBezTo>
                      <a:cubicBezTo>
                        <a:pt x="3" y="28"/>
                        <a:pt x="0" y="30"/>
                        <a:pt x="2" y="32"/>
                      </a:cubicBezTo>
                      <a:cubicBezTo>
                        <a:pt x="4" y="34"/>
                        <a:pt x="2" y="36"/>
                        <a:pt x="3" y="38"/>
                      </a:cubicBezTo>
                      <a:cubicBezTo>
                        <a:pt x="4" y="40"/>
                        <a:pt x="10" y="39"/>
                        <a:pt x="15" y="42"/>
                      </a:cubicBezTo>
                      <a:cubicBezTo>
                        <a:pt x="20" y="44"/>
                        <a:pt x="21" y="42"/>
                        <a:pt x="23" y="44"/>
                      </a:cubicBezTo>
                      <a:cubicBezTo>
                        <a:pt x="25" y="46"/>
                        <a:pt x="26" y="45"/>
                        <a:pt x="26" y="48"/>
                      </a:cubicBezTo>
                      <a:cubicBezTo>
                        <a:pt x="26" y="51"/>
                        <a:pt x="29" y="55"/>
                        <a:pt x="33" y="56"/>
                      </a:cubicBezTo>
                      <a:cubicBezTo>
                        <a:pt x="38" y="57"/>
                        <a:pt x="34" y="60"/>
                        <a:pt x="36" y="63"/>
                      </a:cubicBezTo>
                      <a:cubicBezTo>
                        <a:pt x="37" y="66"/>
                        <a:pt x="34" y="70"/>
                        <a:pt x="34" y="74"/>
                      </a:cubicBezTo>
                      <a:cubicBezTo>
                        <a:pt x="35" y="78"/>
                        <a:pt x="32" y="89"/>
                        <a:pt x="30" y="90"/>
                      </a:cubicBezTo>
                      <a:cubicBezTo>
                        <a:pt x="30" y="91"/>
                        <a:pt x="30" y="91"/>
                        <a:pt x="29" y="91"/>
                      </a:cubicBezTo>
                      <a:cubicBezTo>
                        <a:pt x="31" y="92"/>
                        <a:pt x="34" y="92"/>
                        <a:pt x="35" y="93"/>
                      </a:cubicBezTo>
                      <a:cubicBezTo>
                        <a:pt x="37" y="94"/>
                        <a:pt x="41" y="96"/>
                        <a:pt x="43" y="97"/>
                      </a:cubicBezTo>
                      <a:cubicBezTo>
                        <a:pt x="46" y="99"/>
                        <a:pt x="51" y="99"/>
                        <a:pt x="51" y="97"/>
                      </a:cubicBezTo>
                      <a:cubicBezTo>
                        <a:pt x="51" y="95"/>
                        <a:pt x="53" y="96"/>
                        <a:pt x="55" y="98"/>
                      </a:cubicBezTo>
                      <a:cubicBezTo>
                        <a:pt x="57" y="99"/>
                        <a:pt x="63" y="100"/>
                        <a:pt x="66" y="100"/>
                      </a:cubicBezTo>
                      <a:cubicBezTo>
                        <a:pt x="68" y="101"/>
                        <a:pt x="72" y="101"/>
                        <a:pt x="75" y="101"/>
                      </a:cubicBezTo>
                      <a:cubicBezTo>
                        <a:pt x="75" y="100"/>
                        <a:pt x="75" y="99"/>
                        <a:pt x="75" y="98"/>
                      </a:cubicBezTo>
                      <a:cubicBezTo>
                        <a:pt x="73" y="93"/>
                        <a:pt x="78" y="90"/>
                        <a:pt x="82" y="89"/>
                      </a:cubicBezTo>
                      <a:cubicBezTo>
                        <a:pt x="87" y="89"/>
                        <a:pt x="96" y="91"/>
                        <a:pt x="99" y="93"/>
                      </a:cubicBezTo>
                      <a:cubicBezTo>
                        <a:pt x="101" y="95"/>
                        <a:pt x="105" y="94"/>
                        <a:pt x="109" y="89"/>
                      </a:cubicBezTo>
                      <a:cubicBezTo>
                        <a:pt x="112" y="87"/>
                        <a:pt x="114" y="86"/>
                        <a:pt x="115" y="86"/>
                      </a:cubicBezTo>
                      <a:cubicBezTo>
                        <a:pt x="115" y="85"/>
                        <a:pt x="116" y="84"/>
                        <a:pt x="116" y="83"/>
                      </a:cubicBezTo>
                      <a:cubicBezTo>
                        <a:pt x="117" y="81"/>
                        <a:pt x="114" y="81"/>
                        <a:pt x="112" y="81"/>
                      </a:cubicBezTo>
                      <a:cubicBezTo>
                        <a:pt x="110" y="81"/>
                        <a:pt x="108" y="79"/>
                        <a:pt x="110" y="77"/>
                      </a:cubicBezTo>
                      <a:cubicBezTo>
                        <a:pt x="111" y="74"/>
                        <a:pt x="109" y="74"/>
                        <a:pt x="107" y="72"/>
                      </a:cubicBezTo>
                      <a:cubicBezTo>
                        <a:pt x="106" y="70"/>
                        <a:pt x="108" y="70"/>
                        <a:pt x="109" y="70"/>
                      </a:cubicBezTo>
                      <a:cubicBezTo>
                        <a:pt x="110" y="69"/>
                        <a:pt x="112" y="67"/>
                        <a:pt x="111" y="66"/>
                      </a:cubicBezTo>
                      <a:cubicBezTo>
                        <a:pt x="110" y="66"/>
                        <a:pt x="109" y="64"/>
                        <a:pt x="110" y="62"/>
                      </a:cubicBezTo>
                      <a:cubicBezTo>
                        <a:pt x="111" y="59"/>
                        <a:pt x="108" y="59"/>
                        <a:pt x="108" y="57"/>
                      </a:cubicBezTo>
                      <a:cubicBezTo>
                        <a:pt x="108" y="55"/>
                        <a:pt x="106" y="55"/>
                        <a:pt x="104" y="57"/>
                      </a:cubicBezTo>
                      <a:cubicBezTo>
                        <a:pt x="102" y="59"/>
                        <a:pt x="102" y="57"/>
                        <a:pt x="103" y="54"/>
                      </a:cubicBezTo>
                      <a:cubicBezTo>
                        <a:pt x="104" y="50"/>
                        <a:pt x="108" y="49"/>
                        <a:pt x="109" y="47"/>
                      </a:cubicBezTo>
                      <a:cubicBezTo>
                        <a:pt x="109" y="45"/>
                        <a:pt x="112" y="43"/>
                        <a:pt x="114" y="43"/>
                      </a:cubicBezTo>
                      <a:cubicBezTo>
                        <a:pt x="115" y="43"/>
                        <a:pt x="115" y="38"/>
                        <a:pt x="116" y="36"/>
                      </a:cubicBezTo>
                      <a:cubicBezTo>
                        <a:pt x="116" y="33"/>
                        <a:pt x="117" y="31"/>
                        <a:pt x="119" y="28"/>
                      </a:cubicBezTo>
                      <a:cubicBezTo>
                        <a:pt x="122" y="26"/>
                        <a:pt x="119" y="25"/>
                        <a:pt x="117" y="25"/>
                      </a:cubicBezTo>
                      <a:close/>
                      <a:moveTo>
                        <a:pt x="132" y="94"/>
                      </a:moveTo>
                      <a:cubicBezTo>
                        <a:pt x="130" y="94"/>
                        <a:pt x="130" y="97"/>
                        <a:pt x="126" y="99"/>
                      </a:cubicBezTo>
                      <a:cubicBezTo>
                        <a:pt x="122" y="101"/>
                        <a:pt x="126" y="112"/>
                        <a:pt x="130" y="111"/>
                      </a:cubicBezTo>
                      <a:cubicBezTo>
                        <a:pt x="134" y="110"/>
                        <a:pt x="133" y="94"/>
                        <a:pt x="132" y="9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0" name="Freeform 356">
                  <a:extLst>
                    <a:ext uri="{FF2B5EF4-FFF2-40B4-BE49-F238E27FC236}">
                      <a16:creationId xmlns:a16="http://schemas.microsoft.com/office/drawing/2014/main" id="{65F9750E-2075-7E47-9CFC-CBB8925EC113}"/>
                    </a:ext>
                  </a:extLst>
                </p:cNvPr>
                <p:cNvSpPr>
                  <a:spLocks noEditPoints="1"/>
                </p:cNvSpPr>
                <p:nvPr/>
              </p:nvSpPr>
              <p:spPr bwMode="auto">
                <a:xfrm>
                  <a:off x="4287838" y="1206614"/>
                  <a:ext cx="1239838" cy="927100"/>
                </a:xfrm>
                <a:custGeom>
                  <a:avLst/>
                  <a:gdLst>
                    <a:gd name="T0" fmla="*/ 491 w 560"/>
                    <a:gd name="T1" fmla="*/ 49 h 418"/>
                    <a:gd name="T2" fmla="*/ 450 w 560"/>
                    <a:gd name="T3" fmla="*/ 68 h 418"/>
                    <a:gd name="T4" fmla="*/ 448 w 560"/>
                    <a:gd name="T5" fmla="*/ 43 h 418"/>
                    <a:gd name="T6" fmla="*/ 400 w 560"/>
                    <a:gd name="T7" fmla="*/ 39 h 418"/>
                    <a:gd name="T8" fmla="*/ 447 w 560"/>
                    <a:gd name="T9" fmla="*/ 32 h 418"/>
                    <a:gd name="T10" fmla="*/ 443 w 560"/>
                    <a:gd name="T11" fmla="*/ 14 h 418"/>
                    <a:gd name="T12" fmla="*/ 378 w 560"/>
                    <a:gd name="T13" fmla="*/ 1 h 418"/>
                    <a:gd name="T14" fmla="*/ 318 w 560"/>
                    <a:gd name="T15" fmla="*/ 9 h 418"/>
                    <a:gd name="T16" fmla="*/ 273 w 560"/>
                    <a:gd name="T17" fmla="*/ 9 h 418"/>
                    <a:gd name="T18" fmla="*/ 236 w 560"/>
                    <a:gd name="T19" fmla="*/ 26 h 418"/>
                    <a:gd name="T20" fmla="*/ 227 w 560"/>
                    <a:gd name="T21" fmla="*/ 31 h 418"/>
                    <a:gd name="T22" fmla="*/ 200 w 560"/>
                    <a:gd name="T23" fmla="*/ 39 h 418"/>
                    <a:gd name="T24" fmla="*/ 175 w 560"/>
                    <a:gd name="T25" fmla="*/ 47 h 418"/>
                    <a:gd name="T26" fmla="*/ 132 w 560"/>
                    <a:gd name="T27" fmla="*/ 39 h 418"/>
                    <a:gd name="T28" fmla="*/ 108 w 560"/>
                    <a:gd name="T29" fmla="*/ 57 h 418"/>
                    <a:gd name="T30" fmla="*/ 71 w 560"/>
                    <a:gd name="T31" fmla="*/ 81 h 418"/>
                    <a:gd name="T32" fmla="*/ 0 w 560"/>
                    <a:gd name="T33" fmla="*/ 116 h 418"/>
                    <a:gd name="T34" fmla="*/ 46 w 560"/>
                    <a:gd name="T35" fmla="*/ 129 h 418"/>
                    <a:gd name="T36" fmla="*/ 13 w 560"/>
                    <a:gd name="T37" fmla="*/ 140 h 418"/>
                    <a:gd name="T38" fmla="*/ 41 w 560"/>
                    <a:gd name="T39" fmla="*/ 158 h 418"/>
                    <a:gd name="T40" fmla="*/ 77 w 560"/>
                    <a:gd name="T41" fmla="*/ 156 h 418"/>
                    <a:gd name="T42" fmla="*/ 132 w 560"/>
                    <a:gd name="T43" fmla="*/ 171 h 418"/>
                    <a:gd name="T44" fmla="*/ 159 w 560"/>
                    <a:gd name="T45" fmla="*/ 208 h 418"/>
                    <a:gd name="T46" fmla="*/ 164 w 560"/>
                    <a:gd name="T47" fmla="*/ 242 h 418"/>
                    <a:gd name="T48" fmla="*/ 198 w 560"/>
                    <a:gd name="T49" fmla="*/ 253 h 418"/>
                    <a:gd name="T50" fmla="*/ 195 w 560"/>
                    <a:gd name="T51" fmla="*/ 266 h 418"/>
                    <a:gd name="T52" fmla="*/ 189 w 560"/>
                    <a:gd name="T53" fmla="*/ 289 h 418"/>
                    <a:gd name="T54" fmla="*/ 183 w 560"/>
                    <a:gd name="T55" fmla="*/ 317 h 418"/>
                    <a:gd name="T56" fmla="*/ 191 w 560"/>
                    <a:gd name="T57" fmla="*/ 354 h 418"/>
                    <a:gd name="T58" fmla="*/ 208 w 560"/>
                    <a:gd name="T59" fmla="*/ 376 h 418"/>
                    <a:gd name="T60" fmla="*/ 233 w 560"/>
                    <a:gd name="T61" fmla="*/ 404 h 418"/>
                    <a:gd name="T62" fmla="*/ 268 w 560"/>
                    <a:gd name="T63" fmla="*/ 418 h 418"/>
                    <a:gd name="T64" fmla="*/ 279 w 560"/>
                    <a:gd name="T65" fmla="*/ 382 h 418"/>
                    <a:gd name="T66" fmla="*/ 294 w 560"/>
                    <a:gd name="T67" fmla="*/ 364 h 418"/>
                    <a:gd name="T68" fmla="*/ 296 w 560"/>
                    <a:gd name="T69" fmla="*/ 347 h 418"/>
                    <a:gd name="T70" fmla="*/ 311 w 560"/>
                    <a:gd name="T71" fmla="*/ 335 h 418"/>
                    <a:gd name="T72" fmla="*/ 325 w 560"/>
                    <a:gd name="T73" fmla="*/ 332 h 418"/>
                    <a:gd name="T74" fmla="*/ 374 w 560"/>
                    <a:gd name="T75" fmla="*/ 300 h 418"/>
                    <a:gd name="T76" fmla="*/ 405 w 560"/>
                    <a:gd name="T77" fmla="*/ 291 h 418"/>
                    <a:gd name="T78" fmla="*/ 467 w 560"/>
                    <a:gd name="T79" fmla="*/ 264 h 418"/>
                    <a:gd name="T80" fmla="*/ 433 w 560"/>
                    <a:gd name="T81" fmla="*/ 257 h 418"/>
                    <a:gd name="T82" fmla="*/ 468 w 560"/>
                    <a:gd name="T83" fmla="*/ 259 h 418"/>
                    <a:gd name="T84" fmla="*/ 461 w 560"/>
                    <a:gd name="T85" fmla="*/ 227 h 418"/>
                    <a:gd name="T86" fmla="*/ 443 w 560"/>
                    <a:gd name="T87" fmla="*/ 212 h 418"/>
                    <a:gd name="T88" fmla="*/ 483 w 560"/>
                    <a:gd name="T89" fmla="*/ 206 h 418"/>
                    <a:gd name="T90" fmla="*/ 493 w 560"/>
                    <a:gd name="T91" fmla="*/ 187 h 418"/>
                    <a:gd name="T92" fmla="*/ 488 w 560"/>
                    <a:gd name="T93" fmla="*/ 157 h 418"/>
                    <a:gd name="T94" fmla="*/ 478 w 560"/>
                    <a:gd name="T95" fmla="*/ 145 h 418"/>
                    <a:gd name="T96" fmla="*/ 482 w 560"/>
                    <a:gd name="T97" fmla="*/ 132 h 418"/>
                    <a:gd name="T98" fmla="*/ 469 w 560"/>
                    <a:gd name="T99" fmla="*/ 125 h 418"/>
                    <a:gd name="T100" fmla="*/ 506 w 560"/>
                    <a:gd name="T101" fmla="*/ 87 h 418"/>
                    <a:gd name="T102" fmla="*/ 497 w 560"/>
                    <a:gd name="T103" fmla="*/ 77 h 418"/>
                    <a:gd name="T104" fmla="*/ 507 w 560"/>
                    <a:gd name="T105" fmla="*/ 67 h 418"/>
                    <a:gd name="T106" fmla="*/ 560 w 560"/>
                    <a:gd name="T107" fmla="*/ 48 h 418"/>
                    <a:gd name="T108" fmla="*/ 185 w 560"/>
                    <a:gd name="T109" fmla="*/ 267 h 418"/>
                    <a:gd name="T110" fmla="*/ 175 w 560"/>
                    <a:gd name="T111" fmla="*/ 278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60" h="418">
                      <a:moveTo>
                        <a:pt x="528" y="39"/>
                      </a:moveTo>
                      <a:cubicBezTo>
                        <a:pt x="518" y="39"/>
                        <a:pt x="510" y="41"/>
                        <a:pt x="510" y="48"/>
                      </a:cubicBezTo>
                      <a:cubicBezTo>
                        <a:pt x="509" y="55"/>
                        <a:pt x="496" y="46"/>
                        <a:pt x="491" y="49"/>
                      </a:cubicBezTo>
                      <a:cubicBezTo>
                        <a:pt x="486" y="51"/>
                        <a:pt x="488" y="43"/>
                        <a:pt x="483" y="46"/>
                      </a:cubicBezTo>
                      <a:cubicBezTo>
                        <a:pt x="478" y="48"/>
                        <a:pt x="472" y="55"/>
                        <a:pt x="465" y="58"/>
                      </a:cubicBezTo>
                      <a:cubicBezTo>
                        <a:pt x="459" y="60"/>
                        <a:pt x="454" y="67"/>
                        <a:pt x="450" y="68"/>
                      </a:cubicBezTo>
                      <a:cubicBezTo>
                        <a:pt x="446" y="68"/>
                        <a:pt x="458" y="55"/>
                        <a:pt x="465" y="49"/>
                      </a:cubicBezTo>
                      <a:cubicBezTo>
                        <a:pt x="471" y="42"/>
                        <a:pt x="468" y="35"/>
                        <a:pt x="459" y="35"/>
                      </a:cubicBezTo>
                      <a:cubicBezTo>
                        <a:pt x="451" y="36"/>
                        <a:pt x="452" y="42"/>
                        <a:pt x="448" y="43"/>
                      </a:cubicBezTo>
                      <a:cubicBezTo>
                        <a:pt x="443" y="44"/>
                        <a:pt x="419" y="55"/>
                        <a:pt x="418" y="52"/>
                      </a:cubicBezTo>
                      <a:cubicBezTo>
                        <a:pt x="417" y="48"/>
                        <a:pt x="438" y="43"/>
                        <a:pt x="437" y="40"/>
                      </a:cubicBezTo>
                      <a:cubicBezTo>
                        <a:pt x="437" y="38"/>
                        <a:pt x="412" y="37"/>
                        <a:pt x="400" y="39"/>
                      </a:cubicBezTo>
                      <a:cubicBezTo>
                        <a:pt x="389" y="41"/>
                        <a:pt x="369" y="47"/>
                        <a:pt x="369" y="44"/>
                      </a:cubicBezTo>
                      <a:cubicBezTo>
                        <a:pt x="368" y="41"/>
                        <a:pt x="392" y="36"/>
                        <a:pt x="404" y="35"/>
                      </a:cubicBezTo>
                      <a:cubicBezTo>
                        <a:pt x="416" y="33"/>
                        <a:pt x="438" y="35"/>
                        <a:pt x="447" y="32"/>
                      </a:cubicBezTo>
                      <a:cubicBezTo>
                        <a:pt x="456" y="28"/>
                        <a:pt x="470" y="28"/>
                        <a:pt x="472" y="25"/>
                      </a:cubicBezTo>
                      <a:cubicBezTo>
                        <a:pt x="475" y="22"/>
                        <a:pt x="462" y="18"/>
                        <a:pt x="455" y="18"/>
                      </a:cubicBezTo>
                      <a:cubicBezTo>
                        <a:pt x="449" y="18"/>
                        <a:pt x="442" y="17"/>
                        <a:pt x="443" y="14"/>
                      </a:cubicBezTo>
                      <a:cubicBezTo>
                        <a:pt x="443" y="11"/>
                        <a:pt x="433" y="10"/>
                        <a:pt x="432" y="8"/>
                      </a:cubicBezTo>
                      <a:cubicBezTo>
                        <a:pt x="431" y="5"/>
                        <a:pt x="410" y="7"/>
                        <a:pt x="406" y="4"/>
                      </a:cubicBezTo>
                      <a:cubicBezTo>
                        <a:pt x="402" y="2"/>
                        <a:pt x="389" y="0"/>
                        <a:pt x="378" y="1"/>
                      </a:cubicBezTo>
                      <a:cubicBezTo>
                        <a:pt x="367" y="2"/>
                        <a:pt x="345" y="2"/>
                        <a:pt x="340" y="2"/>
                      </a:cubicBezTo>
                      <a:cubicBezTo>
                        <a:pt x="335" y="3"/>
                        <a:pt x="332" y="5"/>
                        <a:pt x="327" y="4"/>
                      </a:cubicBezTo>
                      <a:cubicBezTo>
                        <a:pt x="323" y="4"/>
                        <a:pt x="316" y="6"/>
                        <a:pt x="318" y="9"/>
                      </a:cubicBezTo>
                      <a:cubicBezTo>
                        <a:pt x="323" y="14"/>
                        <a:pt x="311" y="16"/>
                        <a:pt x="312" y="12"/>
                      </a:cubicBezTo>
                      <a:cubicBezTo>
                        <a:pt x="313" y="8"/>
                        <a:pt x="301" y="6"/>
                        <a:pt x="298" y="9"/>
                      </a:cubicBezTo>
                      <a:cubicBezTo>
                        <a:pt x="294" y="13"/>
                        <a:pt x="276" y="6"/>
                        <a:pt x="273" y="9"/>
                      </a:cubicBezTo>
                      <a:cubicBezTo>
                        <a:pt x="270" y="13"/>
                        <a:pt x="249" y="12"/>
                        <a:pt x="243" y="13"/>
                      </a:cubicBezTo>
                      <a:cubicBezTo>
                        <a:pt x="236" y="14"/>
                        <a:pt x="252" y="18"/>
                        <a:pt x="252" y="21"/>
                      </a:cubicBezTo>
                      <a:cubicBezTo>
                        <a:pt x="251" y="24"/>
                        <a:pt x="232" y="21"/>
                        <a:pt x="236" y="26"/>
                      </a:cubicBezTo>
                      <a:cubicBezTo>
                        <a:pt x="240" y="31"/>
                        <a:pt x="253" y="34"/>
                        <a:pt x="259" y="41"/>
                      </a:cubicBezTo>
                      <a:cubicBezTo>
                        <a:pt x="265" y="47"/>
                        <a:pt x="254" y="43"/>
                        <a:pt x="247" y="38"/>
                      </a:cubicBezTo>
                      <a:cubicBezTo>
                        <a:pt x="240" y="34"/>
                        <a:pt x="231" y="35"/>
                        <a:pt x="227" y="31"/>
                      </a:cubicBezTo>
                      <a:cubicBezTo>
                        <a:pt x="222" y="26"/>
                        <a:pt x="206" y="23"/>
                        <a:pt x="202" y="26"/>
                      </a:cubicBezTo>
                      <a:cubicBezTo>
                        <a:pt x="197" y="29"/>
                        <a:pt x="213" y="35"/>
                        <a:pt x="213" y="38"/>
                      </a:cubicBezTo>
                      <a:cubicBezTo>
                        <a:pt x="213" y="42"/>
                        <a:pt x="202" y="37"/>
                        <a:pt x="200" y="39"/>
                      </a:cubicBezTo>
                      <a:cubicBezTo>
                        <a:pt x="199" y="40"/>
                        <a:pt x="189" y="30"/>
                        <a:pt x="184" y="30"/>
                      </a:cubicBezTo>
                      <a:cubicBezTo>
                        <a:pt x="178" y="30"/>
                        <a:pt x="183" y="34"/>
                        <a:pt x="183" y="41"/>
                      </a:cubicBezTo>
                      <a:cubicBezTo>
                        <a:pt x="183" y="48"/>
                        <a:pt x="172" y="52"/>
                        <a:pt x="175" y="47"/>
                      </a:cubicBezTo>
                      <a:cubicBezTo>
                        <a:pt x="178" y="43"/>
                        <a:pt x="176" y="31"/>
                        <a:pt x="171" y="29"/>
                      </a:cubicBezTo>
                      <a:cubicBezTo>
                        <a:pt x="165" y="27"/>
                        <a:pt x="150" y="33"/>
                        <a:pt x="143" y="33"/>
                      </a:cubicBezTo>
                      <a:cubicBezTo>
                        <a:pt x="135" y="33"/>
                        <a:pt x="125" y="35"/>
                        <a:pt x="132" y="39"/>
                      </a:cubicBezTo>
                      <a:cubicBezTo>
                        <a:pt x="138" y="43"/>
                        <a:pt x="131" y="45"/>
                        <a:pt x="126" y="41"/>
                      </a:cubicBezTo>
                      <a:cubicBezTo>
                        <a:pt x="120" y="37"/>
                        <a:pt x="101" y="41"/>
                        <a:pt x="105" y="44"/>
                      </a:cubicBezTo>
                      <a:cubicBezTo>
                        <a:pt x="109" y="46"/>
                        <a:pt x="110" y="54"/>
                        <a:pt x="108" y="57"/>
                      </a:cubicBezTo>
                      <a:cubicBezTo>
                        <a:pt x="105" y="61"/>
                        <a:pt x="98" y="54"/>
                        <a:pt x="90" y="55"/>
                      </a:cubicBezTo>
                      <a:cubicBezTo>
                        <a:pt x="83" y="55"/>
                        <a:pt x="47" y="72"/>
                        <a:pt x="49" y="77"/>
                      </a:cubicBezTo>
                      <a:cubicBezTo>
                        <a:pt x="51" y="82"/>
                        <a:pt x="67" y="78"/>
                        <a:pt x="71" y="81"/>
                      </a:cubicBezTo>
                      <a:cubicBezTo>
                        <a:pt x="76" y="83"/>
                        <a:pt x="70" y="93"/>
                        <a:pt x="64" y="97"/>
                      </a:cubicBezTo>
                      <a:cubicBezTo>
                        <a:pt x="58" y="101"/>
                        <a:pt x="36" y="98"/>
                        <a:pt x="35" y="102"/>
                      </a:cubicBezTo>
                      <a:cubicBezTo>
                        <a:pt x="35" y="107"/>
                        <a:pt x="0" y="108"/>
                        <a:pt x="0" y="116"/>
                      </a:cubicBezTo>
                      <a:cubicBezTo>
                        <a:pt x="0" y="119"/>
                        <a:pt x="2" y="122"/>
                        <a:pt x="6" y="123"/>
                      </a:cubicBezTo>
                      <a:cubicBezTo>
                        <a:pt x="11" y="124"/>
                        <a:pt x="17" y="122"/>
                        <a:pt x="21" y="127"/>
                      </a:cubicBezTo>
                      <a:cubicBezTo>
                        <a:pt x="25" y="132"/>
                        <a:pt x="37" y="132"/>
                        <a:pt x="46" y="129"/>
                      </a:cubicBezTo>
                      <a:cubicBezTo>
                        <a:pt x="54" y="126"/>
                        <a:pt x="60" y="129"/>
                        <a:pt x="60" y="134"/>
                      </a:cubicBezTo>
                      <a:cubicBezTo>
                        <a:pt x="60" y="139"/>
                        <a:pt x="41" y="132"/>
                        <a:pt x="36" y="136"/>
                      </a:cubicBezTo>
                      <a:cubicBezTo>
                        <a:pt x="30" y="139"/>
                        <a:pt x="12" y="136"/>
                        <a:pt x="13" y="140"/>
                      </a:cubicBezTo>
                      <a:cubicBezTo>
                        <a:pt x="14" y="144"/>
                        <a:pt x="23" y="143"/>
                        <a:pt x="30" y="145"/>
                      </a:cubicBezTo>
                      <a:cubicBezTo>
                        <a:pt x="37" y="146"/>
                        <a:pt x="30" y="149"/>
                        <a:pt x="30" y="152"/>
                      </a:cubicBezTo>
                      <a:cubicBezTo>
                        <a:pt x="30" y="155"/>
                        <a:pt x="34" y="154"/>
                        <a:pt x="41" y="158"/>
                      </a:cubicBezTo>
                      <a:cubicBezTo>
                        <a:pt x="48" y="161"/>
                        <a:pt x="59" y="163"/>
                        <a:pt x="55" y="159"/>
                      </a:cubicBezTo>
                      <a:cubicBezTo>
                        <a:pt x="52" y="155"/>
                        <a:pt x="63" y="156"/>
                        <a:pt x="65" y="158"/>
                      </a:cubicBezTo>
                      <a:cubicBezTo>
                        <a:pt x="67" y="161"/>
                        <a:pt x="72" y="155"/>
                        <a:pt x="77" y="156"/>
                      </a:cubicBezTo>
                      <a:cubicBezTo>
                        <a:pt x="82" y="158"/>
                        <a:pt x="84" y="151"/>
                        <a:pt x="88" y="154"/>
                      </a:cubicBezTo>
                      <a:cubicBezTo>
                        <a:pt x="92" y="157"/>
                        <a:pt x="111" y="158"/>
                        <a:pt x="117" y="162"/>
                      </a:cubicBezTo>
                      <a:cubicBezTo>
                        <a:pt x="124" y="165"/>
                        <a:pt x="133" y="166"/>
                        <a:pt x="132" y="171"/>
                      </a:cubicBezTo>
                      <a:cubicBezTo>
                        <a:pt x="131" y="176"/>
                        <a:pt x="137" y="180"/>
                        <a:pt x="145" y="183"/>
                      </a:cubicBezTo>
                      <a:cubicBezTo>
                        <a:pt x="152" y="187"/>
                        <a:pt x="153" y="194"/>
                        <a:pt x="153" y="198"/>
                      </a:cubicBezTo>
                      <a:cubicBezTo>
                        <a:pt x="153" y="203"/>
                        <a:pt x="161" y="206"/>
                        <a:pt x="159" y="208"/>
                      </a:cubicBezTo>
                      <a:cubicBezTo>
                        <a:pt x="158" y="210"/>
                        <a:pt x="159" y="213"/>
                        <a:pt x="164" y="218"/>
                      </a:cubicBezTo>
                      <a:cubicBezTo>
                        <a:pt x="169" y="222"/>
                        <a:pt x="156" y="225"/>
                        <a:pt x="159" y="229"/>
                      </a:cubicBezTo>
                      <a:cubicBezTo>
                        <a:pt x="162" y="233"/>
                        <a:pt x="155" y="240"/>
                        <a:pt x="164" y="242"/>
                      </a:cubicBezTo>
                      <a:cubicBezTo>
                        <a:pt x="172" y="243"/>
                        <a:pt x="171" y="236"/>
                        <a:pt x="178" y="236"/>
                      </a:cubicBezTo>
                      <a:cubicBezTo>
                        <a:pt x="184" y="236"/>
                        <a:pt x="177" y="241"/>
                        <a:pt x="181" y="245"/>
                      </a:cubicBezTo>
                      <a:cubicBezTo>
                        <a:pt x="184" y="248"/>
                        <a:pt x="192" y="247"/>
                        <a:pt x="198" y="253"/>
                      </a:cubicBezTo>
                      <a:cubicBezTo>
                        <a:pt x="205" y="259"/>
                        <a:pt x="201" y="261"/>
                        <a:pt x="195" y="257"/>
                      </a:cubicBezTo>
                      <a:cubicBezTo>
                        <a:pt x="188" y="252"/>
                        <a:pt x="170" y="253"/>
                        <a:pt x="170" y="255"/>
                      </a:cubicBezTo>
                      <a:cubicBezTo>
                        <a:pt x="170" y="257"/>
                        <a:pt x="190" y="268"/>
                        <a:pt x="195" y="266"/>
                      </a:cubicBezTo>
                      <a:cubicBezTo>
                        <a:pt x="199" y="265"/>
                        <a:pt x="206" y="273"/>
                        <a:pt x="203" y="276"/>
                      </a:cubicBezTo>
                      <a:cubicBezTo>
                        <a:pt x="200" y="278"/>
                        <a:pt x="202" y="285"/>
                        <a:pt x="201" y="288"/>
                      </a:cubicBezTo>
                      <a:cubicBezTo>
                        <a:pt x="200" y="292"/>
                        <a:pt x="194" y="288"/>
                        <a:pt x="189" y="289"/>
                      </a:cubicBezTo>
                      <a:cubicBezTo>
                        <a:pt x="185" y="290"/>
                        <a:pt x="182" y="291"/>
                        <a:pt x="182" y="296"/>
                      </a:cubicBezTo>
                      <a:cubicBezTo>
                        <a:pt x="182" y="300"/>
                        <a:pt x="175" y="303"/>
                        <a:pt x="175" y="309"/>
                      </a:cubicBezTo>
                      <a:cubicBezTo>
                        <a:pt x="174" y="315"/>
                        <a:pt x="180" y="314"/>
                        <a:pt x="183" y="317"/>
                      </a:cubicBezTo>
                      <a:cubicBezTo>
                        <a:pt x="187" y="319"/>
                        <a:pt x="177" y="321"/>
                        <a:pt x="176" y="325"/>
                      </a:cubicBezTo>
                      <a:cubicBezTo>
                        <a:pt x="176" y="329"/>
                        <a:pt x="186" y="336"/>
                        <a:pt x="189" y="338"/>
                      </a:cubicBezTo>
                      <a:cubicBezTo>
                        <a:pt x="193" y="340"/>
                        <a:pt x="189" y="349"/>
                        <a:pt x="191" y="354"/>
                      </a:cubicBezTo>
                      <a:cubicBezTo>
                        <a:pt x="192" y="358"/>
                        <a:pt x="197" y="353"/>
                        <a:pt x="196" y="359"/>
                      </a:cubicBezTo>
                      <a:cubicBezTo>
                        <a:pt x="196" y="365"/>
                        <a:pt x="200" y="364"/>
                        <a:pt x="201" y="368"/>
                      </a:cubicBezTo>
                      <a:cubicBezTo>
                        <a:pt x="201" y="371"/>
                        <a:pt x="209" y="371"/>
                        <a:pt x="208" y="376"/>
                      </a:cubicBezTo>
                      <a:cubicBezTo>
                        <a:pt x="206" y="381"/>
                        <a:pt x="210" y="384"/>
                        <a:pt x="212" y="387"/>
                      </a:cubicBezTo>
                      <a:cubicBezTo>
                        <a:pt x="214" y="389"/>
                        <a:pt x="221" y="394"/>
                        <a:pt x="222" y="398"/>
                      </a:cubicBezTo>
                      <a:cubicBezTo>
                        <a:pt x="224" y="401"/>
                        <a:pt x="228" y="406"/>
                        <a:pt x="233" y="404"/>
                      </a:cubicBezTo>
                      <a:cubicBezTo>
                        <a:pt x="237" y="403"/>
                        <a:pt x="238" y="408"/>
                        <a:pt x="242" y="407"/>
                      </a:cubicBezTo>
                      <a:cubicBezTo>
                        <a:pt x="245" y="406"/>
                        <a:pt x="251" y="409"/>
                        <a:pt x="252" y="412"/>
                      </a:cubicBezTo>
                      <a:cubicBezTo>
                        <a:pt x="253" y="415"/>
                        <a:pt x="265" y="417"/>
                        <a:pt x="268" y="418"/>
                      </a:cubicBezTo>
                      <a:cubicBezTo>
                        <a:pt x="271" y="418"/>
                        <a:pt x="272" y="412"/>
                        <a:pt x="275" y="411"/>
                      </a:cubicBezTo>
                      <a:cubicBezTo>
                        <a:pt x="278" y="409"/>
                        <a:pt x="277" y="397"/>
                        <a:pt x="280" y="396"/>
                      </a:cubicBezTo>
                      <a:cubicBezTo>
                        <a:pt x="282" y="396"/>
                        <a:pt x="281" y="383"/>
                        <a:pt x="279" y="382"/>
                      </a:cubicBezTo>
                      <a:cubicBezTo>
                        <a:pt x="276" y="381"/>
                        <a:pt x="277" y="377"/>
                        <a:pt x="283" y="378"/>
                      </a:cubicBezTo>
                      <a:cubicBezTo>
                        <a:pt x="290" y="378"/>
                        <a:pt x="287" y="372"/>
                        <a:pt x="290" y="371"/>
                      </a:cubicBezTo>
                      <a:cubicBezTo>
                        <a:pt x="293" y="371"/>
                        <a:pt x="292" y="365"/>
                        <a:pt x="294" y="364"/>
                      </a:cubicBezTo>
                      <a:cubicBezTo>
                        <a:pt x="296" y="364"/>
                        <a:pt x="296" y="360"/>
                        <a:pt x="294" y="358"/>
                      </a:cubicBezTo>
                      <a:cubicBezTo>
                        <a:pt x="293" y="356"/>
                        <a:pt x="295" y="354"/>
                        <a:pt x="298" y="354"/>
                      </a:cubicBezTo>
                      <a:cubicBezTo>
                        <a:pt x="301" y="353"/>
                        <a:pt x="300" y="348"/>
                        <a:pt x="296" y="347"/>
                      </a:cubicBezTo>
                      <a:cubicBezTo>
                        <a:pt x="292" y="345"/>
                        <a:pt x="293" y="340"/>
                        <a:pt x="297" y="343"/>
                      </a:cubicBezTo>
                      <a:cubicBezTo>
                        <a:pt x="302" y="346"/>
                        <a:pt x="305" y="344"/>
                        <a:pt x="303" y="341"/>
                      </a:cubicBezTo>
                      <a:cubicBezTo>
                        <a:pt x="300" y="338"/>
                        <a:pt x="306" y="336"/>
                        <a:pt x="311" y="335"/>
                      </a:cubicBezTo>
                      <a:cubicBezTo>
                        <a:pt x="317" y="335"/>
                        <a:pt x="320" y="332"/>
                        <a:pt x="319" y="328"/>
                      </a:cubicBezTo>
                      <a:cubicBezTo>
                        <a:pt x="318" y="323"/>
                        <a:pt x="325" y="324"/>
                        <a:pt x="323" y="327"/>
                      </a:cubicBezTo>
                      <a:cubicBezTo>
                        <a:pt x="321" y="331"/>
                        <a:pt x="323" y="335"/>
                        <a:pt x="325" y="332"/>
                      </a:cubicBezTo>
                      <a:cubicBezTo>
                        <a:pt x="328" y="330"/>
                        <a:pt x="333" y="331"/>
                        <a:pt x="342" y="329"/>
                      </a:cubicBezTo>
                      <a:cubicBezTo>
                        <a:pt x="351" y="326"/>
                        <a:pt x="360" y="318"/>
                        <a:pt x="362" y="311"/>
                      </a:cubicBezTo>
                      <a:cubicBezTo>
                        <a:pt x="365" y="304"/>
                        <a:pt x="375" y="305"/>
                        <a:pt x="374" y="300"/>
                      </a:cubicBezTo>
                      <a:cubicBezTo>
                        <a:pt x="372" y="295"/>
                        <a:pt x="376" y="293"/>
                        <a:pt x="382" y="296"/>
                      </a:cubicBezTo>
                      <a:cubicBezTo>
                        <a:pt x="389" y="300"/>
                        <a:pt x="384" y="294"/>
                        <a:pt x="391" y="294"/>
                      </a:cubicBezTo>
                      <a:cubicBezTo>
                        <a:pt x="399" y="294"/>
                        <a:pt x="398" y="291"/>
                        <a:pt x="405" y="291"/>
                      </a:cubicBezTo>
                      <a:cubicBezTo>
                        <a:pt x="412" y="291"/>
                        <a:pt x="431" y="288"/>
                        <a:pt x="438" y="282"/>
                      </a:cubicBezTo>
                      <a:cubicBezTo>
                        <a:pt x="444" y="277"/>
                        <a:pt x="458" y="272"/>
                        <a:pt x="463" y="269"/>
                      </a:cubicBezTo>
                      <a:cubicBezTo>
                        <a:pt x="469" y="265"/>
                        <a:pt x="470" y="262"/>
                        <a:pt x="467" y="264"/>
                      </a:cubicBezTo>
                      <a:cubicBezTo>
                        <a:pt x="463" y="266"/>
                        <a:pt x="456" y="266"/>
                        <a:pt x="451" y="265"/>
                      </a:cubicBezTo>
                      <a:cubicBezTo>
                        <a:pt x="445" y="264"/>
                        <a:pt x="437" y="259"/>
                        <a:pt x="431" y="263"/>
                      </a:cubicBezTo>
                      <a:cubicBezTo>
                        <a:pt x="424" y="266"/>
                        <a:pt x="428" y="257"/>
                        <a:pt x="433" y="257"/>
                      </a:cubicBezTo>
                      <a:cubicBezTo>
                        <a:pt x="438" y="256"/>
                        <a:pt x="436" y="253"/>
                        <a:pt x="435" y="248"/>
                      </a:cubicBezTo>
                      <a:cubicBezTo>
                        <a:pt x="434" y="243"/>
                        <a:pt x="443" y="246"/>
                        <a:pt x="448" y="252"/>
                      </a:cubicBezTo>
                      <a:cubicBezTo>
                        <a:pt x="452" y="259"/>
                        <a:pt x="460" y="261"/>
                        <a:pt x="468" y="259"/>
                      </a:cubicBezTo>
                      <a:cubicBezTo>
                        <a:pt x="475" y="257"/>
                        <a:pt x="468" y="251"/>
                        <a:pt x="471" y="247"/>
                      </a:cubicBezTo>
                      <a:cubicBezTo>
                        <a:pt x="474" y="243"/>
                        <a:pt x="449" y="230"/>
                        <a:pt x="447" y="226"/>
                      </a:cubicBezTo>
                      <a:cubicBezTo>
                        <a:pt x="446" y="222"/>
                        <a:pt x="454" y="224"/>
                        <a:pt x="461" y="227"/>
                      </a:cubicBezTo>
                      <a:cubicBezTo>
                        <a:pt x="468" y="230"/>
                        <a:pt x="469" y="222"/>
                        <a:pt x="469" y="218"/>
                      </a:cubicBezTo>
                      <a:cubicBezTo>
                        <a:pt x="469" y="214"/>
                        <a:pt x="454" y="214"/>
                        <a:pt x="448" y="218"/>
                      </a:cubicBezTo>
                      <a:cubicBezTo>
                        <a:pt x="441" y="222"/>
                        <a:pt x="434" y="213"/>
                        <a:pt x="443" y="212"/>
                      </a:cubicBezTo>
                      <a:cubicBezTo>
                        <a:pt x="453" y="211"/>
                        <a:pt x="444" y="207"/>
                        <a:pt x="447" y="204"/>
                      </a:cubicBezTo>
                      <a:cubicBezTo>
                        <a:pt x="450" y="202"/>
                        <a:pt x="461" y="212"/>
                        <a:pt x="467" y="210"/>
                      </a:cubicBezTo>
                      <a:cubicBezTo>
                        <a:pt x="473" y="208"/>
                        <a:pt x="478" y="210"/>
                        <a:pt x="483" y="206"/>
                      </a:cubicBezTo>
                      <a:cubicBezTo>
                        <a:pt x="488" y="202"/>
                        <a:pt x="473" y="199"/>
                        <a:pt x="470" y="195"/>
                      </a:cubicBezTo>
                      <a:cubicBezTo>
                        <a:pt x="468" y="192"/>
                        <a:pt x="485" y="193"/>
                        <a:pt x="491" y="193"/>
                      </a:cubicBezTo>
                      <a:cubicBezTo>
                        <a:pt x="496" y="193"/>
                        <a:pt x="497" y="185"/>
                        <a:pt x="493" y="187"/>
                      </a:cubicBezTo>
                      <a:cubicBezTo>
                        <a:pt x="489" y="189"/>
                        <a:pt x="473" y="182"/>
                        <a:pt x="477" y="177"/>
                      </a:cubicBezTo>
                      <a:cubicBezTo>
                        <a:pt x="480" y="172"/>
                        <a:pt x="486" y="178"/>
                        <a:pt x="493" y="174"/>
                      </a:cubicBezTo>
                      <a:cubicBezTo>
                        <a:pt x="499" y="170"/>
                        <a:pt x="493" y="157"/>
                        <a:pt x="488" y="157"/>
                      </a:cubicBezTo>
                      <a:cubicBezTo>
                        <a:pt x="483" y="157"/>
                        <a:pt x="472" y="156"/>
                        <a:pt x="472" y="153"/>
                      </a:cubicBezTo>
                      <a:cubicBezTo>
                        <a:pt x="472" y="151"/>
                        <a:pt x="463" y="149"/>
                        <a:pt x="465" y="146"/>
                      </a:cubicBezTo>
                      <a:cubicBezTo>
                        <a:pt x="468" y="144"/>
                        <a:pt x="472" y="149"/>
                        <a:pt x="478" y="145"/>
                      </a:cubicBezTo>
                      <a:cubicBezTo>
                        <a:pt x="484" y="140"/>
                        <a:pt x="497" y="146"/>
                        <a:pt x="503" y="145"/>
                      </a:cubicBezTo>
                      <a:cubicBezTo>
                        <a:pt x="508" y="143"/>
                        <a:pt x="500" y="133"/>
                        <a:pt x="497" y="135"/>
                      </a:cubicBezTo>
                      <a:cubicBezTo>
                        <a:pt x="494" y="137"/>
                        <a:pt x="483" y="137"/>
                        <a:pt x="482" y="132"/>
                      </a:cubicBezTo>
                      <a:cubicBezTo>
                        <a:pt x="481" y="126"/>
                        <a:pt x="492" y="132"/>
                        <a:pt x="494" y="129"/>
                      </a:cubicBezTo>
                      <a:cubicBezTo>
                        <a:pt x="496" y="126"/>
                        <a:pt x="479" y="119"/>
                        <a:pt x="476" y="125"/>
                      </a:cubicBezTo>
                      <a:cubicBezTo>
                        <a:pt x="473" y="131"/>
                        <a:pt x="463" y="129"/>
                        <a:pt x="469" y="125"/>
                      </a:cubicBezTo>
                      <a:cubicBezTo>
                        <a:pt x="474" y="122"/>
                        <a:pt x="475" y="113"/>
                        <a:pt x="474" y="108"/>
                      </a:cubicBezTo>
                      <a:cubicBezTo>
                        <a:pt x="474" y="104"/>
                        <a:pt x="493" y="104"/>
                        <a:pt x="490" y="96"/>
                      </a:cubicBezTo>
                      <a:cubicBezTo>
                        <a:pt x="488" y="88"/>
                        <a:pt x="499" y="87"/>
                        <a:pt x="506" y="87"/>
                      </a:cubicBezTo>
                      <a:cubicBezTo>
                        <a:pt x="512" y="87"/>
                        <a:pt x="505" y="79"/>
                        <a:pt x="499" y="80"/>
                      </a:cubicBezTo>
                      <a:cubicBezTo>
                        <a:pt x="493" y="80"/>
                        <a:pt x="487" y="87"/>
                        <a:pt x="484" y="84"/>
                      </a:cubicBezTo>
                      <a:cubicBezTo>
                        <a:pt x="481" y="82"/>
                        <a:pt x="491" y="77"/>
                        <a:pt x="497" y="77"/>
                      </a:cubicBezTo>
                      <a:cubicBezTo>
                        <a:pt x="502" y="77"/>
                        <a:pt x="515" y="76"/>
                        <a:pt x="520" y="74"/>
                      </a:cubicBezTo>
                      <a:cubicBezTo>
                        <a:pt x="524" y="71"/>
                        <a:pt x="512" y="68"/>
                        <a:pt x="503" y="70"/>
                      </a:cubicBezTo>
                      <a:cubicBezTo>
                        <a:pt x="494" y="71"/>
                        <a:pt x="494" y="67"/>
                        <a:pt x="507" y="67"/>
                      </a:cubicBezTo>
                      <a:cubicBezTo>
                        <a:pt x="520" y="66"/>
                        <a:pt x="518" y="64"/>
                        <a:pt x="527" y="62"/>
                      </a:cubicBezTo>
                      <a:cubicBezTo>
                        <a:pt x="536" y="61"/>
                        <a:pt x="533" y="58"/>
                        <a:pt x="539" y="57"/>
                      </a:cubicBezTo>
                      <a:cubicBezTo>
                        <a:pt x="545" y="57"/>
                        <a:pt x="560" y="51"/>
                        <a:pt x="560" y="48"/>
                      </a:cubicBezTo>
                      <a:cubicBezTo>
                        <a:pt x="560" y="45"/>
                        <a:pt x="538" y="39"/>
                        <a:pt x="528" y="39"/>
                      </a:cubicBezTo>
                      <a:close/>
                      <a:moveTo>
                        <a:pt x="192" y="274"/>
                      </a:moveTo>
                      <a:cubicBezTo>
                        <a:pt x="192" y="270"/>
                        <a:pt x="187" y="273"/>
                        <a:pt x="185" y="267"/>
                      </a:cubicBezTo>
                      <a:cubicBezTo>
                        <a:pt x="182" y="262"/>
                        <a:pt x="168" y="260"/>
                        <a:pt x="167" y="264"/>
                      </a:cubicBezTo>
                      <a:cubicBezTo>
                        <a:pt x="166" y="266"/>
                        <a:pt x="162" y="268"/>
                        <a:pt x="165" y="272"/>
                      </a:cubicBezTo>
                      <a:cubicBezTo>
                        <a:pt x="169" y="276"/>
                        <a:pt x="171" y="274"/>
                        <a:pt x="175" y="278"/>
                      </a:cubicBezTo>
                      <a:cubicBezTo>
                        <a:pt x="179" y="282"/>
                        <a:pt x="192" y="278"/>
                        <a:pt x="192" y="27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1" name="Freeform 358">
                  <a:extLst>
                    <a:ext uri="{FF2B5EF4-FFF2-40B4-BE49-F238E27FC236}">
                      <a16:creationId xmlns:a16="http://schemas.microsoft.com/office/drawing/2014/main" id="{8CB24DA9-DF80-3C49-9CDA-1917F4915063}"/>
                    </a:ext>
                  </a:extLst>
                </p:cNvPr>
                <p:cNvSpPr>
                  <a:spLocks noEditPoints="1"/>
                </p:cNvSpPr>
                <p:nvPr/>
              </p:nvSpPr>
              <p:spPr bwMode="auto">
                <a:xfrm>
                  <a:off x="6172200" y="2627426"/>
                  <a:ext cx="128588" cy="160338"/>
                </a:xfrm>
                <a:custGeom>
                  <a:avLst/>
                  <a:gdLst>
                    <a:gd name="T0" fmla="*/ 57 w 58"/>
                    <a:gd name="T1" fmla="*/ 0 h 72"/>
                    <a:gd name="T2" fmla="*/ 53 w 58"/>
                    <a:gd name="T3" fmla="*/ 2 h 72"/>
                    <a:gd name="T4" fmla="*/ 50 w 58"/>
                    <a:gd name="T5" fmla="*/ 4 h 72"/>
                    <a:gd name="T6" fmla="*/ 40 w 58"/>
                    <a:gd name="T7" fmla="*/ 2 h 72"/>
                    <a:gd name="T8" fmla="*/ 28 w 58"/>
                    <a:gd name="T9" fmla="*/ 2 h 72"/>
                    <a:gd name="T10" fmla="*/ 27 w 58"/>
                    <a:gd name="T11" fmla="*/ 2 h 72"/>
                    <a:gd name="T12" fmla="*/ 19 w 58"/>
                    <a:gd name="T13" fmla="*/ 6 h 72"/>
                    <a:gd name="T14" fmla="*/ 15 w 58"/>
                    <a:gd name="T15" fmla="*/ 9 h 72"/>
                    <a:gd name="T16" fmla="*/ 8 w 58"/>
                    <a:gd name="T17" fmla="*/ 10 h 72"/>
                    <a:gd name="T18" fmla="*/ 5 w 58"/>
                    <a:gd name="T19" fmla="*/ 15 h 72"/>
                    <a:gd name="T20" fmla="*/ 3 w 58"/>
                    <a:gd name="T21" fmla="*/ 19 h 72"/>
                    <a:gd name="T22" fmla="*/ 0 w 58"/>
                    <a:gd name="T23" fmla="*/ 23 h 72"/>
                    <a:gd name="T24" fmla="*/ 1 w 58"/>
                    <a:gd name="T25" fmla="*/ 24 h 72"/>
                    <a:gd name="T26" fmla="*/ 6 w 58"/>
                    <a:gd name="T27" fmla="*/ 31 h 72"/>
                    <a:gd name="T28" fmla="*/ 12 w 58"/>
                    <a:gd name="T29" fmla="*/ 34 h 72"/>
                    <a:gd name="T30" fmla="*/ 20 w 58"/>
                    <a:gd name="T31" fmla="*/ 37 h 72"/>
                    <a:gd name="T32" fmla="*/ 11 w 58"/>
                    <a:gd name="T33" fmla="*/ 37 h 72"/>
                    <a:gd name="T34" fmla="*/ 12 w 58"/>
                    <a:gd name="T35" fmla="*/ 45 h 72"/>
                    <a:gd name="T36" fmla="*/ 17 w 58"/>
                    <a:gd name="T37" fmla="*/ 51 h 72"/>
                    <a:gd name="T38" fmla="*/ 26 w 58"/>
                    <a:gd name="T39" fmla="*/ 56 h 72"/>
                    <a:gd name="T40" fmla="*/ 24 w 58"/>
                    <a:gd name="T41" fmla="*/ 46 h 72"/>
                    <a:gd name="T42" fmla="*/ 30 w 58"/>
                    <a:gd name="T43" fmla="*/ 46 h 72"/>
                    <a:gd name="T44" fmla="*/ 26 w 58"/>
                    <a:gd name="T45" fmla="*/ 42 h 72"/>
                    <a:gd name="T46" fmla="*/ 29 w 58"/>
                    <a:gd name="T47" fmla="*/ 41 h 72"/>
                    <a:gd name="T48" fmla="*/ 36 w 58"/>
                    <a:gd name="T49" fmla="*/ 40 h 72"/>
                    <a:gd name="T50" fmla="*/ 33 w 58"/>
                    <a:gd name="T51" fmla="*/ 32 h 72"/>
                    <a:gd name="T52" fmla="*/ 26 w 58"/>
                    <a:gd name="T53" fmla="*/ 33 h 72"/>
                    <a:gd name="T54" fmla="*/ 29 w 58"/>
                    <a:gd name="T55" fmla="*/ 28 h 72"/>
                    <a:gd name="T56" fmla="*/ 21 w 58"/>
                    <a:gd name="T57" fmla="*/ 18 h 72"/>
                    <a:gd name="T58" fmla="*/ 26 w 58"/>
                    <a:gd name="T59" fmla="*/ 15 h 72"/>
                    <a:gd name="T60" fmla="*/ 33 w 58"/>
                    <a:gd name="T61" fmla="*/ 16 h 72"/>
                    <a:gd name="T62" fmla="*/ 35 w 58"/>
                    <a:gd name="T63" fmla="*/ 9 h 72"/>
                    <a:gd name="T64" fmla="*/ 40 w 58"/>
                    <a:gd name="T65" fmla="*/ 11 h 72"/>
                    <a:gd name="T66" fmla="*/ 47 w 58"/>
                    <a:gd name="T67" fmla="*/ 8 h 72"/>
                    <a:gd name="T68" fmla="*/ 53 w 58"/>
                    <a:gd name="T69" fmla="*/ 11 h 72"/>
                    <a:gd name="T70" fmla="*/ 56 w 58"/>
                    <a:gd name="T71" fmla="*/ 7 h 72"/>
                    <a:gd name="T72" fmla="*/ 58 w 58"/>
                    <a:gd name="T73" fmla="*/ 3 h 72"/>
                    <a:gd name="T74" fmla="*/ 57 w 58"/>
                    <a:gd name="T75" fmla="*/ 0 h 72"/>
                    <a:gd name="T76" fmla="*/ 50 w 58"/>
                    <a:gd name="T77" fmla="*/ 68 h 72"/>
                    <a:gd name="T78" fmla="*/ 35 w 58"/>
                    <a:gd name="T79" fmla="*/ 66 h 72"/>
                    <a:gd name="T80" fmla="*/ 30 w 58"/>
                    <a:gd name="T81" fmla="*/ 68 h 72"/>
                    <a:gd name="T82" fmla="*/ 43 w 58"/>
                    <a:gd name="T83" fmla="*/ 72 h 72"/>
                    <a:gd name="T84" fmla="*/ 56 w 58"/>
                    <a:gd name="T85" fmla="*/ 68 h 72"/>
                    <a:gd name="T86" fmla="*/ 50 w 58"/>
                    <a:gd name="T87" fmla="*/ 6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8" h="72">
                      <a:moveTo>
                        <a:pt x="57" y="0"/>
                      </a:moveTo>
                      <a:cubicBezTo>
                        <a:pt x="55" y="0"/>
                        <a:pt x="53" y="1"/>
                        <a:pt x="53" y="2"/>
                      </a:cubicBezTo>
                      <a:cubicBezTo>
                        <a:pt x="54" y="3"/>
                        <a:pt x="52" y="4"/>
                        <a:pt x="50" y="4"/>
                      </a:cubicBezTo>
                      <a:cubicBezTo>
                        <a:pt x="50" y="4"/>
                        <a:pt x="42" y="3"/>
                        <a:pt x="40" y="2"/>
                      </a:cubicBezTo>
                      <a:cubicBezTo>
                        <a:pt x="38" y="1"/>
                        <a:pt x="31" y="2"/>
                        <a:pt x="28" y="2"/>
                      </a:cubicBezTo>
                      <a:cubicBezTo>
                        <a:pt x="28" y="2"/>
                        <a:pt x="28" y="2"/>
                        <a:pt x="27" y="2"/>
                      </a:cubicBezTo>
                      <a:cubicBezTo>
                        <a:pt x="27" y="4"/>
                        <a:pt x="20" y="7"/>
                        <a:pt x="19" y="6"/>
                      </a:cubicBezTo>
                      <a:cubicBezTo>
                        <a:pt x="18" y="6"/>
                        <a:pt x="17" y="8"/>
                        <a:pt x="15" y="9"/>
                      </a:cubicBezTo>
                      <a:cubicBezTo>
                        <a:pt x="12" y="10"/>
                        <a:pt x="9" y="9"/>
                        <a:pt x="8" y="10"/>
                      </a:cubicBezTo>
                      <a:cubicBezTo>
                        <a:pt x="8" y="11"/>
                        <a:pt x="7" y="14"/>
                        <a:pt x="5" y="15"/>
                      </a:cubicBezTo>
                      <a:cubicBezTo>
                        <a:pt x="4" y="16"/>
                        <a:pt x="5" y="18"/>
                        <a:pt x="3" y="19"/>
                      </a:cubicBezTo>
                      <a:cubicBezTo>
                        <a:pt x="2" y="19"/>
                        <a:pt x="1" y="21"/>
                        <a:pt x="0" y="23"/>
                      </a:cubicBezTo>
                      <a:cubicBezTo>
                        <a:pt x="0" y="24"/>
                        <a:pt x="1" y="24"/>
                        <a:pt x="1" y="24"/>
                      </a:cubicBezTo>
                      <a:cubicBezTo>
                        <a:pt x="4" y="25"/>
                        <a:pt x="6" y="28"/>
                        <a:pt x="6" y="31"/>
                      </a:cubicBezTo>
                      <a:cubicBezTo>
                        <a:pt x="5" y="35"/>
                        <a:pt x="10" y="36"/>
                        <a:pt x="12" y="34"/>
                      </a:cubicBezTo>
                      <a:cubicBezTo>
                        <a:pt x="14" y="31"/>
                        <a:pt x="20" y="35"/>
                        <a:pt x="20" y="37"/>
                      </a:cubicBezTo>
                      <a:cubicBezTo>
                        <a:pt x="20" y="38"/>
                        <a:pt x="14" y="35"/>
                        <a:pt x="11" y="37"/>
                      </a:cubicBezTo>
                      <a:cubicBezTo>
                        <a:pt x="7" y="40"/>
                        <a:pt x="13" y="42"/>
                        <a:pt x="12" y="45"/>
                      </a:cubicBezTo>
                      <a:cubicBezTo>
                        <a:pt x="12" y="48"/>
                        <a:pt x="14" y="52"/>
                        <a:pt x="17" y="51"/>
                      </a:cubicBezTo>
                      <a:cubicBezTo>
                        <a:pt x="20" y="51"/>
                        <a:pt x="24" y="56"/>
                        <a:pt x="26" y="56"/>
                      </a:cubicBezTo>
                      <a:cubicBezTo>
                        <a:pt x="28" y="55"/>
                        <a:pt x="23" y="47"/>
                        <a:pt x="24" y="46"/>
                      </a:cubicBezTo>
                      <a:cubicBezTo>
                        <a:pt x="25" y="45"/>
                        <a:pt x="29" y="48"/>
                        <a:pt x="30" y="46"/>
                      </a:cubicBezTo>
                      <a:cubicBezTo>
                        <a:pt x="32" y="44"/>
                        <a:pt x="29" y="42"/>
                        <a:pt x="26" y="42"/>
                      </a:cubicBezTo>
                      <a:cubicBezTo>
                        <a:pt x="23" y="43"/>
                        <a:pt x="26" y="39"/>
                        <a:pt x="29" y="41"/>
                      </a:cubicBezTo>
                      <a:cubicBezTo>
                        <a:pt x="33" y="43"/>
                        <a:pt x="34" y="40"/>
                        <a:pt x="36" y="40"/>
                      </a:cubicBezTo>
                      <a:cubicBezTo>
                        <a:pt x="38" y="40"/>
                        <a:pt x="38" y="34"/>
                        <a:pt x="33" y="32"/>
                      </a:cubicBezTo>
                      <a:cubicBezTo>
                        <a:pt x="28" y="31"/>
                        <a:pt x="29" y="36"/>
                        <a:pt x="26" y="33"/>
                      </a:cubicBezTo>
                      <a:cubicBezTo>
                        <a:pt x="22" y="29"/>
                        <a:pt x="29" y="31"/>
                        <a:pt x="29" y="28"/>
                      </a:cubicBezTo>
                      <a:cubicBezTo>
                        <a:pt x="29" y="25"/>
                        <a:pt x="24" y="21"/>
                        <a:pt x="21" y="18"/>
                      </a:cubicBezTo>
                      <a:cubicBezTo>
                        <a:pt x="19" y="14"/>
                        <a:pt x="24" y="13"/>
                        <a:pt x="26" y="15"/>
                      </a:cubicBezTo>
                      <a:cubicBezTo>
                        <a:pt x="27" y="17"/>
                        <a:pt x="31" y="17"/>
                        <a:pt x="33" y="16"/>
                      </a:cubicBezTo>
                      <a:cubicBezTo>
                        <a:pt x="35" y="15"/>
                        <a:pt x="31" y="11"/>
                        <a:pt x="35" y="9"/>
                      </a:cubicBezTo>
                      <a:cubicBezTo>
                        <a:pt x="39" y="8"/>
                        <a:pt x="39" y="10"/>
                        <a:pt x="40" y="11"/>
                      </a:cubicBezTo>
                      <a:cubicBezTo>
                        <a:pt x="42" y="12"/>
                        <a:pt x="43" y="8"/>
                        <a:pt x="47" y="8"/>
                      </a:cubicBezTo>
                      <a:cubicBezTo>
                        <a:pt x="50" y="8"/>
                        <a:pt x="52" y="9"/>
                        <a:pt x="53" y="11"/>
                      </a:cubicBezTo>
                      <a:cubicBezTo>
                        <a:pt x="55" y="9"/>
                        <a:pt x="56" y="8"/>
                        <a:pt x="56" y="7"/>
                      </a:cubicBezTo>
                      <a:cubicBezTo>
                        <a:pt x="56" y="6"/>
                        <a:pt x="58" y="5"/>
                        <a:pt x="58" y="3"/>
                      </a:cubicBezTo>
                      <a:cubicBezTo>
                        <a:pt x="58" y="2"/>
                        <a:pt x="58" y="1"/>
                        <a:pt x="57" y="0"/>
                      </a:cubicBezTo>
                      <a:close/>
                      <a:moveTo>
                        <a:pt x="50" y="68"/>
                      </a:moveTo>
                      <a:cubicBezTo>
                        <a:pt x="48" y="66"/>
                        <a:pt x="38" y="68"/>
                        <a:pt x="35" y="66"/>
                      </a:cubicBezTo>
                      <a:cubicBezTo>
                        <a:pt x="33" y="64"/>
                        <a:pt x="28" y="68"/>
                        <a:pt x="30" y="68"/>
                      </a:cubicBezTo>
                      <a:cubicBezTo>
                        <a:pt x="33" y="69"/>
                        <a:pt x="38" y="72"/>
                        <a:pt x="43" y="72"/>
                      </a:cubicBezTo>
                      <a:cubicBezTo>
                        <a:pt x="49" y="72"/>
                        <a:pt x="56" y="69"/>
                        <a:pt x="56" y="68"/>
                      </a:cubicBezTo>
                      <a:cubicBezTo>
                        <a:pt x="55" y="67"/>
                        <a:pt x="52" y="69"/>
                        <a:pt x="50" y="68"/>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2" name="Freeform 360">
                  <a:extLst>
                    <a:ext uri="{FF2B5EF4-FFF2-40B4-BE49-F238E27FC236}">
                      <a16:creationId xmlns:a16="http://schemas.microsoft.com/office/drawing/2014/main" id="{30464844-B302-9F42-9372-CCA6992052BC}"/>
                    </a:ext>
                  </a:extLst>
                </p:cNvPr>
                <p:cNvSpPr>
                  <a:spLocks noEditPoints="1"/>
                </p:cNvSpPr>
                <p:nvPr/>
              </p:nvSpPr>
              <p:spPr bwMode="auto">
                <a:xfrm>
                  <a:off x="5605463" y="2108314"/>
                  <a:ext cx="203200" cy="309563"/>
                </a:xfrm>
                <a:custGeom>
                  <a:avLst/>
                  <a:gdLst>
                    <a:gd name="T0" fmla="*/ 7 w 92"/>
                    <a:gd name="T1" fmla="*/ 76 h 140"/>
                    <a:gd name="T2" fmla="*/ 2 w 92"/>
                    <a:gd name="T3" fmla="*/ 87 h 140"/>
                    <a:gd name="T4" fmla="*/ 13 w 92"/>
                    <a:gd name="T5" fmla="*/ 87 h 140"/>
                    <a:gd name="T6" fmla="*/ 23 w 92"/>
                    <a:gd name="T7" fmla="*/ 85 h 140"/>
                    <a:gd name="T8" fmla="*/ 92 w 92"/>
                    <a:gd name="T9" fmla="*/ 108 h 140"/>
                    <a:gd name="T10" fmla="*/ 78 w 92"/>
                    <a:gd name="T11" fmla="*/ 103 h 140"/>
                    <a:gd name="T12" fmla="*/ 75 w 92"/>
                    <a:gd name="T13" fmla="*/ 93 h 140"/>
                    <a:gd name="T14" fmla="*/ 62 w 92"/>
                    <a:gd name="T15" fmla="*/ 71 h 140"/>
                    <a:gd name="T16" fmla="*/ 47 w 92"/>
                    <a:gd name="T17" fmla="*/ 65 h 140"/>
                    <a:gd name="T18" fmla="*/ 58 w 92"/>
                    <a:gd name="T19" fmla="*/ 43 h 140"/>
                    <a:gd name="T20" fmla="*/ 38 w 92"/>
                    <a:gd name="T21" fmla="*/ 39 h 140"/>
                    <a:gd name="T22" fmla="*/ 46 w 92"/>
                    <a:gd name="T23" fmla="*/ 26 h 140"/>
                    <a:gd name="T24" fmla="*/ 32 w 92"/>
                    <a:gd name="T25" fmla="*/ 30 h 140"/>
                    <a:gd name="T26" fmla="*/ 22 w 92"/>
                    <a:gd name="T27" fmla="*/ 44 h 140"/>
                    <a:gd name="T28" fmla="*/ 15 w 92"/>
                    <a:gd name="T29" fmla="*/ 44 h 140"/>
                    <a:gd name="T30" fmla="*/ 18 w 92"/>
                    <a:gd name="T31" fmla="*/ 56 h 140"/>
                    <a:gd name="T32" fmla="*/ 15 w 92"/>
                    <a:gd name="T33" fmla="*/ 67 h 140"/>
                    <a:gd name="T34" fmla="*/ 25 w 92"/>
                    <a:gd name="T35" fmla="*/ 70 h 140"/>
                    <a:gd name="T36" fmla="*/ 31 w 92"/>
                    <a:gd name="T37" fmla="*/ 69 h 140"/>
                    <a:gd name="T38" fmla="*/ 41 w 92"/>
                    <a:gd name="T39" fmla="*/ 77 h 140"/>
                    <a:gd name="T40" fmla="*/ 45 w 92"/>
                    <a:gd name="T41" fmla="*/ 86 h 140"/>
                    <a:gd name="T42" fmla="*/ 47 w 92"/>
                    <a:gd name="T43" fmla="*/ 97 h 140"/>
                    <a:gd name="T44" fmla="*/ 35 w 92"/>
                    <a:gd name="T45" fmla="*/ 99 h 140"/>
                    <a:gd name="T46" fmla="*/ 37 w 92"/>
                    <a:gd name="T47" fmla="*/ 108 h 140"/>
                    <a:gd name="T48" fmla="*/ 32 w 92"/>
                    <a:gd name="T49" fmla="*/ 118 h 140"/>
                    <a:gd name="T50" fmla="*/ 47 w 92"/>
                    <a:gd name="T51" fmla="*/ 121 h 140"/>
                    <a:gd name="T52" fmla="*/ 38 w 92"/>
                    <a:gd name="T53" fmla="*/ 125 h 140"/>
                    <a:gd name="T54" fmla="*/ 33 w 92"/>
                    <a:gd name="T55" fmla="*/ 135 h 140"/>
                    <a:gd name="T56" fmla="*/ 44 w 92"/>
                    <a:gd name="T57" fmla="*/ 133 h 140"/>
                    <a:gd name="T58" fmla="*/ 57 w 92"/>
                    <a:gd name="T59" fmla="*/ 130 h 140"/>
                    <a:gd name="T60" fmla="*/ 75 w 92"/>
                    <a:gd name="T61" fmla="*/ 129 h 140"/>
                    <a:gd name="T62" fmla="*/ 84 w 92"/>
                    <a:gd name="T63" fmla="*/ 122 h 140"/>
                    <a:gd name="T64" fmla="*/ 92 w 92"/>
                    <a:gd name="T65" fmla="*/ 108 h 140"/>
                    <a:gd name="T66" fmla="*/ 17 w 92"/>
                    <a:gd name="T67" fmla="*/ 32 h 140"/>
                    <a:gd name="T68" fmla="*/ 63 w 92"/>
                    <a:gd name="T69" fmla="*/ 11 h 140"/>
                    <a:gd name="T70" fmla="*/ 63 w 92"/>
                    <a:gd name="T71" fmla="*/ 1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2" h="140">
                      <a:moveTo>
                        <a:pt x="18" y="75"/>
                      </a:moveTo>
                      <a:cubicBezTo>
                        <a:pt x="15" y="71"/>
                        <a:pt x="10" y="76"/>
                        <a:pt x="7" y="76"/>
                      </a:cubicBezTo>
                      <a:cubicBezTo>
                        <a:pt x="6" y="79"/>
                        <a:pt x="5" y="81"/>
                        <a:pt x="4" y="82"/>
                      </a:cubicBezTo>
                      <a:cubicBezTo>
                        <a:pt x="3" y="83"/>
                        <a:pt x="0" y="87"/>
                        <a:pt x="2" y="87"/>
                      </a:cubicBezTo>
                      <a:cubicBezTo>
                        <a:pt x="4" y="87"/>
                        <a:pt x="7" y="91"/>
                        <a:pt x="8" y="88"/>
                      </a:cubicBezTo>
                      <a:cubicBezTo>
                        <a:pt x="8" y="86"/>
                        <a:pt x="10" y="82"/>
                        <a:pt x="13" y="87"/>
                      </a:cubicBezTo>
                      <a:cubicBezTo>
                        <a:pt x="14" y="87"/>
                        <a:pt x="15" y="88"/>
                        <a:pt x="16" y="89"/>
                      </a:cubicBezTo>
                      <a:cubicBezTo>
                        <a:pt x="17" y="87"/>
                        <a:pt x="21" y="87"/>
                        <a:pt x="23" y="85"/>
                      </a:cubicBezTo>
                      <a:cubicBezTo>
                        <a:pt x="26" y="82"/>
                        <a:pt x="22" y="78"/>
                        <a:pt x="18" y="75"/>
                      </a:cubicBezTo>
                      <a:close/>
                      <a:moveTo>
                        <a:pt x="92" y="108"/>
                      </a:moveTo>
                      <a:cubicBezTo>
                        <a:pt x="92" y="104"/>
                        <a:pt x="83" y="101"/>
                        <a:pt x="82" y="103"/>
                      </a:cubicBezTo>
                      <a:cubicBezTo>
                        <a:pt x="81" y="106"/>
                        <a:pt x="79" y="105"/>
                        <a:pt x="78" y="103"/>
                      </a:cubicBezTo>
                      <a:cubicBezTo>
                        <a:pt x="76" y="100"/>
                        <a:pt x="79" y="98"/>
                        <a:pt x="78" y="98"/>
                      </a:cubicBezTo>
                      <a:cubicBezTo>
                        <a:pt x="76" y="98"/>
                        <a:pt x="74" y="94"/>
                        <a:pt x="75" y="93"/>
                      </a:cubicBezTo>
                      <a:cubicBezTo>
                        <a:pt x="75" y="91"/>
                        <a:pt x="72" y="83"/>
                        <a:pt x="68" y="82"/>
                      </a:cubicBezTo>
                      <a:cubicBezTo>
                        <a:pt x="63" y="81"/>
                        <a:pt x="63" y="74"/>
                        <a:pt x="62" y="71"/>
                      </a:cubicBezTo>
                      <a:cubicBezTo>
                        <a:pt x="61" y="67"/>
                        <a:pt x="58" y="69"/>
                        <a:pt x="56" y="66"/>
                      </a:cubicBezTo>
                      <a:cubicBezTo>
                        <a:pt x="53" y="63"/>
                        <a:pt x="50" y="65"/>
                        <a:pt x="47" y="65"/>
                      </a:cubicBezTo>
                      <a:cubicBezTo>
                        <a:pt x="45" y="65"/>
                        <a:pt x="47" y="61"/>
                        <a:pt x="51" y="59"/>
                      </a:cubicBezTo>
                      <a:cubicBezTo>
                        <a:pt x="54" y="57"/>
                        <a:pt x="58" y="45"/>
                        <a:pt x="58" y="43"/>
                      </a:cubicBezTo>
                      <a:cubicBezTo>
                        <a:pt x="58" y="41"/>
                        <a:pt x="44" y="41"/>
                        <a:pt x="41" y="42"/>
                      </a:cubicBezTo>
                      <a:cubicBezTo>
                        <a:pt x="38" y="43"/>
                        <a:pt x="35" y="40"/>
                        <a:pt x="38" y="39"/>
                      </a:cubicBezTo>
                      <a:cubicBezTo>
                        <a:pt x="40" y="38"/>
                        <a:pt x="45" y="33"/>
                        <a:pt x="45" y="32"/>
                      </a:cubicBezTo>
                      <a:cubicBezTo>
                        <a:pt x="44" y="30"/>
                        <a:pt x="48" y="28"/>
                        <a:pt x="46" y="26"/>
                      </a:cubicBezTo>
                      <a:cubicBezTo>
                        <a:pt x="44" y="24"/>
                        <a:pt x="44" y="28"/>
                        <a:pt x="42" y="30"/>
                      </a:cubicBezTo>
                      <a:cubicBezTo>
                        <a:pt x="40" y="31"/>
                        <a:pt x="36" y="31"/>
                        <a:pt x="32" y="30"/>
                      </a:cubicBezTo>
                      <a:cubicBezTo>
                        <a:pt x="28" y="29"/>
                        <a:pt x="26" y="35"/>
                        <a:pt x="26" y="38"/>
                      </a:cubicBezTo>
                      <a:cubicBezTo>
                        <a:pt x="27" y="40"/>
                        <a:pt x="22" y="42"/>
                        <a:pt x="22" y="44"/>
                      </a:cubicBezTo>
                      <a:cubicBezTo>
                        <a:pt x="23" y="46"/>
                        <a:pt x="21" y="48"/>
                        <a:pt x="20" y="46"/>
                      </a:cubicBezTo>
                      <a:cubicBezTo>
                        <a:pt x="19" y="45"/>
                        <a:pt x="17" y="42"/>
                        <a:pt x="15" y="44"/>
                      </a:cubicBezTo>
                      <a:cubicBezTo>
                        <a:pt x="12" y="47"/>
                        <a:pt x="18" y="49"/>
                        <a:pt x="21" y="50"/>
                      </a:cubicBezTo>
                      <a:cubicBezTo>
                        <a:pt x="25" y="50"/>
                        <a:pt x="18" y="53"/>
                        <a:pt x="18" y="56"/>
                      </a:cubicBezTo>
                      <a:cubicBezTo>
                        <a:pt x="17" y="60"/>
                        <a:pt x="22" y="59"/>
                        <a:pt x="23" y="61"/>
                      </a:cubicBezTo>
                      <a:cubicBezTo>
                        <a:pt x="23" y="64"/>
                        <a:pt x="15" y="64"/>
                        <a:pt x="15" y="67"/>
                      </a:cubicBezTo>
                      <a:cubicBezTo>
                        <a:pt x="15" y="70"/>
                        <a:pt x="20" y="66"/>
                        <a:pt x="22" y="65"/>
                      </a:cubicBezTo>
                      <a:cubicBezTo>
                        <a:pt x="24" y="64"/>
                        <a:pt x="20" y="71"/>
                        <a:pt x="25" y="70"/>
                      </a:cubicBezTo>
                      <a:cubicBezTo>
                        <a:pt x="30" y="69"/>
                        <a:pt x="29" y="63"/>
                        <a:pt x="31" y="63"/>
                      </a:cubicBezTo>
                      <a:cubicBezTo>
                        <a:pt x="32" y="63"/>
                        <a:pt x="30" y="67"/>
                        <a:pt x="31" y="69"/>
                      </a:cubicBezTo>
                      <a:cubicBezTo>
                        <a:pt x="33" y="72"/>
                        <a:pt x="28" y="77"/>
                        <a:pt x="28" y="79"/>
                      </a:cubicBezTo>
                      <a:cubicBezTo>
                        <a:pt x="28" y="81"/>
                        <a:pt x="38" y="81"/>
                        <a:pt x="41" y="77"/>
                      </a:cubicBezTo>
                      <a:cubicBezTo>
                        <a:pt x="44" y="74"/>
                        <a:pt x="46" y="78"/>
                        <a:pt x="44" y="80"/>
                      </a:cubicBezTo>
                      <a:cubicBezTo>
                        <a:pt x="41" y="83"/>
                        <a:pt x="42" y="85"/>
                        <a:pt x="45" y="86"/>
                      </a:cubicBezTo>
                      <a:cubicBezTo>
                        <a:pt x="48" y="87"/>
                        <a:pt x="49" y="87"/>
                        <a:pt x="47" y="89"/>
                      </a:cubicBezTo>
                      <a:cubicBezTo>
                        <a:pt x="46" y="91"/>
                        <a:pt x="47" y="95"/>
                        <a:pt x="47" y="97"/>
                      </a:cubicBezTo>
                      <a:cubicBezTo>
                        <a:pt x="46" y="99"/>
                        <a:pt x="38" y="99"/>
                        <a:pt x="37" y="98"/>
                      </a:cubicBezTo>
                      <a:cubicBezTo>
                        <a:pt x="37" y="96"/>
                        <a:pt x="34" y="97"/>
                        <a:pt x="35" y="99"/>
                      </a:cubicBezTo>
                      <a:cubicBezTo>
                        <a:pt x="35" y="101"/>
                        <a:pt x="32" y="103"/>
                        <a:pt x="32" y="105"/>
                      </a:cubicBezTo>
                      <a:cubicBezTo>
                        <a:pt x="32" y="107"/>
                        <a:pt x="37" y="106"/>
                        <a:pt x="37" y="108"/>
                      </a:cubicBezTo>
                      <a:cubicBezTo>
                        <a:pt x="37" y="111"/>
                        <a:pt x="34" y="113"/>
                        <a:pt x="28" y="115"/>
                      </a:cubicBezTo>
                      <a:cubicBezTo>
                        <a:pt x="23" y="116"/>
                        <a:pt x="30" y="120"/>
                        <a:pt x="32" y="118"/>
                      </a:cubicBezTo>
                      <a:cubicBezTo>
                        <a:pt x="34" y="117"/>
                        <a:pt x="34" y="120"/>
                        <a:pt x="37" y="120"/>
                      </a:cubicBezTo>
                      <a:cubicBezTo>
                        <a:pt x="41" y="120"/>
                        <a:pt x="43" y="123"/>
                        <a:pt x="47" y="121"/>
                      </a:cubicBezTo>
                      <a:cubicBezTo>
                        <a:pt x="51" y="120"/>
                        <a:pt x="51" y="121"/>
                        <a:pt x="48" y="123"/>
                      </a:cubicBezTo>
                      <a:cubicBezTo>
                        <a:pt x="45" y="126"/>
                        <a:pt x="40" y="123"/>
                        <a:pt x="38" y="125"/>
                      </a:cubicBezTo>
                      <a:cubicBezTo>
                        <a:pt x="35" y="126"/>
                        <a:pt x="24" y="136"/>
                        <a:pt x="26" y="139"/>
                      </a:cubicBezTo>
                      <a:cubicBezTo>
                        <a:pt x="27" y="140"/>
                        <a:pt x="29" y="137"/>
                        <a:pt x="33" y="135"/>
                      </a:cubicBezTo>
                      <a:cubicBezTo>
                        <a:pt x="37" y="134"/>
                        <a:pt x="37" y="136"/>
                        <a:pt x="40" y="137"/>
                      </a:cubicBezTo>
                      <a:cubicBezTo>
                        <a:pt x="42" y="137"/>
                        <a:pt x="42" y="132"/>
                        <a:pt x="44" y="133"/>
                      </a:cubicBezTo>
                      <a:cubicBezTo>
                        <a:pt x="45" y="133"/>
                        <a:pt x="47" y="131"/>
                        <a:pt x="50" y="132"/>
                      </a:cubicBezTo>
                      <a:cubicBezTo>
                        <a:pt x="53" y="132"/>
                        <a:pt x="56" y="131"/>
                        <a:pt x="57" y="130"/>
                      </a:cubicBezTo>
                      <a:cubicBezTo>
                        <a:pt x="59" y="128"/>
                        <a:pt x="63" y="132"/>
                        <a:pt x="65" y="131"/>
                      </a:cubicBezTo>
                      <a:cubicBezTo>
                        <a:pt x="66" y="130"/>
                        <a:pt x="72" y="129"/>
                        <a:pt x="75" y="129"/>
                      </a:cubicBezTo>
                      <a:cubicBezTo>
                        <a:pt x="78" y="130"/>
                        <a:pt x="86" y="126"/>
                        <a:pt x="88" y="124"/>
                      </a:cubicBezTo>
                      <a:cubicBezTo>
                        <a:pt x="90" y="122"/>
                        <a:pt x="86" y="122"/>
                        <a:pt x="84" y="122"/>
                      </a:cubicBezTo>
                      <a:cubicBezTo>
                        <a:pt x="81" y="123"/>
                        <a:pt x="81" y="120"/>
                        <a:pt x="84" y="117"/>
                      </a:cubicBezTo>
                      <a:cubicBezTo>
                        <a:pt x="87" y="114"/>
                        <a:pt x="92" y="112"/>
                        <a:pt x="92" y="108"/>
                      </a:cubicBezTo>
                      <a:close/>
                      <a:moveTo>
                        <a:pt x="11" y="40"/>
                      </a:moveTo>
                      <a:cubicBezTo>
                        <a:pt x="14" y="40"/>
                        <a:pt x="19" y="34"/>
                        <a:pt x="17" y="32"/>
                      </a:cubicBezTo>
                      <a:cubicBezTo>
                        <a:pt x="15" y="30"/>
                        <a:pt x="8" y="40"/>
                        <a:pt x="11" y="40"/>
                      </a:cubicBezTo>
                      <a:close/>
                      <a:moveTo>
                        <a:pt x="63" y="11"/>
                      </a:moveTo>
                      <a:cubicBezTo>
                        <a:pt x="65" y="9"/>
                        <a:pt x="68" y="0"/>
                        <a:pt x="64" y="1"/>
                      </a:cubicBezTo>
                      <a:cubicBezTo>
                        <a:pt x="61" y="2"/>
                        <a:pt x="62" y="12"/>
                        <a:pt x="63"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3" name="Freeform 361">
                  <a:extLst>
                    <a:ext uri="{FF2B5EF4-FFF2-40B4-BE49-F238E27FC236}">
                      <a16:creationId xmlns:a16="http://schemas.microsoft.com/office/drawing/2014/main" id="{12059AE0-661A-DA41-9291-182036213873}"/>
                    </a:ext>
                  </a:extLst>
                </p:cNvPr>
                <p:cNvSpPr>
                  <a:spLocks noEditPoints="1"/>
                </p:cNvSpPr>
                <p:nvPr/>
              </p:nvSpPr>
              <p:spPr bwMode="auto">
                <a:xfrm>
                  <a:off x="5935663" y="2198801"/>
                  <a:ext cx="96838" cy="90488"/>
                </a:xfrm>
                <a:custGeom>
                  <a:avLst/>
                  <a:gdLst>
                    <a:gd name="T0" fmla="*/ 22 w 44"/>
                    <a:gd name="T1" fmla="*/ 15 h 41"/>
                    <a:gd name="T2" fmla="*/ 22 w 44"/>
                    <a:gd name="T3" fmla="*/ 9 h 41"/>
                    <a:gd name="T4" fmla="*/ 23 w 44"/>
                    <a:gd name="T5" fmla="*/ 1 h 41"/>
                    <a:gd name="T6" fmla="*/ 16 w 44"/>
                    <a:gd name="T7" fmla="*/ 5 h 41"/>
                    <a:gd name="T8" fmla="*/ 11 w 44"/>
                    <a:gd name="T9" fmla="*/ 7 h 41"/>
                    <a:gd name="T10" fmla="*/ 11 w 44"/>
                    <a:gd name="T11" fmla="*/ 11 h 41"/>
                    <a:gd name="T12" fmla="*/ 6 w 44"/>
                    <a:gd name="T13" fmla="*/ 9 h 41"/>
                    <a:gd name="T14" fmla="*/ 1 w 44"/>
                    <a:gd name="T15" fmla="*/ 15 h 41"/>
                    <a:gd name="T16" fmla="*/ 1 w 44"/>
                    <a:gd name="T17" fmla="*/ 26 h 41"/>
                    <a:gd name="T18" fmla="*/ 5 w 44"/>
                    <a:gd name="T19" fmla="*/ 34 h 41"/>
                    <a:gd name="T20" fmla="*/ 6 w 44"/>
                    <a:gd name="T21" fmla="*/ 38 h 41"/>
                    <a:gd name="T22" fmla="*/ 14 w 44"/>
                    <a:gd name="T23" fmla="*/ 39 h 41"/>
                    <a:gd name="T24" fmla="*/ 18 w 44"/>
                    <a:gd name="T25" fmla="*/ 39 h 41"/>
                    <a:gd name="T26" fmla="*/ 14 w 44"/>
                    <a:gd name="T27" fmla="*/ 34 h 41"/>
                    <a:gd name="T28" fmla="*/ 19 w 44"/>
                    <a:gd name="T29" fmla="*/ 35 h 41"/>
                    <a:gd name="T30" fmla="*/ 25 w 44"/>
                    <a:gd name="T31" fmla="*/ 34 h 41"/>
                    <a:gd name="T32" fmla="*/ 22 w 44"/>
                    <a:gd name="T33" fmla="*/ 29 h 41"/>
                    <a:gd name="T34" fmla="*/ 18 w 44"/>
                    <a:gd name="T35" fmla="*/ 28 h 41"/>
                    <a:gd name="T36" fmla="*/ 20 w 44"/>
                    <a:gd name="T37" fmla="*/ 23 h 41"/>
                    <a:gd name="T38" fmla="*/ 26 w 44"/>
                    <a:gd name="T39" fmla="*/ 19 h 41"/>
                    <a:gd name="T40" fmla="*/ 22 w 44"/>
                    <a:gd name="T41" fmla="*/ 15 h 41"/>
                    <a:gd name="T42" fmla="*/ 42 w 44"/>
                    <a:gd name="T43" fmla="*/ 23 h 41"/>
                    <a:gd name="T44" fmla="*/ 39 w 44"/>
                    <a:gd name="T45" fmla="*/ 25 h 41"/>
                    <a:gd name="T46" fmla="*/ 36 w 44"/>
                    <a:gd name="T47" fmla="*/ 23 h 41"/>
                    <a:gd name="T48" fmla="*/ 30 w 44"/>
                    <a:gd name="T49" fmla="*/ 26 h 41"/>
                    <a:gd name="T50" fmla="*/ 34 w 44"/>
                    <a:gd name="T51" fmla="*/ 34 h 41"/>
                    <a:gd name="T52" fmla="*/ 31 w 44"/>
                    <a:gd name="T53" fmla="*/ 37 h 41"/>
                    <a:gd name="T54" fmla="*/ 33 w 44"/>
                    <a:gd name="T55" fmla="*/ 41 h 41"/>
                    <a:gd name="T56" fmla="*/ 40 w 44"/>
                    <a:gd name="T57" fmla="*/ 33 h 41"/>
                    <a:gd name="T58" fmla="*/ 42 w 44"/>
                    <a:gd name="T59" fmla="*/ 2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4" h="41">
                      <a:moveTo>
                        <a:pt x="22" y="15"/>
                      </a:moveTo>
                      <a:cubicBezTo>
                        <a:pt x="21" y="14"/>
                        <a:pt x="20" y="10"/>
                        <a:pt x="22" y="9"/>
                      </a:cubicBezTo>
                      <a:cubicBezTo>
                        <a:pt x="23" y="7"/>
                        <a:pt x="24" y="2"/>
                        <a:pt x="23" y="1"/>
                      </a:cubicBezTo>
                      <a:cubicBezTo>
                        <a:pt x="21" y="0"/>
                        <a:pt x="16" y="1"/>
                        <a:pt x="16" y="5"/>
                      </a:cubicBezTo>
                      <a:cubicBezTo>
                        <a:pt x="16" y="8"/>
                        <a:pt x="12" y="7"/>
                        <a:pt x="11" y="7"/>
                      </a:cubicBezTo>
                      <a:cubicBezTo>
                        <a:pt x="9" y="8"/>
                        <a:pt x="13" y="10"/>
                        <a:pt x="11" y="11"/>
                      </a:cubicBezTo>
                      <a:cubicBezTo>
                        <a:pt x="9" y="13"/>
                        <a:pt x="9" y="9"/>
                        <a:pt x="6" y="9"/>
                      </a:cubicBezTo>
                      <a:cubicBezTo>
                        <a:pt x="3" y="8"/>
                        <a:pt x="3" y="13"/>
                        <a:pt x="1" y="15"/>
                      </a:cubicBezTo>
                      <a:cubicBezTo>
                        <a:pt x="0" y="18"/>
                        <a:pt x="1" y="23"/>
                        <a:pt x="1" y="26"/>
                      </a:cubicBezTo>
                      <a:cubicBezTo>
                        <a:pt x="2" y="29"/>
                        <a:pt x="6" y="31"/>
                        <a:pt x="5" y="34"/>
                      </a:cubicBezTo>
                      <a:cubicBezTo>
                        <a:pt x="4" y="35"/>
                        <a:pt x="5" y="36"/>
                        <a:pt x="6" y="38"/>
                      </a:cubicBezTo>
                      <a:cubicBezTo>
                        <a:pt x="10" y="38"/>
                        <a:pt x="13" y="38"/>
                        <a:pt x="14" y="39"/>
                      </a:cubicBezTo>
                      <a:cubicBezTo>
                        <a:pt x="15" y="39"/>
                        <a:pt x="16" y="39"/>
                        <a:pt x="18" y="39"/>
                      </a:cubicBezTo>
                      <a:cubicBezTo>
                        <a:pt x="17" y="37"/>
                        <a:pt x="14" y="35"/>
                        <a:pt x="14" y="34"/>
                      </a:cubicBezTo>
                      <a:cubicBezTo>
                        <a:pt x="14" y="32"/>
                        <a:pt x="17" y="33"/>
                        <a:pt x="19" y="35"/>
                      </a:cubicBezTo>
                      <a:cubicBezTo>
                        <a:pt x="21" y="36"/>
                        <a:pt x="25" y="36"/>
                        <a:pt x="25" y="34"/>
                      </a:cubicBezTo>
                      <a:cubicBezTo>
                        <a:pt x="25" y="33"/>
                        <a:pt x="25" y="27"/>
                        <a:pt x="22" y="29"/>
                      </a:cubicBezTo>
                      <a:cubicBezTo>
                        <a:pt x="19" y="30"/>
                        <a:pt x="19" y="30"/>
                        <a:pt x="18" y="28"/>
                      </a:cubicBezTo>
                      <a:cubicBezTo>
                        <a:pt x="17" y="27"/>
                        <a:pt x="20" y="25"/>
                        <a:pt x="20" y="23"/>
                      </a:cubicBezTo>
                      <a:cubicBezTo>
                        <a:pt x="21" y="20"/>
                        <a:pt x="26" y="21"/>
                        <a:pt x="26" y="19"/>
                      </a:cubicBezTo>
                      <a:cubicBezTo>
                        <a:pt x="27" y="18"/>
                        <a:pt x="23" y="16"/>
                        <a:pt x="22" y="15"/>
                      </a:cubicBezTo>
                      <a:close/>
                      <a:moveTo>
                        <a:pt x="42" y="23"/>
                      </a:moveTo>
                      <a:cubicBezTo>
                        <a:pt x="41" y="23"/>
                        <a:pt x="40" y="25"/>
                        <a:pt x="39" y="25"/>
                      </a:cubicBezTo>
                      <a:cubicBezTo>
                        <a:pt x="38" y="26"/>
                        <a:pt x="37" y="20"/>
                        <a:pt x="36" y="23"/>
                      </a:cubicBezTo>
                      <a:cubicBezTo>
                        <a:pt x="36" y="26"/>
                        <a:pt x="33" y="22"/>
                        <a:pt x="30" y="26"/>
                      </a:cubicBezTo>
                      <a:cubicBezTo>
                        <a:pt x="27" y="30"/>
                        <a:pt x="32" y="33"/>
                        <a:pt x="34" y="34"/>
                      </a:cubicBezTo>
                      <a:cubicBezTo>
                        <a:pt x="36" y="35"/>
                        <a:pt x="33" y="37"/>
                        <a:pt x="31" y="37"/>
                      </a:cubicBezTo>
                      <a:cubicBezTo>
                        <a:pt x="29" y="36"/>
                        <a:pt x="30" y="40"/>
                        <a:pt x="33" y="41"/>
                      </a:cubicBezTo>
                      <a:cubicBezTo>
                        <a:pt x="37" y="41"/>
                        <a:pt x="40" y="35"/>
                        <a:pt x="40" y="33"/>
                      </a:cubicBezTo>
                      <a:cubicBezTo>
                        <a:pt x="40" y="32"/>
                        <a:pt x="44" y="24"/>
                        <a:pt x="42" y="2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4" name="Freeform 362">
                  <a:extLst>
                    <a:ext uri="{FF2B5EF4-FFF2-40B4-BE49-F238E27FC236}">
                      <a16:creationId xmlns:a16="http://schemas.microsoft.com/office/drawing/2014/main" id="{57B29061-0B92-1349-A769-C8E666DBF991}"/>
                    </a:ext>
                  </a:extLst>
                </p:cNvPr>
                <p:cNvSpPr>
                  <a:spLocks noEditPoints="1"/>
                </p:cNvSpPr>
                <p:nvPr/>
              </p:nvSpPr>
              <p:spPr bwMode="auto">
                <a:xfrm>
                  <a:off x="5999163" y="1825739"/>
                  <a:ext cx="252413" cy="444500"/>
                </a:xfrm>
                <a:custGeom>
                  <a:avLst/>
                  <a:gdLst>
                    <a:gd name="T0" fmla="*/ 111 w 114"/>
                    <a:gd name="T1" fmla="*/ 43 h 200"/>
                    <a:gd name="T2" fmla="*/ 110 w 114"/>
                    <a:gd name="T3" fmla="*/ 27 h 200"/>
                    <a:gd name="T4" fmla="*/ 96 w 114"/>
                    <a:gd name="T5" fmla="*/ 10 h 200"/>
                    <a:gd name="T6" fmla="*/ 80 w 114"/>
                    <a:gd name="T7" fmla="*/ 10 h 200"/>
                    <a:gd name="T8" fmla="*/ 65 w 114"/>
                    <a:gd name="T9" fmla="*/ 10 h 200"/>
                    <a:gd name="T10" fmla="*/ 55 w 114"/>
                    <a:gd name="T11" fmla="*/ 19 h 200"/>
                    <a:gd name="T12" fmla="*/ 46 w 114"/>
                    <a:gd name="T13" fmla="*/ 30 h 200"/>
                    <a:gd name="T14" fmla="*/ 39 w 114"/>
                    <a:gd name="T15" fmla="*/ 42 h 200"/>
                    <a:gd name="T16" fmla="*/ 30 w 114"/>
                    <a:gd name="T17" fmla="*/ 49 h 200"/>
                    <a:gd name="T18" fmla="*/ 24 w 114"/>
                    <a:gd name="T19" fmla="*/ 69 h 200"/>
                    <a:gd name="T20" fmla="*/ 26 w 114"/>
                    <a:gd name="T21" fmla="*/ 79 h 200"/>
                    <a:gd name="T22" fmla="*/ 11 w 114"/>
                    <a:gd name="T23" fmla="*/ 85 h 200"/>
                    <a:gd name="T24" fmla="*/ 10 w 114"/>
                    <a:gd name="T25" fmla="*/ 104 h 200"/>
                    <a:gd name="T26" fmla="*/ 16 w 114"/>
                    <a:gd name="T27" fmla="*/ 119 h 200"/>
                    <a:gd name="T28" fmla="*/ 13 w 114"/>
                    <a:gd name="T29" fmla="*/ 128 h 200"/>
                    <a:gd name="T30" fmla="*/ 7 w 114"/>
                    <a:gd name="T31" fmla="*/ 139 h 200"/>
                    <a:gd name="T32" fmla="*/ 3 w 114"/>
                    <a:gd name="T33" fmla="*/ 152 h 200"/>
                    <a:gd name="T34" fmla="*/ 1 w 114"/>
                    <a:gd name="T35" fmla="*/ 153 h 200"/>
                    <a:gd name="T36" fmla="*/ 8 w 114"/>
                    <a:gd name="T37" fmla="*/ 171 h 200"/>
                    <a:gd name="T38" fmla="*/ 14 w 114"/>
                    <a:gd name="T39" fmla="*/ 186 h 200"/>
                    <a:gd name="T40" fmla="*/ 17 w 114"/>
                    <a:gd name="T41" fmla="*/ 198 h 200"/>
                    <a:gd name="T42" fmla="*/ 28 w 114"/>
                    <a:gd name="T43" fmla="*/ 193 h 200"/>
                    <a:gd name="T44" fmla="*/ 38 w 114"/>
                    <a:gd name="T45" fmla="*/ 189 h 200"/>
                    <a:gd name="T46" fmla="*/ 46 w 114"/>
                    <a:gd name="T47" fmla="*/ 186 h 200"/>
                    <a:gd name="T48" fmla="*/ 48 w 114"/>
                    <a:gd name="T49" fmla="*/ 178 h 200"/>
                    <a:gd name="T50" fmla="*/ 50 w 114"/>
                    <a:gd name="T51" fmla="*/ 159 h 200"/>
                    <a:gd name="T52" fmla="*/ 63 w 114"/>
                    <a:gd name="T53" fmla="*/ 146 h 200"/>
                    <a:gd name="T54" fmla="*/ 60 w 114"/>
                    <a:gd name="T55" fmla="*/ 129 h 200"/>
                    <a:gd name="T56" fmla="*/ 52 w 114"/>
                    <a:gd name="T57" fmla="*/ 117 h 200"/>
                    <a:gd name="T58" fmla="*/ 58 w 114"/>
                    <a:gd name="T59" fmla="*/ 101 h 200"/>
                    <a:gd name="T60" fmla="*/ 69 w 114"/>
                    <a:gd name="T61" fmla="*/ 89 h 200"/>
                    <a:gd name="T62" fmla="*/ 91 w 114"/>
                    <a:gd name="T63" fmla="*/ 74 h 200"/>
                    <a:gd name="T64" fmla="*/ 94 w 114"/>
                    <a:gd name="T65" fmla="*/ 58 h 200"/>
                    <a:gd name="T66" fmla="*/ 110 w 114"/>
                    <a:gd name="T67" fmla="*/ 52 h 200"/>
                    <a:gd name="T68" fmla="*/ 113 w 114"/>
                    <a:gd name="T69" fmla="*/ 48 h 200"/>
                    <a:gd name="T70" fmla="*/ 61 w 114"/>
                    <a:gd name="T71" fmla="*/ 17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 h="200">
                      <a:moveTo>
                        <a:pt x="113" y="48"/>
                      </a:moveTo>
                      <a:cubicBezTo>
                        <a:pt x="112" y="46"/>
                        <a:pt x="109" y="43"/>
                        <a:pt x="111" y="43"/>
                      </a:cubicBezTo>
                      <a:cubicBezTo>
                        <a:pt x="114" y="43"/>
                        <a:pt x="114" y="36"/>
                        <a:pt x="112" y="35"/>
                      </a:cubicBezTo>
                      <a:cubicBezTo>
                        <a:pt x="109" y="34"/>
                        <a:pt x="112" y="28"/>
                        <a:pt x="110" y="27"/>
                      </a:cubicBezTo>
                      <a:cubicBezTo>
                        <a:pt x="108" y="26"/>
                        <a:pt x="109" y="21"/>
                        <a:pt x="109" y="18"/>
                      </a:cubicBezTo>
                      <a:cubicBezTo>
                        <a:pt x="110" y="15"/>
                        <a:pt x="101" y="13"/>
                        <a:pt x="96" y="10"/>
                      </a:cubicBezTo>
                      <a:cubicBezTo>
                        <a:pt x="91" y="8"/>
                        <a:pt x="89" y="5"/>
                        <a:pt x="85" y="3"/>
                      </a:cubicBezTo>
                      <a:cubicBezTo>
                        <a:pt x="81" y="0"/>
                        <a:pt x="80" y="6"/>
                        <a:pt x="80" y="10"/>
                      </a:cubicBezTo>
                      <a:cubicBezTo>
                        <a:pt x="80" y="13"/>
                        <a:pt x="77" y="13"/>
                        <a:pt x="74" y="11"/>
                      </a:cubicBezTo>
                      <a:cubicBezTo>
                        <a:pt x="72" y="9"/>
                        <a:pt x="68" y="11"/>
                        <a:pt x="65" y="10"/>
                      </a:cubicBezTo>
                      <a:cubicBezTo>
                        <a:pt x="61" y="8"/>
                        <a:pt x="62" y="13"/>
                        <a:pt x="62" y="16"/>
                      </a:cubicBezTo>
                      <a:cubicBezTo>
                        <a:pt x="62" y="19"/>
                        <a:pt x="58" y="19"/>
                        <a:pt x="55" y="19"/>
                      </a:cubicBezTo>
                      <a:cubicBezTo>
                        <a:pt x="53" y="19"/>
                        <a:pt x="49" y="21"/>
                        <a:pt x="49" y="24"/>
                      </a:cubicBezTo>
                      <a:cubicBezTo>
                        <a:pt x="49" y="27"/>
                        <a:pt x="45" y="29"/>
                        <a:pt x="46" y="30"/>
                      </a:cubicBezTo>
                      <a:cubicBezTo>
                        <a:pt x="47" y="32"/>
                        <a:pt x="45" y="34"/>
                        <a:pt x="44" y="35"/>
                      </a:cubicBezTo>
                      <a:cubicBezTo>
                        <a:pt x="42" y="36"/>
                        <a:pt x="40" y="41"/>
                        <a:pt x="39" y="42"/>
                      </a:cubicBezTo>
                      <a:cubicBezTo>
                        <a:pt x="38" y="43"/>
                        <a:pt x="40" y="46"/>
                        <a:pt x="37" y="47"/>
                      </a:cubicBezTo>
                      <a:cubicBezTo>
                        <a:pt x="35" y="49"/>
                        <a:pt x="32" y="48"/>
                        <a:pt x="30" y="49"/>
                      </a:cubicBezTo>
                      <a:cubicBezTo>
                        <a:pt x="29" y="50"/>
                        <a:pt x="30" y="53"/>
                        <a:pt x="30" y="57"/>
                      </a:cubicBezTo>
                      <a:cubicBezTo>
                        <a:pt x="29" y="61"/>
                        <a:pt x="26" y="66"/>
                        <a:pt x="24" y="69"/>
                      </a:cubicBezTo>
                      <a:cubicBezTo>
                        <a:pt x="21" y="72"/>
                        <a:pt x="25" y="73"/>
                        <a:pt x="26" y="74"/>
                      </a:cubicBezTo>
                      <a:cubicBezTo>
                        <a:pt x="27" y="74"/>
                        <a:pt x="27" y="76"/>
                        <a:pt x="26" y="79"/>
                      </a:cubicBezTo>
                      <a:cubicBezTo>
                        <a:pt x="25" y="82"/>
                        <a:pt x="22" y="80"/>
                        <a:pt x="20" y="79"/>
                      </a:cubicBezTo>
                      <a:cubicBezTo>
                        <a:pt x="18" y="79"/>
                        <a:pt x="13" y="81"/>
                        <a:pt x="11" y="85"/>
                      </a:cubicBezTo>
                      <a:cubicBezTo>
                        <a:pt x="8" y="90"/>
                        <a:pt x="9" y="92"/>
                        <a:pt x="10" y="95"/>
                      </a:cubicBezTo>
                      <a:cubicBezTo>
                        <a:pt x="11" y="97"/>
                        <a:pt x="8" y="99"/>
                        <a:pt x="10" y="104"/>
                      </a:cubicBezTo>
                      <a:cubicBezTo>
                        <a:pt x="12" y="108"/>
                        <a:pt x="9" y="109"/>
                        <a:pt x="9" y="112"/>
                      </a:cubicBezTo>
                      <a:cubicBezTo>
                        <a:pt x="10" y="116"/>
                        <a:pt x="15" y="115"/>
                        <a:pt x="16" y="119"/>
                      </a:cubicBezTo>
                      <a:cubicBezTo>
                        <a:pt x="16" y="122"/>
                        <a:pt x="14" y="124"/>
                        <a:pt x="12" y="124"/>
                      </a:cubicBezTo>
                      <a:cubicBezTo>
                        <a:pt x="10" y="124"/>
                        <a:pt x="11" y="127"/>
                        <a:pt x="13" y="128"/>
                      </a:cubicBezTo>
                      <a:cubicBezTo>
                        <a:pt x="14" y="129"/>
                        <a:pt x="14" y="135"/>
                        <a:pt x="13" y="137"/>
                      </a:cubicBezTo>
                      <a:cubicBezTo>
                        <a:pt x="12" y="138"/>
                        <a:pt x="6" y="137"/>
                        <a:pt x="7" y="139"/>
                      </a:cubicBezTo>
                      <a:cubicBezTo>
                        <a:pt x="7" y="141"/>
                        <a:pt x="6" y="144"/>
                        <a:pt x="6" y="146"/>
                      </a:cubicBezTo>
                      <a:cubicBezTo>
                        <a:pt x="6" y="148"/>
                        <a:pt x="5" y="154"/>
                        <a:pt x="3" y="152"/>
                      </a:cubicBezTo>
                      <a:cubicBezTo>
                        <a:pt x="3" y="152"/>
                        <a:pt x="2" y="152"/>
                        <a:pt x="1" y="152"/>
                      </a:cubicBezTo>
                      <a:cubicBezTo>
                        <a:pt x="1" y="152"/>
                        <a:pt x="1" y="152"/>
                        <a:pt x="1" y="153"/>
                      </a:cubicBezTo>
                      <a:cubicBezTo>
                        <a:pt x="0" y="156"/>
                        <a:pt x="2" y="159"/>
                        <a:pt x="5" y="162"/>
                      </a:cubicBezTo>
                      <a:cubicBezTo>
                        <a:pt x="8" y="164"/>
                        <a:pt x="5" y="168"/>
                        <a:pt x="8" y="171"/>
                      </a:cubicBezTo>
                      <a:cubicBezTo>
                        <a:pt x="10" y="175"/>
                        <a:pt x="10" y="177"/>
                        <a:pt x="12" y="180"/>
                      </a:cubicBezTo>
                      <a:cubicBezTo>
                        <a:pt x="15" y="182"/>
                        <a:pt x="16" y="183"/>
                        <a:pt x="14" y="186"/>
                      </a:cubicBezTo>
                      <a:cubicBezTo>
                        <a:pt x="13" y="190"/>
                        <a:pt x="17" y="189"/>
                        <a:pt x="17" y="191"/>
                      </a:cubicBezTo>
                      <a:cubicBezTo>
                        <a:pt x="17" y="193"/>
                        <a:pt x="16" y="196"/>
                        <a:pt x="17" y="198"/>
                      </a:cubicBezTo>
                      <a:cubicBezTo>
                        <a:pt x="18" y="200"/>
                        <a:pt x="20" y="198"/>
                        <a:pt x="24" y="198"/>
                      </a:cubicBezTo>
                      <a:cubicBezTo>
                        <a:pt x="29" y="198"/>
                        <a:pt x="27" y="195"/>
                        <a:pt x="28" y="193"/>
                      </a:cubicBezTo>
                      <a:cubicBezTo>
                        <a:pt x="28" y="190"/>
                        <a:pt x="30" y="191"/>
                        <a:pt x="30" y="190"/>
                      </a:cubicBezTo>
                      <a:cubicBezTo>
                        <a:pt x="31" y="188"/>
                        <a:pt x="35" y="188"/>
                        <a:pt x="38" y="189"/>
                      </a:cubicBezTo>
                      <a:cubicBezTo>
                        <a:pt x="41" y="191"/>
                        <a:pt x="43" y="188"/>
                        <a:pt x="43" y="185"/>
                      </a:cubicBezTo>
                      <a:cubicBezTo>
                        <a:pt x="44" y="182"/>
                        <a:pt x="46" y="186"/>
                        <a:pt x="46" y="186"/>
                      </a:cubicBezTo>
                      <a:cubicBezTo>
                        <a:pt x="47" y="187"/>
                        <a:pt x="50" y="181"/>
                        <a:pt x="52" y="178"/>
                      </a:cubicBezTo>
                      <a:cubicBezTo>
                        <a:pt x="53" y="174"/>
                        <a:pt x="51" y="175"/>
                        <a:pt x="48" y="178"/>
                      </a:cubicBezTo>
                      <a:cubicBezTo>
                        <a:pt x="45" y="182"/>
                        <a:pt x="47" y="175"/>
                        <a:pt x="48" y="172"/>
                      </a:cubicBezTo>
                      <a:cubicBezTo>
                        <a:pt x="49" y="169"/>
                        <a:pt x="49" y="161"/>
                        <a:pt x="50" y="159"/>
                      </a:cubicBezTo>
                      <a:cubicBezTo>
                        <a:pt x="50" y="157"/>
                        <a:pt x="51" y="154"/>
                        <a:pt x="55" y="153"/>
                      </a:cubicBezTo>
                      <a:cubicBezTo>
                        <a:pt x="59" y="153"/>
                        <a:pt x="64" y="148"/>
                        <a:pt x="63" y="146"/>
                      </a:cubicBezTo>
                      <a:cubicBezTo>
                        <a:pt x="62" y="144"/>
                        <a:pt x="68" y="140"/>
                        <a:pt x="68" y="138"/>
                      </a:cubicBezTo>
                      <a:cubicBezTo>
                        <a:pt x="68" y="136"/>
                        <a:pt x="62" y="130"/>
                        <a:pt x="60" y="129"/>
                      </a:cubicBezTo>
                      <a:cubicBezTo>
                        <a:pt x="58" y="127"/>
                        <a:pt x="53" y="128"/>
                        <a:pt x="53" y="127"/>
                      </a:cubicBezTo>
                      <a:cubicBezTo>
                        <a:pt x="54" y="125"/>
                        <a:pt x="53" y="120"/>
                        <a:pt x="52" y="117"/>
                      </a:cubicBezTo>
                      <a:cubicBezTo>
                        <a:pt x="52" y="114"/>
                        <a:pt x="56" y="111"/>
                        <a:pt x="56" y="108"/>
                      </a:cubicBezTo>
                      <a:cubicBezTo>
                        <a:pt x="56" y="105"/>
                        <a:pt x="56" y="102"/>
                        <a:pt x="58" y="101"/>
                      </a:cubicBezTo>
                      <a:cubicBezTo>
                        <a:pt x="61" y="100"/>
                        <a:pt x="59" y="97"/>
                        <a:pt x="62" y="97"/>
                      </a:cubicBezTo>
                      <a:cubicBezTo>
                        <a:pt x="66" y="96"/>
                        <a:pt x="65" y="91"/>
                        <a:pt x="69" y="89"/>
                      </a:cubicBezTo>
                      <a:cubicBezTo>
                        <a:pt x="72" y="88"/>
                        <a:pt x="73" y="87"/>
                        <a:pt x="77" y="84"/>
                      </a:cubicBezTo>
                      <a:cubicBezTo>
                        <a:pt x="82" y="82"/>
                        <a:pt x="90" y="77"/>
                        <a:pt x="91" y="74"/>
                      </a:cubicBezTo>
                      <a:cubicBezTo>
                        <a:pt x="93" y="71"/>
                        <a:pt x="87" y="68"/>
                        <a:pt x="90" y="65"/>
                      </a:cubicBezTo>
                      <a:cubicBezTo>
                        <a:pt x="94" y="62"/>
                        <a:pt x="91" y="59"/>
                        <a:pt x="94" y="58"/>
                      </a:cubicBezTo>
                      <a:cubicBezTo>
                        <a:pt x="97" y="57"/>
                        <a:pt x="98" y="55"/>
                        <a:pt x="100" y="53"/>
                      </a:cubicBezTo>
                      <a:cubicBezTo>
                        <a:pt x="102" y="51"/>
                        <a:pt x="105" y="53"/>
                        <a:pt x="110" y="52"/>
                      </a:cubicBezTo>
                      <a:cubicBezTo>
                        <a:pt x="111" y="52"/>
                        <a:pt x="113" y="52"/>
                        <a:pt x="114" y="52"/>
                      </a:cubicBezTo>
                      <a:cubicBezTo>
                        <a:pt x="114" y="50"/>
                        <a:pt x="114" y="48"/>
                        <a:pt x="113" y="48"/>
                      </a:cubicBezTo>
                      <a:close/>
                      <a:moveTo>
                        <a:pt x="68" y="166"/>
                      </a:moveTo>
                      <a:cubicBezTo>
                        <a:pt x="62" y="167"/>
                        <a:pt x="60" y="177"/>
                        <a:pt x="61" y="178"/>
                      </a:cubicBezTo>
                      <a:cubicBezTo>
                        <a:pt x="62" y="180"/>
                        <a:pt x="73" y="166"/>
                        <a:pt x="68" y="16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5" name="Freeform 363">
                  <a:extLst>
                    <a:ext uri="{FF2B5EF4-FFF2-40B4-BE49-F238E27FC236}">
                      <a16:creationId xmlns:a16="http://schemas.microsoft.com/office/drawing/2014/main" id="{9CFD65DE-1573-D447-B5F1-7BC03FD75CA6}"/>
                    </a:ext>
                  </a:extLst>
                </p:cNvPr>
                <p:cNvSpPr>
                  <a:spLocks noEditPoints="1"/>
                </p:cNvSpPr>
                <p:nvPr/>
              </p:nvSpPr>
              <p:spPr bwMode="auto">
                <a:xfrm>
                  <a:off x="5870575" y="1359014"/>
                  <a:ext cx="525463" cy="830263"/>
                </a:xfrm>
                <a:custGeom>
                  <a:avLst/>
                  <a:gdLst>
                    <a:gd name="T0" fmla="*/ 224 w 237"/>
                    <a:gd name="T1" fmla="*/ 195 h 374"/>
                    <a:gd name="T2" fmla="*/ 225 w 237"/>
                    <a:gd name="T3" fmla="*/ 184 h 374"/>
                    <a:gd name="T4" fmla="*/ 212 w 237"/>
                    <a:gd name="T5" fmla="*/ 182 h 374"/>
                    <a:gd name="T6" fmla="*/ 197 w 237"/>
                    <a:gd name="T7" fmla="*/ 182 h 374"/>
                    <a:gd name="T8" fmla="*/ 190 w 237"/>
                    <a:gd name="T9" fmla="*/ 181 h 374"/>
                    <a:gd name="T10" fmla="*/ 176 w 237"/>
                    <a:gd name="T11" fmla="*/ 184 h 374"/>
                    <a:gd name="T12" fmla="*/ 164 w 237"/>
                    <a:gd name="T13" fmla="*/ 196 h 374"/>
                    <a:gd name="T14" fmla="*/ 164 w 237"/>
                    <a:gd name="T15" fmla="*/ 183 h 374"/>
                    <a:gd name="T16" fmla="*/ 148 w 237"/>
                    <a:gd name="T17" fmla="*/ 193 h 374"/>
                    <a:gd name="T18" fmla="*/ 141 w 237"/>
                    <a:gd name="T19" fmla="*/ 195 h 374"/>
                    <a:gd name="T20" fmla="*/ 134 w 237"/>
                    <a:gd name="T21" fmla="*/ 194 h 374"/>
                    <a:gd name="T22" fmla="*/ 121 w 237"/>
                    <a:gd name="T23" fmla="*/ 203 h 374"/>
                    <a:gd name="T24" fmla="*/ 113 w 237"/>
                    <a:gd name="T25" fmla="*/ 210 h 374"/>
                    <a:gd name="T26" fmla="*/ 105 w 237"/>
                    <a:gd name="T27" fmla="*/ 214 h 374"/>
                    <a:gd name="T28" fmla="*/ 91 w 237"/>
                    <a:gd name="T29" fmla="*/ 218 h 374"/>
                    <a:gd name="T30" fmla="*/ 85 w 237"/>
                    <a:gd name="T31" fmla="*/ 226 h 374"/>
                    <a:gd name="T32" fmla="*/ 105 w 237"/>
                    <a:gd name="T33" fmla="*/ 226 h 374"/>
                    <a:gd name="T34" fmla="*/ 90 w 237"/>
                    <a:gd name="T35" fmla="*/ 236 h 374"/>
                    <a:gd name="T36" fmla="*/ 70 w 237"/>
                    <a:gd name="T37" fmla="*/ 258 h 374"/>
                    <a:gd name="T38" fmla="*/ 57 w 237"/>
                    <a:gd name="T39" fmla="*/ 276 h 374"/>
                    <a:gd name="T40" fmla="*/ 45 w 237"/>
                    <a:gd name="T41" fmla="*/ 292 h 374"/>
                    <a:gd name="T42" fmla="*/ 30 w 237"/>
                    <a:gd name="T43" fmla="*/ 303 h 374"/>
                    <a:gd name="T44" fmla="*/ 13 w 237"/>
                    <a:gd name="T45" fmla="*/ 313 h 374"/>
                    <a:gd name="T46" fmla="*/ 5 w 237"/>
                    <a:gd name="T47" fmla="*/ 327 h 374"/>
                    <a:gd name="T48" fmla="*/ 2 w 237"/>
                    <a:gd name="T49" fmla="*/ 344 h 374"/>
                    <a:gd name="T50" fmla="*/ 10 w 237"/>
                    <a:gd name="T51" fmla="*/ 349 h 374"/>
                    <a:gd name="T52" fmla="*/ 8 w 237"/>
                    <a:gd name="T53" fmla="*/ 356 h 374"/>
                    <a:gd name="T54" fmla="*/ 16 w 237"/>
                    <a:gd name="T55" fmla="*/ 370 h 374"/>
                    <a:gd name="T56" fmla="*/ 53 w 237"/>
                    <a:gd name="T57" fmla="*/ 353 h 374"/>
                    <a:gd name="T58" fmla="*/ 64 w 237"/>
                    <a:gd name="T59" fmla="*/ 356 h 374"/>
                    <a:gd name="T60" fmla="*/ 70 w 237"/>
                    <a:gd name="T61" fmla="*/ 334 h 374"/>
                    <a:gd name="T62" fmla="*/ 68 w 237"/>
                    <a:gd name="T63" fmla="*/ 305 h 374"/>
                    <a:gd name="T64" fmla="*/ 84 w 237"/>
                    <a:gd name="T65" fmla="*/ 284 h 374"/>
                    <a:gd name="T66" fmla="*/ 95 w 237"/>
                    <a:gd name="T67" fmla="*/ 257 h 374"/>
                    <a:gd name="T68" fmla="*/ 107 w 237"/>
                    <a:gd name="T69" fmla="*/ 234 h 374"/>
                    <a:gd name="T70" fmla="*/ 132 w 237"/>
                    <a:gd name="T71" fmla="*/ 221 h 374"/>
                    <a:gd name="T72" fmla="*/ 150 w 237"/>
                    <a:gd name="T73" fmla="*/ 209 h 374"/>
                    <a:gd name="T74" fmla="*/ 182 w 237"/>
                    <a:gd name="T75" fmla="*/ 218 h 374"/>
                    <a:gd name="T76" fmla="*/ 203 w 237"/>
                    <a:gd name="T77" fmla="*/ 197 h 374"/>
                    <a:gd name="T78" fmla="*/ 224 w 237"/>
                    <a:gd name="T79" fmla="*/ 207 h 374"/>
                    <a:gd name="T80" fmla="*/ 66 w 237"/>
                    <a:gd name="T81" fmla="*/ 27 h 374"/>
                    <a:gd name="T82" fmla="*/ 88 w 237"/>
                    <a:gd name="T83" fmla="*/ 40 h 374"/>
                    <a:gd name="T84" fmla="*/ 105 w 237"/>
                    <a:gd name="T85" fmla="*/ 43 h 374"/>
                    <a:gd name="T86" fmla="*/ 106 w 237"/>
                    <a:gd name="T87" fmla="*/ 56 h 374"/>
                    <a:gd name="T88" fmla="*/ 90 w 237"/>
                    <a:gd name="T89" fmla="*/ 70 h 374"/>
                    <a:gd name="T90" fmla="*/ 108 w 237"/>
                    <a:gd name="T91" fmla="*/ 77 h 374"/>
                    <a:gd name="T92" fmla="*/ 130 w 237"/>
                    <a:gd name="T93" fmla="*/ 42 h 374"/>
                    <a:gd name="T94" fmla="*/ 147 w 237"/>
                    <a:gd name="T95" fmla="*/ 51 h 374"/>
                    <a:gd name="T96" fmla="*/ 171 w 237"/>
                    <a:gd name="T97" fmla="*/ 61 h 374"/>
                    <a:gd name="T98" fmla="*/ 163 w 237"/>
                    <a:gd name="T99" fmla="*/ 48 h 374"/>
                    <a:gd name="T100" fmla="*/ 143 w 237"/>
                    <a:gd name="T101" fmla="*/ 31 h 374"/>
                    <a:gd name="T102" fmla="*/ 122 w 237"/>
                    <a:gd name="T103" fmla="*/ 20 h 374"/>
                    <a:gd name="T104" fmla="*/ 103 w 237"/>
                    <a:gd name="T105" fmla="*/ 10 h 374"/>
                    <a:gd name="T106" fmla="*/ 95 w 237"/>
                    <a:gd name="T107" fmla="*/ 21 h 374"/>
                    <a:gd name="T108" fmla="*/ 76 w 237"/>
                    <a:gd name="T109" fmla="*/ 19 h 374"/>
                    <a:gd name="T110" fmla="*/ 64 w 237"/>
                    <a:gd name="T111" fmla="*/ 15 h 374"/>
                    <a:gd name="T112" fmla="*/ 58 w 237"/>
                    <a:gd name="T113" fmla="*/ 43 h 374"/>
                    <a:gd name="T114" fmla="*/ 58 w 237"/>
                    <a:gd name="T115" fmla="*/ 43 h 374"/>
                    <a:gd name="T116" fmla="*/ 135 w 237"/>
                    <a:gd name="T117" fmla="*/ 22 h 374"/>
                    <a:gd name="T118" fmla="*/ 190 w 237"/>
                    <a:gd name="T119" fmla="*/ 20 h 374"/>
                    <a:gd name="T120" fmla="*/ 166 w 237"/>
                    <a:gd name="T121" fmla="*/ 8 h 374"/>
                    <a:gd name="T122" fmla="*/ 144 w 237"/>
                    <a:gd name="T123" fmla="*/ 6 h 374"/>
                    <a:gd name="T124" fmla="*/ 128 w 237"/>
                    <a:gd name="T125" fmla="*/ 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7" h="374">
                      <a:moveTo>
                        <a:pt x="229" y="200"/>
                      </a:moveTo>
                      <a:cubicBezTo>
                        <a:pt x="229" y="202"/>
                        <a:pt x="225" y="202"/>
                        <a:pt x="225" y="200"/>
                      </a:cubicBezTo>
                      <a:cubicBezTo>
                        <a:pt x="225" y="198"/>
                        <a:pt x="220" y="196"/>
                        <a:pt x="219" y="195"/>
                      </a:cubicBezTo>
                      <a:cubicBezTo>
                        <a:pt x="219" y="194"/>
                        <a:pt x="222" y="194"/>
                        <a:pt x="224" y="195"/>
                      </a:cubicBezTo>
                      <a:cubicBezTo>
                        <a:pt x="226" y="197"/>
                        <a:pt x="228" y="196"/>
                        <a:pt x="230" y="194"/>
                      </a:cubicBezTo>
                      <a:cubicBezTo>
                        <a:pt x="232" y="191"/>
                        <a:pt x="236" y="193"/>
                        <a:pt x="236" y="191"/>
                      </a:cubicBezTo>
                      <a:cubicBezTo>
                        <a:pt x="237" y="189"/>
                        <a:pt x="232" y="188"/>
                        <a:pt x="231" y="187"/>
                      </a:cubicBezTo>
                      <a:cubicBezTo>
                        <a:pt x="231" y="185"/>
                        <a:pt x="228" y="184"/>
                        <a:pt x="225" y="184"/>
                      </a:cubicBezTo>
                      <a:cubicBezTo>
                        <a:pt x="222" y="185"/>
                        <a:pt x="222" y="184"/>
                        <a:pt x="220" y="182"/>
                      </a:cubicBezTo>
                      <a:cubicBezTo>
                        <a:pt x="218" y="180"/>
                        <a:pt x="213" y="183"/>
                        <a:pt x="213" y="187"/>
                      </a:cubicBezTo>
                      <a:cubicBezTo>
                        <a:pt x="213" y="191"/>
                        <a:pt x="209" y="190"/>
                        <a:pt x="210" y="188"/>
                      </a:cubicBezTo>
                      <a:cubicBezTo>
                        <a:pt x="212" y="186"/>
                        <a:pt x="209" y="183"/>
                        <a:pt x="212" y="182"/>
                      </a:cubicBezTo>
                      <a:cubicBezTo>
                        <a:pt x="214" y="182"/>
                        <a:pt x="213" y="178"/>
                        <a:pt x="208" y="177"/>
                      </a:cubicBezTo>
                      <a:cubicBezTo>
                        <a:pt x="203" y="177"/>
                        <a:pt x="201" y="181"/>
                        <a:pt x="202" y="182"/>
                      </a:cubicBezTo>
                      <a:cubicBezTo>
                        <a:pt x="203" y="184"/>
                        <a:pt x="199" y="190"/>
                        <a:pt x="197" y="190"/>
                      </a:cubicBezTo>
                      <a:cubicBezTo>
                        <a:pt x="195" y="190"/>
                        <a:pt x="197" y="185"/>
                        <a:pt x="197" y="182"/>
                      </a:cubicBezTo>
                      <a:cubicBezTo>
                        <a:pt x="197" y="179"/>
                        <a:pt x="195" y="181"/>
                        <a:pt x="191" y="185"/>
                      </a:cubicBezTo>
                      <a:cubicBezTo>
                        <a:pt x="187" y="189"/>
                        <a:pt x="184" y="193"/>
                        <a:pt x="182" y="194"/>
                      </a:cubicBezTo>
                      <a:cubicBezTo>
                        <a:pt x="180" y="194"/>
                        <a:pt x="180" y="190"/>
                        <a:pt x="184" y="188"/>
                      </a:cubicBezTo>
                      <a:cubicBezTo>
                        <a:pt x="187" y="186"/>
                        <a:pt x="187" y="181"/>
                        <a:pt x="190" y="181"/>
                      </a:cubicBezTo>
                      <a:cubicBezTo>
                        <a:pt x="192" y="181"/>
                        <a:pt x="192" y="178"/>
                        <a:pt x="189" y="177"/>
                      </a:cubicBezTo>
                      <a:cubicBezTo>
                        <a:pt x="185" y="177"/>
                        <a:pt x="185" y="180"/>
                        <a:pt x="184" y="181"/>
                      </a:cubicBezTo>
                      <a:cubicBezTo>
                        <a:pt x="183" y="182"/>
                        <a:pt x="177" y="180"/>
                        <a:pt x="177" y="181"/>
                      </a:cubicBezTo>
                      <a:cubicBezTo>
                        <a:pt x="177" y="182"/>
                        <a:pt x="174" y="182"/>
                        <a:pt x="176" y="184"/>
                      </a:cubicBezTo>
                      <a:cubicBezTo>
                        <a:pt x="177" y="186"/>
                        <a:pt x="175" y="188"/>
                        <a:pt x="174" y="185"/>
                      </a:cubicBezTo>
                      <a:cubicBezTo>
                        <a:pt x="172" y="183"/>
                        <a:pt x="169" y="185"/>
                        <a:pt x="167" y="188"/>
                      </a:cubicBezTo>
                      <a:cubicBezTo>
                        <a:pt x="166" y="190"/>
                        <a:pt x="163" y="190"/>
                        <a:pt x="165" y="191"/>
                      </a:cubicBezTo>
                      <a:cubicBezTo>
                        <a:pt x="167" y="192"/>
                        <a:pt x="167" y="196"/>
                        <a:pt x="164" y="196"/>
                      </a:cubicBezTo>
                      <a:cubicBezTo>
                        <a:pt x="162" y="197"/>
                        <a:pt x="163" y="190"/>
                        <a:pt x="161" y="190"/>
                      </a:cubicBezTo>
                      <a:cubicBezTo>
                        <a:pt x="159" y="191"/>
                        <a:pt x="160" y="187"/>
                        <a:pt x="163" y="187"/>
                      </a:cubicBezTo>
                      <a:cubicBezTo>
                        <a:pt x="165" y="187"/>
                        <a:pt x="168" y="183"/>
                        <a:pt x="168" y="182"/>
                      </a:cubicBezTo>
                      <a:cubicBezTo>
                        <a:pt x="167" y="181"/>
                        <a:pt x="164" y="181"/>
                        <a:pt x="164" y="183"/>
                      </a:cubicBezTo>
                      <a:cubicBezTo>
                        <a:pt x="164" y="185"/>
                        <a:pt x="160" y="185"/>
                        <a:pt x="157" y="185"/>
                      </a:cubicBezTo>
                      <a:cubicBezTo>
                        <a:pt x="153" y="184"/>
                        <a:pt x="154" y="188"/>
                        <a:pt x="157" y="191"/>
                      </a:cubicBezTo>
                      <a:cubicBezTo>
                        <a:pt x="161" y="193"/>
                        <a:pt x="157" y="194"/>
                        <a:pt x="155" y="192"/>
                      </a:cubicBezTo>
                      <a:cubicBezTo>
                        <a:pt x="153" y="191"/>
                        <a:pt x="150" y="192"/>
                        <a:pt x="148" y="193"/>
                      </a:cubicBezTo>
                      <a:cubicBezTo>
                        <a:pt x="146" y="194"/>
                        <a:pt x="153" y="196"/>
                        <a:pt x="153" y="197"/>
                      </a:cubicBezTo>
                      <a:cubicBezTo>
                        <a:pt x="153" y="198"/>
                        <a:pt x="150" y="196"/>
                        <a:pt x="149" y="197"/>
                      </a:cubicBezTo>
                      <a:cubicBezTo>
                        <a:pt x="148" y="198"/>
                        <a:pt x="144" y="196"/>
                        <a:pt x="144" y="194"/>
                      </a:cubicBezTo>
                      <a:cubicBezTo>
                        <a:pt x="144" y="191"/>
                        <a:pt x="138" y="195"/>
                        <a:pt x="141" y="195"/>
                      </a:cubicBezTo>
                      <a:cubicBezTo>
                        <a:pt x="144" y="196"/>
                        <a:pt x="143" y="198"/>
                        <a:pt x="143" y="201"/>
                      </a:cubicBezTo>
                      <a:cubicBezTo>
                        <a:pt x="143" y="204"/>
                        <a:pt x="139" y="202"/>
                        <a:pt x="140" y="200"/>
                      </a:cubicBezTo>
                      <a:cubicBezTo>
                        <a:pt x="141" y="197"/>
                        <a:pt x="138" y="197"/>
                        <a:pt x="135" y="199"/>
                      </a:cubicBezTo>
                      <a:cubicBezTo>
                        <a:pt x="132" y="201"/>
                        <a:pt x="135" y="196"/>
                        <a:pt x="134" y="194"/>
                      </a:cubicBezTo>
                      <a:cubicBezTo>
                        <a:pt x="133" y="192"/>
                        <a:pt x="131" y="194"/>
                        <a:pt x="128" y="194"/>
                      </a:cubicBezTo>
                      <a:cubicBezTo>
                        <a:pt x="125" y="195"/>
                        <a:pt x="124" y="195"/>
                        <a:pt x="125" y="197"/>
                      </a:cubicBezTo>
                      <a:cubicBezTo>
                        <a:pt x="127" y="199"/>
                        <a:pt x="127" y="202"/>
                        <a:pt x="124" y="201"/>
                      </a:cubicBezTo>
                      <a:cubicBezTo>
                        <a:pt x="122" y="201"/>
                        <a:pt x="121" y="201"/>
                        <a:pt x="121" y="203"/>
                      </a:cubicBezTo>
                      <a:cubicBezTo>
                        <a:pt x="122" y="205"/>
                        <a:pt x="119" y="206"/>
                        <a:pt x="118" y="204"/>
                      </a:cubicBezTo>
                      <a:cubicBezTo>
                        <a:pt x="118" y="202"/>
                        <a:pt x="113" y="202"/>
                        <a:pt x="112" y="205"/>
                      </a:cubicBezTo>
                      <a:cubicBezTo>
                        <a:pt x="111" y="207"/>
                        <a:pt x="107" y="208"/>
                        <a:pt x="107" y="211"/>
                      </a:cubicBezTo>
                      <a:cubicBezTo>
                        <a:pt x="108" y="213"/>
                        <a:pt x="111" y="209"/>
                        <a:pt x="113" y="210"/>
                      </a:cubicBezTo>
                      <a:cubicBezTo>
                        <a:pt x="116" y="211"/>
                        <a:pt x="113" y="212"/>
                        <a:pt x="114" y="214"/>
                      </a:cubicBezTo>
                      <a:cubicBezTo>
                        <a:pt x="116" y="215"/>
                        <a:pt x="115" y="218"/>
                        <a:pt x="114" y="216"/>
                      </a:cubicBezTo>
                      <a:cubicBezTo>
                        <a:pt x="112" y="214"/>
                        <a:pt x="109" y="214"/>
                        <a:pt x="109" y="217"/>
                      </a:cubicBezTo>
                      <a:cubicBezTo>
                        <a:pt x="108" y="219"/>
                        <a:pt x="106" y="216"/>
                        <a:pt x="105" y="214"/>
                      </a:cubicBezTo>
                      <a:cubicBezTo>
                        <a:pt x="103" y="212"/>
                        <a:pt x="101" y="218"/>
                        <a:pt x="100" y="217"/>
                      </a:cubicBezTo>
                      <a:cubicBezTo>
                        <a:pt x="98" y="215"/>
                        <a:pt x="103" y="211"/>
                        <a:pt x="102" y="209"/>
                      </a:cubicBezTo>
                      <a:cubicBezTo>
                        <a:pt x="101" y="207"/>
                        <a:pt x="100" y="210"/>
                        <a:pt x="96" y="213"/>
                      </a:cubicBezTo>
                      <a:cubicBezTo>
                        <a:pt x="93" y="216"/>
                        <a:pt x="89" y="216"/>
                        <a:pt x="91" y="218"/>
                      </a:cubicBezTo>
                      <a:cubicBezTo>
                        <a:pt x="92" y="219"/>
                        <a:pt x="88" y="220"/>
                        <a:pt x="87" y="223"/>
                      </a:cubicBezTo>
                      <a:cubicBezTo>
                        <a:pt x="86" y="225"/>
                        <a:pt x="80" y="226"/>
                        <a:pt x="76" y="229"/>
                      </a:cubicBezTo>
                      <a:cubicBezTo>
                        <a:pt x="72" y="231"/>
                        <a:pt x="76" y="232"/>
                        <a:pt x="79" y="229"/>
                      </a:cubicBezTo>
                      <a:cubicBezTo>
                        <a:pt x="81" y="227"/>
                        <a:pt x="82" y="228"/>
                        <a:pt x="85" y="226"/>
                      </a:cubicBezTo>
                      <a:cubicBezTo>
                        <a:pt x="89" y="223"/>
                        <a:pt x="93" y="222"/>
                        <a:pt x="94" y="222"/>
                      </a:cubicBezTo>
                      <a:cubicBezTo>
                        <a:pt x="96" y="223"/>
                        <a:pt x="98" y="224"/>
                        <a:pt x="100" y="222"/>
                      </a:cubicBezTo>
                      <a:cubicBezTo>
                        <a:pt x="101" y="219"/>
                        <a:pt x="104" y="220"/>
                        <a:pt x="105" y="221"/>
                      </a:cubicBezTo>
                      <a:cubicBezTo>
                        <a:pt x="107" y="223"/>
                        <a:pt x="102" y="224"/>
                        <a:pt x="105" y="226"/>
                      </a:cubicBezTo>
                      <a:cubicBezTo>
                        <a:pt x="107" y="228"/>
                        <a:pt x="102" y="229"/>
                        <a:pt x="102" y="228"/>
                      </a:cubicBezTo>
                      <a:cubicBezTo>
                        <a:pt x="102" y="226"/>
                        <a:pt x="99" y="224"/>
                        <a:pt x="98" y="226"/>
                      </a:cubicBezTo>
                      <a:cubicBezTo>
                        <a:pt x="97" y="228"/>
                        <a:pt x="96" y="229"/>
                        <a:pt x="94" y="230"/>
                      </a:cubicBezTo>
                      <a:cubicBezTo>
                        <a:pt x="92" y="230"/>
                        <a:pt x="90" y="233"/>
                        <a:pt x="90" y="236"/>
                      </a:cubicBezTo>
                      <a:cubicBezTo>
                        <a:pt x="90" y="239"/>
                        <a:pt x="87" y="236"/>
                        <a:pt x="87" y="239"/>
                      </a:cubicBezTo>
                      <a:cubicBezTo>
                        <a:pt x="87" y="242"/>
                        <a:pt x="82" y="247"/>
                        <a:pt x="79" y="251"/>
                      </a:cubicBezTo>
                      <a:cubicBezTo>
                        <a:pt x="75" y="254"/>
                        <a:pt x="78" y="255"/>
                        <a:pt x="77" y="257"/>
                      </a:cubicBezTo>
                      <a:cubicBezTo>
                        <a:pt x="76" y="260"/>
                        <a:pt x="72" y="258"/>
                        <a:pt x="70" y="258"/>
                      </a:cubicBezTo>
                      <a:cubicBezTo>
                        <a:pt x="69" y="259"/>
                        <a:pt x="71" y="265"/>
                        <a:pt x="69" y="267"/>
                      </a:cubicBezTo>
                      <a:cubicBezTo>
                        <a:pt x="67" y="269"/>
                        <a:pt x="69" y="271"/>
                        <a:pt x="69" y="273"/>
                      </a:cubicBezTo>
                      <a:cubicBezTo>
                        <a:pt x="69" y="275"/>
                        <a:pt x="64" y="272"/>
                        <a:pt x="63" y="274"/>
                      </a:cubicBezTo>
                      <a:cubicBezTo>
                        <a:pt x="63" y="276"/>
                        <a:pt x="58" y="275"/>
                        <a:pt x="57" y="276"/>
                      </a:cubicBezTo>
                      <a:cubicBezTo>
                        <a:pt x="55" y="276"/>
                        <a:pt x="60" y="280"/>
                        <a:pt x="62" y="282"/>
                      </a:cubicBezTo>
                      <a:cubicBezTo>
                        <a:pt x="64" y="283"/>
                        <a:pt x="60" y="285"/>
                        <a:pt x="59" y="283"/>
                      </a:cubicBezTo>
                      <a:cubicBezTo>
                        <a:pt x="59" y="281"/>
                        <a:pt x="55" y="284"/>
                        <a:pt x="51" y="286"/>
                      </a:cubicBezTo>
                      <a:cubicBezTo>
                        <a:pt x="47" y="288"/>
                        <a:pt x="49" y="292"/>
                        <a:pt x="45" y="292"/>
                      </a:cubicBezTo>
                      <a:cubicBezTo>
                        <a:pt x="42" y="292"/>
                        <a:pt x="43" y="297"/>
                        <a:pt x="41" y="299"/>
                      </a:cubicBezTo>
                      <a:cubicBezTo>
                        <a:pt x="39" y="300"/>
                        <a:pt x="39" y="295"/>
                        <a:pt x="36" y="295"/>
                      </a:cubicBezTo>
                      <a:cubicBezTo>
                        <a:pt x="33" y="295"/>
                        <a:pt x="33" y="297"/>
                        <a:pt x="35" y="300"/>
                      </a:cubicBezTo>
                      <a:cubicBezTo>
                        <a:pt x="37" y="303"/>
                        <a:pt x="32" y="301"/>
                        <a:pt x="30" y="303"/>
                      </a:cubicBezTo>
                      <a:cubicBezTo>
                        <a:pt x="28" y="305"/>
                        <a:pt x="23" y="304"/>
                        <a:pt x="21" y="306"/>
                      </a:cubicBezTo>
                      <a:cubicBezTo>
                        <a:pt x="20" y="308"/>
                        <a:pt x="25" y="308"/>
                        <a:pt x="26" y="310"/>
                      </a:cubicBezTo>
                      <a:cubicBezTo>
                        <a:pt x="27" y="312"/>
                        <a:pt x="21" y="311"/>
                        <a:pt x="18" y="310"/>
                      </a:cubicBezTo>
                      <a:cubicBezTo>
                        <a:pt x="15" y="309"/>
                        <a:pt x="16" y="314"/>
                        <a:pt x="13" y="313"/>
                      </a:cubicBezTo>
                      <a:cubicBezTo>
                        <a:pt x="11" y="313"/>
                        <a:pt x="7" y="316"/>
                        <a:pt x="9" y="317"/>
                      </a:cubicBezTo>
                      <a:cubicBezTo>
                        <a:pt x="11" y="319"/>
                        <a:pt x="8" y="320"/>
                        <a:pt x="6" y="318"/>
                      </a:cubicBezTo>
                      <a:cubicBezTo>
                        <a:pt x="4" y="317"/>
                        <a:pt x="2" y="320"/>
                        <a:pt x="1" y="322"/>
                      </a:cubicBezTo>
                      <a:cubicBezTo>
                        <a:pt x="1" y="325"/>
                        <a:pt x="5" y="326"/>
                        <a:pt x="5" y="327"/>
                      </a:cubicBezTo>
                      <a:cubicBezTo>
                        <a:pt x="5" y="328"/>
                        <a:pt x="1" y="330"/>
                        <a:pt x="4" y="330"/>
                      </a:cubicBezTo>
                      <a:cubicBezTo>
                        <a:pt x="6" y="331"/>
                        <a:pt x="5" y="333"/>
                        <a:pt x="3" y="334"/>
                      </a:cubicBezTo>
                      <a:cubicBezTo>
                        <a:pt x="1" y="335"/>
                        <a:pt x="1" y="336"/>
                        <a:pt x="3" y="338"/>
                      </a:cubicBezTo>
                      <a:cubicBezTo>
                        <a:pt x="5" y="340"/>
                        <a:pt x="0" y="341"/>
                        <a:pt x="2" y="344"/>
                      </a:cubicBezTo>
                      <a:cubicBezTo>
                        <a:pt x="4" y="347"/>
                        <a:pt x="6" y="343"/>
                        <a:pt x="7" y="345"/>
                      </a:cubicBezTo>
                      <a:cubicBezTo>
                        <a:pt x="8" y="347"/>
                        <a:pt x="11" y="345"/>
                        <a:pt x="13" y="343"/>
                      </a:cubicBezTo>
                      <a:cubicBezTo>
                        <a:pt x="16" y="340"/>
                        <a:pt x="18" y="346"/>
                        <a:pt x="15" y="346"/>
                      </a:cubicBezTo>
                      <a:cubicBezTo>
                        <a:pt x="13" y="345"/>
                        <a:pt x="10" y="347"/>
                        <a:pt x="10" y="349"/>
                      </a:cubicBezTo>
                      <a:cubicBezTo>
                        <a:pt x="11" y="352"/>
                        <a:pt x="7" y="351"/>
                        <a:pt x="7" y="348"/>
                      </a:cubicBezTo>
                      <a:cubicBezTo>
                        <a:pt x="7" y="345"/>
                        <a:pt x="2" y="349"/>
                        <a:pt x="4" y="351"/>
                      </a:cubicBezTo>
                      <a:cubicBezTo>
                        <a:pt x="6" y="353"/>
                        <a:pt x="3" y="354"/>
                        <a:pt x="3" y="357"/>
                      </a:cubicBezTo>
                      <a:cubicBezTo>
                        <a:pt x="3" y="359"/>
                        <a:pt x="7" y="358"/>
                        <a:pt x="8" y="356"/>
                      </a:cubicBezTo>
                      <a:cubicBezTo>
                        <a:pt x="10" y="354"/>
                        <a:pt x="12" y="354"/>
                        <a:pt x="13" y="356"/>
                      </a:cubicBezTo>
                      <a:cubicBezTo>
                        <a:pt x="14" y="359"/>
                        <a:pt x="11" y="357"/>
                        <a:pt x="11" y="360"/>
                      </a:cubicBezTo>
                      <a:cubicBezTo>
                        <a:pt x="11" y="363"/>
                        <a:pt x="9" y="360"/>
                        <a:pt x="7" y="363"/>
                      </a:cubicBezTo>
                      <a:cubicBezTo>
                        <a:pt x="5" y="365"/>
                        <a:pt x="14" y="370"/>
                        <a:pt x="16" y="370"/>
                      </a:cubicBezTo>
                      <a:cubicBezTo>
                        <a:pt x="19" y="371"/>
                        <a:pt x="22" y="374"/>
                        <a:pt x="27" y="373"/>
                      </a:cubicBezTo>
                      <a:cubicBezTo>
                        <a:pt x="33" y="372"/>
                        <a:pt x="43" y="362"/>
                        <a:pt x="44" y="361"/>
                      </a:cubicBezTo>
                      <a:cubicBezTo>
                        <a:pt x="45" y="359"/>
                        <a:pt x="48" y="361"/>
                        <a:pt x="50" y="359"/>
                      </a:cubicBezTo>
                      <a:cubicBezTo>
                        <a:pt x="52" y="358"/>
                        <a:pt x="51" y="354"/>
                        <a:pt x="53" y="353"/>
                      </a:cubicBezTo>
                      <a:cubicBezTo>
                        <a:pt x="54" y="352"/>
                        <a:pt x="55" y="357"/>
                        <a:pt x="56" y="358"/>
                      </a:cubicBezTo>
                      <a:cubicBezTo>
                        <a:pt x="58" y="358"/>
                        <a:pt x="59" y="359"/>
                        <a:pt x="59" y="362"/>
                      </a:cubicBezTo>
                      <a:cubicBezTo>
                        <a:pt x="60" y="362"/>
                        <a:pt x="61" y="362"/>
                        <a:pt x="61" y="362"/>
                      </a:cubicBezTo>
                      <a:cubicBezTo>
                        <a:pt x="63" y="364"/>
                        <a:pt x="64" y="358"/>
                        <a:pt x="64" y="356"/>
                      </a:cubicBezTo>
                      <a:cubicBezTo>
                        <a:pt x="64" y="354"/>
                        <a:pt x="65" y="351"/>
                        <a:pt x="65" y="349"/>
                      </a:cubicBezTo>
                      <a:cubicBezTo>
                        <a:pt x="64" y="347"/>
                        <a:pt x="70" y="348"/>
                        <a:pt x="71" y="347"/>
                      </a:cubicBezTo>
                      <a:cubicBezTo>
                        <a:pt x="72" y="345"/>
                        <a:pt x="72" y="339"/>
                        <a:pt x="71" y="338"/>
                      </a:cubicBezTo>
                      <a:cubicBezTo>
                        <a:pt x="69" y="337"/>
                        <a:pt x="68" y="334"/>
                        <a:pt x="70" y="334"/>
                      </a:cubicBezTo>
                      <a:cubicBezTo>
                        <a:pt x="72" y="334"/>
                        <a:pt x="74" y="332"/>
                        <a:pt x="74" y="329"/>
                      </a:cubicBezTo>
                      <a:cubicBezTo>
                        <a:pt x="73" y="325"/>
                        <a:pt x="68" y="326"/>
                        <a:pt x="67" y="322"/>
                      </a:cubicBezTo>
                      <a:cubicBezTo>
                        <a:pt x="67" y="319"/>
                        <a:pt x="70" y="318"/>
                        <a:pt x="68" y="314"/>
                      </a:cubicBezTo>
                      <a:cubicBezTo>
                        <a:pt x="66" y="309"/>
                        <a:pt x="69" y="307"/>
                        <a:pt x="68" y="305"/>
                      </a:cubicBezTo>
                      <a:cubicBezTo>
                        <a:pt x="67" y="302"/>
                        <a:pt x="66" y="300"/>
                        <a:pt x="69" y="295"/>
                      </a:cubicBezTo>
                      <a:cubicBezTo>
                        <a:pt x="71" y="291"/>
                        <a:pt x="76" y="289"/>
                        <a:pt x="78" y="289"/>
                      </a:cubicBezTo>
                      <a:cubicBezTo>
                        <a:pt x="80" y="290"/>
                        <a:pt x="83" y="292"/>
                        <a:pt x="84" y="289"/>
                      </a:cubicBezTo>
                      <a:cubicBezTo>
                        <a:pt x="85" y="286"/>
                        <a:pt x="85" y="284"/>
                        <a:pt x="84" y="284"/>
                      </a:cubicBezTo>
                      <a:cubicBezTo>
                        <a:pt x="83" y="283"/>
                        <a:pt x="79" y="282"/>
                        <a:pt x="82" y="279"/>
                      </a:cubicBezTo>
                      <a:cubicBezTo>
                        <a:pt x="84" y="276"/>
                        <a:pt x="87" y="271"/>
                        <a:pt x="88" y="267"/>
                      </a:cubicBezTo>
                      <a:cubicBezTo>
                        <a:pt x="88" y="263"/>
                        <a:pt x="87" y="260"/>
                        <a:pt x="88" y="259"/>
                      </a:cubicBezTo>
                      <a:cubicBezTo>
                        <a:pt x="90" y="258"/>
                        <a:pt x="93" y="259"/>
                        <a:pt x="95" y="257"/>
                      </a:cubicBezTo>
                      <a:cubicBezTo>
                        <a:pt x="98" y="256"/>
                        <a:pt x="96" y="253"/>
                        <a:pt x="97" y="252"/>
                      </a:cubicBezTo>
                      <a:cubicBezTo>
                        <a:pt x="98" y="251"/>
                        <a:pt x="100" y="246"/>
                        <a:pt x="102" y="245"/>
                      </a:cubicBezTo>
                      <a:cubicBezTo>
                        <a:pt x="103" y="244"/>
                        <a:pt x="105" y="242"/>
                        <a:pt x="104" y="240"/>
                      </a:cubicBezTo>
                      <a:cubicBezTo>
                        <a:pt x="103" y="239"/>
                        <a:pt x="107" y="237"/>
                        <a:pt x="107" y="234"/>
                      </a:cubicBezTo>
                      <a:cubicBezTo>
                        <a:pt x="107" y="231"/>
                        <a:pt x="111" y="229"/>
                        <a:pt x="113" y="229"/>
                      </a:cubicBezTo>
                      <a:cubicBezTo>
                        <a:pt x="116" y="229"/>
                        <a:pt x="120" y="229"/>
                        <a:pt x="120" y="226"/>
                      </a:cubicBezTo>
                      <a:cubicBezTo>
                        <a:pt x="120" y="223"/>
                        <a:pt x="119" y="218"/>
                        <a:pt x="123" y="220"/>
                      </a:cubicBezTo>
                      <a:cubicBezTo>
                        <a:pt x="126" y="221"/>
                        <a:pt x="130" y="219"/>
                        <a:pt x="132" y="221"/>
                      </a:cubicBezTo>
                      <a:cubicBezTo>
                        <a:pt x="135" y="223"/>
                        <a:pt x="138" y="223"/>
                        <a:pt x="138" y="220"/>
                      </a:cubicBezTo>
                      <a:cubicBezTo>
                        <a:pt x="138" y="216"/>
                        <a:pt x="139" y="210"/>
                        <a:pt x="143" y="213"/>
                      </a:cubicBezTo>
                      <a:cubicBezTo>
                        <a:pt x="144" y="213"/>
                        <a:pt x="144" y="213"/>
                        <a:pt x="144" y="213"/>
                      </a:cubicBezTo>
                      <a:cubicBezTo>
                        <a:pt x="146" y="210"/>
                        <a:pt x="148" y="208"/>
                        <a:pt x="150" y="209"/>
                      </a:cubicBezTo>
                      <a:cubicBezTo>
                        <a:pt x="154" y="209"/>
                        <a:pt x="156" y="215"/>
                        <a:pt x="160" y="216"/>
                      </a:cubicBezTo>
                      <a:cubicBezTo>
                        <a:pt x="165" y="217"/>
                        <a:pt x="169" y="219"/>
                        <a:pt x="170" y="217"/>
                      </a:cubicBezTo>
                      <a:cubicBezTo>
                        <a:pt x="172" y="214"/>
                        <a:pt x="175" y="218"/>
                        <a:pt x="177" y="217"/>
                      </a:cubicBezTo>
                      <a:cubicBezTo>
                        <a:pt x="180" y="216"/>
                        <a:pt x="180" y="222"/>
                        <a:pt x="182" y="218"/>
                      </a:cubicBezTo>
                      <a:cubicBezTo>
                        <a:pt x="185" y="215"/>
                        <a:pt x="182" y="213"/>
                        <a:pt x="186" y="213"/>
                      </a:cubicBezTo>
                      <a:cubicBezTo>
                        <a:pt x="191" y="213"/>
                        <a:pt x="188" y="208"/>
                        <a:pt x="188" y="205"/>
                      </a:cubicBezTo>
                      <a:cubicBezTo>
                        <a:pt x="188" y="202"/>
                        <a:pt x="194" y="202"/>
                        <a:pt x="194" y="199"/>
                      </a:cubicBezTo>
                      <a:cubicBezTo>
                        <a:pt x="194" y="197"/>
                        <a:pt x="202" y="199"/>
                        <a:pt x="203" y="197"/>
                      </a:cubicBezTo>
                      <a:cubicBezTo>
                        <a:pt x="204" y="195"/>
                        <a:pt x="208" y="194"/>
                        <a:pt x="210" y="197"/>
                      </a:cubicBezTo>
                      <a:cubicBezTo>
                        <a:pt x="212" y="200"/>
                        <a:pt x="219" y="201"/>
                        <a:pt x="220" y="204"/>
                      </a:cubicBezTo>
                      <a:cubicBezTo>
                        <a:pt x="220" y="205"/>
                        <a:pt x="220" y="207"/>
                        <a:pt x="220" y="209"/>
                      </a:cubicBezTo>
                      <a:cubicBezTo>
                        <a:pt x="221" y="207"/>
                        <a:pt x="222" y="207"/>
                        <a:pt x="224" y="207"/>
                      </a:cubicBezTo>
                      <a:cubicBezTo>
                        <a:pt x="227" y="207"/>
                        <a:pt x="229" y="202"/>
                        <a:pt x="231" y="203"/>
                      </a:cubicBezTo>
                      <a:cubicBezTo>
                        <a:pt x="234" y="203"/>
                        <a:pt x="236" y="203"/>
                        <a:pt x="236" y="200"/>
                      </a:cubicBezTo>
                      <a:cubicBezTo>
                        <a:pt x="234" y="198"/>
                        <a:pt x="230" y="198"/>
                        <a:pt x="229" y="200"/>
                      </a:cubicBezTo>
                      <a:close/>
                      <a:moveTo>
                        <a:pt x="66" y="27"/>
                      </a:moveTo>
                      <a:cubicBezTo>
                        <a:pt x="70" y="28"/>
                        <a:pt x="62" y="32"/>
                        <a:pt x="61" y="36"/>
                      </a:cubicBezTo>
                      <a:cubicBezTo>
                        <a:pt x="60" y="40"/>
                        <a:pt x="67" y="43"/>
                        <a:pt x="70" y="46"/>
                      </a:cubicBezTo>
                      <a:cubicBezTo>
                        <a:pt x="73" y="49"/>
                        <a:pt x="80" y="48"/>
                        <a:pt x="83" y="47"/>
                      </a:cubicBezTo>
                      <a:cubicBezTo>
                        <a:pt x="85" y="45"/>
                        <a:pt x="85" y="40"/>
                        <a:pt x="88" y="40"/>
                      </a:cubicBezTo>
                      <a:cubicBezTo>
                        <a:pt x="92" y="40"/>
                        <a:pt x="90" y="37"/>
                        <a:pt x="93" y="36"/>
                      </a:cubicBezTo>
                      <a:cubicBezTo>
                        <a:pt x="95" y="35"/>
                        <a:pt x="96" y="38"/>
                        <a:pt x="93" y="41"/>
                      </a:cubicBezTo>
                      <a:cubicBezTo>
                        <a:pt x="91" y="44"/>
                        <a:pt x="98" y="44"/>
                        <a:pt x="101" y="40"/>
                      </a:cubicBezTo>
                      <a:cubicBezTo>
                        <a:pt x="105" y="37"/>
                        <a:pt x="106" y="40"/>
                        <a:pt x="105" y="43"/>
                      </a:cubicBezTo>
                      <a:cubicBezTo>
                        <a:pt x="104" y="47"/>
                        <a:pt x="97" y="45"/>
                        <a:pt x="94" y="48"/>
                      </a:cubicBezTo>
                      <a:cubicBezTo>
                        <a:pt x="91" y="52"/>
                        <a:pt x="83" y="49"/>
                        <a:pt x="80" y="53"/>
                      </a:cubicBezTo>
                      <a:cubicBezTo>
                        <a:pt x="76" y="57"/>
                        <a:pt x="83" y="58"/>
                        <a:pt x="88" y="57"/>
                      </a:cubicBezTo>
                      <a:cubicBezTo>
                        <a:pt x="93" y="56"/>
                        <a:pt x="103" y="55"/>
                        <a:pt x="106" y="56"/>
                      </a:cubicBezTo>
                      <a:cubicBezTo>
                        <a:pt x="110" y="57"/>
                        <a:pt x="104" y="58"/>
                        <a:pt x="98" y="58"/>
                      </a:cubicBezTo>
                      <a:cubicBezTo>
                        <a:pt x="92" y="58"/>
                        <a:pt x="90" y="60"/>
                        <a:pt x="90" y="61"/>
                      </a:cubicBezTo>
                      <a:cubicBezTo>
                        <a:pt x="90" y="63"/>
                        <a:pt x="81" y="59"/>
                        <a:pt x="81" y="63"/>
                      </a:cubicBezTo>
                      <a:cubicBezTo>
                        <a:pt x="81" y="67"/>
                        <a:pt x="89" y="68"/>
                        <a:pt x="90" y="70"/>
                      </a:cubicBezTo>
                      <a:cubicBezTo>
                        <a:pt x="91" y="73"/>
                        <a:pt x="97" y="71"/>
                        <a:pt x="99" y="71"/>
                      </a:cubicBezTo>
                      <a:cubicBezTo>
                        <a:pt x="101" y="72"/>
                        <a:pt x="95" y="74"/>
                        <a:pt x="95" y="75"/>
                      </a:cubicBezTo>
                      <a:cubicBezTo>
                        <a:pt x="94" y="76"/>
                        <a:pt x="101" y="77"/>
                        <a:pt x="102" y="79"/>
                      </a:cubicBezTo>
                      <a:cubicBezTo>
                        <a:pt x="103" y="81"/>
                        <a:pt x="108" y="80"/>
                        <a:pt x="108" y="77"/>
                      </a:cubicBezTo>
                      <a:cubicBezTo>
                        <a:pt x="108" y="74"/>
                        <a:pt x="113" y="63"/>
                        <a:pt x="119" y="61"/>
                      </a:cubicBezTo>
                      <a:cubicBezTo>
                        <a:pt x="125" y="59"/>
                        <a:pt x="121" y="57"/>
                        <a:pt x="122" y="53"/>
                      </a:cubicBezTo>
                      <a:cubicBezTo>
                        <a:pt x="123" y="50"/>
                        <a:pt x="128" y="53"/>
                        <a:pt x="126" y="50"/>
                      </a:cubicBezTo>
                      <a:cubicBezTo>
                        <a:pt x="125" y="47"/>
                        <a:pt x="126" y="46"/>
                        <a:pt x="130" y="42"/>
                      </a:cubicBezTo>
                      <a:cubicBezTo>
                        <a:pt x="133" y="39"/>
                        <a:pt x="136" y="41"/>
                        <a:pt x="141" y="39"/>
                      </a:cubicBezTo>
                      <a:cubicBezTo>
                        <a:pt x="145" y="37"/>
                        <a:pt x="147" y="41"/>
                        <a:pt x="142" y="41"/>
                      </a:cubicBezTo>
                      <a:cubicBezTo>
                        <a:pt x="138" y="41"/>
                        <a:pt x="140" y="46"/>
                        <a:pt x="144" y="48"/>
                      </a:cubicBezTo>
                      <a:cubicBezTo>
                        <a:pt x="147" y="49"/>
                        <a:pt x="144" y="50"/>
                        <a:pt x="147" y="51"/>
                      </a:cubicBezTo>
                      <a:cubicBezTo>
                        <a:pt x="150" y="52"/>
                        <a:pt x="149" y="56"/>
                        <a:pt x="145" y="60"/>
                      </a:cubicBezTo>
                      <a:cubicBezTo>
                        <a:pt x="142" y="64"/>
                        <a:pt x="146" y="64"/>
                        <a:pt x="154" y="62"/>
                      </a:cubicBezTo>
                      <a:cubicBezTo>
                        <a:pt x="162" y="59"/>
                        <a:pt x="157" y="64"/>
                        <a:pt x="159" y="66"/>
                      </a:cubicBezTo>
                      <a:cubicBezTo>
                        <a:pt x="161" y="68"/>
                        <a:pt x="168" y="65"/>
                        <a:pt x="171" y="61"/>
                      </a:cubicBezTo>
                      <a:cubicBezTo>
                        <a:pt x="174" y="57"/>
                        <a:pt x="179" y="58"/>
                        <a:pt x="179" y="56"/>
                      </a:cubicBezTo>
                      <a:cubicBezTo>
                        <a:pt x="178" y="53"/>
                        <a:pt x="175" y="53"/>
                        <a:pt x="172" y="54"/>
                      </a:cubicBezTo>
                      <a:cubicBezTo>
                        <a:pt x="169" y="55"/>
                        <a:pt x="162" y="54"/>
                        <a:pt x="165" y="52"/>
                      </a:cubicBezTo>
                      <a:cubicBezTo>
                        <a:pt x="167" y="50"/>
                        <a:pt x="167" y="48"/>
                        <a:pt x="163" y="48"/>
                      </a:cubicBezTo>
                      <a:cubicBezTo>
                        <a:pt x="159" y="49"/>
                        <a:pt x="153" y="47"/>
                        <a:pt x="156" y="46"/>
                      </a:cubicBezTo>
                      <a:cubicBezTo>
                        <a:pt x="159" y="45"/>
                        <a:pt x="154" y="41"/>
                        <a:pt x="151" y="41"/>
                      </a:cubicBezTo>
                      <a:cubicBezTo>
                        <a:pt x="148" y="41"/>
                        <a:pt x="149" y="38"/>
                        <a:pt x="149" y="35"/>
                      </a:cubicBezTo>
                      <a:cubicBezTo>
                        <a:pt x="149" y="33"/>
                        <a:pt x="141" y="32"/>
                        <a:pt x="143" y="31"/>
                      </a:cubicBezTo>
                      <a:cubicBezTo>
                        <a:pt x="144" y="31"/>
                        <a:pt x="139" y="29"/>
                        <a:pt x="138" y="30"/>
                      </a:cubicBezTo>
                      <a:cubicBezTo>
                        <a:pt x="137" y="32"/>
                        <a:pt x="134" y="32"/>
                        <a:pt x="134" y="29"/>
                      </a:cubicBezTo>
                      <a:cubicBezTo>
                        <a:pt x="134" y="27"/>
                        <a:pt x="128" y="27"/>
                        <a:pt x="126" y="28"/>
                      </a:cubicBezTo>
                      <a:cubicBezTo>
                        <a:pt x="123" y="28"/>
                        <a:pt x="125" y="22"/>
                        <a:pt x="122" y="20"/>
                      </a:cubicBezTo>
                      <a:cubicBezTo>
                        <a:pt x="120" y="19"/>
                        <a:pt x="116" y="24"/>
                        <a:pt x="115" y="24"/>
                      </a:cubicBezTo>
                      <a:cubicBezTo>
                        <a:pt x="113" y="23"/>
                        <a:pt x="116" y="20"/>
                        <a:pt x="117" y="17"/>
                      </a:cubicBezTo>
                      <a:cubicBezTo>
                        <a:pt x="118" y="15"/>
                        <a:pt x="109" y="12"/>
                        <a:pt x="108" y="14"/>
                      </a:cubicBezTo>
                      <a:cubicBezTo>
                        <a:pt x="107" y="16"/>
                        <a:pt x="105" y="10"/>
                        <a:pt x="103" y="10"/>
                      </a:cubicBezTo>
                      <a:cubicBezTo>
                        <a:pt x="101" y="9"/>
                        <a:pt x="102" y="14"/>
                        <a:pt x="100" y="14"/>
                      </a:cubicBezTo>
                      <a:cubicBezTo>
                        <a:pt x="99" y="15"/>
                        <a:pt x="96" y="16"/>
                        <a:pt x="99" y="18"/>
                      </a:cubicBezTo>
                      <a:cubicBezTo>
                        <a:pt x="102" y="20"/>
                        <a:pt x="105" y="31"/>
                        <a:pt x="105" y="32"/>
                      </a:cubicBezTo>
                      <a:cubicBezTo>
                        <a:pt x="105" y="34"/>
                        <a:pt x="95" y="25"/>
                        <a:pt x="95" y="21"/>
                      </a:cubicBezTo>
                      <a:cubicBezTo>
                        <a:pt x="94" y="16"/>
                        <a:pt x="90" y="13"/>
                        <a:pt x="89" y="16"/>
                      </a:cubicBezTo>
                      <a:cubicBezTo>
                        <a:pt x="87" y="19"/>
                        <a:pt x="84" y="20"/>
                        <a:pt x="85" y="23"/>
                      </a:cubicBezTo>
                      <a:cubicBezTo>
                        <a:pt x="86" y="26"/>
                        <a:pt x="82" y="27"/>
                        <a:pt x="82" y="25"/>
                      </a:cubicBezTo>
                      <a:cubicBezTo>
                        <a:pt x="82" y="23"/>
                        <a:pt x="77" y="20"/>
                        <a:pt x="76" y="19"/>
                      </a:cubicBezTo>
                      <a:cubicBezTo>
                        <a:pt x="74" y="19"/>
                        <a:pt x="80" y="18"/>
                        <a:pt x="83" y="17"/>
                      </a:cubicBezTo>
                      <a:cubicBezTo>
                        <a:pt x="86" y="15"/>
                        <a:pt x="81" y="13"/>
                        <a:pt x="78" y="15"/>
                      </a:cubicBezTo>
                      <a:cubicBezTo>
                        <a:pt x="75" y="16"/>
                        <a:pt x="72" y="14"/>
                        <a:pt x="70" y="16"/>
                      </a:cubicBezTo>
                      <a:cubicBezTo>
                        <a:pt x="69" y="18"/>
                        <a:pt x="67" y="16"/>
                        <a:pt x="64" y="15"/>
                      </a:cubicBezTo>
                      <a:cubicBezTo>
                        <a:pt x="61" y="15"/>
                        <a:pt x="59" y="19"/>
                        <a:pt x="57" y="19"/>
                      </a:cubicBezTo>
                      <a:cubicBezTo>
                        <a:pt x="55" y="18"/>
                        <a:pt x="53" y="23"/>
                        <a:pt x="57" y="28"/>
                      </a:cubicBezTo>
                      <a:cubicBezTo>
                        <a:pt x="60" y="33"/>
                        <a:pt x="62" y="26"/>
                        <a:pt x="66" y="27"/>
                      </a:cubicBezTo>
                      <a:close/>
                      <a:moveTo>
                        <a:pt x="58" y="43"/>
                      </a:moveTo>
                      <a:cubicBezTo>
                        <a:pt x="60" y="44"/>
                        <a:pt x="62" y="48"/>
                        <a:pt x="64" y="48"/>
                      </a:cubicBezTo>
                      <a:cubicBezTo>
                        <a:pt x="65" y="48"/>
                        <a:pt x="61" y="43"/>
                        <a:pt x="58" y="40"/>
                      </a:cubicBezTo>
                      <a:cubicBezTo>
                        <a:pt x="56" y="37"/>
                        <a:pt x="56" y="34"/>
                        <a:pt x="52" y="35"/>
                      </a:cubicBezTo>
                      <a:cubicBezTo>
                        <a:pt x="48" y="36"/>
                        <a:pt x="55" y="43"/>
                        <a:pt x="58" y="43"/>
                      </a:cubicBezTo>
                      <a:close/>
                      <a:moveTo>
                        <a:pt x="122" y="11"/>
                      </a:moveTo>
                      <a:cubicBezTo>
                        <a:pt x="124" y="12"/>
                        <a:pt x="119" y="12"/>
                        <a:pt x="121" y="14"/>
                      </a:cubicBezTo>
                      <a:cubicBezTo>
                        <a:pt x="127" y="20"/>
                        <a:pt x="151" y="13"/>
                        <a:pt x="154" y="15"/>
                      </a:cubicBezTo>
                      <a:cubicBezTo>
                        <a:pt x="158" y="17"/>
                        <a:pt x="134" y="19"/>
                        <a:pt x="135" y="22"/>
                      </a:cubicBezTo>
                      <a:cubicBezTo>
                        <a:pt x="136" y="24"/>
                        <a:pt x="155" y="26"/>
                        <a:pt x="157" y="24"/>
                      </a:cubicBezTo>
                      <a:cubicBezTo>
                        <a:pt x="158" y="23"/>
                        <a:pt x="161" y="28"/>
                        <a:pt x="168" y="28"/>
                      </a:cubicBezTo>
                      <a:cubicBezTo>
                        <a:pt x="174" y="28"/>
                        <a:pt x="173" y="26"/>
                        <a:pt x="178" y="25"/>
                      </a:cubicBezTo>
                      <a:cubicBezTo>
                        <a:pt x="183" y="25"/>
                        <a:pt x="190" y="23"/>
                        <a:pt x="190" y="20"/>
                      </a:cubicBezTo>
                      <a:cubicBezTo>
                        <a:pt x="190" y="18"/>
                        <a:pt x="204" y="14"/>
                        <a:pt x="202" y="10"/>
                      </a:cubicBezTo>
                      <a:cubicBezTo>
                        <a:pt x="201" y="6"/>
                        <a:pt x="188" y="9"/>
                        <a:pt x="184" y="7"/>
                      </a:cubicBezTo>
                      <a:cubicBezTo>
                        <a:pt x="181" y="5"/>
                        <a:pt x="172" y="2"/>
                        <a:pt x="171" y="5"/>
                      </a:cubicBezTo>
                      <a:cubicBezTo>
                        <a:pt x="169" y="8"/>
                        <a:pt x="167" y="9"/>
                        <a:pt x="166" y="8"/>
                      </a:cubicBezTo>
                      <a:cubicBezTo>
                        <a:pt x="164" y="7"/>
                        <a:pt x="166" y="0"/>
                        <a:pt x="160" y="2"/>
                      </a:cubicBezTo>
                      <a:cubicBezTo>
                        <a:pt x="155" y="4"/>
                        <a:pt x="160" y="10"/>
                        <a:pt x="159" y="11"/>
                      </a:cubicBezTo>
                      <a:cubicBezTo>
                        <a:pt x="158" y="12"/>
                        <a:pt x="152" y="10"/>
                        <a:pt x="152" y="7"/>
                      </a:cubicBezTo>
                      <a:cubicBezTo>
                        <a:pt x="151" y="4"/>
                        <a:pt x="145" y="10"/>
                        <a:pt x="144" y="6"/>
                      </a:cubicBezTo>
                      <a:cubicBezTo>
                        <a:pt x="143" y="3"/>
                        <a:pt x="136" y="0"/>
                        <a:pt x="134" y="1"/>
                      </a:cubicBezTo>
                      <a:cubicBezTo>
                        <a:pt x="132" y="1"/>
                        <a:pt x="136" y="3"/>
                        <a:pt x="135" y="5"/>
                      </a:cubicBezTo>
                      <a:cubicBezTo>
                        <a:pt x="134" y="6"/>
                        <a:pt x="130" y="3"/>
                        <a:pt x="128" y="3"/>
                      </a:cubicBezTo>
                      <a:cubicBezTo>
                        <a:pt x="126" y="3"/>
                        <a:pt x="129" y="6"/>
                        <a:pt x="128" y="8"/>
                      </a:cubicBezTo>
                      <a:cubicBezTo>
                        <a:pt x="127" y="10"/>
                        <a:pt x="124" y="3"/>
                        <a:pt x="121" y="3"/>
                      </a:cubicBezTo>
                      <a:cubicBezTo>
                        <a:pt x="119" y="3"/>
                        <a:pt x="120" y="6"/>
                        <a:pt x="117" y="7"/>
                      </a:cubicBezTo>
                      <a:cubicBezTo>
                        <a:pt x="115" y="7"/>
                        <a:pt x="120" y="9"/>
                        <a:pt x="122"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6" name="Freeform 364">
                  <a:extLst>
                    <a:ext uri="{FF2B5EF4-FFF2-40B4-BE49-F238E27FC236}">
                      <a16:creationId xmlns:a16="http://schemas.microsoft.com/office/drawing/2014/main" id="{A2D5A14A-F3BC-6041-AE5E-374F354BDC78}"/>
                    </a:ext>
                  </a:extLst>
                </p:cNvPr>
                <p:cNvSpPr>
                  <a:spLocks noEditPoints="1"/>
                </p:cNvSpPr>
                <p:nvPr/>
              </p:nvSpPr>
              <p:spPr bwMode="auto">
                <a:xfrm>
                  <a:off x="5907088" y="2494076"/>
                  <a:ext cx="231775" cy="252413"/>
                </a:xfrm>
                <a:custGeom>
                  <a:avLst/>
                  <a:gdLst>
                    <a:gd name="T0" fmla="*/ 73 w 105"/>
                    <a:gd name="T1" fmla="*/ 99 h 114"/>
                    <a:gd name="T2" fmla="*/ 62 w 105"/>
                    <a:gd name="T3" fmla="*/ 99 h 114"/>
                    <a:gd name="T4" fmla="*/ 54 w 105"/>
                    <a:gd name="T5" fmla="*/ 103 h 114"/>
                    <a:gd name="T6" fmla="*/ 64 w 105"/>
                    <a:gd name="T7" fmla="*/ 108 h 114"/>
                    <a:gd name="T8" fmla="*/ 74 w 105"/>
                    <a:gd name="T9" fmla="*/ 114 h 114"/>
                    <a:gd name="T10" fmla="*/ 76 w 105"/>
                    <a:gd name="T11" fmla="*/ 108 h 114"/>
                    <a:gd name="T12" fmla="*/ 80 w 105"/>
                    <a:gd name="T13" fmla="*/ 100 h 114"/>
                    <a:gd name="T14" fmla="*/ 73 w 105"/>
                    <a:gd name="T15" fmla="*/ 99 h 114"/>
                    <a:gd name="T16" fmla="*/ 21 w 105"/>
                    <a:gd name="T17" fmla="*/ 68 h 114"/>
                    <a:gd name="T18" fmla="*/ 14 w 105"/>
                    <a:gd name="T19" fmla="*/ 70 h 114"/>
                    <a:gd name="T20" fmla="*/ 17 w 105"/>
                    <a:gd name="T21" fmla="*/ 82 h 114"/>
                    <a:gd name="T22" fmla="*/ 21 w 105"/>
                    <a:gd name="T23" fmla="*/ 91 h 114"/>
                    <a:gd name="T24" fmla="*/ 28 w 105"/>
                    <a:gd name="T25" fmla="*/ 87 h 114"/>
                    <a:gd name="T26" fmla="*/ 29 w 105"/>
                    <a:gd name="T27" fmla="*/ 72 h 114"/>
                    <a:gd name="T28" fmla="*/ 21 w 105"/>
                    <a:gd name="T29" fmla="*/ 68 h 114"/>
                    <a:gd name="T30" fmla="*/ 87 w 105"/>
                    <a:gd name="T31" fmla="*/ 64 h 114"/>
                    <a:gd name="T32" fmla="*/ 80 w 105"/>
                    <a:gd name="T33" fmla="*/ 59 h 114"/>
                    <a:gd name="T34" fmla="*/ 66 w 105"/>
                    <a:gd name="T35" fmla="*/ 44 h 114"/>
                    <a:gd name="T36" fmla="*/ 53 w 105"/>
                    <a:gd name="T37" fmla="*/ 31 h 114"/>
                    <a:gd name="T38" fmla="*/ 53 w 105"/>
                    <a:gd name="T39" fmla="*/ 22 h 114"/>
                    <a:gd name="T40" fmla="*/ 57 w 105"/>
                    <a:gd name="T41" fmla="*/ 17 h 114"/>
                    <a:gd name="T42" fmla="*/ 58 w 105"/>
                    <a:gd name="T43" fmla="*/ 5 h 114"/>
                    <a:gd name="T44" fmla="*/ 53 w 105"/>
                    <a:gd name="T45" fmla="*/ 4 h 114"/>
                    <a:gd name="T46" fmla="*/ 51 w 105"/>
                    <a:gd name="T47" fmla="*/ 0 h 114"/>
                    <a:gd name="T48" fmla="*/ 44 w 105"/>
                    <a:gd name="T49" fmla="*/ 1 h 114"/>
                    <a:gd name="T50" fmla="*/ 38 w 105"/>
                    <a:gd name="T51" fmla="*/ 3 h 114"/>
                    <a:gd name="T52" fmla="*/ 37 w 105"/>
                    <a:gd name="T53" fmla="*/ 2 h 114"/>
                    <a:gd name="T54" fmla="*/ 35 w 105"/>
                    <a:gd name="T55" fmla="*/ 4 h 114"/>
                    <a:gd name="T56" fmla="*/ 34 w 105"/>
                    <a:gd name="T57" fmla="*/ 6 h 114"/>
                    <a:gd name="T58" fmla="*/ 31 w 105"/>
                    <a:gd name="T59" fmla="*/ 7 h 114"/>
                    <a:gd name="T60" fmla="*/ 27 w 105"/>
                    <a:gd name="T61" fmla="*/ 8 h 114"/>
                    <a:gd name="T62" fmla="*/ 24 w 105"/>
                    <a:gd name="T63" fmla="*/ 10 h 114"/>
                    <a:gd name="T64" fmla="*/ 21 w 105"/>
                    <a:gd name="T65" fmla="*/ 13 h 114"/>
                    <a:gd name="T66" fmla="*/ 16 w 105"/>
                    <a:gd name="T67" fmla="*/ 7 h 114"/>
                    <a:gd name="T68" fmla="*/ 12 w 105"/>
                    <a:gd name="T69" fmla="*/ 13 h 114"/>
                    <a:gd name="T70" fmla="*/ 4 w 105"/>
                    <a:gd name="T71" fmla="*/ 14 h 114"/>
                    <a:gd name="T72" fmla="*/ 5 w 105"/>
                    <a:gd name="T73" fmla="*/ 18 h 114"/>
                    <a:gd name="T74" fmla="*/ 3 w 105"/>
                    <a:gd name="T75" fmla="*/ 22 h 114"/>
                    <a:gd name="T76" fmla="*/ 1 w 105"/>
                    <a:gd name="T77" fmla="*/ 24 h 114"/>
                    <a:gd name="T78" fmla="*/ 4 w 105"/>
                    <a:gd name="T79" fmla="*/ 29 h 114"/>
                    <a:gd name="T80" fmla="*/ 6 w 105"/>
                    <a:gd name="T81" fmla="*/ 33 h 114"/>
                    <a:gd name="T82" fmla="*/ 10 w 105"/>
                    <a:gd name="T83" fmla="*/ 35 h 114"/>
                    <a:gd name="T84" fmla="*/ 9 w 105"/>
                    <a:gd name="T85" fmla="*/ 38 h 114"/>
                    <a:gd name="T86" fmla="*/ 14 w 105"/>
                    <a:gd name="T87" fmla="*/ 36 h 114"/>
                    <a:gd name="T88" fmla="*/ 20 w 105"/>
                    <a:gd name="T89" fmla="*/ 31 h 114"/>
                    <a:gd name="T90" fmla="*/ 33 w 105"/>
                    <a:gd name="T91" fmla="*/ 36 h 114"/>
                    <a:gd name="T92" fmla="*/ 36 w 105"/>
                    <a:gd name="T93" fmla="*/ 42 h 114"/>
                    <a:gd name="T94" fmla="*/ 44 w 105"/>
                    <a:gd name="T95" fmla="*/ 53 h 114"/>
                    <a:gd name="T96" fmla="*/ 57 w 105"/>
                    <a:gd name="T97" fmla="*/ 64 h 114"/>
                    <a:gd name="T98" fmla="*/ 65 w 105"/>
                    <a:gd name="T99" fmla="*/ 67 h 114"/>
                    <a:gd name="T100" fmla="*/ 73 w 105"/>
                    <a:gd name="T101" fmla="*/ 73 h 114"/>
                    <a:gd name="T102" fmla="*/ 80 w 105"/>
                    <a:gd name="T103" fmla="*/ 78 h 114"/>
                    <a:gd name="T104" fmla="*/ 83 w 105"/>
                    <a:gd name="T105" fmla="*/ 83 h 114"/>
                    <a:gd name="T106" fmla="*/ 83 w 105"/>
                    <a:gd name="T107" fmla="*/ 93 h 114"/>
                    <a:gd name="T108" fmla="*/ 84 w 105"/>
                    <a:gd name="T109" fmla="*/ 101 h 114"/>
                    <a:gd name="T110" fmla="*/ 88 w 105"/>
                    <a:gd name="T111" fmla="*/ 93 h 114"/>
                    <a:gd name="T112" fmla="*/ 93 w 105"/>
                    <a:gd name="T113" fmla="*/ 88 h 114"/>
                    <a:gd name="T114" fmla="*/ 89 w 105"/>
                    <a:gd name="T115" fmla="*/ 80 h 114"/>
                    <a:gd name="T116" fmla="*/ 98 w 105"/>
                    <a:gd name="T117" fmla="*/ 76 h 114"/>
                    <a:gd name="T118" fmla="*/ 105 w 105"/>
                    <a:gd name="T119" fmla="*/ 77 h 114"/>
                    <a:gd name="T120" fmla="*/ 87 w 105"/>
                    <a:gd name="T121" fmla="*/ 6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5" h="114">
                      <a:moveTo>
                        <a:pt x="73" y="99"/>
                      </a:moveTo>
                      <a:cubicBezTo>
                        <a:pt x="67" y="100"/>
                        <a:pt x="65" y="101"/>
                        <a:pt x="62" y="99"/>
                      </a:cubicBezTo>
                      <a:cubicBezTo>
                        <a:pt x="59" y="97"/>
                        <a:pt x="53" y="101"/>
                        <a:pt x="54" y="103"/>
                      </a:cubicBezTo>
                      <a:cubicBezTo>
                        <a:pt x="55" y="104"/>
                        <a:pt x="57" y="106"/>
                        <a:pt x="64" y="108"/>
                      </a:cubicBezTo>
                      <a:cubicBezTo>
                        <a:pt x="70" y="110"/>
                        <a:pt x="71" y="114"/>
                        <a:pt x="74" y="114"/>
                      </a:cubicBezTo>
                      <a:cubicBezTo>
                        <a:pt x="77" y="114"/>
                        <a:pt x="77" y="112"/>
                        <a:pt x="76" y="108"/>
                      </a:cubicBezTo>
                      <a:cubicBezTo>
                        <a:pt x="76" y="104"/>
                        <a:pt x="80" y="100"/>
                        <a:pt x="80" y="100"/>
                      </a:cubicBezTo>
                      <a:cubicBezTo>
                        <a:pt x="81" y="99"/>
                        <a:pt x="78" y="98"/>
                        <a:pt x="73" y="99"/>
                      </a:cubicBezTo>
                      <a:close/>
                      <a:moveTo>
                        <a:pt x="21" y="68"/>
                      </a:moveTo>
                      <a:cubicBezTo>
                        <a:pt x="18" y="71"/>
                        <a:pt x="15" y="68"/>
                        <a:pt x="14" y="70"/>
                      </a:cubicBezTo>
                      <a:cubicBezTo>
                        <a:pt x="13" y="73"/>
                        <a:pt x="19" y="76"/>
                        <a:pt x="17" y="82"/>
                      </a:cubicBezTo>
                      <a:cubicBezTo>
                        <a:pt x="16" y="87"/>
                        <a:pt x="18" y="94"/>
                        <a:pt x="21" y="91"/>
                      </a:cubicBezTo>
                      <a:cubicBezTo>
                        <a:pt x="24" y="87"/>
                        <a:pt x="26" y="89"/>
                        <a:pt x="28" y="87"/>
                      </a:cubicBezTo>
                      <a:cubicBezTo>
                        <a:pt x="29" y="84"/>
                        <a:pt x="28" y="76"/>
                        <a:pt x="29" y="72"/>
                      </a:cubicBezTo>
                      <a:cubicBezTo>
                        <a:pt x="30" y="68"/>
                        <a:pt x="24" y="66"/>
                        <a:pt x="21" y="68"/>
                      </a:cubicBezTo>
                      <a:close/>
                      <a:moveTo>
                        <a:pt x="87" y="64"/>
                      </a:moveTo>
                      <a:cubicBezTo>
                        <a:pt x="83" y="62"/>
                        <a:pt x="86" y="58"/>
                        <a:pt x="80" y="59"/>
                      </a:cubicBezTo>
                      <a:cubicBezTo>
                        <a:pt x="75" y="59"/>
                        <a:pt x="68" y="52"/>
                        <a:pt x="66" y="44"/>
                      </a:cubicBezTo>
                      <a:cubicBezTo>
                        <a:pt x="64" y="36"/>
                        <a:pt x="55" y="36"/>
                        <a:pt x="53" y="31"/>
                      </a:cubicBezTo>
                      <a:cubicBezTo>
                        <a:pt x="51" y="26"/>
                        <a:pt x="55" y="26"/>
                        <a:pt x="53" y="22"/>
                      </a:cubicBezTo>
                      <a:cubicBezTo>
                        <a:pt x="52" y="20"/>
                        <a:pt x="55" y="18"/>
                        <a:pt x="57" y="17"/>
                      </a:cubicBezTo>
                      <a:cubicBezTo>
                        <a:pt x="57" y="12"/>
                        <a:pt x="57" y="8"/>
                        <a:pt x="58" y="5"/>
                      </a:cubicBezTo>
                      <a:cubicBezTo>
                        <a:pt x="56" y="4"/>
                        <a:pt x="54" y="4"/>
                        <a:pt x="53" y="4"/>
                      </a:cubicBezTo>
                      <a:cubicBezTo>
                        <a:pt x="52" y="3"/>
                        <a:pt x="52" y="0"/>
                        <a:pt x="51" y="0"/>
                      </a:cubicBezTo>
                      <a:cubicBezTo>
                        <a:pt x="51" y="0"/>
                        <a:pt x="45" y="0"/>
                        <a:pt x="44" y="1"/>
                      </a:cubicBezTo>
                      <a:cubicBezTo>
                        <a:pt x="43" y="2"/>
                        <a:pt x="40" y="4"/>
                        <a:pt x="38" y="3"/>
                      </a:cubicBezTo>
                      <a:cubicBezTo>
                        <a:pt x="38" y="2"/>
                        <a:pt x="38" y="2"/>
                        <a:pt x="37" y="2"/>
                      </a:cubicBezTo>
                      <a:cubicBezTo>
                        <a:pt x="35" y="4"/>
                        <a:pt x="35" y="4"/>
                        <a:pt x="35" y="4"/>
                      </a:cubicBezTo>
                      <a:cubicBezTo>
                        <a:pt x="35" y="4"/>
                        <a:pt x="35" y="6"/>
                        <a:pt x="34" y="6"/>
                      </a:cubicBezTo>
                      <a:cubicBezTo>
                        <a:pt x="33" y="6"/>
                        <a:pt x="31" y="5"/>
                        <a:pt x="31" y="7"/>
                      </a:cubicBezTo>
                      <a:cubicBezTo>
                        <a:pt x="31" y="9"/>
                        <a:pt x="28" y="8"/>
                        <a:pt x="27" y="8"/>
                      </a:cubicBezTo>
                      <a:cubicBezTo>
                        <a:pt x="26" y="8"/>
                        <a:pt x="24" y="8"/>
                        <a:pt x="24" y="10"/>
                      </a:cubicBezTo>
                      <a:cubicBezTo>
                        <a:pt x="24" y="11"/>
                        <a:pt x="24" y="15"/>
                        <a:pt x="21" y="13"/>
                      </a:cubicBezTo>
                      <a:cubicBezTo>
                        <a:pt x="19" y="11"/>
                        <a:pt x="17" y="6"/>
                        <a:pt x="16" y="7"/>
                      </a:cubicBezTo>
                      <a:cubicBezTo>
                        <a:pt x="15" y="7"/>
                        <a:pt x="14" y="13"/>
                        <a:pt x="12" y="13"/>
                      </a:cubicBezTo>
                      <a:cubicBezTo>
                        <a:pt x="10" y="13"/>
                        <a:pt x="7" y="14"/>
                        <a:pt x="4" y="14"/>
                      </a:cubicBezTo>
                      <a:cubicBezTo>
                        <a:pt x="3" y="16"/>
                        <a:pt x="4" y="18"/>
                        <a:pt x="5" y="18"/>
                      </a:cubicBezTo>
                      <a:cubicBezTo>
                        <a:pt x="6" y="19"/>
                        <a:pt x="4" y="21"/>
                        <a:pt x="3" y="22"/>
                      </a:cubicBezTo>
                      <a:cubicBezTo>
                        <a:pt x="2" y="22"/>
                        <a:pt x="0" y="22"/>
                        <a:pt x="1" y="24"/>
                      </a:cubicBezTo>
                      <a:cubicBezTo>
                        <a:pt x="3" y="26"/>
                        <a:pt x="5" y="26"/>
                        <a:pt x="4" y="29"/>
                      </a:cubicBezTo>
                      <a:cubicBezTo>
                        <a:pt x="2" y="31"/>
                        <a:pt x="4" y="33"/>
                        <a:pt x="6" y="33"/>
                      </a:cubicBezTo>
                      <a:cubicBezTo>
                        <a:pt x="8" y="33"/>
                        <a:pt x="11" y="33"/>
                        <a:pt x="10" y="35"/>
                      </a:cubicBezTo>
                      <a:cubicBezTo>
                        <a:pt x="10" y="36"/>
                        <a:pt x="9" y="37"/>
                        <a:pt x="9" y="38"/>
                      </a:cubicBezTo>
                      <a:cubicBezTo>
                        <a:pt x="11" y="37"/>
                        <a:pt x="12" y="37"/>
                        <a:pt x="14" y="36"/>
                      </a:cubicBezTo>
                      <a:cubicBezTo>
                        <a:pt x="16" y="35"/>
                        <a:pt x="15" y="32"/>
                        <a:pt x="20" y="31"/>
                      </a:cubicBezTo>
                      <a:cubicBezTo>
                        <a:pt x="25" y="30"/>
                        <a:pt x="31" y="34"/>
                        <a:pt x="33" y="36"/>
                      </a:cubicBezTo>
                      <a:cubicBezTo>
                        <a:pt x="35" y="39"/>
                        <a:pt x="35" y="40"/>
                        <a:pt x="36" y="42"/>
                      </a:cubicBezTo>
                      <a:cubicBezTo>
                        <a:pt x="36" y="44"/>
                        <a:pt x="38" y="49"/>
                        <a:pt x="44" y="53"/>
                      </a:cubicBezTo>
                      <a:cubicBezTo>
                        <a:pt x="51" y="57"/>
                        <a:pt x="53" y="62"/>
                        <a:pt x="57" y="64"/>
                      </a:cubicBezTo>
                      <a:cubicBezTo>
                        <a:pt x="60" y="65"/>
                        <a:pt x="63" y="65"/>
                        <a:pt x="65" y="67"/>
                      </a:cubicBezTo>
                      <a:cubicBezTo>
                        <a:pt x="67" y="70"/>
                        <a:pt x="70" y="71"/>
                        <a:pt x="73" y="73"/>
                      </a:cubicBezTo>
                      <a:cubicBezTo>
                        <a:pt x="77" y="74"/>
                        <a:pt x="77" y="78"/>
                        <a:pt x="80" y="78"/>
                      </a:cubicBezTo>
                      <a:cubicBezTo>
                        <a:pt x="83" y="78"/>
                        <a:pt x="81" y="81"/>
                        <a:pt x="83" y="83"/>
                      </a:cubicBezTo>
                      <a:cubicBezTo>
                        <a:pt x="85" y="86"/>
                        <a:pt x="85" y="91"/>
                        <a:pt x="83" y="93"/>
                      </a:cubicBezTo>
                      <a:cubicBezTo>
                        <a:pt x="81" y="96"/>
                        <a:pt x="82" y="101"/>
                        <a:pt x="84" y="101"/>
                      </a:cubicBezTo>
                      <a:cubicBezTo>
                        <a:pt x="85" y="101"/>
                        <a:pt x="88" y="96"/>
                        <a:pt x="88" y="93"/>
                      </a:cubicBezTo>
                      <a:cubicBezTo>
                        <a:pt x="89" y="90"/>
                        <a:pt x="91" y="90"/>
                        <a:pt x="93" y="88"/>
                      </a:cubicBezTo>
                      <a:cubicBezTo>
                        <a:pt x="96" y="85"/>
                        <a:pt x="90" y="84"/>
                        <a:pt x="89" y="80"/>
                      </a:cubicBezTo>
                      <a:cubicBezTo>
                        <a:pt x="88" y="77"/>
                        <a:pt x="93" y="74"/>
                        <a:pt x="98" y="76"/>
                      </a:cubicBezTo>
                      <a:cubicBezTo>
                        <a:pt x="103" y="79"/>
                        <a:pt x="105" y="81"/>
                        <a:pt x="105" y="77"/>
                      </a:cubicBezTo>
                      <a:cubicBezTo>
                        <a:pt x="105" y="72"/>
                        <a:pt x="90" y="66"/>
                        <a:pt x="87" y="6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grpSp>
      </p:grpSp>
      <p:grpSp>
        <p:nvGrpSpPr>
          <p:cNvPr id="10" name="Group 9">
            <a:extLst>
              <a:ext uri="{FF2B5EF4-FFF2-40B4-BE49-F238E27FC236}">
                <a16:creationId xmlns:a16="http://schemas.microsoft.com/office/drawing/2014/main" id="{340DB838-6653-2641-8514-6EEE6120CD1A}"/>
              </a:ext>
            </a:extLst>
          </p:cNvPr>
          <p:cNvGrpSpPr/>
          <p:nvPr/>
        </p:nvGrpSpPr>
        <p:grpSpPr>
          <a:xfrm>
            <a:off x="4259263" y="4816925"/>
            <a:ext cx="3642518" cy="1538795"/>
            <a:chOff x="4259263" y="4816925"/>
            <a:chExt cx="3642518" cy="1538795"/>
          </a:xfrm>
        </p:grpSpPr>
        <p:pic>
          <p:nvPicPr>
            <p:cNvPr id="8" name="Picture 7">
              <a:extLst>
                <a:ext uri="{FF2B5EF4-FFF2-40B4-BE49-F238E27FC236}">
                  <a16:creationId xmlns:a16="http://schemas.microsoft.com/office/drawing/2014/main" id="{53678A13-DDF4-DB46-9BFB-5B182E86B18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45743" y="4816925"/>
              <a:ext cx="469559" cy="895448"/>
            </a:xfrm>
            <a:prstGeom prst="rect">
              <a:avLst/>
            </a:prstGeom>
          </p:spPr>
        </p:pic>
        <p:sp>
          <p:nvSpPr>
            <p:cNvPr id="9" name="TextBox 8">
              <a:extLst>
                <a:ext uri="{FF2B5EF4-FFF2-40B4-BE49-F238E27FC236}">
                  <a16:creationId xmlns:a16="http://schemas.microsoft.com/office/drawing/2014/main" id="{34BAD0C1-714E-7D40-8CBC-2DADC5D4FC48}"/>
                </a:ext>
              </a:extLst>
            </p:cNvPr>
            <p:cNvSpPr txBox="1"/>
            <p:nvPr/>
          </p:nvSpPr>
          <p:spPr>
            <a:xfrm>
              <a:off x="4259263" y="5770945"/>
              <a:ext cx="3642518"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33A0"/>
                  </a:solidFill>
                  <a:effectLst/>
                  <a:uLnTx/>
                  <a:uFillTx/>
                  <a:latin typeface="Arial" panose="020B0604020202020204" pitchFamily="34" charset="0"/>
                  <a:ea typeface="+mn-ea"/>
                  <a:cs typeface="Arial" panose="020B0604020202020204" pitchFamily="34" charset="0"/>
                </a:rPr>
                <a:t>Yearly budget ~ 1300 MCHF</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33A0"/>
                </a:solidFill>
                <a:effectLst/>
                <a:uLnTx/>
                <a:uFillTx/>
                <a:latin typeface="Arial" panose="020B0604020202020204"/>
                <a:ea typeface="+mn-ea"/>
                <a:cs typeface="+mn-cs"/>
              </a:endParaRPr>
            </a:p>
          </p:txBody>
        </p:sp>
      </p:grpSp>
      <p:grpSp>
        <p:nvGrpSpPr>
          <p:cNvPr id="13" name="Group 12">
            <a:extLst>
              <a:ext uri="{FF2B5EF4-FFF2-40B4-BE49-F238E27FC236}">
                <a16:creationId xmlns:a16="http://schemas.microsoft.com/office/drawing/2014/main" id="{DCC9D1EF-B2DE-4A45-8464-2D169CE02FF5}"/>
              </a:ext>
            </a:extLst>
          </p:cNvPr>
          <p:cNvGrpSpPr/>
          <p:nvPr/>
        </p:nvGrpSpPr>
        <p:grpSpPr>
          <a:xfrm>
            <a:off x="7981537" y="3819202"/>
            <a:ext cx="4235826" cy="2784835"/>
            <a:chOff x="7987686" y="4065412"/>
            <a:chExt cx="4235826" cy="2784835"/>
          </a:xfrm>
        </p:grpSpPr>
        <p:grpSp>
          <p:nvGrpSpPr>
            <p:cNvPr id="12" name="Group 11">
              <a:extLst>
                <a:ext uri="{FF2B5EF4-FFF2-40B4-BE49-F238E27FC236}">
                  <a16:creationId xmlns:a16="http://schemas.microsoft.com/office/drawing/2014/main" id="{2EE44B0D-F104-1F45-B6F6-49150CCD6378}"/>
                </a:ext>
              </a:extLst>
            </p:cNvPr>
            <p:cNvGrpSpPr/>
            <p:nvPr/>
          </p:nvGrpSpPr>
          <p:grpSpPr>
            <a:xfrm>
              <a:off x="7987686" y="4065412"/>
              <a:ext cx="4235826" cy="2784835"/>
              <a:chOff x="7987686" y="4065412"/>
              <a:chExt cx="4235826" cy="2784835"/>
            </a:xfrm>
          </p:grpSpPr>
          <p:grpSp>
            <p:nvGrpSpPr>
              <p:cNvPr id="280" name="Group 279">
                <a:extLst>
                  <a:ext uri="{FF2B5EF4-FFF2-40B4-BE49-F238E27FC236}">
                    <a16:creationId xmlns:a16="http://schemas.microsoft.com/office/drawing/2014/main" id="{AF6EA6D8-3FF8-004F-AEE5-87436F76985C}"/>
                  </a:ext>
                </a:extLst>
              </p:cNvPr>
              <p:cNvGrpSpPr/>
              <p:nvPr/>
            </p:nvGrpSpPr>
            <p:grpSpPr>
              <a:xfrm>
                <a:off x="9572626" y="4065412"/>
                <a:ext cx="1443644" cy="434180"/>
                <a:chOff x="1189613" y="2827705"/>
                <a:chExt cx="2385856" cy="717553"/>
              </a:xfrm>
            </p:grpSpPr>
            <p:grpSp>
              <p:nvGrpSpPr>
                <p:cNvPr id="281" name="Group 280">
                  <a:extLst>
                    <a:ext uri="{FF2B5EF4-FFF2-40B4-BE49-F238E27FC236}">
                      <a16:creationId xmlns:a16="http://schemas.microsoft.com/office/drawing/2014/main" id="{F2387AEB-092D-F643-9A0C-91A559D2A36C}"/>
                    </a:ext>
                  </a:extLst>
                </p:cNvPr>
                <p:cNvGrpSpPr/>
                <p:nvPr/>
              </p:nvGrpSpPr>
              <p:grpSpPr>
                <a:xfrm>
                  <a:off x="2240744" y="2827705"/>
                  <a:ext cx="1334725" cy="717553"/>
                  <a:chOff x="6183573" y="1646971"/>
                  <a:chExt cx="669639" cy="360000"/>
                </a:xfrm>
              </p:grpSpPr>
              <p:pic>
                <p:nvPicPr>
                  <p:cNvPr id="289" name="Picture 288">
                    <a:extLst>
                      <a:ext uri="{FF2B5EF4-FFF2-40B4-BE49-F238E27FC236}">
                        <a16:creationId xmlns:a16="http://schemas.microsoft.com/office/drawing/2014/main" id="{8BD54F30-5198-7C42-8489-63F12CA3F31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83573" y="1646971"/>
                    <a:ext cx="141429" cy="360000"/>
                  </a:xfrm>
                  <a:prstGeom prst="rect">
                    <a:avLst/>
                  </a:prstGeom>
                </p:spPr>
              </p:pic>
              <p:pic>
                <p:nvPicPr>
                  <p:cNvPr id="290" name="Picture 289">
                    <a:extLst>
                      <a:ext uri="{FF2B5EF4-FFF2-40B4-BE49-F238E27FC236}">
                        <a16:creationId xmlns:a16="http://schemas.microsoft.com/office/drawing/2014/main" id="{404FF076-433E-964A-AAE6-788D1B9323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45714" y="1646971"/>
                    <a:ext cx="141429" cy="360000"/>
                  </a:xfrm>
                  <a:prstGeom prst="rect">
                    <a:avLst/>
                  </a:prstGeom>
                </p:spPr>
              </p:pic>
              <p:pic>
                <p:nvPicPr>
                  <p:cNvPr id="291" name="Picture 290">
                    <a:extLst>
                      <a:ext uri="{FF2B5EF4-FFF2-40B4-BE49-F238E27FC236}">
                        <a16:creationId xmlns:a16="http://schemas.microsoft.com/office/drawing/2014/main" id="{54A6F8CF-1513-3C48-BFBC-545B7CD783B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6379644" y="1646971"/>
                    <a:ext cx="111428" cy="360000"/>
                  </a:xfrm>
                  <a:prstGeom prst="rect">
                    <a:avLst/>
                  </a:prstGeom>
                </p:spPr>
              </p:pic>
              <p:pic>
                <p:nvPicPr>
                  <p:cNvPr id="292" name="Picture 291">
                    <a:extLst>
                      <a:ext uri="{FF2B5EF4-FFF2-40B4-BE49-F238E27FC236}">
                        <a16:creationId xmlns:a16="http://schemas.microsoft.com/office/drawing/2014/main" id="{5B718D3C-0614-D547-AA0D-F09E4240486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6741784" y="1646971"/>
                    <a:ext cx="111428" cy="360000"/>
                  </a:xfrm>
                  <a:prstGeom prst="rect">
                    <a:avLst/>
                  </a:prstGeom>
                </p:spPr>
              </p:pic>
            </p:grpSp>
            <p:grpSp>
              <p:nvGrpSpPr>
                <p:cNvPr id="282" name="Group 281">
                  <a:extLst>
                    <a:ext uri="{FF2B5EF4-FFF2-40B4-BE49-F238E27FC236}">
                      <a16:creationId xmlns:a16="http://schemas.microsoft.com/office/drawing/2014/main" id="{895FF945-E6B7-074B-A5B0-304917E80A94}"/>
                    </a:ext>
                  </a:extLst>
                </p:cNvPr>
                <p:cNvGrpSpPr/>
                <p:nvPr/>
              </p:nvGrpSpPr>
              <p:grpSpPr>
                <a:xfrm>
                  <a:off x="1189613" y="2827705"/>
                  <a:ext cx="943916" cy="717553"/>
                  <a:chOff x="6379644" y="1646971"/>
                  <a:chExt cx="473568" cy="360000"/>
                </a:xfrm>
              </p:grpSpPr>
              <p:pic>
                <p:nvPicPr>
                  <p:cNvPr id="286" name="Picture 285">
                    <a:extLst>
                      <a:ext uri="{FF2B5EF4-FFF2-40B4-BE49-F238E27FC236}">
                        <a16:creationId xmlns:a16="http://schemas.microsoft.com/office/drawing/2014/main" id="{E74838DE-2B4A-1F4D-993D-B1FA14736B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45714" y="1646971"/>
                    <a:ext cx="141429" cy="360000"/>
                  </a:xfrm>
                  <a:prstGeom prst="rect">
                    <a:avLst/>
                  </a:prstGeom>
                </p:spPr>
              </p:pic>
              <p:pic>
                <p:nvPicPr>
                  <p:cNvPr id="287" name="Picture 286">
                    <a:extLst>
                      <a:ext uri="{FF2B5EF4-FFF2-40B4-BE49-F238E27FC236}">
                        <a16:creationId xmlns:a16="http://schemas.microsoft.com/office/drawing/2014/main" id="{E21E4BD2-EFCE-3547-8F2A-88391121761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6379644" y="1646971"/>
                    <a:ext cx="111428" cy="360000"/>
                  </a:xfrm>
                  <a:prstGeom prst="rect">
                    <a:avLst/>
                  </a:prstGeom>
                </p:spPr>
              </p:pic>
              <p:pic>
                <p:nvPicPr>
                  <p:cNvPr id="288" name="Picture 287">
                    <a:extLst>
                      <a:ext uri="{FF2B5EF4-FFF2-40B4-BE49-F238E27FC236}">
                        <a16:creationId xmlns:a16="http://schemas.microsoft.com/office/drawing/2014/main" id="{CB1DE8A9-23CD-5548-8B8D-696051E629E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6741784" y="1646971"/>
                    <a:ext cx="111428" cy="360000"/>
                  </a:xfrm>
                  <a:prstGeom prst="rect">
                    <a:avLst/>
                  </a:prstGeom>
                </p:spPr>
              </p:pic>
            </p:grpSp>
          </p:grpSp>
          <p:sp>
            <p:nvSpPr>
              <p:cNvPr id="294" name="TextBox 293">
                <a:extLst>
                  <a:ext uri="{FF2B5EF4-FFF2-40B4-BE49-F238E27FC236}">
                    <a16:creationId xmlns:a16="http://schemas.microsoft.com/office/drawing/2014/main" id="{ACF113C2-7C12-454A-B87E-6D465F40381B}"/>
                  </a:ext>
                </a:extLst>
              </p:cNvPr>
              <p:cNvSpPr txBox="1"/>
              <p:nvPr/>
            </p:nvSpPr>
            <p:spPr>
              <a:xfrm>
                <a:off x="7987686" y="5538419"/>
                <a:ext cx="3102202" cy="1311828"/>
              </a:xfrm>
              <a:prstGeom prst="rect">
                <a:avLst/>
              </a:prstGeom>
              <a:noFill/>
            </p:spPr>
            <p:txBody>
              <a:bodyPr wrap="square" rtlCol="0">
                <a:noAutofit/>
              </a:bodyPr>
              <a:lstStyle/>
              <a:p>
                <a:pPr marL="0" marR="0" lvl="0" indent="0" algn="l" defTabSz="914400" rtl="0" eaLnBrk="1" fontAlgn="auto" latinLnBrk="0" hangingPunct="1">
                  <a:lnSpc>
                    <a:spcPct val="110000"/>
                  </a:lnSpc>
                  <a:spcBef>
                    <a:spcPts val="0"/>
                  </a:spcBef>
                  <a:spcAft>
                    <a:spcPts val="0"/>
                  </a:spcAft>
                  <a:buClrTx/>
                  <a:buSzTx/>
                  <a:buFontTx/>
                  <a:buNone/>
                  <a:tabLst>
                    <a:tab pos="842963" algn="l"/>
                  </a:tabLst>
                  <a:defRPr/>
                </a:pPr>
                <a:r>
                  <a:rPr kumimoji="0" lang="en-GB" sz="1400" b="0" i="0" u="none" strike="noStrike" kern="1200" cap="none" spc="0" normalizeH="0" baseline="0" noProof="0" dirty="0">
                    <a:ln>
                      <a:noFill/>
                    </a:ln>
                    <a:solidFill>
                      <a:srgbClr val="0033A0"/>
                    </a:solidFill>
                    <a:effectLst/>
                    <a:uLnTx/>
                    <a:uFillTx/>
                    <a:latin typeface="Arial" panose="020B0604020202020204"/>
                    <a:ea typeface="+mn-ea"/>
                    <a:cs typeface="+mn-cs"/>
                  </a:rPr>
                  <a:t>~ </a:t>
                </a:r>
                <a:r>
                  <a:rPr kumimoji="0" lang="fr-CH" sz="1400" b="1" i="0" u="none" strike="noStrike" kern="1200" cap="none" spc="0" normalizeH="0" baseline="0" noProof="0" dirty="0">
                    <a:ln>
                      <a:noFill/>
                    </a:ln>
                    <a:solidFill>
                      <a:srgbClr val="0033A0"/>
                    </a:solidFill>
                    <a:effectLst/>
                    <a:uLnTx/>
                    <a:uFillTx/>
                    <a:latin typeface="Arial" panose="020B0604020202020204"/>
                    <a:ea typeface="+mn-ea"/>
                    <a:cs typeface="+mn-cs"/>
                  </a:rPr>
                  <a:t>2,676	</a:t>
                </a:r>
                <a:r>
                  <a:rPr kumimoji="0" lang="fr-CH" sz="1400" b="0" i="0" u="none" strike="noStrike" kern="1200" cap="none" spc="0" normalizeH="0" baseline="0" noProof="0" dirty="0">
                    <a:ln>
                      <a:noFill/>
                    </a:ln>
                    <a:solidFill>
                      <a:srgbClr val="0033A0"/>
                    </a:solidFill>
                    <a:effectLst/>
                    <a:uLnTx/>
                    <a:uFillTx/>
                    <a:latin typeface="Arial" panose="020B0604020202020204"/>
                    <a:ea typeface="+mn-ea"/>
                    <a:cs typeface="+mn-cs"/>
                  </a:rPr>
                  <a:t>Staff </a:t>
                </a:r>
                <a:r>
                  <a:rPr kumimoji="0" lang="fr-CH" sz="1400" b="0" i="0" u="none" strike="noStrike" kern="1200" cap="none" spc="0" normalizeH="0" baseline="0" noProof="0" dirty="0" err="1">
                    <a:ln>
                      <a:noFill/>
                    </a:ln>
                    <a:solidFill>
                      <a:srgbClr val="0033A0"/>
                    </a:solidFill>
                    <a:effectLst/>
                    <a:uLnTx/>
                    <a:uFillTx/>
                    <a:latin typeface="Arial" panose="020B0604020202020204"/>
                    <a:ea typeface="+mn-ea"/>
                    <a:cs typeface="+mn-cs"/>
                  </a:rPr>
                  <a:t>members</a:t>
                </a:r>
                <a:endParaRPr kumimoji="0" lang="fr-CH" sz="1400" b="0" i="0" u="none" strike="noStrike" kern="1200" cap="none" spc="0" normalizeH="0" baseline="0" noProof="0" dirty="0">
                  <a:ln>
                    <a:noFill/>
                  </a:ln>
                  <a:solidFill>
                    <a:srgbClr val="0033A0"/>
                  </a:solidFill>
                  <a:effectLst/>
                  <a:uLnTx/>
                  <a:uFillTx/>
                  <a:latin typeface="Arial" panose="020B0604020202020204"/>
                  <a:ea typeface="+mn-ea"/>
                  <a:cs typeface="+mn-cs"/>
                </a:endParaRPr>
              </a:p>
              <a:p>
                <a:pPr marL="0" marR="0" lvl="0" indent="0" algn="l" defTabSz="914400" rtl="0" eaLnBrk="1" fontAlgn="auto" latinLnBrk="0" hangingPunct="1">
                  <a:lnSpc>
                    <a:spcPct val="110000"/>
                  </a:lnSpc>
                  <a:spcBef>
                    <a:spcPts val="0"/>
                  </a:spcBef>
                  <a:spcAft>
                    <a:spcPts val="0"/>
                  </a:spcAft>
                  <a:buClrTx/>
                  <a:buSzTx/>
                  <a:buFontTx/>
                  <a:buNone/>
                  <a:tabLst>
                    <a:tab pos="842963" algn="l"/>
                  </a:tabLst>
                  <a:defRPr/>
                </a:pPr>
                <a:r>
                  <a:rPr kumimoji="0" lang="en-GB" sz="1400" b="0" i="0" u="none" strike="noStrike" kern="1200" cap="none" spc="0" normalizeH="0" baseline="0" noProof="0" dirty="0">
                    <a:ln>
                      <a:noFill/>
                    </a:ln>
                    <a:solidFill>
                      <a:srgbClr val="0033A0"/>
                    </a:solidFill>
                    <a:effectLst/>
                    <a:uLnTx/>
                    <a:uFillTx/>
                    <a:latin typeface="Arial" panose="020B0604020202020204"/>
                    <a:ea typeface="+mn-ea"/>
                    <a:cs typeface="+mn-cs"/>
                  </a:rPr>
                  <a:t>~ </a:t>
                </a:r>
                <a:r>
                  <a:rPr kumimoji="0" lang="fr-CH" sz="1400" b="1" i="0" u="none" strike="noStrike" kern="1200" cap="none" spc="0" normalizeH="0" baseline="0" noProof="0" dirty="0">
                    <a:ln>
                      <a:noFill/>
                    </a:ln>
                    <a:solidFill>
                      <a:srgbClr val="0033A0"/>
                    </a:solidFill>
                    <a:effectLst/>
                    <a:uLnTx/>
                    <a:uFillTx/>
                    <a:latin typeface="Arial" panose="020B0604020202020204"/>
                    <a:ea typeface="+mn-ea"/>
                    <a:cs typeface="+mn-cs"/>
                  </a:rPr>
                  <a:t>2,000	</a:t>
                </a:r>
                <a:r>
                  <a:rPr kumimoji="0" lang="en-GB" sz="1400" b="0" i="0" u="none" strike="noStrike" kern="1200" cap="none" spc="0" normalizeH="0" baseline="0" noProof="0" dirty="0">
                    <a:ln>
                      <a:noFill/>
                    </a:ln>
                    <a:solidFill>
                      <a:srgbClr val="0033A0"/>
                    </a:solidFill>
                    <a:effectLst/>
                    <a:uLnTx/>
                    <a:uFillTx/>
                    <a:latin typeface="Arial" panose="020B0604020202020204"/>
                    <a:ea typeface="+mn-ea"/>
                    <a:cs typeface="+mn-cs"/>
                  </a:rPr>
                  <a:t>contractors’ employees </a:t>
                </a:r>
              </a:p>
              <a:p>
                <a:pPr marL="0" marR="0" lvl="0" indent="0" algn="l" defTabSz="914400" rtl="0" eaLnBrk="1" fontAlgn="auto" latinLnBrk="0" hangingPunct="1">
                  <a:lnSpc>
                    <a:spcPct val="110000"/>
                  </a:lnSpc>
                  <a:spcBef>
                    <a:spcPts val="0"/>
                  </a:spcBef>
                  <a:spcAft>
                    <a:spcPts val="0"/>
                  </a:spcAft>
                  <a:buClrTx/>
                  <a:buSzTx/>
                  <a:buFontTx/>
                  <a:buNone/>
                  <a:tabLst>
                    <a:tab pos="842963" algn="l"/>
                  </a:tabLst>
                  <a:defRPr/>
                </a:pPr>
                <a:r>
                  <a:rPr kumimoji="0" lang="en-GB" sz="1400" b="0" i="0" u="none" strike="noStrike" kern="1200" cap="none" spc="0" normalizeH="0" baseline="0" noProof="0" dirty="0">
                    <a:ln>
                      <a:noFill/>
                    </a:ln>
                    <a:solidFill>
                      <a:srgbClr val="0033A0"/>
                    </a:solidFill>
                    <a:effectLst/>
                    <a:uLnTx/>
                    <a:uFillTx/>
                    <a:latin typeface="Arial" panose="020B0604020202020204"/>
                    <a:ea typeface="+mn-ea"/>
                    <a:cs typeface="+mn-cs"/>
                  </a:rPr>
                  <a:t>~  </a:t>
                </a:r>
                <a:r>
                  <a:rPr kumimoji="0" lang="fr-CH" sz="1400" b="1" i="0" u="none" strike="noStrike" kern="1200" cap="none" spc="0" normalizeH="0" baseline="0" noProof="0" dirty="0">
                    <a:ln>
                      <a:noFill/>
                    </a:ln>
                    <a:solidFill>
                      <a:srgbClr val="0033A0"/>
                    </a:solidFill>
                    <a:effectLst/>
                    <a:uLnTx/>
                    <a:uFillTx/>
                    <a:latin typeface="Arial" panose="020B0604020202020204"/>
                    <a:ea typeface="+mn-ea"/>
                    <a:cs typeface="+mn-cs"/>
                  </a:rPr>
                  <a:t>13,000	</a:t>
                </a:r>
                <a:r>
                  <a:rPr kumimoji="0" lang="fr-CH" sz="1400" b="0" i="0" u="none" strike="noStrike" kern="1200" cap="none" spc="0" normalizeH="0" baseline="0" noProof="0" dirty="0" err="1">
                    <a:ln>
                      <a:noFill/>
                    </a:ln>
                    <a:solidFill>
                      <a:srgbClr val="0033A0"/>
                    </a:solidFill>
                    <a:effectLst/>
                    <a:uLnTx/>
                    <a:uFillTx/>
                    <a:latin typeface="Arial" panose="020B0604020202020204"/>
                    <a:ea typeface="+mn-ea"/>
                    <a:cs typeface="+mn-cs"/>
                  </a:rPr>
                  <a:t>physicists</a:t>
                </a:r>
                <a:r>
                  <a:rPr kumimoji="0" lang="fr-CH" sz="1400" b="0" i="0" u="none" strike="noStrike" kern="1200" cap="none" spc="0" normalizeH="0" baseline="0" noProof="0" dirty="0">
                    <a:ln>
                      <a:noFill/>
                    </a:ln>
                    <a:solidFill>
                      <a:srgbClr val="0033A0"/>
                    </a:solidFill>
                    <a:effectLst/>
                    <a:uLnTx/>
                    <a:uFillTx/>
                    <a:latin typeface="Arial" panose="020B0604020202020204"/>
                    <a:ea typeface="+mn-ea"/>
                    <a:cs typeface="+mn-cs"/>
                  </a:rPr>
                  <a:t> /</a:t>
                </a:r>
                <a:r>
                  <a:rPr kumimoji="0" lang="fr-CH" sz="1400" b="0" i="0" u="none" strike="noStrike" kern="1200" cap="none" spc="0" normalizeH="0" baseline="0" noProof="0" dirty="0" err="1">
                    <a:ln>
                      <a:noFill/>
                    </a:ln>
                    <a:solidFill>
                      <a:srgbClr val="0033A0"/>
                    </a:solidFill>
                    <a:effectLst/>
                    <a:uLnTx/>
                    <a:uFillTx/>
                    <a:latin typeface="Arial" panose="020B0604020202020204"/>
                    <a:ea typeface="+mn-ea"/>
                    <a:cs typeface="+mn-cs"/>
                  </a:rPr>
                  <a:t>users</a:t>
                </a:r>
                <a:endParaRPr kumimoji="0" lang="fr-CH" sz="1400" b="1" i="0" u="none" strike="noStrike" kern="1200" cap="none" spc="0" normalizeH="0" baseline="0" noProof="0" dirty="0">
                  <a:ln>
                    <a:noFill/>
                  </a:ln>
                  <a:solidFill>
                    <a:srgbClr val="0033A0"/>
                  </a:solidFill>
                  <a:effectLst/>
                  <a:uLnTx/>
                  <a:uFillTx/>
                  <a:latin typeface="Arial" panose="020B0604020202020204"/>
                  <a:ea typeface="+mn-ea"/>
                  <a:cs typeface="+mn-cs"/>
                </a:endParaRPr>
              </a:p>
            </p:txBody>
          </p:sp>
          <p:sp>
            <p:nvSpPr>
              <p:cNvPr id="295" name="ZoneTexte 9">
                <a:extLst>
                  <a:ext uri="{FF2B5EF4-FFF2-40B4-BE49-F238E27FC236}">
                    <a16:creationId xmlns:a16="http://schemas.microsoft.com/office/drawing/2014/main" id="{114FD421-C4B3-A749-BCD3-B110018B1694}"/>
                  </a:ext>
                </a:extLst>
              </p:cNvPr>
              <p:cNvSpPr txBox="1"/>
              <p:nvPr/>
            </p:nvSpPr>
            <p:spPr bwMode="auto">
              <a:xfrm>
                <a:off x="8078788" y="4560437"/>
                <a:ext cx="4144724" cy="903148"/>
              </a:xfrm>
              <a:prstGeom prst="rect">
                <a:avLst/>
              </a:prstGeom>
              <a:solidFill>
                <a:schemeClr val="tx1"/>
              </a:solidFill>
            </p:spPr>
            <p:txBody>
              <a:bodyPr wrap="none"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600" b="0" i="0" u="none" strike="noStrike" kern="1200" cap="none" spc="0" normalizeH="0" baseline="0" noProof="0" dirty="0" err="1">
                    <a:ln>
                      <a:noFill/>
                    </a:ln>
                    <a:solidFill>
                      <a:srgbClr val="FFFFFF"/>
                    </a:solidFill>
                    <a:effectLst/>
                    <a:uLnTx/>
                    <a:uFillTx/>
                    <a:latin typeface="Arial" charset="0"/>
                    <a:ea typeface="+mn-ea"/>
                    <a:cs typeface="+mn-cs"/>
                  </a:rPr>
                  <a:t>Geographical</a:t>
                </a:r>
                <a:r>
                  <a:rPr kumimoji="0" lang="fr-CH" sz="1600" b="0" i="0" u="none" strike="noStrike" kern="1200" cap="none" spc="0" normalizeH="0" baseline="0" noProof="0" dirty="0">
                    <a:ln>
                      <a:noFill/>
                    </a:ln>
                    <a:solidFill>
                      <a:srgbClr val="FFFFFF"/>
                    </a:solidFill>
                    <a:effectLst/>
                    <a:uLnTx/>
                    <a:uFillTx/>
                    <a:latin typeface="Arial" charset="0"/>
                    <a:ea typeface="+mn-ea"/>
                    <a:cs typeface="+mn-cs"/>
                  </a:rPr>
                  <a:t> &amp; cultural </a:t>
                </a:r>
                <a:r>
                  <a:rPr kumimoji="0" lang="fr-CH" sz="1600" b="0" i="0" u="none" strike="noStrike" kern="1200" cap="none" spc="0" normalizeH="0" baseline="0" noProof="0" dirty="0" err="1">
                    <a:ln>
                      <a:noFill/>
                    </a:ln>
                    <a:solidFill>
                      <a:srgbClr val="FFFFFF"/>
                    </a:solidFill>
                    <a:effectLst/>
                    <a:uLnTx/>
                    <a:uFillTx/>
                    <a:latin typeface="Arial" charset="0"/>
                    <a:ea typeface="+mn-ea"/>
                    <a:cs typeface="+mn-cs"/>
                  </a:rPr>
                  <a:t>diversity</a:t>
                </a:r>
                <a:endParaRPr kumimoji="0" lang="fr-CH" sz="1600" b="0" i="0" u="none" strike="noStrike" kern="1200" cap="none" spc="0" normalizeH="0" baseline="0" noProof="0" dirty="0">
                  <a:ln>
                    <a:noFill/>
                  </a:ln>
                  <a:solidFill>
                    <a:srgbClr val="FFFFFF"/>
                  </a:solidFill>
                  <a:effectLst/>
                  <a:uLnTx/>
                  <a:uFillTx/>
                  <a:latin typeface="Arial"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600" b="1" i="0" u="none" strike="noStrike" kern="1200" cap="none" spc="0" normalizeH="0" baseline="0" noProof="0" dirty="0">
                    <a:ln>
                      <a:noFill/>
                    </a:ln>
                    <a:solidFill>
                      <a:srgbClr val="FFFFFF"/>
                    </a:solidFill>
                    <a:effectLst/>
                    <a:uLnTx/>
                    <a:uFillTx/>
                    <a:latin typeface="Arial" charset="0"/>
                    <a:ea typeface="+mn-ea"/>
                    <a:cs typeface="+mn-cs"/>
                  </a:rPr>
                  <a:t>110</a:t>
                </a:r>
                <a:r>
                  <a:rPr kumimoji="0" lang="fr-CH" sz="1600" b="0" i="0" u="none" strike="noStrike" kern="1200" cap="none" spc="0" normalizeH="0" baseline="0" noProof="0" dirty="0">
                    <a:ln>
                      <a:noFill/>
                    </a:ln>
                    <a:solidFill>
                      <a:srgbClr val="FFFFFF"/>
                    </a:solidFill>
                    <a:effectLst/>
                    <a:uLnTx/>
                    <a:uFillTx/>
                    <a:latin typeface="Arial" charset="0"/>
                    <a:ea typeface="+mn-ea"/>
                    <a:cs typeface="+mn-cs"/>
                  </a:rPr>
                  <a:t> </a:t>
                </a:r>
                <a:r>
                  <a:rPr kumimoji="0" lang="fr-CH" sz="1600" b="0" i="0" u="none" strike="noStrike" kern="1200" cap="none" spc="0" normalizeH="0" baseline="0" noProof="0" dirty="0" err="1">
                    <a:ln>
                      <a:noFill/>
                    </a:ln>
                    <a:solidFill>
                      <a:srgbClr val="FFFFFF"/>
                    </a:solidFill>
                    <a:effectLst/>
                    <a:uLnTx/>
                    <a:uFillTx/>
                    <a:latin typeface="Arial" charset="0"/>
                    <a:ea typeface="+mn-ea"/>
                    <a:cs typeface="+mn-cs"/>
                  </a:rPr>
                  <a:t>nationalities</a:t>
                </a:r>
                <a:r>
                  <a:rPr kumimoji="0" lang="fr-CH" sz="1600" b="0" i="0" u="none" strike="noStrike" kern="1200" cap="none" spc="0" normalizeH="0" baseline="0" noProof="0" dirty="0">
                    <a:ln>
                      <a:noFill/>
                    </a:ln>
                    <a:solidFill>
                      <a:srgbClr val="FFFFFF"/>
                    </a:solidFill>
                    <a:effectLst/>
                    <a:uLnTx/>
                    <a:uFillTx/>
                    <a:latin typeface="Arial" charset="0"/>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600" b="0" i="0" u="none" strike="noStrike" kern="1200" cap="none" spc="0" normalizeH="0" baseline="0" noProof="0" dirty="0" err="1">
                    <a:ln>
                      <a:noFill/>
                    </a:ln>
                    <a:solidFill>
                      <a:srgbClr val="FFFFFF"/>
                    </a:solidFill>
                    <a:effectLst/>
                    <a:uLnTx/>
                    <a:uFillTx/>
                    <a:latin typeface="Arial" charset="0"/>
                    <a:ea typeface="+mn-ea"/>
                    <a:cs typeface="+mn-cs"/>
                  </a:rPr>
                  <a:t>from</a:t>
                </a:r>
                <a:r>
                  <a:rPr kumimoji="0" lang="fr-CH" sz="1600" b="1" i="0" u="none" strike="noStrike" kern="1200" cap="none" spc="0" normalizeH="0" baseline="0" noProof="0" dirty="0">
                    <a:ln>
                      <a:noFill/>
                    </a:ln>
                    <a:solidFill>
                      <a:srgbClr val="FFFFFF"/>
                    </a:solidFill>
                    <a:effectLst/>
                    <a:uLnTx/>
                    <a:uFillTx/>
                    <a:latin typeface="Arial" charset="0"/>
                    <a:ea typeface="+mn-ea"/>
                    <a:cs typeface="+mn-cs"/>
                  </a:rPr>
                  <a:t> 77 </a:t>
                </a:r>
                <a:r>
                  <a:rPr kumimoji="0" lang="fr-CH" sz="1600" b="0" i="0" u="none" strike="noStrike" kern="1200" cap="none" spc="0" normalizeH="0" baseline="0" noProof="0" dirty="0">
                    <a:ln>
                      <a:noFill/>
                    </a:ln>
                    <a:solidFill>
                      <a:srgbClr val="FFFFFF"/>
                    </a:solidFill>
                    <a:effectLst/>
                    <a:uLnTx/>
                    <a:uFillTx/>
                    <a:latin typeface="Arial" charset="0"/>
                    <a:ea typeface="+mn-ea"/>
                    <a:cs typeface="+mn-cs"/>
                  </a:rPr>
                  <a:t>countries </a:t>
                </a:r>
                <a:endParaRPr kumimoji="0" lang="en-US" sz="1600" b="0" i="0" u="none" strike="noStrike" kern="1200" cap="none" spc="0" normalizeH="0" baseline="0" noProof="0" dirty="0">
                  <a:ln>
                    <a:noFill/>
                  </a:ln>
                  <a:solidFill>
                    <a:srgbClr val="FFFFFF"/>
                  </a:solidFill>
                  <a:effectLst/>
                  <a:uLnTx/>
                  <a:uFillTx/>
                  <a:latin typeface="Arial" charset="0"/>
                  <a:ea typeface="+mn-ea"/>
                  <a:cs typeface="+mn-cs"/>
                </a:endParaRPr>
              </a:p>
            </p:txBody>
          </p:sp>
        </p:grpSp>
        <p:pic>
          <p:nvPicPr>
            <p:cNvPr id="229" name="Picture 228">
              <a:extLst>
                <a:ext uri="{FF2B5EF4-FFF2-40B4-BE49-F238E27FC236}">
                  <a16:creationId xmlns:a16="http://schemas.microsoft.com/office/drawing/2014/main" id="{E7DAFA24-45CC-914F-BBEB-63918FF1914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336155" y="4065412"/>
              <a:ext cx="170571" cy="434180"/>
            </a:xfrm>
            <a:prstGeom prst="rect">
              <a:avLst/>
            </a:prstGeom>
          </p:spPr>
        </p:pic>
      </p:grpSp>
      <p:grpSp>
        <p:nvGrpSpPr>
          <p:cNvPr id="11" name="Group 10">
            <a:extLst>
              <a:ext uri="{FF2B5EF4-FFF2-40B4-BE49-F238E27FC236}">
                <a16:creationId xmlns:a16="http://schemas.microsoft.com/office/drawing/2014/main" id="{98BD42D6-14F1-C645-B000-19F1B82171ED}"/>
              </a:ext>
            </a:extLst>
          </p:cNvPr>
          <p:cNvGrpSpPr/>
          <p:nvPr/>
        </p:nvGrpSpPr>
        <p:grpSpPr>
          <a:xfrm>
            <a:off x="6056711" y="2444799"/>
            <a:ext cx="1665287" cy="1143000"/>
            <a:chOff x="6049963" y="2444799"/>
            <a:chExt cx="1665287" cy="1143000"/>
          </a:xfrm>
        </p:grpSpPr>
        <p:sp>
          <p:nvSpPr>
            <p:cNvPr id="423" name="Freeform 235">
              <a:extLst>
                <a:ext uri="{FF2B5EF4-FFF2-40B4-BE49-F238E27FC236}">
                  <a16:creationId xmlns:a16="http://schemas.microsoft.com/office/drawing/2014/main" id="{18CDCB98-9824-184D-8E6A-7BF6AB331055}"/>
                </a:ext>
              </a:extLst>
            </p:cNvPr>
            <p:cNvSpPr>
              <a:spLocks/>
            </p:cNvSpPr>
            <p:nvPr/>
          </p:nvSpPr>
          <p:spPr bwMode="auto">
            <a:xfrm>
              <a:off x="7150100" y="2990899"/>
              <a:ext cx="565150" cy="596900"/>
            </a:xfrm>
            <a:custGeom>
              <a:avLst/>
              <a:gdLst>
                <a:gd name="T0" fmla="*/ 180 w 255"/>
                <a:gd name="T1" fmla="*/ 108 h 269"/>
                <a:gd name="T2" fmla="*/ 179 w 255"/>
                <a:gd name="T3" fmla="*/ 96 h 269"/>
                <a:gd name="T4" fmla="*/ 192 w 255"/>
                <a:gd name="T5" fmla="*/ 101 h 269"/>
                <a:gd name="T6" fmla="*/ 207 w 255"/>
                <a:gd name="T7" fmla="*/ 105 h 269"/>
                <a:gd name="T8" fmla="*/ 206 w 255"/>
                <a:gd name="T9" fmla="*/ 116 h 269"/>
                <a:gd name="T10" fmla="*/ 213 w 255"/>
                <a:gd name="T11" fmla="*/ 119 h 269"/>
                <a:gd name="T12" fmla="*/ 218 w 255"/>
                <a:gd name="T13" fmla="*/ 136 h 269"/>
                <a:gd name="T14" fmla="*/ 222 w 255"/>
                <a:gd name="T15" fmla="*/ 117 h 269"/>
                <a:gd name="T16" fmla="*/ 232 w 255"/>
                <a:gd name="T17" fmla="*/ 106 h 269"/>
                <a:gd name="T18" fmla="*/ 241 w 255"/>
                <a:gd name="T19" fmla="*/ 88 h 269"/>
                <a:gd name="T20" fmla="*/ 253 w 255"/>
                <a:gd name="T21" fmla="*/ 85 h 269"/>
                <a:gd name="T22" fmla="*/ 254 w 255"/>
                <a:gd name="T23" fmla="*/ 74 h 269"/>
                <a:gd name="T24" fmla="*/ 245 w 255"/>
                <a:gd name="T25" fmla="*/ 65 h 269"/>
                <a:gd name="T26" fmla="*/ 229 w 255"/>
                <a:gd name="T27" fmla="*/ 66 h 269"/>
                <a:gd name="T28" fmla="*/ 218 w 255"/>
                <a:gd name="T29" fmla="*/ 75 h 269"/>
                <a:gd name="T30" fmla="*/ 209 w 255"/>
                <a:gd name="T31" fmla="*/ 81 h 269"/>
                <a:gd name="T32" fmla="*/ 201 w 255"/>
                <a:gd name="T33" fmla="*/ 90 h 269"/>
                <a:gd name="T34" fmla="*/ 186 w 255"/>
                <a:gd name="T35" fmla="*/ 88 h 269"/>
                <a:gd name="T36" fmla="*/ 180 w 255"/>
                <a:gd name="T37" fmla="*/ 77 h 269"/>
                <a:gd name="T38" fmla="*/ 176 w 255"/>
                <a:gd name="T39" fmla="*/ 90 h 269"/>
                <a:gd name="T40" fmla="*/ 149 w 255"/>
                <a:gd name="T41" fmla="*/ 87 h 269"/>
                <a:gd name="T42" fmla="*/ 135 w 255"/>
                <a:gd name="T43" fmla="*/ 84 h 269"/>
                <a:gd name="T44" fmla="*/ 121 w 255"/>
                <a:gd name="T45" fmla="*/ 76 h 269"/>
                <a:gd name="T46" fmla="*/ 109 w 255"/>
                <a:gd name="T47" fmla="*/ 68 h 269"/>
                <a:gd name="T48" fmla="*/ 114 w 255"/>
                <a:gd name="T49" fmla="*/ 56 h 269"/>
                <a:gd name="T50" fmla="*/ 105 w 255"/>
                <a:gd name="T51" fmla="*/ 47 h 269"/>
                <a:gd name="T52" fmla="*/ 94 w 255"/>
                <a:gd name="T53" fmla="*/ 35 h 269"/>
                <a:gd name="T54" fmla="*/ 102 w 255"/>
                <a:gd name="T55" fmla="*/ 27 h 269"/>
                <a:gd name="T56" fmla="*/ 96 w 255"/>
                <a:gd name="T57" fmla="*/ 11 h 269"/>
                <a:gd name="T58" fmla="*/ 87 w 255"/>
                <a:gd name="T59" fmla="*/ 0 h 269"/>
                <a:gd name="T60" fmla="*/ 80 w 255"/>
                <a:gd name="T61" fmla="*/ 7 h 269"/>
                <a:gd name="T62" fmla="*/ 57 w 255"/>
                <a:gd name="T63" fmla="*/ 8 h 269"/>
                <a:gd name="T64" fmla="*/ 54 w 255"/>
                <a:gd name="T65" fmla="*/ 22 h 269"/>
                <a:gd name="T66" fmla="*/ 64 w 255"/>
                <a:gd name="T67" fmla="*/ 35 h 269"/>
                <a:gd name="T68" fmla="*/ 57 w 255"/>
                <a:gd name="T69" fmla="*/ 48 h 269"/>
                <a:gd name="T70" fmla="*/ 48 w 255"/>
                <a:gd name="T71" fmla="*/ 58 h 269"/>
                <a:gd name="T72" fmla="*/ 37 w 255"/>
                <a:gd name="T73" fmla="*/ 72 h 269"/>
                <a:gd name="T74" fmla="*/ 25 w 255"/>
                <a:gd name="T75" fmla="*/ 79 h 269"/>
                <a:gd name="T76" fmla="*/ 12 w 255"/>
                <a:gd name="T77" fmla="*/ 87 h 269"/>
                <a:gd name="T78" fmla="*/ 21 w 255"/>
                <a:gd name="T79" fmla="*/ 103 h 269"/>
                <a:gd name="T80" fmla="*/ 18 w 255"/>
                <a:gd name="T81" fmla="*/ 113 h 269"/>
                <a:gd name="T82" fmla="*/ 1 w 255"/>
                <a:gd name="T83" fmla="*/ 119 h 269"/>
                <a:gd name="T84" fmla="*/ 9 w 255"/>
                <a:gd name="T85" fmla="*/ 128 h 269"/>
                <a:gd name="T86" fmla="*/ 6 w 255"/>
                <a:gd name="T87" fmla="*/ 133 h 269"/>
                <a:gd name="T88" fmla="*/ 35 w 255"/>
                <a:gd name="T89" fmla="*/ 139 h 269"/>
                <a:gd name="T90" fmla="*/ 40 w 255"/>
                <a:gd name="T91" fmla="*/ 144 h 269"/>
                <a:gd name="T92" fmla="*/ 42 w 255"/>
                <a:gd name="T93" fmla="*/ 167 h 269"/>
                <a:gd name="T94" fmla="*/ 55 w 255"/>
                <a:gd name="T95" fmla="*/ 208 h 269"/>
                <a:gd name="T96" fmla="*/ 72 w 255"/>
                <a:gd name="T97" fmla="*/ 251 h 269"/>
                <a:gd name="T98" fmla="*/ 90 w 255"/>
                <a:gd name="T99" fmla="*/ 262 h 269"/>
                <a:gd name="T100" fmla="*/ 102 w 255"/>
                <a:gd name="T101" fmla="*/ 247 h 269"/>
                <a:gd name="T102" fmla="*/ 107 w 255"/>
                <a:gd name="T103" fmla="*/ 229 h 269"/>
                <a:gd name="T104" fmla="*/ 109 w 255"/>
                <a:gd name="T105" fmla="*/ 202 h 269"/>
                <a:gd name="T106" fmla="*/ 121 w 255"/>
                <a:gd name="T107" fmla="*/ 189 h 269"/>
                <a:gd name="T108" fmla="*/ 150 w 255"/>
                <a:gd name="T109" fmla="*/ 163 h 269"/>
                <a:gd name="T110" fmla="*/ 166 w 255"/>
                <a:gd name="T111" fmla="*/ 144 h 269"/>
                <a:gd name="T112" fmla="*/ 185 w 255"/>
                <a:gd name="T113" fmla="*/ 13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5" h="269">
                  <a:moveTo>
                    <a:pt x="182" y="121"/>
                  </a:moveTo>
                  <a:cubicBezTo>
                    <a:pt x="180" y="117"/>
                    <a:pt x="179" y="110"/>
                    <a:pt x="180" y="108"/>
                  </a:cubicBezTo>
                  <a:cubicBezTo>
                    <a:pt x="180" y="105"/>
                    <a:pt x="184" y="107"/>
                    <a:pt x="185" y="104"/>
                  </a:cubicBezTo>
                  <a:cubicBezTo>
                    <a:pt x="186" y="100"/>
                    <a:pt x="175" y="100"/>
                    <a:pt x="179" y="96"/>
                  </a:cubicBezTo>
                  <a:cubicBezTo>
                    <a:pt x="182" y="92"/>
                    <a:pt x="182" y="96"/>
                    <a:pt x="186" y="96"/>
                  </a:cubicBezTo>
                  <a:cubicBezTo>
                    <a:pt x="191" y="96"/>
                    <a:pt x="192" y="98"/>
                    <a:pt x="192" y="101"/>
                  </a:cubicBezTo>
                  <a:cubicBezTo>
                    <a:pt x="192" y="104"/>
                    <a:pt x="197" y="105"/>
                    <a:pt x="197" y="105"/>
                  </a:cubicBezTo>
                  <a:cubicBezTo>
                    <a:pt x="197" y="105"/>
                    <a:pt x="204" y="105"/>
                    <a:pt x="207" y="105"/>
                  </a:cubicBezTo>
                  <a:cubicBezTo>
                    <a:pt x="210" y="105"/>
                    <a:pt x="214" y="105"/>
                    <a:pt x="214" y="107"/>
                  </a:cubicBezTo>
                  <a:cubicBezTo>
                    <a:pt x="214" y="109"/>
                    <a:pt x="210" y="116"/>
                    <a:pt x="206" y="116"/>
                  </a:cubicBezTo>
                  <a:cubicBezTo>
                    <a:pt x="203" y="116"/>
                    <a:pt x="203" y="126"/>
                    <a:pt x="206" y="126"/>
                  </a:cubicBezTo>
                  <a:cubicBezTo>
                    <a:pt x="209" y="127"/>
                    <a:pt x="211" y="119"/>
                    <a:pt x="213" y="119"/>
                  </a:cubicBezTo>
                  <a:cubicBezTo>
                    <a:pt x="214" y="119"/>
                    <a:pt x="215" y="128"/>
                    <a:pt x="216" y="137"/>
                  </a:cubicBezTo>
                  <a:cubicBezTo>
                    <a:pt x="217" y="136"/>
                    <a:pt x="217" y="136"/>
                    <a:pt x="218" y="136"/>
                  </a:cubicBezTo>
                  <a:cubicBezTo>
                    <a:pt x="220" y="136"/>
                    <a:pt x="219" y="128"/>
                    <a:pt x="220" y="126"/>
                  </a:cubicBezTo>
                  <a:cubicBezTo>
                    <a:pt x="222" y="124"/>
                    <a:pt x="221" y="117"/>
                    <a:pt x="222" y="117"/>
                  </a:cubicBezTo>
                  <a:cubicBezTo>
                    <a:pt x="223" y="117"/>
                    <a:pt x="229" y="119"/>
                    <a:pt x="229" y="117"/>
                  </a:cubicBezTo>
                  <a:cubicBezTo>
                    <a:pt x="229" y="116"/>
                    <a:pt x="233" y="110"/>
                    <a:pt x="232" y="106"/>
                  </a:cubicBezTo>
                  <a:cubicBezTo>
                    <a:pt x="232" y="103"/>
                    <a:pt x="235" y="99"/>
                    <a:pt x="235" y="95"/>
                  </a:cubicBezTo>
                  <a:cubicBezTo>
                    <a:pt x="235" y="91"/>
                    <a:pt x="238" y="90"/>
                    <a:pt x="241" y="88"/>
                  </a:cubicBezTo>
                  <a:cubicBezTo>
                    <a:pt x="243" y="86"/>
                    <a:pt x="248" y="83"/>
                    <a:pt x="249" y="85"/>
                  </a:cubicBezTo>
                  <a:cubicBezTo>
                    <a:pt x="249" y="86"/>
                    <a:pt x="255" y="88"/>
                    <a:pt x="253" y="85"/>
                  </a:cubicBezTo>
                  <a:cubicBezTo>
                    <a:pt x="250" y="81"/>
                    <a:pt x="250" y="79"/>
                    <a:pt x="252" y="78"/>
                  </a:cubicBezTo>
                  <a:cubicBezTo>
                    <a:pt x="253" y="78"/>
                    <a:pt x="254" y="74"/>
                    <a:pt x="254" y="74"/>
                  </a:cubicBezTo>
                  <a:cubicBezTo>
                    <a:pt x="254" y="74"/>
                    <a:pt x="249" y="73"/>
                    <a:pt x="249" y="71"/>
                  </a:cubicBezTo>
                  <a:cubicBezTo>
                    <a:pt x="248" y="69"/>
                    <a:pt x="245" y="67"/>
                    <a:pt x="245" y="65"/>
                  </a:cubicBezTo>
                  <a:cubicBezTo>
                    <a:pt x="245" y="63"/>
                    <a:pt x="242" y="64"/>
                    <a:pt x="240" y="66"/>
                  </a:cubicBezTo>
                  <a:cubicBezTo>
                    <a:pt x="238" y="68"/>
                    <a:pt x="234" y="64"/>
                    <a:pt x="229" y="66"/>
                  </a:cubicBezTo>
                  <a:cubicBezTo>
                    <a:pt x="225" y="69"/>
                    <a:pt x="224" y="72"/>
                    <a:pt x="222" y="71"/>
                  </a:cubicBezTo>
                  <a:cubicBezTo>
                    <a:pt x="219" y="71"/>
                    <a:pt x="220" y="73"/>
                    <a:pt x="218" y="75"/>
                  </a:cubicBezTo>
                  <a:cubicBezTo>
                    <a:pt x="216" y="77"/>
                    <a:pt x="215" y="79"/>
                    <a:pt x="214" y="79"/>
                  </a:cubicBezTo>
                  <a:cubicBezTo>
                    <a:pt x="212" y="79"/>
                    <a:pt x="209" y="81"/>
                    <a:pt x="209" y="81"/>
                  </a:cubicBezTo>
                  <a:cubicBezTo>
                    <a:pt x="209" y="81"/>
                    <a:pt x="211" y="86"/>
                    <a:pt x="210" y="89"/>
                  </a:cubicBezTo>
                  <a:cubicBezTo>
                    <a:pt x="209" y="91"/>
                    <a:pt x="205" y="89"/>
                    <a:pt x="201" y="90"/>
                  </a:cubicBezTo>
                  <a:cubicBezTo>
                    <a:pt x="197" y="91"/>
                    <a:pt x="195" y="88"/>
                    <a:pt x="192" y="89"/>
                  </a:cubicBezTo>
                  <a:cubicBezTo>
                    <a:pt x="189" y="90"/>
                    <a:pt x="188" y="87"/>
                    <a:pt x="186" y="88"/>
                  </a:cubicBezTo>
                  <a:cubicBezTo>
                    <a:pt x="185" y="88"/>
                    <a:pt x="183" y="84"/>
                    <a:pt x="183" y="81"/>
                  </a:cubicBezTo>
                  <a:cubicBezTo>
                    <a:pt x="184" y="78"/>
                    <a:pt x="182" y="75"/>
                    <a:pt x="180" y="77"/>
                  </a:cubicBezTo>
                  <a:cubicBezTo>
                    <a:pt x="179" y="79"/>
                    <a:pt x="177" y="78"/>
                    <a:pt x="177" y="81"/>
                  </a:cubicBezTo>
                  <a:cubicBezTo>
                    <a:pt x="177" y="84"/>
                    <a:pt x="179" y="88"/>
                    <a:pt x="176" y="90"/>
                  </a:cubicBezTo>
                  <a:cubicBezTo>
                    <a:pt x="174" y="93"/>
                    <a:pt x="163" y="94"/>
                    <a:pt x="161" y="92"/>
                  </a:cubicBezTo>
                  <a:cubicBezTo>
                    <a:pt x="158" y="90"/>
                    <a:pt x="149" y="89"/>
                    <a:pt x="149" y="87"/>
                  </a:cubicBezTo>
                  <a:cubicBezTo>
                    <a:pt x="148" y="85"/>
                    <a:pt x="145" y="82"/>
                    <a:pt x="144" y="82"/>
                  </a:cubicBezTo>
                  <a:cubicBezTo>
                    <a:pt x="142" y="82"/>
                    <a:pt x="136" y="85"/>
                    <a:pt x="135" y="84"/>
                  </a:cubicBezTo>
                  <a:cubicBezTo>
                    <a:pt x="134" y="82"/>
                    <a:pt x="130" y="80"/>
                    <a:pt x="127" y="79"/>
                  </a:cubicBezTo>
                  <a:cubicBezTo>
                    <a:pt x="125" y="79"/>
                    <a:pt x="121" y="77"/>
                    <a:pt x="121" y="76"/>
                  </a:cubicBezTo>
                  <a:cubicBezTo>
                    <a:pt x="120" y="74"/>
                    <a:pt x="114" y="73"/>
                    <a:pt x="113" y="72"/>
                  </a:cubicBezTo>
                  <a:cubicBezTo>
                    <a:pt x="112" y="71"/>
                    <a:pt x="109" y="70"/>
                    <a:pt x="109" y="68"/>
                  </a:cubicBezTo>
                  <a:cubicBezTo>
                    <a:pt x="109" y="67"/>
                    <a:pt x="110" y="64"/>
                    <a:pt x="110" y="62"/>
                  </a:cubicBezTo>
                  <a:cubicBezTo>
                    <a:pt x="110" y="59"/>
                    <a:pt x="114" y="57"/>
                    <a:pt x="114" y="56"/>
                  </a:cubicBezTo>
                  <a:cubicBezTo>
                    <a:pt x="114" y="54"/>
                    <a:pt x="110" y="52"/>
                    <a:pt x="110" y="52"/>
                  </a:cubicBezTo>
                  <a:cubicBezTo>
                    <a:pt x="110" y="52"/>
                    <a:pt x="108" y="47"/>
                    <a:pt x="105" y="47"/>
                  </a:cubicBezTo>
                  <a:cubicBezTo>
                    <a:pt x="102" y="47"/>
                    <a:pt x="100" y="42"/>
                    <a:pt x="97" y="42"/>
                  </a:cubicBezTo>
                  <a:cubicBezTo>
                    <a:pt x="95" y="41"/>
                    <a:pt x="96" y="36"/>
                    <a:pt x="94" y="35"/>
                  </a:cubicBezTo>
                  <a:cubicBezTo>
                    <a:pt x="93" y="33"/>
                    <a:pt x="94" y="28"/>
                    <a:pt x="96" y="31"/>
                  </a:cubicBezTo>
                  <a:cubicBezTo>
                    <a:pt x="99" y="33"/>
                    <a:pt x="104" y="31"/>
                    <a:pt x="102" y="27"/>
                  </a:cubicBezTo>
                  <a:cubicBezTo>
                    <a:pt x="100" y="24"/>
                    <a:pt x="97" y="21"/>
                    <a:pt x="97" y="19"/>
                  </a:cubicBezTo>
                  <a:cubicBezTo>
                    <a:pt x="97" y="18"/>
                    <a:pt x="99" y="12"/>
                    <a:pt x="96" y="11"/>
                  </a:cubicBezTo>
                  <a:cubicBezTo>
                    <a:pt x="94" y="9"/>
                    <a:pt x="92" y="7"/>
                    <a:pt x="91" y="5"/>
                  </a:cubicBezTo>
                  <a:cubicBezTo>
                    <a:pt x="90" y="2"/>
                    <a:pt x="87" y="0"/>
                    <a:pt x="87" y="0"/>
                  </a:cubicBezTo>
                  <a:cubicBezTo>
                    <a:pt x="84" y="1"/>
                    <a:pt x="84" y="1"/>
                    <a:pt x="84" y="1"/>
                  </a:cubicBezTo>
                  <a:cubicBezTo>
                    <a:pt x="84" y="1"/>
                    <a:pt x="82" y="6"/>
                    <a:pt x="80" y="7"/>
                  </a:cubicBezTo>
                  <a:cubicBezTo>
                    <a:pt x="79" y="8"/>
                    <a:pt x="74" y="9"/>
                    <a:pt x="71" y="11"/>
                  </a:cubicBezTo>
                  <a:cubicBezTo>
                    <a:pt x="69" y="13"/>
                    <a:pt x="61" y="8"/>
                    <a:pt x="57" y="8"/>
                  </a:cubicBezTo>
                  <a:cubicBezTo>
                    <a:pt x="54" y="8"/>
                    <a:pt x="51" y="12"/>
                    <a:pt x="53" y="13"/>
                  </a:cubicBezTo>
                  <a:cubicBezTo>
                    <a:pt x="55" y="14"/>
                    <a:pt x="54" y="22"/>
                    <a:pt x="54" y="22"/>
                  </a:cubicBezTo>
                  <a:cubicBezTo>
                    <a:pt x="54" y="22"/>
                    <a:pt x="56" y="31"/>
                    <a:pt x="60" y="31"/>
                  </a:cubicBezTo>
                  <a:cubicBezTo>
                    <a:pt x="63" y="30"/>
                    <a:pt x="67" y="34"/>
                    <a:pt x="64" y="35"/>
                  </a:cubicBezTo>
                  <a:cubicBezTo>
                    <a:pt x="61" y="35"/>
                    <a:pt x="60" y="38"/>
                    <a:pt x="59" y="41"/>
                  </a:cubicBezTo>
                  <a:cubicBezTo>
                    <a:pt x="59" y="44"/>
                    <a:pt x="60" y="48"/>
                    <a:pt x="57" y="48"/>
                  </a:cubicBezTo>
                  <a:cubicBezTo>
                    <a:pt x="55" y="49"/>
                    <a:pt x="53" y="49"/>
                    <a:pt x="53" y="53"/>
                  </a:cubicBezTo>
                  <a:cubicBezTo>
                    <a:pt x="53" y="57"/>
                    <a:pt x="48" y="56"/>
                    <a:pt x="48" y="58"/>
                  </a:cubicBezTo>
                  <a:cubicBezTo>
                    <a:pt x="47" y="59"/>
                    <a:pt x="45" y="66"/>
                    <a:pt x="44" y="67"/>
                  </a:cubicBezTo>
                  <a:cubicBezTo>
                    <a:pt x="43" y="68"/>
                    <a:pt x="37" y="69"/>
                    <a:pt x="37" y="72"/>
                  </a:cubicBezTo>
                  <a:cubicBezTo>
                    <a:pt x="36" y="75"/>
                    <a:pt x="33" y="79"/>
                    <a:pt x="32" y="79"/>
                  </a:cubicBezTo>
                  <a:cubicBezTo>
                    <a:pt x="30" y="78"/>
                    <a:pt x="26" y="77"/>
                    <a:pt x="25" y="79"/>
                  </a:cubicBezTo>
                  <a:cubicBezTo>
                    <a:pt x="24" y="81"/>
                    <a:pt x="20" y="77"/>
                    <a:pt x="19" y="78"/>
                  </a:cubicBezTo>
                  <a:cubicBezTo>
                    <a:pt x="17" y="80"/>
                    <a:pt x="12" y="84"/>
                    <a:pt x="12" y="87"/>
                  </a:cubicBezTo>
                  <a:cubicBezTo>
                    <a:pt x="12" y="90"/>
                    <a:pt x="18" y="90"/>
                    <a:pt x="17" y="94"/>
                  </a:cubicBezTo>
                  <a:cubicBezTo>
                    <a:pt x="17" y="97"/>
                    <a:pt x="20" y="101"/>
                    <a:pt x="21" y="103"/>
                  </a:cubicBezTo>
                  <a:cubicBezTo>
                    <a:pt x="23" y="105"/>
                    <a:pt x="26" y="109"/>
                    <a:pt x="25" y="111"/>
                  </a:cubicBezTo>
                  <a:cubicBezTo>
                    <a:pt x="23" y="113"/>
                    <a:pt x="21" y="114"/>
                    <a:pt x="18" y="113"/>
                  </a:cubicBezTo>
                  <a:cubicBezTo>
                    <a:pt x="15" y="112"/>
                    <a:pt x="15" y="115"/>
                    <a:pt x="9" y="113"/>
                  </a:cubicBezTo>
                  <a:cubicBezTo>
                    <a:pt x="3" y="112"/>
                    <a:pt x="3" y="117"/>
                    <a:pt x="1" y="119"/>
                  </a:cubicBezTo>
                  <a:cubicBezTo>
                    <a:pt x="1" y="119"/>
                    <a:pt x="1" y="120"/>
                    <a:pt x="0" y="120"/>
                  </a:cubicBezTo>
                  <a:cubicBezTo>
                    <a:pt x="3" y="122"/>
                    <a:pt x="4" y="126"/>
                    <a:pt x="9" y="128"/>
                  </a:cubicBezTo>
                  <a:cubicBezTo>
                    <a:pt x="14" y="130"/>
                    <a:pt x="19" y="124"/>
                    <a:pt x="19" y="128"/>
                  </a:cubicBezTo>
                  <a:cubicBezTo>
                    <a:pt x="19" y="132"/>
                    <a:pt x="6" y="131"/>
                    <a:pt x="6" y="133"/>
                  </a:cubicBezTo>
                  <a:cubicBezTo>
                    <a:pt x="6" y="134"/>
                    <a:pt x="19" y="150"/>
                    <a:pt x="25" y="148"/>
                  </a:cubicBezTo>
                  <a:cubicBezTo>
                    <a:pt x="32" y="147"/>
                    <a:pt x="37" y="140"/>
                    <a:pt x="35" y="139"/>
                  </a:cubicBezTo>
                  <a:cubicBezTo>
                    <a:pt x="33" y="138"/>
                    <a:pt x="36" y="133"/>
                    <a:pt x="38" y="134"/>
                  </a:cubicBezTo>
                  <a:cubicBezTo>
                    <a:pt x="40" y="135"/>
                    <a:pt x="38" y="142"/>
                    <a:pt x="40" y="144"/>
                  </a:cubicBezTo>
                  <a:cubicBezTo>
                    <a:pt x="42" y="145"/>
                    <a:pt x="41" y="148"/>
                    <a:pt x="40" y="152"/>
                  </a:cubicBezTo>
                  <a:cubicBezTo>
                    <a:pt x="39" y="156"/>
                    <a:pt x="41" y="163"/>
                    <a:pt x="42" y="167"/>
                  </a:cubicBezTo>
                  <a:cubicBezTo>
                    <a:pt x="42" y="172"/>
                    <a:pt x="45" y="178"/>
                    <a:pt x="46" y="184"/>
                  </a:cubicBezTo>
                  <a:cubicBezTo>
                    <a:pt x="47" y="190"/>
                    <a:pt x="51" y="201"/>
                    <a:pt x="55" y="208"/>
                  </a:cubicBezTo>
                  <a:cubicBezTo>
                    <a:pt x="58" y="215"/>
                    <a:pt x="61" y="229"/>
                    <a:pt x="63" y="232"/>
                  </a:cubicBezTo>
                  <a:cubicBezTo>
                    <a:pt x="66" y="235"/>
                    <a:pt x="72" y="245"/>
                    <a:pt x="72" y="251"/>
                  </a:cubicBezTo>
                  <a:cubicBezTo>
                    <a:pt x="72" y="257"/>
                    <a:pt x="79" y="266"/>
                    <a:pt x="81" y="267"/>
                  </a:cubicBezTo>
                  <a:cubicBezTo>
                    <a:pt x="83" y="269"/>
                    <a:pt x="88" y="265"/>
                    <a:pt x="90" y="262"/>
                  </a:cubicBezTo>
                  <a:cubicBezTo>
                    <a:pt x="91" y="258"/>
                    <a:pt x="98" y="256"/>
                    <a:pt x="98" y="253"/>
                  </a:cubicBezTo>
                  <a:cubicBezTo>
                    <a:pt x="98" y="250"/>
                    <a:pt x="99" y="247"/>
                    <a:pt x="102" y="247"/>
                  </a:cubicBezTo>
                  <a:cubicBezTo>
                    <a:pt x="104" y="246"/>
                    <a:pt x="104" y="244"/>
                    <a:pt x="104" y="240"/>
                  </a:cubicBezTo>
                  <a:cubicBezTo>
                    <a:pt x="104" y="237"/>
                    <a:pt x="104" y="232"/>
                    <a:pt x="107" y="229"/>
                  </a:cubicBezTo>
                  <a:cubicBezTo>
                    <a:pt x="109" y="226"/>
                    <a:pt x="110" y="217"/>
                    <a:pt x="108" y="214"/>
                  </a:cubicBezTo>
                  <a:cubicBezTo>
                    <a:pt x="107" y="211"/>
                    <a:pt x="107" y="206"/>
                    <a:pt x="109" y="202"/>
                  </a:cubicBezTo>
                  <a:cubicBezTo>
                    <a:pt x="110" y="199"/>
                    <a:pt x="110" y="195"/>
                    <a:pt x="112" y="195"/>
                  </a:cubicBezTo>
                  <a:cubicBezTo>
                    <a:pt x="115" y="195"/>
                    <a:pt x="118" y="192"/>
                    <a:pt x="121" y="189"/>
                  </a:cubicBezTo>
                  <a:cubicBezTo>
                    <a:pt x="124" y="185"/>
                    <a:pt x="132" y="180"/>
                    <a:pt x="135" y="178"/>
                  </a:cubicBezTo>
                  <a:cubicBezTo>
                    <a:pt x="138" y="175"/>
                    <a:pt x="147" y="167"/>
                    <a:pt x="150" y="163"/>
                  </a:cubicBezTo>
                  <a:cubicBezTo>
                    <a:pt x="152" y="158"/>
                    <a:pt x="160" y="157"/>
                    <a:pt x="164" y="153"/>
                  </a:cubicBezTo>
                  <a:cubicBezTo>
                    <a:pt x="167" y="150"/>
                    <a:pt x="166" y="148"/>
                    <a:pt x="166" y="144"/>
                  </a:cubicBezTo>
                  <a:cubicBezTo>
                    <a:pt x="167" y="140"/>
                    <a:pt x="179" y="138"/>
                    <a:pt x="183" y="138"/>
                  </a:cubicBezTo>
                  <a:cubicBezTo>
                    <a:pt x="184" y="138"/>
                    <a:pt x="184" y="138"/>
                    <a:pt x="185" y="138"/>
                  </a:cubicBezTo>
                  <a:cubicBezTo>
                    <a:pt x="185" y="132"/>
                    <a:pt x="183" y="124"/>
                    <a:pt x="182" y="121"/>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6" name="Freeform 258">
              <a:extLst>
                <a:ext uri="{FF2B5EF4-FFF2-40B4-BE49-F238E27FC236}">
                  <a16:creationId xmlns:a16="http://schemas.microsoft.com/office/drawing/2014/main" id="{03DC2013-A63B-314E-AD49-50EFCD7301C8}"/>
                </a:ext>
              </a:extLst>
            </p:cNvPr>
            <p:cNvSpPr>
              <a:spLocks/>
            </p:cNvSpPr>
            <p:nvPr/>
          </p:nvSpPr>
          <p:spPr bwMode="auto">
            <a:xfrm>
              <a:off x="6184900" y="2444799"/>
              <a:ext cx="117475" cy="74613"/>
            </a:xfrm>
            <a:custGeom>
              <a:avLst/>
              <a:gdLst>
                <a:gd name="T0" fmla="*/ 8 w 53"/>
                <a:gd name="T1" fmla="*/ 17 h 34"/>
                <a:gd name="T2" fmla="*/ 13 w 53"/>
                <a:gd name="T3" fmla="*/ 19 h 34"/>
                <a:gd name="T4" fmla="*/ 18 w 53"/>
                <a:gd name="T5" fmla="*/ 22 h 34"/>
                <a:gd name="T6" fmla="*/ 18 w 53"/>
                <a:gd name="T7" fmla="*/ 29 h 34"/>
                <a:gd name="T8" fmla="*/ 26 w 53"/>
                <a:gd name="T9" fmla="*/ 33 h 34"/>
                <a:gd name="T10" fmla="*/ 32 w 53"/>
                <a:gd name="T11" fmla="*/ 34 h 34"/>
                <a:gd name="T12" fmla="*/ 37 w 53"/>
                <a:gd name="T13" fmla="*/ 31 h 34"/>
                <a:gd name="T14" fmla="*/ 43 w 53"/>
                <a:gd name="T15" fmla="*/ 30 h 34"/>
                <a:gd name="T16" fmla="*/ 44 w 53"/>
                <a:gd name="T17" fmla="*/ 25 h 34"/>
                <a:gd name="T18" fmla="*/ 49 w 53"/>
                <a:gd name="T19" fmla="*/ 21 h 34"/>
                <a:gd name="T20" fmla="*/ 52 w 53"/>
                <a:gd name="T21" fmla="*/ 18 h 34"/>
                <a:gd name="T22" fmla="*/ 53 w 53"/>
                <a:gd name="T23" fmla="*/ 15 h 34"/>
                <a:gd name="T24" fmla="*/ 53 w 53"/>
                <a:gd name="T25" fmla="*/ 12 h 34"/>
                <a:gd name="T26" fmla="*/ 49 w 53"/>
                <a:gd name="T27" fmla="*/ 9 h 34"/>
                <a:gd name="T28" fmla="*/ 40 w 53"/>
                <a:gd name="T29" fmla="*/ 5 h 34"/>
                <a:gd name="T30" fmla="*/ 35 w 53"/>
                <a:gd name="T31" fmla="*/ 2 h 34"/>
                <a:gd name="T32" fmla="*/ 23 w 53"/>
                <a:gd name="T33" fmla="*/ 2 h 34"/>
                <a:gd name="T34" fmla="*/ 10 w 53"/>
                <a:gd name="T35" fmla="*/ 2 h 34"/>
                <a:gd name="T36" fmla="*/ 3 w 53"/>
                <a:gd name="T37" fmla="*/ 4 h 34"/>
                <a:gd name="T38" fmla="*/ 2 w 53"/>
                <a:gd name="T39" fmla="*/ 14 h 34"/>
                <a:gd name="T40" fmla="*/ 2 w 53"/>
                <a:gd name="T41" fmla="*/ 17 h 34"/>
                <a:gd name="T42" fmla="*/ 8 w 53"/>
                <a:gd name="T43" fmla="*/ 1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 h="34">
                  <a:moveTo>
                    <a:pt x="8" y="17"/>
                  </a:moveTo>
                  <a:cubicBezTo>
                    <a:pt x="9" y="19"/>
                    <a:pt x="12" y="20"/>
                    <a:pt x="13" y="19"/>
                  </a:cubicBezTo>
                  <a:cubicBezTo>
                    <a:pt x="15" y="19"/>
                    <a:pt x="18" y="21"/>
                    <a:pt x="18" y="22"/>
                  </a:cubicBezTo>
                  <a:cubicBezTo>
                    <a:pt x="18" y="24"/>
                    <a:pt x="17" y="29"/>
                    <a:pt x="18" y="29"/>
                  </a:cubicBezTo>
                  <a:cubicBezTo>
                    <a:pt x="19" y="29"/>
                    <a:pt x="25" y="31"/>
                    <a:pt x="26" y="33"/>
                  </a:cubicBezTo>
                  <a:cubicBezTo>
                    <a:pt x="28" y="33"/>
                    <a:pt x="31" y="33"/>
                    <a:pt x="32" y="34"/>
                  </a:cubicBezTo>
                  <a:cubicBezTo>
                    <a:pt x="34" y="34"/>
                    <a:pt x="36" y="33"/>
                    <a:pt x="37" y="31"/>
                  </a:cubicBezTo>
                  <a:cubicBezTo>
                    <a:pt x="38" y="30"/>
                    <a:pt x="42" y="30"/>
                    <a:pt x="43" y="30"/>
                  </a:cubicBezTo>
                  <a:cubicBezTo>
                    <a:pt x="44" y="30"/>
                    <a:pt x="44" y="27"/>
                    <a:pt x="44" y="25"/>
                  </a:cubicBezTo>
                  <a:cubicBezTo>
                    <a:pt x="44" y="24"/>
                    <a:pt x="47" y="21"/>
                    <a:pt x="49" y="21"/>
                  </a:cubicBezTo>
                  <a:cubicBezTo>
                    <a:pt x="50" y="20"/>
                    <a:pt x="50" y="18"/>
                    <a:pt x="52" y="18"/>
                  </a:cubicBezTo>
                  <a:cubicBezTo>
                    <a:pt x="53" y="18"/>
                    <a:pt x="53" y="16"/>
                    <a:pt x="53" y="15"/>
                  </a:cubicBezTo>
                  <a:cubicBezTo>
                    <a:pt x="53" y="14"/>
                    <a:pt x="53" y="13"/>
                    <a:pt x="53" y="12"/>
                  </a:cubicBezTo>
                  <a:cubicBezTo>
                    <a:pt x="52" y="11"/>
                    <a:pt x="50" y="10"/>
                    <a:pt x="49" y="9"/>
                  </a:cubicBezTo>
                  <a:cubicBezTo>
                    <a:pt x="46" y="7"/>
                    <a:pt x="42" y="4"/>
                    <a:pt x="40" y="5"/>
                  </a:cubicBezTo>
                  <a:cubicBezTo>
                    <a:pt x="38" y="5"/>
                    <a:pt x="38" y="1"/>
                    <a:pt x="35" y="2"/>
                  </a:cubicBezTo>
                  <a:cubicBezTo>
                    <a:pt x="31" y="4"/>
                    <a:pt x="26" y="2"/>
                    <a:pt x="23" y="2"/>
                  </a:cubicBezTo>
                  <a:cubicBezTo>
                    <a:pt x="21" y="2"/>
                    <a:pt x="13" y="0"/>
                    <a:pt x="10" y="2"/>
                  </a:cubicBezTo>
                  <a:cubicBezTo>
                    <a:pt x="8" y="4"/>
                    <a:pt x="5" y="4"/>
                    <a:pt x="3" y="4"/>
                  </a:cubicBezTo>
                  <a:cubicBezTo>
                    <a:pt x="5" y="8"/>
                    <a:pt x="4" y="12"/>
                    <a:pt x="2" y="14"/>
                  </a:cubicBezTo>
                  <a:cubicBezTo>
                    <a:pt x="0" y="16"/>
                    <a:pt x="1" y="16"/>
                    <a:pt x="2" y="17"/>
                  </a:cubicBezTo>
                  <a:cubicBezTo>
                    <a:pt x="5" y="17"/>
                    <a:pt x="7" y="16"/>
                    <a:pt x="8" y="17"/>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5" name="Freeform 367">
              <a:extLst>
                <a:ext uri="{FF2B5EF4-FFF2-40B4-BE49-F238E27FC236}">
                  <a16:creationId xmlns:a16="http://schemas.microsoft.com/office/drawing/2014/main" id="{A11B9EF6-616F-FB4E-B9F0-06045ABA0873}"/>
                </a:ext>
              </a:extLst>
            </p:cNvPr>
            <p:cNvSpPr>
              <a:spLocks noEditPoints="1"/>
            </p:cNvSpPr>
            <p:nvPr/>
          </p:nvSpPr>
          <p:spPr bwMode="auto">
            <a:xfrm>
              <a:off x="6286500" y="2828974"/>
              <a:ext cx="381000" cy="150813"/>
            </a:xfrm>
            <a:custGeom>
              <a:avLst/>
              <a:gdLst>
                <a:gd name="T0" fmla="*/ 167 w 172"/>
                <a:gd name="T1" fmla="*/ 48 h 68"/>
                <a:gd name="T2" fmla="*/ 167 w 172"/>
                <a:gd name="T3" fmla="*/ 38 h 68"/>
                <a:gd name="T4" fmla="*/ 167 w 172"/>
                <a:gd name="T5" fmla="*/ 30 h 68"/>
                <a:gd name="T6" fmla="*/ 169 w 172"/>
                <a:gd name="T7" fmla="*/ 26 h 68"/>
                <a:gd name="T8" fmla="*/ 168 w 172"/>
                <a:gd name="T9" fmla="*/ 22 h 68"/>
                <a:gd name="T10" fmla="*/ 161 w 172"/>
                <a:gd name="T11" fmla="*/ 19 h 68"/>
                <a:gd name="T12" fmla="*/ 158 w 172"/>
                <a:gd name="T13" fmla="*/ 12 h 68"/>
                <a:gd name="T14" fmla="*/ 152 w 172"/>
                <a:gd name="T15" fmla="*/ 6 h 68"/>
                <a:gd name="T16" fmla="*/ 142 w 172"/>
                <a:gd name="T17" fmla="*/ 7 h 68"/>
                <a:gd name="T18" fmla="*/ 125 w 172"/>
                <a:gd name="T19" fmla="*/ 12 h 68"/>
                <a:gd name="T20" fmla="*/ 109 w 172"/>
                <a:gd name="T21" fmla="*/ 13 h 68"/>
                <a:gd name="T22" fmla="*/ 99 w 172"/>
                <a:gd name="T23" fmla="*/ 9 h 68"/>
                <a:gd name="T24" fmla="*/ 90 w 172"/>
                <a:gd name="T25" fmla="*/ 6 h 68"/>
                <a:gd name="T26" fmla="*/ 77 w 172"/>
                <a:gd name="T27" fmla="*/ 2 h 68"/>
                <a:gd name="T28" fmla="*/ 49 w 172"/>
                <a:gd name="T29" fmla="*/ 10 h 68"/>
                <a:gd name="T30" fmla="*/ 29 w 172"/>
                <a:gd name="T31" fmla="*/ 12 h 68"/>
                <a:gd name="T32" fmla="*/ 25 w 172"/>
                <a:gd name="T33" fmla="*/ 19 h 68"/>
                <a:gd name="T34" fmla="*/ 5 w 172"/>
                <a:gd name="T35" fmla="*/ 20 h 68"/>
                <a:gd name="T36" fmla="*/ 4 w 172"/>
                <a:gd name="T37" fmla="*/ 27 h 68"/>
                <a:gd name="T38" fmla="*/ 7 w 172"/>
                <a:gd name="T39" fmla="*/ 29 h 68"/>
                <a:gd name="T40" fmla="*/ 8 w 172"/>
                <a:gd name="T41" fmla="*/ 36 h 68"/>
                <a:gd name="T42" fmla="*/ 8 w 172"/>
                <a:gd name="T43" fmla="*/ 43 h 68"/>
                <a:gd name="T44" fmla="*/ 8 w 172"/>
                <a:gd name="T45" fmla="*/ 48 h 68"/>
                <a:gd name="T46" fmla="*/ 13 w 172"/>
                <a:gd name="T47" fmla="*/ 52 h 68"/>
                <a:gd name="T48" fmla="*/ 19 w 172"/>
                <a:gd name="T49" fmla="*/ 56 h 68"/>
                <a:gd name="T50" fmla="*/ 24 w 172"/>
                <a:gd name="T51" fmla="*/ 57 h 68"/>
                <a:gd name="T52" fmla="*/ 29 w 172"/>
                <a:gd name="T53" fmla="*/ 63 h 68"/>
                <a:gd name="T54" fmla="*/ 41 w 172"/>
                <a:gd name="T55" fmla="*/ 61 h 68"/>
                <a:gd name="T56" fmla="*/ 48 w 172"/>
                <a:gd name="T57" fmla="*/ 58 h 68"/>
                <a:gd name="T58" fmla="*/ 61 w 172"/>
                <a:gd name="T59" fmla="*/ 65 h 68"/>
                <a:gd name="T60" fmla="*/ 70 w 172"/>
                <a:gd name="T61" fmla="*/ 63 h 68"/>
                <a:gd name="T62" fmla="*/ 79 w 172"/>
                <a:gd name="T63" fmla="*/ 58 h 68"/>
                <a:gd name="T64" fmla="*/ 86 w 172"/>
                <a:gd name="T65" fmla="*/ 60 h 68"/>
                <a:gd name="T66" fmla="*/ 93 w 172"/>
                <a:gd name="T67" fmla="*/ 58 h 68"/>
                <a:gd name="T68" fmla="*/ 90 w 172"/>
                <a:gd name="T69" fmla="*/ 65 h 68"/>
                <a:gd name="T70" fmla="*/ 91 w 172"/>
                <a:gd name="T71" fmla="*/ 68 h 68"/>
                <a:gd name="T72" fmla="*/ 96 w 172"/>
                <a:gd name="T73" fmla="*/ 62 h 68"/>
                <a:gd name="T74" fmla="*/ 100 w 172"/>
                <a:gd name="T75" fmla="*/ 60 h 68"/>
                <a:gd name="T76" fmla="*/ 108 w 172"/>
                <a:gd name="T77" fmla="*/ 60 h 68"/>
                <a:gd name="T78" fmla="*/ 114 w 172"/>
                <a:gd name="T79" fmla="*/ 58 h 68"/>
                <a:gd name="T80" fmla="*/ 124 w 172"/>
                <a:gd name="T81" fmla="*/ 59 h 68"/>
                <a:gd name="T82" fmla="*/ 136 w 172"/>
                <a:gd name="T83" fmla="*/ 55 h 68"/>
                <a:gd name="T84" fmla="*/ 146 w 172"/>
                <a:gd name="T85" fmla="*/ 54 h 68"/>
                <a:gd name="T86" fmla="*/ 150 w 172"/>
                <a:gd name="T87" fmla="*/ 55 h 68"/>
                <a:gd name="T88" fmla="*/ 154 w 172"/>
                <a:gd name="T89" fmla="*/ 52 h 68"/>
                <a:gd name="T90" fmla="*/ 162 w 172"/>
                <a:gd name="T91" fmla="*/ 53 h 68"/>
                <a:gd name="T92" fmla="*/ 172 w 172"/>
                <a:gd name="T93" fmla="*/ 55 h 68"/>
                <a:gd name="T94" fmla="*/ 167 w 172"/>
                <a:gd name="T95" fmla="*/ 48 h 68"/>
                <a:gd name="T96" fmla="*/ 15 w 172"/>
                <a:gd name="T97" fmla="*/ 13 h 68"/>
                <a:gd name="T98" fmla="*/ 28 w 172"/>
                <a:gd name="T99" fmla="*/ 12 h 68"/>
                <a:gd name="T100" fmla="*/ 21 w 172"/>
                <a:gd name="T101" fmla="*/ 6 h 68"/>
                <a:gd name="T102" fmla="*/ 18 w 172"/>
                <a:gd name="T103" fmla="*/ 1 h 68"/>
                <a:gd name="T104" fmla="*/ 15 w 172"/>
                <a:gd name="T105" fmla="*/ 2 h 68"/>
                <a:gd name="T106" fmla="*/ 5 w 172"/>
                <a:gd name="T107" fmla="*/ 2 h 68"/>
                <a:gd name="T108" fmla="*/ 6 w 172"/>
                <a:gd name="T109" fmla="*/ 8 h 68"/>
                <a:gd name="T110" fmla="*/ 4 w 172"/>
                <a:gd name="T111" fmla="*/ 12 h 68"/>
                <a:gd name="T112" fmla="*/ 1 w 172"/>
                <a:gd name="T113" fmla="*/ 16 h 68"/>
                <a:gd name="T114" fmla="*/ 7 w 172"/>
                <a:gd name="T115" fmla="*/ 18 h 68"/>
                <a:gd name="T116" fmla="*/ 15 w 172"/>
                <a:gd name="T117" fmla="*/ 1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2" h="68">
                  <a:moveTo>
                    <a:pt x="167" y="48"/>
                  </a:moveTo>
                  <a:cubicBezTo>
                    <a:pt x="166" y="47"/>
                    <a:pt x="168" y="39"/>
                    <a:pt x="167" y="38"/>
                  </a:cubicBezTo>
                  <a:cubicBezTo>
                    <a:pt x="167" y="36"/>
                    <a:pt x="165" y="30"/>
                    <a:pt x="167" y="30"/>
                  </a:cubicBezTo>
                  <a:cubicBezTo>
                    <a:pt x="169" y="30"/>
                    <a:pt x="167" y="26"/>
                    <a:pt x="169" y="26"/>
                  </a:cubicBezTo>
                  <a:cubicBezTo>
                    <a:pt x="169" y="24"/>
                    <a:pt x="168" y="23"/>
                    <a:pt x="168" y="22"/>
                  </a:cubicBezTo>
                  <a:cubicBezTo>
                    <a:pt x="166" y="21"/>
                    <a:pt x="162" y="23"/>
                    <a:pt x="161" y="19"/>
                  </a:cubicBezTo>
                  <a:cubicBezTo>
                    <a:pt x="159" y="15"/>
                    <a:pt x="161" y="15"/>
                    <a:pt x="158" y="12"/>
                  </a:cubicBezTo>
                  <a:cubicBezTo>
                    <a:pt x="156" y="8"/>
                    <a:pt x="155" y="5"/>
                    <a:pt x="152" y="6"/>
                  </a:cubicBezTo>
                  <a:cubicBezTo>
                    <a:pt x="150" y="7"/>
                    <a:pt x="146" y="7"/>
                    <a:pt x="142" y="7"/>
                  </a:cubicBezTo>
                  <a:cubicBezTo>
                    <a:pt x="138" y="11"/>
                    <a:pt x="128" y="13"/>
                    <a:pt x="125" y="12"/>
                  </a:cubicBezTo>
                  <a:cubicBezTo>
                    <a:pt x="122" y="11"/>
                    <a:pt x="115" y="13"/>
                    <a:pt x="109" y="13"/>
                  </a:cubicBezTo>
                  <a:cubicBezTo>
                    <a:pt x="104" y="13"/>
                    <a:pt x="103" y="9"/>
                    <a:pt x="99" y="9"/>
                  </a:cubicBezTo>
                  <a:cubicBezTo>
                    <a:pt x="95" y="9"/>
                    <a:pt x="95" y="6"/>
                    <a:pt x="90" y="6"/>
                  </a:cubicBezTo>
                  <a:cubicBezTo>
                    <a:pt x="86" y="6"/>
                    <a:pt x="90" y="4"/>
                    <a:pt x="77" y="2"/>
                  </a:cubicBezTo>
                  <a:cubicBezTo>
                    <a:pt x="64" y="0"/>
                    <a:pt x="53" y="7"/>
                    <a:pt x="49" y="10"/>
                  </a:cubicBezTo>
                  <a:cubicBezTo>
                    <a:pt x="45" y="14"/>
                    <a:pt x="31" y="11"/>
                    <a:pt x="29" y="12"/>
                  </a:cubicBezTo>
                  <a:cubicBezTo>
                    <a:pt x="28" y="12"/>
                    <a:pt x="29" y="17"/>
                    <a:pt x="25" y="19"/>
                  </a:cubicBezTo>
                  <a:cubicBezTo>
                    <a:pt x="20" y="20"/>
                    <a:pt x="9" y="19"/>
                    <a:pt x="5" y="20"/>
                  </a:cubicBezTo>
                  <a:cubicBezTo>
                    <a:pt x="2" y="22"/>
                    <a:pt x="0" y="27"/>
                    <a:pt x="4" y="27"/>
                  </a:cubicBezTo>
                  <a:cubicBezTo>
                    <a:pt x="7" y="27"/>
                    <a:pt x="8" y="28"/>
                    <a:pt x="7" y="29"/>
                  </a:cubicBezTo>
                  <a:cubicBezTo>
                    <a:pt x="6" y="31"/>
                    <a:pt x="10" y="35"/>
                    <a:pt x="8" y="36"/>
                  </a:cubicBezTo>
                  <a:cubicBezTo>
                    <a:pt x="6" y="38"/>
                    <a:pt x="6" y="41"/>
                    <a:pt x="8" y="43"/>
                  </a:cubicBezTo>
                  <a:cubicBezTo>
                    <a:pt x="11" y="44"/>
                    <a:pt x="11" y="47"/>
                    <a:pt x="8" y="48"/>
                  </a:cubicBezTo>
                  <a:cubicBezTo>
                    <a:pt x="6" y="48"/>
                    <a:pt x="13" y="51"/>
                    <a:pt x="13" y="52"/>
                  </a:cubicBezTo>
                  <a:cubicBezTo>
                    <a:pt x="13" y="54"/>
                    <a:pt x="19" y="54"/>
                    <a:pt x="19" y="56"/>
                  </a:cubicBezTo>
                  <a:cubicBezTo>
                    <a:pt x="19" y="58"/>
                    <a:pt x="21" y="58"/>
                    <a:pt x="24" y="57"/>
                  </a:cubicBezTo>
                  <a:cubicBezTo>
                    <a:pt x="26" y="56"/>
                    <a:pt x="27" y="60"/>
                    <a:pt x="29" y="63"/>
                  </a:cubicBezTo>
                  <a:cubicBezTo>
                    <a:pt x="31" y="66"/>
                    <a:pt x="41" y="64"/>
                    <a:pt x="41" y="61"/>
                  </a:cubicBezTo>
                  <a:cubicBezTo>
                    <a:pt x="41" y="58"/>
                    <a:pt x="44" y="57"/>
                    <a:pt x="48" y="58"/>
                  </a:cubicBezTo>
                  <a:cubicBezTo>
                    <a:pt x="53" y="58"/>
                    <a:pt x="59" y="64"/>
                    <a:pt x="61" y="65"/>
                  </a:cubicBezTo>
                  <a:cubicBezTo>
                    <a:pt x="63" y="66"/>
                    <a:pt x="67" y="63"/>
                    <a:pt x="70" y="63"/>
                  </a:cubicBezTo>
                  <a:cubicBezTo>
                    <a:pt x="73" y="63"/>
                    <a:pt x="77" y="59"/>
                    <a:pt x="79" y="58"/>
                  </a:cubicBezTo>
                  <a:cubicBezTo>
                    <a:pt x="80" y="57"/>
                    <a:pt x="83" y="61"/>
                    <a:pt x="86" y="60"/>
                  </a:cubicBezTo>
                  <a:cubicBezTo>
                    <a:pt x="88" y="58"/>
                    <a:pt x="91" y="57"/>
                    <a:pt x="93" y="58"/>
                  </a:cubicBezTo>
                  <a:cubicBezTo>
                    <a:pt x="94" y="59"/>
                    <a:pt x="89" y="63"/>
                    <a:pt x="90" y="65"/>
                  </a:cubicBezTo>
                  <a:cubicBezTo>
                    <a:pt x="91" y="66"/>
                    <a:pt x="91" y="67"/>
                    <a:pt x="91" y="68"/>
                  </a:cubicBezTo>
                  <a:cubicBezTo>
                    <a:pt x="96" y="67"/>
                    <a:pt x="96" y="63"/>
                    <a:pt x="96" y="62"/>
                  </a:cubicBezTo>
                  <a:cubicBezTo>
                    <a:pt x="96" y="60"/>
                    <a:pt x="98" y="58"/>
                    <a:pt x="100" y="60"/>
                  </a:cubicBezTo>
                  <a:cubicBezTo>
                    <a:pt x="101" y="61"/>
                    <a:pt x="104" y="61"/>
                    <a:pt x="108" y="60"/>
                  </a:cubicBezTo>
                  <a:cubicBezTo>
                    <a:pt x="112" y="58"/>
                    <a:pt x="112" y="57"/>
                    <a:pt x="114" y="58"/>
                  </a:cubicBezTo>
                  <a:cubicBezTo>
                    <a:pt x="115" y="60"/>
                    <a:pt x="118" y="59"/>
                    <a:pt x="124" y="59"/>
                  </a:cubicBezTo>
                  <a:cubicBezTo>
                    <a:pt x="130" y="59"/>
                    <a:pt x="131" y="55"/>
                    <a:pt x="136" y="55"/>
                  </a:cubicBezTo>
                  <a:cubicBezTo>
                    <a:pt x="142" y="56"/>
                    <a:pt x="146" y="54"/>
                    <a:pt x="146" y="54"/>
                  </a:cubicBezTo>
                  <a:cubicBezTo>
                    <a:pt x="150" y="55"/>
                    <a:pt x="150" y="55"/>
                    <a:pt x="150" y="55"/>
                  </a:cubicBezTo>
                  <a:cubicBezTo>
                    <a:pt x="151" y="54"/>
                    <a:pt x="151" y="52"/>
                    <a:pt x="154" y="52"/>
                  </a:cubicBezTo>
                  <a:cubicBezTo>
                    <a:pt x="158" y="51"/>
                    <a:pt x="160" y="54"/>
                    <a:pt x="162" y="53"/>
                  </a:cubicBezTo>
                  <a:cubicBezTo>
                    <a:pt x="164" y="52"/>
                    <a:pt x="171" y="60"/>
                    <a:pt x="172" y="55"/>
                  </a:cubicBezTo>
                  <a:cubicBezTo>
                    <a:pt x="172" y="54"/>
                    <a:pt x="169" y="48"/>
                    <a:pt x="167" y="48"/>
                  </a:cubicBezTo>
                  <a:close/>
                  <a:moveTo>
                    <a:pt x="15" y="13"/>
                  </a:moveTo>
                  <a:cubicBezTo>
                    <a:pt x="19" y="12"/>
                    <a:pt x="26" y="13"/>
                    <a:pt x="28" y="12"/>
                  </a:cubicBezTo>
                  <a:cubicBezTo>
                    <a:pt x="29" y="10"/>
                    <a:pt x="23" y="8"/>
                    <a:pt x="21" y="6"/>
                  </a:cubicBezTo>
                  <a:cubicBezTo>
                    <a:pt x="19" y="5"/>
                    <a:pt x="19" y="3"/>
                    <a:pt x="18" y="1"/>
                  </a:cubicBezTo>
                  <a:cubicBezTo>
                    <a:pt x="17" y="2"/>
                    <a:pt x="16" y="3"/>
                    <a:pt x="15" y="2"/>
                  </a:cubicBezTo>
                  <a:cubicBezTo>
                    <a:pt x="12" y="1"/>
                    <a:pt x="6" y="2"/>
                    <a:pt x="5" y="2"/>
                  </a:cubicBezTo>
                  <a:cubicBezTo>
                    <a:pt x="4" y="2"/>
                    <a:pt x="6" y="6"/>
                    <a:pt x="6" y="8"/>
                  </a:cubicBezTo>
                  <a:cubicBezTo>
                    <a:pt x="6" y="10"/>
                    <a:pt x="4" y="11"/>
                    <a:pt x="4" y="12"/>
                  </a:cubicBezTo>
                  <a:cubicBezTo>
                    <a:pt x="4" y="13"/>
                    <a:pt x="3" y="14"/>
                    <a:pt x="1" y="16"/>
                  </a:cubicBezTo>
                  <a:cubicBezTo>
                    <a:pt x="3" y="17"/>
                    <a:pt x="5" y="18"/>
                    <a:pt x="7" y="18"/>
                  </a:cubicBezTo>
                  <a:cubicBezTo>
                    <a:pt x="11" y="18"/>
                    <a:pt x="12" y="14"/>
                    <a:pt x="15" y="13"/>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6" name="Freeform 368">
              <a:extLst>
                <a:ext uri="{FF2B5EF4-FFF2-40B4-BE49-F238E27FC236}">
                  <a16:creationId xmlns:a16="http://schemas.microsoft.com/office/drawing/2014/main" id="{36E71B0B-7B93-114D-A91B-1050B6AA2CC2}"/>
                </a:ext>
              </a:extLst>
            </p:cNvPr>
            <p:cNvSpPr>
              <a:spLocks/>
            </p:cNvSpPr>
            <p:nvPr/>
          </p:nvSpPr>
          <p:spPr bwMode="auto">
            <a:xfrm>
              <a:off x="6213475" y="2562274"/>
              <a:ext cx="361950" cy="211138"/>
            </a:xfrm>
            <a:custGeom>
              <a:avLst/>
              <a:gdLst>
                <a:gd name="T0" fmla="*/ 152 w 163"/>
                <a:gd name="T1" fmla="*/ 54 h 95"/>
                <a:gd name="T2" fmla="*/ 161 w 163"/>
                <a:gd name="T3" fmla="*/ 49 h 95"/>
                <a:gd name="T4" fmla="*/ 162 w 163"/>
                <a:gd name="T5" fmla="*/ 43 h 95"/>
                <a:gd name="T6" fmla="*/ 163 w 163"/>
                <a:gd name="T7" fmla="*/ 37 h 95"/>
                <a:gd name="T8" fmla="*/ 150 w 163"/>
                <a:gd name="T9" fmla="*/ 32 h 95"/>
                <a:gd name="T10" fmla="*/ 138 w 163"/>
                <a:gd name="T11" fmla="*/ 25 h 95"/>
                <a:gd name="T12" fmla="*/ 128 w 163"/>
                <a:gd name="T13" fmla="*/ 26 h 95"/>
                <a:gd name="T14" fmla="*/ 120 w 163"/>
                <a:gd name="T15" fmla="*/ 22 h 95"/>
                <a:gd name="T16" fmla="*/ 110 w 163"/>
                <a:gd name="T17" fmla="*/ 14 h 95"/>
                <a:gd name="T18" fmla="*/ 106 w 163"/>
                <a:gd name="T19" fmla="*/ 2 h 95"/>
                <a:gd name="T20" fmla="*/ 93 w 163"/>
                <a:gd name="T21" fmla="*/ 1 h 95"/>
                <a:gd name="T22" fmla="*/ 86 w 163"/>
                <a:gd name="T23" fmla="*/ 2 h 95"/>
                <a:gd name="T24" fmla="*/ 75 w 163"/>
                <a:gd name="T25" fmla="*/ 9 h 95"/>
                <a:gd name="T26" fmla="*/ 65 w 163"/>
                <a:gd name="T27" fmla="*/ 12 h 95"/>
                <a:gd name="T28" fmla="*/ 53 w 163"/>
                <a:gd name="T29" fmla="*/ 9 h 95"/>
                <a:gd name="T30" fmla="*/ 38 w 163"/>
                <a:gd name="T31" fmla="*/ 7 h 95"/>
                <a:gd name="T32" fmla="*/ 17 w 163"/>
                <a:gd name="T33" fmla="*/ 9 h 95"/>
                <a:gd name="T34" fmla="*/ 13 w 163"/>
                <a:gd name="T35" fmla="*/ 13 h 95"/>
                <a:gd name="T36" fmla="*/ 12 w 163"/>
                <a:gd name="T37" fmla="*/ 25 h 95"/>
                <a:gd name="T38" fmla="*/ 4 w 163"/>
                <a:gd name="T39" fmla="*/ 40 h 95"/>
                <a:gd name="T40" fmla="*/ 4 w 163"/>
                <a:gd name="T41" fmla="*/ 51 h 95"/>
                <a:gd name="T42" fmla="*/ 9 w 163"/>
                <a:gd name="T43" fmla="*/ 52 h 95"/>
                <a:gd name="T44" fmla="*/ 24 w 163"/>
                <a:gd name="T45" fmla="*/ 55 h 95"/>
                <a:gd name="T46" fmla="*/ 32 w 163"/>
                <a:gd name="T47" fmla="*/ 54 h 95"/>
                <a:gd name="T48" fmla="*/ 48 w 163"/>
                <a:gd name="T49" fmla="*/ 47 h 95"/>
                <a:gd name="T50" fmla="*/ 62 w 163"/>
                <a:gd name="T51" fmla="*/ 56 h 95"/>
                <a:gd name="T52" fmla="*/ 70 w 163"/>
                <a:gd name="T53" fmla="*/ 71 h 95"/>
                <a:gd name="T54" fmla="*/ 60 w 163"/>
                <a:gd name="T55" fmla="*/ 74 h 95"/>
                <a:gd name="T56" fmla="*/ 58 w 163"/>
                <a:gd name="T57" fmla="*/ 85 h 95"/>
                <a:gd name="T58" fmla="*/ 67 w 163"/>
                <a:gd name="T59" fmla="*/ 85 h 95"/>
                <a:gd name="T60" fmla="*/ 79 w 163"/>
                <a:gd name="T61" fmla="*/ 69 h 95"/>
                <a:gd name="T62" fmla="*/ 90 w 163"/>
                <a:gd name="T63" fmla="*/ 73 h 95"/>
                <a:gd name="T64" fmla="*/ 93 w 163"/>
                <a:gd name="T65" fmla="*/ 82 h 95"/>
                <a:gd name="T66" fmla="*/ 102 w 163"/>
                <a:gd name="T67" fmla="*/ 93 h 95"/>
                <a:gd name="T68" fmla="*/ 118 w 163"/>
                <a:gd name="T69" fmla="*/ 88 h 95"/>
                <a:gd name="T70" fmla="*/ 121 w 163"/>
                <a:gd name="T71" fmla="*/ 84 h 95"/>
                <a:gd name="T72" fmla="*/ 126 w 163"/>
                <a:gd name="T73" fmla="*/ 69 h 95"/>
                <a:gd name="T74" fmla="*/ 145 w 163"/>
                <a:gd name="T75" fmla="*/ 6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3" h="95">
                  <a:moveTo>
                    <a:pt x="145" y="59"/>
                  </a:moveTo>
                  <a:cubicBezTo>
                    <a:pt x="146" y="59"/>
                    <a:pt x="150" y="54"/>
                    <a:pt x="152" y="54"/>
                  </a:cubicBezTo>
                  <a:cubicBezTo>
                    <a:pt x="153" y="54"/>
                    <a:pt x="159" y="55"/>
                    <a:pt x="159" y="54"/>
                  </a:cubicBezTo>
                  <a:cubicBezTo>
                    <a:pt x="159" y="53"/>
                    <a:pt x="161" y="50"/>
                    <a:pt x="161" y="49"/>
                  </a:cubicBezTo>
                  <a:cubicBezTo>
                    <a:pt x="161" y="48"/>
                    <a:pt x="159" y="47"/>
                    <a:pt x="159" y="46"/>
                  </a:cubicBezTo>
                  <a:cubicBezTo>
                    <a:pt x="159" y="44"/>
                    <a:pt x="162" y="44"/>
                    <a:pt x="162" y="43"/>
                  </a:cubicBezTo>
                  <a:cubicBezTo>
                    <a:pt x="162" y="42"/>
                    <a:pt x="160" y="41"/>
                    <a:pt x="160" y="41"/>
                  </a:cubicBezTo>
                  <a:cubicBezTo>
                    <a:pt x="160" y="40"/>
                    <a:pt x="163" y="38"/>
                    <a:pt x="163" y="37"/>
                  </a:cubicBezTo>
                  <a:cubicBezTo>
                    <a:pt x="162" y="35"/>
                    <a:pt x="160" y="35"/>
                    <a:pt x="157" y="34"/>
                  </a:cubicBezTo>
                  <a:cubicBezTo>
                    <a:pt x="155" y="32"/>
                    <a:pt x="152" y="33"/>
                    <a:pt x="150" y="32"/>
                  </a:cubicBezTo>
                  <a:cubicBezTo>
                    <a:pt x="147" y="30"/>
                    <a:pt x="142" y="31"/>
                    <a:pt x="142" y="30"/>
                  </a:cubicBezTo>
                  <a:cubicBezTo>
                    <a:pt x="142" y="30"/>
                    <a:pt x="139" y="27"/>
                    <a:pt x="138" y="25"/>
                  </a:cubicBezTo>
                  <a:cubicBezTo>
                    <a:pt x="137" y="24"/>
                    <a:pt x="135" y="25"/>
                    <a:pt x="133" y="26"/>
                  </a:cubicBezTo>
                  <a:cubicBezTo>
                    <a:pt x="131" y="27"/>
                    <a:pt x="130" y="27"/>
                    <a:pt x="128" y="26"/>
                  </a:cubicBezTo>
                  <a:cubicBezTo>
                    <a:pt x="127" y="25"/>
                    <a:pt x="125" y="24"/>
                    <a:pt x="124" y="24"/>
                  </a:cubicBezTo>
                  <a:cubicBezTo>
                    <a:pt x="122" y="25"/>
                    <a:pt x="120" y="24"/>
                    <a:pt x="120" y="22"/>
                  </a:cubicBezTo>
                  <a:cubicBezTo>
                    <a:pt x="121" y="20"/>
                    <a:pt x="118" y="16"/>
                    <a:pt x="116" y="15"/>
                  </a:cubicBezTo>
                  <a:cubicBezTo>
                    <a:pt x="115" y="15"/>
                    <a:pt x="111" y="16"/>
                    <a:pt x="110" y="14"/>
                  </a:cubicBezTo>
                  <a:cubicBezTo>
                    <a:pt x="109" y="12"/>
                    <a:pt x="107" y="10"/>
                    <a:pt x="108" y="9"/>
                  </a:cubicBezTo>
                  <a:cubicBezTo>
                    <a:pt x="108" y="7"/>
                    <a:pt x="107" y="3"/>
                    <a:pt x="106" y="2"/>
                  </a:cubicBezTo>
                  <a:cubicBezTo>
                    <a:pt x="105" y="0"/>
                    <a:pt x="100" y="0"/>
                    <a:pt x="99" y="1"/>
                  </a:cubicBezTo>
                  <a:cubicBezTo>
                    <a:pt x="98" y="2"/>
                    <a:pt x="94" y="0"/>
                    <a:pt x="93" y="1"/>
                  </a:cubicBezTo>
                  <a:cubicBezTo>
                    <a:pt x="91" y="2"/>
                    <a:pt x="91" y="3"/>
                    <a:pt x="89" y="3"/>
                  </a:cubicBezTo>
                  <a:cubicBezTo>
                    <a:pt x="88" y="3"/>
                    <a:pt x="87" y="3"/>
                    <a:pt x="86" y="2"/>
                  </a:cubicBezTo>
                  <a:cubicBezTo>
                    <a:pt x="84" y="3"/>
                    <a:pt x="80" y="4"/>
                    <a:pt x="80" y="4"/>
                  </a:cubicBezTo>
                  <a:cubicBezTo>
                    <a:pt x="80" y="4"/>
                    <a:pt x="75" y="8"/>
                    <a:pt x="75" y="9"/>
                  </a:cubicBezTo>
                  <a:cubicBezTo>
                    <a:pt x="75" y="11"/>
                    <a:pt x="75" y="14"/>
                    <a:pt x="73" y="12"/>
                  </a:cubicBezTo>
                  <a:cubicBezTo>
                    <a:pt x="72" y="11"/>
                    <a:pt x="66" y="11"/>
                    <a:pt x="65" y="12"/>
                  </a:cubicBezTo>
                  <a:cubicBezTo>
                    <a:pt x="64" y="13"/>
                    <a:pt x="61" y="9"/>
                    <a:pt x="59" y="10"/>
                  </a:cubicBezTo>
                  <a:cubicBezTo>
                    <a:pt x="57" y="11"/>
                    <a:pt x="53" y="8"/>
                    <a:pt x="53" y="9"/>
                  </a:cubicBezTo>
                  <a:cubicBezTo>
                    <a:pt x="53" y="11"/>
                    <a:pt x="49" y="10"/>
                    <a:pt x="47" y="9"/>
                  </a:cubicBezTo>
                  <a:cubicBezTo>
                    <a:pt x="44" y="8"/>
                    <a:pt x="40" y="9"/>
                    <a:pt x="38" y="7"/>
                  </a:cubicBezTo>
                  <a:cubicBezTo>
                    <a:pt x="37" y="5"/>
                    <a:pt x="26" y="5"/>
                    <a:pt x="23" y="5"/>
                  </a:cubicBezTo>
                  <a:cubicBezTo>
                    <a:pt x="19" y="5"/>
                    <a:pt x="18" y="7"/>
                    <a:pt x="17" y="9"/>
                  </a:cubicBezTo>
                  <a:cubicBezTo>
                    <a:pt x="15" y="10"/>
                    <a:pt x="14" y="10"/>
                    <a:pt x="12" y="10"/>
                  </a:cubicBezTo>
                  <a:cubicBezTo>
                    <a:pt x="12" y="11"/>
                    <a:pt x="12" y="13"/>
                    <a:pt x="13" y="13"/>
                  </a:cubicBezTo>
                  <a:cubicBezTo>
                    <a:pt x="14" y="14"/>
                    <a:pt x="17" y="20"/>
                    <a:pt x="16" y="22"/>
                  </a:cubicBezTo>
                  <a:cubicBezTo>
                    <a:pt x="15" y="24"/>
                    <a:pt x="14" y="24"/>
                    <a:pt x="12" y="25"/>
                  </a:cubicBezTo>
                  <a:cubicBezTo>
                    <a:pt x="11" y="27"/>
                    <a:pt x="4" y="33"/>
                    <a:pt x="4" y="34"/>
                  </a:cubicBezTo>
                  <a:cubicBezTo>
                    <a:pt x="4" y="35"/>
                    <a:pt x="5" y="39"/>
                    <a:pt x="4" y="40"/>
                  </a:cubicBezTo>
                  <a:cubicBezTo>
                    <a:pt x="3" y="41"/>
                    <a:pt x="0" y="45"/>
                    <a:pt x="0" y="47"/>
                  </a:cubicBezTo>
                  <a:cubicBezTo>
                    <a:pt x="0" y="49"/>
                    <a:pt x="2" y="51"/>
                    <a:pt x="4" y="51"/>
                  </a:cubicBezTo>
                  <a:cubicBezTo>
                    <a:pt x="5" y="52"/>
                    <a:pt x="5" y="52"/>
                    <a:pt x="5" y="52"/>
                  </a:cubicBezTo>
                  <a:cubicBezTo>
                    <a:pt x="7" y="52"/>
                    <a:pt x="8" y="52"/>
                    <a:pt x="9" y="52"/>
                  </a:cubicBezTo>
                  <a:cubicBezTo>
                    <a:pt x="10" y="52"/>
                    <a:pt x="16" y="54"/>
                    <a:pt x="18" y="54"/>
                  </a:cubicBezTo>
                  <a:cubicBezTo>
                    <a:pt x="20" y="54"/>
                    <a:pt x="23" y="55"/>
                    <a:pt x="24" y="55"/>
                  </a:cubicBezTo>
                  <a:cubicBezTo>
                    <a:pt x="24" y="56"/>
                    <a:pt x="26" y="56"/>
                    <a:pt x="28" y="54"/>
                  </a:cubicBezTo>
                  <a:cubicBezTo>
                    <a:pt x="29" y="53"/>
                    <a:pt x="31" y="54"/>
                    <a:pt x="32" y="54"/>
                  </a:cubicBezTo>
                  <a:cubicBezTo>
                    <a:pt x="34" y="54"/>
                    <a:pt x="37" y="52"/>
                    <a:pt x="37" y="51"/>
                  </a:cubicBezTo>
                  <a:cubicBezTo>
                    <a:pt x="38" y="50"/>
                    <a:pt x="46" y="48"/>
                    <a:pt x="48" y="47"/>
                  </a:cubicBezTo>
                  <a:cubicBezTo>
                    <a:pt x="51" y="47"/>
                    <a:pt x="54" y="51"/>
                    <a:pt x="56" y="51"/>
                  </a:cubicBezTo>
                  <a:cubicBezTo>
                    <a:pt x="58" y="51"/>
                    <a:pt x="61" y="53"/>
                    <a:pt x="62" y="56"/>
                  </a:cubicBezTo>
                  <a:cubicBezTo>
                    <a:pt x="63" y="60"/>
                    <a:pt x="67" y="64"/>
                    <a:pt x="68" y="65"/>
                  </a:cubicBezTo>
                  <a:cubicBezTo>
                    <a:pt x="69" y="67"/>
                    <a:pt x="70" y="70"/>
                    <a:pt x="70" y="71"/>
                  </a:cubicBezTo>
                  <a:cubicBezTo>
                    <a:pt x="70" y="72"/>
                    <a:pt x="67" y="71"/>
                    <a:pt x="64" y="70"/>
                  </a:cubicBezTo>
                  <a:cubicBezTo>
                    <a:pt x="61" y="69"/>
                    <a:pt x="60" y="73"/>
                    <a:pt x="60" y="74"/>
                  </a:cubicBezTo>
                  <a:cubicBezTo>
                    <a:pt x="60" y="76"/>
                    <a:pt x="56" y="82"/>
                    <a:pt x="55" y="83"/>
                  </a:cubicBezTo>
                  <a:cubicBezTo>
                    <a:pt x="54" y="84"/>
                    <a:pt x="57" y="85"/>
                    <a:pt x="58" y="85"/>
                  </a:cubicBezTo>
                  <a:cubicBezTo>
                    <a:pt x="59" y="85"/>
                    <a:pt x="62" y="83"/>
                    <a:pt x="64" y="83"/>
                  </a:cubicBezTo>
                  <a:cubicBezTo>
                    <a:pt x="64" y="83"/>
                    <a:pt x="65" y="84"/>
                    <a:pt x="67" y="85"/>
                  </a:cubicBezTo>
                  <a:cubicBezTo>
                    <a:pt x="66" y="81"/>
                    <a:pt x="67" y="81"/>
                    <a:pt x="71" y="78"/>
                  </a:cubicBezTo>
                  <a:cubicBezTo>
                    <a:pt x="75" y="75"/>
                    <a:pt x="75" y="70"/>
                    <a:pt x="79" y="69"/>
                  </a:cubicBezTo>
                  <a:cubicBezTo>
                    <a:pt x="82" y="68"/>
                    <a:pt x="84" y="67"/>
                    <a:pt x="89" y="67"/>
                  </a:cubicBezTo>
                  <a:cubicBezTo>
                    <a:pt x="94" y="68"/>
                    <a:pt x="86" y="71"/>
                    <a:pt x="90" y="73"/>
                  </a:cubicBezTo>
                  <a:cubicBezTo>
                    <a:pt x="94" y="75"/>
                    <a:pt x="104" y="73"/>
                    <a:pt x="105" y="75"/>
                  </a:cubicBezTo>
                  <a:cubicBezTo>
                    <a:pt x="105" y="78"/>
                    <a:pt x="92" y="81"/>
                    <a:pt x="93" y="82"/>
                  </a:cubicBezTo>
                  <a:cubicBezTo>
                    <a:pt x="93" y="84"/>
                    <a:pt x="100" y="85"/>
                    <a:pt x="102" y="86"/>
                  </a:cubicBezTo>
                  <a:cubicBezTo>
                    <a:pt x="104" y="88"/>
                    <a:pt x="101" y="92"/>
                    <a:pt x="102" y="93"/>
                  </a:cubicBezTo>
                  <a:cubicBezTo>
                    <a:pt x="103" y="95"/>
                    <a:pt x="107" y="94"/>
                    <a:pt x="110" y="92"/>
                  </a:cubicBezTo>
                  <a:cubicBezTo>
                    <a:pt x="113" y="90"/>
                    <a:pt x="115" y="90"/>
                    <a:pt x="118" y="88"/>
                  </a:cubicBezTo>
                  <a:cubicBezTo>
                    <a:pt x="122" y="85"/>
                    <a:pt x="130" y="88"/>
                    <a:pt x="131" y="86"/>
                  </a:cubicBezTo>
                  <a:cubicBezTo>
                    <a:pt x="132" y="85"/>
                    <a:pt x="128" y="83"/>
                    <a:pt x="121" y="84"/>
                  </a:cubicBezTo>
                  <a:cubicBezTo>
                    <a:pt x="114" y="84"/>
                    <a:pt x="114" y="78"/>
                    <a:pt x="114" y="76"/>
                  </a:cubicBezTo>
                  <a:cubicBezTo>
                    <a:pt x="114" y="75"/>
                    <a:pt x="121" y="69"/>
                    <a:pt x="126" y="69"/>
                  </a:cubicBezTo>
                  <a:cubicBezTo>
                    <a:pt x="130" y="69"/>
                    <a:pt x="133" y="67"/>
                    <a:pt x="137" y="65"/>
                  </a:cubicBezTo>
                  <a:cubicBezTo>
                    <a:pt x="139" y="65"/>
                    <a:pt x="142" y="64"/>
                    <a:pt x="145" y="63"/>
                  </a:cubicBezTo>
                  <a:cubicBezTo>
                    <a:pt x="144" y="61"/>
                    <a:pt x="144" y="59"/>
                    <a:pt x="145" y="59"/>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7" name="Freeform 369">
              <a:extLst>
                <a:ext uri="{FF2B5EF4-FFF2-40B4-BE49-F238E27FC236}">
                  <a16:creationId xmlns:a16="http://schemas.microsoft.com/office/drawing/2014/main" id="{20F870E4-07FD-E94B-A263-9FF481E7FC1E}"/>
                </a:ext>
              </a:extLst>
            </p:cNvPr>
            <p:cNvSpPr>
              <a:spLocks/>
            </p:cNvSpPr>
            <p:nvPr/>
          </p:nvSpPr>
          <p:spPr bwMode="auto">
            <a:xfrm>
              <a:off x="7000875" y="2955974"/>
              <a:ext cx="333375" cy="301625"/>
            </a:xfrm>
            <a:custGeom>
              <a:avLst/>
              <a:gdLst>
                <a:gd name="T0" fmla="*/ 140 w 151"/>
                <a:gd name="T1" fmla="*/ 7 h 136"/>
                <a:gd name="T2" fmla="*/ 129 w 151"/>
                <a:gd name="T3" fmla="*/ 1 h 136"/>
                <a:gd name="T4" fmla="*/ 118 w 151"/>
                <a:gd name="T5" fmla="*/ 2 h 136"/>
                <a:gd name="T6" fmla="*/ 101 w 151"/>
                <a:gd name="T7" fmla="*/ 8 h 136"/>
                <a:gd name="T8" fmla="*/ 98 w 151"/>
                <a:gd name="T9" fmla="*/ 13 h 136"/>
                <a:gd name="T10" fmla="*/ 95 w 151"/>
                <a:gd name="T11" fmla="*/ 25 h 136"/>
                <a:gd name="T12" fmla="*/ 84 w 151"/>
                <a:gd name="T13" fmla="*/ 32 h 136"/>
                <a:gd name="T14" fmla="*/ 81 w 151"/>
                <a:gd name="T15" fmla="*/ 41 h 136"/>
                <a:gd name="T16" fmla="*/ 74 w 151"/>
                <a:gd name="T17" fmla="*/ 55 h 136"/>
                <a:gd name="T18" fmla="*/ 58 w 151"/>
                <a:gd name="T19" fmla="*/ 60 h 136"/>
                <a:gd name="T20" fmla="*/ 51 w 151"/>
                <a:gd name="T21" fmla="*/ 74 h 136"/>
                <a:gd name="T22" fmla="*/ 0 w 151"/>
                <a:gd name="T23" fmla="*/ 77 h 136"/>
                <a:gd name="T24" fmla="*/ 14 w 151"/>
                <a:gd name="T25" fmla="*/ 89 h 136"/>
                <a:gd name="T26" fmla="*/ 21 w 151"/>
                <a:gd name="T27" fmla="*/ 106 h 136"/>
                <a:gd name="T28" fmla="*/ 6 w 151"/>
                <a:gd name="T29" fmla="*/ 118 h 136"/>
                <a:gd name="T30" fmla="*/ 24 w 151"/>
                <a:gd name="T31" fmla="*/ 119 h 136"/>
                <a:gd name="T32" fmla="*/ 45 w 151"/>
                <a:gd name="T33" fmla="*/ 118 h 136"/>
                <a:gd name="T34" fmla="*/ 57 w 151"/>
                <a:gd name="T35" fmla="*/ 125 h 136"/>
                <a:gd name="T36" fmla="*/ 67 w 151"/>
                <a:gd name="T37" fmla="*/ 135 h 136"/>
                <a:gd name="T38" fmla="*/ 69 w 151"/>
                <a:gd name="T39" fmla="*/ 135 h 136"/>
                <a:gd name="T40" fmla="*/ 86 w 151"/>
                <a:gd name="T41" fmla="*/ 129 h 136"/>
                <a:gd name="T42" fmla="*/ 89 w 151"/>
                <a:gd name="T43" fmla="*/ 119 h 136"/>
                <a:gd name="T44" fmla="*/ 80 w 151"/>
                <a:gd name="T45" fmla="*/ 103 h 136"/>
                <a:gd name="T46" fmla="*/ 93 w 151"/>
                <a:gd name="T47" fmla="*/ 95 h 136"/>
                <a:gd name="T48" fmla="*/ 105 w 151"/>
                <a:gd name="T49" fmla="*/ 88 h 136"/>
                <a:gd name="T50" fmla="*/ 116 w 151"/>
                <a:gd name="T51" fmla="*/ 74 h 136"/>
                <a:gd name="T52" fmla="*/ 125 w 151"/>
                <a:gd name="T53" fmla="*/ 64 h 136"/>
                <a:gd name="T54" fmla="*/ 132 w 151"/>
                <a:gd name="T55" fmla="*/ 51 h 136"/>
                <a:gd name="T56" fmla="*/ 122 w 151"/>
                <a:gd name="T57" fmla="*/ 38 h 136"/>
                <a:gd name="T58" fmla="*/ 125 w 151"/>
                <a:gd name="T59" fmla="*/ 24 h 136"/>
                <a:gd name="T60" fmla="*/ 148 w 151"/>
                <a:gd name="T61" fmla="*/ 23 h 136"/>
                <a:gd name="T62" fmla="*/ 144 w 151"/>
                <a:gd name="T63" fmla="*/ 1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1" h="136">
                  <a:moveTo>
                    <a:pt x="144" y="14"/>
                  </a:moveTo>
                  <a:cubicBezTo>
                    <a:pt x="140" y="12"/>
                    <a:pt x="140" y="8"/>
                    <a:pt x="140" y="7"/>
                  </a:cubicBezTo>
                  <a:cubicBezTo>
                    <a:pt x="140" y="6"/>
                    <a:pt x="135" y="3"/>
                    <a:pt x="131" y="0"/>
                  </a:cubicBezTo>
                  <a:cubicBezTo>
                    <a:pt x="131" y="0"/>
                    <a:pt x="130" y="0"/>
                    <a:pt x="129" y="1"/>
                  </a:cubicBezTo>
                  <a:cubicBezTo>
                    <a:pt x="128" y="0"/>
                    <a:pt x="128" y="0"/>
                    <a:pt x="127" y="0"/>
                  </a:cubicBezTo>
                  <a:cubicBezTo>
                    <a:pt x="124" y="2"/>
                    <a:pt x="120" y="3"/>
                    <a:pt x="118" y="2"/>
                  </a:cubicBezTo>
                  <a:cubicBezTo>
                    <a:pt x="115" y="1"/>
                    <a:pt x="109" y="3"/>
                    <a:pt x="105" y="6"/>
                  </a:cubicBezTo>
                  <a:cubicBezTo>
                    <a:pt x="104" y="7"/>
                    <a:pt x="102" y="7"/>
                    <a:pt x="101" y="8"/>
                  </a:cubicBezTo>
                  <a:cubicBezTo>
                    <a:pt x="100" y="8"/>
                    <a:pt x="100" y="8"/>
                    <a:pt x="99" y="8"/>
                  </a:cubicBezTo>
                  <a:cubicBezTo>
                    <a:pt x="97" y="9"/>
                    <a:pt x="96" y="11"/>
                    <a:pt x="98" y="13"/>
                  </a:cubicBezTo>
                  <a:cubicBezTo>
                    <a:pt x="100" y="15"/>
                    <a:pt x="99" y="16"/>
                    <a:pt x="100" y="18"/>
                  </a:cubicBezTo>
                  <a:cubicBezTo>
                    <a:pt x="100" y="20"/>
                    <a:pt x="97" y="23"/>
                    <a:pt x="95" y="25"/>
                  </a:cubicBezTo>
                  <a:cubicBezTo>
                    <a:pt x="94" y="27"/>
                    <a:pt x="95" y="30"/>
                    <a:pt x="94" y="32"/>
                  </a:cubicBezTo>
                  <a:cubicBezTo>
                    <a:pt x="93" y="34"/>
                    <a:pt x="85" y="31"/>
                    <a:pt x="84" y="32"/>
                  </a:cubicBezTo>
                  <a:cubicBezTo>
                    <a:pt x="83" y="33"/>
                    <a:pt x="87" y="36"/>
                    <a:pt x="87" y="38"/>
                  </a:cubicBezTo>
                  <a:cubicBezTo>
                    <a:pt x="87" y="39"/>
                    <a:pt x="84" y="41"/>
                    <a:pt x="81" y="41"/>
                  </a:cubicBezTo>
                  <a:cubicBezTo>
                    <a:pt x="78" y="42"/>
                    <a:pt x="78" y="46"/>
                    <a:pt x="78" y="51"/>
                  </a:cubicBezTo>
                  <a:cubicBezTo>
                    <a:pt x="78" y="57"/>
                    <a:pt x="74" y="57"/>
                    <a:pt x="74" y="55"/>
                  </a:cubicBezTo>
                  <a:cubicBezTo>
                    <a:pt x="73" y="53"/>
                    <a:pt x="64" y="56"/>
                    <a:pt x="64" y="58"/>
                  </a:cubicBezTo>
                  <a:cubicBezTo>
                    <a:pt x="64" y="61"/>
                    <a:pt x="61" y="60"/>
                    <a:pt x="58" y="60"/>
                  </a:cubicBezTo>
                  <a:cubicBezTo>
                    <a:pt x="54" y="60"/>
                    <a:pt x="51" y="63"/>
                    <a:pt x="50" y="64"/>
                  </a:cubicBezTo>
                  <a:cubicBezTo>
                    <a:pt x="50" y="66"/>
                    <a:pt x="52" y="72"/>
                    <a:pt x="51" y="74"/>
                  </a:cubicBezTo>
                  <a:cubicBezTo>
                    <a:pt x="51" y="75"/>
                    <a:pt x="20" y="79"/>
                    <a:pt x="14" y="78"/>
                  </a:cubicBezTo>
                  <a:cubicBezTo>
                    <a:pt x="10" y="77"/>
                    <a:pt x="5" y="77"/>
                    <a:pt x="0" y="77"/>
                  </a:cubicBezTo>
                  <a:cubicBezTo>
                    <a:pt x="2" y="78"/>
                    <a:pt x="4" y="80"/>
                    <a:pt x="5" y="82"/>
                  </a:cubicBezTo>
                  <a:cubicBezTo>
                    <a:pt x="6" y="85"/>
                    <a:pt x="10" y="88"/>
                    <a:pt x="14" y="89"/>
                  </a:cubicBezTo>
                  <a:cubicBezTo>
                    <a:pt x="18" y="91"/>
                    <a:pt x="16" y="99"/>
                    <a:pt x="18" y="100"/>
                  </a:cubicBezTo>
                  <a:cubicBezTo>
                    <a:pt x="21" y="100"/>
                    <a:pt x="23" y="106"/>
                    <a:pt x="21" y="106"/>
                  </a:cubicBezTo>
                  <a:cubicBezTo>
                    <a:pt x="18" y="107"/>
                    <a:pt x="15" y="107"/>
                    <a:pt x="12" y="109"/>
                  </a:cubicBezTo>
                  <a:cubicBezTo>
                    <a:pt x="9" y="110"/>
                    <a:pt x="6" y="114"/>
                    <a:pt x="6" y="118"/>
                  </a:cubicBezTo>
                  <a:cubicBezTo>
                    <a:pt x="7" y="119"/>
                    <a:pt x="7" y="120"/>
                    <a:pt x="7" y="121"/>
                  </a:cubicBezTo>
                  <a:cubicBezTo>
                    <a:pt x="14" y="121"/>
                    <a:pt x="23" y="120"/>
                    <a:pt x="24" y="119"/>
                  </a:cubicBezTo>
                  <a:cubicBezTo>
                    <a:pt x="25" y="118"/>
                    <a:pt x="29" y="117"/>
                    <a:pt x="31" y="118"/>
                  </a:cubicBezTo>
                  <a:cubicBezTo>
                    <a:pt x="33" y="120"/>
                    <a:pt x="42" y="120"/>
                    <a:pt x="45" y="118"/>
                  </a:cubicBezTo>
                  <a:cubicBezTo>
                    <a:pt x="50" y="116"/>
                    <a:pt x="53" y="118"/>
                    <a:pt x="53" y="120"/>
                  </a:cubicBezTo>
                  <a:cubicBezTo>
                    <a:pt x="53" y="122"/>
                    <a:pt x="55" y="123"/>
                    <a:pt x="57" y="125"/>
                  </a:cubicBezTo>
                  <a:cubicBezTo>
                    <a:pt x="59" y="127"/>
                    <a:pt x="58" y="129"/>
                    <a:pt x="59" y="131"/>
                  </a:cubicBezTo>
                  <a:cubicBezTo>
                    <a:pt x="60" y="134"/>
                    <a:pt x="63" y="133"/>
                    <a:pt x="67" y="135"/>
                  </a:cubicBezTo>
                  <a:cubicBezTo>
                    <a:pt x="67" y="135"/>
                    <a:pt x="68" y="136"/>
                    <a:pt x="68" y="136"/>
                  </a:cubicBezTo>
                  <a:cubicBezTo>
                    <a:pt x="69" y="136"/>
                    <a:pt x="69" y="135"/>
                    <a:pt x="69" y="135"/>
                  </a:cubicBezTo>
                  <a:cubicBezTo>
                    <a:pt x="71" y="133"/>
                    <a:pt x="71" y="128"/>
                    <a:pt x="77" y="129"/>
                  </a:cubicBezTo>
                  <a:cubicBezTo>
                    <a:pt x="83" y="131"/>
                    <a:pt x="83" y="128"/>
                    <a:pt x="86" y="129"/>
                  </a:cubicBezTo>
                  <a:cubicBezTo>
                    <a:pt x="89" y="130"/>
                    <a:pt x="91" y="129"/>
                    <a:pt x="93" y="127"/>
                  </a:cubicBezTo>
                  <a:cubicBezTo>
                    <a:pt x="94" y="125"/>
                    <a:pt x="91" y="121"/>
                    <a:pt x="89" y="119"/>
                  </a:cubicBezTo>
                  <a:cubicBezTo>
                    <a:pt x="88" y="117"/>
                    <a:pt x="85" y="113"/>
                    <a:pt x="85" y="110"/>
                  </a:cubicBezTo>
                  <a:cubicBezTo>
                    <a:pt x="86" y="106"/>
                    <a:pt x="80" y="106"/>
                    <a:pt x="80" y="103"/>
                  </a:cubicBezTo>
                  <a:cubicBezTo>
                    <a:pt x="80" y="100"/>
                    <a:pt x="85" y="96"/>
                    <a:pt x="87" y="94"/>
                  </a:cubicBezTo>
                  <a:cubicBezTo>
                    <a:pt x="88" y="93"/>
                    <a:pt x="92" y="97"/>
                    <a:pt x="93" y="95"/>
                  </a:cubicBezTo>
                  <a:cubicBezTo>
                    <a:pt x="94" y="93"/>
                    <a:pt x="98" y="94"/>
                    <a:pt x="100" y="95"/>
                  </a:cubicBezTo>
                  <a:cubicBezTo>
                    <a:pt x="101" y="95"/>
                    <a:pt x="104" y="91"/>
                    <a:pt x="105" y="88"/>
                  </a:cubicBezTo>
                  <a:cubicBezTo>
                    <a:pt x="105" y="85"/>
                    <a:pt x="111" y="84"/>
                    <a:pt x="112" y="83"/>
                  </a:cubicBezTo>
                  <a:cubicBezTo>
                    <a:pt x="113" y="82"/>
                    <a:pt x="115" y="75"/>
                    <a:pt x="116" y="74"/>
                  </a:cubicBezTo>
                  <a:cubicBezTo>
                    <a:pt x="116" y="72"/>
                    <a:pt x="121" y="73"/>
                    <a:pt x="121" y="69"/>
                  </a:cubicBezTo>
                  <a:cubicBezTo>
                    <a:pt x="121" y="65"/>
                    <a:pt x="123" y="65"/>
                    <a:pt x="125" y="64"/>
                  </a:cubicBezTo>
                  <a:cubicBezTo>
                    <a:pt x="128" y="64"/>
                    <a:pt x="127" y="60"/>
                    <a:pt x="127" y="57"/>
                  </a:cubicBezTo>
                  <a:cubicBezTo>
                    <a:pt x="128" y="54"/>
                    <a:pt x="129" y="51"/>
                    <a:pt x="132" y="51"/>
                  </a:cubicBezTo>
                  <a:cubicBezTo>
                    <a:pt x="135" y="50"/>
                    <a:pt x="131" y="46"/>
                    <a:pt x="128" y="47"/>
                  </a:cubicBezTo>
                  <a:cubicBezTo>
                    <a:pt x="124" y="47"/>
                    <a:pt x="122" y="38"/>
                    <a:pt x="122" y="38"/>
                  </a:cubicBezTo>
                  <a:cubicBezTo>
                    <a:pt x="122" y="38"/>
                    <a:pt x="123" y="30"/>
                    <a:pt x="121" y="29"/>
                  </a:cubicBezTo>
                  <a:cubicBezTo>
                    <a:pt x="119" y="28"/>
                    <a:pt x="122" y="24"/>
                    <a:pt x="125" y="24"/>
                  </a:cubicBezTo>
                  <a:cubicBezTo>
                    <a:pt x="129" y="24"/>
                    <a:pt x="137" y="29"/>
                    <a:pt x="139" y="27"/>
                  </a:cubicBezTo>
                  <a:cubicBezTo>
                    <a:pt x="142" y="25"/>
                    <a:pt x="147" y="24"/>
                    <a:pt x="148" y="23"/>
                  </a:cubicBezTo>
                  <a:cubicBezTo>
                    <a:pt x="149" y="23"/>
                    <a:pt x="151" y="19"/>
                    <a:pt x="151" y="17"/>
                  </a:cubicBezTo>
                  <a:cubicBezTo>
                    <a:pt x="150" y="16"/>
                    <a:pt x="147" y="15"/>
                    <a:pt x="144" y="14"/>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6" name="Freeform 251">
              <a:extLst>
                <a:ext uri="{FF2B5EF4-FFF2-40B4-BE49-F238E27FC236}">
                  <a16:creationId xmlns:a16="http://schemas.microsoft.com/office/drawing/2014/main" id="{53551A20-E8C1-BF44-AB17-DC2A111265F6}"/>
                </a:ext>
              </a:extLst>
            </p:cNvPr>
            <p:cNvSpPr>
              <a:spLocks/>
            </p:cNvSpPr>
            <p:nvPr/>
          </p:nvSpPr>
          <p:spPr bwMode="auto">
            <a:xfrm>
              <a:off x="6049963" y="2717849"/>
              <a:ext cx="109538" cy="95250"/>
            </a:xfrm>
            <a:custGeom>
              <a:avLst/>
              <a:gdLst>
                <a:gd name="T0" fmla="*/ 28 w 49"/>
                <a:gd name="T1" fmla="*/ 35 h 43"/>
                <a:gd name="T2" fmla="*/ 21 w 49"/>
                <a:gd name="T3" fmla="*/ 26 h 43"/>
                <a:gd name="T4" fmla="*/ 16 w 49"/>
                <a:gd name="T5" fmla="*/ 19 h 43"/>
                <a:gd name="T6" fmla="*/ 20 w 49"/>
                <a:gd name="T7" fmla="*/ 17 h 43"/>
                <a:gd name="T8" fmla="*/ 26 w 49"/>
                <a:gd name="T9" fmla="*/ 16 h 43"/>
                <a:gd name="T10" fmla="*/ 40 w 49"/>
                <a:gd name="T11" fmla="*/ 17 h 43"/>
                <a:gd name="T12" fmla="*/ 49 w 49"/>
                <a:gd name="T13" fmla="*/ 21 h 43"/>
                <a:gd name="T14" fmla="*/ 48 w 49"/>
                <a:gd name="T15" fmla="*/ 19 h 43"/>
                <a:gd name="T16" fmla="*/ 45 w 49"/>
                <a:gd name="T17" fmla="*/ 13 h 43"/>
                <a:gd name="T18" fmla="*/ 43 w 49"/>
                <a:gd name="T19" fmla="*/ 7 h 43"/>
                <a:gd name="T20" fmla="*/ 40 w 49"/>
                <a:gd name="T21" fmla="*/ 8 h 43"/>
                <a:gd name="T22" fmla="*/ 30 w 49"/>
                <a:gd name="T23" fmla="*/ 6 h 43"/>
                <a:gd name="T24" fmla="*/ 23 w 49"/>
                <a:gd name="T25" fmla="*/ 0 h 43"/>
                <a:gd name="T26" fmla="*/ 17 w 49"/>
                <a:gd name="T27" fmla="*/ 4 h 43"/>
                <a:gd name="T28" fmla="*/ 15 w 49"/>
                <a:gd name="T29" fmla="*/ 9 h 43"/>
                <a:gd name="T30" fmla="*/ 12 w 49"/>
                <a:gd name="T31" fmla="*/ 13 h 43"/>
                <a:gd name="T32" fmla="*/ 6 w 49"/>
                <a:gd name="T33" fmla="*/ 12 h 43"/>
                <a:gd name="T34" fmla="*/ 0 w 49"/>
                <a:gd name="T35" fmla="*/ 14 h 43"/>
                <a:gd name="T36" fmla="*/ 1 w 49"/>
                <a:gd name="T37" fmla="*/ 17 h 43"/>
                <a:gd name="T38" fmla="*/ 8 w 49"/>
                <a:gd name="T39" fmla="*/ 20 h 43"/>
                <a:gd name="T40" fmla="*/ 16 w 49"/>
                <a:gd name="T41" fmla="*/ 33 h 43"/>
                <a:gd name="T42" fmla="*/ 24 w 49"/>
                <a:gd name="T43" fmla="*/ 37 h 43"/>
                <a:gd name="T44" fmla="*/ 32 w 49"/>
                <a:gd name="T45" fmla="*/ 41 h 43"/>
                <a:gd name="T46" fmla="*/ 35 w 49"/>
                <a:gd name="T47" fmla="*/ 43 h 43"/>
                <a:gd name="T48" fmla="*/ 28 w 49"/>
                <a:gd name="T49" fmla="*/ 3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3">
                  <a:moveTo>
                    <a:pt x="28" y="35"/>
                  </a:moveTo>
                  <a:cubicBezTo>
                    <a:pt x="28" y="33"/>
                    <a:pt x="21" y="29"/>
                    <a:pt x="21" y="26"/>
                  </a:cubicBezTo>
                  <a:cubicBezTo>
                    <a:pt x="21" y="23"/>
                    <a:pt x="17" y="21"/>
                    <a:pt x="16" y="19"/>
                  </a:cubicBezTo>
                  <a:cubicBezTo>
                    <a:pt x="16" y="17"/>
                    <a:pt x="19" y="15"/>
                    <a:pt x="20" y="17"/>
                  </a:cubicBezTo>
                  <a:cubicBezTo>
                    <a:pt x="22" y="18"/>
                    <a:pt x="24" y="15"/>
                    <a:pt x="26" y="16"/>
                  </a:cubicBezTo>
                  <a:cubicBezTo>
                    <a:pt x="28" y="16"/>
                    <a:pt x="40" y="17"/>
                    <a:pt x="40" y="17"/>
                  </a:cubicBezTo>
                  <a:cubicBezTo>
                    <a:pt x="40" y="17"/>
                    <a:pt x="44" y="18"/>
                    <a:pt x="49" y="21"/>
                  </a:cubicBezTo>
                  <a:cubicBezTo>
                    <a:pt x="48" y="20"/>
                    <a:pt x="48" y="20"/>
                    <a:pt x="48" y="19"/>
                  </a:cubicBezTo>
                  <a:cubicBezTo>
                    <a:pt x="47" y="17"/>
                    <a:pt x="48" y="14"/>
                    <a:pt x="45" y="13"/>
                  </a:cubicBezTo>
                  <a:cubicBezTo>
                    <a:pt x="44" y="12"/>
                    <a:pt x="43" y="10"/>
                    <a:pt x="43" y="7"/>
                  </a:cubicBezTo>
                  <a:cubicBezTo>
                    <a:pt x="41" y="8"/>
                    <a:pt x="40" y="8"/>
                    <a:pt x="40" y="8"/>
                  </a:cubicBezTo>
                  <a:cubicBezTo>
                    <a:pt x="37" y="9"/>
                    <a:pt x="32" y="8"/>
                    <a:pt x="30" y="6"/>
                  </a:cubicBezTo>
                  <a:cubicBezTo>
                    <a:pt x="29" y="4"/>
                    <a:pt x="25" y="2"/>
                    <a:pt x="23" y="0"/>
                  </a:cubicBezTo>
                  <a:cubicBezTo>
                    <a:pt x="22" y="1"/>
                    <a:pt x="19" y="4"/>
                    <a:pt x="17" y="4"/>
                  </a:cubicBezTo>
                  <a:cubicBezTo>
                    <a:pt x="16" y="4"/>
                    <a:pt x="17" y="9"/>
                    <a:pt x="15" y="9"/>
                  </a:cubicBezTo>
                  <a:cubicBezTo>
                    <a:pt x="13" y="9"/>
                    <a:pt x="12" y="11"/>
                    <a:pt x="12" y="13"/>
                  </a:cubicBezTo>
                  <a:cubicBezTo>
                    <a:pt x="11" y="14"/>
                    <a:pt x="8" y="12"/>
                    <a:pt x="6" y="12"/>
                  </a:cubicBezTo>
                  <a:cubicBezTo>
                    <a:pt x="5" y="13"/>
                    <a:pt x="2" y="13"/>
                    <a:pt x="0" y="14"/>
                  </a:cubicBezTo>
                  <a:cubicBezTo>
                    <a:pt x="0" y="15"/>
                    <a:pt x="0" y="17"/>
                    <a:pt x="1" y="17"/>
                  </a:cubicBezTo>
                  <a:cubicBezTo>
                    <a:pt x="4" y="17"/>
                    <a:pt x="8" y="17"/>
                    <a:pt x="8" y="20"/>
                  </a:cubicBezTo>
                  <a:cubicBezTo>
                    <a:pt x="8" y="24"/>
                    <a:pt x="14" y="31"/>
                    <a:pt x="16" y="33"/>
                  </a:cubicBezTo>
                  <a:cubicBezTo>
                    <a:pt x="19" y="36"/>
                    <a:pt x="23" y="35"/>
                    <a:pt x="24" y="37"/>
                  </a:cubicBezTo>
                  <a:cubicBezTo>
                    <a:pt x="24" y="39"/>
                    <a:pt x="28" y="41"/>
                    <a:pt x="32" y="41"/>
                  </a:cubicBezTo>
                  <a:cubicBezTo>
                    <a:pt x="33" y="41"/>
                    <a:pt x="34" y="42"/>
                    <a:pt x="35" y="43"/>
                  </a:cubicBezTo>
                  <a:cubicBezTo>
                    <a:pt x="33" y="39"/>
                    <a:pt x="28" y="36"/>
                    <a:pt x="28" y="35"/>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grpSp>
        <p:nvGrpSpPr>
          <p:cNvPr id="283" name="Group 282">
            <a:extLst>
              <a:ext uri="{FF2B5EF4-FFF2-40B4-BE49-F238E27FC236}">
                <a16:creationId xmlns:a16="http://schemas.microsoft.com/office/drawing/2014/main" id="{680318BB-CECC-2540-A98C-54733FED1239}"/>
              </a:ext>
            </a:extLst>
          </p:cNvPr>
          <p:cNvGrpSpPr/>
          <p:nvPr/>
        </p:nvGrpSpPr>
        <p:grpSpPr>
          <a:xfrm>
            <a:off x="-1" y="0"/>
            <a:ext cx="12187669" cy="98854"/>
            <a:chOff x="-1" y="0"/>
            <a:chExt cx="12187669" cy="98854"/>
          </a:xfrm>
        </p:grpSpPr>
        <p:sp>
          <p:nvSpPr>
            <p:cNvPr id="284" name="Rectangle 283">
              <a:extLst>
                <a:ext uri="{FF2B5EF4-FFF2-40B4-BE49-F238E27FC236}">
                  <a16:creationId xmlns:a16="http://schemas.microsoft.com/office/drawing/2014/main" id="{EA5C0AA7-653F-9C4E-853B-DDB274150EF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93" name="Rectangle 292">
              <a:extLst>
                <a:ext uri="{FF2B5EF4-FFF2-40B4-BE49-F238E27FC236}">
                  <a16:creationId xmlns:a16="http://schemas.microsoft.com/office/drawing/2014/main" id="{2074ADEF-E423-F94A-BC4A-5BDAD023A634}"/>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96" name="Rectangle 295">
              <a:extLst>
                <a:ext uri="{FF2B5EF4-FFF2-40B4-BE49-F238E27FC236}">
                  <a16:creationId xmlns:a16="http://schemas.microsoft.com/office/drawing/2014/main" id="{BFBEA156-449D-E84A-B360-B7465C7191E3}"/>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97" name="Rectangle 296">
              <a:extLst>
                <a:ext uri="{FF2B5EF4-FFF2-40B4-BE49-F238E27FC236}">
                  <a16:creationId xmlns:a16="http://schemas.microsoft.com/office/drawing/2014/main" id="{3D9F1ADD-481A-C741-9B29-7AE1BAB6AC26}"/>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98" name="Rectangle 297">
              <a:extLst>
                <a:ext uri="{FF2B5EF4-FFF2-40B4-BE49-F238E27FC236}">
                  <a16:creationId xmlns:a16="http://schemas.microsoft.com/office/drawing/2014/main" id="{07FA3763-D6B9-3E41-BF85-51AB43F360F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99" name="Rectangle 298">
              <a:extLst>
                <a:ext uri="{FF2B5EF4-FFF2-40B4-BE49-F238E27FC236}">
                  <a16:creationId xmlns:a16="http://schemas.microsoft.com/office/drawing/2014/main" id="{6BCB40EA-29A9-4A43-8B3A-7E24981C09C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grpSp>
      <p:sp>
        <p:nvSpPr>
          <p:cNvPr id="87" name="Slide Number Placeholder 5">
            <a:extLst>
              <a:ext uri="{FF2B5EF4-FFF2-40B4-BE49-F238E27FC236}">
                <a16:creationId xmlns:a16="http://schemas.microsoft.com/office/drawing/2014/main" id="{BE901402-1A97-1F43-AE31-7D2A28A187C4}"/>
              </a:ext>
            </a:extLst>
          </p:cNvPr>
          <p:cNvSpPr>
            <a:spLocks noGrp="1"/>
          </p:cNvSpPr>
          <p:nvPr>
            <p:ph type="sldNum" sz="quarter" idx="12"/>
          </p:nvPr>
        </p:nvSpPr>
        <p:spPr>
          <a:xfrm>
            <a:off x="11107546" y="6356350"/>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6" name="Date Placeholder 5">
            <a:extLst>
              <a:ext uri="{FF2B5EF4-FFF2-40B4-BE49-F238E27FC236}">
                <a16:creationId xmlns:a16="http://schemas.microsoft.com/office/drawing/2014/main" id="{8C03B641-9347-4215-D227-AE2508F21161}"/>
              </a:ext>
            </a:extLst>
          </p:cNvPr>
          <p:cNvSpPr>
            <a:spLocks noGrp="1"/>
          </p:cNvSpPr>
          <p:nvPr>
            <p:ph type="dt" sz="half" idx="10"/>
          </p:nvPr>
        </p:nvSpPr>
        <p:spPr/>
        <p:txBody>
          <a:bodyPr/>
          <a:lstStyle/>
          <a:p>
            <a:fld id="{AB8EAD5A-4912-4F61-A89B-DF6D2A5357FA}" type="datetime1">
              <a:rPr lang="en-US" smtClean="0"/>
              <a:t>6/24/2025</a:t>
            </a:fld>
            <a:endParaRPr lang="fr-FR" dirty="0"/>
          </a:p>
        </p:txBody>
      </p:sp>
      <p:sp>
        <p:nvSpPr>
          <p:cNvPr id="7" name="Footer Placeholder 6">
            <a:extLst>
              <a:ext uri="{FF2B5EF4-FFF2-40B4-BE49-F238E27FC236}">
                <a16:creationId xmlns:a16="http://schemas.microsoft.com/office/drawing/2014/main" id="{4791E7B9-BCC7-FA7D-4196-AC1613FEBB05}"/>
              </a:ext>
            </a:extLst>
          </p:cNvPr>
          <p:cNvSpPr>
            <a:spLocks noGrp="1"/>
          </p:cNvSpPr>
          <p:nvPr>
            <p:ph type="ftr" sz="quarter" idx="11"/>
          </p:nvPr>
        </p:nvSpPr>
        <p:spPr>
          <a:xfrm>
            <a:off x="5472113" y="6360164"/>
            <a:ext cx="4764697" cy="365125"/>
          </a:xfrm>
        </p:spPr>
        <p:txBody>
          <a:bodyPr/>
          <a:lstStyle/>
          <a:p>
            <a:r>
              <a:rPr lang="en-GB"/>
              <a:t>CERN Industry Webinar</a:t>
            </a:r>
            <a:endParaRPr lang="fr-FR" dirty="0"/>
          </a:p>
        </p:txBody>
      </p:sp>
    </p:spTree>
    <p:extLst>
      <p:ext uri="{BB962C8B-B14F-4D97-AF65-F5344CB8AC3E}">
        <p14:creationId xmlns:p14="http://schemas.microsoft.com/office/powerpoint/2010/main" val="3666071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84"/>
                                        </p:tgtEl>
                                        <p:attrNameLst>
                                          <p:attrName>style.visibility</p:attrName>
                                        </p:attrNameLst>
                                      </p:cBhvr>
                                      <p:to>
                                        <p:strVal val="visible"/>
                                      </p:to>
                                    </p:set>
                                    <p:animEffect transition="in" filter="fade">
                                      <p:cBhvr>
                                        <p:cTn id="22" dur="500"/>
                                        <p:tgtEl>
                                          <p:spTgt spid="48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92"/>
                                        </p:tgtEl>
                                        <p:attrNameLst>
                                          <p:attrName>style.visibility</p:attrName>
                                        </p:attrNameLst>
                                      </p:cBhvr>
                                      <p:to>
                                        <p:strVal val="visible"/>
                                      </p:to>
                                    </p:set>
                                    <p:animEffect transition="in" filter="fade">
                                      <p:cBhvr>
                                        <p:cTn id="25" dur="500"/>
                                        <p:tgtEl>
                                          <p:spTgt spid="49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4" grpId="0" animBg="1"/>
      <p:bldP spid="49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5B9E26-0DB9-CCE4-0E84-91AE89C963D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83DDD50-6243-DADC-785B-03BD12D93021}"/>
              </a:ext>
            </a:extLst>
          </p:cNvPr>
          <p:cNvSpPr>
            <a:spLocks noGrp="1"/>
          </p:cNvSpPr>
          <p:nvPr>
            <p:ph type="title"/>
          </p:nvPr>
        </p:nvSpPr>
        <p:spPr/>
        <p:txBody>
          <a:bodyPr/>
          <a:lstStyle/>
          <a:p>
            <a:r>
              <a:rPr lang="en-US" dirty="0"/>
              <a:t>Yearly Budget (contributions 2025)</a:t>
            </a:r>
          </a:p>
        </p:txBody>
      </p:sp>
      <p:sp>
        <p:nvSpPr>
          <p:cNvPr id="3" name="Date Placeholder 2">
            <a:extLst>
              <a:ext uri="{FF2B5EF4-FFF2-40B4-BE49-F238E27FC236}">
                <a16:creationId xmlns:a16="http://schemas.microsoft.com/office/drawing/2014/main" id="{B740DC56-4134-CDAA-93EC-89454BEC43FF}"/>
              </a:ext>
            </a:extLst>
          </p:cNvPr>
          <p:cNvSpPr>
            <a:spLocks noGrp="1"/>
          </p:cNvSpPr>
          <p:nvPr>
            <p:ph type="dt" sz="half" idx="10"/>
          </p:nvPr>
        </p:nvSpPr>
        <p:spPr/>
        <p:txBody>
          <a:bodyPr/>
          <a:lstStyle/>
          <a:p>
            <a:fld id="{01A1A600-D263-49F4-A34B-12E7AB287839}" type="datetime1">
              <a:rPr lang="en-US" smtClean="0"/>
              <a:t>6/24/2025</a:t>
            </a:fld>
            <a:endParaRPr lang="en-US" dirty="0"/>
          </a:p>
        </p:txBody>
      </p:sp>
      <p:sp>
        <p:nvSpPr>
          <p:cNvPr id="4" name="Footer Placeholder 3">
            <a:extLst>
              <a:ext uri="{FF2B5EF4-FFF2-40B4-BE49-F238E27FC236}">
                <a16:creationId xmlns:a16="http://schemas.microsoft.com/office/drawing/2014/main" id="{76EC4B37-E907-7901-D84D-E617F54A4CB7}"/>
              </a:ext>
            </a:extLst>
          </p:cNvPr>
          <p:cNvSpPr>
            <a:spLocks noGrp="1"/>
          </p:cNvSpPr>
          <p:nvPr>
            <p:ph type="ftr" sz="quarter" idx="11"/>
          </p:nvPr>
        </p:nvSpPr>
        <p:spPr/>
        <p:txBody>
          <a:bodyPr/>
          <a:lstStyle/>
          <a:p>
            <a:r>
              <a:rPr lang="en-GB"/>
              <a:t>CERN Industry Webinar</a:t>
            </a:r>
            <a:endParaRPr lang="en-US" dirty="0"/>
          </a:p>
        </p:txBody>
      </p:sp>
      <p:sp>
        <p:nvSpPr>
          <p:cNvPr id="5" name="Slide Number Placeholder 4">
            <a:extLst>
              <a:ext uri="{FF2B5EF4-FFF2-40B4-BE49-F238E27FC236}">
                <a16:creationId xmlns:a16="http://schemas.microsoft.com/office/drawing/2014/main" id="{ADFEE303-B3AA-3D85-A8C5-4824CEB8ECFE}"/>
              </a:ext>
            </a:extLst>
          </p:cNvPr>
          <p:cNvSpPr>
            <a:spLocks noGrp="1"/>
          </p:cNvSpPr>
          <p:nvPr>
            <p:ph type="sldNum" sz="quarter" idx="12"/>
          </p:nvPr>
        </p:nvSpPr>
        <p:spPr/>
        <p:txBody>
          <a:bodyPr/>
          <a:lstStyle/>
          <a:p>
            <a:fld id="{36B5EA5A-BC32-A742-B11B-8E7414D5B535}" type="slidenum">
              <a:rPr lang="en-US" smtClean="0"/>
              <a:pPr/>
              <a:t>9</a:t>
            </a:fld>
            <a:endParaRPr lang="en-US" dirty="0"/>
          </a:p>
        </p:txBody>
      </p:sp>
      <p:grpSp>
        <p:nvGrpSpPr>
          <p:cNvPr id="10" name="Group 9">
            <a:extLst>
              <a:ext uri="{FF2B5EF4-FFF2-40B4-BE49-F238E27FC236}">
                <a16:creationId xmlns:a16="http://schemas.microsoft.com/office/drawing/2014/main" id="{58D1F1C6-E471-08D2-5767-D39683A07266}"/>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00860B48-3BDB-71E9-8BF7-B30849A7932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E89B5824-05A6-4710-125A-43C0220A6BB5}"/>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DF7EEDC1-1B2A-0FEC-9C8B-5560871EAC10}"/>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D1F73B39-B80C-7827-3011-F5D8A75AB372}"/>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1548D931-EE28-64B1-F940-1612581B7B11}"/>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77303E5C-6415-82DF-7722-0B11C7280304}"/>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graphicFrame>
        <p:nvGraphicFramePr>
          <p:cNvPr id="54" name="Table 53">
            <a:extLst>
              <a:ext uri="{FF2B5EF4-FFF2-40B4-BE49-F238E27FC236}">
                <a16:creationId xmlns:a16="http://schemas.microsoft.com/office/drawing/2014/main" id="{76460978-8FAF-489F-96FE-92D8CC68A187}"/>
              </a:ext>
            </a:extLst>
          </p:cNvPr>
          <p:cNvGraphicFramePr>
            <a:graphicFrameLocks noGrp="1"/>
          </p:cNvGraphicFramePr>
          <p:nvPr>
            <p:extLst>
              <p:ext uri="{D42A27DB-BD31-4B8C-83A1-F6EECF244321}">
                <p14:modId xmlns:p14="http://schemas.microsoft.com/office/powerpoint/2010/main" val="4060286212"/>
              </p:ext>
            </p:extLst>
          </p:nvPr>
        </p:nvGraphicFramePr>
        <p:xfrm>
          <a:off x="1525810" y="947644"/>
          <a:ext cx="3987245" cy="5077769"/>
        </p:xfrm>
        <a:graphic>
          <a:graphicData uri="http://schemas.openxmlformats.org/drawingml/2006/table">
            <a:tbl>
              <a:tblPr firstRow="1" bandRow="1">
                <a:tableStyleId>{D27102A9-8310-4765-A935-A1911B00CA55}</a:tableStyleId>
              </a:tblPr>
              <a:tblGrid>
                <a:gridCol w="1600225">
                  <a:extLst>
                    <a:ext uri="{9D8B030D-6E8A-4147-A177-3AD203B41FA5}">
                      <a16:colId xmlns:a16="http://schemas.microsoft.com/office/drawing/2014/main" val="3439345689"/>
                    </a:ext>
                  </a:extLst>
                </a:gridCol>
                <a:gridCol w="1376058">
                  <a:extLst>
                    <a:ext uri="{9D8B030D-6E8A-4147-A177-3AD203B41FA5}">
                      <a16:colId xmlns:a16="http://schemas.microsoft.com/office/drawing/2014/main" val="1165326549"/>
                    </a:ext>
                  </a:extLst>
                </a:gridCol>
                <a:gridCol w="1010962">
                  <a:extLst>
                    <a:ext uri="{9D8B030D-6E8A-4147-A177-3AD203B41FA5}">
                      <a16:colId xmlns:a16="http://schemas.microsoft.com/office/drawing/2014/main" val="297654564"/>
                    </a:ext>
                  </a:extLst>
                </a:gridCol>
              </a:tblGrid>
              <a:tr h="274229">
                <a:tc>
                  <a:txBody>
                    <a:bodyPr/>
                    <a:lstStyle/>
                    <a:p>
                      <a:pPr algn="ctr"/>
                      <a:r>
                        <a:rPr lang="en-GB" sz="900" b="1" i="0" kern="1200" dirty="0">
                          <a:solidFill>
                            <a:schemeClr val="tx1"/>
                          </a:solidFill>
                          <a:effectLst/>
                          <a:latin typeface="+mn-lt"/>
                          <a:ea typeface="+mn-ea"/>
                          <a:cs typeface="+mn-cs"/>
                        </a:rPr>
                        <a:t>Country</a:t>
                      </a:r>
                      <a:endParaRPr lang="en-GB" sz="900" b="1" dirty="0"/>
                    </a:p>
                  </a:txBody>
                  <a:tcPr marL="85777" marR="85777" marT="42889" marB="42889" anchor="ctr"/>
                </a:tc>
                <a:tc>
                  <a:txBody>
                    <a:bodyPr/>
                    <a:lstStyle/>
                    <a:p>
                      <a:pPr algn="ctr"/>
                      <a:r>
                        <a:rPr lang="en-US" sz="900" dirty="0"/>
                        <a:t>Percentage</a:t>
                      </a:r>
                      <a:endParaRPr lang="en-GB" sz="900" dirty="0"/>
                    </a:p>
                  </a:txBody>
                  <a:tcPr marL="85777" marR="85777" marT="42889" marB="42889" anchor="ctr"/>
                </a:tc>
                <a:tc>
                  <a:txBody>
                    <a:bodyPr/>
                    <a:lstStyle/>
                    <a:p>
                      <a:pPr algn="r"/>
                      <a:r>
                        <a:rPr lang="en-US" sz="900" dirty="0"/>
                        <a:t>Amount (CHF)</a:t>
                      </a:r>
                      <a:endParaRPr lang="en-GB" sz="900" dirty="0"/>
                    </a:p>
                  </a:txBody>
                  <a:tcPr marL="85777" marR="85777" marT="42889" marB="42889" anchor="ctr"/>
                </a:tc>
                <a:extLst>
                  <a:ext uri="{0D108BD9-81ED-4DB2-BD59-A6C34878D82A}">
                    <a16:rowId xmlns:a16="http://schemas.microsoft.com/office/drawing/2014/main" val="563584988"/>
                  </a:ext>
                </a:extLst>
              </a:tr>
              <a:tr h="285925">
                <a:tc>
                  <a:txBody>
                    <a:bodyPr/>
                    <a:lstStyle/>
                    <a:p>
                      <a:pPr algn="r"/>
                      <a:r>
                        <a:rPr lang="en-GB" sz="900" dirty="0">
                          <a:solidFill>
                            <a:srgbClr val="333333"/>
                          </a:solidFill>
                          <a:effectLst/>
                        </a:rPr>
                        <a:t>Germany</a:t>
                      </a:r>
                    </a:p>
                  </a:txBody>
                  <a:tcPr marL="71481" marR="71481" marT="71481" marB="71481" anchor="ctr"/>
                </a:tc>
                <a:tc>
                  <a:txBody>
                    <a:bodyPr/>
                    <a:lstStyle/>
                    <a:p>
                      <a:pPr algn="ctr"/>
                      <a:r>
                        <a:rPr lang="en-GB" sz="900" dirty="0">
                          <a:solidFill>
                            <a:srgbClr val="333333"/>
                          </a:solidFill>
                          <a:effectLst/>
                        </a:rPr>
                        <a:t>20.10%</a:t>
                      </a:r>
                    </a:p>
                  </a:txBody>
                  <a:tcPr marL="71481" marR="71481" marT="71481" marB="71481" anchor="ctr"/>
                </a:tc>
                <a:tc>
                  <a:txBody>
                    <a:bodyPr/>
                    <a:lstStyle/>
                    <a:p>
                      <a:pPr algn="r"/>
                      <a:r>
                        <a:rPr lang="en-GB" sz="900" dirty="0">
                          <a:solidFill>
                            <a:srgbClr val="333333"/>
                          </a:solidFill>
                          <a:effectLst/>
                        </a:rPr>
                        <a:t>254 713 750</a:t>
                      </a:r>
                    </a:p>
                  </a:txBody>
                  <a:tcPr marL="71481" marR="71481" marT="71481" marB="71481" anchor="ctr"/>
                </a:tc>
                <a:extLst>
                  <a:ext uri="{0D108BD9-81ED-4DB2-BD59-A6C34878D82A}">
                    <a16:rowId xmlns:a16="http://schemas.microsoft.com/office/drawing/2014/main" val="3181521487"/>
                  </a:ext>
                </a:extLst>
              </a:tr>
              <a:tr h="285925">
                <a:tc>
                  <a:txBody>
                    <a:bodyPr/>
                    <a:lstStyle/>
                    <a:p>
                      <a:pPr algn="r"/>
                      <a:r>
                        <a:rPr lang="en-GB" sz="900" dirty="0">
                          <a:solidFill>
                            <a:srgbClr val="333333"/>
                          </a:solidFill>
                          <a:effectLst/>
                        </a:rPr>
                        <a:t>United Kingdom</a:t>
                      </a:r>
                    </a:p>
                  </a:txBody>
                  <a:tcPr marL="71481" marR="71481" marT="71481" marB="71481" anchor="ctr"/>
                </a:tc>
                <a:tc>
                  <a:txBody>
                    <a:bodyPr/>
                    <a:lstStyle/>
                    <a:p>
                      <a:pPr algn="ctr"/>
                      <a:r>
                        <a:rPr lang="en-GB" sz="900" dirty="0">
                          <a:solidFill>
                            <a:srgbClr val="333333"/>
                          </a:solidFill>
                          <a:effectLst/>
                        </a:rPr>
                        <a:t>14.63%</a:t>
                      </a:r>
                    </a:p>
                  </a:txBody>
                  <a:tcPr marL="71481" marR="71481" marT="71481" marB="71481" anchor="ctr"/>
                </a:tc>
                <a:tc>
                  <a:txBody>
                    <a:bodyPr/>
                    <a:lstStyle/>
                    <a:p>
                      <a:pPr algn="r"/>
                      <a:r>
                        <a:rPr lang="en-GB" sz="900" dirty="0">
                          <a:solidFill>
                            <a:srgbClr val="333333"/>
                          </a:solidFill>
                          <a:effectLst/>
                        </a:rPr>
                        <a:t>185 443 700</a:t>
                      </a:r>
                    </a:p>
                  </a:txBody>
                  <a:tcPr marL="71481" marR="71481" marT="71481" marB="71481" anchor="ctr"/>
                </a:tc>
                <a:extLst>
                  <a:ext uri="{0D108BD9-81ED-4DB2-BD59-A6C34878D82A}">
                    <a16:rowId xmlns:a16="http://schemas.microsoft.com/office/drawing/2014/main" val="2422790699"/>
                  </a:ext>
                </a:extLst>
              </a:tr>
              <a:tr h="285925">
                <a:tc>
                  <a:txBody>
                    <a:bodyPr/>
                    <a:lstStyle/>
                    <a:p>
                      <a:pPr algn="r"/>
                      <a:r>
                        <a:rPr lang="en-GB" sz="900" dirty="0">
                          <a:solidFill>
                            <a:srgbClr val="333333"/>
                          </a:solidFill>
                          <a:effectLst/>
                        </a:rPr>
                        <a:t>France</a:t>
                      </a:r>
                    </a:p>
                  </a:txBody>
                  <a:tcPr marL="71481" marR="71481" marT="71481" marB="71481" anchor="ctr"/>
                </a:tc>
                <a:tc>
                  <a:txBody>
                    <a:bodyPr/>
                    <a:lstStyle/>
                    <a:p>
                      <a:pPr algn="ctr"/>
                      <a:r>
                        <a:rPr lang="en-GB" sz="900" dirty="0">
                          <a:solidFill>
                            <a:srgbClr val="333333"/>
                          </a:solidFill>
                          <a:effectLst/>
                        </a:rPr>
                        <a:t>12.38%</a:t>
                      </a:r>
                    </a:p>
                  </a:txBody>
                  <a:tcPr marL="71481" marR="71481" marT="71481" marB="71481" anchor="ctr"/>
                </a:tc>
                <a:tc>
                  <a:txBody>
                    <a:bodyPr/>
                    <a:lstStyle/>
                    <a:p>
                      <a:pPr algn="r"/>
                      <a:r>
                        <a:rPr lang="en-GB" sz="900" dirty="0">
                          <a:solidFill>
                            <a:srgbClr val="333333"/>
                          </a:solidFill>
                          <a:effectLst/>
                        </a:rPr>
                        <a:t>156 880 600</a:t>
                      </a:r>
                    </a:p>
                  </a:txBody>
                  <a:tcPr marL="71481" marR="71481" marT="71481" marB="71481" anchor="ctr"/>
                </a:tc>
                <a:extLst>
                  <a:ext uri="{0D108BD9-81ED-4DB2-BD59-A6C34878D82A}">
                    <a16:rowId xmlns:a16="http://schemas.microsoft.com/office/drawing/2014/main" val="4184390934"/>
                  </a:ext>
                </a:extLst>
              </a:tr>
              <a:tr h="285925">
                <a:tc>
                  <a:txBody>
                    <a:bodyPr/>
                    <a:lstStyle/>
                    <a:p>
                      <a:pPr algn="r"/>
                      <a:r>
                        <a:rPr lang="en-GB" sz="900" dirty="0">
                          <a:solidFill>
                            <a:srgbClr val="333333"/>
                          </a:solidFill>
                          <a:effectLst/>
                        </a:rPr>
                        <a:t>Italy</a:t>
                      </a:r>
                    </a:p>
                  </a:txBody>
                  <a:tcPr marL="71481" marR="71481" marT="71481" marB="71481" anchor="ctr"/>
                </a:tc>
                <a:tc>
                  <a:txBody>
                    <a:bodyPr/>
                    <a:lstStyle/>
                    <a:p>
                      <a:pPr algn="ctr"/>
                      <a:r>
                        <a:rPr lang="en-GB" sz="900" dirty="0">
                          <a:solidFill>
                            <a:srgbClr val="333333"/>
                          </a:solidFill>
                          <a:effectLst/>
                        </a:rPr>
                        <a:t>9.43%</a:t>
                      </a:r>
                    </a:p>
                  </a:txBody>
                  <a:tcPr marL="71481" marR="71481" marT="71481" marB="71481" anchor="ctr"/>
                </a:tc>
                <a:tc>
                  <a:txBody>
                    <a:bodyPr/>
                    <a:lstStyle/>
                    <a:p>
                      <a:pPr algn="r"/>
                      <a:r>
                        <a:rPr lang="en-GB" sz="900" dirty="0">
                          <a:solidFill>
                            <a:srgbClr val="333333"/>
                          </a:solidFill>
                          <a:effectLst/>
                        </a:rPr>
                        <a:t>119 487 150</a:t>
                      </a:r>
                    </a:p>
                  </a:txBody>
                  <a:tcPr marL="71481" marR="71481" marT="71481" marB="71481" anchor="ctr"/>
                </a:tc>
                <a:extLst>
                  <a:ext uri="{0D108BD9-81ED-4DB2-BD59-A6C34878D82A}">
                    <a16:rowId xmlns:a16="http://schemas.microsoft.com/office/drawing/2014/main" val="855144798"/>
                  </a:ext>
                </a:extLst>
              </a:tr>
              <a:tr h="285925">
                <a:tc>
                  <a:txBody>
                    <a:bodyPr/>
                    <a:lstStyle/>
                    <a:p>
                      <a:pPr algn="r"/>
                      <a:r>
                        <a:rPr lang="en-GB" sz="900">
                          <a:solidFill>
                            <a:srgbClr val="333333"/>
                          </a:solidFill>
                          <a:effectLst/>
                        </a:rPr>
                        <a:t>Spain</a:t>
                      </a:r>
                    </a:p>
                  </a:txBody>
                  <a:tcPr marL="71481" marR="71481" marT="71481" marB="71481" anchor="ctr"/>
                </a:tc>
                <a:tc>
                  <a:txBody>
                    <a:bodyPr/>
                    <a:lstStyle/>
                    <a:p>
                      <a:pPr algn="ctr"/>
                      <a:r>
                        <a:rPr lang="en-GB" sz="900" dirty="0">
                          <a:solidFill>
                            <a:srgbClr val="333333"/>
                          </a:solidFill>
                          <a:effectLst/>
                        </a:rPr>
                        <a:t>6.62%</a:t>
                      </a:r>
                    </a:p>
                  </a:txBody>
                  <a:tcPr marL="71481" marR="71481" marT="71481" marB="71481" anchor="ctr"/>
                </a:tc>
                <a:tc>
                  <a:txBody>
                    <a:bodyPr/>
                    <a:lstStyle/>
                    <a:p>
                      <a:pPr algn="r"/>
                      <a:r>
                        <a:rPr lang="en-GB" sz="900" dirty="0">
                          <a:solidFill>
                            <a:srgbClr val="333333"/>
                          </a:solidFill>
                          <a:effectLst/>
                        </a:rPr>
                        <a:t>83 864 950</a:t>
                      </a:r>
                    </a:p>
                  </a:txBody>
                  <a:tcPr marL="71481" marR="71481" marT="71481" marB="71481" anchor="ctr"/>
                </a:tc>
                <a:extLst>
                  <a:ext uri="{0D108BD9-81ED-4DB2-BD59-A6C34878D82A}">
                    <a16:rowId xmlns:a16="http://schemas.microsoft.com/office/drawing/2014/main" val="3758874477"/>
                  </a:ext>
                </a:extLst>
              </a:tr>
              <a:tr h="285925">
                <a:tc>
                  <a:txBody>
                    <a:bodyPr/>
                    <a:lstStyle/>
                    <a:p>
                      <a:pPr algn="r"/>
                      <a:r>
                        <a:rPr lang="en-GB" sz="900" dirty="0">
                          <a:solidFill>
                            <a:srgbClr val="333333"/>
                          </a:solidFill>
                          <a:effectLst/>
                        </a:rPr>
                        <a:t>Netherlands</a:t>
                      </a:r>
                    </a:p>
                  </a:txBody>
                  <a:tcPr marL="71481" marR="71481" marT="71481" marB="71481" anchor="ctr"/>
                </a:tc>
                <a:tc>
                  <a:txBody>
                    <a:bodyPr/>
                    <a:lstStyle/>
                    <a:p>
                      <a:pPr algn="ctr"/>
                      <a:r>
                        <a:rPr lang="en-GB" sz="900" dirty="0">
                          <a:solidFill>
                            <a:srgbClr val="333333"/>
                          </a:solidFill>
                          <a:effectLst/>
                        </a:rPr>
                        <a:t>4.72%</a:t>
                      </a:r>
                    </a:p>
                  </a:txBody>
                  <a:tcPr marL="71481" marR="71481" marT="71481" marB="71481" anchor="ctr"/>
                </a:tc>
                <a:tc>
                  <a:txBody>
                    <a:bodyPr/>
                    <a:lstStyle/>
                    <a:p>
                      <a:pPr algn="r"/>
                      <a:r>
                        <a:rPr lang="en-GB" sz="900" dirty="0">
                          <a:solidFill>
                            <a:srgbClr val="333333"/>
                          </a:solidFill>
                          <a:effectLst/>
                        </a:rPr>
                        <a:t>59 771 700</a:t>
                      </a:r>
                    </a:p>
                  </a:txBody>
                  <a:tcPr marL="71481" marR="71481" marT="71481" marB="71481" anchor="ctr"/>
                </a:tc>
                <a:extLst>
                  <a:ext uri="{0D108BD9-81ED-4DB2-BD59-A6C34878D82A}">
                    <a16:rowId xmlns:a16="http://schemas.microsoft.com/office/drawing/2014/main" val="2458656096"/>
                  </a:ext>
                </a:extLst>
              </a:tr>
              <a:tr h="285925">
                <a:tc>
                  <a:txBody>
                    <a:bodyPr/>
                    <a:lstStyle/>
                    <a:p>
                      <a:pPr algn="r"/>
                      <a:r>
                        <a:rPr lang="en-GB" sz="900" dirty="0">
                          <a:solidFill>
                            <a:srgbClr val="333333"/>
                          </a:solidFill>
                          <a:effectLst/>
                        </a:rPr>
                        <a:t>Switzerland</a:t>
                      </a:r>
                    </a:p>
                  </a:txBody>
                  <a:tcPr marL="71481" marR="71481" marT="71481" marB="71481" anchor="ctr"/>
                </a:tc>
                <a:tc>
                  <a:txBody>
                    <a:bodyPr/>
                    <a:lstStyle/>
                    <a:p>
                      <a:pPr algn="ctr"/>
                      <a:r>
                        <a:rPr lang="en-GB" sz="900" dirty="0">
                          <a:solidFill>
                            <a:srgbClr val="333333"/>
                          </a:solidFill>
                          <a:effectLst/>
                        </a:rPr>
                        <a:t>3.72%</a:t>
                      </a:r>
                    </a:p>
                  </a:txBody>
                  <a:tcPr marL="71481" marR="71481" marT="71481" marB="71481" anchor="ctr"/>
                </a:tc>
                <a:tc>
                  <a:txBody>
                    <a:bodyPr/>
                    <a:lstStyle/>
                    <a:p>
                      <a:pPr algn="r"/>
                      <a:r>
                        <a:rPr lang="en-GB" sz="900" dirty="0">
                          <a:solidFill>
                            <a:srgbClr val="333333"/>
                          </a:solidFill>
                          <a:effectLst/>
                        </a:rPr>
                        <a:t>47 108 400</a:t>
                      </a:r>
                    </a:p>
                  </a:txBody>
                  <a:tcPr marL="71481" marR="71481" marT="71481" marB="71481" anchor="ctr"/>
                </a:tc>
                <a:extLst>
                  <a:ext uri="{0D108BD9-81ED-4DB2-BD59-A6C34878D82A}">
                    <a16:rowId xmlns:a16="http://schemas.microsoft.com/office/drawing/2014/main" val="3935058340"/>
                  </a:ext>
                </a:extLst>
              </a:tr>
              <a:tr h="285925">
                <a:tc>
                  <a:txBody>
                    <a:bodyPr/>
                    <a:lstStyle/>
                    <a:p>
                      <a:pPr algn="r"/>
                      <a:r>
                        <a:rPr lang="en-GB" sz="900" dirty="0">
                          <a:solidFill>
                            <a:srgbClr val="333333"/>
                          </a:solidFill>
                          <a:effectLst/>
                        </a:rPr>
                        <a:t>Poland</a:t>
                      </a:r>
                    </a:p>
                  </a:txBody>
                  <a:tcPr marL="71481" marR="71481" marT="71481" marB="71481" anchor="ctr"/>
                </a:tc>
                <a:tc>
                  <a:txBody>
                    <a:bodyPr/>
                    <a:lstStyle/>
                    <a:p>
                      <a:pPr algn="ctr"/>
                      <a:r>
                        <a:rPr lang="en-GB" sz="900" dirty="0">
                          <a:solidFill>
                            <a:srgbClr val="333333"/>
                          </a:solidFill>
                          <a:effectLst/>
                        </a:rPr>
                        <a:t>3.09%</a:t>
                      </a:r>
                    </a:p>
                  </a:txBody>
                  <a:tcPr marL="71481" marR="71481" marT="71481" marB="71481" anchor="ctr"/>
                </a:tc>
                <a:tc>
                  <a:txBody>
                    <a:bodyPr/>
                    <a:lstStyle/>
                    <a:p>
                      <a:pPr algn="r"/>
                      <a:r>
                        <a:rPr lang="en-GB" sz="900" dirty="0">
                          <a:solidFill>
                            <a:srgbClr val="333333"/>
                          </a:solidFill>
                          <a:effectLst/>
                        </a:rPr>
                        <a:t>39 196 050</a:t>
                      </a:r>
                    </a:p>
                  </a:txBody>
                  <a:tcPr marL="71481" marR="71481" marT="71481" marB="71481" anchor="ctr"/>
                </a:tc>
                <a:extLst>
                  <a:ext uri="{0D108BD9-81ED-4DB2-BD59-A6C34878D82A}">
                    <a16:rowId xmlns:a16="http://schemas.microsoft.com/office/drawing/2014/main" val="2624347398"/>
                  </a:ext>
                </a:extLst>
              </a:tr>
              <a:tr h="285925">
                <a:tc>
                  <a:txBody>
                    <a:bodyPr/>
                    <a:lstStyle/>
                    <a:p>
                      <a:pPr algn="r"/>
                      <a:r>
                        <a:rPr lang="en-GB" sz="900" dirty="0">
                          <a:solidFill>
                            <a:srgbClr val="333333"/>
                          </a:solidFill>
                          <a:effectLst/>
                        </a:rPr>
                        <a:t>Belgium</a:t>
                      </a:r>
                    </a:p>
                  </a:txBody>
                  <a:tcPr marL="71481" marR="71481" marT="71481" marB="71481" anchor="ctr"/>
                </a:tc>
                <a:tc>
                  <a:txBody>
                    <a:bodyPr/>
                    <a:lstStyle/>
                    <a:p>
                      <a:pPr algn="ctr"/>
                      <a:r>
                        <a:rPr lang="en-GB" sz="900" dirty="0">
                          <a:solidFill>
                            <a:srgbClr val="333333"/>
                          </a:solidFill>
                          <a:effectLst/>
                        </a:rPr>
                        <a:t>.2.71%</a:t>
                      </a:r>
                    </a:p>
                  </a:txBody>
                  <a:tcPr marL="71481" marR="71481" marT="71481" marB="71481" anchor="ctr"/>
                </a:tc>
                <a:tc>
                  <a:txBody>
                    <a:bodyPr/>
                    <a:lstStyle/>
                    <a:p>
                      <a:pPr algn="r"/>
                      <a:r>
                        <a:rPr lang="en-GB" sz="900" dirty="0">
                          <a:solidFill>
                            <a:srgbClr val="333333"/>
                          </a:solidFill>
                          <a:effectLst/>
                        </a:rPr>
                        <a:t>34 355 300</a:t>
                      </a:r>
                    </a:p>
                  </a:txBody>
                  <a:tcPr marL="71481" marR="71481" marT="71481" marB="71481" anchor="ctr"/>
                </a:tc>
                <a:extLst>
                  <a:ext uri="{0D108BD9-81ED-4DB2-BD59-A6C34878D82A}">
                    <a16:rowId xmlns:a16="http://schemas.microsoft.com/office/drawing/2014/main" val="1246810343"/>
                  </a:ext>
                </a:extLst>
              </a:tr>
              <a:tr h="285925">
                <a:tc>
                  <a:txBody>
                    <a:bodyPr/>
                    <a:lstStyle/>
                    <a:p>
                      <a:pPr algn="r"/>
                      <a:r>
                        <a:rPr lang="en-GB" sz="900" dirty="0">
                          <a:solidFill>
                            <a:srgbClr val="333333"/>
                          </a:solidFill>
                          <a:effectLst/>
                        </a:rPr>
                        <a:t>Sweden</a:t>
                      </a:r>
                    </a:p>
                  </a:txBody>
                  <a:tcPr marL="71481" marR="71481" marT="71481" marB="71481" anchor="ctr"/>
                </a:tc>
                <a:tc>
                  <a:txBody>
                    <a:bodyPr/>
                    <a:lstStyle/>
                    <a:p>
                      <a:pPr algn="ctr"/>
                      <a:r>
                        <a:rPr lang="en-GB" sz="900" dirty="0">
                          <a:solidFill>
                            <a:srgbClr val="333333"/>
                          </a:solidFill>
                          <a:effectLst/>
                        </a:rPr>
                        <a:t>2.61%</a:t>
                      </a:r>
                    </a:p>
                  </a:txBody>
                  <a:tcPr marL="71481" marR="71481" marT="71481" marB="71481" anchor="ctr"/>
                </a:tc>
                <a:tc>
                  <a:txBody>
                    <a:bodyPr/>
                    <a:lstStyle/>
                    <a:p>
                      <a:pPr algn="r"/>
                      <a:r>
                        <a:rPr lang="en-GB" sz="900" dirty="0">
                          <a:solidFill>
                            <a:srgbClr val="333333"/>
                          </a:solidFill>
                          <a:effectLst/>
                        </a:rPr>
                        <a:t>33 069 950</a:t>
                      </a:r>
                    </a:p>
                  </a:txBody>
                  <a:tcPr marL="71481" marR="71481" marT="71481" marB="71481" anchor="ctr"/>
                </a:tc>
                <a:extLst>
                  <a:ext uri="{0D108BD9-81ED-4DB2-BD59-A6C34878D82A}">
                    <a16:rowId xmlns:a16="http://schemas.microsoft.com/office/drawing/2014/main" val="544191490"/>
                  </a:ext>
                </a:extLst>
              </a:tr>
              <a:tr h="285925">
                <a:tc>
                  <a:txBody>
                    <a:bodyPr/>
                    <a:lstStyle/>
                    <a:p>
                      <a:pPr algn="r"/>
                      <a:r>
                        <a:rPr lang="en-GB" sz="900" dirty="0">
                          <a:solidFill>
                            <a:srgbClr val="333333"/>
                          </a:solidFill>
                          <a:effectLst/>
                        </a:rPr>
                        <a:t>Norway</a:t>
                      </a:r>
                    </a:p>
                  </a:txBody>
                  <a:tcPr marL="71481" marR="71481" marT="71481" marB="71481"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2.43%</a:t>
                      </a:r>
                    </a:p>
                  </a:txBody>
                  <a:tcPr marL="71481" marR="71481" marT="71481" marB="71481"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30 748 450</a:t>
                      </a:r>
                    </a:p>
                  </a:txBody>
                  <a:tcPr marL="71481" marR="71481" marT="71481" marB="71481" anchor="ctr"/>
                </a:tc>
                <a:extLst>
                  <a:ext uri="{0D108BD9-81ED-4DB2-BD59-A6C34878D82A}">
                    <a16:rowId xmlns:a16="http://schemas.microsoft.com/office/drawing/2014/main" val="1309382509"/>
                  </a:ext>
                </a:extLst>
              </a:tr>
              <a:tr h="285925">
                <a:tc>
                  <a:txBody>
                    <a:bodyPr/>
                    <a:lstStyle/>
                    <a:p>
                      <a:pPr algn="r"/>
                      <a:r>
                        <a:rPr lang="en-GB" sz="900" dirty="0">
                          <a:solidFill>
                            <a:srgbClr val="333333"/>
                          </a:solidFill>
                          <a:effectLst/>
                        </a:rPr>
                        <a:t>Israel</a:t>
                      </a:r>
                    </a:p>
                  </a:txBody>
                  <a:tcPr marL="71481" marR="71481" marT="71481" marB="71481" anchor="ctr"/>
                </a:tc>
                <a:tc>
                  <a:txBody>
                    <a:bodyPr/>
                    <a:lstStyle/>
                    <a:p>
                      <a:pPr algn="ctr"/>
                      <a:r>
                        <a:rPr lang="en-GB" sz="900" dirty="0">
                          <a:solidFill>
                            <a:srgbClr val="333333"/>
                          </a:solidFill>
                          <a:effectLst/>
                        </a:rPr>
                        <a:t>2.28%</a:t>
                      </a:r>
                    </a:p>
                  </a:txBody>
                  <a:tcPr marL="71481" marR="71481" marT="71481" marB="71481" anchor="ctr"/>
                </a:tc>
                <a:tc>
                  <a:txBody>
                    <a:bodyPr/>
                    <a:lstStyle/>
                    <a:p>
                      <a:pPr algn="r"/>
                      <a:r>
                        <a:rPr lang="en-GB" sz="900" dirty="0">
                          <a:solidFill>
                            <a:srgbClr val="333333"/>
                          </a:solidFill>
                          <a:effectLst/>
                        </a:rPr>
                        <a:t>28 901 850</a:t>
                      </a:r>
                    </a:p>
                  </a:txBody>
                  <a:tcPr marL="71481" marR="71481" marT="71481" marB="71481" anchor="ctr"/>
                </a:tc>
                <a:extLst>
                  <a:ext uri="{0D108BD9-81ED-4DB2-BD59-A6C34878D82A}">
                    <a16:rowId xmlns:a16="http://schemas.microsoft.com/office/drawing/2014/main" val="3955323566"/>
                  </a:ext>
                </a:extLst>
              </a:tr>
              <a:tr h="285925">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Austria</a:t>
                      </a:r>
                    </a:p>
                  </a:txBody>
                  <a:tcPr marL="71481" marR="71481" marT="71481" marB="71481"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2.15%</a:t>
                      </a:r>
                    </a:p>
                  </a:txBody>
                  <a:tcPr marL="71481" marR="71481" marT="71481" marB="71481"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27 217 900</a:t>
                      </a:r>
                    </a:p>
                  </a:txBody>
                  <a:tcPr marL="71481" marR="71481" marT="71481" marB="71481" anchor="ctr"/>
                </a:tc>
                <a:extLst>
                  <a:ext uri="{0D108BD9-81ED-4DB2-BD59-A6C34878D82A}">
                    <a16:rowId xmlns:a16="http://schemas.microsoft.com/office/drawing/2014/main" val="631734556"/>
                  </a:ext>
                </a:extLst>
              </a:tr>
              <a:tr h="285925">
                <a:tc>
                  <a:txBody>
                    <a:bodyPr/>
                    <a:lstStyle/>
                    <a:p>
                      <a:pPr algn="r"/>
                      <a:r>
                        <a:rPr lang="en-GB" sz="900" dirty="0">
                          <a:solidFill>
                            <a:srgbClr val="333333"/>
                          </a:solidFill>
                          <a:effectLst/>
                        </a:rPr>
                        <a:t>Denmark</a:t>
                      </a:r>
                    </a:p>
                  </a:txBody>
                  <a:tcPr marL="71481" marR="71481" marT="71481" marB="71481" anchor="ctr"/>
                </a:tc>
                <a:tc>
                  <a:txBody>
                    <a:bodyPr/>
                    <a:lstStyle/>
                    <a:p>
                      <a:pPr algn="ctr"/>
                      <a:r>
                        <a:rPr lang="en-GB" sz="900" dirty="0">
                          <a:solidFill>
                            <a:srgbClr val="333333"/>
                          </a:solidFill>
                          <a:effectLst/>
                        </a:rPr>
                        <a:t>1.87%</a:t>
                      </a:r>
                    </a:p>
                  </a:txBody>
                  <a:tcPr marL="71481" marR="71481" marT="71481" marB="71481" anchor="ctr"/>
                </a:tc>
                <a:tc>
                  <a:txBody>
                    <a:bodyPr/>
                    <a:lstStyle/>
                    <a:p>
                      <a:pPr algn="r"/>
                      <a:r>
                        <a:rPr lang="en-GB" sz="900" dirty="0">
                          <a:solidFill>
                            <a:srgbClr val="333333"/>
                          </a:solidFill>
                          <a:effectLst/>
                        </a:rPr>
                        <a:t>23 653 250</a:t>
                      </a:r>
                    </a:p>
                  </a:txBody>
                  <a:tcPr marL="71481" marR="71481" marT="71481" marB="71481" anchor="ctr"/>
                </a:tc>
                <a:extLst>
                  <a:ext uri="{0D108BD9-81ED-4DB2-BD59-A6C34878D82A}">
                    <a16:rowId xmlns:a16="http://schemas.microsoft.com/office/drawing/2014/main" val="1508407727"/>
                  </a:ext>
                </a:extLst>
              </a:tr>
              <a:tr h="228740">
                <a:tc>
                  <a:txBody>
                    <a:bodyPr/>
                    <a:lstStyle/>
                    <a:p>
                      <a:pPr marL="0" algn="r" defTabSz="914400" rtl="0" eaLnBrk="1" latinLnBrk="0" hangingPunct="1"/>
                      <a:r>
                        <a:rPr lang="en-GB" sz="900" kern="1200" dirty="0">
                          <a:solidFill>
                            <a:srgbClr val="333333"/>
                          </a:solidFill>
                          <a:effectLst/>
                          <a:latin typeface="+mn-lt"/>
                          <a:ea typeface="+mn-ea"/>
                          <a:cs typeface="+mn-cs"/>
                        </a:rPr>
                        <a:t>India</a:t>
                      </a:r>
                    </a:p>
                  </a:txBody>
                  <a:tcPr marL="85777" marR="85777" marT="42889" marB="42889"/>
                </a:tc>
                <a:tc>
                  <a:txBody>
                    <a:bodyPr/>
                    <a:lstStyle/>
                    <a:p>
                      <a:pPr algn="ctr"/>
                      <a:r>
                        <a:rPr lang="en-US" sz="900" kern="1200" dirty="0">
                          <a:solidFill>
                            <a:srgbClr val="333333"/>
                          </a:solidFill>
                          <a:effectLst/>
                          <a:latin typeface="+mn-lt"/>
                          <a:ea typeface="+mn-ea"/>
                          <a:cs typeface="+mn-cs"/>
                        </a:rPr>
                        <a:t>1.45%</a:t>
                      </a:r>
                      <a:endParaRPr lang="en-GB" sz="900" kern="1200" dirty="0">
                        <a:solidFill>
                          <a:srgbClr val="333333"/>
                        </a:solidFill>
                        <a:effectLst/>
                        <a:latin typeface="+mn-lt"/>
                        <a:ea typeface="+mn-ea"/>
                        <a:cs typeface="+mn-cs"/>
                      </a:endParaRPr>
                    </a:p>
                  </a:txBody>
                  <a:tcPr marL="85777" marR="85777" marT="42889" marB="42889"/>
                </a:tc>
                <a:tc>
                  <a:txBody>
                    <a:bodyPr/>
                    <a:lstStyle/>
                    <a:p>
                      <a:pPr marL="0" algn="r" defTabSz="914400" rtl="0" eaLnBrk="1" latinLnBrk="0" hangingPunct="1"/>
                      <a:r>
                        <a:rPr lang="en-GB" sz="900" kern="1200" dirty="0">
                          <a:solidFill>
                            <a:srgbClr val="333333"/>
                          </a:solidFill>
                          <a:effectLst/>
                          <a:latin typeface="+mn-lt"/>
                          <a:ea typeface="+mn-ea"/>
                          <a:cs typeface="+mn-cs"/>
                        </a:rPr>
                        <a:t>18 348 250</a:t>
                      </a:r>
                    </a:p>
                  </a:txBody>
                  <a:tcPr marL="85777" marR="85777" marT="42889" marB="42889" anchor="ctr"/>
                </a:tc>
                <a:extLst>
                  <a:ext uri="{0D108BD9-81ED-4DB2-BD59-A6C34878D82A}">
                    <a16:rowId xmlns:a16="http://schemas.microsoft.com/office/drawing/2014/main" val="1385929257"/>
                  </a:ext>
                </a:extLst>
              </a:tr>
              <a:tr h="285925">
                <a:tc>
                  <a:txBody>
                    <a:bodyPr/>
                    <a:lstStyle/>
                    <a:p>
                      <a:pPr algn="r"/>
                      <a:r>
                        <a:rPr lang="en-GB" sz="900" dirty="0">
                          <a:solidFill>
                            <a:srgbClr val="333333"/>
                          </a:solidFill>
                          <a:effectLst/>
                        </a:rPr>
                        <a:t>Romania</a:t>
                      </a:r>
                    </a:p>
                  </a:txBody>
                  <a:tcPr marL="71481" marR="71481" marT="71481" marB="71481" anchor="ctr"/>
                </a:tc>
                <a:tc>
                  <a:txBody>
                    <a:bodyPr/>
                    <a:lstStyle/>
                    <a:p>
                      <a:pPr algn="ctr"/>
                      <a:r>
                        <a:rPr lang="en-GB" sz="900" dirty="0">
                          <a:solidFill>
                            <a:srgbClr val="333333"/>
                          </a:solidFill>
                          <a:effectLst/>
                        </a:rPr>
                        <a:t>1.32%</a:t>
                      </a:r>
                    </a:p>
                  </a:txBody>
                  <a:tcPr marL="71481" marR="71481" marT="71481" marB="71481" anchor="ctr"/>
                </a:tc>
                <a:tc>
                  <a:txBody>
                    <a:bodyPr/>
                    <a:lstStyle/>
                    <a:p>
                      <a:pPr algn="r"/>
                      <a:r>
                        <a:rPr lang="en-GB" sz="900" dirty="0">
                          <a:solidFill>
                            <a:srgbClr val="333333"/>
                          </a:solidFill>
                          <a:effectLst/>
                        </a:rPr>
                        <a:t>16 710 000</a:t>
                      </a:r>
                    </a:p>
                  </a:txBody>
                  <a:tcPr marL="71481" marR="71481" marT="71481" marB="71481" anchor="ctr"/>
                </a:tc>
                <a:extLst>
                  <a:ext uri="{0D108BD9-81ED-4DB2-BD59-A6C34878D82A}">
                    <a16:rowId xmlns:a16="http://schemas.microsoft.com/office/drawing/2014/main" val="47493430"/>
                  </a:ext>
                </a:extLst>
              </a:tr>
              <a:tr h="285925">
                <a:tc>
                  <a:txBody>
                    <a:bodyPr/>
                    <a:lstStyle/>
                    <a:p>
                      <a:pPr algn="r"/>
                      <a:r>
                        <a:rPr lang="en-GB" sz="900" dirty="0">
                          <a:solidFill>
                            <a:srgbClr val="333333"/>
                          </a:solidFill>
                          <a:effectLst/>
                        </a:rPr>
                        <a:t>Finland</a:t>
                      </a:r>
                    </a:p>
                  </a:txBody>
                  <a:tcPr marL="71481" marR="71481" marT="71481" marB="71481" anchor="ctr"/>
                </a:tc>
                <a:tc>
                  <a:txBody>
                    <a:bodyPr/>
                    <a:lstStyle/>
                    <a:p>
                      <a:pPr algn="ctr"/>
                      <a:r>
                        <a:rPr lang="en-GB" sz="900" dirty="0">
                          <a:solidFill>
                            <a:srgbClr val="333333"/>
                          </a:solidFill>
                          <a:effectLst/>
                        </a:rPr>
                        <a:t>1.29%</a:t>
                      </a:r>
                    </a:p>
                  </a:txBody>
                  <a:tcPr marL="71481" marR="71481" marT="71481" marB="71481" anchor="ctr"/>
                </a:tc>
                <a:tc>
                  <a:txBody>
                    <a:bodyPr/>
                    <a:lstStyle/>
                    <a:p>
                      <a:pPr algn="r"/>
                      <a:r>
                        <a:rPr lang="en-GB" sz="900" dirty="0">
                          <a:solidFill>
                            <a:srgbClr val="333333"/>
                          </a:solidFill>
                          <a:effectLst/>
                        </a:rPr>
                        <a:t>16 346 850</a:t>
                      </a:r>
                    </a:p>
                  </a:txBody>
                  <a:tcPr marL="71481" marR="71481" marT="71481" marB="71481" anchor="ctr"/>
                </a:tc>
                <a:extLst>
                  <a:ext uri="{0D108BD9-81ED-4DB2-BD59-A6C34878D82A}">
                    <a16:rowId xmlns:a16="http://schemas.microsoft.com/office/drawing/2014/main" val="525996161"/>
                  </a:ext>
                </a:extLst>
              </a:tr>
            </a:tbl>
          </a:graphicData>
        </a:graphic>
      </p:graphicFrame>
      <p:graphicFrame>
        <p:nvGraphicFramePr>
          <p:cNvPr id="55" name="Table 54">
            <a:extLst>
              <a:ext uri="{FF2B5EF4-FFF2-40B4-BE49-F238E27FC236}">
                <a16:creationId xmlns:a16="http://schemas.microsoft.com/office/drawing/2014/main" id="{0934BE1E-C0D8-CA3A-8BD6-E847B809F78B}"/>
              </a:ext>
            </a:extLst>
          </p:cNvPr>
          <p:cNvGraphicFramePr>
            <a:graphicFrameLocks noGrp="1"/>
          </p:cNvGraphicFramePr>
          <p:nvPr>
            <p:extLst>
              <p:ext uri="{D42A27DB-BD31-4B8C-83A1-F6EECF244321}">
                <p14:modId xmlns:p14="http://schemas.microsoft.com/office/powerpoint/2010/main" val="3563172904"/>
              </p:ext>
            </p:extLst>
          </p:nvPr>
        </p:nvGraphicFramePr>
        <p:xfrm>
          <a:off x="6132513" y="947644"/>
          <a:ext cx="4293636" cy="5298236"/>
        </p:xfrm>
        <a:graphic>
          <a:graphicData uri="http://schemas.openxmlformats.org/drawingml/2006/table">
            <a:tbl>
              <a:tblPr firstRow="1" bandRow="1">
                <a:tableStyleId>{D27102A9-8310-4765-A935-A1911B00CA55}</a:tableStyleId>
              </a:tblPr>
              <a:tblGrid>
                <a:gridCol w="1877624">
                  <a:extLst>
                    <a:ext uri="{9D8B030D-6E8A-4147-A177-3AD203B41FA5}">
                      <a16:colId xmlns:a16="http://schemas.microsoft.com/office/drawing/2014/main" val="3773617145"/>
                    </a:ext>
                  </a:extLst>
                </a:gridCol>
                <a:gridCol w="1040226">
                  <a:extLst>
                    <a:ext uri="{9D8B030D-6E8A-4147-A177-3AD203B41FA5}">
                      <a16:colId xmlns:a16="http://schemas.microsoft.com/office/drawing/2014/main" val="3178119737"/>
                    </a:ext>
                  </a:extLst>
                </a:gridCol>
                <a:gridCol w="1375786">
                  <a:extLst>
                    <a:ext uri="{9D8B030D-6E8A-4147-A177-3AD203B41FA5}">
                      <a16:colId xmlns:a16="http://schemas.microsoft.com/office/drawing/2014/main" val="1242285802"/>
                    </a:ext>
                  </a:extLst>
                </a:gridCol>
              </a:tblGrid>
              <a:tr h="29405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1" i="0" kern="1200" dirty="0">
                          <a:solidFill>
                            <a:schemeClr val="tx1"/>
                          </a:solidFill>
                          <a:effectLst/>
                          <a:latin typeface="+mn-lt"/>
                          <a:ea typeface="+mn-ea"/>
                          <a:cs typeface="+mn-cs"/>
                        </a:rPr>
                        <a:t>Country</a:t>
                      </a:r>
                      <a:endParaRPr lang="en-GB" sz="1000" b="1" dirty="0"/>
                    </a:p>
                  </a:txBody>
                  <a:tcPr marL="73425" marR="73425" marT="73425" marB="73425"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Percentage</a:t>
                      </a:r>
                      <a:endParaRPr lang="en-GB" sz="1000" dirty="0"/>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000" dirty="0"/>
                        <a:t>Amount (CHF)</a:t>
                      </a:r>
                      <a:endParaRPr lang="en-GB" sz="1000" dirty="0"/>
                    </a:p>
                  </a:txBody>
                  <a:tcPr marL="73425" marR="73425" marT="73425" marB="73425" anchor="ctr"/>
                </a:tc>
                <a:extLst>
                  <a:ext uri="{0D108BD9-81ED-4DB2-BD59-A6C34878D82A}">
                    <a16:rowId xmlns:a16="http://schemas.microsoft.com/office/drawing/2014/main" val="3610876184"/>
                  </a:ext>
                </a:extLst>
              </a:tr>
              <a:tr h="294058">
                <a:tc>
                  <a:txBody>
                    <a:bodyPr/>
                    <a:lstStyle/>
                    <a:p>
                      <a:pPr algn="r"/>
                      <a:r>
                        <a:rPr lang="en-GB" sz="900" dirty="0">
                          <a:solidFill>
                            <a:srgbClr val="333333"/>
                          </a:solidFill>
                          <a:effectLst/>
                        </a:rPr>
                        <a:t>Czech Republic</a:t>
                      </a:r>
                    </a:p>
                  </a:txBody>
                  <a:tcPr marL="73425" marR="73425" marT="73425" marB="73425" anchor="ctr"/>
                </a:tc>
                <a:tc>
                  <a:txBody>
                    <a:bodyPr/>
                    <a:lstStyle/>
                    <a:p>
                      <a:pPr algn="ctr"/>
                      <a:r>
                        <a:rPr lang="en-GB" sz="900" dirty="0">
                          <a:solidFill>
                            <a:srgbClr val="333333"/>
                          </a:solidFill>
                          <a:effectLst/>
                        </a:rPr>
                        <a:t>1.17%</a:t>
                      </a:r>
                    </a:p>
                  </a:txBody>
                  <a:tcPr marL="73425" marR="73425" marT="73425" marB="73425" anchor="ctr"/>
                </a:tc>
                <a:tc>
                  <a:txBody>
                    <a:bodyPr/>
                    <a:lstStyle/>
                    <a:p>
                      <a:pPr algn="r"/>
                      <a:r>
                        <a:rPr lang="en-GB" sz="900" dirty="0">
                          <a:solidFill>
                            <a:srgbClr val="333333"/>
                          </a:solidFill>
                          <a:effectLst/>
                        </a:rPr>
                        <a:t>14 807 450</a:t>
                      </a:r>
                    </a:p>
                  </a:txBody>
                  <a:tcPr marL="73425" marR="73425" marT="73425" marB="73425" anchor="ctr"/>
                </a:tc>
                <a:extLst>
                  <a:ext uri="{0D108BD9-81ED-4DB2-BD59-A6C34878D82A}">
                    <a16:rowId xmlns:a16="http://schemas.microsoft.com/office/drawing/2014/main" val="2913952759"/>
                  </a:ext>
                </a:extLst>
              </a:tr>
              <a:tr h="294058">
                <a:tc>
                  <a:txBody>
                    <a:bodyPr/>
                    <a:lstStyle/>
                    <a:p>
                      <a:pPr algn="r"/>
                      <a:r>
                        <a:rPr lang="en-GB" sz="900" dirty="0">
                          <a:solidFill>
                            <a:srgbClr val="333333"/>
                          </a:solidFill>
                          <a:effectLst/>
                        </a:rPr>
                        <a:t>Portugal</a:t>
                      </a:r>
                    </a:p>
                  </a:txBody>
                  <a:tcPr marL="73425" marR="73425" marT="73425" marB="73425" anchor="ctr"/>
                </a:tc>
                <a:tc>
                  <a:txBody>
                    <a:bodyPr/>
                    <a:lstStyle/>
                    <a:p>
                      <a:pPr algn="ctr"/>
                      <a:r>
                        <a:rPr lang="en-GB" sz="900" dirty="0">
                          <a:solidFill>
                            <a:srgbClr val="333333"/>
                          </a:solidFill>
                          <a:effectLst/>
                        </a:rPr>
                        <a:t>1.06%</a:t>
                      </a:r>
                    </a:p>
                  </a:txBody>
                  <a:tcPr marL="73425" marR="73425" marT="73425" marB="73425" anchor="ctr"/>
                </a:tc>
                <a:tc>
                  <a:txBody>
                    <a:bodyPr/>
                    <a:lstStyle/>
                    <a:p>
                      <a:pPr algn="r"/>
                      <a:r>
                        <a:rPr lang="en-GB" sz="900" dirty="0">
                          <a:solidFill>
                            <a:srgbClr val="333333"/>
                          </a:solidFill>
                          <a:effectLst/>
                        </a:rPr>
                        <a:t>13 424 700</a:t>
                      </a:r>
                    </a:p>
                  </a:txBody>
                  <a:tcPr marL="73425" marR="73425" marT="73425" marB="73425" anchor="ctr"/>
                </a:tc>
                <a:extLst>
                  <a:ext uri="{0D108BD9-81ED-4DB2-BD59-A6C34878D82A}">
                    <a16:rowId xmlns:a16="http://schemas.microsoft.com/office/drawing/2014/main" val="2300929306"/>
                  </a:ext>
                </a:extLst>
              </a:tr>
              <a:tr h="294058">
                <a:tc>
                  <a:txBody>
                    <a:bodyPr/>
                    <a:lstStyle/>
                    <a:p>
                      <a:pPr algn="r"/>
                      <a:r>
                        <a:rPr lang="en-GB" sz="900" dirty="0">
                          <a:solidFill>
                            <a:srgbClr val="333333"/>
                          </a:solidFill>
                          <a:effectLst/>
                        </a:rPr>
                        <a:t>Greece</a:t>
                      </a:r>
                    </a:p>
                  </a:txBody>
                  <a:tcPr marL="73425" marR="73425" marT="73425" marB="73425" anchor="ctr"/>
                </a:tc>
                <a:tc>
                  <a:txBody>
                    <a:bodyPr/>
                    <a:lstStyle/>
                    <a:p>
                      <a:pPr algn="ctr"/>
                      <a:r>
                        <a:rPr lang="en-GB" sz="900" dirty="0">
                          <a:solidFill>
                            <a:srgbClr val="333333"/>
                          </a:solidFill>
                          <a:effectLst/>
                        </a:rPr>
                        <a:t>0.97%</a:t>
                      </a:r>
                    </a:p>
                  </a:txBody>
                  <a:tcPr marL="73425" marR="73425" marT="73425" marB="73425" anchor="ctr"/>
                </a:tc>
                <a:tc>
                  <a:txBody>
                    <a:bodyPr/>
                    <a:lstStyle/>
                    <a:p>
                      <a:pPr algn="r"/>
                      <a:r>
                        <a:rPr lang="en-GB" sz="900" dirty="0">
                          <a:solidFill>
                            <a:srgbClr val="333333"/>
                          </a:solidFill>
                          <a:effectLst/>
                        </a:rPr>
                        <a:t>12 225 600</a:t>
                      </a:r>
                    </a:p>
                  </a:txBody>
                  <a:tcPr marL="73425" marR="73425" marT="73425" marB="73425" anchor="ctr"/>
                </a:tc>
                <a:extLst>
                  <a:ext uri="{0D108BD9-81ED-4DB2-BD59-A6C34878D82A}">
                    <a16:rowId xmlns:a16="http://schemas.microsoft.com/office/drawing/2014/main" val="1947384088"/>
                  </a:ext>
                </a:extLst>
              </a:tr>
              <a:tr h="294058">
                <a:tc>
                  <a:txBody>
                    <a:bodyPr/>
                    <a:lstStyle/>
                    <a:p>
                      <a:pPr algn="r"/>
                      <a:r>
                        <a:rPr lang="en-US" sz="900" dirty="0">
                          <a:solidFill>
                            <a:srgbClr val="333333"/>
                          </a:solidFill>
                          <a:effectLst/>
                        </a:rPr>
                        <a:t>B</a:t>
                      </a:r>
                      <a:r>
                        <a:rPr lang="en-GB" sz="900" dirty="0">
                          <a:solidFill>
                            <a:srgbClr val="333333"/>
                          </a:solidFill>
                          <a:effectLst/>
                        </a:rPr>
                        <a:t>razil</a:t>
                      </a:r>
                    </a:p>
                  </a:txBody>
                  <a:tcPr marL="71481" marR="71481" marT="71481" marB="71481" anchor="ctr"/>
                </a:tc>
                <a:tc>
                  <a:txBody>
                    <a:bodyPr/>
                    <a:lstStyle/>
                    <a:p>
                      <a:pPr algn="ctr"/>
                      <a:r>
                        <a:rPr lang="en-GB" sz="900" dirty="0">
                          <a:solidFill>
                            <a:srgbClr val="333333"/>
                          </a:solidFill>
                          <a:effectLst/>
                        </a:rPr>
                        <a:t>0.81%</a:t>
                      </a:r>
                    </a:p>
                  </a:txBody>
                  <a:tcPr marL="71481" marR="71481" marT="71481" marB="71481" anchor="ctr"/>
                </a:tc>
                <a:tc>
                  <a:txBody>
                    <a:bodyPr/>
                    <a:lstStyle/>
                    <a:p>
                      <a:pPr algn="r"/>
                      <a:r>
                        <a:rPr lang="en-GB" sz="900" dirty="0">
                          <a:solidFill>
                            <a:srgbClr val="333333"/>
                          </a:solidFill>
                          <a:effectLst/>
                        </a:rPr>
                        <a:t>10 232 950</a:t>
                      </a:r>
                    </a:p>
                  </a:txBody>
                  <a:tcPr marL="71481" marR="71481" marT="71481" marB="71481" anchor="ctr"/>
                </a:tc>
                <a:extLst>
                  <a:ext uri="{0D108BD9-81ED-4DB2-BD59-A6C34878D82A}">
                    <a16:rowId xmlns:a16="http://schemas.microsoft.com/office/drawing/2014/main" val="3994967584"/>
                  </a:ext>
                </a:extLst>
              </a:tr>
              <a:tr h="294058">
                <a:tc>
                  <a:txBody>
                    <a:bodyPr/>
                    <a:lstStyle/>
                    <a:p>
                      <a:pPr algn="r"/>
                      <a:r>
                        <a:rPr lang="en-GB" sz="900" dirty="0">
                          <a:solidFill>
                            <a:srgbClr val="333333"/>
                          </a:solidFill>
                          <a:effectLst/>
                        </a:rPr>
                        <a:t>Hungary</a:t>
                      </a:r>
                    </a:p>
                  </a:txBody>
                  <a:tcPr marL="73425" marR="73425" marT="73425" marB="73425" anchor="ctr"/>
                </a:tc>
                <a:tc>
                  <a:txBody>
                    <a:bodyPr/>
                    <a:lstStyle/>
                    <a:p>
                      <a:pPr algn="ctr"/>
                      <a:r>
                        <a:rPr lang="en-GB" sz="900" dirty="0">
                          <a:solidFill>
                            <a:srgbClr val="333333"/>
                          </a:solidFill>
                          <a:effectLst/>
                        </a:rPr>
                        <a:t>0.71%</a:t>
                      </a:r>
                    </a:p>
                  </a:txBody>
                  <a:tcPr marL="73425" marR="73425" marT="73425" marB="73425" anchor="ctr"/>
                </a:tc>
                <a:tc>
                  <a:txBody>
                    <a:bodyPr/>
                    <a:lstStyle/>
                    <a:p>
                      <a:pPr algn="r"/>
                      <a:r>
                        <a:rPr lang="en-GB" sz="900" dirty="0">
                          <a:solidFill>
                            <a:srgbClr val="333333"/>
                          </a:solidFill>
                          <a:effectLst/>
                        </a:rPr>
                        <a:t>8 982 550</a:t>
                      </a:r>
                    </a:p>
                  </a:txBody>
                  <a:tcPr marL="73425" marR="73425" marT="73425" marB="73425" anchor="ctr"/>
                </a:tc>
                <a:extLst>
                  <a:ext uri="{0D108BD9-81ED-4DB2-BD59-A6C34878D82A}">
                    <a16:rowId xmlns:a16="http://schemas.microsoft.com/office/drawing/2014/main" val="2110290739"/>
                  </a:ext>
                </a:extLst>
              </a:tr>
              <a:tr h="294058">
                <a:tc>
                  <a:txBody>
                    <a:bodyPr/>
                    <a:lstStyle/>
                    <a:p>
                      <a:pPr algn="r"/>
                      <a:r>
                        <a:rPr lang="en-GB" sz="900" dirty="0">
                          <a:solidFill>
                            <a:srgbClr val="333333"/>
                          </a:solidFill>
                          <a:effectLst/>
                        </a:rPr>
                        <a:t>Slovak Republic</a:t>
                      </a:r>
                    </a:p>
                  </a:txBody>
                  <a:tcPr marL="73425" marR="73425" marT="73425" marB="73425" anchor="ctr"/>
                </a:tc>
                <a:tc>
                  <a:txBody>
                    <a:bodyPr/>
                    <a:lstStyle/>
                    <a:p>
                      <a:pPr algn="ctr"/>
                      <a:r>
                        <a:rPr lang="en-GB" sz="900" dirty="0">
                          <a:solidFill>
                            <a:srgbClr val="333333"/>
                          </a:solidFill>
                          <a:effectLst/>
                        </a:rPr>
                        <a:t>0.52%</a:t>
                      </a:r>
                    </a:p>
                  </a:txBody>
                  <a:tcPr marL="73425" marR="73425" marT="73425" marB="73425" anchor="ctr"/>
                </a:tc>
                <a:tc>
                  <a:txBody>
                    <a:bodyPr/>
                    <a:lstStyle/>
                    <a:p>
                      <a:pPr algn="r"/>
                      <a:r>
                        <a:rPr lang="en-GB" sz="900" dirty="0">
                          <a:solidFill>
                            <a:srgbClr val="333333"/>
                          </a:solidFill>
                          <a:effectLst/>
                        </a:rPr>
                        <a:t>6 552 450</a:t>
                      </a:r>
                    </a:p>
                  </a:txBody>
                  <a:tcPr marL="73425" marR="73425" marT="73425" marB="73425" anchor="ctr"/>
                </a:tc>
                <a:extLst>
                  <a:ext uri="{0D108BD9-81ED-4DB2-BD59-A6C34878D82A}">
                    <a16:rowId xmlns:a16="http://schemas.microsoft.com/office/drawing/2014/main" val="784083614"/>
                  </a:ext>
                </a:extLst>
              </a:tr>
              <a:tr h="294058">
                <a:tc>
                  <a:txBody>
                    <a:bodyPr/>
                    <a:lstStyle/>
                    <a:p>
                      <a:pPr algn="r"/>
                      <a:r>
                        <a:rPr lang="en-GB" sz="900" dirty="0">
                          <a:solidFill>
                            <a:srgbClr val="333333"/>
                          </a:solidFill>
                          <a:effectLst/>
                        </a:rPr>
                        <a:t>Türkiye</a:t>
                      </a:r>
                    </a:p>
                  </a:txBody>
                  <a:tcPr marL="73425" marR="73425" marT="73425" marB="73425" anchor="ctr"/>
                </a:tc>
                <a:tc>
                  <a:txBody>
                    <a:bodyPr/>
                    <a:lstStyle/>
                    <a:p>
                      <a:pPr algn="ctr"/>
                      <a:r>
                        <a:rPr lang="en-US" sz="900" dirty="0">
                          <a:solidFill>
                            <a:srgbClr val="333333"/>
                          </a:solidFill>
                          <a:effectLst/>
                        </a:rPr>
                        <a:t>0.39%</a:t>
                      </a:r>
                      <a:endParaRPr lang="en-GB" sz="900" dirty="0">
                        <a:solidFill>
                          <a:srgbClr val="333333"/>
                        </a:solidFill>
                        <a:effectLst/>
                      </a:endParaRPr>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4 955 250</a:t>
                      </a:r>
                    </a:p>
                  </a:txBody>
                  <a:tcPr marL="73425" marR="73425" marT="73425" marB="73425" anchor="ctr"/>
                </a:tc>
                <a:extLst>
                  <a:ext uri="{0D108BD9-81ED-4DB2-BD59-A6C34878D82A}">
                    <a16:rowId xmlns:a16="http://schemas.microsoft.com/office/drawing/2014/main" val="2142835419"/>
                  </a:ext>
                </a:extLst>
              </a:tr>
              <a:tr h="294058">
                <a:tc>
                  <a:txBody>
                    <a:bodyPr/>
                    <a:lstStyle/>
                    <a:p>
                      <a:pPr algn="r"/>
                      <a:r>
                        <a:rPr lang="en-GB" sz="900" dirty="0">
                          <a:solidFill>
                            <a:srgbClr val="333333"/>
                          </a:solidFill>
                          <a:effectLst/>
                        </a:rPr>
                        <a:t>Bulgaria</a:t>
                      </a:r>
                    </a:p>
                  </a:txBody>
                  <a:tcPr marL="73425" marR="73425" marT="73425" marB="73425" anchor="ctr"/>
                </a:tc>
                <a:tc>
                  <a:txBody>
                    <a:bodyPr/>
                    <a:lstStyle/>
                    <a:p>
                      <a:pPr algn="ctr"/>
                      <a:r>
                        <a:rPr lang="en-GB" sz="900" dirty="0">
                          <a:solidFill>
                            <a:srgbClr val="333333"/>
                          </a:solidFill>
                          <a:effectLst/>
                        </a:rPr>
                        <a:t>0.39%</a:t>
                      </a:r>
                    </a:p>
                  </a:txBody>
                  <a:tcPr marL="73425" marR="73425" marT="73425" marB="73425" anchor="ctr"/>
                </a:tc>
                <a:tc>
                  <a:txBody>
                    <a:bodyPr/>
                    <a:lstStyle/>
                    <a:p>
                      <a:pPr algn="r"/>
                      <a:r>
                        <a:rPr lang="en-GB" sz="900" dirty="0">
                          <a:solidFill>
                            <a:srgbClr val="333333"/>
                          </a:solidFill>
                          <a:effectLst/>
                        </a:rPr>
                        <a:t>4 888 400</a:t>
                      </a:r>
                    </a:p>
                  </a:txBody>
                  <a:tcPr marL="73425" marR="73425" marT="73425" marB="73425" anchor="ctr"/>
                </a:tc>
                <a:extLst>
                  <a:ext uri="{0D108BD9-81ED-4DB2-BD59-A6C34878D82A}">
                    <a16:rowId xmlns:a16="http://schemas.microsoft.com/office/drawing/2014/main" val="392083574"/>
                  </a:ext>
                </a:extLst>
              </a:tr>
              <a:tr h="294058">
                <a:tc>
                  <a:txBody>
                    <a:bodyPr/>
                    <a:lstStyle/>
                    <a:p>
                      <a:pPr algn="r"/>
                      <a:r>
                        <a:rPr lang="en-GB" sz="900" dirty="0">
                          <a:solidFill>
                            <a:srgbClr val="333333"/>
                          </a:solidFill>
                          <a:effectLst/>
                        </a:rPr>
                        <a:t>Serbia</a:t>
                      </a:r>
                    </a:p>
                  </a:txBody>
                  <a:tcPr marL="73425" marR="73425" marT="73425" marB="73425" anchor="ctr"/>
                </a:tc>
                <a:tc>
                  <a:txBody>
                    <a:bodyPr/>
                    <a:lstStyle/>
                    <a:p>
                      <a:pPr algn="ctr"/>
                      <a:r>
                        <a:rPr lang="en-GB" sz="900" dirty="0">
                          <a:solidFill>
                            <a:srgbClr val="333333"/>
                          </a:solidFill>
                          <a:effectLst/>
                        </a:rPr>
                        <a:t>0.28%</a:t>
                      </a:r>
                    </a:p>
                  </a:txBody>
                  <a:tcPr marL="73425" marR="73425" marT="73425" marB="73425" anchor="ctr"/>
                </a:tc>
                <a:tc>
                  <a:txBody>
                    <a:bodyPr/>
                    <a:lstStyle/>
                    <a:p>
                      <a:pPr algn="r"/>
                      <a:r>
                        <a:rPr lang="en-GB" sz="900" dirty="0">
                          <a:solidFill>
                            <a:srgbClr val="333333"/>
                          </a:solidFill>
                          <a:effectLst/>
                        </a:rPr>
                        <a:t>3 596 450</a:t>
                      </a:r>
                    </a:p>
                  </a:txBody>
                  <a:tcPr marL="73425" marR="73425" marT="73425" marB="73425" anchor="ctr"/>
                </a:tc>
                <a:extLst>
                  <a:ext uri="{0D108BD9-81ED-4DB2-BD59-A6C34878D82A}">
                    <a16:rowId xmlns:a16="http://schemas.microsoft.com/office/drawing/2014/main" val="2502773687"/>
                  </a:ext>
                </a:extLst>
              </a:tr>
              <a:tr h="294058">
                <a:tc>
                  <a:txBody>
                    <a:bodyPr/>
                    <a:lstStyle/>
                    <a:p>
                      <a:pPr algn="r"/>
                      <a:r>
                        <a:rPr lang="en-GB" sz="900" dirty="0">
                          <a:solidFill>
                            <a:srgbClr val="333333"/>
                          </a:solidFill>
                          <a:effectLst/>
                        </a:rPr>
                        <a:t>Slovenia</a:t>
                      </a:r>
                    </a:p>
                  </a:txBody>
                  <a:tcPr marL="73425" marR="73425" marT="73425" marB="73425" anchor="ctr"/>
                </a:tc>
                <a:tc>
                  <a:txBody>
                    <a:bodyPr/>
                    <a:lstStyle/>
                    <a:p>
                      <a:pPr algn="ctr"/>
                      <a:r>
                        <a:rPr lang="en-US" sz="900" dirty="0">
                          <a:solidFill>
                            <a:srgbClr val="333333"/>
                          </a:solidFill>
                          <a:effectLst/>
                        </a:rPr>
                        <a:t>0.21%</a:t>
                      </a:r>
                      <a:endParaRPr lang="en-GB" sz="900" dirty="0">
                        <a:solidFill>
                          <a:srgbClr val="333333"/>
                        </a:solidFill>
                        <a:effectLst/>
                      </a:endParaRPr>
                    </a:p>
                  </a:txBody>
                  <a:tcPr marL="73425" marR="73425" marT="73425" marB="73425" anchor="ctr"/>
                </a:tc>
                <a:tc>
                  <a:txBody>
                    <a:bodyPr/>
                    <a:lstStyle/>
                    <a:p>
                      <a:pPr algn="r"/>
                      <a:r>
                        <a:rPr lang="en-GB" sz="900" dirty="0">
                          <a:solidFill>
                            <a:srgbClr val="333333"/>
                          </a:solidFill>
                          <a:effectLst/>
                        </a:rPr>
                        <a:t>2 654 050</a:t>
                      </a:r>
                    </a:p>
                  </a:txBody>
                  <a:tcPr marL="73425" marR="73425" marT="73425" marB="73425" anchor="ctr"/>
                </a:tc>
                <a:extLst>
                  <a:ext uri="{0D108BD9-81ED-4DB2-BD59-A6C34878D82A}">
                    <a16:rowId xmlns:a16="http://schemas.microsoft.com/office/drawing/2014/main" val="1735570831"/>
                  </a:ext>
                </a:extLst>
              </a:tr>
              <a:tr h="294058">
                <a:tc>
                  <a:txBody>
                    <a:bodyPr/>
                    <a:lstStyle/>
                    <a:p>
                      <a:pPr algn="r"/>
                      <a:r>
                        <a:rPr lang="en-GB" sz="900" dirty="0">
                          <a:solidFill>
                            <a:srgbClr val="333333"/>
                          </a:solidFill>
                          <a:effectLst/>
                        </a:rPr>
                        <a:t>Pakistan</a:t>
                      </a:r>
                    </a:p>
                  </a:txBody>
                  <a:tcPr marL="73425" marR="73425" marT="73425" marB="73425" anchor="ctr"/>
                </a:tc>
                <a:tc>
                  <a:txBody>
                    <a:bodyPr/>
                    <a:lstStyle/>
                    <a:p>
                      <a:pPr algn="ctr"/>
                      <a:r>
                        <a:rPr lang="en-US" sz="900" dirty="0">
                          <a:solidFill>
                            <a:srgbClr val="333333"/>
                          </a:solidFill>
                          <a:effectLst/>
                        </a:rPr>
                        <a:t>0.16%</a:t>
                      </a:r>
                      <a:endParaRPr lang="en-GB" sz="900" dirty="0">
                        <a:solidFill>
                          <a:srgbClr val="333333"/>
                        </a:solidFill>
                        <a:effectLst/>
                      </a:endParaRPr>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2 053 850</a:t>
                      </a:r>
                    </a:p>
                  </a:txBody>
                  <a:tcPr marL="88110" marR="88110" marT="44055" marB="44055" anchor="ctr"/>
                </a:tc>
                <a:extLst>
                  <a:ext uri="{0D108BD9-81ED-4DB2-BD59-A6C34878D82A}">
                    <a16:rowId xmlns:a16="http://schemas.microsoft.com/office/drawing/2014/main" val="2641774662"/>
                  </a:ext>
                </a:extLst>
              </a:tr>
              <a:tr h="294058">
                <a:tc>
                  <a:txBody>
                    <a:bodyPr/>
                    <a:lstStyle/>
                    <a:p>
                      <a:pPr algn="r"/>
                      <a:r>
                        <a:rPr lang="en-GB" sz="900" dirty="0">
                          <a:solidFill>
                            <a:srgbClr val="333333"/>
                          </a:solidFill>
                          <a:effectLst/>
                        </a:rPr>
                        <a:t>Estonia</a:t>
                      </a:r>
                    </a:p>
                  </a:txBody>
                  <a:tcPr marL="73425" marR="73425" marT="73425" marB="73425" anchor="ctr"/>
                </a:tc>
                <a:tc>
                  <a:txBody>
                    <a:bodyPr/>
                    <a:lstStyle/>
                    <a:p>
                      <a:pPr algn="ctr"/>
                      <a:r>
                        <a:rPr lang="en-GB" sz="900" dirty="0">
                          <a:solidFill>
                            <a:srgbClr val="333333"/>
                          </a:solidFill>
                          <a:effectLst/>
                        </a:rPr>
                        <a:t>0.16%</a:t>
                      </a:r>
                    </a:p>
                  </a:txBody>
                  <a:tcPr marL="73425" marR="73425" marT="73425" marB="73425" anchor="ctr"/>
                </a:tc>
                <a:tc>
                  <a:txBody>
                    <a:bodyPr/>
                    <a:lstStyle/>
                    <a:p>
                      <a:pPr algn="r"/>
                      <a:r>
                        <a:rPr lang="en-GB" sz="900" dirty="0">
                          <a:solidFill>
                            <a:srgbClr val="333333"/>
                          </a:solidFill>
                          <a:effectLst/>
                        </a:rPr>
                        <a:t>2 045 150</a:t>
                      </a:r>
                    </a:p>
                  </a:txBody>
                  <a:tcPr marL="73425" marR="73425" marT="73425" marB="73425" anchor="ctr"/>
                </a:tc>
                <a:extLst>
                  <a:ext uri="{0D108BD9-81ED-4DB2-BD59-A6C34878D82A}">
                    <a16:rowId xmlns:a16="http://schemas.microsoft.com/office/drawing/2014/main" val="2589635785"/>
                  </a:ext>
                </a:extLst>
              </a:tr>
              <a:tr h="294058">
                <a:tc>
                  <a:txBody>
                    <a:bodyPr/>
                    <a:lstStyle/>
                    <a:p>
                      <a:pPr algn="r"/>
                      <a:r>
                        <a:rPr lang="en-GB" sz="900" dirty="0">
                          <a:solidFill>
                            <a:srgbClr val="333333"/>
                          </a:solidFill>
                          <a:effectLst/>
                        </a:rPr>
                        <a:t>Cyprus</a:t>
                      </a:r>
                    </a:p>
                  </a:txBody>
                  <a:tcPr marL="73425" marR="73425" marT="73425" marB="73425" anchor="ctr"/>
                </a:tc>
                <a:tc>
                  <a:txBody>
                    <a:bodyPr/>
                    <a:lstStyle/>
                    <a:p>
                      <a:pPr algn="ctr"/>
                      <a:r>
                        <a:rPr lang="en-US" sz="900" dirty="0">
                          <a:solidFill>
                            <a:srgbClr val="333333"/>
                          </a:solidFill>
                          <a:effectLst/>
                        </a:rPr>
                        <a:t>0.09%</a:t>
                      </a:r>
                      <a:endParaRPr lang="en-GB" sz="900" dirty="0">
                        <a:solidFill>
                          <a:srgbClr val="333333"/>
                        </a:solidFill>
                        <a:effectLst/>
                      </a:endParaRPr>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1 119 450</a:t>
                      </a:r>
                    </a:p>
                  </a:txBody>
                  <a:tcPr marL="88110" marR="88110" marT="44055" marB="44055" anchor="ctr"/>
                </a:tc>
                <a:extLst>
                  <a:ext uri="{0D108BD9-81ED-4DB2-BD59-A6C34878D82A}">
                    <a16:rowId xmlns:a16="http://schemas.microsoft.com/office/drawing/2014/main" val="408483626"/>
                  </a:ext>
                </a:extLst>
              </a:tr>
              <a:tr h="294058">
                <a:tc>
                  <a:txBody>
                    <a:bodyPr/>
                    <a:lstStyle/>
                    <a:p>
                      <a:pPr algn="r"/>
                      <a:r>
                        <a:rPr lang="en-GB" sz="900" dirty="0">
                          <a:solidFill>
                            <a:srgbClr val="333333"/>
                          </a:solidFill>
                          <a:effectLst/>
                        </a:rPr>
                        <a:t>Latvia</a:t>
                      </a:r>
                    </a:p>
                  </a:txBody>
                  <a:tcPr marL="73425" marR="73425" marT="73425" marB="73425" anchor="ctr"/>
                </a:tc>
                <a:tc>
                  <a:txBody>
                    <a:bodyPr/>
                    <a:lstStyle/>
                    <a:p>
                      <a:pPr algn="ctr"/>
                      <a:r>
                        <a:rPr lang="en-US" sz="900" dirty="0">
                          <a:solidFill>
                            <a:srgbClr val="333333"/>
                          </a:solidFill>
                          <a:effectLst/>
                        </a:rPr>
                        <a:t>0.08%</a:t>
                      </a:r>
                      <a:endParaRPr lang="en-GB" sz="900" dirty="0">
                        <a:solidFill>
                          <a:srgbClr val="333333"/>
                        </a:solidFill>
                        <a:effectLst/>
                      </a:endParaRPr>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1 066 250</a:t>
                      </a:r>
                    </a:p>
                  </a:txBody>
                  <a:tcPr marL="88110" marR="88110" marT="44055" marB="44055" anchor="ctr"/>
                </a:tc>
                <a:extLst>
                  <a:ext uri="{0D108BD9-81ED-4DB2-BD59-A6C34878D82A}">
                    <a16:rowId xmlns:a16="http://schemas.microsoft.com/office/drawing/2014/main" val="1316714060"/>
                  </a:ext>
                </a:extLst>
              </a:tr>
              <a:tr h="294058">
                <a:tc>
                  <a:txBody>
                    <a:bodyPr/>
                    <a:lstStyle/>
                    <a:p>
                      <a:pPr algn="r"/>
                      <a:r>
                        <a:rPr lang="en-GB" sz="900" dirty="0">
                          <a:solidFill>
                            <a:srgbClr val="333333"/>
                          </a:solidFill>
                          <a:effectLst/>
                        </a:rPr>
                        <a:t>Ukraine</a:t>
                      </a:r>
                    </a:p>
                  </a:txBody>
                  <a:tcPr marL="73425" marR="73425" marT="73425" marB="73425" anchor="ctr"/>
                </a:tc>
                <a:tc>
                  <a:txBody>
                    <a:bodyPr/>
                    <a:lstStyle/>
                    <a:p>
                      <a:pPr algn="ctr"/>
                      <a:r>
                        <a:rPr lang="en-US" sz="900" dirty="0">
                          <a:solidFill>
                            <a:srgbClr val="333333"/>
                          </a:solidFill>
                          <a:effectLst/>
                        </a:rPr>
                        <a:t>0.08%</a:t>
                      </a:r>
                      <a:endParaRPr lang="en-GB" sz="900" dirty="0">
                        <a:solidFill>
                          <a:srgbClr val="333333"/>
                        </a:solidFill>
                        <a:effectLst/>
                      </a:endParaRPr>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1 034 000</a:t>
                      </a:r>
                    </a:p>
                  </a:txBody>
                  <a:tcPr marL="73425" marR="73425" marT="73425" marB="73425" anchor="ctr"/>
                </a:tc>
                <a:extLst>
                  <a:ext uri="{0D108BD9-81ED-4DB2-BD59-A6C34878D82A}">
                    <a16:rowId xmlns:a16="http://schemas.microsoft.com/office/drawing/2014/main" val="2911862543"/>
                  </a:ext>
                </a:extLst>
              </a:tr>
              <a:tr h="294058">
                <a:tc>
                  <a:txBody>
                    <a:bodyPr/>
                    <a:lstStyle/>
                    <a:p>
                      <a:pPr algn="r"/>
                      <a:r>
                        <a:rPr lang="en-GB" sz="900" dirty="0">
                          <a:solidFill>
                            <a:srgbClr val="333333"/>
                          </a:solidFill>
                          <a:effectLst/>
                        </a:rPr>
                        <a:t>Croatia</a:t>
                      </a:r>
                    </a:p>
                  </a:txBody>
                  <a:tcPr marL="73425" marR="73425" marT="73425" marB="73425" anchor="ctr"/>
                </a:tc>
                <a:tc>
                  <a:txBody>
                    <a:bodyPr/>
                    <a:lstStyle/>
                    <a:p>
                      <a:pPr algn="ctr"/>
                      <a:r>
                        <a:rPr lang="en-US" sz="900" dirty="0">
                          <a:solidFill>
                            <a:srgbClr val="333333"/>
                          </a:solidFill>
                          <a:effectLst/>
                        </a:rPr>
                        <a:t>0.08%</a:t>
                      </a:r>
                      <a:endParaRPr lang="en-GB" sz="900" dirty="0">
                        <a:solidFill>
                          <a:srgbClr val="333333"/>
                        </a:solidFill>
                        <a:effectLst/>
                      </a:endParaRPr>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1 000 000</a:t>
                      </a:r>
                    </a:p>
                  </a:txBody>
                  <a:tcPr marL="88110" marR="88110" marT="44055" marB="44055" anchor="ctr"/>
                </a:tc>
                <a:extLst>
                  <a:ext uri="{0D108BD9-81ED-4DB2-BD59-A6C34878D82A}">
                    <a16:rowId xmlns:a16="http://schemas.microsoft.com/office/drawing/2014/main" val="1763734328"/>
                  </a:ext>
                </a:extLst>
              </a:tr>
              <a:tr h="294058">
                <a:tc>
                  <a:txBody>
                    <a:bodyPr/>
                    <a:lstStyle/>
                    <a:p>
                      <a:pPr algn="r"/>
                      <a:r>
                        <a:rPr lang="en-GB" sz="900" dirty="0">
                          <a:solidFill>
                            <a:srgbClr val="333333"/>
                          </a:solidFill>
                          <a:effectLst/>
                        </a:rPr>
                        <a:t>Lithuania</a:t>
                      </a:r>
                    </a:p>
                  </a:txBody>
                  <a:tcPr marL="73425" marR="73425" marT="73425" marB="73425" anchor="ctr"/>
                </a:tc>
                <a:tc>
                  <a:txBody>
                    <a:bodyPr/>
                    <a:lstStyle/>
                    <a:p>
                      <a:pPr algn="ctr"/>
                      <a:r>
                        <a:rPr lang="en-US" sz="900" dirty="0">
                          <a:solidFill>
                            <a:srgbClr val="333333"/>
                          </a:solidFill>
                          <a:effectLst/>
                        </a:rPr>
                        <a:t>0.08%</a:t>
                      </a:r>
                      <a:endParaRPr lang="en-GB" sz="900" dirty="0">
                        <a:solidFill>
                          <a:srgbClr val="333333"/>
                        </a:solidFill>
                        <a:effectLst/>
                      </a:endParaRPr>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1 000 000</a:t>
                      </a:r>
                    </a:p>
                  </a:txBody>
                  <a:tcPr marL="88110" marR="88110" marT="44055" marB="44055" anchor="ctr"/>
                </a:tc>
                <a:extLst>
                  <a:ext uri="{0D108BD9-81ED-4DB2-BD59-A6C34878D82A}">
                    <a16:rowId xmlns:a16="http://schemas.microsoft.com/office/drawing/2014/main" val="3038630504"/>
                  </a:ext>
                </a:extLst>
              </a:tr>
            </a:tbl>
          </a:graphicData>
        </a:graphic>
      </p:graphicFrame>
      <p:grpSp>
        <p:nvGrpSpPr>
          <p:cNvPr id="56" name="Group 55">
            <a:extLst>
              <a:ext uri="{FF2B5EF4-FFF2-40B4-BE49-F238E27FC236}">
                <a16:creationId xmlns:a16="http://schemas.microsoft.com/office/drawing/2014/main" id="{2F8A5258-ED5A-EB3D-B6B3-E0F824AF11D5}"/>
              </a:ext>
            </a:extLst>
          </p:cNvPr>
          <p:cNvGrpSpPr/>
          <p:nvPr/>
        </p:nvGrpSpPr>
        <p:grpSpPr>
          <a:xfrm>
            <a:off x="1579975" y="1281229"/>
            <a:ext cx="243841" cy="4677605"/>
            <a:chOff x="1701894" y="1256455"/>
            <a:chExt cx="243842" cy="4983164"/>
          </a:xfrm>
        </p:grpSpPr>
        <p:pic>
          <p:nvPicPr>
            <p:cNvPr id="57" name="Graphic 56">
              <a:extLst>
                <a:ext uri="{FF2B5EF4-FFF2-40B4-BE49-F238E27FC236}">
                  <a16:creationId xmlns:a16="http://schemas.microsoft.com/office/drawing/2014/main" id="{ACD49F64-27C4-C4DA-8311-A570D9BFF1B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01894" y="1256455"/>
              <a:ext cx="243842" cy="182880"/>
            </a:xfrm>
            <a:prstGeom prst="rect">
              <a:avLst/>
            </a:prstGeom>
          </p:spPr>
        </p:pic>
        <p:pic>
          <p:nvPicPr>
            <p:cNvPr id="58" name="Graphic 57">
              <a:extLst>
                <a:ext uri="{FF2B5EF4-FFF2-40B4-BE49-F238E27FC236}">
                  <a16:creationId xmlns:a16="http://schemas.microsoft.com/office/drawing/2014/main" id="{0AD350DB-CB63-F773-DEB7-27A6BDE9E77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1701895" y="1566337"/>
              <a:ext cx="243840" cy="182880"/>
            </a:xfrm>
            <a:prstGeom prst="rect">
              <a:avLst/>
            </a:prstGeom>
          </p:spPr>
        </p:pic>
        <p:pic>
          <p:nvPicPr>
            <p:cNvPr id="59" name="Graphic 58">
              <a:extLst>
                <a:ext uri="{FF2B5EF4-FFF2-40B4-BE49-F238E27FC236}">
                  <a16:creationId xmlns:a16="http://schemas.microsoft.com/office/drawing/2014/main" id="{5A308D1A-12E5-CE1D-1D32-10F432C32345}"/>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1701895" y="1868396"/>
              <a:ext cx="243840" cy="182880"/>
            </a:xfrm>
            <a:prstGeom prst="rect">
              <a:avLst/>
            </a:prstGeom>
          </p:spPr>
        </p:pic>
        <p:pic>
          <p:nvPicPr>
            <p:cNvPr id="60" name="Graphic 59">
              <a:extLst>
                <a:ext uri="{FF2B5EF4-FFF2-40B4-BE49-F238E27FC236}">
                  <a16:creationId xmlns:a16="http://schemas.microsoft.com/office/drawing/2014/main" id="{41FD30A8-000E-980F-8BB5-8DF6FEC79EE8}"/>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1701895" y="2178278"/>
              <a:ext cx="243840" cy="182880"/>
            </a:xfrm>
            <a:prstGeom prst="rect">
              <a:avLst/>
            </a:prstGeom>
          </p:spPr>
        </p:pic>
        <p:pic>
          <p:nvPicPr>
            <p:cNvPr id="61" name="Graphic 60">
              <a:extLst>
                <a:ext uri="{FF2B5EF4-FFF2-40B4-BE49-F238E27FC236}">
                  <a16:creationId xmlns:a16="http://schemas.microsoft.com/office/drawing/2014/main" id="{3A580841-2BB2-A368-259D-90B0FC574D97}"/>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1701895" y="2465921"/>
              <a:ext cx="243840" cy="182880"/>
            </a:xfrm>
            <a:prstGeom prst="rect">
              <a:avLst/>
            </a:prstGeom>
          </p:spPr>
        </p:pic>
        <p:pic>
          <p:nvPicPr>
            <p:cNvPr id="62" name="Graphic 61">
              <a:extLst>
                <a:ext uri="{FF2B5EF4-FFF2-40B4-BE49-F238E27FC236}">
                  <a16:creationId xmlns:a16="http://schemas.microsoft.com/office/drawing/2014/main" id="{DCDC2745-2276-8C61-B4F6-BC911A61A847}"/>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1701895" y="2776341"/>
              <a:ext cx="243840" cy="182880"/>
            </a:xfrm>
            <a:prstGeom prst="rect">
              <a:avLst/>
            </a:prstGeom>
          </p:spPr>
        </p:pic>
        <p:pic>
          <p:nvPicPr>
            <p:cNvPr id="63" name="Graphic 62">
              <a:extLst>
                <a:ext uri="{FF2B5EF4-FFF2-40B4-BE49-F238E27FC236}">
                  <a16:creationId xmlns:a16="http://schemas.microsoft.com/office/drawing/2014/main" id="{EF93A6DD-E6BE-A4B4-0486-D74BB0607B33}"/>
                </a:ext>
              </a:extLst>
            </p:cNvPr>
            <p:cNvPicPr>
              <a:picLocks noChangeAspect="1"/>
            </p:cNvPicPr>
            <p:nvPr/>
          </p:nvPicPr>
          <p:blipFill>
            <a:blip r:embed="rId15">
              <a:extLst>
                <a:ext uri="{96DAC541-7B7A-43D3-8B79-37D633B846F1}">
                  <asvg:svgBlip xmlns:asvg="http://schemas.microsoft.com/office/drawing/2016/SVG/main" r:embed="rId16"/>
                </a:ext>
              </a:extLst>
            </a:blip>
            <a:srcRect/>
            <a:stretch/>
          </p:blipFill>
          <p:spPr>
            <a:xfrm>
              <a:off x="1701895" y="3089375"/>
              <a:ext cx="243840" cy="182880"/>
            </a:xfrm>
            <a:prstGeom prst="rect">
              <a:avLst/>
            </a:prstGeom>
          </p:spPr>
        </p:pic>
        <p:pic>
          <p:nvPicPr>
            <p:cNvPr id="64" name="Graphic 63">
              <a:extLst>
                <a:ext uri="{FF2B5EF4-FFF2-40B4-BE49-F238E27FC236}">
                  <a16:creationId xmlns:a16="http://schemas.microsoft.com/office/drawing/2014/main" id="{93F376CA-A24E-5EC0-8EC1-7BC0664F4489}"/>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1701895" y="3388605"/>
              <a:ext cx="243840" cy="182880"/>
            </a:xfrm>
            <a:prstGeom prst="rect">
              <a:avLst/>
            </a:prstGeom>
          </p:spPr>
        </p:pic>
        <p:pic>
          <p:nvPicPr>
            <p:cNvPr id="65" name="Graphic 64">
              <a:extLst>
                <a:ext uri="{FF2B5EF4-FFF2-40B4-BE49-F238E27FC236}">
                  <a16:creationId xmlns:a16="http://schemas.microsoft.com/office/drawing/2014/main" id="{8B1ACBC2-2489-AFA2-D6D7-A383F7CED283}"/>
                </a:ext>
              </a:extLst>
            </p:cNvPr>
            <p:cNvPicPr>
              <a:picLocks noChangeAspect="1"/>
            </p:cNvPicPr>
            <p:nvPr/>
          </p:nvPicPr>
          <p:blipFill>
            <a:blip r:embed="rId19">
              <a:extLst>
                <a:ext uri="{96DAC541-7B7A-43D3-8B79-37D633B846F1}">
                  <asvg:svgBlip xmlns:asvg="http://schemas.microsoft.com/office/drawing/2016/SVG/main" r:embed="rId20"/>
                </a:ext>
              </a:extLst>
            </a:blip>
            <a:srcRect/>
            <a:stretch/>
          </p:blipFill>
          <p:spPr>
            <a:xfrm>
              <a:off x="1701895" y="3687835"/>
              <a:ext cx="243840" cy="182880"/>
            </a:xfrm>
            <a:prstGeom prst="rect">
              <a:avLst/>
            </a:prstGeom>
          </p:spPr>
        </p:pic>
        <p:pic>
          <p:nvPicPr>
            <p:cNvPr id="66" name="Graphic 65">
              <a:extLst>
                <a:ext uri="{FF2B5EF4-FFF2-40B4-BE49-F238E27FC236}">
                  <a16:creationId xmlns:a16="http://schemas.microsoft.com/office/drawing/2014/main" id="{9EF80B96-350D-CE12-82A5-6D4C3AAFBFCC}"/>
                </a:ext>
              </a:extLst>
            </p:cNvPr>
            <p:cNvPicPr>
              <a:picLocks noChangeAspect="1"/>
            </p:cNvPicPr>
            <p:nvPr/>
          </p:nvPicPr>
          <p:blipFill>
            <a:blip r:embed="rId21">
              <a:extLst>
                <a:ext uri="{96DAC541-7B7A-43D3-8B79-37D633B846F1}">
                  <asvg:svgBlip xmlns:asvg="http://schemas.microsoft.com/office/drawing/2016/SVG/main" r:embed="rId22"/>
                </a:ext>
              </a:extLst>
            </a:blip>
            <a:srcRect/>
            <a:stretch/>
          </p:blipFill>
          <p:spPr>
            <a:xfrm>
              <a:off x="1701895" y="4008821"/>
              <a:ext cx="243840" cy="182880"/>
            </a:xfrm>
            <a:prstGeom prst="rect">
              <a:avLst/>
            </a:prstGeom>
          </p:spPr>
        </p:pic>
        <p:pic>
          <p:nvPicPr>
            <p:cNvPr id="67" name="Graphic 66">
              <a:extLst>
                <a:ext uri="{FF2B5EF4-FFF2-40B4-BE49-F238E27FC236}">
                  <a16:creationId xmlns:a16="http://schemas.microsoft.com/office/drawing/2014/main" id="{BEDE9DD8-8BB1-FB3F-FBAC-944ECD2095B6}"/>
                </a:ext>
              </a:extLst>
            </p:cNvPr>
            <p:cNvPicPr>
              <a:picLocks noChangeAspect="1"/>
            </p:cNvPicPr>
            <p:nvPr/>
          </p:nvPicPr>
          <p:blipFill>
            <a:blip r:embed="rId23">
              <a:extLst>
                <a:ext uri="{96DAC541-7B7A-43D3-8B79-37D633B846F1}">
                  <asvg:svgBlip xmlns:asvg="http://schemas.microsoft.com/office/drawing/2016/SVG/main" r:embed="rId24"/>
                </a:ext>
              </a:extLst>
            </a:blip>
            <a:srcRect/>
            <a:stretch/>
          </p:blipFill>
          <p:spPr>
            <a:xfrm>
              <a:off x="1701895" y="4914864"/>
              <a:ext cx="243840" cy="182880"/>
            </a:xfrm>
            <a:prstGeom prst="rect">
              <a:avLst/>
            </a:prstGeom>
          </p:spPr>
        </p:pic>
        <p:pic>
          <p:nvPicPr>
            <p:cNvPr id="68" name="Graphic 67">
              <a:extLst>
                <a:ext uri="{FF2B5EF4-FFF2-40B4-BE49-F238E27FC236}">
                  <a16:creationId xmlns:a16="http://schemas.microsoft.com/office/drawing/2014/main" id="{4B9FA903-B3B0-04ED-2D61-538E8F697C8A}"/>
                </a:ext>
              </a:extLst>
            </p:cNvPr>
            <p:cNvPicPr>
              <a:picLocks noChangeAspect="1"/>
            </p:cNvPicPr>
            <p:nvPr/>
          </p:nvPicPr>
          <p:blipFill>
            <a:blip r:embed="rId25">
              <a:extLst>
                <a:ext uri="{96DAC541-7B7A-43D3-8B79-37D633B846F1}">
                  <asvg:svgBlip xmlns:asvg="http://schemas.microsoft.com/office/drawing/2016/SVG/main" r:embed="rId26"/>
                </a:ext>
              </a:extLst>
            </a:blip>
            <a:srcRect/>
            <a:stretch/>
          </p:blipFill>
          <p:spPr>
            <a:xfrm>
              <a:off x="1701895" y="4607281"/>
              <a:ext cx="243840" cy="182880"/>
            </a:xfrm>
            <a:prstGeom prst="rect">
              <a:avLst/>
            </a:prstGeom>
          </p:spPr>
        </p:pic>
        <p:pic>
          <p:nvPicPr>
            <p:cNvPr id="69" name="Graphic 68">
              <a:extLst>
                <a:ext uri="{FF2B5EF4-FFF2-40B4-BE49-F238E27FC236}">
                  <a16:creationId xmlns:a16="http://schemas.microsoft.com/office/drawing/2014/main" id="{5C7ADF9F-2367-33D0-166A-5473C0E1BE03}"/>
                </a:ext>
              </a:extLst>
            </p:cNvPr>
            <p:cNvPicPr>
              <a:picLocks noChangeAspect="1"/>
            </p:cNvPicPr>
            <p:nvPr/>
          </p:nvPicPr>
          <p:blipFill>
            <a:blip r:embed="rId27">
              <a:extLst>
                <a:ext uri="{96DAC541-7B7A-43D3-8B79-37D633B846F1}">
                  <asvg:svgBlip xmlns:asvg="http://schemas.microsoft.com/office/drawing/2016/SVG/main" r:embed="rId28"/>
                </a:ext>
              </a:extLst>
            </a:blip>
            <a:srcRect/>
            <a:stretch/>
          </p:blipFill>
          <p:spPr>
            <a:xfrm>
              <a:off x="1701895" y="4307643"/>
              <a:ext cx="243840" cy="182880"/>
            </a:xfrm>
            <a:prstGeom prst="rect">
              <a:avLst/>
            </a:prstGeom>
          </p:spPr>
        </p:pic>
        <p:pic>
          <p:nvPicPr>
            <p:cNvPr id="70" name="Graphic 69">
              <a:extLst>
                <a:ext uri="{FF2B5EF4-FFF2-40B4-BE49-F238E27FC236}">
                  <a16:creationId xmlns:a16="http://schemas.microsoft.com/office/drawing/2014/main" id="{4FDB18FC-2B5D-2C47-B9E4-44AED29F502A}"/>
                </a:ext>
              </a:extLst>
            </p:cNvPr>
            <p:cNvPicPr>
              <a:picLocks noChangeAspect="1"/>
            </p:cNvPicPr>
            <p:nvPr/>
          </p:nvPicPr>
          <p:blipFill>
            <a:blip r:embed="rId29">
              <a:extLst>
                <a:ext uri="{96DAC541-7B7A-43D3-8B79-37D633B846F1}">
                  <asvg:svgBlip xmlns:asvg="http://schemas.microsoft.com/office/drawing/2016/SVG/main" r:embed="rId30"/>
                </a:ext>
              </a:extLst>
            </a:blip>
            <a:srcRect/>
            <a:stretch/>
          </p:blipFill>
          <p:spPr>
            <a:xfrm>
              <a:off x="1701895" y="5211283"/>
              <a:ext cx="243840" cy="182880"/>
            </a:xfrm>
            <a:prstGeom prst="rect">
              <a:avLst/>
            </a:prstGeom>
          </p:spPr>
        </p:pic>
        <p:pic>
          <p:nvPicPr>
            <p:cNvPr id="71" name="Graphic 70">
              <a:extLst>
                <a:ext uri="{FF2B5EF4-FFF2-40B4-BE49-F238E27FC236}">
                  <a16:creationId xmlns:a16="http://schemas.microsoft.com/office/drawing/2014/main" id="{450D3544-494F-DBBC-B24F-0F580E73E76A}"/>
                </a:ext>
              </a:extLst>
            </p:cNvPr>
            <p:cNvPicPr>
              <a:picLocks noChangeAspect="1"/>
            </p:cNvPicPr>
            <p:nvPr/>
          </p:nvPicPr>
          <p:blipFill>
            <a:blip r:embed="rId31">
              <a:extLst>
                <a:ext uri="{96DAC541-7B7A-43D3-8B79-37D633B846F1}">
                  <asvg:svgBlip xmlns:asvg="http://schemas.microsoft.com/office/drawing/2016/SVG/main" r:embed="rId32"/>
                </a:ext>
              </a:extLst>
            </a:blip>
            <a:srcRect/>
            <a:stretch/>
          </p:blipFill>
          <p:spPr>
            <a:xfrm>
              <a:off x="1701895" y="5510105"/>
              <a:ext cx="243840" cy="182880"/>
            </a:xfrm>
            <a:prstGeom prst="rect">
              <a:avLst/>
            </a:prstGeom>
          </p:spPr>
        </p:pic>
        <p:pic>
          <p:nvPicPr>
            <p:cNvPr id="72" name="Graphic 71">
              <a:extLst>
                <a:ext uri="{FF2B5EF4-FFF2-40B4-BE49-F238E27FC236}">
                  <a16:creationId xmlns:a16="http://schemas.microsoft.com/office/drawing/2014/main" id="{80953471-9FE0-52BE-214B-68EB65C2FF55}"/>
                </a:ext>
              </a:extLst>
            </p:cNvPr>
            <p:cNvPicPr>
              <a:picLocks noChangeAspect="1"/>
            </p:cNvPicPr>
            <p:nvPr/>
          </p:nvPicPr>
          <p:blipFill>
            <a:blip r:embed="rId33">
              <a:extLst>
                <a:ext uri="{96DAC541-7B7A-43D3-8B79-37D633B846F1}">
                  <asvg:svgBlip xmlns:asvg="http://schemas.microsoft.com/office/drawing/2016/SVG/main" r:embed="rId34"/>
                </a:ext>
              </a:extLst>
            </a:blip>
            <a:srcRect/>
            <a:stretch/>
          </p:blipFill>
          <p:spPr>
            <a:xfrm>
              <a:off x="1701895" y="5772238"/>
              <a:ext cx="243840" cy="182880"/>
            </a:xfrm>
            <a:prstGeom prst="rect">
              <a:avLst/>
            </a:prstGeom>
          </p:spPr>
        </p:pic>
        <p:pic>
          <p:nvPicPr>
            <p:cNvPr id="73" name="Graphic 72">
              <a:extLst>
                <a:ext uri="{FF2B5EF4-FFF2-40B4-BE49-F238E27FC236}">
                  <a16:creationId xmlns:a16="http://schemas.microsoft.com/office/drawing/2014/main" id="{8D32C83D-2460-AD4B-1B4D-D14A45A12CF0}"/>
                </a:ext>
              </a:extLst>
            </p:cNvPr>
            <p:cNvPicPr>
              <a:picLocks noChangeAspect="1"/>
            </p:cNvPicPr>
            <p:nvPr/>
          </p:nvPicPr>
          <p:blipFill>
            <a:blip r:embed="rId35">
              <a:extLst>
                <a:ext uri="{96DAC541-7B7A-43D3-8B79-37D633B846F1}">
                  <asvg:svgBlip xmlns:asvg="http://schemas.microsoft.com/office/drawing/2016/SVG/main" r:embed="rId36"/>
                </a:ext>
              </a:extLst>
            </a:blip>
            <a:srcRect/>
            <a:stretch/>
          </p:blipFill>
          <p:spPr>
            <a:xfrm>
              <a:off x="1701894" y="6056739"/>
              <a:ext cx="243840" cy="182880"/>
            </a:xfrm>
            <a:prstGeom prst="rect">
              <a:avLst/>
            </a:prstGeom>
          </p:spPr>
        </p:pic>
      </p:grpSp>
      <p:grpSp>
        <p:nvGrpSpPr>
          <p:cNvPr id="74" name="Group 73">
            <a:extLst>
              <a:ext uri="{FF2B5EF4-FFF2-40B4-BE49-F238E27FC236}">
                <a16:creationId xmlns:a16="http://schemas.microsoft.com/office/drawing/2014/main" id="{91D30F06-07F9-2B86-801C-982B2CC02240}"/>
              </a:ext>
            </a:extLst>
          </p:cNvPr>
          <p:cNvGrpSpPr/>
          <p:nvPr/>
        </p:nvGrpSpPr>
        <p:grpSpPr>
          <a:xfrm>
            <a:off x="6254750" y="2505837"/>
            <a:ext cx="243840" cy="3684717"/>
            <a:chOff x="6254750" y="2467764"/>
            <a:chExt cx="243840" cy="3684717"/>
          </a:xfrm>
        </p:grpSpPr>
        <p:pic>
          <p:nvPicPr>
            <p:cNvPr id="75" name="Graphic 74">
              <a:extLst>
                <a:ext uri="{FF2B5EF4-FFF2-40B4-BE49-F238E27FC236}">
                  <a16:creationId xmlns:a16="http://schemas.microsoft.com/office/drawing/2014/main" id="{C48211A5-2AAC-AF62-0FBB-B51D17DBD763}"/>
                </a:ext>
              </a:extLst>
            </p:cNvPr>
            <p:cNvPicPr>
              <a:picLocks noChangeAspect="1"/>
            </p:cNvPicPr>
            <p:nvPr/>
          </p:nvPicPr>
          <p:blipFill>
            <a:blip r:embed="rId37">
              <a:extLst>
                <a:ext uri="{96DAC541-7B7A-43D3-8B79-37D633B846F1}">
                  <asvg:svgBlip xmlns:asvg="http://schemas.microsoft.com/office/drawing/2016/SVG/main" r:embed="rId38"/>
                </a:ext>
              </a:extLst>
            </a:blip>
            <a:srcRect/>
            <a:stretch/>
          </p:blipFill>
          <p:spPr>
            <a:xfrm>
              <a:off x="6254750" y="2467764"/>
              <a:ext cx="243840" cy="171879"/>
            </a:xfrm>
            <a:prstGeom prst="rect">
              <a:avLst/>
            </a:prstGeom>
          </p:spPr>
        </p:pic>
        <p:pic>
          <p:nvPicPr>
            <p:cNvPr id="76" name="Graphic 75">
              <a:extLst>
                <a:ext uri="{FF2B5EF4-FFF2-40B4-BE49-F238E27FC236}">
                  <a16:creationId xmlns:a16="http://schemas.microsoft.com/office/drawing/2014/main" id="{2A56822C-4D81-2461-540F-A00928EE3B93}"/>
                </a:ext>
              </a:extLst>
            </p:cNvPr>
            <p:cNvPicPr>
              <a:picLocks noChangeAspect="1"/>
            </p:cNvPicPr>
            <p:nvPr/>
          </p:nvPicPr>
          <p:blipFill>
            <a:blip r:embed="rId39">
              <a:extLst>
                <a:ext uri="{96DAC541-7B7A-43D3-8B79-37D633B846F1}">
                  <asvg:svgBlip xmlns:asvg="http://schemas.microsoft.com/office/drawing/2016/SVG/main" r:embed="rId40"/>
                </a:ext>
              </a:extLst>
            </a:blip>
            <a:srcRect/>
            <a:stretch/>
          </p:blipFill>
          <p:spPr>
            <a:xfrm>
              <a:off x="6254750" y="2756778"/>
              <a:ext cx="243840" cy="171879"/>
            </a:xfrm>
            <a:prstGeom prst="rect">
              <a:avLst/>
            </a:prstGeom>
          </p:spPr>
        </p:pic>
        <p:pic>
          <p:nvPicPr>
            <p:cNvPr id="77" name="Graphic 76">
              <a:extLst>
                <a:ext uri="{FF2B5EF4-FFF2-40B4-BE49-F238E27FC236}">
                  <a16:creationId xmlns:a16="http://schemas.microsoft.com/office/drawing/2014/main" id="{3C635118-30B6-7DA0-92FE-BCA4F606DA1E}"/>
                </a:ext>
              </a:extLst>
            </p:cNvPr>
            <p:cNvPicPr>
              <a:picLocks noChangeAspect="1"/>
            </p:cNvPicPr>
            <p:nvPr/>
          </p:nvPicPr>
          <p:blipFill>
            <a:blip r:embed="rId41">
              <a:extLst>
                <a:ext uri="{96DAC541-7B7A-43D3-8B79-37D633B846F1}">
                  <asvg:svgBlip xmlns:asvg="http://schemas.microsoft.com/office/drawing/2016/SVG/main" r:embed="rId42"/>
                </a:ext>
              </a:extLst>
            </a:blip>
            <a:srcRect/>
            <a:stretch/>
          </p:blipFill>
          <p:spPr>
            <a:xfrm>
              <a:off x="6254750" y="3041466"/>
              <a:ext cx="243840" cy="171879"/>
            </a:xfrm>
            <a:prstGeom prst="rect">
              <a:avLst/>
            </a:prstGeom>
          </p:spPr>
        </p:pic>
        <p:pic>
          <p:nvPicPr>
            <p:cNvPr id="78" name="Graphic 77">
              <a:extLst>
                <a:ext uri="{FF2B5EF4-FFF2-40B4-BE49-F238E27FC236}">
                  <a16:creationId xmlns:a16="http://schemas.microsoft.com/office/drawing/2014/main" id="{B5116055-45B6-FF43-2BA8-55B2E321A903}"/>
                </a:ext>
              </a:extLst>
            </p:cNvPr>
            <p:cNvPicPr>
              <a:picLocks noChangeAspect="1"/>
            </p:cNvPicPr>
            <p:nvPr/>
          </p:nvPicPr>
          <p:blipFill>
            <a:blip r:embed="rId43">
              <a:extLst>
                <a:ext uri="{96DAC541-7B7A-43D3-8B79-37D633B846F1}">
                  <asvg:svgBlip xmlns:asvg="http://schemas.microsoft.com/office/drawing/2016/SVG/main" r:embed="rId44"/>
                </a:ext>
              </a:extLst>
            </a:blip>
            <a:srcRect/>
            <a:stretch/>
          </p:blipFill>
          <p:spPr>
            <a:xfrm>
              <a:off x="6254750" y="3335210"/>
              <a:ext cx="243840" cy="171879"/>
            </a:xfrm>
            <a:prstGeom prst="rect">
              <a:avLst/>
            </a:prstGeom>
          </p:spPr>
        </p:pic>
        <p:pic>
          <p:nvPicPr>
            <p:cNvPr id="79" name="Graphic 78">
              <a:extLst>
                <a:ext uri="{FF2B5EF4-FFF2-40B4-BE49-F238E27FC236}">
                  <a16:creationId xmlns:a16="http://schemas.microsoft.com/office/drawing/2014/main" id="{39F973A2-2740-AD4A-FA7A-B53A5B0D4D35}"/>
                </a:ext>
              </a:extLst>
            </p:cNvPr>
            <p:cNvPicPr>
              <a:picLocks noChangeAspect="1"/>
            </p:cNvPicPr>
            <p:nvPr/>
          </p:nvPicPr>
          <p:blipFill>
            <a:blip r:embed="rId45">
              <a:extLst>
                <a:ext uri="{96DAC541-7B7A-43D3-8B79-37D633B846F1}">
                  <asvg:svgBlip xmlns:asvg="http://schemas.microsoft.com/office/drawing/2016/SVG/main" r:embed="rId46"/>
                </a:ext>
              </a:extLst>
            </a:blip>
            <a:srcRect/>
            <a:stretch/>
          </p:blipFill>
          <p:spPr>
            <a:xfrm>
              <a:off x="6254750" y="3620032"/>
              <a:ext cx="243840" cy="171879"/>
            </a:xfrm>
            <a:prstGeom prst="rect">
              <a:avLst/>
            </a:prstGeom>
          </p:spPr>
        </p:pic>
        <p:pic>
          <p:nvPicPr>
            <p:cNvPr id="80" name="Graphic 79">
              <a:extLst>
                <a:ext uri="{FF2B5EF4-FFF2-40B4-BE49-F238E27FC236}">
                  <a16:creationId xmlns:a16="http://schemas.microsoft.com/office/drawing/2014/main" id="{08CE2A88-4543-63BC-D716-4A738DACE27B}"/>
                </a:ext>
              </a:extLst>
            </p:cNvPr>
            <p:cNvPicPr>
              <a:picLocks noChangeAspect="1"/>
            </p:cNvPicPr>
            <p:nvPr/>
          </p:nvPicPr>
          <p:blipFill>
            <a:blip r:embed="rId47">
              <a:extLst>
                <a:ext uri="{96DAC541-7B7A-43D3-8B79-37D633B846F1}">
                  <asvg:svgBlip xmlns:asvg="http://schemas.microsoft.com/office/drawing/2016/SVG/main" r:embed="rId48"/>
                </a:ext>
              </a:extLst>
            </a:blip>
            <a:srcRect/>
            <a:stretch/>
          </p:blipFill>
          <p:spPr>
            <a:xfrm>
              <a:off x="6254750" y="3933110"/>
              <a:ext cx="243840" cy="171879"/>
            </a:xfrm>
            <a:prstGeom prst="rect">
              <a:avLst/>
            </a:prstGeom>
          </p:spPr>
        </p:pic>
        <p:pic>
          <p:nvPicPr>
            <p:cNvPr id="81" name="Graphic 80">
              <a:extLst>
                <a:ext uri="{FF2B5EF4-FFF2-40B4-BE49-F238E27FC236}">
                  <a16:creationId xmlns:a16="http://schemas.microsoft.com/office/drawing/2014/main" id="{5B74DD8A-E70A-C141-F273-31C97298DC5A}"/>
                </a:ext>
              </a:extLst>
            </p:cNvPr>
            <p:cNvPicPr>
              <a:picLocks noChangeAspect="1"/>
            </p:cNvPicPr>
            <p:nvPr/>
          </p:nvPicPr>
          <p:blipFill>
            <a:blip r:embed="rId49">
              <a:extLst>
                <a:ext uri="{96DAC541-7B7A-43D3-8B79-37D633B846F1}">
                  <asvg:svgBlip xmlns:asvg="http://schemas.microsoft.com/office/drawing/2016/SVG/main" r:embed="rId50"/>
                </a:ext>
              </a:extLst>
            </a:blip>
            <a:srcRect/>
            <a:stretch/>
          </p:blipFill>
          <p:spPr>
            <a:xfrm>
              <a:off x="6254750" y="4217933"/>
              <a:ext cx="243840" cy="171879"/>
            </a:xfrm>
            <a:prstGeom prst="rect">
              <a:avLst/>
            </a:prstGeom>
          </p:spPr>
        </p:pic>
        <p:pic>
          <p:nvPicPr>
            <p:cNvPr id="82" name="Graphic 81">
              <a:extLst>
                <a:ext uri="{FF2B5EF4-FFF2-40B4-BE49-F238E27FC236}">
                  <a16:creationId xmlns:a16="http://schemas.microsoft.com/office/drawing/2014/main" id="{995514C9-3F90-3289-CEB2-3F004ADB7A0E}"/>
                </a:ext>
              </a:extLst>
            </p:cNvPr>
            <p:cNvPicPr>
              <a:picLocks noChangeAspect="1"/>
            </p:cNvPicPr>
            <p:nvPr/>
          </p:nvPicPr>
          <p:blipFill>
            <a:blip r:embed="rId51">
              <a:extLst>
                <a:ext uri="{96DAC541-7B7A-43D3-8B79-37D633B846F1}">
                  <asvg:svgBlip xmlns:asvg="http://schemas.microsoft.com/office/drawing/2016/SVG/main" r:embed="rId52"/>
                </a:ext>
              </a:extLst>
            </a:blip>
            <a:srcRect/>
            <a:stretch/>
          </p:blipFill>
          <p:spPr>
            <a:xfrm>
              <a:off x="6254750" y="4522591"/>
              <a:ext cx="243840" cy="171879"/>
            </a:xfrm>
            <a:prstGeom prst="rect">
              <a:avLst/>
            </a:prstGeom>
          </p:spPr>
        </p:pic>
        <p:pic>
          <p:nvPicPr>
            <p:cNvPr id="83" name="Graphic 82">
              <a:extLst>
                <a:ext uri="{FF2B5EF4-FFF2-40B4-BE49-F238E27FC236}">
                  <a16:creationId xmlns:a16="http://schemas.microsoft.com/office/drawing/2014/main" id="{6D674800-877B-8590-C5C4-B155920D659D}"/>
                </a:ext>
              </a:extLst>
            </p:cNvPr>
            <p:cNvPicPr>
              <a:picLocks noChangeAspect="1"/>
            </p:cNvPicPr>
            <p:nvPr/>
          </p:nvPicPr>
          <p:blipFill>
            <a:blip r:embed="rId53">
              <a:extLst>
                <a:ext uri="{96DAC541-7B7A-43D3-8B79-37D633B846F1}">
                  <asvg:svgBlip xmlns:asvg="http://schemas.microsoft.com/office/drawing/2016/SVG/main" r:embed="rId54"/>
                </a:ext>
              </a:extLst>
            </a:blip>
            <a:srcRect/>
            <a:stretch/>
          </p:blipFill>
          <p:spPr>
            <a:xfrm>
              <a:off x="6254750" y="4807414"/>
              <a:ext cx="243840" cy="171879"/>
            </a:xfrm>
            <a:prstGeom prst="rect">
              <a:avLst/>
            </a:prstGeom>
          </p:spPr>
        </p:pic>
        <p:pic>
          <p:nvPicPr>
            <p:cNvPr id="84" name="Graphic 83">
              <a:extLst>
                <a:ext uri="{FF2B5EF4-FFF2-40B4-BE49-F238E27FC236}">
                  <a16:creationId xmlns:a16="http://schemas.microsoft.com/office/drawing/2014/main" id="{A3563516-4824-E95E-86D6-17C573EFCACB}"/>
                </a:ext>
              </a:extLst>
            </p:cNvPr>
            <p:cNvPicPr>
              <a:picLocks noChangeAspect="1"/>
            </p:cNvPicPr>
            <p:nvPr/>
          </p:nvPicPr>
          <p:blipFill>
            <a:blip r:embed="rId55">
              <a:extLst>
                <a:ext uri="{96DAC541-7B7A-43D3-8B79-37D633B846F1}">
                  <asvg:svgBlip xmlns:asvg="http://schemas.microsoft.com/office/drawing/2016/SVG/main" r:embed="rId56"/>
                </a:ext>
              </a:extLst>
            </a:blip>
            <a:srcRect/>
            <a:stretch/>
          </p:blipFill>
          <p:spPr>
            <a:xfrm>
              <a:off x="6254750" y="5112073"/>
              <a:ext cx="243840" cy="171879"/>
            </a:xfrm>
            <a:prstGeom prst="rect">
              <a:avLst/>
            </a:prstGeom>
          </p:spPr>
        </p:pic>
        <p:pic>
          <p:nvPicPr>
            <p:cNvPr id="85" name="Graphic 84">
              <a:extLst>
                <a:ext uri="{FF2B5EF4-FFF2-40B4-BE49-F238E27FC236}">
                  <a16:creationId xmlns:a16="http://schemas.microsoft.com/office/drawing/2014/main" id="{7CB566AA-3ED9-2DA5-2C22-F1DDFD911896}"/>
                </a:ext>
              </a:extLst>
            </p:cNvPr>
            <p:cNvPicPr>
              <a:picLocks noChangeAspect="1"/>
            </p:cNvPicPr>
            <p:nvPr/>
          </p:nvPicPr>
          <p:blipFill>
            <a:blip r:embed="rId57">
              <a:extLst>
                <a:ext uri="{96DAC541-7B7A-43D3-8B79-37D633B846F1}">
                  <asvg:svgBlip xmlns:asvg="http://schemas.microsoft.com/office/drawing/2016/SVG/main" r:embed="rId58"/>
                </a:ext>
              </a:extLst>
            </a:blip>
            <a:srcRect/>
            <a:stretch/>
          </p:blipFill>
          <p:spPr>
            <a:xfrm>
              <a:off x="6254750" y="5400933"/>
              <a:ext cx="243840" cy="171879"/>
            </a:xfrm>
            <a:prstGeom prst="rect">
              <a:avLst/>
            </a:prstGeom>
          </p:spPr>
        </p:pic>
        <p:pic>
          <p:nvPicPr>
            <p:cNvPr id="86" name="Graphic 85">
              <a:extLst>
                <a:ext uri="{FF2B5EF4-FFF2-40B4-BE49-F238E27FC236}">
                  <a16:creationId xmlns:a16="http://schemas.microsoft.com/office/drawing/2014/main" id="{AB467B98-02D7-FF96-B8B6-B5C3A501AF0C}"/>
                </a:ext>
              </a:extLst>
            </p:cNvPr>
            <p:cNvPicPr>
              <a:picLocks noChangeAspect="1"/>
            </p:cNvPicPr>
            <p:nvPr/>
          </p:nvPicPr>
          <p:blipFill>
            <a:blip r:embed="rId59">
              <a:extLst>
                <a:ext uri="{96DAC541-7B7A-43D3-8B79-37D633B846F1}">
                  <asvg:svgBlip xmlns:asvg="http://schemas.microsoft.com/office/drawing/2016/SVG/main" r:embed="rId60"/>
                </a:ext>
              </a:extLst>
            </a:blip>
            <a:srcRect/>
            <a:stretch/>
          </p:blipFill>
          <p:spPr>
            <a:xfrm>
              <a:off x="6254750" y="5697717"/>
              <a:ext cx="243840" cy="171879"/>
            </a:xfrm>
            <a:prstGeom prst="rect">
              <a:avLst/>
            </a:prstGeom>
          </p:spPr>
        </p:pic>
        <p:pic>
          <p:nvPicPr>
            <p:cNvPr id="87" name="Graphic 86">
              <a:extLst>
                <a:ext uri="{FF2B5EF4-FFF2-40B4-BE49-F238E27FC236}">
                  <a16:creationId xmlns:a16="http://schemas.microsoft.com/office/drawing/2014/main" id="{674D08E4-2A4E-C318-A874-A757C79ACF6D}"/>
                </a:ext>
              </a:extLst>
            </p:cNvPr>
            <p:cNvPicPr>
              <a:picLocks noChangeAspect="1"/>
            </p:cNvPicPr>
            <p:nvPr/>
          </p:nvPicPr>
          <p:blipFill>
            <a:blip r:embed="rId61">
              <a:extLst>
                <a:ext uri="{96DAC541-7B7A-43D3-8B79-37D633B846F1}">
                  <asvg:svgBlip xmlns:asvg="http://schemas.microsoft.com/office/drawing/2016/SVG/main" r:embed="rId62"/>
                </a:ext>
              </a:extLst>
            </a:blip>
            <a:srcRect/>
            <a:stretch/>
          </p:blipFill>
          <p:spPr>
            <a:xfrm>
              <a:off x="6254750" y="5980602"/>
              <a:ext cx="243840" cy="171879"/>
            </a:xfrm>
            <a:prstGeom prst="rect">
              <a:avLst/>
            </a:prstGeom>
          </p:spPr>
        </p:pic>
      </p:grpSp>
      <p:grpSp>
        <p:nvGrpSpPr>
          <p:cNvPr id="88" name="Group 87">
            <a:extLst>
              <a:ext uri="{FF2B5EF4-FFF2-40B4-BE49-F238E27FC236}">
                <a16:creationId xmlns:a16="http://schemas.microsoft.com/office/drawing/2014/main" id="{CA181146-72D2-D813-8A9F-06E537DCBCC8}"/>
              </a:ext>
            </a:extLst>
          </p:cNvPr>
          <p:cNvGrpSpPr/>
          <p:nvPr/>
        </p:nvGrpSpPr>
        <p:grpSpPr>
          <a:xfrm>
            <a:off x="6254750" y="1332423"/>
            <a:ext cx="243841" cy="1046448"/>
            <a:chOff x="6254750" y="1309041"/>
            <a:chExt cx="243841" cy="1046448"/>
          </a:xfrm>
        </p:grpSpPr>
        <p:pic>
          <p:nvPicPr>
            <p:cNvPr id="89" name="Graphic 88">
              <a:extLst>
                <a:ext uri="{FF2B5EF4-FFF2-40B4-BE49-F238E27FC236}">
                  <a16:creationId xmlns:a16="http://schemas.microsoft.com/office/drawing/2014/main" id="{4E9C50A9-4A8E-F31D-8650-F55DC453758F}"/>
                </a:ext>
              </a:extLst>
            </p:cNvPr>
            <p:cNvPicPr>
              <a:picLocks noChangeAspect="1"/>
            </p:cNvPicPr>
            <p:nvPr/>
          </p:nvPicPr>
          <p:blipFill>
            <a:blip r:embed="rId63">
              <a:extLst>
                <a:ext uri="{96DAC541-7B7A-43D3-8B79-37D633B846F1}">
                  <asvg:svgBlip xmlns:asvg="http://schemas.microsoft.com/office/drawing/2016/SVG/main" r:embed="rId64"/>
                </a:ext>
              </a:extLst>
            </a:blip>
            <a:srcRect/>
            <a:stretch/>
          </p:blipFill>
          <p:spPr>
            <a:xfrm>
              <a:off x="6254750" y="1309041"/>
              <a:ext cx="243840" cy="171879"/>
            </a:xfrm>
            <a:prstGeom prst="rect">
              <a:avLst/>
            </a:prstGeom>
          </p:spPr>
        </p:pic>
        <p:pic>
          <p:nvPicPr>
            <p:cNvPr id="90" name="Graphic 89">
              <a:extLst>
                <a:ext uri="{FF2B5EF4-FFF2-40B4-BE49-F238E27FC236}">
                  <a16:creationId xmlns:a16="http://schemas.microsoft.com/office/drawing/2014/main" id="{583E3A22-9EAF-0101-16DD-297544A44DE4}"/>
                </a:ext>
              </a:extLst>
            </p:cNvPr>
            <p:cNvPicPr>
              <a:picLocks noChangeAspect="1"/>
            </p:cNvPicPr>
            <p:nvPr/>
          </p:nvPicPr>
          <p:blipFill>
            <a:blip r:embed="rId65">
              <a:extLst>
                <a:ext uri="{96DAC541-7B7A-43D3-8B79-37D633B846F1}">
                  <asvg:svgBlip xmlns:asvg="http://schemas.microsoft.com/office/drawing/2016/SVG/main" r:embed="rId66"/>
                </a:ext>
              </a:extLst>
            </a:blip>
            <a:srcRect/>
            <a:stretch/>
          </p:blipFill>
          <p:spPr>
            <a:xfrm>
              <a:off x="6254750" y="1586244"/>
              <a:ext cx="243840" cy="171879"/>
            </a:xfrm>
            <a:prstGeom prst="rect">
              <a:avLst/>
            </a:prstGeom>
          </p:spPr>
        </p:pic>
        <p:pic>
          <p:nvPicPr>
            <p:cNvPr id="91" name="Graphic 90">
              <a:extLst>
                <a:ext uri="{FF2B5EF4-FFF2-40B4-BE49-F238E27FC236}">
                  <a16:creationId xmlns:a16="http://schemas.microsoft.com/office/drawing/2014/main" id="{40575024-DD46-3F32-673C-C71FFAB5811A}"/>
                </a:ext>
              </a:extLst>
            </p:cNvPr>
            <p:cNvPicPr>
              <a:picLocks noChangeAspect="1"/>
            </p:cNvPicPr>
            <p:nvPr/>
          </p:nvPicPr>
          <p:blipFill>
            <a:blip r:embed="rId67">
              <a:extLst>
                <a:ext uri="{96DAC541-7B7A-43D3-8B79-37D633B846F1}">
                  <asvg:svgBlip xmlns:asvg="http://schemas.microsoft.com/office/drawing/2016/SVG/main" r:embed="rId68"/>
                </a:ext>
              </a:extLst>
            </a:blip>
            <a:srcRect/>
            <a:stretch/>
          </p:blipFill>
          <p:spPr>
            <a:xfrm>
              <a:off x="6254750" y="1878687"/>
              <a:ext cx="243840" cy="171879"/>
            </a:xfrm>
            <a:prstGeom prst="rect">
              <a:avLst/>
            </a:prstGeom>
          </p:spPr>
        </p:pic>
        <p:pic>
          <p:nvPicPr>
            <p:cNvPr id="92" name="Graphic 91">
              <a:extLst>
                <a:ext uri="{FF2B5EF4-FFF2-40B4-BE49-F238E27FC236}">
                  <a16:creationId xmlns:a16="http://schemas.microsoft.com/office/drawing/2014/main" id="{7823D61E-C6D6-F3C1-6332-807973189D25}"/>
                </a:ext>
              </a:extLst>
            </p:cNvPr>
            <p:cNvPicPr>
              <a:picLocks noChangeAspect="1"/>
            </p:cNvPicPr>
            <p:nvPr/>
          </p:nvPicPr>
          <p:blipFill>
            <a:blip r:embed="rId69">
              <a:extLst>
                <a:ext uri="{96DAC541-7B7A-43D3-8B79-37D633B846F1}">
                  <asvg:svgBlip xmlns:asvg="http://schemas.microsoft.com/office/drawing/2016/SVG/main" r:embed="rId70"/>
                </a:ext>
              </a:extLst>
            </a:blip>
            <a:stretch>
              <a:fillRect/>
            </a:stretch>
          </p:blipFill>
          <p:spPr>
            <a:xfrm>
              <a:off x="6254751" y="2172609"/>
              <a:ext cx="243840" cy="182880"/>
            </a:xfrm>
            <a:prstGeom prst="rect">
              <a:avLst/>
            </a:prstGeom>
          </p:spPr>
        </p:pic>
      </p:grpSp>
    </p:spTree>
    <p:extLst>
      <p:ext uri="{BB962C8B-B14F-4D97-AF65-F5344CB8AC3E}">
        <p14:creationId xmlns:p14="http://schemas.microsoft.com/office/powerpoint/2010/main" val="2198405655"/>
      </p:ext>
    </p:extLst>
  </p:cSld>
  <p:clrMapOvr>
    <a:masterClrMapping/>
  </p:clrMapOvr>
</p:sld>
</file>

<file path=ppt/theme/theme1.xml><?xml version="1.0" encoding="utf-8"?>
<a:theme xmlns:a="http://schemas.openxmlformats.org/drawingml/2006/main" name="Office Theme">
  <a:themeElements>
    <a:clrScheme name="CERN template colours">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6B9175FA-95AF-4748-B55B-BA10A2ACB7A4}" vid="{E766DD8D-3356-3846-8F49-E86FB20DA7C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40965</TotalTime>
  <Words>2600</Words>
  <Application>Microsoft Office PowerPoint</Application>
  <PresentationFormat>Widescreen</PresentationFormat>
  <Paragraphs>567</Paragraphs>
  <Slides>43</Slides>
  <Notes>25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43</vt:i4>
      </vt:variant>
    </vt:vector>
  </HeadingPairs>
  <TitlesOfParts>
    <vt:vector size="49" baseType="lpstr">
      <vt:lpstr>Arial</vt:lpstr>
      <vt:lpstr>Bebas Neue</vt:lpstr>
      <vt:lpstr>Calibri</vt:lpstr>
      <vt:lpstr>Source Sans Pro</vt:lpstr>
      <vt:lpstr>Wingdings</vt:lpstr>
      <vt:lpstr>Office Theme</vt:lpstr>
      <vt:lpstr>Doing Business with CERN Industry Webinar</vt:lpstr>
      <vt:lpstr>EVENT AGENDA</vt:lpstr>
      <vt:lpstr>SOME HOUSEKEEPING</vt:lpstr>
      <vt:lpstr>AGENDA</vt:lpstr>
      <vt:lpstr>PowerPoint Presentation</vt:lpstr>
      <vt:lpstr>PowerPoint Presentation</vt:lpstr>
      <vt:lpstr>CERN is entitled to establish its own internal rules necessary for its proper functioning, including: </vt:lpstr>
      <vt:lpstr>In 1954  CERN had 12 Member States Today CERN has 25 Member States</vt:lpstr>
      <vt:lpstr>Yearly Budget (contributions 2025)</vt:lpstr>
      <vt:lpstr>PowerPoint Presentation</vt:lpstr>
      <vt:lpstr>Procurement Expenditure</vt:lpstr>
      <vt:lpstr>What do we buy?</vt:lpstr>
      <vt:lpstr>Supplies (279MCHF spent in 2024 – CERN budget only*)    </vt:lpstr>
      <vt:lpstr>Current project - upgrade of the LHC to High Luminosity </vt:lpstr>
      <vt:lpstr>Two biggest projects for future of particle physics</vt:lpstr>
      <vt:lpstr>We also buy for the LHC experiments</vt:lpstr>
      <vt:lpstr>How do we buy? </vt:lpstr>
      <vt:lpstr>PowerPoint Presentation</vt:lpstr>
      <vt:lpstr>The Procurement Service</vt:lpstr>
      <vt:lpstr>Principles of the Procurement Rules (1/4) </vt:lpstr>
      <vt:lpstr>Principles of the Procurement Rules (2/4) </vt:lpstr>
      <vt:lpstr>Principles of the Procurement Rules (3/4) </vt:lpstr>
      <vt:lpstr>Principles of the Procurement Rules (4/4) </vt:lpstr>
      <vt:lpstr>Enquiries between 10,000 and 400,000 CHF </vt:lpstr>
      <vt:lpstr>Enquiries exceeding 400’000 CHF (1/2)</vt:lpstr>
      <vt:lpstr>Enquiries exceeding 400’000 CHF (2/2)</vt:lpstr>
      <vt:lpstr>Country of origin – Why do we need to know?</vt:lpstr>
      <vt:lpstr>Country of origin</vt:lpstr>
      <vt:lpstr>Industrial return coefficient</vt:lpstr>
      <vt:lpstr>Poorly balanced Member States (Supplies) (1st March 2025 – 28 February 2026, based on the previous 4 calendar years): </vt:lpstr>
      <vt:lpstr>Alignment rule</vt:lpstr>
      <vt:lpstr>Limited Tendering</vt:lpstr>
      <vt:lpstr>PowerPoint Presentation</vt:lpstr>
      <vt:lpstr>Doing business with CERN: the facts  Supplier Survey (500+ respondents in 34 countries, 2024)  </vt:lpstr>
      <vt:lpstr>Doing business with CERN: the facts</vt:lpstr>
      <vt:lpstr>PowerPoint Presentation</vt:lpstr>
      <vt:lpstr>PowerPoint Presentation</vt:lpstr>
      <vt:lpstr>PowerPoint Presentation</vt:lpstr>
      <vt:lpstr>PowerPoint Presentation</vt:lpstr>
      <vt:lpstr>PowerPoint Presentation</vt:lpstr>
      <vt:lpstr>Contact in your country</vt:lpstr>
      <vt:lpstr>Follow us on LinkedIn – ‘Business with CERN’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Doing Business with CERN Country@CERN</dc:title>
  <dc:creator>Microsoft Office User</dc:creator>
  <cp:lastModifiedBy>Adam William Horridge</cp:lastModifiedBy>
  <cp:revision>408</cp:revision>
  <cp:lastPrinted>2019-04-30T10:39:04Z</cp:lastPrinted>
  <dcterms:created xsi:type="dcterms:W3CDTF">2019-03-14T08:20:25Z</dcterms:created>
  <dcterms:modified xsi:type="dcterms:W3CDTF">2025-06-24T11:26:25Z</dcterms:modified>
</cp:coreProperties>
</file>